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3.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7.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8.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1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saveSubsetFonts="1">
  <p:sldMasterIdLst>
    <p:sldMasterId id="2147483670" r:id="rId1"/>
  </p:sldMasterIdLst>
  <p:notesMasterIdLst>
    <p:notesMasterId r:id="rId39"/>
  </p:notesMasterIdLst>
  <p:handoutMasterIdLst>
    <p:handoutMasterId r:id="rId40"/>
  </p:handoutMasterIdLst>
  <p:sldIdLst>
    <p:sldId id="256" r:id="rId2"/>
    <p:sldId id="336" r:id="rId3"/>
    <p:sldId id="337" r:id="rId4"/>
    <p:sldId id="360" r:id="rId5"/>
    <p:sldId id="362" r:id="rId6"/>
    <p:sldId id="361" r:id="rId7"/>
    <p:sldId id="338" r:id="rId8"/>
    <p:sldId id="340" r:id="rId9"/>
    <p:sldId id="341" r:id="rId10"/>
    <p:sldId id="342" r:id="rId11"/>
    <p:sldId id="343" r:id="rId12"/>
    <p:sldId id="344" r:id="rId13"/>
    <p:sldId id="364" r:id="rId14"/>
    <p:sldId id="345" r:id="rId15"/>
    <p:sldId id="346" r:id="rId16"/>
    <p:sldId id="347" r:id="rId17"/>
    <p:sldId id="348" r:id="rId18"/>
    <p:sldId id="349" r:id="rId19"/>
    <p:sldId id="350" r:id="rId20"/>
    <p:sldId id="351" r:id="rId21"/>
    <p:sldId id="352" r:id="rId22"/>
    <p:sldId id="353" r:id="rId23"/>
    <p:sldId id="354" r:id="rId24"/>
    <p:sldId id="355" r:id="rId25"/>
    <p:sldId id="356" r:id="rId26"/>
    <p:sldId id="363" r:id="rId27"/>
    <p:sldId id="357" r:id="rId28"/>
    <p:sldId id="358" r:id="rId29"/>
    <p:sldId id="359" r:id="rId30"/>
    <p:sldId id="312" r:id="rId31"/>
    <p:sldId id="313" r:id="rId32"/>
    <p:sldId id="318" r:id="rId33"/>
    <p:sldId id="323" r:id="rId34"/>
    <p:sldId id="324" r:id="rId35"/>
    <p:sldId id="365" r:id="rId36"/>
    <p:sldId id="282" r:id="rId37"/>
    <p:sldId id="310" r:id="rId38"/>
  </p:sldIdLst>
  <p:sldSz cx="9144000" cy="6858000" type="screen4x3"/>
  <p:notesSz cx="6794500" cy="9906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0">
          <p15:clr>
            <a:srgbClr val="A4A3A4"/>
          </p15:clr>
        </p15:guide>
        <p15:guide id="2" pos="214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9999"/>
    <a:srgbClr val="0000CC"/>
    <a:srgbClr val="3E67A4"/>
    <a:srgbClr val="C0C0C4"/>
    <a:srgbClr val="7E7E86"/>
    <a:srgbClr val="A50021"/>
    <a:srgbClr val="678DC5"/>
    <a:srgbClr val="3E8DC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EC43738-6E54-462C-8426-B16346680AC8}" v="8" dt="2023-01-30T19:16:01.1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807" autoAdjust="0"/>
    <p:restoredTop sz="96247" autoAdjust="0"/>
  </p:normalViewPr>
  <p:slideViewPr>
    <p:cSldViewPr>
      <p:cViewPr varScale="1">
        <p:scale>
          <a:sx n="99" d="100"/>
          <a:sy n="99" d="100"/>
        </p:scale>
        <p:origin x="1110" y="30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85" d="100"/>
          <a:sy n="85" d="100"/>
        </p:scale>
        <p:origin x="-3936" y="-96"/>
      </p:cViewPr>
      <p:guideLst>
        <p:guide orient="horz" pos="3120"/>
        <p:guide pos="214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handoutMaster" Target="handoutMasters/handoutMaster1.xml"/><Relationship Id="rId45"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CA560BB-6D1E-4EB3-B26C-3E409F73910F}" type="doc">
      <dgm:prSet loTypeId="urn:microsoft.com/office/officeart/2005/8/layout/arrow6" loCatId="relationship" qsTypeId="urn:microsoft.com/office/officeart/2005/8/quickstyle/3d1" qsCatId="3D" csTypeId="urn:microsoft.com/office/officeart/2005/8/colors/accent1_2" csCatId="accent1" phldr="1"/>
      <dgm:spPr/>
      <dgm:t>
        <a:bodyPr/>
        <a:lstStyle/>
        <a:p>
          <a:endParaRPr lang="en-US"/>
        </a:p>
      </dgm:t>
    </dgm:pt>
    <dgm:pt modelId="{1734F44B-626B-4440-B0A1-B3B82B12E823}">
      <dgm:prSet phldrT="[Text]"/>
      <dgm:spPr/>
      <dgm:t>
        <a:bodyPr/>
        <a:lstStyle/>
        <a:p>
          <a:r>
            <a:rPr lang="en-US" dirty="0">
              <a:solidFill>
                <a:schemeClr val="tx1"/>
              </a:solidFill>
            </a:rPr>
            <a:t>Authenticity</a:t>
          </a:r>
        </a:p>
      </dgm:t>
    </dgm:pt>
    <dgm:pt modelId="{8174BD51-0C3C-4FE0-8760-F84750C44AA8}" type="parTrans" cxnId="{07D51B2E-648E-4090-9468-0AC7BFB0215D}">
      <dgm:prSet/>
      <dgm:spPr/>
      <dgm:t>
        <a:bodyPr/>
        <a:lstStyle/>
        <a:p>
          <a:endParaRPr lang="en-US">
            <a:solidFill>
              <a:schemeClr val="tx1"/>
            </a:solidFill>
          </a:endParaRPr>
        </a:p>
      </dgm:t>
    </dgm:pt>
    <dgm:pt modelId="{6E783655-1097-4B61-935E-339CB23AEB5A}" type="sibTrans" cxnId="{07D51B2E-648E-4090-9468-0AC7BFB0215D}">
      <dgm:prSet/>
      <dgm:spPr/>
      <dgm:t>
        <a:bodyPr/>
        <a:lstStyle/>
        <a:p>
          <a:endParaRPr lang="en-US">
            <a:solidFill>
              <a:schemeClr val="tx1"/>
            </a:solidFill>
          </a:endParaRPr>
        </a:p>
      </dgm:t>
    </dgm:pt>
    <dgm:pt modelId="{EE552A90-CC62-422B-9764-5B0F18F2878B}">
      <dgm:prSet phldrT="[Text]"/>
      <dgm:spPr/>
      <dgm:t>
        <a:bodyPr/>
        <a:lstStyle/>
        <a:p>
          <a:r>
            <a:rPr lang="en-US" dirty="0">
              <a:solidFill>
                <a:schemeClr val="tx1"/>
              </a:solidFill>
            </a:rPr>
            <a:t>Reliability</a:t>
          </a:r>
        </a:p>
      </dgm:t>
    </dgm:pt>
    <dgm:pt modelId="{F03A0FE0-813D-429C-BD3A-7E1A00C49845}" type="parTrans" cxnId="{867A1EAB-B8B4-4503-9FBE-AEFE1F831D44}">
      <dgm:prSet/>
      <dgm:spPr/>
      <dgm:t>
        <a:bodyPr/>
        <a:lstStyle/>
        <a:p>
          <a:endParaRPr lang="en-US">
            <a:solidFill>
              <a:schemeClr val="tx1"/>
            </a:solidFill>
          </a:endParaRPr>
        </a:p>
      </dgm:t>
    </dgm:pt>
    <dgm:pt modelId="{4648D466-44EF-4D89-AEFF-DCE9FE9C9040}" type="sibTrans" cxnId="{867A1EAB-B8B4-4503-9FBE-AEFE1F831D44}">
      <dgm:prSet/>
      <dgm:spPr/>
      <dgm:t>
        <a:bodyPr/>
        <a:lstStyle/>
        <a:p>
          <a:endParaRPr lang="en-US">
            <a:solidFill>
              <a:schemeClr val="tx1"/>
            </a:solidFill>
          </a:endParaRPr>
        </a:p>
      </dgm:t>
    </dgm:pt>
    <dgm:pt modelId="{5DE4C85B-FD70-4B1B-8FB5-FCEC769DDF68}">
      <dgm:prSet phldrT="[Text]"/>
      <dgm:spPr/>
      <dgm:t>
        <a:bodyPr/>
        <a:lstStyle/>
        <a:p>
          <a:r>
            <a:rPr lang="en-US" dirty="0">
              <a:solidFill>
                <a:schemeClr val="tx1"/>
              </a:solidFill>
            </a:rPr>
            <a:t>Where does the evidence come from?</a:t>
          </a:r>
        </a:p>
      </dgm:t>
    </dgm:pt>
    <dgm:pt modelId="{4469900F-F007-4CF7-BB64-4867C917DB44}" type="parTrans" cxnId="{4E869028-6427-42DF-ACBC-E9B439094B24}">
      <dgm:prSet/>
      <dgm:spPr/>
      <dgm:t>
        <a:bodyPr/>
        <a:lstStyle/>
        <a:p>
          <a:endParaRPr lang="en-US">
            <a:solidFill>
              <a:schemeClr val="tx1"/>
            </a:solidFill>
          </a:endParaRPr>
        </a:p>
      </dgm:t>
    </dgm:pt>
    <dgm:pt modelId="{8E6F42E4-3652-4BC2-A542-DBA159FB8AF1}" type="sibTrans" cxnId="{4E869028-6427-42DF-ACBC-E9B439094B24}">
      <dgm:prSet/>
      <dgm:spPr/>
      <dgm:t>
        <a:bodyPr/>
        <a:lstStyle/>
        <a:p>
          <a:endParaRPr lang="en-US">
            <a:solidFill>
              <a:schemeClr val="tx1"/>
            </a:solidFill>
          </a:endParaRPr>
        </a:p>
      </dgm:t>
    </dgm:pt>
    <dgm:pt modelId="{8E3418B6-B650-42F8-9253-2BFD35B195EB}">
      <dgm:prSet phldrT="[Text]"/>
      <dgm:spPr/>
      <dgm:t>
        <a:bodyPr/>
        <a:lstStyle/>
        <a:p>
          <a:r>
            <a:rPr lang="en-US" dirty="0">
              <a:solidFill>
                <a:schemeClr val="tx1"/>
              </a:solidFill>
            </a:rPr>
            <a:t>Is the evidence reliable and free of flaws?</a:t>
          </a:r>
        </a:p>
      </dgm:t>
    </dgm:pt>
    <dgm:pt modelId="{CEB9B5BB-4453-4E92-9A6B-2CB05F497ED9}" type="parTrans" cxnId="{4CD8F491-0680-4C4B-8F1F-72B215CF554D}">
      <dgm:prSet/>
      <dgm:spPr/>
      <dgm:t>
        <a:bodyPr/>
        <a:lstStyle/>
        <a:p>
          <a:endParaRPr lang="en-US">
            <a:solidFill>
              <a:schemeClr val="tx1"/>
            </a:solidFill>
          </a:endParaRPr>
        </a:p>
      </dgm:t>
    </dgm:pt>
    <dgm:pt modelId="{F5F2AC0A-FFCC-4553-AC8B-D6119132116E}" type="sibTrans" cxnId="{4CD8F491-0680-4C4B-8F1F-72B215CF554D}">
      <dgm:prSet/>
      <dgm:spPr/>
      <dgm:t>
        <a:bodyPr/>
        <a:lstStyle/>
        <a:p>
          <a:endParaRPr lang="en-US">
            <a:solidFill>
              <a:schemeClr val="tx1"/>
            </a:solidFill>
          </a:endParaRPr>
        </a:p>
      </dgm:t>
    </dgm:pt>
    <dgm:pt modelId="{9D573D0B-A290-4323-9216-F7CA3984A023}" type="pres">
      <dgm:prSet presAssocID="{ECA560BB-6D1E-4EB3-B26C-3E409F73910F}" presName="compositeShape" presStyleCnt="0">
        <dgm:presLayoutVars>
          <dgm:chMax val="2"/>
          <dgm:dir/>
          <dgm:resizeHandles val="exact"/>
        </dgm:presLayoutVars>
      </dgm:prSet>
      <dgm:spPr/>
    </dgm:pt>
    <dgm:pt modelId="{30EF70BC-B4A2-4542-B41C-E890DBA4DDC8}" type="pres">
      <dgm:prSet presAssocID="{ECA560BB-6D1E-4EB3-B26C-3E409F73910F}" presName="ribbon" presStyleLbl="node1" presStyleIdx="0" presStyleCnt="1"/>
      <dgm:spPr/>
    </dgm:pt>
    <dgm:pt modelId="{D65DC343-DB5A-4C06-B67A-E7307EFE84AB}" type="pres">
      <dgm:prSet presAssocID="{ECA560BB-6D1E-4EB3-B26C-3E409F73910F}" presName="leftArrowText" presStyleLbl="node1" presStyleIdx="0" presStyleCnt="1">
        <dgm:presLayoutVars>
          <dgm:chMax val="0"/>
          <dgm:bulletEnabled val="1"/>
        </dgm:presLayoutVars>
      </dgm:prSet>
      <dgm:spPr/>
    </dgm:pt>
    <dgm:pt modelId="{53B92925-D8E7-4063-B5BB-3C95DD1F3EA7}" type="pres">
      <dgm:prSet presAssocID="{ECA560BB-6D1E-4EB3-B26C-3E409F73910F}" presName="rightArrowText" presStyleLbl="node1" presStyleIdx="0" presStyleCnt="1">
        <dgm:presLayoutVars>
          <dgm:chMax val="0"/>
          <dgm:bulletEnabled val="1"/>
        </dgm:presLayoutVars>
      </dgm:prSet>
      <dgm:spPr/>
    </dgm:pt>
  </dgm:ptLst>
  <dgm:cxnLst>
    <dgm:cxn modelId="{4E869028-6427-42DF-ACBC-E9B439094B24}" srcId="{1734F44B-626B-4440-B0A1-B3B82B12E823}" destId="{5DE4C85B-FD70-4B1B-8FB5-FCEC769DDF68}" srcOrd="0" destOrd="0" parTransId="{4469900F-F007-4CF7-BB64-4867C917DB44}" sibTransId="{8E6F42E4-3652-4BC2-A542-DBA159FB8AF1}"/>
    <dgm:cxn modelId="{07D51B2E-648E-4090-9468-0AC7BFB0215D}" srcId="{ECA560BB-6D1E-4EB3-B26C-3E409F73910F}" destId="{1734F44B-626B-4440-B0A1-B3B82B12E823}" srcOrd="0" destOrd="0" parTransId="{8174BD51-0C3C-4FE0-8760-F84750C44AA8}" sibTransId="{6E783655-1097-4B61-935E-339CB23AEB5A}"/>
    <dgm:cxn modelId="{FF4A255B-5845-4F0D-B30F-9C848448E19B}" type="presOf" srcId="{ECA560BB-6D1E-4EB3-B26C-3E409F73910F}" destId="{9D573D0B-A290-4323-9216-F7CA3984A023}" srcOrd="0" destOrd="0" presId="urn:microsoft.com/office/officeart/2005/8/layout/arrow6"/>
    <dgm:cxn modelId="{4CD8F491-0680-4C4B-8F1F-72B215CF554D}" srcId="{EE552A90-CC62-422B-9764-5B0F18F2878B}" destId="{8E3418B6-B650-42F8-9253-2BFD35B195EB}" srcOrd="0" destOrd="0" parTransId="{CEB9B5BB-4453-4E92-9A6B-2CB05F497ED9}" sibTransId="{F5F2AC0A-FFCC-4553-AC8B-D6119132116E}"/>
    <dgm:cxn modelId="{9C9158A0-D785-4A0A-A51C-B769FA67CD4B}" type="presOf" srcId="{1734F44B-626B-4440-B0A1-B3B82B12E823}" destId="{D65DC343-DB5A-4C06-B67A-E7307EFE84AB}" srcOrd="0" destOrd="0" presId="urn:microsoft.com/office/officeart/2005/8/layout/arrow6"/>
    <dgm:cxn modelId="{BC19E5A5-43BE-4BE4-9D39-2A1A235BDA24}" type="presOf" srcId="{EE552A90-CC62-422B-9764-5B0F18F2878B}" destId="{53B92925-D8E7-4063-B5BB-3C95DD1F3EA7}" srcOrd="0" destOrd="0" presId="urn:microsoft.com/office/officeart/2005/8/layout/arrow6"/>
    <dgm:cxn modelId="{867A1EAB-B8B4-4503-9FBE-AEFE1F831D44}" srcId="{ECA560BB-6D1E-4EB3-B26C-3E409F73910F}" destId="{EE552A90-CC62-422B-9764-5B0F18F2878B}" srcOrd="1" destOrd="0" parTransId="{F03A0FE0-813D-429C-BD3A-7E1A00C49845}" sibTransId="{4648D466-44EF-4D89-AEFF-DCE9FE9C9040}"/>
    <dgm:cxn modelId="{D76EF3C4-84C2-446C-AB6A-938FE9EC0177}" type="presOf" srcId="{5DE4C85B-FD70-4B1B-8FB5-FCEC769DDF68}" destId="{D65DC343-DB5A-4C06-B67A-E7307EFE84AB}" srcOrd="0" destOrd="1" presId="urn:microsoft.com/office/officeart/2005/8/layout/arrow6"/>
    <dgm:cxn modelId="{78934AEB-F7E0-48C1-B69F-2D136E2D427D}" type="presOf" srcId="{8E3418B6-B650-42F8-9253-2BFD35B195EB}" destId="{53B92925-D8E7-4063-B5BB-3C95DD1F3EA7}" srcOrd="0" destOrd="1" presId="urn:microsoft.com/office/officeart/2005/8/layout/arrow6"/>
    <dgm:cxn modelId="{F11764B7-0439-4B9F-AD38-99F16C50B005}" type="presParOf" srcId="{9D573D0B-A290-4323-9216-F7CA3984A023}" destId="{30EF70BC-B4A2-4542-B41C-E890DBA4DDC8}" srcOrd="0" destOrd="0" presId="urn:microsoft.com/office/officeart/2005/8/layout/arrow6"/>
    <dgm:cxn modelId="{51FB0B49-8130-4225-AF33-57578CE5703D}" type="presParOf" srcId="{9D573D0B-A290-4323-9216-F7CA3984A023}" destId="{D65DC343-DB5A-4C06-B67A-E7307EFE84AB}" srcOrd="1" destOrd="0" presId="urn:microsoft.com/office/officeart/2005/8/layout/arrow6"/>
    <dgm:cxn modelId="{4E33B478-FE55-4335-9C32-8BC5300DE948}" type="presParOf" srcId="{9D573D0B-A290-4323-9216-F7CA3984A023}" destId="{53B92925-D8E7-4063-B5BB-3C95DD1F3EA7}" srcOrd="2" destOrd="0" presId="urn:microsoft.com/office/officeart/2005/8/layout/arrow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CA560BB-6D1E-4EB3-B26C-3E409F73910F}" type="doc">
      <dgm:prSet loTypeId="urn:microsoft.com/office/officeart/2005/8/layout/list1" loCatId="list" qsTypeId="urn:microsoft.com/office/officeart/2005/8/quickstyle/3d2" qsCatId="3D" csTypeId="urn:microsoft.com/office/officeart/2005/8/colors/accent1_2" csCatId="accent1" phldr="1"/>
      <dgm:spPr/>
      <dgm:t>
        <a:bodyPr/>
        <a:lstStyle/>
        <a:p>
          <a:endParaRPr lang="en-US"/>
        </a:p>
      </dgm:t>
    </dgm:pt>
    <dgm:pt modelId="{1734F44B-626B-4440-B0A1-B3B82B12E823}">
      <dgm:prSet phldrT="[Text]"/>
      <dgm:spPr/>
      <dgm:t>
        <a:bodyPr/>
        <a:lstStyle/>
        <a:p>
          <a:r>
            <a:rPr lang="en-US" dirty="0">
              <a:solidFill>
                <a:schemeClr val="tx1"/>
              </a:solidFill>
            </a:rPr>
            <a:t>Insider Attacks</a:t>
          </a:r>
        </a:p>
      </dgm:t>
    </dgm:pt>
    <dgm:pt modelId="{8174BD51-0C3C-4FE0-8760-F84750C44AA8}" type="parTrans" cxnId="{07D51B2E-648E-4090-9468-0AC7BFB0215D}">
      <dgm:prSet/>
      <dgm:spPr/>
      <dgm:t>
        <a:bodyPr/>
        <a:lstStyle/>
        <a:p>
          <a:endParaRPr lang="en-US">
            <a:solidFill>
              <a:schemeClr val="tx1"/>
            </a:solidFill>
          </a:endParaRPr>
        </a:p>
      </dgm:t>
    </dgm:pt>
    <dgm:pt modelId="{6E783655-1097-4B61-935E-339CB23AEB5A}" type="sibTrans" cxnId="{07D51B2E-648E-4090-9468-0AC7BFB0215D}">
      <dgm:prSet/>
      <dgm:spPr/>
      <dgm:t>
        <a:bodyPr/>
        <a:lstStyle/>
        <a:p>
          <a:endParaRPr lang="en-US">
            <a:solidFill>
              <a:schemeClr val="tx1"/>
            </a:solidFill>
          </a:endParaRPr>
        </a:p>
      </dgm:t>
    </dgm:pt>
    <dgm:pt modelId="{5DE4C85B-FD70-4B1B-8FB5-FCEC769DDF68}">
      <dgm:prSet phldrT="[Text]"/>
      <dgm:spPr/>
      <dgm:t>
        <a:bodyPr/>
        <a:lstStyle/>
        <a:p>
          <a:r>
            <a:rPr lang="en-US" dirty="0">
              <a:solidFill>
                <a:schemeClr val="tx1"/>
              </a:solidFill>
            </a:rPr>
            <a:t>These involve a breach of trust from employees within an organization.</a:t>
          </a:r>
        </a:p>
      </dgm:t>
    </dgm:pt>
    <dgm:pt modelId="{8E6F42E4-3652-4BC2-A542-DBA159FB8AF1}" type="sibTrans" cxnId="{4E869028-6427-42DF-ACBC-E9B439094B24}">
      <dgm:prSet/>
      <dgm:spPr/>
      <dgm:t>
        <a:bodyPr/>
        <a:lstStyle/>
        <a:p>
          <a:endParaRPr lang="en-US">
            <a:solidFill>
              <a:schemeClr val="tx1"/>
            </a:solidFill>
          </a:endParaRPr>
        </a:p>
      </dgm:t>
    </dgm:pt>
    <dgm:pt modelId="{4469900F-F007-4CF7-BB64-4867C917DB44}" type="parTrans" cxnId="{4E869028-6427-42DF-ACBC-E9B439094B24}">
      <dgm:prSet/>
      <dgm:spPr/>
      <dgm:t>
        <a:bodyPr/>
        <a:lstStyle/>
        <a:p>
          <a:endParaRPr lang="en-US">
            <a:solidFill>
              <a:schemeClr val="tx1"/>
            </a:solidFill>
          </a:endParaRPr>
        </a:p>
      </dgm:t>
    </dgm:pt>
    <dgm:pt modelId="{EE552A90-CC62-422B-9764-5B0F18F2878B}">
      <dgm:prSet phldrT="[Text]"/>
      <dgm:spPr/>
      <dgm:t>
        <a:bodyPr/>
        <a:lstStyle/>
        <a:p>
          <a:r>
            <a:rPr lang="en-US" dirty="0">
              <a:solidFill>
                <a:schemeClr val="tx1"/>
              </a:solidFill>
            </a:rPr>
            <a:t>External Attacks</a:t>
          </a:r>
        </a:p>
      </dgm:t>
    </dgm:pt>
    <dgm:pt modelId="{4648D466-44EF-4D89-AEFF-DCE9FE9C9040}" type="sibTrans" cxnId="{867A1EAB-B8B4-4503-9FBE-AEFE1F831D44}">
      <dgm:prSet/>
      <dgm:spPr/>
      <dgm:t>
        <a:bodyPr/>
        <a:lstStyle/>
        <a:p>
          <a:endParaRPr lang="en-US">
            <a:solidFill>
              <a:schemeClr val="tx1"/>
            </a:solidFill>
          </a:endParaRPr>
        </a:p>
      </dgm:t>
    </dgm:pt>
    <dgm:pt modelId="{F03A0FE0-813D-429C-BD3A-7E1A00C49845}" type="parTrans" cxnId="{867A1EAB-B8B4-4503-9FBE-AEFE1F831D44}">
      <dgm:prSet/>
      <dgm:spPr/>
      <dgm:t>
        <a:bodyPr/>
        <a:lstStyle/>
        <a:p>
          <a:endParaRPr lang="en-US">
            <a:solidFill>
              <a:schemeClr val="tx1"/>
            </a:solidFill>
          </a:endParaRPr>
        </a:p>
      </dgm:t>
    </dgm:pt>
    <dgm:pt modelId="{8E3418B6-B650-42F8-9253-2BFD35B195EB}">
      <dgm:prSet phldrT="[Text]"/>
      <dgm:spPr/>
      <dgm:t>
        <a:bodyPr/>
        <a:lstStyle/>
        <a:p>
          <a:r>
            <a:rPr lang="en-US" dirty="0">
              <a:solidFill>
                <a:schemeClr val="tx1"/>
              </a:solidFill>
            </a:rPr>
            <a:t>These involve hackers hired by either an internal or external entity to cause harm to an individual, group of individuals or an entire organization’s reputation.</a:t>
          </a:r>
        </a:p>
      </dgm:t>
    </dgm:pt>
    <dgm:pt modelId="{F5F2AC0A-FFCC-4553-AC8B-D6119132116E}" type="sibTrans" cxnId="{4CD8F491-0680-4C4B-8F1F-72B215CF554D}">
      <dgm:prSet/>
      <dgm:spPr/>
      <dgm:t>
        <a:bodyPr/>
        <a:lstStyle/>
        <a:p>
          <a:endParaRPr lang="en-US">
            <a:solidFill>
              <a:schemeClr val="tx1"/>
            </a:solidFill>
          </a:endParaRPr>
        </a:p>
      </dgm:t>
    </dgm:pt>
    <dgm:pt modelId="{CEB9B5BB-4453-4E92-9A6B-2CB05F497ED9}" type="parTrans" cxnId="{4CD8F491-0680-4C4B-8F1F-72B215CF554D}">
      <dgm:prSet/>
      <dgm:spPr/>
      <dgm:t>
        <a:bodyPr/>
        <a:lstStyle/>
        <a:p>
          <a:endParaRPr lang="en-US">
            <a:solidFill>
              <a:schemeClr val="tx1"/>
            </a:solidFill>
          </a:endParaRPr>
        </a:p>
      </dgm:t>
    </dgm:pt>
    <dgm:pt modelId="{8A84A2C7-D9A1-4B12-8EC7-B0BA08B210A1}" type="pres">
      <dgm:prSet presAssocID="{ECA560BB-6D1E-4EB3-B26C-3E409F73910F}" presName="linear" presStyleCnt="0">
        <dgm:presLayoutVars>
          <dgm:dir/>
          <dgm:animLvl val="lvl"/>
          <dgm:resizeHandles val="exact"/>
        </dgm:presLayoutVars>
      </dgm:prSet>
      <dgm:spPr/>
    </dgm:pt>
    <dgm:pt modelId="{E40CC1C6-1E15-4A07-8120-3C9D67BF3D9D}" type="pres">
      <dgm:prSet presAssocID="{1734F44B-626B-4440-B0A1-B3B82B12E823}" presName="parentLin" presStyleCnt="0"/>
      <dgm:spPr/>
    </dgm:pt>
    <dgm:pt modelId="{6FDEC0DE-1E2B-4630-8F73-8EDB3D3F9496}" type="pres">
      <dgm:prSet presAssocID="{1734F44B-626B-4440-B0A1-B3B82B12E823}" presName="parentLeftMargin" presStyleLbl="node1" presStyleIdx="0" presStyleCnt="2"/>
      <dgm:spPr/>
    </dgm:pt>
    <dgm:pt modelId="{60F26465-B262-473A-B20C-F515AEBA7BF6}" type="pres">
      <dgm:prSet presAssocID="{1734F44B-626B-4440-B0A1-B3B82B12E823}" presName="parentText" presStyleLbl="node1" presStyleIdx="0" presStyleCnt="2" custLinFactNeighborX="-3381" custLinFactNeighborY="-9280">
        <dgm:presLayoutVars>
          <dgm:chMax val="0"/>
          <dgm:bulletEnabled val="1"/>
        </dgm:presLayoutVars>
      </dgm:prSet>
      <dgm:spPr/>
    </dgm:pt>
    <dgm:pt modelId="{6EC392A6-395B-455C-BED7-C6CC2B7DEE75}" type="pres">
      <dgm:prSet presAssocID="{1734F44B-626B-4440-B0A1-B3B82B12E823}" presName="negativeSpace" presStyleCnt="0"/>
      <dgm:spPr/>
    </dgm:pt>
    <dgm:pt modelId="{E58433A5-4A9B-466A-A761-9725C6714AAD}" type="pres">
      <dgm:prSet presAssocID="{1734F44B-626B-4440-B0A1-B3B82B12E823}" presName="childText" presStyleLbl="conFgAcc1" presStyleIdx="0" presStyleCnt="2">
        <dgm:presLayoutVars>
          <dgm:bulletEnabled val="1"/>
        </dgm:presLayoutVars>
      </dgm:prSet>
      <dgm:spPr/>
    </dgm:pt>
    <dgm:pt modelId="{BAB78F5F-84D3-445B-914E-15B886B92047}" type="pres">
      <dgm:prSet presAssocID="{6E783655-1097-4B61-935E-339CB23AEB5A}" presName="spaceBetweenRectangles" presStyleCnt="0"/>
      <dgm:spPr/>
    </dgm:pt>
    <dgm:pt modelId="{47198E6D-DEF6-4AA0-B568-8A0C0AB51519}" type="pres">
      <dgm:prSet presAssocID="{EE552A90-CC62-422B-9764-5B0F18F2878B}" presName="parentLin" presStyleCnt="0"/>
      <dgm:spPr/>
    </dgm:pt>
    <dgm:pt modelId="{04FA928C-F175-47FC-B911-16C6279DCEE1}" type="pres">
      <dgm:prSet presAssocID="{EE552A90-CC62-422B-9764-5B0F18F2878B}" presName="parentLeftMargin" presStyleLbl="node1" presStyleIdx="0" presStyleCnt="2"/>
      <dgm:spPr/>
    </dgm:pt>
    <dgm:pt modelId="{FC341600-7517-4CB1-AC36-6FD9B389181B}" type="pres">
      <dgm:prSet presAssocID="{EE552A90-CC62-422B-9764-5B0F18F2878B}" presName="parentText" presStyleLbl="node1" presStyleIdx="1" presStyleCnt="2">
        <dgm:presLayoutVars>
          <dgm:chMax val="0"/>
          <dgm:bulletEnabled val="1"/>
        </dgm:presLayoutVars>
      </dgm:prSet>
      <dgm:spPr/>
    </dgm:pt>
    <dgm:pt modelId="{4DFEE240-7B9C-4297-A6F6-B8C3DCB85E17}" type="pres">
      <dgm:prSet presAssocID="{EE552A90-CC62-422B-9764-5B0F18F2878B}" presName="negativeSpace" presStyleCnt="0"/>
      <dgm:spPr/>
    </dgm:pt>
    <dgm:pt modelId="{FFBB6F8F-6237-413B-812D-77BD8AFDA608}" type="pres">
      <dgm:prSet presAssocID="{EE552A90-CC62-422B-9764-5B0F18F2878B}" presName="childText" presStyleLbl="conFgAcc1" presStyleIdx="1" presStyleCnt="2" custLinFactNeighborX="-966" custLinFactNeighborY="-37667">
        <dgm:presLayoutVars>
          <dgm:bulletEnabled val="1"/>
        </dgm:presLayoutVars>
      </dgm:prSet>
      <dgm:spPr/>
    </dgm:pt>
  </dgm:ptLst>
  <dgm:cxnLst>
    <dgm:cxn modelId="{88437801-626A-47D1-9BD7-447D6E754CBB}" type="presOf" srcId="{5DE4C85B-FD70-4B1B-8FB5-FCEC769DDF68}" destId="{E58433A5-4A9B-466A-A761-9725C6714AAD}" srcOrd="0" destOrd="0" presId="urn:microsoft.com/office/officeart/2005/8/layout/list1"/>
    <dgm:cxn modelId="{334E6B13-3D2C-4474-8867-C978746F65CA}" type="presOf" srcId="{1734F44B-626B-4440-B0A1-B3B82B12E823}" destId="{6FDEC0DE-1E2B-4630-8F73-8EDB3D3F9496}" srcOrd="0" destOrd="0" presId="urn:microsoft.com/office/officeart/2005/8/layout/list1"/>
    <dgm:cxn modelId="{D4336918-9753-485B-8257-CF8A099067D4}" type="presOf" srcId="{EE552A90-CC62-422B-9764-5B0F18F2878B}" destId="{04FA928C-F175-47FC-B911-16C6279DCEE1}" srcOrd="0" destOrd="0" presId="urn:microsoft.com/office/officeart/2005/8/layout/list1"/>
    <dgm:cxn modelId="{EAEBBD19-8CF1-46B7-AA3A-FB057F223FE8}" type="presOf" srcId="{1734F44B-626B-4440-B0A1-B3B82B12E823}" destId="{60F26465-B262-473A-B20C-F515AEBA7BF6}" srcOrd="1" destOrd="0" presId="urn:microsoft.com/office/officeart/2005/8/layout/list1"/>
    <dgm:cxn modelId="{A8DB9921-D98F-4EF8-8495-2DFD223DD988}" type="presOf" srcId="{EE552A90-CC62-422B-9764-5B0F18F2878B}" destId="{FC341600-7517-4CB1-AC36-6FD9B389181B}" srcOrd="1" destOrd="0" presId="urn:microsoft.com/office/officeart/2005/8/layout/list1"/>
    <dgm:cxn modelId="{4E869028-6427-42DF-ACBC-E9B439094B24}" srcId="{1734F44B-626B-4440-B0A1-B3B82B12E823}" destId="{5DE4C85B-FD70-4B1B-8FB5-FCEC769DDF68}" srcOrd="0" destOrd="0" parTransId="{4469900F-F007-4CF7-BB64-4867C917DB44}" sibTransId="{8E6F42E4-3652-4BC2-A542-DBA159FB8AF1}"/>
    <dgm:cxn modelId="{07D51B2E-648E-4090-9468-0AC7BFB0215D}" srcId="{ECA560BB-6D1E-4EB3-B26C-3E409F73910F}" destId="{1734F44B-626B-4440-B0A1-B3B82B12E823}" srcOrd="0" destOrd="0" parTransId="{8174BD51-0C3C-4FE0-8760-F84750C44AA8}" sibTransId="{6E783655-1097-4B61-935E-339CB23AEB5A}"/>
    <dgm:cxn modelId="{4CD8F491-0680-4C4B-8F1F-72B215CF554D}" srcId="{EE552A90-CC62-422B-9764-5B0F18F2878B}" destId="{8E3418B6-B650-42F8-9253-2BFD35B195EB}" srcOrd="0" destOrd="0" parTransId="{CEB9B5BB-4453-4E92-9A6B-2CB05F497ED9}" sibTransId="{F5F2AC0A-FFCC-4553-AC8B-D6119132116E}"/>
    <dgm:cxn modelId="{867A1EAB-B8B4-4503-9FBE-AEFE1F831D44}" srcId="{ECA560BB-6D1E-4EB3-B26C-3E409F73910F}" destId="{EE552A90-CC62-422B-9764-5B0F18F2878B}" srcOrd="1" destOrd="0" parTransId="{F03A0FE0-813D-429C-BD3A-7E1A00C49845}" sibTransId="{4648D466-44EF-4D89-AEFF-DCE9FE9C9040}"/>
    <dgm:cxn modelId="{A2AD80AB-5320-4501-83BA-FA9742140722}" type="presOf" srcId="{ECA560BB-6D1E-4EB3-B26C-3E409F73910F}" destId="{8A84A2C7-D9A1-4B12-8EC7-B0BA08B210A1}" srcOrd="0" destOrd="0" presId="urn:microsoft.com/office/officeart/2005/8/layout/list1"/>
    <dgm:cxn modelId="{5E01ADF1-1761-452E-9B44-8D96F18895F3}" type="presOf" srcId="{8E3418B6-B650-42F8-9253-2BFD35B195EB}" destId="{FFBB6F8F-6237-413B-812D-77BD8AFDA608}" srcOrd="0" destOrd="0" presId="urn:microsoft.com/office/officeart/2005/8/layout/list1"/>
    <dgm:cxn modelId="{42936BBC-2B47-4945-B5FF-90EAC1A911F6}" type="presParOf" srcId="{8A84A2C7-D9A1-4B12-8EC7-B0BA08B210A1}" destId="{E40CC1C6-1E15-4A07-8120-3C9D67BF3D9D}" srcOrd="0" destOrd="0" presId="urn:microsoft.com/office/officeart/2005/8/layout/list1"/>
    <dgm:cxn modelId="{DC52B75C-DF26-4658-B8B3-0CF5B45C0820}" type="presParOf" srcId="{E40CC1C6-1E15-4A07-8120-3C9D67BF3D9D}" destId="{6FDEC0DE-1E2B-4630-8F73-8EDB3D3F9496}" srcOrd="0" destOrd="0" presId="urn:microsoft.com/office/officeart/2005/8/layout/list1"/>
    <dgm:cxn modelId="{89242281-87E9-4619-956A-FAE4B06DC88A}" type="presParOf" srcId="{E40CC1C6-1E15-4A07-8120-3C9D67BF3D9D}" destId="{60F26465-B262-473A-B20C-F515AEBA7BF6}" srcOrd="1" destOrd="0" presId="urn:microsoft.com/office/officeart/2005/8/layout/list1"/>
    <dgm:cxn modelId="{377C8C58-25BD-4F22-8FA5-E9BA38F1202F}" type="presParOf" srcId="{8A84A2C7-D9A1-4B12-8EC7-B0BA08B210A1}" destId="{6EC392A6-395B-455C-BED7-C6CC2B7DEE75}" srcOrd="1" destOrd="0" presId="urn:microsoft.com/office/officeart/2005/8/layout/list1"/>
    <dgm:cxn modelId="{47C06158-F5BC-4CBE-B70D-C8972BF2C553}" type="presParOf" srcId="{8A84A2C7-D9A1-4B12-8EC7-B0BA08B210A1}" destId="{E58433A5-4A9B-466A-A761-9725C6714AAD}" srcOrd="2" destOrd="0" presId="urn:microsoft.com/office/officeart/2005/8/layout/list1"/>
    <dgm:cxn modelId="{DC2F169E-37CD-403D-900C-77CBB19CDDAD}" type="presParOf" srcId="{8A84A2C7-D9A1-4B12-8EC7-B0BA08B210A1}" destId="{BAB78F5F-84D3-445B-914E-15B886B92047}" srcOrd="3" destOrd="0" presId="urn:microsoft.com/office/officeart/2005/8/layout/list1"/>
    <dgm:cxn modelId="{EAB11326-FA5F-400F-B98E-EC954F9D8569}" type="presParOf" srcId="{8A84A2C7-D9A1-4B12-8EC7-B0BA08B210A1}" destId="{47198E6D-DEF6-4AA0-B568-8A0C0AB51519}" srcOrd="4" destOrd="0" presId="urn:microsoft.com/office/officeart/2005/8/layout/list1"/>
    <dgm:cxn modelId="{40F8FE42-D3B5-40F7-9C8F-9A627AD343AA}" type="presParOf" srcId="{47198E6D-DEF6-4AA0-B568-8A0C0AB51519}" destId="{04FA928C-F175-47FC-B911-16C6279DCEE1}" srcOrd="0" destOrd="0" presId="urn:microsoft.com/office/officeart/2005/8/layout/list1"/>
    <dgm:cxn modelId="{768B5523-9969-466B-A2E2-AEF0DFE43800}" type="presParOf" srcId="{47198E6D-DEF6-4AA0-B568-8A0C0AB51519}" destId="{FC341600-7517-4CB1-AC36-6FD9B389181B}" srcOrd="1" destOrd="0" presId="urn:microsoft.com/office/officeart/2005/8/layout/list1"/>
    <dgm:cxn modelId="{03DF038F-663C-4BDB-9E6D-AC691057406E}" type="presParOf" srcId="{8A84A2C7-D9A1-4B12-8EC7-B0BA08B210A1}" destId="{4DFEE240-7B9C-4297-A6F6-B8C3DCB85E17}" srcOrd="5" destOrd="0" presId="urn:microsoft.com/office/officeart/2005/8/layout/list1"/>
    <dgm:cxn modelId="{39F5C72B-86AA-4748-8889-F758846FE20E}" type="presParOf" srcId="{8A84A2C7-D9A1-4B12-8EC7-B0BA08B210A1}" destId="{FFBB6F8F-6237-413B-812D-77BD8AFDA608}" srcOrd="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50BAF98-8D14-4FD8-89B2-CB5712F43CD7}" type="doc">
      <dgm:prSet loTypeId="urn:microsoft.com/office/officeart/2008/layout/VerticalCurvedList" loCatId="list" qsTypeId="urn:microsoft.com/office/officeart/2005/8/quickstyle/3d2" qsCatId="3D" csTypeId="urn:microsoft.com/office/officeart/2005/8/colors/accent1_2" csCatId="accent1" phldr="1"/>
      <dgm:spPr/>
      <dgm:t>
        <a:bodyPr/>
        <a:lstStyle/>
        <a:p>
          <a:endParaRPr lang="en-US"/>
        </a:p>
      </dgm:t>
    </dgm:pt>
    <dgm:pt modelId="{E491AC94-A431-4F93-8B2C-47B3C50AC640}">
      <dgm:prSet phldrT="[Text]"/>
      <dgm:spPr/>
      <dgm:t>
        <a:bodyPr/>
        <a:lstStyle/>
        <a:p>
          <a:r>
            <a:rPr lang="en-US" dirty="0">
              <a:solidFill>
                <a:schemeClr val="tx1"/>
              </a:solidFill>
              <a:latin typeface="Calibri" panose="020F0502020204030204" pitchFamily="34" charset="0"/>
              <a:ea typeface="Calibri" panose="020F0502020204030204" pitchFamily="34" charset="0"/>
              <a:cs typeface="Calibri" panose="020F0502020204030204" pitchFamily="34" charset="0"/>
            </a:rPr>
            <a:t>Theft of Intellectual Property</a:t>
          </a:r>
        </a:p>
      </dgm:t>
    </dgm:pt>
    <dgm:pt modelId="{56604EF0-1784-4759-9991-BBBFF4ED46CB}" type="parTrans" cxnId="{C2712E9A-8279-4649-B954-5EC689B60E71}">
      <dgm:prSet/>
      <dgm:spPr/>
      <dgm:t>
        <a:bodyPr/>
        <a:lstStyle/>
        <a:p>
          <a:endParaRPr lang="en-US">
            <a:solidFill>
              <a:schemeClr val="tx1"/>
            </a:solidFill>
          </a:endParaRPr>
        </a:p>
      </dgm:t>
    </dgm:pt>
    <dgm:pt modelId="{D2DA6942-FE0B-42DE-9D95-502DE926DC90}" type="sibTrans" cxnId="{C2712E9A-8279-4649-B954-5EC689B60E71}">
      <dgm:prSet/>
      <dgm:spPr/>
      <dgm:t>
        <a:bodyPr/>
        <a:lstStyle/>
        <a:p>
          <a:endParaRPr lang="en-US">
            <a:solidFill>
              <a:schemeClr val="tx1"/>
            </a:solidFill>
          </a:endParaRPr>
        </a:p>
      </dgm:t>
    </dgm:pt>
    <dgm:pt modelId="{67D791BE-889D-46B3-9D9C-41EDB6B03CD6}">
      <dgm:prSet phldrT="[Text]"/>
      <dgm:spPr/>
      <dgm:t>
        <a:bodyPr/>
        <a:lstStyle/>
        <a:p>
          <a:r>
            <a:rPr lang="en-US" dirty="0">
              <a:solidFill>
                <a:schemeClr val="tx1"/>
              </a:solidFill>
              <a:latin typeface="Calibri" panose="020F0502020204030204" pitchFamily="34" charset="0"/>
              <a:ea typeface="Calibri" panose="020F0502020204030204" pitchFamily="34" charset="0"/>
              <a:cs typeface="Calibri" panose="020F0502020204030204" pitchFamily="34" charset="0"/>
            </a:rPr>
            <a:t>Financial Frauds</a:t>
          </a:r>
        </a:p>
      </dgm:t>
    </dgm:pt>
    <dgm:pt modelId="{985CAD77-634A-4966-9D1A-47A7646D001E}" type="parTrans" cxnId="{112F29CA-F532-4DF6-8820-D9FE3DE02152}">
      <dgm:prSet/>
      <dgm:spPr/>
      <dgm:t>
        <a:bodyPr/>
        <a:lstStyle/>
        <a:p>
          <a:endParaRPr lang="en-US">
            <a:solidFill>
              <a:schemeClr val="tx1"/>
            </a:solidFill>
          </a:endParaRPr>
        </a:p>
      </dgm:t>
    </dgm:pt>
    <dgm:pt modelId="{5894F065-8A9D-4468-A98E-B46781D7FB4B}" type="sibTrans" cxnId="{112F29CA-F532-4DF6-8820-D9FE3DE02152}">
      <dgm:prSet/>
      <dgm:spPr/>
      <dgm:t>
        <a:bodyPr/>
        <a:lstStyle/>
        <a:p>
          <a:endParaRPr lang="en-US">
            <a:solidFill>
              <a:schemeClr val="tx1"/>
            </a:solidFill>
          </a:endParaRPr>
        </a:p>
      </dgm:t>
    </dgm:pt>
    <dgm:pt modelId="{0C29F4B2-A130-42B8-8A66-D07F8323C2ED}">
      <dgm:prSet phldrT="[Text]"/>
      <dgm:spPr/>
      <dgm:t>
        <a:bodyPr/>
        <a:lstStyle/>
        <a:p>
          <a:r>
            <a:rPr lang="en-US" dirty="0">
              <a:solidFill>
                <a:schemeClr val="tx1"/>
              </a:solidFill>
              <a:latin typeface="Calibri" panose="020F0502020204030204" pitchFamily="34" charset="0"/>
              <a:ea typeface="Calibri" panose="020F0502020204030204" pitchFamily="34" charset="0"/>
              <a:cs typeface="Calibri" panose="020F0502020204030204" pitchFamily="34" charset="0"/>
            </a:rPr>
            <a:t>System Takeovers by Hackers</a:t>
          </a:r>
        </a:p>
      </dgm:t>
    </dgm:pt>
    <dgm:pt modelId="{229A0259-5E92-44BC-B62A-5E982677D7D6}" type="parTrans" cxnId="{B886BED5-4A37-4143-9651-41818EA9A3A0}">
      <dgm:prSet/>
      <dgm:spPr/>
      <dgm:t>
        <a:bodyPr/>
        <a:lstStyle/>
        <a:p>
          <a:endParaRPr lang="en-US">
            <a:solidFill>
              <a:schemeClr val="tx1"/>
            </a:solidFill>
          </a:endParaRPr>
        </a:p>
      </dgm:t>
    </dgm:pt>
    <dgm:pt modelId="{147CAA5C-1E84-4280-AD74-52B720BF8CC7}" type="sibTrans" cxnId="{B886BED5-4A37-4143-9651-41818EA9A3A0}">
      <dgm:prSet/>
      <dgm:spPr/>
      <dgm:t>
        <a:bodyPr/>
        <a:lstStyle/>
        <a:p>
          <a:endParaRPr lang="en-US">
            <a:solidFill>
              <a:schemeClr val="tx1"/>
            </a:solidFill>
          </a:endParaRPr>
        </a:p>
      </dgm:t>
    </dgm:pt>
    <dgm:pt modelId="{2DCDF9B9-2524-4C91-B076-F112E964A337}">
      <dgm:prSet phldrT="[Text]"/>
      <dgm:spPr/>
      <dgm:t>
        <a:bodyPr/>
        <a:lstStyle/>
        <a:p>
          <a:r>
            <a:rPr lang="en-US" dirty="0">
              <a:solidFill>
                <a:schemeClr val="tx1"/>
              </a:solidFill>
              <a:latin typeface="Calibri" panose="020F0502020204030204" pitchFamily="34" charset="0"/>
              <a:ea typeface="Calibri" panose="020F0502020204030204" pitchFamily="34" charset="0"/>
              <a:cs typeface="Calibri" panose="020F0502020204030204" pitchFamily="34" charset="0"/>
            </a:rPr>
            <a:t>Damage of Enterprise IT Systems &amp; Networks</a:t>
          </a:r>
        </a:p>
      </dgm:t>
    </dgm:pt>
    <dgm:pt modelId="{B95F717E-78EA-44CB-AF52-6F466D85001F}" type="parTrans" cxnId="{9459A8DD-6D70-455E-8FB3-7A575D151F3D}">
      <dgm:prSet/>
      <dgm:spPr/>
      <dgm:t>
        <a:bodyPr/>
        <a:lstStyle/>
        <a:p>
          <a:endParaRPr lang="en-US">
            <a:solidFill>
              <a:schemeClr val="tx1"/>
            </a:solidFill>
          </a:endParaRPr>
        </a:p>
      </dgm:t>
    </dgm:pt>
    <dgm:pt modelId="{369AE75D-EF54-4BF5-9F0C-A6D02722C93D}" type="sibTrans" cxnId="{9459A8DD-6D70-455E-8FB3-7A575D151F3D}">
      <dgm:prSet/>
      <dgm:spPr/>
      <dgm:t>
        <a:bodyPr/>
        <a:lstStyle/>
        <a:p>
          <a:endParaRPr lang="en-US">
            <a:solidFill>
              <a:schemeClr val="tx1"/>
            </a:solidFill>
          </a:endParaRPr>
        </a:p>
      </dgm:t>
    </dgm:pt>
    <dgm:pt modelId="{A46F71B3-FB5A-46B7-A716-3224AB2B5513}">
      <dgm:prSet phldrT="[Text]"/>
      <dgm:spPr/>
      <dgm:t>
        <a:bodyPr/>
        <a:lstStyle/>
        <a:p>
          <a:r>
            <a:rPr lang="en-US" dirty="0">
              <a:solidFill>
                <a:schemeClr val="tx1"/>
              </a:solidFill>
              <a:latin typeface="Calibri" panose="020F0502020204030204" pitchFamily="34" charset="0"/>
              <a:ea typeface="Calibri" panose="020F0502020204030204" pitchFamily="34" charset="0"/>
              <a:cs typeface="Calibri" panose="020F0502020204030204" pitchFamily="34" charset="0"/>
            </a:rPr>
            <a:t>Distribution &amp; Execution of  Malware</a:t>
          </a:r>
        </a:p>
      </dgm:t>
    </dgm:pt>
    <dgm:pt modelId="{3EE20F3B-079C-4FF8-8E5B-A9CA5E299AE2}" type="parTrans" cxnId="{EF75AB9C-A392-4FCB-91F8-4B9B5F99FA73}">
      <dgm:prSet/>
      <dgm:spPr/>
      <dgm:t>
        <a:bodyPr/>
        <a:lstStyle/>
        <a:p>
          <a:endParaRPr lang="en-US">
            <a:solidFill>
              <a:schemeClr val="tx1"/>
            </a:solidFill>
          </a:endParaRPr>
        </a:p>
      </dgm:t>
    </dgm:pt>
    <dgm:pt modelId="{D5718C01-7409-4352-890B-911315F7C97E}" type="sibTrans" cxnId="{EF75AB9C-A392-4FCB-91F8-4B9B5F99FA73}">
      <dgm:prSet/>
      <dgm:spPr/>
      <dgm:t>
        <a:bodyPr/>
        <a:lstStyle/>
        <a:p>
          <a:endParaRPr lang="en-US">
            <a:solidFill>
              <a:schemeClr val="tx1"/>
            </a:solidFill>
          </a:endParaRPr>
        </a:p>
      </dgm:t>
    </dgm:pt>
    <dgm:pt modelId="{F4F3F015-BB11-45DB-8F0E-953546339EE0}" type="pres">
      <dgm:prSet presAssocID="{850BAF98-8D14-4FD8-89B2-CB5712F43CD7}" presName="Name0" presStyleCnt="0">
        <dgm:presLayoutVars>
          <dgm:chMax val="7"/>
          <dgm:chPref val="7"/>
          <dgm:dir/>
        </dgm:presLayoutVars>
      </dgm:prSet>
      <dgm:spPr/>
    </dgm:pt>
    <dgm:pt modelId="{97284F8A-43B3-4E65-9691-D8EAEBC2E261}" type="pres">
      <dgm:prSet presAssocID="{850BAF98-8D14-4FD8-89B2-CB5712F43CD7}" presName="Name1" presStyleCnt="0"/>
      <dgm:spPr/>
    </dgm:pt>
    <dgm:pt modelId="{B2CEDF3A-BF09-474B-B7D9-A439C54D6A93}" type="pres">
      <dgm:prSet presAssocID="{850BAF98-8D14-4FD8-89B2-CB5712F43CD7}" presName="cycle" presStyleCnt="0"/>
      <dgm:spPr/>
    </dgm:pt>
    <dgm:pt modelId="{7FF59285-CB90-475D-9C78-72318B47FBFA}" type="pres">
      <dgm:prSet presAssocID="{850BAF98-8D14-4FD8-89B2-CB5712F43CD7}" presName="srcNode" presStyleLbl="node1" presStyleIdx="0" presStyleCnt="5"/>
      <dgm:spPr/>
    </dgm:pt>
    <dgm:pt modelId="{29EFAF0B-6CCC-4F12-B017-6770F9497501}" type="pres">
      <dgm:prSet presAssocID="{850BAF98-8D14-4FD8-89B2-CB5712F43CD7}" presName="conn" presStyleLbl="parChTrans1D2" presStyleIdx="0" presStyleCnt="1"/>
      <dgm:spPr/>
    </dgm:pt>
    <dgm:pt modelId="{941CC039-38E5-482D-8B96-D8F5F966F4B0}" type="pres">
      <dgm:prSet presAssocID="{850BAF98-8D14-4FD8-89B2-CB5712F43CD7}" presName="extraNode" presStyleLbl="node1" presStyleIdx="0" presStyleCnt="5"/>
      <dgm:spPr/>
    </dgm:pt>
    <dgm:pt modelId="{7090135A-9675-43DB-B80C-000FCBBAF2C3}" type="pres">
      <dgm:prSet presAssocID="{850BAF98-8D14-4FD8-89B2-CB5712F43CD7}" presName="dstNode" presStyleLbl="node1" presStyleIdx="0" presStyleCnt="5"/>
      <dgm:spPr/>
    </dgm:pt>
    <dgm:pt modelId="{95CF21FD-74AA-4076-AE4E-F0CA8E7EDA9B}" type="pres">
      <dgm:prSet presAssocID="{E491AC94-A431-4F93-8B2C-47B3C50AC640}" presName="text_1" presStyleLbl="node1" presStyleIdx="0" presStyleCnt="5">
        <dgm:presLayoutVars>
          <dgm:bulletEnabled val="1"/>
        </dgm:presLayoutVars>
      </dgm:prSet>
      <dgm:spPr/>
    </dgm:pt>
    <dgm:pt modelId="{7245A6FE-85A7-47FB-9EEF-49C35728C34E}" type="pres">
      <dgm:prSet presAssocID="{E491AC94-A431-4F93-8B2C-47B3C50AC640}" presName="accent_1" presStyleCnt="0"/>
      <dgm:spPr/>
    </dgm:pt>
    <dgm:pt modelId="{25D87889-1238-4F94-8DC1-1AB2028A9455}" type="pres">
      <dgm:prSet presAssocID="{E491AC94-A431-4F93-8B2C-47B3C50AC640}" presName="accentRepeatNode" presStyleLbl="solidFgAcc1" presStyleIdx="0" presStyleCnt="5"/>
      <dgm:spPr/>
    </dgm:pt>
    <dgm:pt modelId="{6263087B-D79F-4106-9A3C-1C5CEF944ACD}" type="pres">
      <dgm:prSet presAssocID="{2DCDF9B9-2524-4C91-B076-F112E964A337}" presName="text_2" presStyleLbl="node1" presStyleIdx="1" presStyleCnt="5">
        <dgm:presLayoutVars>
          <dgm:bulletEnabled val="1"/>
        </dgm:presLayoutVars>
      </dgm:prSet>
      <dgm:spPr/>
    </dgm:pt>
    <dgm:pt modelId="{A893CA11-55B4-4E56-8EFC-02DD25397F59}" type="pres">
      <dgm:prSet presAssocID="{2DCDF9B9-2524-4C91-B076-F112E964A337}" presName="accent_2" presStyleCnt="0"/>
      <dgm:spPr/>
    </dgm:pt>
    <dgm:pt modelId="{84A9835D-3558-4E20-9223-2B7A3408E164}" type="pres">
      <dgm:prSet presAssocID="{2DCDF9B9-2524-4C91-B076-F112E964A337}" presName="accentRepeatNode" presStyleLbl="solidFgAcc1" presStyleIdx="1" presStyleCnt="5"/>
      <dgm:spPr/>
    </dgm:pt>
    <dgm:pt modelId="{B0712994-C8D4-45A7-A020-D1AB0C7CA806}" type="pres">
      <dgm:prSet presAssocID="{67D791BE-889D-46B3-9D9C-41EDB6B03CD6}" presName="text_3" presStyleLbl="node1" presStyleIdx="2" presStyleCnt="5">
        <dgm:presLayoutVars>
          <dgm:bulletEnabled val="1"/>
        </dgm:presLayoutVars>
      </dgm:prSet>
      <dgm:spPr/>
    </dgm:pt>
    <dgm:pt modelId="{D219E4FF-B0EF-4E3E-BCA1-1F2ADEB8077C}" type="pres">
      <dgm:prSet presAssocID="{67D791BE-889D-46B3-9D9C-41EDB6B03CD6}" presName="accent_3" presStyleCnt="0"/>
      <dgm:spPr/>
    </dgm:pt>
    <dgm:pt modelId="{A8597D38-0B7D-4302-AF2D-8D3FAC8DC7AD}" type="pres">
      <dgm:prSet presAssocID="{67D791BE-889D-46B3-9D9C-41EDB6B03CD6}" presName="accentRepeatNode" presStyleLbl="solidFgAcc1" presStyleIdx="2" presStyleCnt="5"/>
      <dgm:spPr/>
    </dgm:pt>
    <dgm:pt modelId="{1C4EF5B3-F8C4-4D0D-B900-B278048E227C}" type="pres">
      <dgm:prSet presAssocID="{0C29F4B2-A130-42B8-8A66-D07F8323C2ED}" presName="text_4" presStyleLbl="node1" presStyleIdx="3" presStyleCnt="5">
        <dgm:presLayoutVars>
          <dgm:bulletEnabled val="1"/>
        </dgm:presLayoutVars>
      </dgm:prSet>
      <dgm:spPr/>
    </dgm:pt>
    <dgm:pt modelId="{D05C08D1-D5AE-4D6C-B6A9-D32474A29870}" type="pres">
      <dgm:prSet presAssocID="{0C29F4B2-A130-42B8-8A66-D07F8323C2ED}" presName="accent_4" presStyleCnt="0"/>
      <dgm:spPr/>
    </dgm:pt>
    <dgm:pt modelId="{9631817A-7821-4657-AC38-610F200BB14A}" type="pres">
      <dgm:prSet presAssocID="{0C29F4B2-A130-42B8-8A66-D07F8323C2ED}" presName="accentRepeatNode" presStyleLbl="solidFgAcc1" presStyleIdx="3" presStyleCnt="5"/>
      <dgm:spPr/>
    </dgm:pt>
    <dgm:pt modelId="{78E72B65-6819-43EA-987B-F7ECA3E44493}" type="pres">
      <dgm:prSet presAssocID="{A46F71B3-FB5A-46B7-A716-3224AB2B5513}" presName="text_5" presStyleLbl="node1" presStyleIdx="4" presStyleCnt="5">
        <dgm:presLayoutVars>
          <dgm:bulletEnabled val="1"/>
        </dgm:presLayoutVars>
      </dgm:prSet>
      <dgm:spPr/>
    </dgm:pt>
    <dgm:pt modelId="{4DE5C1D8-5F87-4FBD-9485-996505D87454}" type="pres">
      <dgm:prSet presAssocID="{A46F71B3-FB5A-46B7-A716-3224AB2B5513}" presName="accent_5" presStyleCnt="0"/>
      <dgm:spPr/>
    </dgm:pt>
    <dgm:pt modelId="{AE875920-D7C0-4F82-BE4D-C5275F3A2C41}" type="pres">
      <dgm:prSet presAssocID="{A46F71B3-FB5A-46B7-A716-3224AB2B5513}" presName="accentRepeatNode" presStyleLbl="solidFgAcc1" presStyleIdx="4" presStyleCnt="5"/>
      <dgm:spPr/>
    </dgm:pt>
  </dgm:ptLst>
  <dgm:cxnLst>
    <dgm:cxn modelId="{01FF1464-0E08-4052-A887-2942EBEED3E1}" type="presOf" srcId="{D2DA6942-FE0B-42DE-9D95-502DE926DC90}" destId="{29EFAF0B-6CCC-4F12-B017-6770F9497501}" srcOrd="0" destOrd="0" presId="urn:microsoft.com/office/officeart/2008/layout/VerticalCurvedList"/>
    <dgm:cxn modelId="{7B67A54F-F06B-4AD2-861B-B0DA41CD7D1D}" type="presOf" srcId="{2DCDF9B9-2524-4C91-B076-F112E964A337}" destId="{6263087B-D79F-4106-9A3C-1C5CEF944ACD}" srcOrd="0" destOrd="0" presId="urn:microsoft.com/office/officeart/2008/layout/VerticalCurvedList"/>
    <dgm:cxn modelId="{D481F370-95D4-4894-8EC5-0011D1661244}" type="presOf" srcId="{0C29F4B2-A130-42B8-8A66-D07F8323C2ED}" destId="{1C4EF5B3-F8C4-4D0D-B900-B278048E227C}" srcOrd="0" destOrd="0" presId="urn:microsoft.com/office/officeart/2008/layout/VerticalCurvedList"/>
    <dgm:cxn modelId="{5214D85A-192D-49C6-8D6A-C5D73B03A0E2}" type="presOf" srcId="{67D791BE-889D-46B3-9D9C-41EDB6B03CD6}" destId="{B0712994-C8D4-45A7-A020-D1AB0C7CA806}" srcOrd="0" destOrd="0" presId="urn:microsoft.com/office/officeart/2008/layout/VerticalCurvedList"/>
    <dgm:cxn modelId="{C2712E9A-8279-4649-B954-5EC689B60E71}" srcId="{850BAF98-8D14-4FD8-89B2-CB5712F43CD7}" destId="{E491AC94-A431-4F93-8B2C-47B3C50AC640}" srcOrd="0" destOrd="0" parTransId="{56604EF0-1784-4759-9991-BBBFF4ED46CB}" sibTransId="{D2DA6942-FE0B-42DE-9D95-502DE926DC90}"/>
    <dgm:cxn modelId="{EF75AB9C-A392-4FCB-91F8-4B9B5F99FA73}" srcId="{850BAF98-8D14-4FD8-89B2-CB5712F43CD7}" destId="{A46F71B3-FB5A-46B7-A716-3224AB2B5513}" srcOrd="4" destOrd="0" parTransId="{3EE20F3B-079C-4FF8-8E5B-A9CA5E299AE2}" sibTransId="{D5718C01-7409-4352-890B-911315F7C97E}"/>
    <dgm:cxn modelId="{135720A9-C0E8-4FF6-81CD-9A3D80FEACFC}" type="presOf" srcId="{E491AC94-A431-4F93-8B2C-47B3C50AC640}" destId="{95CF21FD-74AA-4076-AE4E-F0CA8E7EDA9B}" srcOrd="0" destOrd="0" presId="urn:microsoft.com/office/officeart/2008/layout/VerticalCurvedList"/>
    <dgm:cxn modelId="{6D6B86B0-A90B-49A9-8405-CBF71FC464BB}" type="presOf" srcId="{850BAF98-8D14-4FD8-89B2-CB5712F43CD7}" destId="{F4F3F015-BB11-45DB-8F0E-953546339EE0}" srcOrd="0" destOrd="0" presId="urn:microsoft.com/office/officeart/2008/layout/VerticalCurvedList"/>
    <dgm:cxn modelId="{1E24A2C9-3DA3-439B-9E21-0215CFC9C4D1}" type="presOf" srcId="{A46F71B3-FB5A-46B7-A716-3224AB2B5513}" destId="{78E72B65-6819-43EA-987B-F7ECA3E44493}" srcOrd="0" destOrd="0" presId="urn:microsoft.com/office/officeart/2008/layout/VerticalCurvedList"/>
    <dgm:cxn modelId="{112F29CA-F532-4DF6-8820-D9FE3DE02152}" srcId="{850BAF98-8D14-4FD8-89B2-CB5712F43CD7}" destId="{67D791BE-889D-46B3-9D9C-41EDB6B03CD6}" srcOrd="2" destOrd="0" parTransId="{985CAD77-634A-4966-9D1A-47A7646D001E}" sibTransId="{5894F065-8A9D-4468-A98E-B46781D7FB4B}"/>
    <dgm:cxn modelId="{B886BED5-4A37-4143-9651-41818EA9A3A0}" srcId="{850BAF98-8D14-4FD8-89B2-CB5712F43CD7}" destId="{0C29F4B2-A130-42B8-8A66-D07F8323C2ED}" srcOrd="3" destOrd="0" parTransId="{229A0259-5E92-44BC-B62A-5E982677D7D6}" sibTransId="{147CAA5C-1E84-4280-AD74-52B720BF8CC7}"/>
    <dgm:cxn modelId="{9459A8DD-6D70-455E-8FB3-7A575D151F3D}" srcId="{850BAF98-8D14-4FD8-89B2-CB5712F43CD7}" destId="{2DCDF9B9-2524-4C91-B076-F112E964A337}" srcOrd="1" destOrd="0" parTransId="{B95F717E-78EA-44CB-AF52-6F466D85001F}" sibTransId="{369AE75D-EF54-4BF5-9F0C-A6D02722C93D}"/>
    <dgm:cxn modelId="{CEAE9092-ECED-4D59-8263-2C4A7061FAE8}" type="presParOf" srcId="{F4F3F015-BB11-45DB-8F0E-953546339EE0}" destId="{97284F8A-43B3-4E65-9691-D8EAEBC2E261}" srcOrd="0" destOrd="0" presId="urn:microsoft.com/office/officeart/2008/layout/VerticalCurvedList"/>
    <dgm:cxn modelId="{EA6964E2-42CF-4B75-A287-4E900DDCFE9B}" type="presParOf" srcId="{97284F8A-43B3-4E65-9691-D8EAEBC2E261}" destId="{B2CEDF3A-BF09-474B-B7D9-A439C54D6A93}" srcOrd="0" destOrd="0" presId="urn:microsoft.com/office/officeart/2008/layout/VerticalCurvedList"/>
    <dgm:cxn modelId="{2B334103-795D-47D7-818F-EFB5B661D9BC}" type="presParOf" srcId="{B2CEDF3A-BF09-474B-B7D9-A439C54D6A93}" destId="{7FF59285-CB90-475D-9C78-72318B47FBFA}" srcOrd="0" destOrd="0" presId="urn:microsoft.com/office/officeart/2008/layout/VerticalCurvedList"/>
    <dgm:cxn modelId="{A27EC734-E3AD-4C9F-A29F-0139FE4903D6}" type="presParOf" srcId="{B2CEDF3A-BF09-474B-B7D9-A439C54D6A93}" destId="{29EFAF0B-6CCC-4F12-B017-6770F9497501}" srcOrd="1" destOrd="0" presId="urn:microsoft.com/office/officeart/2008/layout/VerticalCurvedList"/>
    <dgm:cxn modelId="{2836FAFB-EA15-4BC2-A476-4D3A31EA198D}" type="presParOf" srcId="{B2CEDF3A-BF09-474B-B7D9-A439C54D6A93}" destId="{941CC039-38E5-482D-8B96-D8F5F966F4B0}" srcOrd="2" destOrd="0" presId="urn:microsoft.com/office/officeart/2008/layout/VerticalCurvedList"/>
    <dgm:cxn modelId="{909BA1A2-F508-4DD9-82CE-13BB803062F8}" type="presParOf" srcId="{B2CEDF3A-BF09-474B-B7D9-A439C54D6A93}" destId="{7090135A-9675-43DB-B80C-000FCBBAF2C3}" srcOrd="3" destOrd="0" presId="urn:microsoft.com/office/officeart/2008/layout/VerticalCurvedList"/>
    <dgm:cxn modelId="{80704372-EE42-4152-AFA7-24ECD66CA1B2}" type="presParOf" srcId="{97284F8A-43B3-4E65-9691-D8EAEBC2E261}" destId="{95CF21FD-74AA-4076-AE4E-F0CA8E7EDA9B}" srcOrd="1" destOrd="0" presId="urn:microsoft.com/office/officeart/2008/layout/VerticalCurvedList"/>
    <dgm:cxn modelId="{FC25097E-AECF-48A3-823D-3FF5D5D129F4}" type="presParOf" srcId="{97284F8A-43B3-4E65-9691-D8EAEBC2E261}" destId="{7245A6FE-85A7-47FB-9EEF-49C35728C34E}" srcOrd="2" destOrd="0" presId="urn:microsoft.com/office/officeart/2008/layout/VerticalCurvedList"/>
    <dgm:cxn modelId="{0068FE62-98AE-46A5-A5E3-87B0E965D5E0}" type="presParOf" srcId="{7245A6FE-85A7-47FB-9EEF-49C35728C34E}" destId="{25D87889-1238-4F94-8DC1-1AB2028A9455}" srcOrd="0" destOrd="0" presId="urn:microsoft.com/office/officeart/2008/layout/VerticalCurvedList"/>
    <dgm:cxn modelId="{465D725E-A5BA-4005-A72F-AFCE4E1244D2}" type="presParOf" srcId="{97284F8A-43B3-4E65-9691-D8EAEBC2E261}" destId="{6263087B-D79F-4106-9A3C-1C5CEF944ACD}" srcOrd="3" destOrd="0" presId="urn:microsoft.com/office/officeart/2008/layout/VerticalCurvedList"/>
    <dgm:cxn modelId="{2FC39C67-66A5-4205-874E-6E900B8303F5}" type="presParOf" srcId="{97284F8A-43B3-4E65-9691-D8EAEBC2E261}" destId="{A893CA11-55B4-4E56-8EFC-02DD25397F59}" srcOrd="4" destOrd="0" presId="urn:microsoft.com/office/officeart/2008/layout/VerticalCurvedList"/>
    <dgm:cxn modelId="{7945CCB9-2BC5-424E-B019-060CA0652EBC}" type="presParOf" srcId="{A893CA11-55B4-4E56-8EFC-02DD25397F59}" destId="{84A9835D-3558-4E20-9223-2B7A3408E164}" srcOrd="0" destOrd="0" presId="urn:microsoft.com/office/officeart/2008/layout/VerticalCurvedList"/>
    <dgm:cxn modelId="{B6C6959F-C713-45DB-9342-7A7715AC438D}" type="presParOf" srcId="{97284F8A-43B3-4E65-9691-D8EAEBC2E261}" destId="{B0712994-C8D4-45A7-A020-D1AB0C7CA806}" srcOrd="5" destOrd="0" presId="urn:microsoft.com/office/officeart/2008/layout/VerticalCurvedList"/>
    <dgm:cxn modelId="{935E48DD-8C6E-42BB-A6E1-FC0964F4C012}" type="presParOf" srcId="{97284F8A-43B3-4E65-9691-D8EAEBC2E261}" destId="{D219E4FF-B0EF-4E3E-BCA1-1F2ADEB8077C}" srcOrd="6" destOrd="0" presId="urn:microsoft.com/office/officeart/2008/layout/VerticalCurvedList"/>
    <dgm:cxn modelId="{39F08B53-E13A-4A4A-B49D-CC2245BA2858}" type="presParOf" srcId="{D219E4FF-B0EF-4E3E-BCA1-1F2ADEB8077C}" destId="{A8597D38-0B7D-4302-AF2D-8D3FAC8DC7AD}" srcOrd="0" destOrd="0" presId="urn:microsoft.com/office/officeart/2008/layout/VerticalCurvedList"/>
    <dgm:cxn modelId="{EBEF3DC0-9DE7-44CB-A402-FA0AE59EDB4B}" type="presParOf" srcId="{97284F8A-43B3-4E65-9691-D8EAEBC2E261}" destId="{1C4EF5B3-F8C4-4D0D-B900-B278048E227C}" srcOrd="7" destOrd="0" presId="urn:microsoft.com/office/officeart/2008/layout/VerticalCurvedList"/>
    <dgm:cxn modelId="{533CA080-B8B7-44AD-9581-9A7301EBE426}" type="presParOf" srcId="{97284F8A-43B3-4E65-9691-D8EAEBC2E261}" destId="{D05C08D1-D5AE-4D6C-B6A9-D32474A29870}" srcOrd="8" destOrd="0" presId="urn:microsoft.com/office/officeart/2008/layout/VerticalCurvedList"/>
    <dgm:cxn modelId="{34764A23-6186-41E2-A55E-090D388CAF52}" type="presParOf" srcId="{D05C08D1-D5AE-4D6C-B6A9-D32474A29870}" destId="{9631817A-7821-4657-AC38-610F200BB14A}" srcOrd="0" destOrd="0" presId="urn:microsoft.com/office/officeart/2008/layout/VerticalCurvedList"/>
    <dgm:cxn modelId="{073B8DA9-E9EA-45AD-AB91-B3D9F8BA972D}" type="presParOf" srcId="{97284F8A-43B3-4E65-9691-D8EAEBC2E261}" destId="{78E72B65-6819-43EA-987B-F7ECA3E44493}" srcOrd="9" destOrd="0" presId="urn:microsoft.com/office/officeart/2008/layout/VerticalCurvedList"/>
    <dgm:cxn modelId="{7DCB9BE2-78D9-48EE-85A7-6751CBF75667}" type="presParOf" srcId="{97284F8A-43B3-4E65-9691-D8EAEBC2E261}" destId="{4DE5C1D8-5F87-4FBD-9485-996505D87454}" srcOrd="10" destOrd="0" presId="urn:microsoft.com/office/officeart/2008/layout/VerticalCurvedList"/>
    <dgm:cxn modelId="{3472968D-E7B7-4371-9DC7-B139DC5EFD3F}" type="presParOf" srcId="{4DE5C1D8-5F87-4FBD-9485-996505D87454}" destId="{AE875920-D7C0-4F82-BE4D-C5275F3A2C41}"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76A5115-CF9D-4370-B664-F33F874650AA}" type="doc">
      <dgm:prSet loTypeId="urn:microsoft.com/office/officeart/2005/8/layout/vProcess5" loCatId="process" qsTypeId="urn:microsoft.com/office/officeart/2005/8/quickstyle/simple5" qsCatId="simple" csTypeId="urn:microsoft.com/office/officeart/2005/8/colors/colorful5" csCatId="colorful" phldr="1"/>
      <dgm:spPr/>
      <dgm:t>
        <a:bodyPr/>
        <a:lstStyle/>
        <a:p>
          <a:endParaRPr lang="en-US"/>
        </a:p>
      </dgm:t>
    </dgm:pt>
    <dgm:pt modelId="{1CFF1957-7775-4C94-94F6-4900C810F731}">
      <dgm:prSet phldrT="[Text]" custT="1"/>
      <dgm:spPr/>
      <dgm:t>
        <a:bodyPr/>
        <a:lstStyle/>
        <a:p>
          <a:r>
            <a:rPr lang="en-US" sz="1800" dirty="0">
              <a:solidFill>
                <a:schemeClr val="tx1"/>
              </a:solidFill>
            </a:rPr>
            <a:t>A CXO of an SME quit his company on a very short notice.</a:t>
          </a:r>
        </a:p>
      </dgm:t>
    </dgm:pt>
    <dgm:pt modelId="{7B5DEC1D-534C-4201-8CD7-311BC1843714}" type="parTrans" cxnId="{30AFC370-D8B8-40E7-8DF9-F6F0D3388920}">
      <dgm:prSet/>
      <dgm:spPr/>
      <dgm:t>
        <a:bodyPr/>
        <a:lstStyle/>
        <a:p>
          <a:endParaRPr lang="en-US">
            <a:solidFill>
              <a:schemeClr val="tx1"/>
            </a:solidFill>
          </a:endParaRPr>
        </a:p>
      </dgm:t>
    </dgm:pt>
    <dgm:pt modelId="{3E11A49E-F5E1-45F3-AA68-51A71A002E5C}" type="sibTrans" cxnId="{30AFC370-D8B8-40E7-8DF9-F6F0D3388920}">
      <dgm:prSet/>
      <dgm:spPr/>
      <dgm:t>
        <a:bodyPr/>
        <a:lstStyle/>
        <a:p>
          <a:endParaRPr lang="en-US">
            <a:solidFill>
              <a:schemeClr val="tx1"/>
            </a:solidFill>
          </a:endParaRPr>
        </a:p>
      </dgm:t>
    </dgm:pt>
    <dgm:pt modelId="{6821CFCA-30C2-4927-ABD1-DD13C9E2F12C}">
      <dgm:prSet phldrT="[Text]" custT="1"/>
      <dgm:spPr/>
      <dgm:t>
        <a:bodyPr/>
        <a:lstStyle/>
        <a:p>
          <a:r>
            <a:rPr lang="en-US" sz="1600" dirty="0">
              <a:solidFill>
                <a:schemeClr val="tx1"/>
              </a:solidFill>
            </a:rPr>
            <a:t>The company later identified that he had started a competitive business and became suspicious of this activity.</a:t>
          </a:r>
        </a:p>
      </dgm:t>
    </dgm:pt>
    <dgm:pt modelId="{3A5CDE24-96ED-42D3-8453-95E72658C01D}" type="parTrans" cxnId="{118AC67E-83B8-44E9-9E1F-887EE6DFF8A0}">
      <dgm:prSet/>
      <dgm:spPr/>
      <dgm:t>
        <a:bodyPr/>
        <a:lstStyle/>
        <a:p>
          <a:endParaRPr lang="en-US">
            <a:solidFill>
              <a:schemeClr val="tx1"/>
            </a:solidFill>
          </a:endParaRPr>
        </a:p>
      </dgm:t>
    </dgm:pt>
    <dgm:pt modelId="{4AEADE59-35F5-421F-A483-F8FC7A2467FB}" type="sibTrans" cxnId="{118AC67E-83B8-44E9-9E1F-887EE6DFF8A0}">
      <dgm:prSet/>
      <dgm:spPr/>
      <dgm:t>
        <a:bodyPr/>
        <a:lstStyle/>
        <a:p>
          <a:endParaRPr lang="en-US">
            <a:solidFill>
              <a:schemeClr val="tx1"/>
            </a:solidFill>
          </a:endParaRPr>
        </a:p>
      </dgm:t>
    </dgm:pt>
    <dgm:pt modelId="{5E4FACD1-3452-4ECB-ABA5-199BC6376361}">
      <dgm:prSet phldrT="[Text]" custT="1"/>
      <dgm:spPr/>
      <dgm:t>
        <a:bodyPr/>
        <a:lstStyle/>
        <a:p>
          <a:r>
            <a:rPr lang="en-US" sz="1400" dirty="0">
              <a:solidFill>
                <a:schemeClr val="tx1"/>
              </a:solidFill>
            </a:rPr>
            <a:t>Upon reconciliation, they understood that this might be a case of </a:t>
          </a:r>
          <a:r>
            <a:rPr lang="en-US" sz="1400" b="0" i="0" dirty="0">
              <a:solidFill>
                <a:schemeClr val="tx1"/>
              </a:solidFill>
            </a:rPr>
            <a:t>Intellectual Property Theft/Non-Competence</a:t>
          </a:r>
          <a:r>
            <a:rPr lang="en-US" sz="1400" dirty="0">
              <a:solidFill>
                <a:schemeClr val="tx1"/>
              </a:solidFill>
            </a:rPr>
            <a:t>.</a:t>
          </a:r>
        </a:p>
      </dgm:t>
    </dgm:pt>
    <dgm:pt modelId="{EE890F29-FCBD-4E48-AB1D-8E85E998AB5B}" type="parTrans" cxnId="{4AE3281C-9318-428F-8362-7FA61EDB67C6}">
      <dgm:prSet/>
      <dgm:spPr/>
      <dgm:t>
        <a:bodyPr/>
        <a:lstStyle/>
        <a:p>
          <a:endParaRPr lang="en-US">
            <a:solidFill>
              <a:schemeClr val="tx1"/>
            </a:solidFill>
          </a:endParaRPr>
        </a:p>
      </dgm:t>
    </dgm:pt>
    <dgm:pt modelId="{8BD23319-FB1F-44F2-BD07-174E567BB2DC}" type="sibTrans" cxnId="{4AE3281C-9318-428F-8362-7FA61EDB67C6}">
      <dgm:prSet/>
      <dgm:spPr/>
      <dgm:t>
        <a:bodyPr/>
        <a:lstStyle/>
        <a:p>
          <a:endParaRPr lang="en-US">
            <a:solidFill>
              <a:schemeClr val="tx1"/>
            </a:solidFill>
          </a:endParaRPr>
        </a:p>
      </dgm:t>
    </dgm:pt>
    <dgm:pt modelId="{FD5450DF-BEEC-4F28-8251-1146F895C1A0}">
      <dgm:prSet phldrT="[Text]" custT="1"/>
      <dgm:spPr/>
      <dgm:t>
        <a:bodyPr/>
        <a:lstStyle/>
        <a:p>
          <a:r>
            <a:rPr lang="en-US" sz="1400" b="0" i="0" dirty="0">
              <a:solidFill>
                <a:srgbClr val="FF0000"/>
              </a:solidFill>
            </a:rPr>
            <a:t>They immediately seized the devices used by the CXO, had digital forensic clones made of the drives and engaged a forensic expert </a:t>
          </a:r>
          <a:r>
            <a:rPr lang="en-US" sz="1100" b="0" i="0" dirty="0">
              <a:solidFill>
                <a:srgbClr val="FF0000"/>
              </a:solidFill>
            </a:rPr>
            <a:t>to </a:t>
          </a:r>
          <a:r>
            <a:rPr lang="en-US" sz="1400" b="0" i="0" dirty="0">
              <a:solidFill>
                <a:srgbClr val="FF0000"/>
              </a:solidFill>
            </a:rPr>
            <a:t>complete the forensic analysis.</a:t>
          </a:r>
          <a:endParaRPr lang="en-US" sz="1400" dirty="0">
            <a:solidFill>
              <a:srgbClr val="FF0000"/>
            </a:solidFill>
          </a:endParaRPr>
        </a:p>
      </dgm:t>
    </dgm:pt>
    <dgm:pt modelId="{AC604C42-6C81-4098-869C-27833B3D8664}" type="parTrans" cxnId="{3D454E42-AB8E-4808-80D0-16248E9169BE}">
      <dgm:prSet/>
      <dgm:spPr/>
      <dgm:t>
        <a:bodyPr/>
        <a:lstStyle/>
        <a:p>
          <a:endParaRPr lang="en-US">
            <a:solidFill>
              <a:schemeClr val="tx1"/>
            </a:solidFill>
          </a:endParaRPr>
        </a:p>
      </dgm:t>
    </dgm:pt>
    <dgm:pt modelId="{206C92BB-D900-4EF9-9BD0-1955C824808F}" type="sibTrans" cxnId="{3D454E42-AB8E-4808-80D0-16248E9169BE}">
      <dgm:prSet/>
      <dgm:spPr/>
      <dgm:t>
        <a:bodyPr/>
        <a:lstStyle/>
        <a:p>
          <a:endParaRPr lang="en-US">
            <a:solidFill>
              <a:schemeClr val="tx1"/>
            </a:solidFill>
          </a:endParaRPr>
        </a:p>
      </dgm:t>
    </dgm:pt>
    <dgm:pt modelId="{745BDE47-C774-4761-874D-8AE9172900A2}">
      <dgm:prSet phldrT="[Text]" custT="1"/>
      <dgm:spPr>
        <a:solidFill>
          <a:srgbClr val="00B0F0"/>
        </a:solidFill>
      </dgm:spPr>
      <dgm:t>
        <a:bodyPr/>
        <a:lstStyle/>
        <a:p>
          <a:r>
            <a:rPr lang="en-US" sz="1400" dirty="0">
              <a:solidFill>
                <a:schemeClr val="tx1"/>
              </a:solidFill>
            </a:rPr>
            <a:t>The analysis revealed that the former CXO has indeed copied and accessed sensitive proprietary information from external media</a:t>
          </a:r>
        </a:p>
      </dgm:t>
    </dgm:pt>
    <dgm:pt modelId="{620122B7-FEC8-4610-9369-57354F0B523A}" type="parTrans" cxnId="{6578E846-C7BB-41FF-9976-303F504BE813}">
      <dgm:prSet/>
      <dgm:spPr/>
      <dgm:t>
        <a:bodyPr/>
        <a:lstStyle/>
        <a:p>
          <a:endParaRPr lang="en-US">
            <a:solidFill>
              <a:schemeClr val="tx1"/>
            </a:solidFill>
          </a:endParaRPr>
        </a:p>
      </dgm:t>
    </dgm:pt>
    <dgm:pt modelId="{04CFC5F9-2A6B-4EAA-95B5-D3F8D696167F}" type="sibTrans" cxnId="{6578E846-C7BB-41FF-9976-303F504BE813}">
      <dgm:prSet/>
      <dgm:spPr/>
      <dgm:t>
        <a:bodyPr/>
        <a:lstStyle/>
        <a:p>
          <a:endParaRPr lang="en-US">
            <a:solidFill>
              <a:schemeClr val="tx1"/>
            </a:solidFill>
          </a:endParaRPr>
        </a:p>
      </dgm:t>
    </dgm:pt>
    <dgm:pt modelId="{C515D669-B0E9-43E4-A174-D74D210956F2}" type="pres">
      <dgm:prSet presAssocID="{D76A5115-CF9D-4370-B664-F33F874650AA}" presName="outerComposite" presStyleCnt="0">
        <dgm:presLayoutVars>
          <dgm:chMax val="5"/>
          <dgm:dir/>
          <dgm:resizeHandles val="exact"/>
        </dgm:presLayoutVars>
      </dgm:prSet>
      <dgm:spPr/>
    </dgm:pt>
    <dgm:pt modelId="{9C1D5CB3-311F-4374-B8E7-D491D4A160FA}" type="pres">
      <dgm:prSet presAssocID="{D76A5115-CF9D-4370-B664-F33F874650AA}" presName="dummyMaxCanvas" presStyleCnt="0">
        <dgm:presLayoutVars/>
      </dgm:prSet>
      <dgm:spPr/>
    </dgm:pt>
    <dgm:pt modelId="{5220DFAF-E4E3-400B-B92B-82AC3246D984}" type="pres">
      <dgm:prSet presAssocID="{D76A5115-CF9D-4370-B664-F33F874650AA}" presName="FiveNodes_1" presStyleLbl="node1" presStyleIdx="0" presStyleCnt="5">
        <dgm:presLayoutVars>
          <dgm:bulletEnabled val="1"/>
        </dgm:presLayoutVars>
      </dgm:prSet>
      <dgm:spPr/>
    </dgm:pt>
    <dgm:pt modelId="{D441BA42-0775-4AAA-8AB5-C1CADC789AA3}" type="pres">
      <dgm:prSet presAssocID="{D76A5115-CF9D-4370-B664-F33F874650AA}" presName="FiveNodes_2" presStyleLbl="node1" presStyleIdx="1" presStyleCnt="5">
        <dgm:presLayoutVars>
          <dgm:bulletEnabled val="1"/>
        </dgm:presLayoutVars>
      </dgm:prSet>
      <dgm:spPr/>
    </dgm:pt>
    <dgm:pt modelId="{95DAC10F-B78D-457F-91D8-D001EA2688EF}" type="pres">
      <dgm:prSet presAssocID="{D76A5115-CF9D-4370-B664-F33F874650AA}" presName="FiveNodes_3" presStyleLbl="node1" presStyleIdx="2" presStyleCnt="5">
        <dgm:presLayoutVars>
          <dgm:bulletEnabled val="1"/>
        </dgm:presLayoutVars>
      </dgm:prSet>
      <dgm:spPr/>
    </dgm:pt>
    <dgm:pt modelId="{BBCE4C94-AEC3-40FC-9361-3736FF5CB08A}" type="pres">
      <dgm:prSet presAssocID="{D76A5115-CF9D-4370-B664-F33F874650AA}" presName="FiveNodes_4" presStyleLbl="node1" presStyleIdx="3" presStyleCnt="5">
        <dgm:presLayoutVars>
          <dgm:bulletEnabled val="1"/>
        </dgm:presLayoutVars>
      </dgm:prSet>
      <dgm:spPr/>
    </dgm:pt>
    <dgm:pt modelId="{FE47C174-FC32-482B-A970-50483459DEA3}" type="pres">
      <dgm:prSet presAssocID="{D76A5115-CF9D-4370-B664-F33F874650AA}" presName="FiveNodes_5" presStyleLbl="node1" presStyleIdx="4" presStyleCnt="5">
        <dgm:presLayoutVars>
          <dgm:bulletEnabled val="1"/>
        </dgm:presLayoutVars>
      </dgm:prSet>
      <dgm:spPr/>
    </dgm:pt>
    <dgm:pt modelId="{D47E80C4-4C98-4BA2-9091-7D9542E9AFC2}" type="pres">
      <dgm:prSet presAssocID="{D76A5115-CF9D-4370-B664-F33F874650AA}" presName="FiveConn_1-2" presStyleLbl="fgAccFollowNode1" presStyleIdx="0" presStyleCnt="4">
        <dgm:presLayoutVars>
          <dgm:bulletEnabled val="1"/>
        </dgm:presLayoutVars>
      </dgm:prSet>
      <dgm:spPr/>
    </dgm:pt>
    <dgm:pt modelId="{9E2D4B7D-5180-4047-B394-3735356E801A}" type="pres">
      <dgm:prSet presAssocID="{D76A5115-CF9D-4370-B664-F33F874650AA}" presName="FiveConn_2-3" presStyleLbl="fgAccFollowNode1" presStyleIdx="1" presStyleCnt="4">
        <dgm:presLayoutVars>
          <dgm:bulletEnabled val="1"/>
        </dgm:presLayoutVars>
      </dgm:prSet>
      <dgm:spPr/>
    </dgm:pt>
    <dgm:pt modelId="{2BD0EBB5-09F8-40D3-94B5-F8D8A9E9CBEC}" type="pres">
      <dgm:prSet presAssocID="{D76A5115-CF9D-4370-B664-F33F874650AA}" presName="FiveConn_3-4" presStyleLbl="fgAccFollowNode1" presStyleIdx="2" presStyleCnt="4">
        <dgm:presLayoutVars>
          <dgm:bulletEnabled val="1"/>
        </dgm:presLayoutVars>
      </dgm:prSet>
      <dgm:spPr/>
    </dgm:pt>
    <dgm:pt modelId="{EE6A7EFF-C474-4A67-AC47-59E613067FAF}" type="pres">
      <dgm:prSet presAssocID="{D76A5115-CF9D-4370-B664-F33F874650AA}" presName="FiveConn_4-5" presStyleLbl="fgAccFollowNode1" presStyleIdx="3" presStyleCnt="4">
        <dgm:presLayoutVars>
          <dgm:bulletEnabled val="1"/>
        </dgm:presLayoutVars>
      </dgm:prSet>
      <dgm:spPr/>
    </dgm:pt>
    <dgm:pt modelId="{A5F0558C-9F3D-43C8-B6B8-7D6EAF9A5B82}" type="pres">
      <dgm:prSet presAssocID="{D76A5115-CF9D-4370-B664-F33F874650AA}" presName="FiveNodes_1_text" presStyleLbl="node1" presStyleIdx="4" presStyleCnt="5">
        <dgm:presLayoutVars>
          <dgm:bulletEnabled val="1"/>
        </dgm:presLayoutVars>
      </dgm:prSet>
      <dgm:spPr/>
    </dgm:pt>
    <dgm:pt modelId="{D97BB80D-F1D3-4957-AE23-D2DB6FA4F145}" type="pres">
      <dgm:prSet presAssocID="{D76A5115-CF9D-4370-B664-F33F874650AA}" presName="FiveNodes_2_text" presStyleLbl="node1" presStyleIdx="4" presStyleCnt="5">
        <dgm:presLayoutVars>
          <dgm:bulletEnabled val="1"/>
        </dgm:presLayoutVars>
      </dgm:prSet>
      <dgm:spPr/>
    </dgm:pt>
    <dgm:pt modelId="{110D073F-B431-466F-895C-92C8AB7E708D}" type="pres">
      <dgm:prSet presAssocID="{D76A5115-CF9D-4370-B664-F33F874650AA}" presName="FiveNodes_3_text" presStyleLbl="node1" presStyleIdx="4" presStyleCnt="5">
        <dgm:presLayoutVars>
          <dgm:bulletEnabled val="1"/>
        </dgm:presLayoutVars>
      </dgm:prSet>
      <dgm:spPr/>
    </dgm:pt>
    <dgm:pt modelId="{C212C263-7F67-4EA5-AD78-E2CC19790E8E}" type="pres">
      <dgm:prSet presAssocID="{D76A5115-CF9D-4370-B664-F33F874650AA}" presName="FiveNodes_4_text" presStyleLbl="node1" presStyleIdx="4" presStyleCnt="5">
        <dgm:presLayoutVars>
          <dgm:bulletEnabled val="1"/>
        </dgm:presLayoutVars>
      </dgm:prSet>
      <dgm:spPr/>
    </dgm:pt>
    <dgm:pt modelId="{CD02F74B-15B5-4F8D-BCF8-0D1C129591A8}" type="pres">
      <dgm:prSet presAssocID="{D76A5115-CF9D-4370-B664-F33F874650AA}" presName="FiveNodes_5_text" presStyleLbl="node1" presStyleIdx="4" presStyleCnt="5">
        <dgm:presLayoutVars>
          <dgm:bulletEnabled val="1"/>
        </dgm:presLayoutVars>
      </dgm:prSet>
      <dgm:spPr/>
    </dgm:pt>
  </dgm:ptLst>
  <dgm:cxnLst>
    <dgm:cxn modelId="{4AE3281C-9318-428F-8362-7FA61EDB67C6}" srcId="{D76A5115-CF9D-4370-B664-F33F874650AA}" destId="{5E4FACD1-3452-4ECB-ABA5-199BC6376361}" srcOrd="2" destOrd="0" parTransId="{EE890F29-FCBD-4E48-AB1D-8E85E998AB5B}" sibTransId="{8BD23319-FB1F-44F2-BD07-174E567BB2DC}"/>
    <dgm:cxn modelId="{702B231E-F145-41C3-8259-F0AE72E10AB4}" type="presOf" srcId="{745BDE47-C774-4761-874D-8AE9172900A2}" destId="{FE47C174-FC32-482B-A970-50483459DEA3}" srcOrd="0" destOrd="0" presId="urn:microsoft.com/office/officeart/2005/8/layout/vProcess5"/>
    <dgm:cxn modelId="{7B0A7A61-464D-408E-93A2-81A5CD5547FE}" type="presOf" srcId="{1CFF1957-7775-4C94-94F6-4900C810F731}" destId="{5220DFAF-E4E3-400B-B92B-82AC3246D984}" srcOrd="0" destOrd="0" presId="urn:microsoft.com/office/officeart/2005/8/layout/vProcess5"/>
    <dgm:cxn modelId="{3D454E42-AB8E-4808-80D0-16248E9169BE}" srcId="{D76A5115-CF9D-4370-B664-F33F874650AA}" destId="{FD5450DF-BEEC-4F28-8251-1146F895C1A0}" srcOrd="3" destOrd="0" parTransId="{AC604C42-6C81-4098-869C-27833B3D8664}" sibTransId="{206C92BB-D900-4EF9-9BD0-1955C824808F}"/>
    <dgm:cxn modelId="{27811666-B8A7-4287-AAB9-17E3F57F4DB8}" type="presOf" srcId="{1CFF1957-7775-4C94-94F6-4900C810F731}" destId="{A5F0558C-9F3D-43C8-B6B8-7D6EAF9A5B82}" srcOrd="1" destOrd="0" presId="urn:microsoft.com/office/officeart/2005/8/layout/vProcess5"/>
    <dgm:cxn modelId="{6578E846-C7BB-41FF-9976-303F504BE813}" srcId="{D76A5115-CF9D-4370-B664-F33F874650AA}" destId="{745BDE47-C774-4761-874D-8AE9172900A2}" srcOrd="4" destOrd="0" parTransId="{620122B7-FEC8-4610-9369-57354F0B523A}" sibTransId="{04CFC5F9-2A6B-4EAA-95B5-D3F8D696167F}"/>
    <dgm:cxn modelId="{5642B070-6B1D-44BD-9821-0C389B82DA08}" type="presOf" srcId="{3E11A49E-F5E1-45F3-AA68-51A71A002E5C}" destId="{D47E80C4-4C98-4BA2-9091-7D9542E9AFC2}" srcOrd="0" destOrd="0" presId="urn:microsoft.com/office/officeart/2005/8/layout/vProcess5"/>
    <dgm:cxn modelId="{30AFC370-D8B8-40E7-8DF9-F6F0D3388920}" srcId="{D76A5115-CF9D-4370-B664-F33F874650AA}" destId="{1CFF1957-7775-4C94-94F6-4900C810F731}" srcOrd="0" destOrd="0" parTransId="{7B5DEC1D-534C-4201-8CD7-311BC1843714}" sibTransId="{3E11A49E-F5E1-45F3-AA68-51A71A002E5C}"/>
    <dgm:cxn modelId="{237A5555-465A-4DF1-9EE7-844DE66053B4}" type="presOf" srcId="{FD5450DF-BEEC-4F28-8251-1146F895C1A0}" destId="{BBCE4C94-AEC3-40FC-9361-3736FF5CB08A}" srcOrd="0" destOrd="0" presId="urn:microsoft.com/office/officeart/2005/8/layout/vProcess5"/>
    <dgm:cxn modelId="{118AC67E-83B8-44E9-9E1F-887EE6DFF8A0}" srcId="{D76A5115-CF9D-4370-B664-F33F874650AA}" destId="{6821CFCA-30C2-4927-ABD1-DD13C9E2F12C}" srcOrd="1" destOrd="0" parTransId="{3A5CDE24-96ED-42D3-8453-95E72658C01D}" sibTransId="{4AEADE59-35F5-421F-A483-F8FC7A2467FB}"/>
    <dgm:cxn modelId="{AE327E88-14AC-423B-B58E-F27F2E7309D8}" type="presOf" srcId="{6821CFCA-30C2-4927-ABD1-DD13C9E2F12C}" destId="{D441BA42-0775-4AAA-8AB5-C1CADC789AA3}" srcOrd="0" destOrd="0" presId="urn:microsoft.com/office/officeart/2005/8/layout/vProcess5"/>
    <dgm:cxn modelId="{673D8094-31ED-4AA7-935C-F7DE6CBE4F27}" type="presOf" srcId="{5E4FACD1-3452-4ECB-ABA5-199BC6376361}" destId="{95DAC10F-B78D-457F-91D8-D001EA2688EF}" srcOrd="0" destOrd="0" presId="urn:microsoft.com/office/officeart/2005/8/layout/vProcess5"/>
    <dgm:cxn modelId="{E2735B98-8D85-4734-8F8E-C2142E9742BC}" type="presOf" srcId="{745BDE47-C774-4761-874D-8AE9172900A2}" destId="{CD02F74B-15B5-4F8D-BCF8-0D1C129591A8}" srcOrd="1" destOrd="0" presId="urn:microsoft.com/office/officeart/2005/8/layout/vProcess5"/>
    <dgm:cxn modelId="{60DD2A9E-69DF-4E4D-BD63-C6D9EFBA914A}" type="presOf" srcId="{5E4FACD1-3452-4ECB-ABA5-199BC6376361}" destId="{110D073F-B431-466F-895C-92C8AB7E708D}" srcOrd="1" destOrd="0" presId="urn:microsoft.com/office/officeart/2005/8/layout/vProcess5"/>
    <dgm:cxn modelId="{57C642A0-88A4-4517-8E02-DC72B859CD33}" type="presOf" srcId="{206C92BB-D900-4EF9-9BD0-1955C824808F}" destId="{EE6A7EFF-C474-4A67-AC47-59E613067FAF}" srcOrd="0" destOrd="0" presId="urn:microsoft.com/office/officeart/2005/8/layout/vProcess5"/>
    <dgm:cxn modelId="{5E8DC2A8-CDBB-4422-A358-292982F5F0BE}" type="presOf" srcId="{6821CFCA-30C2-4927-ABD1-DD13C9E2F12C}" destId="{D97BB80D-F1D3-4957-AE23-D2DB6FA4F145}" srcOrd="1" destOrd="0" presId="urn:microsoft.com/office/officeart/2005/8/layout/vProcess5"/>
    <dgm:cxn modelId="{80AA59C4-4AE2-412F-BB8C-77A08BB294AA}" type="presOf" srcId="{D76A5115-CF9D-4370-B664-F33F874650AA}" destId="{C515D669-B0E9-43E4-A174-D74D210956F2}" srcOrd="0" destOrd="0" presId="urn:microsoft.com/office/officeart/2005/8/layout/vProcess5"/>
    <dgm:cxn modelId="{96F39FE3-F505-49B0-B087-81AD8EBE0CDE}" type="presOf" srcId="{8BD23319-FB1F-44F2-BD07-174E567BB2DC}" destId="{2BD0EBB5-09F8-40D3-94B5-F8D8A9E9CBEC}" srcOrd="0" destOrd="0" presId="urn:microsoft.com/office/officeart/2005/8/layout/vProcess5"/>
    <dgm:cxn modelId="{D0ED0DE6-3E5D-4DF0-9D84-E0CE1E340F5B}" type="presOf" srcId="{FD5450DF-BEEC-4F28-8251-1146F895C1A0}" destId="{C212C263-7F67-4EA5-AD78-E2CC19790E8E}" srcOrd="1" destOrd="0" presId="urn:microsoft.com/office/officeart/2005/8/layout/vProcess5"/>
    <dgm:cxn modelId="{C94F16EF-C386-4D32-B27A-2C81151E9183}" type="presOf" srcId="{4AEADE59-35F5-421F-A483-F8FC7A2467FB}" destId="{9E2D4B7D-5180-4047-B394-3735356E801A}" srcOrd="0" destOrd="0" presId="urn:microsoft.com/office/officeart/2005/8/layout/vProcess5"/>
    <dgm:cxn modelId="{88ECFB54-B07C-4E52-A7D2-FB6C4E803E22}" type="presParOf" srcId="{C515D669-B0E9-43E4-A174-D74D210956F2}" destId="{9C1D5CB3-311F-4374-B8E7-D491D4A160FA}" srcOrd="0" destOrd="0" presId="urn:microsoft.com/office/officeart/2005/8/layout/vProcess5"/>
    <dgm:cxn modelId="{089DDE1C-00AB-48EE-876E-A637B0A415D3}" type="presParOf" srcId="{C515D669-B0E9-43E4-A174-D74D210956F2}" destId="{5220DFAF-E4E3-400B-B92B-82AC3246D984}" srcOrd="1" destOrd="0" presId="urn:microsoft.com/office/officeart/2005/8/layout/vProcess5"/>
    <dgm:cxn modelId="{84F33DCE-2421-4D88-BDCB-B0654C62FFBA}" type="presParOf" srcId="{C515D669-B0E9-43E4-A174-D74D210956F2}" destId="{D441BA42-0775-4AAA-8AB5-C1CADC789AA3}" srcOrd="2" destOrd="0" presId="urn:microsoft.com/office/officeart/2005/8/layout/vProcess5"/>
    <dgm:cxn modelId="{3CA6D9C6-212F-463F-BB51-4007C3486253}" type="presParOf" srcId="{C515D669-B0E9-43E4-A174-D74D210956F2}" destId="{95DAC10F-B78D-457F-91D8-D001EA2688EF}" srcOrd="3" destOrd="0" presId="urn:microsoft.com/office/officeart/2005/8/layout/vProcess5"/>
    <dgm:cxn modelId="{99F857F4-308A-4748-BCDD-96A3F704F9A1}" type="presParOf" srcId="{C515D669-B0E9-43E4-A174-D74D210956F2}" destId="{BBCE4C94-AEC3-40FC-9361-3736FF5CB08A}" srcOrd="4" destOrd="0" presId="urn:microsoft.com/office/officeart/2005/8/layout/vProcess5"/>
    <dgm:cxn modelId="{A0A2F974-06A5-41A1-8887-534EDC4D27A9}" type="presParOf" srcId="{C515D669-B0E9-43E4-A174-D74D210956F2}" destId="{FE47C174-FC32-482B-A970-50483459DEA3}" srcOrd="5" destOrd="0" presId="urn:microsoft.com/office/officeart/2005/8/layout/vProcess5"/>
    <dgm:cxn modelId="{5E0263CC-830B-4783-9351-4FA50E14E04B}" type="presParOf" srcId="{C515D669-B0E9-43E4-A174-D74D210956F2}" destId="{D47E80C4-4C98-4BA2-9091-7D9542E9AFC2}" srcOrd="6" destOrd="0" presId="urn:microsoft.com/office/officeart/2005/8/layout/vProcess5"/>
    <dgm:cxn modelId="{17922F76-2921-4A8A-B4C4-A4DF323DE07B}" type="presParOf" srcId="{C515D669-B0E9-43E4-A174-D74D210956F2}" destId="{9E2D4B7D-5180-4047-B394-3735356E801A}" srcOrd="7" destOrd="0" presId="urn:microsoft.com/office/officeart/2005/8/layout/vProcess5"/>
    <dgm:cxn modelId="{E63B0172-D9B6-4873-A340-18CB7E26350D}" type="presParOf" srcId="{C515D669-B0E9-43E4-A174-D74D210956F2}" destId="{2BD0EBB5-09F8-40D3-94B5-F8D8A9E9CBEC}" srcOrd="8" destOrd="0" presId="urn:microsoft.com/office/officeart/2005/8/layout/vProcess5"/>
    <dgm:cxn modelId="{AEC06CC8-7988-40D5-B757-FCB675B04637}" type="presParOf" srcId="{C515D669-B0E9-43E4-A174-D74D210956F2}" destId="{EE6A7EFF-C474-4A67-AC47-59E613067FAF}" srcOrd="9" destOrd="0" presId="urn:microsoft.com/office/officeart/2005/8/layout/vProcess5"/>
    <dgm:cxn modelId="{2F8776D0-96F5-4F95-8AA8-D539A634586C}" type="presParOf" srcId="{C515D669-B0E9-43E4-A174-D74D210956F2}" destId="{A5F0558C-9F3D-43C8-B6B8-7D6EAF9A5B82}" srcOrd="10" destOrd="0" presId="urn:microsoft.com/office/officeart/2005/8/layout/vProcess5"/>
    <dgm:cxn modelId="{C5B99828-A879-4C8C-A301-DA19DCB603C6}" type="presParOf" srcId="{C515D669-B0E9-43E4-A174-D74D210956F2}" destId="{D97BB80D-F1D3-4957-AE23-D2DB6FA4F145}" srcOrd="11" destOrd="0" presId="urn:microsoft.com/office/officeart/2005/8/layout/vProcess5"/>
    <dgm:cxn modelId="{CE323A95-E5BE-43CE-9261-42148CF47733}" type="presParOf" srcId="{C515D669-B0E9-43E4-A174-D74D210956F2}" destId="{110D073F-B431-466F-895C-92C8AB7E708D}" srcOrd="12" destOrd="0" presId="urn:microsoft.com/office/officeart/2005/8/layout/vProcess5"/>
    <dgm:cxn modelId="{D7D8E48A-2E1E-4CF5-AC9E-3207BD4D6A73}" type="presParOf" srcId="{C515D669-B0E9-43E4-A174-D74D210956F2}" destId="{C212C263-7F67-4EA5-AD78-E2CC19790E8E}" srcOrd="13" destOrd="0" presId="urn:microsoft.com/office/officeart/2005/8/layout/vProcess5"/>
    <dgm:cxn modelId="{B00BF49F-F9A2-4AA8-8680-683A6AF470FC}" type="presParOf" srcId="{C515D669-B0E9-43E4-A174-D74D210956F2}" destId="{CD02F74B-15B5-4F8D-BCF8-0D1C129591A8}"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76A5115-CF9D-4370-B664-F33F874650AA}" type="doc">
      <dgm:prSet loTypeId="urn:microsoft.com/office/officeart/2005/8/layout/vProcess5" loCatId="process" qsTypeId="urn:microsoft.com/office/officeart/2005/8/quickstyle/simple5" qsCatId="simple" csTypeId="urn:microsoft.com/office/officeart/2005/8/colors/colorful5" csCatId="colorful" phldr="1"/>
      <dgm:spPr/>
      <dgm:t>
        <a:bodyPr/>
        <a:lstStyle/>
        <a:p>
          <a:endParaRPr lang="en-US"/>
        </a:p>
      </dgm:t>
    </dgm:pt>
    <dgm:pt modelId="{6821CFCA-30C2-4927-ABD1-DD13C9E2F12C}">
      <dgm:prSet phldrT="[Text]"/>
      <dgm:spPr/>
      <dgm:t>
        <a:bodyPr/>
        <a:lstStyle/>
        <a:p>
          <a:r>
            <a:rPr lang="en-US" dirty="0">
              <a:solidFill>
                <a:srgbClr val="FF0000"/>
              </a:solidFill>
            </a:rPr>
            <a:t>They seized his digital media devices including hard drives, thumb drives, laptops for a proper forensic investigation.</a:t>
          </a:r>
        </a:p>
      </dgm:t>
    </dgm:pt>
    <dgm:pt modelId="{3A5CDE24-96ED-42D3-8453-95E72658C01D}" type="parTrans" cxnId="{118AC67E-83B8-44E9-9E1F-887EE6DFF8A0}">
      <dgm:prSet/>
      <dgm:spPr/>
      <dgm:t>
        <a:bodyPr/>
        <a:lstStyle/>
        <a:p>
          <a:endParaRPr lang="en-US">
            <a:solidFill>
              <a:schemeClr val="tx1"/>
            </a:solidFill>
          </a:endParaRPr>
        </a:p>
      </dgm:t>
    </dgm:pt>
    <dgm:pt modelId="{4AEADE59-35F5-421F-A483-F8FC7A2467FB}" type="sibTrans" cxnId="{118AC67E-83B8-44E9-9E1F-887EE6DFF8A0}">
      <dgm:prSet/>
      <dgm:spPr/>
      <dgm:t>
        <a:bodyPr/>
        <a:lstStyle/>
        <a:p>
          <a:endParaRPr lang="en-US">
            <a:solidFill>
              <a:schemeClr val="tx1"/>
            </a:solidFill>
          </a:endParaRPr>
        </a:p>
      </dgm:t>
    </dgm:pt>
    <dgm:pt modelId="{EE518251-1E9B-479B-8874-F532E4F08C73}">
      <dgm:prSet phldrT="[Text]"/>
      <dgm:spPr/>
      <dgm:t>
        <a:bodyPr/>
        <a:lstStyle/>
        <a:p>
          <a:r>
            <a:rPr lang="en-US" dirty="0">
              <a:solidFill>
                <a:schemeClr val="tx1"/>
              </a:solidFill>
            </a:rPr>
            <a:t>Keeping a low profile, Intelligence Team raided his residence and busted him. </a:t>
          </a:r>
        </a:p>
      </dgm:t>
    </dgm:pt>
    <dgm:pt modelId="{FCDEAB50-0231-4903-BB59-CA96B1D76E3B}" type="parTrans" cxnId="{C077D615-DEF5-4D7F-9B14-87805958F464}">
      <dgm:prSet/>
      <dgm:spPr/>
      <dgm:t>
        <a:bodyPr/>
        <a:lstStyle/>
        <a:p>
          <a:endParaRPr lang="en-US">
            <a:solidFill>
              <a:schemeClr val="tx1"/>
            </a:solidFill>
          </a:endParaRPr>
        </a:p>
      </dgm:t>
    </dgm:pt>
    <dgm:pt modelId="{D84AE76B-284C-4384-8757-D1D6C0CF52FC}" type="sibTrans" cxnId="{C077D615-DEF5-4D7F-9B14-87805958F464}">
      <dgm:prSet/>
      <dgm:spPr/>
      <dgm:t>
        <a:bodyPr/>
        <a:lstStyle/>
        <a:p>
          <a:endParaRPr lang="en-US">
            <a:solidFill>
              <a:schemeClr val="tx1"/>
            </a:solidFill>
          </a:endParaRPr>
        </a:p>
      </dgm:t>
    </dgm:pt>
    <dgm:pt modelId="{F9D52F1E-DBDD-44B9-9730-F93ABA5F0AF3}">
      <dgm:prSet phldrT="[Text]"/>
      <dgm:spPr/>
      <dgm:t>
        <a:bodyPr/>
        <a:lstStyle/>
        <a:p>
          <a:r>
            <a:rPr lang="en-US" dirty="0">
              <a:solidFill>
                <a:schemeClr val="tx1"/>
              </a:solidFill>
            </a:rPr>
            <a:t>After years of disappearance, Police Intelligence Team finally got the location of a globally feared terrorist  who goes by his pseudo name “Mr. X”.</a:t>
          </a:r>
        </a:p>
      </dgm:t>
    </dgm:pt>
    <dgm:pt modelId="{E920686E-5A3A-4B59-BD7B-BF2FD2A3F84E}" type="parTrans" cxnId="{ADA8F5CD-1CC5-4F8C-9CB8-F1E3C5F7DB4D}">
      <dgm:prSet/>
      <dgm:spPr/>
      <dgm:t>
        <a:bodyPr/>
        <a:lstStyle/>
        <a:p>
          <a:endParaRPr lang="en-US">
            <a:solidFill>
              <a:schemeClr val="tx1"/>
            </a:solidFill>
          </a:endParaRPr>
        </a:p>
      </dgm:t>
    </dgm:pt>
    <dgm:pt modelId="{95F082F3-3B2D-44DA-AFDB-8F8A0CA3F3D4}" type="sibTrans" cxnId="{ADA8F5CD-1CC5-4F8C-9CB8-F1E3C5F7DB4D}">
      <dgm:prSet/>
      <dgm:spPr/>
      <dgm:t>
        <a:bodyPr/>
        <a:lstStyle/>
        <a:p>
          <a:endParaRPr lang="en-US">
            <a:solidFill>
              <a:schemeClr val="tx1"/>
            </a:solidFill>
          </a:endParaRPr>
        </a:p>
      </dgm:t>
    </dgm:pt>
    <dgm:pt modelId="{5E4FACD1-3452-4ECB-ABA5-199BC6376361}">
      <dgm:prSet phldrT="[Text]"/>
      <dgm:spPr>
        <a:solidFill>
          <a:srgbClr val="00B0F0"/>
        </a:solidFill>
      </dgm:spPr>
      <dgm:t>
        <a:bodyPr/>
        <a:lstStyle/>
        <a:p>
          <a:r>
            <a:rPr lang="en-US" dirty="0">
              <a:solidFill>
                <a:schemeClr val="tx1"/>
              </a:solidFill>
            </a:rPr>
            <a:t>Forensic Investigation performed on the image of acquired disks revealed past &amp; future planned terror attack targets spread all across the world. </a:t>
          </a:r>
        </a:p>
      </dgm:t>
    </dgm:pt>
    <dgm:pt modelId="{8BD23319-FB1F-44F2-BD07-174E567BB2DC}" type="sibTrans" cxnId="{4AE3281C-9318-428F-8362-7FA61EDB67C6}">
      <dgm:prSet/>
      <dgm:spPr/>
      <dgm:t>
        <a:bodyPr/>
        <a:lstStyle/>
        <a:p>
          <a:endParaRPr lang="en-US">
            <a:solidFill>
              <a:schemeClr val="tx1"/>
            </a:solidFill>
          </a:endParaRPr>
        </a:p>
      </dgm:t>
    </dgm:pt>
    <dgm:pt modelId="{EE890F29-FCBD-4E48-AB1D-8E85E998AB5B}" type="parTrans" cxnId="{4AE3281C-9318-428F-8362-7FA61EDB67C6}">
      <dgm:prSet/>
      <dgm:spPr/>
      <dgm:t>
        <a:bodyPr/>
        <a:lstStyle/>
        <a:p>
          <a:endParaRPr lang="en-US">
            <a:solidFill>
              <a:schemeClr val="tx1"/>
            </a:solidFill>
          </a:endParaRPr>
        </a:p>
      </dgm:t>
    </dgm:pt>
    <dgm:pt modelId="{C515D669-B0E9-43E4-A174-D74D210956F2}" type="pres">
      <dgm:prSet presAssocID="{D76A5115-CF9D-4370-B664-F33F874650AA}" presName="outerComposite" presStyleCnt="0">
        <dgm:presLayoutVars>
          <dgm:chMax val="5"/>
          <dgm:dir/>
          <dgm:resizeHandles val="exact"/>
        </dgm:presLayoutVars>
      </dgm:prSet>
      <dgm:spPr/>
    </dgm:pt>
    <dgm:pt modelId="{9C1D5CB3-311F-4374-B8E7-D491D4A160FA}" type="pres">
      <dgm:prSet presAssocID="{D76A5115-CF9D-4370-B664-F33F874650AA}" presName="dummyMaxCanvas" presStyleCnt="0">
        <dgm:presLayoutVars/>
      </dgm:prSet>
      <dgm:spPr/>
    </dgm:pt>
    <dgm:pt modelId="{523AC939-743F-41D8-84B2-A8E5C1302501}" type="pres">
      <dgm:prSet presAssocID="{D76A5115-CF9D-4370-B664-F33F874650AA}" presName="FourNodes_1" presStyleLbl="node1" presStyleIdx="0" presStyleCnt="4">
        <dgm:presLayoutVars>
          <dgm:bulletEnabled val="1"/>
        </dgm:presLayoutVars>
      </dgm:prSet>
      <dgm:spPr/>
    </dgm:pt>
    <dgm:pt modelId="{4E677BD4-90F2-4932-8B06-C9018F21E023}" type="pres">
      <dgm:prSet presAssocID="{D76A5115-CF9D-4370-B664-F33F874650AA}" presName="FourNodes_2" presStyleLbl="node1" presStyleIdx="1" presStyleCnt="4">
        <dgm:presLayoutVars>
          <dgm:bulletEnabled val="1"/>
        </dgm:presLayoutVars>
      </dgm:prSet>
      <dgm:spPr/>
    </dgm:pt>
    <dgm:pt modelId="{81D4118B-A8AB-4ACC-8F4E-E9FB9654F13E}" type="pres">
      <dgm:prSet presAssocID="{D76A5115-CF9D-4370-B664-F33F874650AA}" presName="FourNodes_3" presStyleLbl="node1" presStyleIdx="2" presStyleCnt="4">
        <dgm:presLayoutVars>
          <dgm:bulletEnabled val="1"/>
        </dgm:presLayoutVars>
      </dgm:prSet>
      <dgm:spPr/>
    </dgm:pt>
    <dgm:pt modelId="{94914675-567C-4B89-9FF2-69EE81E85829}" type="pres">
      <dgm:prSet presAssocID="{D76A5115-CF9D-4370-B664-F33F874650AA}" presName="FourNodes_4" presStyleLbl="node1" presStyleIdx="3" presStyleCnt="4">
        <dgm:presLayoutVars>
          <dgm:bulletEnabled val="1"/>
        </dgm:presLayoutVars>
      </dgm:prSet>
      <dgm:spPr/>
    </dgm:pt>
    <dgm:pt modelId="{81F7DC9D-23D6-4916-AB4F-4E91527F74ED}" type="pres">
      <dgm:prSet presAssocID="{D76A5115-CF9D-4370-B664-F33F874650AA}" presName="FourConn_1-2" presStyleLbl="fgAccFollowNode1" presStyleIdx="0" presStyleCnt="3">
        <dgm:presLayoutVars>
          <dgm:bulletEnabled val="1"/>
        </dgm:presLayoutVars>
      </dgm:prSet>
      <dgm:spPr/>
    </dgm:pt>
    <dgm:pt modelId="{D34916FE-09FF-4ABB-968F-B95E78277A30}" type="pres">
      <dgm:prSet presAssocID="{D76A5115-CF9D-4370-B664-F33F874650AA}" presName="FourConn_2-3" presStyleLbl="fgAccFollowNode1" presStyleIdx="1" presStyleCnt="3">
        <dgm:presLayoutVars>
          <dgm:bulletEnabled val="1"/>
        </dgm:presLayoutVars>
      </dgm:prSet>
      <dgm:spPr/>
    </dgm:pt>
    <dgm:pt modelId="{663A1B8F-A85F-4D70-81C5-930505351867}" type="pres">
      <dgm:prSet presAssocID="{D76A5115-CF9D-4370-B664-F33F874650AA}" presName="FourConn_3-4" presStyleLbl="fgAccFollowNode1" presStyleIdx="2" presStyleCnt="3">
        <dgm:presLayoutVars>
          <dgm:bulletEnabled val="1"/>
        </dgm:presLayoutVars>
      </dgm:prSet>
      <dgm:spPr/>
    </dgm:pt>
    <dgm:pt modelId="{C729DCE0-ADAB-4BA0-8BAE-6DB1B137EED6}" type="pres">
      <dgm:prSet presAssocID="{D76A5115-CF9D-4370-B664-F33F874650AA}" presName="FourNodes_1_text" presStyleLbl="node1" presStyleIdx="3" presStyleCnt="4">
        <dgm:presLayoutVars>
          <dgm:bulletEnabled val="1"/>
        </dgm:presLayoutVars>
      </dgm:prSet>
      <dgm:spPr/>
    </dgm:pt>
    <dgm:pt modelId="{F8607BD7-595E-4B00-A684-D397A5E7DEA3}" type="pres">
      <dgm:prSet presAssocID="{D76A5115-CF9D-4370-B664-F33F874650AA}" presName="FourNodes_2_text" presStyleLbl="node1" presStyleIdx="3" presStyleCnt="4">
        <dgm:presLayoutVars>
          <dgm:bulletEnabled val="1"/>
        </dgm:presLayoutVars>
      </dgm:prSet>
      <dgm:spPr/>
    </dgm:pt>
    <dgm:pt modelId="{E382348B-F6B1-4F2D-9DC2-B0C57760C525}" type="pres">
      <dgm:prSet presAssocID="{D76A5115-CF9D-4370-B664-F33F874650AA}" presName="FourNodes_3_text" presStyleLbl="node1" presStyleIdx="3" presStyleCnt="4">
        <dgm:presLayoutVars>
          <dgm:bulletEnabled val="1"/>
        </dgm:presLayoutVars>
      </dgm:prSet>
      <dgm:spPr/>
    </dgm:pt>
    <dgm:pt modelId="{92AD7647-1380-470C-A5CC-3CACE7076C7F}" type="pres">
      <dgm:prSet presAssocID="{D76A5115-CF9D-4370-B664-F33F874650AA}" presName="FourNodes_4_text" presStyleLbl="node1" presStyleIdx="3" presStyleCnt="4">
        <dgm:presLayoutVars>
          <dgm:bulletEnabled val="1"/>
        </dgm:presLayoutVars>
      </dgm:prSet>
      <dgm:spPr/>
    </dgm:pt>
  </dgm:ptLst>
  <dgm:cxnLst>
    <dgm:cxn modelId="{71DC3610-28FD-40F3-A5D9-9579AB2AFA8E}" type="presOf" srcId="{4AEADE59-35F5-421F-A483-F8FC7A2467FB}" destId="{663A1B8F-A85F-4D70-81C5-930505351867}" srcOrd="0" destOrd="0" presId="urn:microsoft.com/office/officeart/2005/8/layout/vProcess5"/>
    <dgm:cxn modelId="{F2E58B14-D394-4907-AF27-EE41A753549A}" type="presOf" srcId="{95F082F3-3B2D-44DA-AFDB-8F8A0CA3F3D4}" destId="{81F7DC9D-23D6-4916-AB4F-4E91527F74ED}" srcOrd="0" destOrd="0" presId="urn:microsoft.com/office/officeart/2005/8/layout/vProcess5"/>
    <dgm:cxn modelId="{C077D615-DEF5-4D7F-9B14-87805958F464}" srcId="{D76A5115-CF9D-4370-B664-F33F874650AA}" destId="{EE518251-1E9B-479B-8874-F532E4F08C73}" srcOrd="1" destOrd="0" parTransId="{FCDEAB50-0231-4903-BB59-CA96B1D76E3B}" sibTransId="{D84AE76B-284C-4384-8757-D1D6C0CF52FC}"/>
    <dgm:cxn modelId="{320D8C1B-AB69-43D5-9C5C-EA2275FF1DAA}" type="presOf" srcId="{6821CFCA-30C2-4927-ABD1-DD13C9E2F12C}" destId="{E382348B-F6B1-4F2D-9DC2-B0C57760C525}" srcOrd="1" destOrd="0" presId="urn:microsoft.com/office/officeart/2005/8/layout/vProcess5"/>
    <dgm:cxn modelId="{4AE3281C-9318-428F-8362-7FA61EDB67C6}" srcId="{D76A5115-CF9D-4370-B664-F33F874650AA}" destId="{5E4FACD1-3452-4ECB-ABA5-199BC6376361}" srcOrd="3" destOrd="0" parTransId="{EE890F29-FCBD-4E48-AB1D-8E85E998AB5B}" sibTransId="{8BD23319-FB1F-44F2-BD07-174E567BB2DC}"/>
    <dgm:cxn modelId="{4BC30D65-B7E0-4C88-BB70-12875AA4D4AF}" type="presOf" srcId="{6821CFCA-30C2-4927-ABD1-DD13C9E2F12C}" destId="{81D4118B-A8AB-4ACC-8F4E-E9FB9654F13E}" srcOrd="0" destOrd="0" presId="urn:microsoft.com/office/officeart/2005/8/layout/vProcess5"/>
    <dgm:cxn modelId="{F04D5C4B-2F82-4A5A-A29B-0A375CD9561C}" type="presOf" srcId="{5E4FACD1-3452-4ECB-ABA5-199BC6376361}" destId="{94914675-567C-4B89-9FF2-69EE81E85829}" srcOrd="0" destOrd="0" presId="urn:microsoft.com/office/officeart/2005/8/layout/vProcess5"/>
    <dgm:cxn modelId="{B5F61773-3E5C-4467-A628-62534ADEBA2C}" type="presOf" srcId="{EE518251-1E9B-479B-8874-F532E4F08C73}" destId="{F8607BD7-595E-4B00-A684-D397A5E7DEA3}" srcOrd="1" destOrd="0" presId="urn:microsoft.com/office/officeart/2005/8/layout/vProcess5"/>
    <dgm:cxn modelId="{118AC67E-83B8-44E9-9E1F-887EE6DFF8A0}" srcId="{D76A5115-CF9D-4370-B664-F33F874650AA}" destId="{6821CFCA-30C2-4927-ABD1-DD13C9E2F12C}" srcOrd="2" destOrd="0" parTransId="{3A5CDE24-96ED-42D3-8453-95E72658C01D}" sibTransId="{4AEADE59-35F5-421F-A483-F8FC7A2467FB}"/>
    <dgm:cxn modelId="{57AB0587-F75D-4F23-9985-7729477F5E6D}" type="presOf" srcId="{D84AE76B-284C-4384-8757-D1D6C0CF52FC}" destId="{D34916FE-09FF-4ABB-968F-B95E78277A30}" srcOrd="0" destOrd="0" presId="urn:microsoft.com/office/officeart/2005/8/layout/vProcess5"/>
    <dgm:cxn modelId="{28BE808A-E52D-4196-99CA-87D390898CED}" type="presOf" srcId="{F9D52F1E-DBDD-44B9-9730-F93ABA5F0AF3}" destId="{C729DCE0-ADAB-4BA0-8BAE-6DB1B137EED6}" srcOrd="1" destOrd="0" presId="urn:microsoft.com/office/officeart/2005/8/layout/vProcess5"/>
    <dgm:cxn modelId="{8148DD94-0B30-4558-A458-E45BFDF6635B}" type="presOf" srcId="{5E4FACD1-3452-4ECB-ABA5-199BC6376361}" destId="{92AD7647-1380-470C-A5CC-3CACE7076C7F}" srcOrd="1" destOrd="0" presId="urn:microsoft.com/office/officeart/2005/8/layout/vProcess5"/>
    <dgm:cxn modelId="{37B51F98-C787-4C3C-9B34-555A824B550F}" type="presOf" srcId="{D76A5115-CF9D-4370-B664-F33F874650AA}" destId="{C515D669-B0E9-43E4-A174-D74D210956F2}" srcOrd="0" destOrd="0" presId="urn:microsoft.com/office/officeart/2005/8/layout/vProcess5"/>
    <dgm:cxn modelId="{ADA8F5CD-1CC5-4F8C-9CB8-F1E3C5F7DB4D}" srcId="{D76A5115-CF9D-4370-B664-F33F874650AA}" destId="{F9D52F1E-DBDD-44B9-9730-F93ABA5F0AF3}" srcOrd="0" destOrd="0" parTransId="{E920686E-5A3A-4B59-BD7B-BF2FD2A3F84E}" sibTransId="{95F082F3-3B2D-44DA-AFDB-8F8A0CA3F3D4}"/>
    <dgm:cxn modelId="{AD1900EA-C2E4-42C2-967A-C0FA567EEB99}" type="presOf" srcId="{F9D52F1E-DBDD-44B9-9730-F93ABA5F0AF3}" destId="{523AC939-743F-41D8-84B2-A8E5C1302501}" srcOrd="0" destOrd="0" presId="urn:microsoft.com/office/officeart/2005/8/layout/vProcess5"/>
    <dgm:cxn modelId="{31E6FAEB-9B5E-48FD-A116-D1FC0092F2C0}" type="presOf" srcId="{EE518251-1E9B-479B-8874-F532E4F08C73}" destId="{4E677BD4-90F2-4932-8B06-C9018F21E023}" srcOrd="0" destOrd="0" presId="urn:microsoft.com/office/officeart/2005/8/layout/vProcess5"/>
    <dgm:cxn modelId="{D11D896C-E019-41E1-88EA-965676002487}" type="presParOf" srcId="{C515D669-B0E9-43E4-A174-D74D210956F2}" destId="{9C1D5CB3-311F-4374-B8E7-D491D4A160FA}" srcOrd="0" destOrd="0" presId="urn:microsoft.com/office/officeart/2005/8/layout/vProcess5"/>
    <dgm:cxn modelId="{C8DF8AE1-CAF3-4B14-B9FE-C41DED6DF18A}" type="presParOf" srcId="{C515D669-B0E9-43E4-A174-D74D210956F2}" destId="{523AC939-743F-41D8-84B2-A8E5C1302501}" srcOrd="1" destOrd="0" presId="urn:microsoft.com/office/officeart/2005/8/layout/vProcess5"/>
    <dgm:cxn modelId="{66D92191-05AE-4E0A-BE99-3D415DC13262}" type="presParOf" srcId="{C515D669-B0E9-43E4-A174-D74D210956F2}" destId="{4E677BD4-90F2-4932-8B06-C9018F21E023}" srcOrd="2" destOrd="0" presId="urn:microsoft.com/office/officeart/2005/8/layout/vProcess5"/>
    <dgm:cxn modelId="{00CFABD5-A0A7-4A1C-B437-A705134280DC}" type="presParOf" srcId="{C515D669-B0E9-43E4-A174-D74D210956F2}" destId="{81D4118B-A8AB-4ACC-8F4E-E9FB9654F13E}" srcOrd="3" destOrd="0" presId="urn:microsoft.com/office/officeart/2005/8/layout/vProcess5"/>
    <dgm:cxn modelId="{1F7134F5-78E0-46FF-BEAD-9BAF0DF4B149}" type="presParOf" srcId="{C515D669-B0E9-43E4-A174-D74D210956F2}" destId="{94914675-567C-4B89-9FF2-69EE81E85829}" srcOrd="4" destOrd="0" presId="urn:microsoft.com/office/officeart/2005/8/layout/vProcess5"/>
    <dgm:cxn modelId="{43825F4B-5272-4205-9E07-56A518738546}" type="presParOf" srcId="{C515D669-B0E9-43E4-A174-D74D210956F2}" destId="{81F7DC9D-23D6-4916-AB4F-4E91527F74ED}" srcOrd="5" destOrd="0" presId="urn:microsoft.com/office/officeart/2005/8/layout/vProcess5"/>
    <dgm:cxn modelId="{56175C44-B325-4935-B78A-F742DAB90297}" type="presParOf" srcId="{C515D669-B0E9-43E4-A174-D74D210956F2}" destId="{D34916FE-09FF-4ABB-968F-B95E78277A30}" srcOrd="6" destOrd="0" presId="urn:microsoft.com/office/officeart/2005/8/layout/vProcess5"/>
    <dgm:cxn modelId="{49C5C261-00D7-4B0B-8D7F-78B2B778075D}" type="presParOf" srcId="{C515D669-B0E9-43E4-A174-D74D210956F2}" destId="{663A1B8F-A85F-4D70-81C5-930505351867}" srcOrd="7" destOrd="0" presId="urn:microsoft.com/office/officeart/2005/8/layout/vProcess5"/>
    <dgm:cxn modelId="{939A5943-BB41-4C8F-BB2D-370B401A2AF0}" type="presParOf" srcId="{C515D669-B0E9-43E4-A174-D74D210956F2}" destId="{C729DCE0-ADAB-4BA0-8BAE-6DB1B137EED6}" srcOrd="8" destOrd="0" presId="urn:microsoft.com/office/officeart/2005/8/layout/vProcess5"/>
    <dgm:cxn modelId="{5E025A16-1C7A-4097-A375-6BA7787D6A6B}" type="presParOf" srcId="{C515D669-B0E9-43E4-A174-D74D210956F2}" destId="{F8607BD7-595E-4B00-A684-D397A5E7DEA3}" srcOrd="9" destOrd="0" presId="urn:microsoft.com/office/officeart/2005/8/layout/vProcess5"/>
    <dgm:cxn modelId="{82667044-C70C-46E8-960C-D7E2DDA2EDFB}" type="presParOf" srcId="{C515D669-B0E9-43E4-A174-D74D210956F2}" destId="{E382348B-F6B1-4F2D-9DC2-B0C57760C525}" srcOrd="10" destOrd="0" presId="urn:microsoft.com/office/officeart/2005/8/layout/vProcess5"/>
    <dgm:cxn modelId="{9DEDE0DB-39D9-4302-8DE8-37F537AF6C22}" type="presParOf" srcId="{C515D669-B0E9-43E4-A174-D74D210956F2}" destId="{92AD7647-1380-470C-A5CC-3CACE7076C7F}"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3CC22D5-E8E1-4A85-8BC9-9EC57E190119}" type="doc">
      <dgm:prSet loTypeId="urn:microsoft.com/office/officeart/2005/8/layout/vList2" loCatId="list" qsTypeId="urn:microsoft.com/office/officeart/2005/8/quickstyle/simple5" qsCatId="simple" csTypeId="urn:microsoft.com/office/officeart/2005/8/colors/accent0_1" csCatId="mainScheme" phldr="1"/>
      <dgm:spPr/>
      <dgm:t>
        <a:bodyPr/>
        <a:lstStyle/>
        <a:p>
          <a:endParaRPr lang="en-US"/>
        </a:p>
      </dgm:t>
    </dgm:pt>
    <dgm:pt modelId="{9634A296-466A-4F55-B2CE-8D6310A0CFC2}">
      <dgm:prSet phldrT="[Text]"/>
      <dgm:spPr/>
      <dgm:t>
        <a:bodyPr/>
        <a:lstStyle/>
        <a:p>
          <a:r>
            <a:rPr lang="en-US" dirty="0"/>
            <a:t>Quick and inexpensive exchange of information due to the advancement in Internet and PC technology</a:t>
          </a:r>
        </a:p>
      </dgm:t>
    </dgm:pt>
    <dgm:pt modelId="{059C6317-491F-4BC7-9E60-762874325527}" type="parTrans" cxnId="{5AEF163C-A13C-46F4-A743-42CE0B46996F}">
      <dgm:prSet/>
      <dgm:spPr/>
      <dgm:t>
        <a:bodyPr/>
        <a:lstStyle/>
        <a:p>
          <a:endParaRPr lang="en-US"/>
        </a:p>
      </dgm:t>
    </dgm:pt>
    <dgm:pt modelId="{2C613B9D-3287-4000-B558-8746EF87DD97}" type="sibTrans" cxnId="{5AEF163C-A13C-46F4-A743-42CE0B46996F}">
      <dgm:prSet/>
      <dgm:spPr/>
      <dgm:t>
        <a:bodyPr/>
        <a:lstStyle/>
        <a:p>
          <a:endParaRPr lang="en-US"/>
        </a:p>
      </dgm:t>
    </dgm:pt>
    <dgm:pt modelId="{A0471B91-F6CF-4165-A110-112FAD4C9CF3}">
      <dgm:prSet phldrT="[Text]"/>
      <dgm:spPr/>
      <dgm:t>
        <a:bodyPr/>
        <a:lstStyle/>
        <a:p>
          <a:r>
            <a:rPr lang="en-US" dirty="0"/>
            <a:t>Easily available hacking tools in the market</a:t>
          </a:r>
        </a:p>
      </dgm:t>
    </dgm:pt>
    <dgm:pt modelId="{685DBE6E-137F-44C7-B070-18EDBD33F38A}" type="parTrans" cxnId="{8807DD89-659B-4B95-82D7-577CD3D60039}">
      <dgm:prSet/>
      <dgm:spPr/>
      <dgm:t>
        <a:bodyPr/>
        <a:lstStyle/>
        <a:p>
          <a:endParaRPr lang="en-US"/>
        </a:p>
      </dgm:t>
    </dgm:pt>
    <dgm:pt modelId="{769F1DC7-48C9-47BF-B6B3-7BE65CA674E1}" type="sibTrans" cxnId="{8807DD89-659B-4B95-82D7-577CD3D60039}">
      <dgm:prSet/>
      <dgm:spPr/>
      <dgm:t>
        <a:bodyPr/>
        <a:lstStyle/>
        <a:p>
          <a:endParaRPr lang="en-US"/>
        </a:p>
      </dgm:t>
    </dgm:pt>
    <dgm:pt modelId="{6858D1E5-DCB5-45E3-A365-3A1171F5969F}">
      <dgm:prSet phldrT="[Text]"/>
      <dgm:spPr/>
      <dgm:t>
        <a:bodyPr/>
        <a:lstStyle/>
        <a:p>
          <a:r>
            <a:rPr lang="en-US" dirty="0"/>
            <a:t>Use of identity hiding techniques by the attacker; makes it much more difficult to get hold of the them</a:t>
          </a:r>
        </a:p>
      </dgm:t>
    </dgm:pt>
    <dgm:pt modelId="{3A3B8B83-918C-467C-B322-D21DDC46F9BD}" type="parTrans" cxnId="{9BC6ED82-BCE4-4CF5-8DA6-3DD2A9E823A5}">
      <dgm:prSet/>
      <dgm:spPr/>
      <dgm:t>
        <a:bodyPr/>
        <a:lstStyle/>
        <a:p>
          <a:endParaRPr lang="en-US"/>
        </a:p>
      </dgm:t>
    </dgm:pt>
    <dgm:pt modelId="{FAE82F05-3239-4D3F-A82A-A641B562EC42}" type="sibTrans" cxnId="{9BC6ED82-BCE4-4CF5-8DA6-3DD2A9E823A5}">
      <dgm:prSet/>
      <dgm:spPr/>
      <dgm:t>
        <a:bodyPr/>
        <a:lstStyle/>
        <a:p>
          <a:endParaRPr lang="en-US"/>
        </a:p>
      </dgm:t>
    </dgm:pt>
    <dgm:pt modelId="{C26EA187-1994-4BA9-BAE9-AB8C19E13108}">
      <dgm:prSet phldrT="[Text]"/>
      <dgm:spPr/>
      <dgm:t>
        <a:bodyPr/>
        <a:lstStyle/>
        <a:p>
          <a:r>
            <a:rPr lang="en-US" dirty="0"/>
            <a:t>No actual presence of eye witnesses, fingerprints, &amp; DNA </a:t>
          </a:r>
        </a:p>
      </dgm:t>
    </dgm:pt>
    <dgm:pt modelId="{422583FC-F8F9-4DB8-AC79-718C6A33F358}" type="parTrans" cxnId="{A8936C49-DC3D-4CB9-AF65-D8AF5E258173}">
      <dgm:prSet/>
      <dgm:spPr/>
      <dgm:t>
        <a:bodyPr/>
        <a:lstStyle/>
        <a:p>
          <a:endParaRPr lang="en-US"/>
        </a:p>
      </dgm:t>
    </dgm:pt>
    <dgm:pt modelId="{8DCC8927-B2FA-4FDB-ABC9-B6C413B3EF51}" type="sibTrans" cxnId="{A8936C49-DC3D-4CB9-AF65-D8AF5E258173}">
      <dgm:prSet/>
      <dgm:spPr/>
      <dgm:t>
        <a:bodyPr/>
        <a:lstStyle/>
        <a:p>
          <a:endParaRPr lang="en-US"/>
        </a:p>
      </dgm:t>
    </dgm:pt>
    <dgm:pt modelId="{A313BC67-9057-4A5D-9A93-A46350AC2BA8}">
      <dgm:prSet phldrT="[Text]"/>
      <dgm:spPr/>
      <dgm:t>
        <a:bodyPr/>
        <a:lstStyle/>
        <a:p>
          <a:r>
            <a:rPr lang="en-US" dirty="0"/>
            <a:t>Use of Anti-Forensic techniques to conceal attacker’s identity</a:t>
          </a:r>
        </a:p>
      </dgm:t>
    </dgm:pt>
    <dgm:pt modelId="{48B13CC9-C512-4D14-ADD1-207D583C758E}" type="parTrans" cxnId="{128CC58A-A061-4E61-8E13-0AF313EDD64F}">
      <dgm:prSet/>
      <dgm:spPr/>
      <dgm:t>
        <a:bodyPr/>
        <a:lstStyle/>
        <a:p>
          <a:endParaRPr lang="en-US"/>
        </a:p>
      </dgm:t>
    </dgm:pt>
    <dgm:pt modelId="{9D2F9009-D34F-46E7-81BD-04830AFB62CF}" type="sibTrans" cxnId="{128CC58A-A061-4E61-8E13-0AF313EDD64F}">
      <dgm:prSet/>
      <dgm:spPr/>
      <dgm:t>
        <a:bodyPr/>
        <a:lstStyle/>
        <a:p>
          <a:endParaRPr lang="en-US"/>
        </a:p>
      </dgm:t>
    </dgm:pt>
    <dgm:pt modelId="{5555A071-05D0-4D66-A59D-929B62B4ACF0}" type="pres">
      <dgm:prSet presAssocID="{63CC22D5-E8E1-4A85-8BC9-9EC57E190119}" presName="linear" presStyleCnt="0">
        <dgm:presLayoutVars>
          <dgm:animLvl val="lvl"/>
          <dgm:resizeHandles val="exact"/>
        </dgm:presLayoutVars>
      </dgm:prSet>
      <dgm:spPr/>
    </dgm:pt>
    <dgm:pt modelId="{27A6E3CB-955D-4013-B334-65F068FEE3B8}" type="pres">
      <dgm:prSet presAssocID="{9634A296-466A-4F55-B2CE-8D6310A0CFC2}" presName="parentText" presStyleLbl="node1" presStyleIdx="0" presStyleCnt="5" custLinFactNeighborY="76571">
        <dgm:presLayoutVars>
          <dgm:chMax val="0"/>
          <dgm:bulletEnabled val="1"/>
        </dgm:presLayoutVars>
      </dgm:prSet>
      <dgm:spPr/>
    </dgm:pt>
    <dgm:pt modelId="{5047F4AC-1B17-471B-9BE6-AA401C3B1ECE}" type="pres">
      <dgm:prSet presAssocID="{2C613B9D-3287-4000-B558-8746EF87DD97}" presName="spacer" presStyleCnt="0"/>
      <dgm:spPr/>
    </dgm:pt>
    <dgm:pt modelId="{C3129B23-438E-4255-AFF8-8BA334C80F13}" type="pres">
      <dgm:prSet presAssocID="{A0471B91-F6CF-4165-A110-112FAD4C9CF3}" presName="parentText" presStyleLbl="node1" presStyleIdx="1" presStyleCnt="5" custLinFactNeighborX="558" custLinFactNeighborY="-78898">
        <dgm:presLayoutVars>
          <dgm:chMax val="0"/>
          <dgm:bulletEnabled val="1"/>
        </dgm:presLayoutVars>
      </dgm:prSet>
      <dgm:spPr/>
    </dgm:pt>
    <dgm:pt modelId="{6C2947AF-E9F7-4A61-B43C-FD0982756591}" type="pres">
      <dgm:prSet presAssocID="{769F1DC7-48C9-47BF-B6B3-7BE65CA674E1}" presName="spacer" presStyleCnt="0"/>
      <dgm:spPr/>
    </dgm:pt>
    <dgm:pt modelId="{91E31CFC-1A1C-4012-A747-306B328E25E5}" type="pres">
      <dgm:prSet presAssocID="{6858D1E5-DCB5-45E3-A365-3A1171F5969F}" presName="parentText" presStyleLbl="node1" presStyleIdx="2" presStyleCnt="5">
        <dgm:presLayoutVars>
          <dgm:chMax val="0"/>
          <dgm:bulletEnabled val="1"/>
        </dgm:presLayoutVars>
      </dgm:prSet>
      <dgm:spPr/>
    </dgm:pt>
    <dgm:pt modelId="{C0E25C87-4793-485A-BDBA-8DCB17D0B8D2}" type="pres">
      <dgm:prSet presAssocID="{FAE82F05-3239-4D3F-A82A-A641B562EC42}" presName="spacer" presStyleCnt="0"/>
      <dgm:spPr/>
    </dgm:pt>
    <dgm:pt modelId="{2AF5F067-1DFF-4534-BCE3-85259DC3F44A}" type="pres">
      <dgm:prSet presAssocID="{A313BC67-9057-4A5D-9A93-A46350AC2BA8}" presName="parentText" presStyleLbl="node1" presStyleIdx="3" presStyleCnt="5">
        <dgm:presLayoutVars>
          <dgm:chMax val="0"/>
          <dgm:bulletEnabled val="1"/>
        </dgm:presLayoutVars>
      </dgm:prSet>
      <dgm:spPr/>
    </dgm:pt>
    <dgm:pt modelId="{06961EAD-6BC6-480F-A33B-55621C36510B}" type="pres">
      <dgm:prSet presAssocID="{9D2F9009-D34F-46E7-81BD-04830AFB62CF}" presName="spacer" presStyleCnt="0"/>
      <dgm:spPr/>
    </dgm:pt>
    <dgm:pt modelId="{F7A212F5-2EE6-4D8B-9BAF-80E0DBB4F126}" type="pres">
      <dgm:prSet presAssocID="{C26EA187-1994-4BA9-BAE9-AB8C19E13108}" presName="parentText" presStyleLbl="node1" presStyleIdx="4" presStyleCnt="5" custLinFactNeighborY="-49209">
        <dgm:presLayoutVars>
          <dgm:chMax val="0"/>
          <dgm:bulletEnabled val="1"/>
        </dgm:presLayoutVars>
      </dgm:prSet>
      <dgm:spPr/>
    </dgm:pt>
  </dgm:ptLst>
  <dgm:cxnLst>
    <dgm:cxn modelId="{B051FC04-5C5C-4443-9B52-3F3F21864E9B}" type="presOf" srcId="{A0471B91-F6CF-4165-A110-112FAD4C9CF3}" destId="{C3129B23-438E-4255-AFF8-8BA334C80F13}" srcOrd="0" destOrd="0" presId="urn:microsoft.com/office/officeart/2005/8/layout/vList2"/>
    <dgm:cxn modelId="{388E5C05-8F82-4006-8111-626D37955EFE}" type="presOf" srcId="{A313BC67-9057-4A5D-9A93-A46350AC2BA8}" destId="{2AF5F067-1DFF-4534-BCE3-85259DC3F44A}" srcOrd="0" destOrd="0" presId="urn:microsoft.com/office/officeart/2005/8/layout/vList2"/>
    <dgm:cxn modelId="{5AEF163C-A13C-46F4-A743-42CE0B46996F}" srcId="{63CC22D5-E8E1-4A85-8BC9-9EC57E190119}" destId="{9634A296-466A-4F55-B2CE-8D6310A0CFC2}" srcOrd="0" destOrd="0" parTransId="{059C6317-491F-4BC7-9E60-762874325527}" sibTransId="{2C613B9D-3287-4000-B558-8746EF87DD97}"/>
    <dgm:cxn modelId="{A8936C49-DC3D-4CB9-AF65-D8AF5E258173}" srcId="{63CC22D5-E8E1-4A85-8BC9-9EC57E190119}" destId="{C26EA187-1994-4BA9-BAE9-AB8C19E13108}" srcOrd="4" destOrd="0" parTransId="{422583FC-F8F9-4DB8-AC79-718C6A33F358}" sibTransId="{8DCC8927-B2FA-4FDB-ABC9-B6C413B3EF51}"/>
    <dgm:cxn modelId="{59C4634C-124D-477B-BAFD-FEB605AF4919}" type="presOf" srcId="{6858D1E5-DCB5-45E3-A365-3A1171F5969F}" destId="{91E31CFC-1A1C-4012-A747-306B328E25E5}" srcOrd="0" destOrd="0" presId="urn:microsoft.com/office/officeart/2005/8/layout/vList2"/>
    <dgm:cxn modelId="{9BC6ED82-BCE4-4CF5-8DA6-3DD2A9E823A5}" srcId="{63CC22D5-E8E1-4A85-8BC9-9EC57E190119}" destId="{6858D1E5-DCB5-45E3-A365-3A1171F5969F}" srcOrd="2" destOrd="0" parTransId="{3A3B8B83-918C-467C-B322-D21DDC46F9BD}" sibTransId="{FAE82F05-3239-4D3F-A82A-A641B562EC42}"/>
    <dgm:cxn modelId="{8807DD89-659B-4B95-82D7-577CD3D60039}" srcId="{63CC22D5-E8E1-4A85-8BC9-9EC57E190119}" destId="{A0471B91-F6CF-4165-A110-112FAD4C9CF3}" srcOrd="1" destOrd="0" parTransId="{685DBE6E-137F-44C7-B070-18EDBD33F38A}" sibTransId="{769F1DC7-48C9-47BF-B6B3-7BE65CA674E1}"/>
    <dgm:cxn modelId="{1066F289-AE89-4F51-A668-8F03C3403FF3}" type="presOf" srcId="{9634A296-466A-4F55-B2CE-8D6310A0CFC2}" destId="{27A6E3CB-955D-4013-B334-65F068FEE3B8}" srcOrd="0" destOrd="0" presId="urn:microsoft.com/office/officeart/2005/8/layout/vList2"/>
    <dgm:cxn modelId="{128CC58A-A061-4E61-8E13-0AF313EDD64F}" srcId="{63CC22D5-E8E1-4A85-8BC9-9EC57E190119}" destId="{A313BC67-9057-4A5D-9A93-A46350AC2BA8}" srcOrd="3" destOrd="0" parTransId="{48B13CC9-C512-4D14-ADD1-207D583C758E}" sibTransId="{9D2F9009-D34F-46E7-81BD-04830AFB62CF}"/>
    <dgm:cxn modelId="{B5296CA9-364D-4059-A431-B4D50EE1D6A5}" type="presOf" srcId="{C26EA187-1994-4BA9-BAE9-AB8C19E13108}" destId="{F7A212F5-2EE6-4D8B-9BAF-80E0DBB4F126}" srcOrd="0" destOrd="0" presId="urn:microsoft.com/office/officeart/2005/8/layout/vList2"/>
    <dgm:cxn modelId="{B01D2FB4-EBB9-4515-985D-50D66D5E81C9}" type="presOf" srcId="{63CC22D5-E8E1-4A85-8BC9-9EC57E190119}" destId="{5555A071-05D0-4D66-A59D-929B62B4ACF0}" srcOrd="0" destOrd="0" presId="urn:microsoft.com/office/officeart/2005/8/layout/vList2"/>
    <dgm:cxn modelId="{28713E02-93F0-4278-95BF-79C3B75A9A99}" type="presParOf" srcId="{5555A071-05D0-4D66-A59D-929B62B4ACF0}" destId="{27A6E3CB-955D-4013-B334-65F068FEE3B8}" srcOrd="0" destOrd="0" presId="urn:microsoft.com/office/officeart/2005/8/layout/vList2"/>
    <dgm:cxn modelId="{831F6EE4-A2AC-4D2E-8E95-144319013D03}" type="presParOf" srcId="{5555A071-05D0-4D66-A59D-929B62B4ACF0}" destId="{5047F4AC-1B17-471B-9BE6-AA401C3B1ECE}" srcOrd="1" destOrd="0" presId="urn:microsoft.com/office/officeart/2005/8/layout/vList2"/>
    <dgm:cxn modelId="{A00020B1-2467-40E9-97E8-27CF481829E5}" type="presParOf" srcId="{5555A071-05D0-4D66-A59D-929B62B4ACF0}" destId="{C3129B23-438E-4255-AFF8-8BA334C80F13}" srcOrd="2" destOrd="0" presId="urn:microsoft.com/office/officeart/2005/8/layout/vList2"/>
    <dgm:cxn modelId="{0BC6CED4-4696-4001-9528-D8F0735D1E9C}" type="presParOf" srcId="{5555A071-05D0-4D66-A59D-929B62B4ACF0}" destId="{6C2947AF-E9F7-4A61-B43C-FD0982756591}" srcOrd="3" destOrd="0" presId="urn:microsoft.com/office/officeart/2005/8/layout/vList2"/>
    <dgm:cxn modelId="{4E0931B2-4A3B-4236-8203-D09330FD17CC}" type="presParOf" srcId="{5555A071-05D0-4D66-A59D-929B62B4ACF0}" destId="{91E31CFC-1A1C-4012-A747-306B328E25E5}" srcOrd="4" destOrd="0" presId="urn:microsoft.com/office/officeart/2005/8/layout/vList2"/>
    <dgm:cxn modelId="{929781A6-B3A1-4F1E-AF6D-ACA5E391ACAF}" type="presParOf" srcId="{5555A071-05D0-4D66-A59D-929B62B4ACF0}" destId="{C0E25C87-4793-485A-BDBA-8DCB17D0B8D2}" srcOrd="5" destOrd="0" presId="urn:microsoft.com/office/officeart/2005/8/layout/vList2"/>
    <dgm:cxn modelId="{C9F554FC-6FE6-4D30-AD9E-1F24474904D7}" type="presParOf" srcId="{5555A071-05D0-4D66-A59D-929B62B4ACF0}" destId="{2AF5F067-1DFF-4534-BCE3-85259DC3F44A}" srcOrd="6" destOrd="0" presId="urn:microsoft.com/office/officeart/2005/8/layout/vList2"/>
    <dgm:cxn modelId="{63AEDD56-975D-4F73-BEF4-7C30A856112E}" type="presParOf" srcId="{5555A071-05D0-4D66-A59D-929B62B4ACF0}" destId="{06961EAD-6BC6-480F-A33B-55621C36510B}" srcOrd="7" destOrd="0" presId="urn:microsoft.com/office/officeart/2005/8/layout/vList2"/>
    <dgm:cxn modelId="{184C1803-8CBE-4ACF-B4CD-4E761264E8FA}" type="presParOf" srcId="{5555A071-05D0-4D66-A59D-929B62B4ACF0}" destId="{F7A212F5-2EE6-4D8B-9BAF-80E0DBB4F126}"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C9CF84B-D592-4CA1-A073-B40388DAC40F}" type="doc">
      <dgm:prSet loTypeId="urn:microsoft.com/office/officeart/2009/3/layout/StepUpProcess" loCatId="process" qsTypeId="urn:microsoft.com/office/officeart/2005/8/quickstyle/simple1" qsCatId="simple" csTypeId="urn:microsoft.com/office/officeart/2005/8/colors/colorful5" csCatId="colorful" phldr="1"/>
      <dgm:spPr/>
      <dgm:t>
        <a:bodyPr/>
        <a:lstStyle/>
        <a:p>
          <a:endParaRPr lang="en-GB"/>
        </a:p>
      </dgm:t>
    </dgm:pt>
    <dgm:pt modelId="{9860AFF6-2D91-4385-ADC7-0FA116C0910B}">
      <dgm:prSet phldrT="[Text]" custT="1"/>
      <dgm:spPr/>
      <dgm:t>
        <a:bodyPr/>
        <a:lstStyle/>
        <a:p>
          <a:pPr algn="ctr"/>
          <a:r>
            <a:rPr lang="en-US" sz="2000" dirty="0">
              <a:latin typeface="+mn-lt"/>
            </a:rPr>
            <a:t>Data Seizure</a:t>
          </a:r>
        </a:p>
      </dgm:t>
    </dgm:pt>
    <dgm:pt modelId="{6F026D26-1C39-4BD2-A444-5A024C63892F}" type="parTrans" cxnId="{9B3FEDDA-3638-4C6E-9BB7-EBAAFB0AE0E7}">
      <dgm:prSet/>
      <dgm:spPr/>
      <dgm:t>
        <a:bodyPr/>
        <a:lstStyle/>
        <a:p>
          <a:endParaRPr lang="en-US" sz="1800">
            <a:latin typeface="+mn-lt"/>
          </a:endParaRPr>
        </a:p>
      </dgm:t>
    </dgm:pt>
    <dgm:pt modelId="{EDD85A7D-4EFA-4935-825B-9B8CA1AEB0AF}" type="sibTrans" cxnId="{9B3FEDDA-3638-4C6E-9BB7-EBAAFB0AE0E7}">
      <dgm:prSet custT="1"/>
      <dgm:spPr/>
      <dgm:t>
        <a:bodyPr/>
        <a:lstStyle/>
        <a:p>
          <a:endParaRPr lang="en-US" sz="1800">
            <a:latin typeface="+mn-lt"/>
          </a:endParaRPr>
        </a:p>
      </dgm:t>
    </dgm:pt>
    <dgm:pt modelId="{A26A8C7B-FFDB-40AB-8DDE-DE6F9C501683}">
      <dgm:prSet phldrT="[Text]" custT="1"/>
      <dgm:spPr/>
      <dgm:t>
        <a:bodyPr/>
        <a:lstStyle/>
        <a:p>
          <a:pPr algn="ctr"/>
          <a:r>
            <a:rPr lang="en-US" sz="2000" dirty="0">
              <a:latin typeface="+mn-lt"/>
            </a:rPr>
            <a:t>Data Acquisition</a:t>
          </a:r>
        </a:p>
      </dgm:t>
    </dgm:pt>
    <dgm:pt modelId="{0C3E3586-97EA-4115-8EA2-49004C215393}" type="parTrans" cxnId="{5FCC96C7-C0B6-43C9-A056-9FD3B95E66E3}">
      <dgm:prSet/>
      <dgm:spPr/>
      <dgm:t>
        <a:bodyPr/>
        <a:lstStyle/>
        <a:p>
          <a:endParaRPr lang="en-US" sz="1800">
            <a:latin typeface="+mn-lt"/>
          </a:endParaRPr>
        </a:p>
      </dgm:t>
    </dgm:pt>
    <dgm:pt modelId="{7D8CBF66-6756-4B61-9123-F280A9233CAE}" type="sibTrans" cxnId="{5FCC96C7-C0B6-43C9-A056-9FD3B95E66E3}">
      <dgm:prSet custT="1"/>
      <dgm:spPr/>
      <dgm:t>
        <a:bodyPr/>
        <a:lstStyle/>
        <a:p>
          <a:endParaRPr lang="en-US" sz="1800">
            <a:latin typeface="+mn-lt"/>
          </a:endParaRPr>
        </a:p>
      </dgm:t>
    </dgm:pt>
    <dgm:pt modelId="{CE11D680-3E9F-490D-A878-94FA82ADC4EA}">
      <dgm:prSet phldrT="[Text]" custT="1"/>
      <dgm:spPr/>
      <dgm:t>
        <a:bodyPr/>
        <a:lstStyle/>
        <a:p>
          <a:pPr algn="ctr"/>
          <a:r>
            <a:rPr lang="en-US" sz="2000" dirty="0">
              <a:latin typeface="+mn-lt"/>
            </a:rPr>
            <a:t>Data Recovery &amp; Analysis</a:t>
          </a:r>
        </a:p>
      </dgm:t>
    </dgm:pt>
    <dgm:pt modelId="{26BAA42F-2C55-46FC-B33D-5B09A48360FA}" type="parTrans" cxnId="{6D345984-F7B2-4BC2-8E0B-0E7FE2639230}">
      <dgm:prSet/>
      <dgm:spPr/>
      <dgm:t>
        <a:bodyPr/>
        <a:lstStyle/>
        <a:p>
          <a:endParaRPr lang="en-US" sz="1800">
            <a:latin typeface="+mn-lt"/>
          </a:endParaRPr>
        </a:p>
      </dgm:t>
    </dgm:pt>
    <dgm:pt modelId="{29C4B2AC-34CF-46B6-B122-9350CEFDD17A}" type="sibTrans" cxnId="{6D345984-F7B2-4BC2-8E0B-0E7FE2639230}">
      <dgm:prSet custT="1"/>
      <dgm:spPr/>
      <dgm:t>
        <a:bodyPr/>
        <a:lstStyle/>
        <a:p>
          <a:endParaRPr lang="en-US" sz="1800">
            <a:latin typeface="+mn-lt"/>
          </a:endParaRPr>
        </a:p>
      </dgm:t>
    </dgm:pt>
    <dgm:pt modelId="{CFAB575F-F4BA-47BF-B4F0-103D5C49EB0E}">
      <dgm:prSet phldrT="[Text]" custT="1"/>
      <dgm:spPr/>
      <dgm:t>
        <a:bodyPr/>
        <a:lstStyle/>
        <a:p>
          <a:pPr algn="ctr"/>
          <a:r>
            <a:rPr lang="en-US" sz="2000" dirty="0">
              <a:latin typeface="+mn-lt"/>
            </a:rPr>
            <a:t>Documentation &amp; Reporting</a:t>
          </a:r>
        </a:p>
      </dgm:t>
    </dgm:pt>
    <dgm:pt modelId="{78093D5B-AB5C-4A16-A3E7-743C3AA4E0E8}" type="parTrans" cxnId="{897FBE8E-E765-43DF-ABED-393725262E71}">
      <dgm:prSet/>
      <dgm:spPr/>
      <dgm:t>
        <a:bodyPr/>
        <a:lstStyle/>
        <a:p>
          <a:endParaRPr lang="en-US" sz="1800">
            <a:latin typeface="+mn-lt"/>
          </a:endParaRPr>
        </a:p>
      </dgm:t>
    </dgm:pt>
    <dgm:pt modelId="{168CCFDD-784F-4CB4-9F3A-E625E3196F34}" type="sibTrans" cxnId="{897FBE8E-E765-43DF-ABED-393725262E71}">
      <dgm:prSet custT="1"/>
      <dgm:spPr/>
      <dgm:t>
        <a:bodyPr/>
        <a:lstStyle/>
        <a:p>
          <a:endParaRPr lang="en-US" sz="1800">
            <a:latin typeface="+mn-lt"/>
          </a:endParaRPr>
        </a:p>
      </dgm:t>
    </dgm:pt>
    <dgm:pt modelId="{CEF09320-DF1B-4B90-8353-73A42FB5E52B}">
      <dgm:prSet phldrT="[Text]" custT="1"/>
      <dgm:spPr/>
      <dgm:t>
        <a:bodyPr/>
        <a:lstStyle/>
        <a:p>
          <a:pPr algn="ctr"/>
          <a:r>
            <a:rPr lang="en-US" sz="2000" dirty="0">
              <a:latin typeface="+mn-lt"/>
            </a:rPr>
            <a:t>Expert Witness</a:t>
          </a:r>
        </a:p>
      </dgm:t>
    </dgm:pt>
    <dgm:pt modelId="{94C40660-D04D-44FC-8B5E-B0314CB99892}" type="parTrans" cxnId="{B31A6CB5-2CE3-41DC-BD4A-C176DDDE0715}">
      <dgm:prSet/>
      <dgm:spPr/>
      <dgm:t>
        <a:bodyPr/>
        <a:lstStyle/>
        <a:p>
          <a:endParaRPr lang="en-US" sz="1800">
            <a:latin typeface="+mn-lt"/>
          </a:endParaRPr>
        </a:p>
      </dgm:t>
    </dgm:pt>
    <dgm:pt modelId="{A8A4DCE3-7BA4-49AA-90FF-45C12B151A12}" type="sibTrans" cxnId="{B31A6CB5-2CE3-41DC-BD4A-C176DDDE0715}">
      <dgm:prSet/>
      <dgm:spPr/>
      <dgm:t>
        <a:bodyPr/>
        <a:lstStyle/>
        <a:p>
          <a:endParaRPr lang="en-US" sz="1800">
            <a:latin typeface="+mn-lt"/>
          </a:endParaRPr>
        </a:p>
      </dgm:t>
    </dgm:pt>
    <dgm:pt modelId="{5B63D3B7-EE53-470C-996E-4767295882DD}" type="pres">
      <dgm:prSet presAssocID="{BC9CF84B-D592-4CA1-A073-B40388DAC40F}" presName="rootnode" presStyleCnt="0">
        <dgm:presLayoutVars>
          <dgm:chMax/>
          <dgm:chPref/>
          <dgm:dir/>
          <dgm:animLvl val="lvl"/>
        </dgm:presLayoutVars>
      </dgm:prSet>
      <dgm:spPr/>
    </dgm:pt>
    <dgm:pt modelId="{99735658-627F-4A09-8A92-21BD9284651B}" type="pres">
      <dgm:prSet presAssocID="{9860AFF6-2D91-4385-ADC7-0FA116C0910B}" presName="composite" presStyleCnt="0"/>
      <dgm:spPr/>
    </dgm:pt>
    <dgm:pt modelId="{9B262D96-646E-43F8-83B8-093A99C7DA17}" type="pres">
      <dgm:prSet presAssocID="{9860AFF6-2D91-4385-ADC7-0FA116C0910B}" presName="LShape" presStyleLbl="alignNode1" presStyleIdx="0" presStyleCnt="9"/>
      <dgm:spPr/>
    </dgm:pt>
    <dgm:pt modelId="{C8B0783E-184A-4ACB-91B3-DD28EC5EBE1B}" type="pres">
      <dgm:prSet presAssocID="{9860AFF6-2D91-4385-ADC7-0FA116C0910B}" presName="ParentText" presStyleLbl="revTx" presStyleIdx="0" presStyleCnt="5">
        <dgm:presLayoutVars>
          <dgm:chMax val="0"/>
          <dgm:chPref val="0"/>
          <dgm:bulletEnabled val="1"/>
        </dgm:presLayoutVars>
      </dgm:prSet>
      <dgm:spPr/>
    </dgm:pt>
    <dgm:pt modelId="{6B6EDAC6-2885-4DC1-B1C5-E926A1F1A3DF}" type="pres">
      <dgm:prSet presAssocID="{9860AFF6-2D91-4385-ADC7-0FA116C0910B}" presName="Triangle" presStyleLbl="alignNode1" presStyleIdx="1" presStyleCnt="9"/>
      <dgm:spPr/>
    </dgm:pt>
    <dgm:pt modelId="{54153B5B-319C-43B2-AC9C-3620295D93CC}" type="pres">
      <dgm:prSet presAssocID="{EDD85A7D-4EFA-4935-825B-9B8CA1AEB0AF}" presName="sibTrans" presStyleCnt="0"/>
      <dgm:spPr/>
    </dgm:pt>
    <dgm:pt modelId="{723403CC-F03B-4073-B8BF-7EB826C02800}" type="pres">
      <dgm:prSet presAssocID="{EDD85A7D-4EFA-4935-825B-9B8CA1AEB0AF}" presName="space" presStyleCnt="0"/>
      <dgm:spPr/>
    </dgm:pt>
    <dgm:pt modelId="{E729A79C-D9C6-4DB0-BDE6-7695762172B3}" type="pres">
      <dgm:prSet presAssocID="{A26A8C7B-FFDB-40AB-8DDE-DE6F9C501683}" presName="composite" presStyleCnt="0"/>
      <dgm:spPr/>
    </dgm:pt>
    <dgm:pt modelId="{BCA17A90-F55D-4D67-B11C-C2D88D967A01}" type="pres">
      <dgm:prSet presAssocID="{A26A8C7B-FFDB-40AB-8DDE-DE6F9C501683}" presName="LShape" presStyleLbl="alignNode1" presStyleIdx="2" presStyleCnt="9"/>
      <dgm:spPr/>
    </dgm:pt>
    <dgm:pt modelId="{2CF1E4A8-74F0-4F78-998D-3935714F9ADB}" type="pres">
      <dgm:prSet presAssocID="{A26A8C7B-FFDB-40AB-8DDE-DE6F9C501683}" presName="ParentText" presStyleLbl="revTx" presStyleIdx="1" presStyleCnt="5" custScaleX="117695">
        <dgm:presLayoutVars>
          <dgm:chMax val="0"/>
          <dgm:chPref val="0"/>
          <dgm:bulletEnabled val="1"/>
        </dgm:presLayoutVars>
      </dgm:prSet>
      <dgm:spPr/>
    </dgm:pt>
    <dgm:pt modelId="{97B5D84D-A331-4C35-8F2E-64F37E4B69F3}" type="pres">
      <dgm:prSet presAssocID="{A26A8C7B-FFDB-40AB-8DDE-DE6F9C501683}" presName="Triangle" presStyleLbl="alignNode1" presStyleIdx="3" presStyleCnt="9"/>
      <dgm:spPr/>
    </dgm:pt>
    <dgm:pt modelId="{F84730D9-5130-4F60-9557-4EC687DAEE6D}" type="pres">
      <dgm:prSet presAssocID="{7D8CBF66-6756-4B61-9123-F280A9233CAE}" presName="sibTrans" presStyleCnt="0"/>
      <dgm:spPr/>
    </dgm:pt>
    <dgm:pt modelId="{A432E0C0-82A5-4272-8D65-DFB14AAEFC70}" type="pres">
      <dgm:prSet presAssocID="{7D8CBF66-6756-4B61-9123-F280A9233CAE}" presName="space" presStyleCnt="0"/>
      <dgm:spPr/>
    </dgm:pt>
    <dgm:pt modelId="{483D2C1F-E249-4637-983C-684546D85A86}" type="pres">
      <dgm:prSet presAssocID="{CE11D680-3E9F-490D-A878-94FA82ADC4EA}" presName="composite" presStyleCnt="0"/>
      <dgm:spPr/>
    </dgm:pt>
    <dgm:pt modelId="{014F9C94-5121-4DEA-8690-81291837C02F}" type="pres">
      <dgm:prSet presAssocID="{CE11D680-3E9F-490D-A878-94FA82ADC4EA}" presName="LShape" presStyleLbl="alignNode1" presStyleIdx="4" presStyleCnt="9"/>
      <dgm:spPr/>
    </dgm:pt>
    <dgm:pt modelId="{8A11A7D7-A565-460C-83DE-1D285005B6E3}" type="pres">
      <dgm:prSet presAssocID="{CE11D680-3E9F-490D-A878-94FA82ADC4EA}" presName="ParentText" presStyleLbl="revTx" presStyleIdx="2" presStyleCnt="5">
        <dgm:presLayoutVars>
          <dgm:chMax val="0"/>
          <dgm:chPref val="0"/>
          <dgm:bulletEnabled val="1"/>
        </dgm:presLayoutVars>
      </dgm:prSet>
      <dgm:spPr/>
    </dgm:pt>
    <dgm:pt modelId="{36E51410-BEA0-4FFE-A3E6-0D1AD8CA23A0}" type="pres">
      <dgm:prSet presAssocID="{CE11D680-3E9F-490D-A878-94FA82ADC4EA}" presName="Triangle" presStyleLbl="alignNode1" presStyleIdx="5" presStyleCnt="9"/>
      <dgm:spPr/>
    </dgm:pt>
    <dgm:pt modelId="{0FF939DF-4FF6-4828-8957-77D28F3DCE4D}" type="pres">
      <dgm:prSet presAssocID="{29C4B2AC-34CF-46B6-B122-9350CEFDD17A}" presName="sibTrans" presStyleCnt="0"/>
      <dgm:spPr/>
    </dgm:pt>
    <dgm:pt modelId="{F2546F49-A140-4958-A3C7-BABE84B3E3F0}" type="pres">
      <dgm:prSet presAssocID="{29C4B2AC-34CF-46B6-B122-9350CEFDD17A}" presName="space" presStyleCnt="0"/>
      <dgm:spPr/>
    </dgm:pt>
    <dgm:pt modelId="{A3211B8B-65BC-4855-AB3A-E8E760275471}" type="pres">
      <dgm:prSet presAssocID="{CFAB575F-F4BA-47BF-B4F0-103D5C49EB0E}" presName="composite" presStyleCnt="0"/>
      <dgm:spPr/>
    </dgm:pt>
    <dgm:pt modelId="{1FDEA6C6-D646-424D-9397-2CADBA6C1403}" type="pres">
      <dgm:prSet presAssocID="{CFAB575F-F4BA-47BF-B4F0-103D5C49EB0E}" presName="LShape" presStyleLbl="alignNode1" presStyleIdx="6" presStyleCnt="9"/>
      <dgm:spPr/>
    </dgm:pt>
    <dgm:pt modelId="{E2DD7088-2A61-44A3-A68C-D7EF32270B9D}" type="pres">
      <dgm:prSet presAssocID="{CFAB575F-F4BA-47BF-B4F0-103D5C49EB0E}" presName="ParentText" presStyleLbl="revTx" presStyleIdx="3" presStyleCnt="5" custScaleX="107535">
        <dgm:presLayoutVars>
          <dgm:chMax val="0"/>
          <dgm:chPref val="0"/>
          <dgm:bulletEnabled val="1"/>
        </dgm:presLayoutVars>
      </dgm:prSet>
      <dgm:spPr/>
    </dgm:pt>
    <dgm:pt modelId="{17D54158-0BBF-4272-854D-1A06169BF302}" type="pres">
      <dgm:prSet presAssocID="{CFAB575F-F4BA-47BF-B4F0-103D5C49EB0E}" presName="Triangle" presStyleLbl="alignNode1" presStyleIdx="7" presStyleCnt="9"/>
      <dgm:spPr/>
    </dgm:pt>
    <dgm:pt modelId="{5FAA3E72-E57C-4383-BCB0-E34185A14C49}" type="pres">
      <dgm:prSet presAssocID="{168CCFDD-784F-4CB4-9F3A-E625E3196F34}" presName="sibTrans" presStyleCnt="0"/>
      <dgm:spPr/>
    </dgm:pt>
    <dgm:pt modelId="{81B2D5CD-516E-409C-B056-C4811765C5E6}" type="pres">
      <dgm:prSet presAssocID="{168CCFDD-784F-4CB4-9F3A-E625E3196F34}" presName="space" presStyleCnt="0"/>
      <dgm:spPr/>
    </dgm:pt>
    <dgm:pt modelId="{B4EC2DD1-FAC7-4876-9E53-FB46EBF09C02}" type="pres">
      <dgm:prSet presAssocID="{CEF09320-DF1B-4B90-8353-73A42FB5E52B}" presName="composite" presStyleCnt="0"/>
      <dgm:spPr/>
    </dgm:pt>
    <dgm:pt modelId="{51E360D8-2513-4377-B8E2-897BF62F70C5}" type="pres">
      <dgm:prSet presAssocID="{CEF09320-DF1B-4B90-8353-73A42FB5E52B}" presName="LShape" presStyleLbl="alignNode1" presStyleIdx="8" presStyleCnt="9"/>
      <dgm:spPr/>
    </dgm:pt>
    <dgm:pt modelId="{44B3793F-218B-4B72-8AEC-16C49CE8E041}" type="pres">
      <dgm:prSet presAssocID="{CEF09320-DF1B-4B90-8353-73A42FB5E52B}" presName="ParentText" presStyleLbl="revTx" presStyleIdx="4" presStyleCnt="5">
        <dgm:presLayoutVars>
          <dgm:chMax val="0"/>
          <dgm:chPref val="0"/>
          <dgm:bulletEnabled val="1"/>
        </dgm:presLayoutVars>
      </dgm:prSet>
      <dgm:spPr/>
    </dgm:pt>
  </dgm:ptLst>
  <dgm:cxnLst>
    <dgm:cxn modelId="{62F80411-A333-4397-8AC7-3E67A394E4AE}" type="presOf" srcId="{CFAB575F-F4BA-47BF-B4F0-103D5C49EB0E}" destId="{E2DD7088-2A61-44A3-A68C-D7EF32270B9D}" srcOrd="0" destOrd="0" presId="urn:microsoft.com/office/officeart/2009/3/layout/StepUpProcess"/>
    <dgm:cxn modelId="{9AA73011-8938-4826-AC51-DB061162974F}" type="presOf" srcId="{CEF09320-DF1B-4B90-8353-73A42FB5E52B}" destId="{44B3793F-218B-4B72-8AEC-16C49CE8E041}" srcOrd="0" destOrd="0" presId="urn:microsoft.com/office/officeart/2009/3/layout/StepUpProcess"/>
    <dgm:cxn modelId="{1C34B12A-F11D-4C58-8799-CBB838B90947}" type="presOf" srcId="{9860AFF6-2D91-4385-ADC7-0FA116C0910B}" destId="{C8B0783E-184A-4ACB-91B3-DD28EC5EBE1B}" srcOrd="0" destOrd="0" presId="urn:microsoft.com/office/officeart/2009/3/layout/StepUpProcess"/>
    <dgm:cxn modelId="{9B6F1A4B-1E5A-4E2A-AE57-22A50A9D0008}" type="presOf" srcId="{A26A8C7B-FFDB-40AB-8DDE-DE6F9C501683}" destId="{2CF1E4A8-74F0-4F78-998D-3935714F9ADB}" srcOrd="0" destOrd="0" presId="urn:microsoft.com/office/officeart/2009/3/layout/StepUpProcess"/>
    <dgm:cxn modelId="{6D345984-F7B2-4BC2-8E0B-0E7FE2639230}" srcId="{BC9CF84B-D592-4CA1-A073-B40388DAC40F}" destId="{CE11D680-3E9F-490D-A878-94FA82ADC4EA}" srcOrd="2" destOrd="0" parTransId="{26BAA42F-2C55-46FC-B33D-5B09A48360FA}" sibTransId="{29C4B2AC-34CF-46B6-B122-9350CEFDD17A}"/>
    <dgm:cxn modelId="{897FBE8E-E765-43DF-ABED-393725262E71}" srcId="{BC9CF84B-D592-4CA1-A073-B40388DAC40F}" destId="{CFAB575F-F4BA-47BF-B4F0-103D5C49EB0E}" srcOrd="3" destOrd="0" parTransId="{78093D5B-AB5C-4A16-A3E7-743C3AA4E0E8}" sibTransId="{168CCFDD-784F-4CB4-9F3A-E625E3196F34}"/>
    <dgm:cxn modelId="{3545C59B-F865-4813-8AEB-066139482F25}" type="presOf" srcId="{BC9CF84B-D592-4CA1-A073-B40388DAC40F}" destId="{5B63D3B7-EE53-470C-996E-4767295882DD}" srcOrd="0" destOrd="0" presId="urn:microsoft.com/office/officeart/2009/3/layout/StepUpProcess"/>
    <dgm:cxn modelId="{B31A6CB5-2CE3-41DC-BD4A-C176DDDE0715}" srcId="{BC9CF84B-D592-4CA1-A073-B40388DAC40F}" destId="{CEF09320-DF1B-4B90-8353-73A42FB5E52B}" srcOrd="4" destOrd="0" parTransId="{94C40660-D04D-44FC-8B5E-B0314CB99892}" sibTransId="{A8A4DCE3-7BA4-49AA-90FF-45C12B151A12}"/>
    <dgm:cxn modelId="{5FCC96C7-C0B6-43C9-A056-9FD3B95E66E3}" srcId="{BC9CF84B-D592-4CA1-A073-B40388DAC40F}" destId="{A26A8C7B-FFDB-40AB-8DDE-DE6F9C501683}" srcOrd="1" destOrd="0" parTransId="{0C3E3586-97EA-4115-8EA2-49004C215393}" sibTransId="{7D8CBF66-6756-4B61-9123-F280A9233CAE}"/>
    <dgm:cxn modelId="{9B3FEDDA-3638-4C6E-9BB7-EBAAFB0AE0E7}" srcId="{BC9CF84B-D592-4CA1-A073-B40388DAC40F}" destId="{9860AFF6-2D91-4385-ADC7-0FA116C0910B}" srcOrd="0" destOrd="0" parTransId="{6F026D26-1C39-4BD2-A444-5A024C63892F}" sibTransId="{EDD85A7D-4EFA-4935-825B-9B8CA1AEB0AF}"/>
    <dgm:cxn modelId="{2B6A24E0-719D-4AD4-8DA6-46191483F24F}" type="presOf" srcId="{CE11D680-3E9F-490D-A878-94FA82ADC4EA}" destId="{8A11A7D7-A565-460C-83DE-1D285005B6E3}" srcOrd="0" destOrd="0" presId="urn:microsoft.com/office/officeart/2009/3/layout/StepUpProcess"/>
    <dgm:cxn modelId="{9130D48E-9ED5-4842-9EFC-4F11C8944D5A}" type="presParOf" srcId="{5B63D3B7-EE53-470C-996E-4767295882DD}" destId="{99735658-627F-4A09-8A92-21BD9284651B}" srcOrd="0" destOrd="0" presId="urn:microsoft.com/office/officeart/2009/3/layout/StepUpProcess"/>
    <dgm:cxn modelId="{3384985D-7F34-4AB0-A110-F6EC50A1AB96}" type="presParOf" srcId="{99735658-627F-4A09-8A92-21BD9284651B}" destId="{9B262D96-646E-43F8-83B8-093A99C7DA17}" srcOrd="0" destOrd="0" presId="urn:microsoft.com/office/officeart/2009/3/layout/StepUpProcess"/>
    <dgm:cxn modelId="{930B19A2-A4E7-45C6-A358-2FCE43488D77}" type="presParOf" srcId="{99735658-627F-4A09-8A92-21BD9284651B}" destId="{C8B0783E-184A-4ACB-91B3-DD28EC5EBE1B}" srcOrd="1" destOrd="0" presId="urn:microsoft.com/office/officeart/2009/3/layout/StepUpProcess"/>
    <dgm:cxn modelId="{7B4AB0EF-1BC7-471F-8324-FAED1435BD2A}" type="presParOf" srcId="{99735658-627F-4A09-8A92-21BD9284651B}" destId="{6B6EDAC6-2885-4DC1-B1C5-E926A1F1A3DF}" srcOrd="2" destOrd="0" presId="urn:microsoft.com/office/officeart/2009/3/layout/StepUpProcess"/>
    <dgm:cxn modelId="{5596D3BE-9405-4B0F-AB29-B10CF70E20A4}" type="presParOf" srcId="{5B63D3B7-EE53-470C-996E-4767295882DD}" destId="{54153B5B-319C-43B2-AC9C-3620295D93CC}" srcOrd="1" destOrd="0" presId="urn:microsoft.com/office/officeart/2009/3/layout/StepUpProcess"/>
    <dgm:cxn modelId="{0650D956-E397-4CDE-85CC-7D3535A86F2F}" type="presParOf" srcId="{54153B5B-319C-43B2-AC9C-3620295D93CC}" destId="{723403CC-F03B-4073-B8BF-7EB826C02800}" srcOrd="0" destOrd="0" presId="urn:microsoft.com/office/officeart/2009/3/layout/StepUpProcess"/>
    <dgm:cxn modelId="{9A86D0A6-C9D2-46AD-8CC1-01771398FC77}" type="presParOf" srcId="{5B63D3B7-EE53-470C-996E-4767295882DD}" destId="{E729A79C-D9C6-4DB0-BDE6-7695762172B3}" srcOrd="2" destOrd="0" presId="urn:microsoft.com/office/officeart/2009/3/layout/StepUpProcess"/>
    <dgm:cxn modelId="{34F885CF-9C29-49E2-BDAB-E5DB930242C6}" type="presParOf" srcId="{E729A79C-D9C6-4DB0-BDE6-7695762172B3}" destId="{BCA17A90-F55D-4D67-B11C-C2D88D967A01}" srcOrd="0" destOrd="0" presId="urn:microsoft.com/office/officeart/2009/3/layout/StepUpProcess"/>
    <dgm:cxn modelId="{C2E7A868-E6F6-4ECF-990C-16E1019B29F4}" type="presParOf" srcId="{E729A79C-D9C6-4DB0-BDE6-7695762172B3}" destId="{2CF1E4A8-74F0-4F78-998D-3935714F9ADB}" srcOrd="1" destOrd="0" presId="urn:microsoft.com/office/officeart/2009/3/layout/StepUpProcess"/>
    <dgm:cxn modelId="{3C73DBA6-C60C-4937-A6F4-BC3A80646693}" type="presParOf" srcId="{E729A79C-D9C6-4DB0-BDE6-7695762172B3}" destId="{97B5D84D-A331-4C35-8F2E-64F37E4B69F3}" srcOrd="2" destOrd="0" presId="urn:microsoft.com/office/officeart/2009/3/layout/StepUpProcess"/>
    <dgm:cxn modelId="{0138FD65-76DC-4AE5-94F8-B1041852CBE2}" type="presParOf" srcId="{5B63D3B7-EE53-470C-996E-4767295882DD}" destId="{F84730D9-5130-4F60-9557-4EC687DAEE6D}" srcOrd="3" destOrd="0" presId="urn:microsoft.com/office/officeart/2009/3/layout/StepUpProcess"/>
    <dgm:cxn modelId="{29AC7EBC-5BD8-4082-BBCA-23FFA712C211}" type="presParOf" srcId="{F84730D9-5130-4F60-9557-4EC687DAEE6D}" destId="{A432E0C0-82A5-4272-8D65-DFB14AAEFC70}" srcOrd="0" destOrd="0" presId="urn:microsoft.com/office/officeart/2009/3/layout/StepUpProcess"/>
    <dgm:cxn modelId="{A404DB12-551C-484B-AF17-326DF24FDD61}" type="presParOf" srcId="{5B63D3B7-EE53-470C-996E-4767295882DD}" destId="{483D2C1F-E249-4637-983C-684546D85A86}" srcOrd="4" destOrd="0" presId="urn:microsoft.com/office/officeart/2009/3/layout/StepUpProcess"/>
    <dgm:cxn modelId="{26010611-0A89-4161-BEB0-4DF04DECDFBD}" type="presParOf" srcId="{483D2C1F-E249-4637-983C-684546D85A86}" destId="{014F9C94-5121-4DEA-8690-81291837C02F}" srcOrd="0" destOrd="0" presId="urn:microsoft.com/office/officeart/2009/3/layout/StepUpProcess"/>
    <dgm:cxn modelId="{34624312-1758-4539-8F77-EDDAB1FCD2D3}" type="presParOf" srcId="{483D2C1F-E249-4637-983C-684546D85A86}" destId="{8A11A7D7-A565-460C-83DE-1D285005B6E3}" srcOrd="1" destOrd="0" presId="urn:microsoft.com/office/officeart/2009/3/layout/StepUpProcess"/>
    <dgm:cxn modelId="{6DB17299-C7B6-4947-A822-029069D8D6EE}" type="presParOf" srcId="{483D2C1F-E249-4637-983C-684546D85A86}" destId="{36E51410-BEA0-4FFE-A3E6-0D1AD8CA23A0}" srcOrd="2" destOrd="0" presId="urn:microsoft.com/office/officeart/2009/3/layout/StepUpProcess"/>
    <dgm:cxn modelId="{8F3CE9DA-EE18-4BF1-908C-90FD76C4DE96}" type="presParOf" srcId="{5B63D3B7-EE53-470C-996E-4767295882DD}" destId="{0FF939DF-4FF6-4828-8957-77D28F3DCE4D}" srcOrd="5" destOrd="0" presId="urn:microsoft.com/office/officeart/2009/3/layout/StepUpProcess"/>
    <dgm:cxn modelId="{323B66E1-B8FA-443D-BFE6-35664EECD6FC}" type="presParOf" srcId="{0FF939DF-4FF6-4828-8957-77D28F3DCE4D}" destId="{F2546F49-A140-4958-A3C7-BABE84B3E3F0}" srcOrd="0" destOrd="0" presId="urn:microsoft.com/office/officeart/2009/3/layout/StepUpProcess"/>
    <dgm:cxn modelId="{06D974F1-7D87-4CB8-AB82-35811081EA6C}" type="presParOf" srcId="{5B63D3B7-EE53-470C-996E-4767295882DD}" destId="{A3211B8B-65BC-4855-AB3A-E8E760275471}" srcOrd="6" destOrd="0" presId="urn:microsoft.com/office/officeart/2009/3/layout/StepUpProcess"/>
    <dgm:cxn modelId="{2B8682AF-B45E-4255-96AC-7E6C28F52368}" type="presParOf" srcId="{A3211B8B-65BC-4855-AB3A-E8E760275471}" destId="{1FDEA6C6-D646-424D-9397-2CADBA6C1403}" srcOrd="0" destOrd="0" presId="urn:microsoft.com/office/officeart/2009/3/layout/StepUpProcess"/>
    <dgm:cxn modelId="{746E15BE-E907-4999-AC0D-B859042F0669}" type="presParOf" srcId="{A3211B8B-65BC-4855-AB3A-E8E760275471}" destId="{E2DD7088-2A61-44A3-A68C-D7EF32270B9D}" srcOrd="1" destOrd="0" presId="urn:microsoft.com/office/officeart/2009/3/layout/StepUpProcess"/>
    <dgm:cxn modelId="{490B6DFC-C8CA-44B2-B877-3494E6643ADA}" type="presParOf" srcId="{A3211B8B-65BC-4855-AB3A-E8E760275471}" destId="{17D54158-0BBF-4272-854D-1A06169BF302}" srcOrd="2" destOrd="0" presId="urn:microsoft.com/office/officeart/2009/3/layout/StepUpProcess"/>
    <dgm:cxn modelId="{FA42803E-144E-4FEF-9BB6-248092C12E68}" type="presParOf" srcId="{5B63D3B7-EE53-470C-996E-4767295882DD}" destId="{5FAA3E72-E57C-4383-BCB0-E34185A14C49}" srcOrd="7" destOrd="0" presId="urn:microsoft.com/office/officeart/2009/3/layout/StepUpProcess"/>
    <dgm:cxn modelId="{7E46FD94-B868-498C-9C2E-370BFF991471}" type="presParOf" srcId="{5FAA3E72-E57C-4383-BCB0-E34185A14C49}" destId="{81B2D5CD-516E-409C-B056-C4811765C5E6}" srcOrd="0" destOrd="0" presId="urn:microsoft.com/office/officeart/2009/3/layout/StepUpProcess"/>
    <dgm:cxn modelId="{3AD6F8ED-7459-4F2B-ACFE-6834904E3BA6}" type="presParOf" srcId="{5B63D3B7-EE53-470C-996E-4767295882DD}" destId="{B4EC2DD1-FAC7-4876-9E53-FB46EBF09C02}" srcOrd="8" destOrd="0" presId="urn:microsoft.com/office/officeart/2009/3/layout/StepUpProcess"/>
    <dgm:cxn modelId="{512E5E34-E6C3-4072-8DFF-2441B34ADD07}" type="presParOf" srcId="{B4EC2DD1-FAC7-4876-9E53-FB46EBF09C02}" destId="{51E360D8-2513-4377-B8E2-897BF62F70C5}" srcOrd="0" destOrd="0" presId="urn:microsoft.com/office/officeart/2009/3/layout/StepUpProcess"/>
    <dgm:cxn modelId="{61941188-44BF-4B5F-9AC0-457EB0CB370A}" type="presParOf" srcId="{B4EC2DD1-FAC7-4876-9E53-FB46EBF09C02}" destId="{44B3793F-218B-4B72-8AEC-16C49CE8E041}" srcOrd="1" destOrd="0" presId="urn:microsoft.com/office/officeart/2009/3/layout/StepUp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DB84B91-48CB-4721-B8D2-3AB72CE1111F}"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624CB437-F1EC-44BA-A789-8B4C34430B02}">
      <dgm:prSet phldrT="[Text]"/>
      <dgm:spPr/>
      <dgm:t>
        <a:bodyPr/>
        <a:lstStyle/>
        <a:p>
          <a:r>
            <a:rPr lang="en-US" dirty="0">
              <a:solidFill>
                <a:srgbClr val="FF0000"/>
              </a:solidFill>
            </a:rPr>
            <a:t>Volatile Data</a:t>
          </a:r>
        </a:p>
      </dgm:t>
    </dgm:pt>
    <dgm:pt modelId="{4CD5A497-D309-4AD4-9478-8BB3A7AB4C85}" type="parTrans" cxnId="{08C13F96-8319-41E3-8FCA-B760F090A6BC}">
      <dgm:prSet/>
      <dgm:spPr/>
      <dgm:t>
        <a:bodyPr/>
        <a:lstStyle/>
        <a:p>
          <a:endParaRPr lang="en-US">
            <a:solidFill>
              <a:schemeClr val="tx1"/>
            </a:solidFill>
          </a:endParaRPr>
        </a:p>
      </dgm:t>
    </dgm:pt>
    <dgm:pt modelId="{2B17B31E-D252-43F9-8D92-2AE5E27EB3DD}" type="sibTrans" cxnId="{08C13F96-8319-41E3-8FCA-B760F090A6BC}">
      <dgm:prSet/>
      <dgm:spPr/>
      <dgm:t>
        <a:bodyPr/>
        <a:lstStyle/>
        <a:p>
          <a:endParaRPr lang="en-US">
            <a:solidFill>
              <a:schemeClr val="tx1"/>
            </a:solidFill>
          </a:endParaRPr>
        </a:p>
      </dgm:t>
    </dgm:pt>
    <dgm:pt modelId="{1B72B03D-8F59-4C73-ABA8-173507B9F18A}">
      <dgm:prSet phldrT="[Text]"/>
      <dgm:spPr/>
      <dgm:t>
        <a:bodyPr/>
        <a:lstStyle/>
        <a:p>
          <a:r>
            <a:rPr lang="en-US" dirty="0">
              <a:solidFill>
                <a:srgbClr val="FF0000"/>
              </a:solidFill>
            </a:rPr>
            <a:t>Non-Volatile Data</a:t>
          </a:r>
        </a:p>
      </dgm:t>
    </dgm:pt>
    <dgm:pt modelId="{2FE95339-D2E0-42A9-89BD-C0AAFFAA8366}" type="parTrans" cxnId="{75DC06A7-28F7-406B-8CF1-701C8E41E9F8}">
      <dgm:prSet/>
      <dgm:spPr/>
      <dgm:t>
        <a:bodyPr/>
        <a:lstStyle/>
        <a:p>
          <a:endParaRPr lang="en-US">
            <a:solidFill>
              <a:schemeClr val="tx1"/>
            </a:solidFill>
          </a:endParaRPr>
        </a:p>
      </dgm:t>
    </dgm:pt>
    <dgm:pt modelId="{A7914EB3-5067-4022-BBCE-1D15D3E1FA07}" type="sibTrans" cxnId="{75DC06A7-28F7-406B-8CF1-701C8E41E9F8}">
      <dgm:prSet/>
      <dgm:spPr/>
      <dgm:t>
        <a:bodyPr/>
        <a:lstStyle/>
        <a:p>
          <a:endParaRPr lang="en-US">
            <a:solidFill>
              <a:schemeClr val="tx1"/>
            </a:solidFill>
          </a:endParaRPr>
        </a:p>
      </dgm:t>
    </dgm:pt>
    <dgm:pt modelId="{C63EE93D-2F83-4291-B0A4-8F9CC1FF04B9}">
      <dgm:prSet phldrT="[Text]"/>
      <dgm:spPr/>
      <dgm:t>
        <a:bodyPr/>
        <a:lstStyle/>
        <a:p>
          <a:r>
            <a:rPr lang="en-US" dirty="0">
              <a:solidFill>
                <a:schemeClr val="tx1"/>
              </a:solidFill>
              <a:latin typeface="Calibri" panose="020F0502020204030204" pitchFamily="34" charset="0"/>
              <a:ea typeface="Calibri" panose="020F0502020204030204" pitchFamily="34" charset="0"/>
              <a:cs typeface="Calibri" panose="020F0502020204030204" pitchFamily="34" charset="0"/>
            </a:rPr>
            <a:t>The data which gets lost every time the device gets powered off.</a:t>
          </a:r>
        </a:p>
      </dgm:t>
    </dgm:pt>
    <dgm:pt modelId="{530BAE99-D2D9-4D31-876B-F3B92E233216}" type="parTrans" cxnId="{2963869C-67BF-417E-93F5-354D002EB95D}">
      <dgm:prSet/>
      <dgm:spPr/>
      <dgm:t>
        <a:bodyPr/>
        <a:lstStyle/>
        <a:p>
          <a:endParaRPr lang="en-US">
            <a:solidFill>
              <a:schemeClr val="tx1"/>
            </a:solidFill>
          </a:endParaRPr>
        </a:p>
      </dgm:t>
    </dgm:pt>
    <dgm:pt modelId="{8A6F1DC4-568A-4BAE-B29C-B438CCE38ECC}" type="sibTrans" cxnId="{2963869C-67BF-417E-93F5-354D002EB95D}">
      <dgm:prSet/>
      <dgm:spPr/>
      <dgm:t>
        <a:bodyPr/>
        <a:lstStyle/>
        <a:p>
          <a:endParaRPr lang="en-US">
            <a:solidFill>
              <a:schemeClr val="tx1"/>
            </a:solidFill>
          </a:endParaRPr>
        </a:p>
      </dgm:t>
    </dgm:pt>
    <dgm:pt modelId="{883C973A-977E-4A5D-BBDE-9BE388F001EB}">
      <dgm:prSet phldrT="[Text]"/>
      <dgm:spPr/>
      <dgm:t>
        <a:bodyPr/>
        <a:lstStyle/>
        <a:p>
          <a:r>
            <a:rPr lang="en-US" dirty="0">
              <a:solidFill>
                <a:schemeClr val="tx1"/>
              </a:solidFill>
              <a:latin typeface="Calibri" panose="020F0502020204030204" pitchFamily="34" charset="0"/>
              <a:ea typeface="Calibri" panose="020F0502020204030204" pitchFamily="34" charset="0"/>
              <a:cs typeface="Calibri" panose="020F0502020204030204" pitchFamily="34" charset="0"/>
            </a:rPr>
            <a:t>System files, open files, process information, logged-on users, network information, clipboard contents, process memory, service information, command history, etc.   </a:t>
          </a:r>
        </a:p>
      </dgm:t>
    </dgm:pt>
    <dgm:pt modelId="{6B5940ED-96F9-4822-B0ED-AC66B578B9B9}" type="parTrans" cxnId="{25A48B0A-ACBF-41B4-A61B-889ADC0DEA8E}">
      <dgm:prSet/>
      <dgm:spPr/>
      <dgm:t>
        <a:bodyPr/>
        <a:lstStyle/>
        <a:p>
          <a:endParaRPr lang="en-US">
            <a:solidFill>
              <a:schemeClr val="tx1"/>
            </a:solidFill>
          </a:endParaRPr>
        </a:p>
      </dgm:t>
    </dgm:pt>
    <dgm:pt modelId="{9FA38231-E655-4BE0-8F34-D39D7A01C6F0}" type="sibTrans" cxnId="{25A48B0A-ACBF-41B4-A61B-889ADC0DEA8E}">
      <dgm:prSet/>
      <dgm:spPr/>
      <dgm:t>
        <a:bodyPr/>
        <a:lstStyle/>
        <a:p>
          <a:endParaRPr lang="en-US">
            <a:solidFill>
              <a:schemeClr val="tx1"/>
            </a:solidFill>
          </a:endParaRPr>
        </a:p>
      </dgm:t>
    </dgm:pt>
    <dgm:pt modelId="{8D93A2BA-FD23-4DA2-9AF0-BC1C60A328DA}">
      <dgm:prSet phldrT="[Text]"/>
      <dgm:spPr/>
      <dgm:t>
        <a:bodyPr/>
        <a:lstStyle/>
        <a:p>
          <a:r>
            <a:rPr lang="en-US" dirty="0">
              <a:solidFill>
                <a:schemeClr val="tx1"/>
              </a:solidFill>
              <a:latin typeface="Calibri" panose="020F0502020204030204" pitchFamily="34" charset="0"/>
              <a:ea typeface="Calibri" panose="020F0502020204030204" pitchFamily="34" charset="0"/>
              <a:cs typeface="Calibri" panose="020F0502020204030204" pitchFamily="34" charset="0"/>
            </a:rPr>
            <a:t>Persistent data that is stored on secondary memory devices such as SSD, HDD, Memory cards, USB (Flash Drive). </a:t>
          </a:r>
        </a:p>
      </dgm:t>
    </dgm:pt>
    <dgm:pt modelId="{0B9B4B6A-4789-4C45-8197-C3EBABF1E7C4}" type="parTrans" cxnId="{0845BF1A-69D1-4BE6-8A30-9CF2F9A845AD}">
      <dgm:prSet/>
      <dgm:spPr/>
      <dgm:t>
        <a:bodyPr/>
        <a:lstStyle/>
        <a:p>
          <a:endParaRPr lang="en-US">
            <a:solidFill>
              <a:schemeClr val="tx1"/>
            </a:solidFill>
          </a:endParaRPr>
        </a:p>
      </dgm:t>
    </dgm:pt>
    <dgm:pt modelId="{48FA8E97-45A5-4264-B574-BB95AF17B1EE}" type="sibTrans" cxnId="{0845BF1A-69D1-4BE6-8A30-9CF2F9A845AD}">
      <dgm:prSet/>
      <dgm:spPr/>
      <dgm:t>
        <a:bodyPr/>
        <a:lstStyle/>
        <a:p>
          <a:endParaRPr lang="en-US">
            <a:solidFill>
              <a:schemeClr val="tx1"/>
            </a:solidFill>
          </a:endParaRPr>
        </a:p>
      </dgm:t>
    </dgm:pt>
    <dgm:pt modelId="{7E4B246D-0E53-4A24-AD29-B63925F7D8CF}">
      <dgm:prSet phldrT="[Text]"/>
      <dgm:spPr/>
      <dgm:t>
        <a:bodyPr/>
        <a:lstStyle/>
        <a:p>
          <a:r>
            <a:rPr lang="en-US" dirty="0">
              <a:solidFill>
                <a:schemeClr val="tx1"/>
              </a:solidFill>
              <a:latin typeface="Calibri" panose="020F0502020204030204" pitchFamily="34" charset="0"/>
              <a:ea typeface="Calibri" panose="020F0502020204030204" pitchFamily="34" charset="0"/>
              <a:cs typeface="Calibri" panose="020F0502020204030204" pitchFamily="34" charset="0"/>
            </a:rPr>
            <a:t>Hidden files, swap space, index.dat files, unused partitions, registry settings, event logs, etc.</a:t>
          </a:r>
        </a:p>
      </dgm:t>
    </dgm:pt>
    <dgm:pt modelId="{1B03FB92-B0DD-42B8-B107-12C01AF786D1}" type="parTrans" cxnId="{716E3B8C-4FBC-4AF3-B924-66A03A5A61BA}">
      <dgm:prSet/>
      <dgm:spPr/>
      <dgm:t>
        <a:bodyPr/>
        <a:lstStyle/>
        <a:p>
          <a:endParaRPr lang="en-US">
            <a:solidFill>
              <a:schemeClr val="tx1"/>
            </a:solidFill>
          </a:endParaRPr>
        </a:p>
      </dgm:t>
    </dgm:pt>
    <dgm:pt modelId="{C973A282-EF21-423D-9154-3A8AD696FB4A}" type="sibTrans" cxnId="{716E3B8C-4FBC-4AF3-B924-66A03A5A61BA}">
      <dgm:prSet/>
      <dgm:spPr/>
      <dgm:t>
        <a:bodyPr/>
        <a:lstStyle/>
        <a:p>
          <a:endParaRPr lang="en-US">
            <a:solidFill>
              <a:schemeClr val="tx1"/>
            </a:solidFill>
          </a:endParaRPr>
        </a:p>
      </dgm:t>
    </dgm:pt>
    <dgm:pt modelId="{CACE5576-9FA9-437F-9F20-D14C60011BF5}" type="pres">
      <dgm:prSet presAssocID="{6DB84B91-48CB-4721-B8D2-3AB72CE1111F}" presName="linear" presStyleCnt="0">
        <dgm:presLayoutVars>
          <dgm:dir/>
          <dgm:animLvl val="lvl"/>
          <dgm:resizeHandles val="exact"/>
        </dgm:presLayoutVars>
      </dgm:prSet>
      <dgm:spPr/>
    </dgm:pt>
    <dgm:pt modelId="{F7457E87-282E-4D87-809C-05DD203BEA6F}" type="pres">
      <dgm:prSet presAssocID="{624CB437-F1EC-44BA-A789-8B4C34430B02}" presName="parentLin" presStyleCnt="0"/>
      <dgm:spPr/>
    </dgm:pt>
    <dgm:pt modelId="{4D09E5D9-DA29-4792-8CB3-2B7C725C4D0A}" type="pres">
      <dgm:prSet presAssocID="{624CB437-F1EC-44BA-A789-8B4C34430B02}" presName="parentLeftMargin" presStyleLbl="node1" presStyleIdx="0" presStyleCnt="2"/>
      <dgm:spPr/>
    </dgm:pt>
    <dgm:pt modelId="{71A56A1D-27C2-4A7A-A78A-BB9797F32F64}" type="pres">
      <dgm:prSet presAssocID="{624CB437-F1EC-44BA-A789-8B4C34430B02}" presName="parentText" presStyleLbl="node1" presStyleIdx="0" presStyleCnt="2">
        <dgm:presLayoutVars>
          <dgm:chMax val="0"/>
          <dgm:bulletEnabled val="1"/>
        </dgm:presLayoutVars>
      </dgm:prSet>
      <dgm:spPr/>
    </dgm:pt>
    <dgm:pt modelId="{79AC1A19-8D7D-48F0-8493-2B73B96217D9}" type="pres">
      <dgm:prSet presAssocID="{624CB437-F1EC-44BA-A789-8B4C34430B02}" presName="negativeSpace" presStyleCnt="0"/>
      <dgm:spPr/>
    </dgm:pt>
    <dgm:pt modelId="{77BB238B-6320-4320-8A8A-9242F75A3A8D}" type="pres">
      <dgm:prSet presAssocID="{624CB437-F1EC-44BA-A789-8B4C34430B02}" presName="childText" presStyleLbl="conFgAcc1" presStyleIdx="0" presStyleCnt="2">
        <dgm:presLayoutVars>
          <dgm:bulletEnabled val="1"/>
        </dgm:presLayoutVars>
      </dgm:prSet>
      <dgm:spPr/>
    </dgm:pt>
    <dgm:pt modelId="{2BB362C0-E300-43D1-AE73-8AD5515B7737}" type="pres">
      <dgm:prSet presAssocID="{2B17B31E-D252-43F9-8D92-2AE5E27EB3DD}" presName="spaceBetweenRectangles" presStyleCnt="0"/>
      <dgm:spPr/>
    </dgm:pt>
    <dgm:pt modelId="{E1D7ABF3-CE70-4B7F-8BF9-02EE08A70A25}" type="pres">
      <dgm:prSet presAssocID="{1B72B03D-8F59-4C73-ABA8-173507B9F18A}" presName="parentLin" presStyleCnt="0"/>
      <dgm:spPr/>
    </dgm:pt>
    <dgm:pt modelId="{CE1AD9D0-EB0F-4D67-A82F-2882E0BF38B5}" type="pres">
      <dgm:prSet presAssocID="{1B72B03D-8F59-4C73-ABA8-173507B9F18A}" presName="parentLeftMargin" presStyleLbl="node1" presStyleIdx="0" presStyleCnt="2"/>
      <dgm:spPr/>
    </dgm:pt>
    <dgm:pt modelId="{672160BB-8C4F-4D9F-8BC6-8CD84AD0ABEB}" type="pres">
      <dgm:prSet presAssocID="{1B72B03D-8F59-4C73-ABA8-173507B9F18A}" presName="parentText" presStyleLbl="node1" presStyleIdx="1" presStyleCnt="2">
        <dgm:presLayoutVars>
          <dgm:chMax val="0"/>
          <dgm:bulletEnabled val="1"/>
        </dgm:presLayoutVars>
      </dgm:prSet>
      <dgm:spPr/>
    </dgm:pt>
    <dgm:pt modelId="{4DD1F51E-D1CC-40A7-8E22-A105B4FC9560}" type="pres">
      <dgm:prSet presAssocID="{1B72B03D-8F59-4C73-ABA8-173507B9F18A}" presName="negativeSpace" presStyleCnt="0"/>
      <dgm:spPr/>
    </dgm:pt>
    <dgm:pt modelId="{B86A31F1-2934-4CD6-9B34-91CC6BA6E21E}" type="pres">
      <dgm:prSet presAssocID="{1B72B03D-8F59-4C73-ABA8-173507B9F18A}" presName="childText" presStyleLbl="conFgAcc1" presStyleIdx="1" presStyleCnt="2">
        <dgm:presLayoutVars>
          <dgm:bulletEnabled val="1"/>
        </dgm:presLayoutVars>
      </dgm:prSet>
      <dgm:spPr/>
    </dgm:pt>
  </dgm:ptLst>
  <dgm:cxnLst>
    <dgm:cxn modelId="{DCF11505-1AEB-45C8-AABC-CA3D14212CF3}" type="presOf" srcId="{624CB437-F1EC-44BA-A789-8B4C34430B02}" destId="{71A56A1D-27C2-4A7A-A78A-BB9797F32F64}" srcOrd="1" destOrd="0" presId="urn:microsoft.com/office/officeart/2005/8/layout/list1"/>
    <dgm:cxn modelId="{25A48B0A-ACBF-41B4-A61B-889ADC0DEA8E}" srcId="{624CB437-F1EC-44BA-A789-8B4C34430B02}" destId="{883C973A-977E-4A5D-BBDE-9BE388F001EB}" srcOrd="1" destOrd="0" parTransId="{6B5940ED-96F9-4822-B0ED-AC66B578B9B9}" sibTransId="{9FA38231-E655-4BE0-8F34-D39D7A01C6F0}"/>
    <dgm:cxn modelId="{0845BF1A-69D1-4BE6-8A30-9CF2F9A845AD}" srcId="{1B72B03D-8F59-4C73-ABA8-173507B9F18A}" destId="{8D93A2BA-FD23-4DA2-9AF0-BC1C60A328DA}" srcOrd="0" destOrd="0" parTransId="{0B9B4B6A-4789-4C45-8197-C3EBABF1E7C4}" sibTransId="{48FA8E97-45A5-4264-B574-BB95AF17B1EE}"/>
    <dgm:cxn modelId="{F2AEBD22-75DC-4B0D-9FF2-7144D63D2A98}" type="presOf" srcId="{8D93A2BA-FD23-4DA2-9AF0-BC1C60A328DA}" destId="{B86A31F1-2934-4CD6-9B34-91CC6BA6E21E}" srcOrd="0" destOrd="0" presId="urn:microsoft.com/office/officeart/2005/8/layout/list1"/>
    <dgm:cxn modelId="{E6474F2A-AF64-484C-8EF1-2CDDE3F67D89}" type="presOf" srcId="{6DB84B91-48CB-4721-B8D2-3AB72CE1111F}" destId="{CACE5576-9FA9-437F-9F20-D14C60011BF5}" srcOrd="0" destOrd="0" presId="urn:microsoft.com/office/officeart/2005/8/layout/list1"/>
    <dgm:cxn modelId="{DE90E848-D79F-4887-9E84-598CD0F5FA5D}" type="presOf" srcId="{883C973A-977E-4A5D-BBDE-9BE388F001EB}" destId="{77BB238B-6320-4320-8A8A-9242F75A3A8D}" srcOrd="0" destOrd="1" presId="urn:microsoft.com/office/officeart/2005/8/layout/list1"/>
    <dgm:cxn modelId="{2D533251-CF77-4308-90BE-0839CFF4AEF5}" type="presOf" srcId="{1B72B03D-8F59-4C73-ABA8-173507B9F18A}" destId="{672160BB-8C4F-4D9F-8BC6-8CD84AD0ABEB}" srcOrd="1" destOrd="0" presId="urn:microsoft.com/office/officeart/2005/8/layout/list1"/>
    <dgm:cxn modelId="{716E3B8C-4FBC-4AF3-B924-66A03A5A61BA}" srcId="{1B72B03D-8F59-4C73-ABA8-173507B9F18A}" destId="{7E4B246D-0E53-4A24-AD29-B63925F7D8CF}" srcOrd="1" destOrd="0" parTransId="{1B03FB92-B0DD-42B8-B107-12C01AF786D1}" sibTransId="{C973A282-EF21-423D-9154-3A8AD696FB4A}"/>
    <dgm:cxn modelId="{08C13F96-8319-41E3-8FCA-B760F090A6BC}" srcId="{6DB84B91-48CB-4721-B8D2-3AB72CE1111F}" destId="{624CB437-F1EC-44BA-A789-8B4C34430B02}" srcOrd="0" destOrd="0" parTransId="{4CD5A497-D309-4AD4-9478-8BB3A7AB4C85}" sibTransId="{2B17B31E-D252-43F9-8D92-2AE5E27EB3DD}"/>
    <dgm:cxn modelId="{2963869C-67BF-417E-93F5-354D002EB95D}" srcId="{624CB437-F1EC-44BA-A789-8B4C34430B02}" destId="{C63EE93D-2F83-4291-B0A4-8F9CC1FF04B9}" srcOrd="0" destOrd="0" parTransId="{530BAE99-D2D9-4D31-876B-F3B92E233216}" sibTransId="{8A6F1DC4-568A-4BAE-B29C-B438CCE38ECC}"/>
    <dgm:cxn modelId="{75DC06A7-28F7-406B-8CF1-701C8E41E9F8}" srcId="{6DB84B91-48CB-4721-B8D2-3AB72CE1111F}" destId="{1B72B03D-8F59-4C73-ABA8-173507B9F18A}" srcOrd="1" destOrd="0" parTransId="{2FE95339-D2E0-42A9-89BD-C0AAFFAA8366}" sibTransId="{A7914EB3-5067-4022-BBCE-1D15D3E1FA07}"/>
    <dgm:cxn modelId="{F01216CB-581A-4A12-B63E-AD1267B24CB7}" type="presOf" srcId="{7E4B246D-0E53-4A24-AD29-B63925F7D8CF}" destId="{B86A31F1-2934-4CD6-9B34-91CC6BA6E21E}" srcOrd="0" destOrd="1" presId="urn:microsoft.com/office/officeart/2005/8/layout/list1"/>
    <dgm:cxn modelId="{E89292D0-E5D3-4C11-8824-D69A3AF3821D}" type="presOf" srcId="{624CB437-F1EC-44BA-A789-8B4C34430B02}" destId="{4D09E5D9-DA29-4792-8CB3-2B7C725C4D0A}" srcOrd="0" destOrd="0" presId="urn:microsoft.com/office/officeart/2005/8/layout/list1"/>
    <dgm:cxn modelId="{9F48DFF0-31FD-4904-B779-5724DABE34BC}" type="presOf" srcId="{1B72B03D-8F59-4C73-ABA8-173507B9F18A}" destId="{CE1AD9D0-EB0F-4D67-A82F-2882E0BF38B5}" srcOrd="0" destOrd="0" presId="urn:microsoft.com/office/officeart/2005/8/layout/list1"/>
    <dgm:cxn modelId="{CCB114FF-AB93-43F8-98E6-64184E1E5CF3}" type="presOf" srcId="{C63EE93D-2F83-4291-B0A4-8F9CC1FF04B9}" destId="{77BB238B-6320-4320-8A8A-9242F75A3A8D}" srcOrd="0" destOrd="0" presId="urn:microsoft.com/office/officeart/2005/8/layout/list1"/>
    <dgm:cxn modelId="{B6052761-83AD-4F29-BF5C-4F1735D188DF}" type="presParOf" srcId="{CACE5576-9FA9-437F-9F20-D14C60011BF5}" destId="{F7457E87-282E-4D87-809C-05DD203BEA6F}" srcOrd="0" destOrd="0" presId="urn:microsoft.com/office/officeart/2005/8/layout/list1"/>
    <dgm:cxn modelId="{3F1363D0-E152-4C57-91A0-6D7281487F5E}" type="presParOf" srcId="{F7457E87-282E-4D87-809C-05DD203BEA6F}" destId="{4D09E5D9-DA29-4792-8CB3-2B7C725C4D0A}" srcOrd="0" destOrd="0" presId="urn:microsoft.com/office/officeart/2005/8/layout/list1"/>
    <dgm:cxn modelId="{6C31DE5E-CE09-4473-A506-BF3915621752}" type="presParOf" srcId="{F7457E87-282E-4D87-809C-05DD203BEA6F}" destId="{71A56A1D-27C2-4A7A-A78A-BB9797F32F64}" srcOrd="1" destOrd="0" presId="urn:microsoft.com/office/officeart/2005/8/layout/list1"/>
    <dgm:cxn modelId="{AC3E70D9-553D-466E-AC19-E7434411BE25}" type="presParOf" srcId="{CACE5576-9FA9-437F-9F20-D14C60011BF5}" destId="{79AC1A19-8D7D-48F0-8493-2B73B96217D9}" srcOrd="1" destOrd="0" presId="urn:microsoft.com/office/officeart/2005/8/layout/list1"/>
    <dgm:cxn modelId="{5BAFFDC4-A624-4FA3-A560-5615243D8DB5}" type="presParOf" srcId="{CACE5576-9FA9-437F-9F20-D14C60011BF5}" destId="{77BB238B-6320-4320-8A8A-9242F75A3A8D}" srcOrd="2" destOrd="0" presId="urn:microsoft.com/office/officeart/2005/8/layout/list1"/>
    <dgm:cxn modelId="{9CA1A37C-3C5D-444D-A340-1B0BD430A639}" type="presParOf" srcId="{CACE5576-9FA9-437F-9F20-D14C60011BF5}" destId="{2BB362C0-E300-43D1-AE73-8AD5515B7737}" srcOrd="3" destOrd="0" presId="urn:microsoft.com/office/officeart/2005/8/layout/list1"/>
    <dgm:cxn modelId="{FAC50CD4-89F0-4B2B-B3A8-F824F8494152}" type="presParOf" srcId="{CACE5576-9FA9-437F-9F20-D14C60011BF5}" destId="{E1D7ABF3-CE70-4B7F-8BF9-02EE08A70A25}" srcOrd="4" destOrd="0" presId="urn:microsoft.com/office/officeart/2005/8/layout/list1"/>
    <dgm:cxn modelId="{F60B8F7E-8702-4541-966D-1839A5A7834B}" type="presParOf" srcId="{E1D7ABF3-CE70-4B7F-8BF9-02EE08A70A25}" destId="{CE1AD9D0-EB0F-4D67-A82F-2882E0BF38B5}" srcOrd="0" destOrd="0" presId="urn:microsoft.com/office/officeart/2005/8/layout/list1"/>
    <dgm:cxn modelId="{B8E01FF6-075B-432E-84FA-0F27D927BA05}" type="presParOf" srcId="{E1D7ABF3-CE70-4B7F-8BF9-02EE08A70A25}" destId="{672160BB-8C4F-4D9F-8BC6-8CD84AD0ABEB}" srcOrd="1" destOrd="0" presId="urn:microsoft.com/office/officeart/2005/8/layout/list1"/>
    <dgm:cxn modelId="{43878974-9FAC-46D7-B44C-A23AAFE2020F}" type="presParOf" srcId="{CACE5576-9FA9-437F-9F20-D14C60011BF5}" destId="{4DD1F51E-D1CC-40A7-8E22-A105B4FC9560}" srcOrd="5" destOrd="0" presId="urn:microsoft.com/office/officeart/2005/8/layout/list1"/>
    <dgm:cxn modelId="{5F025C36-26B1-4FCD-BF59-70B0D29A6FA8}" type="presParOf" srcId="{CACE5576-9FA9-437F-9F20-D14C60011BF5}" destId="{B86A31F1-2934-4CD6-9B34-91CC6BA6E21E}"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50F282D-3F97-4EF1-91DD-6EF7A05BBF25}" type="doc">
      <dgm:prSet loTypeId="urn:microsoft.com/office/officeart/2005/8/layout/hList6" loCatId="list" qsTypeId="urn:microsoft.com/office/officeart/2005/8/quickstyle/3d1" qsCatId="3D" csTypeId="urn:microsoft.com/office/officeart/2005/8/colors/colorful5" csCatId="colorful" phldr="1"/>
      <dgm:spPr/>
      <dgm:t>
        <a:bodyPr/>
        <a:lstStyle/>
        <a:p>
          <a:endParaRPr lang="en-US"/>
        </a:p>
      </dgm:t>
    </dgm:pt>
    <dgm:pt modelId="{FF3D8D65-D4A6-4C93-B800-EDF5925996E9}">
      <dgm:prSet phldrT="[Text]"/>
      <dgm:spPr/>
      <dgm:t>
        <a:bodyPr/>
        <a:lstStyle/>
        <a:p>
          <a:r>
            <a:rPr lang="en-US" dirty="0">
              <a:solidFill>
                <a:schemeClr val="tx1"/>
              </a:solidFill>
            </a:rPr>
            <a:t>User Created Files</a:t>
          </a:r>
        </a:p>
      </dgm:t>
    </dgm:pt>
    <dgm:pt modelId="{2DC25477-BA4E-4F96-B70C-95191F19E597}" type="parTrans" cxnId="{ADD92C3D-4388-4D7B-A7B2-6A7A3D768F24}">
      <dgm:prSet/>
      <dgm:spPr/>
      <dgm:t>
        <a:bodyPr/>
        <a:lstStyle/>
        <a:p>
          <a:endParaRPr lang="en-US"/>
        </a:p>
      </dgm:t>
    </dgm:pt>
    <dgm:pt modelId="{44982C7C-8B88-4A42-99AA-69A994C0F442}" type="sibTrans" cxnId="{ADD92C3D-4388-4D7B-A7B2-6A7A3D768F24}">
      <dgm:prSet/>
      <dgm:spPr/>
      <dgm:t>
        <a:bodyPr/>
        <a:lstStyle/>
        <a:p>
          <a:endParaRPr lang="en-US"/>
        </a:p>
      </dgm:t>
    </dgm:pt>
    <dgm:pt modelId="{871F3D3C-CA72-4379-A66C-55746BECFBC2}">
      <dgm:prSet phldrT="[Text]"/>
      <dgm:spPr/>
      <dgm:t>
        <a:bodyPr/>
        <a:lstStyle/>
        <a:p>
          <a:r>
            <a:rPr lang="en-US" dirty="0">
              <a:solidFill>
                <a:schemeClr val="tx1"/>
              </a:solidFill>
            </a:rPr>
            <a:t>Databases</a:t>
          </a:r>
        </a:p>
      </dgm:t>
    </dgm:pt>
    <dgm:pt modelId="{FC0E79B3-8E63-4A6E-8E3A-29CD901F6CB8}" type="parTrans" cxnId="{7B092E94-228A-437E-8910-7EDD1F76787F}">
      <dgm:prSet/>
      <dgm:spPr/>
      <dgm:t>
        <a:bodyPr/>
        <a:lstStyle/>
        <a:p>
          <a:endParaRPr lang="en-US"/>
        </a:p>
      </dgm:t>
    </dgm:pt>
    <dgm:pt modelId="{E9576625-9C46-4BD3-8D16-8F81A6903E66}" type="sibTrans" cxnId="{7B092E94-228A-437E-8910-7EDD1F76787F}">
      <dgm:prSet/>
      <dgm:spPr/>
      <dgm:t>
        <a:bodyPr/>
        <a:lstStyle/>
        <a:p>
          <a:endParaRPr lang="en-US"/>
        </a:p>
      </dgm:t>
    </dgm:pt>
    <dgm:pt modelId="{5D6F48BE-D31B-4E88-898F-9AAE6FC474D9}">
      <dgm:prSet phldrT="[Text]"/>
      <dgm:spPr/>
      <dgm:t>
        <a:bodyPr/>
        <a:lstStyle/>
        <a:p>
          <a:r>
            <a:rPr lang="en-US" dirty="0">
              <a:solidFill>
                <a:schemeClr val="tx1"/>
              </a:solidFill>
            </a:rPr>
            <a:t>Documents (Text, Presentation, Spreadsheet, PDF, etc.)</a:t>
          </a:r>
        </a:p>
      </dgm:t>
    </dgm:pt>
    <dgm:pt modelId="{37BEEA51-BAF5-46C3-B16F-3BE03CA15720}" type="parTrans" cxnId="{765AF9E9-0420-4299-923E-22B62D2E2208}">
      <dgm:prSet/>
      <dgm:spPr/>
      <dgm:t>
        <a:bodyPr/>
        <a:lstStyle/>
        <a:p>
          <a:endParaRPr lang="en-US"/>
        </a:p>
      </dgm:t>
    </dgm:pt>
    <dgm:pt modelId="{EDB2B706-F16E-472E-AA3B-172401EF8D99}" type="sibTrans" cxnId="{765AF9E9-0420-4299-923E-22B62D2E2208}">
      <dgm:prSet/>
      <dgm:spPr/>
      <dgm:t>
        <a:bodyPr/>
        <a:lstStyle/>
        <a:p>
          <a:endParaRPr lang="en-US"/>
        </a:p>
      </dgm:t>
    </dgm:pt>
    <dgm:pt modelId="{280F7CA2-D063-436E-A56C-874BA0BE9E1F}">
      <dgm:prSet phldrT="[Text]"/>
      <dgm:spPr/>
      <dgm:t>
        <a:bodyPr/>
        <a:lstStyle/>
        <a:p>
          <a:r>
            <a:rPr lang="en-US" dirty="0">
              <a:solidFill>
                <a:schemeClr val="tx1"/>
              </a:solidFill>
            </a:rPr>
            <a:t>Internet Bookmarks &amp; Address Books</a:t>
          </a:r>
        </a:p>
      </dgm:t>
    </dgm:pt>
    <dgm:pt modelId="{564692FF-2A7C-47E8-9FA6-D4B26001A56C}" type="parTrans" cxnId="{C5D0BE8C-E61C-42A0-8CC9-4947A598842D}">
      <dgm:prSet/>
      <dgm:spPr/>
      <dgm:t>
        <a:bodyPr/>
        <a:lstStyle/>
        <a:p>
          <a:endParaRPr lang="en-US"/>
        </a:p>
      </dgm:t>
    </dgm:pt>
    <dgm:pt modelId="{559F357E-9978-47BB-A325-E357F2417EF7}" type="sibTrans" cxnId="{C5D0BE8C-E61C-42A0-8CC9-4947A598842D}">
      <dgm:prSet/>
      <dgm:spPr/>
      <dgm:t>
        <a:bodyPr/>
        <a:lstStyle/>
        <a:p>
          <a:endParaRPr lang="en-US"/>
        </a:p>
      </dgm:t>
    </dgm:pt>
    <dgm:pt modelId="{332ECD1F-B538-457E-9D1E-0A942D557E3F}">
      <dgm:prSet phldrT="[Text]"/>
      <dgm:spPr/>
      <dgm:t>
        <a:bodyPr/>
        <a:lstStyle/>
        <a:p>
          <a:r>
            <a:rPr lang="en-US" dirty="0">
              <a:solidFill>
                <a:schemeClr val="tx1"/>
              </a:solidFill>
            </a:rPr>
            <a:t>User Protected Files</a:t>
          </a:r>
        </a:p>
      </dgm:t>
    </dgm:pt>
    <dgm:pt modelId="{FD6310C2-A0F0-4A72-8106-30DE0D765E9D}" type="parTrans" cxnId="{5BFD6104-7B8B-4FCD-A859-4AA39C572373}">
      <dgm:prSet/>
      <dgm:spPr/>
      <dgm:t>
        <a:bodyPr/>
        <a:lstStyle/>
        <a:p>
          <a:endParaRPr lang="en-US"/>
        </a:p>
      </dgm:t>
    </dgm:pt>
    <dgm:pt modelId="{D9FFA98C-6AEE-4801-B7CA-E61EAEEFAF4A}" type="sibTrans" cxnId="{5BFD6104-7B8B-4FCD-A859-4AA39C572373}">
      <dgm:prSet/>
      <dgm:spPr/>
      <dgm:t>
        <a:bodyPr/>
        <a:lstStyle/>
        <a:p>
          <a:endParaRPr lang="en-US"/>
        </a:p>
      </dgm:t>
    </dgm:pt>
    <dgm:pt modelId="{DA53C202-D649-4929-8F9A-AA377F9E67E3}">
      <dgm:prSet phldrT="[Text]"/>
      <dgm:spPr/>
      <dgm:t>
        <a:bodyPr/>
        <a:lstStyle/>
        <a:p>
          <a:r>
            <a:rPr lang="en-US" dirty="0">
              <a:solidFill>
                <a:schemeClr val="tx1"/>
              </a:solidFill>
            </a:rPr>
            <a:t>Compressed Files</a:t>
          </a:r>
        </a:p>
      </dgm:t>
    </dgm:pt>
    <dgm:pt modelId="{AA1C210B-67C7-4BB1-98B6-3748B9801452}" type="parTrans" cxnId="{DDDA28E5-988D-4937-A169-D6705B420FD6}">
      <dgm:prSet/>
      <dgm:spPr/>
      <dgm:t>
        <a:bodyPr/>
        <a:lstStyle/>
        <a:p>
          <a:endParaRPr lang="en-US"/>
        </a:p>
      </dgm:t>
    </dgm:pt>
    <dgm:pt modelId="{6A147CD4-B723-4E16-88EC-3C6C644E8231}" type="sibTrans" cxnId="{DDDA28E5-988D-4937-A169-D6705B420FD6}">
      <dgm:prSet/>
      <dgm:spPr/>
      <dgm:t>
        <a:bodyPr/>
        <a:lstStyle/>
        <a:p>
          <a:endParaRPr lang="en-US"/>
        </a:p>
      </dgm:t>
    </dgm:pt>
    <dgm:pt modelId="{BB6673EB-A8FB-4248-A9D4-99D2C838E514}">
      <dgm:prSet phldrT="[Text]"/>
      <dgm:spPr/>
      <dgm:t>
        <a:bodyPr/>
        <a:lstStyle/>
        <a:p>
          <a:r>
            <a:rPr lang="en-US" dirty="0">
              <a:solidFill>
                <a:schemeClr val="tx1"/>
              </a:solidFill>
            </a:rPr>
            <a:t>Media Files (Image, Audio, Video, etc.)</a:t>
          </a:r>
        </a:p>
      </dgm:t>
    </dgm:pt>
    <dgm:pt modelId="{15D2C071-8265-4585-9548-DB1C4B20031F}" type="parTrans" cxnId="{A3486BA1-6142-410B-AE1F-1E236B8D7DE3}">
      <dgm:prSet/>
      <dgm:spPr/>
      <dgm:t>
        <a:bodyPr/>
        <a:lstStyle/>
        <a:p>
          <a:endParaRPr lang="en-US"/>
        </a:p>
      </dgm:t>
    </dgm:pt>
    <dgm:pt modelId="{3FCD04C2-C6FA-49BC-86AB-783C4D99F58D}" type="sibTrans" cxnId="{A3486BA1-6142-410B-AE1F-1E236B8D7DE3}">
      <dgm:prSet/>
      <dgm:spPr/>
      <dgm:t>
        <a:bodyPr/>
        <a:lstStyle/>
        <a:p>
          <a:endParaRPr lang="en-US"/>
        </a:p>
      </dgm:t>
    </dgm:pt>
    <dgm:pt modelId="{7780CB66-3CC9-4C2A-A85D-D03BA45C7146}">
      <dgm:prSet phldrT="[Text]"/>
      <dgm:spPr/>
      <dgm:t>
        <a:bodyPr/>
        <a:lstStyle/>
        <a:p>
          <a:r>
            <a:rPr lang="en-US" dirty="0">
              <a:solidFill>
                <a:schemeClr val="tx1"/>
              </a:solidFill>
            </a:rPr>
            <a:t>Encrypted Files (Password Protected)</a:t>
          </a:r>
        </a:p>
      </dgm:t>
    </dgm:pt>
    <dgm:pt modelId="{273F5AF4-3D5E-4DC4-8EF8-2C0893D7D7E0}" type="sibTrans" cxnId="{E7B8FE74-619C-48AE-AFCD-5FBFE218037B}">
      <dgm:prSet/>
      <dgm:spPr/>
      <dgm:t>
        <a:bodyPr/>
        <a:lstStyle/>
        <a:p>
          <a:endParaRPr lang="en-US"/>
        </a:p>
      </dgm:t>
    </dgm:pt>
    <dgm:pt modelId="{DB1975C4-C03E-41CE-AC30-F3C49C5BBA36}" type="parTrans" cxnId="{E7B8FE74-619C-48AE-AFCD-5FBFE218037B}">
      <dgm:prSet/>
      <dgm:spPr/>
      <dgm:t>
        <a:bodyPr/>
        <a:lstStyle/>
        <a:p>
          <a:endParaRPr lang="en-US"/>
        </a:p>
      </dgm:t>
    </dgm:pt>
    <dgm:pt modelId="{2F3001D7-C062-49F6-A7AA-D14EBC6A857B}">
      <dgm:prSet phldrT="[Text]"/>
      <dgm:spPr/>
      <dgm:t>
        <a:bodyPr/>
        <a:lstStyle/>
        <a:p>
          <a:r>
            <a:rPr lang="en-US" dirty="0">
              <a:solidFill>
                <a:schemeClr val="tx1"/>
              </a:solidFill>
            </a:rPr>
            <a:t>Hidden Files </a:t>
          </a:r>
        </a:p>
      </dgm:t>
    </dgm:pt>
    <dgm:pt modelId="{B5E4138A-F80A-48DF-AEBC-39E7BE81E1FE}" type="parTrans" cxnId="{3AA6C5E9-18D6-4D93-BB22-7D7CB9726F63}">
      <dgm:prSet/>
      <dgm:spPr/>
      <dgm:t>
        <a:bodyPr/>
        <a:lstStyle/>
        <a:p>
          <a:endParaRPr lang="en-US"/>
        </a:p>
      </dgm:t>
    </dgm:pt>
    <dgm:pt modelId="{688BE806-7067-4568-80B8-B4E7B181B98A}" type="sibTrans" cxnId="{3AA6C5E9-18D6-4D93-BB22-7D7CB9726F63}">
      <dgm:prSet/>
      <dgm:spPr/>
      <dgm:t>
        <a:bodyPr/>
        <a:lstStyle/>
        <a:p>
          <a:endParaRPr lang="en-US"/>
        </a:p>
      </dgm:t>
    </dgm:pt>
    <dgm:pt modelId="{51767FFB-C56E-470A-BBB9-61E9E7FCC50B}">
      <dgm:prSet phldrT="[Text]"/>
      <dgm:spPr/>
      <dgm:t>
        <a:bodyPr/>
        <a:lstStyle/>
        <a:p>
          <a:r>
            <a:rPr lang="en-US" dirty="0">
              <a:solidFill>
                <a:schemeClr val="tx1"/>
              </a:solidFill>
            </a:rPr>
            <a:t>Files with name/extension mismatch</a:t>
          </a:r>
        </a:p>
      </dgm:t>
    </dgm:pt>
    <dgm:pt modelId="{22EA2B31-FC3F-42F4-A4AA-91040BA24072}" type="parTrans" cxnId="{F95409C5-33ED-474B-A5E7-DBF8464471A6}">
      <dgm:prSet/>
      <dgm:spPr/>
      <dgm:t>
        <a:bodyPr/>
        <a:lstStyle/>
        <a:p>
          <a:endParaRPr lang="en-US"/>
        </a:p>
      </dgm:t>
    </dgm:pt>
    <dgm:pt modelId="{47BB20F7-235E-4072-BC3C-FF0E32EE1DA4}" type="sibTrans" cxnId="{F95409C5-33ED-474B-A5E7-DBF8464471A6}">
      <dgm:prSet/>
      <dgm:spPr/>
      <dgm:t>
        <a:bodyPr/>
        <a:lstStyle/>
        <a:p>
          <a:endParaRPr lang="en-US"/>
        </a:p>
      </dgm:t>
    </dgm:pt>
    <dgm:pt modelId="{C0A8078A-5432-4751-9361-BEA65B0125D5}">
      <dgm:prSet phldrT="[Text]"/>
      <dgm:spPr/>
      <dgm:t>
        <a:bodyPr/>
        <a:lstStyle/>
        <a:p>
          <a:endParaRPr lang="en-US" dirty="0"/>
        </a:p>
      </dgm:t>
    </dgm:pt>
    <dgm:pt modelId="{5077DE2E-D864-4F74-AD70-CB2CA8C2D7A8}" type="parTrans" cxnId="{4002C45A-F14B-4453-B544-69D9FAD13DE3}">
      <dgm:prSet/>
      <dgm:spPr/>
      <dgm:t>
        <a:bodyPr/>
        <a:lstStyle/>
        <a:p>
          <a:endParaRPr lang="en-US"/>
        </a:p>
      </dgm:t>
    </dgm:pt>
    <dgm:pt modelId="{5D42E071-9360-4A41-B64B-2564A42099C3}" type="sibTrans" cxnId="{4002C45A-F14B-4453-B544-69D9FAD13DE3}">
      <dgm:prSet/>
      <dgm:spPr/>
      <dgm:t>
        <a:bodyPr/>
        <a:lstStyle/>
        <a:p>
          <a:endParaRPr lang="en-US"/>
        </a:p>
      </dgm:t>
    </dgm:pt>
    <dgm:pt modelId="{D562303F-0177-4F0D-89C4-C6393A841EA6}">
      <dgm:prSet phldrT="[Text]"/>
      <dgm:spPr/>
      <dgm:t>
        <a:bodyPr/>
        <a:lstStyle/>
        <a:p>
          <a:r>
            <a:rPr lang="en-US" dirty="0">
              <a:solidFill>
                <a:schemeClr val="tx1"/>
              </a:solidFill>
            </a:rPr>
            <a:t>Steganography</a:t>
          </a:r>
        </a:p>
      </dgm:t>
    </dgm:pt>
    <dgm:pt modelId="{8638C1E7-967E-4AAB-B915-C5F3A464F170}" type="parTrans" cxnId="{87E6D5D8-27D5-43DF-9C08-C38F3C70B3E8}">
      <dgm:prSet/>
      <dgm:spPr/>
      <dgm:t>
        <a:bodyPr/>
        <a:lstStyle/>
        <a:p>
          <a:endParaRPr lang="en-US"/>
        </a:p>
      </dgm:t>
    </dgm:pt>
    <dgm:pt modelId="{DE34E176-9F36-430A-8D25-A9188FA2A5F5}" type="sibTrans" cxnId="{87E6D5D8-27D5-43DF-9C08-C38F3C70B3E8}">
      <dgm:prSet/>
      <dgm:spPr/>
      <dgm:t>
        <a:bodyPr/>
        <a:lstStyle/>
        <a:p>
          <a:endParaRPr lang="en-US"/>
        </a:p>
      </dgm:t>
    </dgm:pt>
    <dgm:pt modelId="{26E222CC-70CD-4B79-B833-28D4BA951B2B}">
      <dgm:prSet phldrT="[Text]"/>
      <dgm:spPr/>
      <dgm:t>
        <a:bodyPr/>
        <a:lstStyle/>
        <a:p>
          <a:r>
            <a:rPr lang="en-US" dirty="0"/>
            <a:t>System Generated Files</a:t>
          </a:r>
        </a:p>
      </dgm:t>
    </dgm:pt>
    <dgm:pt modelId="{CFF01C3E-EFD5-4254-B343-C00ADE614F18}" type="parTrans" cxnId="{E1D78765-6B9D-466C-BE64-264CB1D5A396}">
      <dgm:prSet/>
      <dgm:spPr/>
      <dgm:t>
        <a:bodyPr/>
        <a:lstStyle/>
        <a:p>
          <a:endParaRPr lang="en-US"/>
        </a:p>
      </dgm:t>
    </dgm:pt>
    <dgm:pt modelId="{CA7556A3-DFCA-4BDD-AC6E-D09B3C98E39E}" type="sibTrans" cxnId="{E1D78765-6B9D-466C-BE64-264CB1D5A396}">
      <dgm:prSet/>
      <dgm:spPr/>
      <dgm:t>
        <a:bodyPr/>
        <a:lstStyle/>
        <a:p>
          <a:endParaRPr lang="en-US"/>
        </a:p>
      </dgm:t>
    </dgm:pt>
    <dgm:pt modelId="{6BE41229-C7D7-472B-AD26-CAF296361DB2}">
      <dgm:prSet phldrT="[Text]"/>
      <dgm:spPr/>
      <dgm:t>
        <a:bodyPr/>
        <a:lstStyle/>
        <a:p>
          <a:r>
            <a:rPr lang="en-US" dirty="0"/>
            <a:t>Log Files</a:t>
          </a:r>
        </a:p>
      </dgm:t>
    </dgm:pt>
    <dgm:pt modelId="{652CDB3B-8DAD-4140-A825-0374802AD299}" type="parTrans" cxnId="{4D37865F-303B-45E4-A91E-B1B80AFDD1A1}">
      <dgm:prSet/>
      <dgm:spPr/>
      <dgm:t>
        <a:bodyPr/>
        <a:lstStyle/>
        <a:p>
          <a:endParaRPr lang="en-US"/>
        </a:p>
      </dgm:t>
    </dgm:pt>
    <dgm:pt modelId="{14F93C51-44E8-4BC2-A39E-25EB18A36845}" type="sibTrans" cxnId="{4D37865F-303B-45E4-A91E-B1B80AFDD1A1}">
      <dgm:prSet/>
      <dgm:spPr/>
      <dgm:t>
        <a:bodyPr/>
        <a:lstStyle/>
        <a:p>
          <a:endParaRPr lang="en-US"/>
        </a:p>
      </dgm:t>
    </dgm:pt>
    <dgm:pt modelId="{345C5F22-AE19-48E2-BCB3-1A52A7A1CFA2}">
      <dgm:prSet phldrT="[Text]"/>
      <dgm:spPr/>
      <dgm:t>
        <a:bodyPr/>
        <a:lstStyle/>
        <a:p>
          <a:r>
            <a:rPr lang="en-US" dirty="0"/>
            <a:t>Configuration Files</a:t>
          </a:r>
        </a:p>
      </dgm:t>
    </dgm:pt>
    <dgm:pt modelId="{9267B59B-7F5F-4947-A569-FF94690E6322}" type="parTrans" cxnId="{693CCA71-44BE-43E0-952A-DDC59E258880}">
      <dgm:prSet/>
      <dgm:spPr/>
      <dgm:t>
        <a:bodyPr/>
        <a:lstStyle/>
        <a:p>
          <a:endParaRPr lang="en-US"/>
        </a:p>
      </dgm:t>
    </dgm:pt>
    <dgm:pt modelId="{3EFE79DD-0B5B-4C41-8D57-6790FBA29DB6}" type="sibTrans" cxnId="{693CCA71-44BE-43E0-952A-DDC59E258880}">
      <dgm:prSet/>
      <dgm:spPr/>
      <dgm:t>
        <a:bodyPr/>
        <a:lstStyle/>
        <a:p>
          <a:endParaRPr lang="en-US"/>
        </a:p>
      </dgm:t>
    </dgm:pt>
    <dgm:pt modelId="{BD1B2F2A-F0E3-43BE-979F-268EA6BAA25C}">
      <dgm:prSet phldrT="[Text]"/>
      <dgm:spPr/>
      <dgm:t>
        <a:bodyPr/>
        <a:lstStyle/>
        <a:p>
          <a:r>
            <a:rPr lang="en-US" dirty="0"/>
            <a:t>Cookies</a:t>
          </a:r>
        </a:p>
      </dgm:t>
    </dgm:pt>
    <dgm:pt modelId="{99DEC38C-C64A-443B-A9F1-651933DBA140}" type="parTrans" cxnId="{A7F6A6E6-0006-4AC4-804B-E2248323D4E1}">
      <dgm:prSet/>
      <dgm:spPr/>
      <dgm:t>
        <a:bodyPr/>
        <a:lstStyle/>
        <a:p>
          <a:endParaRPr lang="en-US"/>
        </a:p>
      </dgm:t>
    </dgm:pt>
    <dgm:pt modelId="{3D4EB3C8-0F77-47CA-AD77-C802AABF4AA2}" type="sibTrans" cxnId="{A7F6A6E6-0006-4AC4-804B-E2248323D4E1}">
      <dgm:prSet/>
      <dgm:spPr/>
      <dgm:t>
        <a:bodyPr/>
        <a:lstStyle/>
        <a:p>
          <a:endParaRPr lang="en-US"/>
        </a:p>
      </dgm:t>
    </dgm:pt>
    <dgm:pt modelId="{A9E4440F-C592-41E0-AD3E-4EA743DC5EEA}">
      <dgm:prSet phldrT="[Text]"/>
      <dgm:spPr/>
      <dgm:t>
        <a:bodyPr/>
        <a:lstStyle/>
        <a:p>
          <a:r>
            <a:rPr lang="en-US" dirty="0"/>
            <a:t>System Files</a:t>
          </a:r>
        </a:p>
      </dgm:t>
    </dgm:pt>
    <dgm:pt modelId="{D7715DF6-01EC-40D7-BBD7-5419B23D718B}" type="parTrans" cxnId="{92ABC631-FCAD-46C4-B359-13C8678CC142}">
      <dgm:prSet/>
      <dgm:spPr/>
      <dgm:t>
        <a:bodyPr/>
        <a:lstStyle/>
        <a:p>
          <a:endParaRPr lang="en-US"/>
        </a:p>
      </dgm:t>
    </dgm:pt>
    <dgm:pt modelId="{C620D628-52C3-4B73-8883-F3DA622279F9}" type="sibTrans" cxnId="{92ABC631-FCAD-46C4-B359-13C8678CC142}">
      <dgm:prSet/>
      <dgm:spPr/>
      <dgm:t>
        <a:bodyPr/>
        <a:lstStyle/>
        <a:p>
          <a:endParaRPr lang="en-US"/>
        </a:p>
      </dgm:t>
    </dgm:pt>
    <dgm:pt modelId="{4A8250D8-0DD1-4A68-AB9B-64D366938B05}">
      <dgm:prSet phldrT="[Text]"/>
      <dgm:spPr/>
      <dgm:t>
        <a:bodyPr/>
        <a:lstStyle/>
        <a:p>
          <a:r>
            <a:rPr lang="en-US" dirty="0"/>
            <a:t>Temporary Files</a:t>
          </a:r>
        </a:p>
      </dgm:t>
    </dgm:pt>
    <dgm:pt modelId="{EA0F0982-3D7C-4D62-93CA-CF78E60F31AE}" type="parTrans" cxnId="{EB9F8E1A-54AF-4464-A81B-AF27F4A6C952}">
      <dgm:prSet/>
      <dgm:spPr/>
      <dgm:t>
        <a:bodyPr/>
        <a:lstStyle/>
        <a:p>
          <a:endParaRPr lang="en-US"/>
        </a:p>
      </dgm:t>
    </dgm:pt>
    <dgm:pt modelId="{CB7140AE-17C3-4A6C-BAB3-1149BE3223F6}" type="sibTrans" cxnId="{EB9F8E1A-54AF-4464-A81B-AF27F4A6C952}">
      <dgm:prSet/>
      <dgm:spPr/>
      <dgm:t>
        <a:bodyPr/>
        <a:lstStyle/>
        <a:p>
          <a:endParaRPr lang="en-US"/>
        </a:p>
      </dgm:t>
    </dgm:pt>
    <dgm:pt modelId="{14FFDF75-5E3B-4BFE-9866-A997495FED82}">
      <dgm:prSet phldrT="[Text]"/>
      <dgm:spPr/>
      <dgm:t>
        <a:bodyPr/>
        <a:lstStyle/>
        <a:p>
          <a:r>
            <a:rPr lang="en-US" dirty="0"/>
            <a:t>History Files</a:t>
          </a:r>
        </a:p>
      </dgm:t>
    </dgm:pt>
    <dgm:pt modelId="{CA816939-A332-4183-8073-EFF7CFA143A5}" type="parTrans" cxnId="{D54C7E62-EB65-449F-9580-7E1031B20703}">
      <dgm:prSet/>
      <dgm:spPr/>
      <dgm:t>
        <a:bodyPr/>
        <a:lstStyle/>
        <a:p>
          <a:endParaRPr lang="en-US"/>
        </a:p>
      </dgm:t>
    </dgm:pt>
    <dgm:pt modelId="{5A34A641-3E03-43D6-A285-706987A593C4}" type="sibTrans" cxnId="{D54C7E62-EB65-449F-9580-7E1031B20703}">
      <dgm:prSet/>
      <dgm:spPr/>
      <dgm:t>
        <a:bodyPr/>
        <a:lstStyle/>
        <a:p>
          <a:endParaRPr lang="en-US"/>
        </a:p>
      </dgm:t>
    </dgm:pt>
    <dgm:pt modelId="{5BA1F211-1184-4AEC-9F47-9C4885C6CD26}">
      <dgm:prSet phldrT="[Text]"/>
      <dgm:spPr/>
      <dgm:t>
        <a:bodyPr/>
        <a:lstStyle/>
        <a:p>
          <a:r>
            <a:rPr lang="en-US" dirty="0"/>
            <a:t>Backup Files</a:t>
          </a:r>
        </a:p>
      </dgm:t>
    </dgm:pt>
    <dgm:pt modelId="{07BBF382-2CC5-42BB-9CCA-6482D00D7151}" type="parTrans" cxnId="{7F5AEC74-7347-43AC-888F-FA7AC7F47591}">
      <dgm:prSet/>
      <dgm:spPr/>
      <dgm:t>
        <a:bodyPr/>
        <a:lstStyle/>
        <a:p>
          <a:endParaRPr lang="en-US"/>
        </a:p>
      </dgm:t>
    </dgm:pt>
    <dgm:pt modelId="{6577262B-0967-47EA-8F24-19A8BBCD60A1}" type="sibTrans" cxnId="{7F5AEC74-7347-43AC-888F-FA7AC7F47591}">
      <dgm:prSet/>
      <dgm:spPr/>
      <dgm:t>
        <a:bodyPr/>
        <a:lstStyle/>
        <a:p>
          <a:endParaRPr lang="en-US"/>
        </a:p>
      </dgm:t>
    </dgm:pt>
    <dgm:pt modelId="{180F0A55-0615-45EE-9E16-9A75FE8FD9C9}">
      <dgm:prSet phldrT="[Text]"/>
      <dgm:spPr/>
      <dgm:t>
        <a:bodyPr/>
        <a:lstStyle/>
        <a:p>
          <a:r>
            <a:rPr lang="en-US" dirty="0"/>
            <a:t>Printer Spool Files</a:t>
          </a:r>
        </a:p>
      </dgm:t>
    </dgm:pt>
    <dgm:pt modelId="{DC518741-E402-4DA8-A6FF-195F21C87BFA}" type="parTrans" cxnId="{BF498EC1-4156-4560-B8E6-805D54D804CD}">
      <dgm:prSet/>
      <dgm:spPr/>
      <dgm:t>
        <a:bodyPr/>
        <a:lstStyle/>
        <a:p>
          <a:endParaRPr lang="en-US"/>
        </a:p>
      </dgm:t>
    </dgm:pt>
    <dgm:pt modelId="{33C96159-0C05-44DD-A488-18F62CC813BF}" type="sibTrans" cxnId="{BF498EC1-4156-4560-B8E6-805D54D804CD}">
      <dgm:prSet/>
      <dgm:spPr/>
      <dgm:t>
        <a:bodyPr/>
        <a:lstStyle/>
        <a:p>
          <a:endParaRPr lang="en-US"/>
        </a:p>
      </dgm:t>
    </dgm:pt>
    <dgm:pt modelId="{1893773A-81CF-45A2-A95C-43AB90D8FAA9}" type="pres">
      <dgm:prSet presAssocID="{150F282D-3F97-4EF1-91DD-6EF7A05BBF25}" presName="Name0" presStyleCnt="0">
        <dgm:presLayoutVars>
          <dgm:dir/>
          <dgm:resizeHandles val="exact"/>
        </dgm:presLayoutVars>
      </dgm:prSet>
      <dgm:spPr/>
    </dgm:pt>
    <dgm:pt modelId="{B0F4B499-F8D9-4DEE-AF7E-4B7A2E336277}" type="pres">
      <dgm:prSet presAssocID="{FF3D8D65-D4A6-4C93-B800-EDF5925996E9}" presName="node" presStyleLbl="node1" presStyleIdx="0" presStyleCnt="3">
        <dgm:presLayoutVars>
          <dgm:bulletEnabled val="1"/>
        </dgm:presLayoutVars>
      </dgm:prSet>
      <dgm:spPr/>
    </dgm:pt>
    <dgm:pt modelId="{C075152E-C29C-4AB0-8A74-6766F94587BF}" type="pres">
      <dgm:prSet presAssocID="{44982C7C-8B88-4A42-99AA-69A994C0F442}" presName="sibTrans" presStyleCnt="0"/>
      <dgm:spPr/>
    </dgm:pt>
    <dgm:pt modelId="{6BC7B403-CDBD-45FF-BC5C-C0430B9310BE}" type="pres">
      <dgm:prSet presAssocID="{332ECD1F-B538-457E-9D1E-0A942D557E3F}" presName="node" presStyleLbl="node1" presStyleIdx="1" presStyleCnt="3">
        <dgm:presLayoutVars>
          <dgm:bulletEnabled val="1"/>
        </dgm:presLayoutVars>
      </dgm:prSet>
      <dgm:spPr/>
    </dgm:pt>
    <dgm:pt modelId="{9FE210DE-A545-4D9D-B50A-E064D679B0AF}" type="pres">
      <dgm:prSet presAssocID="{D9FFA98C-6AEE-4801-B7CA-E61EAEEFAF4A}" presName="sibTrans" presStyleCnt="0"/>
      <dgm:spPr/>
    </dgm:pt>
    <dgm:pt modelId="{D64BD315-902B-4DF9-87C5-A52809052917}" type="pres">
      <dgm:prSet presAssocID="{26E222CC-70CD-4B79-B833-28D4BA951B2B}" presName="node" presStyleLbl="node1" presStyleIdx="2" presStyleCnt="3">
        <dgm:presLayoutVars>
          <dgm:bulletEnabled val="1"/>
        </dgm:presLayoutVars>
      </dgm:prSet>
      <dgm:spPr/>
    </dgm:pt>
  </dgm:ptLst>
  <dgm:cxnLst>
    <dgm:cxn modelId="{6A773300-7256-4E8D-8C17-0F07E5223770}" type="presOf" srcId="{345C5F22-AE19-48E2-BCB3-1A52A7A1CFA2}" destId="{D64BD315-902B-4DF9-87C5-A52809052917}" srcOrd="0" destOrd="2" presId="urn:microsoft.com/office/officeart/2005/8/layout/hList6"/>
    <dgm:cxn modelId="{5BFD6104-7B8B-4FCD-A859-4AA39C572373}" srcId="{150F282D-3F97-4EF1-91DD-6EF7A05BBF25}" destId="{332ECD1F-B538-457E-9D1E-0A942D557E3F}" srcOrd="1" destOrd="0" parTransId="{FD6310C2-A0F0-4A72-8106-30DE0D765E9D}" sibTransId="{D9FFA98C-6AEE-4801-B7CA-E61EAEEFAF4A}"/>
    <dgm:cxn modelId="{C08E0418-25AA-4AA3-8347-A707A45FE9A2}" type="presOf" srcId="{A9E4440F-C592-41E0-AD3E-4EA743DC5EEA}" destId="{D64BD315-902B-4DF9-87C5-A52809052917}" srcOrd="0" destOrd="4" presId="urn:microsoft.com/office/officeart/2005/8/layout/hList6"/>
    <dgm:cxn modelId="{EB9F8E1A-54AF-4464-A81B-AF27F4A6C952}" srcId="{26E222CC-70CD-4B79-B833-28D4BA951B2B}" destId="{4A8250D8-0DD1-4A68-AB9B-64D366938B05}" srcOrd="4" destOrd="0" parTransId="{EA0F0982-3D7C-4D62-93CA-CF78E60F31AE}" sibTransId="{CB7140AE-17C3-4A6C-BAB3-1149BE3223F6}"/>
    <dgm:cxn modelId="{92ABC631-FCAD-46C4-B359-13C8678CC142}" srcId="{26E222CC-70CD-4B79-B833-28D4BA951B2B}" destId="{A9E4440F-C592-41E0-AD3E-4EA743DC5EEA}" srcOrd="3" destOrd="0" parTransId="{D7715DF6-01EC-40D7-BBD7-5419B23D718B}" sibTransId="{C620D628-52C3-4B73-8883-F3DA622279F9}"/>
    <dgm:cxn modelId="{E5DD273C-B75B-4367-B781-1E75F6AEF557}" type="presOf" srcId="{180F0A55-0615-45EE-9E16-9A75FE8FD9C9}" destId="{D64BD315-902B-4DF9-87C5-A52809052917}" srcOrd="0" destOrd="8" presId="urn:microsoft.com/office/officeart/2005/8/layout/hList6"/>
    <dgm:cxn modelId="{ADD92C3D-4388-4D7B-A7B2-6A7A3D768F24}" srcId="{150F282D-3F97-4EF1-91DD-6EF7A05BBF25}" destId="{FF3D8D65-D4A6-4C93-B800-EDF5925996E9}" srcOrd="0" destOrd="0" parTransId="{2DC25477-BA4E-4F96-B70C-95191F19E597}" sibTransId="{44982C7C-8B88-4A42-99AA-69A994C0F442}"/>
    <dgm:cxn modelId="{3C00505E-545F-45E4-90E9-BDD02879E59E}" type="presOf" srcId="{C0A8078A-5432-4751-9361-BEA65B0125D5}" destId="{D64BD315-902B-4DF9-87C5-A52809052917}" srcOrd="0" destOrd="9" presId="urn:microsoft.com/office/officeart/2005/8/layout/hList6"/>
    <dgm:cxn modelId="{4D37865F-303B-45E4-A91E-B1B80AFDD1A1}" srcId="{26E222CC-70CD-4B79-B833-28D4BA951B2B}" destId="{6BE41229-C7D7-472B-AD26-CAF296361DB2}" srcOrd="0" destOrd="0" parTransId="{652CDB3B-8DAD-4140-A825-0374802AD299}" sibTransId="{14F93C51-44E8-4BC2-A39E-25EB18A36845}"/>
    <dgm:cxn modelId="{C91C7A41-127E-49ED-B961-37CBB8163537}" type="presOf" srcId="{150F282D-3F97-4EF1-91DD-6EF7A05BBF25}" destId="{1893773A-81CF-45A2-A95C-43AB90D8FAA9}" srcOrd="0" destOrd="0" presId="urn:microsoft.com/office/officeart/2005/8/layout/hList6"/>
    <dgm:cxn modelId="{D54C7E62-EB65-449F-9580-7E1031B20703}" srcId="{26E222CC-70CD-4B79-B833-28D4BA951B2B}" destId="{14FFDF75-5E3B-4BFE-9866-A997495FED82}" srcOrd="5" destOrd="0" parTransId="{CA816939-A332-4183-8073-EFF7CFA143A5}" sibTransId="{5A34A641-3E03-43D6-A285-706987A593C4}"/>
    <dgm:cxn modelId="{EC836A44-6597-4216-83BE-F6EA00EE0E80}" type="presOf" srcId="{4A8250D8-0DD1-4A68-AB9B-64D366938B05}" destId="{D64BD315-902B-4DF9-87C5-A52809052917}" srcOrd="0" destOrd="5" presId="urn:microsoft.com/office/officeart/2005/8/layout/hList6"/>
    <dgm:cxn modelId="{E1D78765-6B9D-466C-BE64-264CB1D5A396}" srcId="{150F282D-3F97-4EF1-91DD-6EF7A05BBF25}" destId="{26E222CC-70CD-4B79-B833-28D4BA951B2B}" srcOrd="2" destOrd="0" parTransId="{CFF01C3E-EFD5-4254-B343-C00ADE614F18}" sibTransId="{CA7556A3-DFCA-4BDD-AC6E-D09B3C98E39E}"/>
    <dgm:cxn modelId="{5D362B47-3661-4F74-97A1-0A1B5B905F7B}" type="presOf" srcId="{2F3001D7-C062-49F6-A7AA-D14EBC6A857B}" destId="{6BC7B403-CDBD-45FF-BC5C-C0430B9310BE}" srcOrd="0" destOrd="3" presId="urn:microsoft.com/office/officeart/2005/8/layout/hList6"/>
    <dgm:cxn modelId="{9671D947-5A1E-45D0-B13A-6AA0562BE48F}" type="presOf" srcId="{DA53C202-D649-4929-8F9A-AA377F9E67E3}" destId="{6BC7B403-CDBD-45FF-BC5C-C0430B9310BE}" srcOrd="0" destOrd="1" presId="urn:microsoft.com/office/officeart/2005/8/layout/hList6"/>
    <dgm:cxn modelId="{4E12626B-3B9F-41ED-8392-2B4BBD7595EA}" type="presOf" srcId="{FF3D8D65-D4A6-4C93-B800-EDF5925996E9}" destId="{B0F4B499-F8D9-4DEE-AF7E-4B7A2E336277}" srcOrd="0" destOrd="0" presId="urn:microsoft.com/office/officeart/2005/8/layout/hList6"/>
    <dgm:cxn modelId="{44E99451-9ED8-4623-9B29-A293344EE57B}" type="presOf" srcId="{280F7CA2-D063-436E-A56C-874BA0BE9E1F}" destId="{B0F4B499-F8D9-4DEE-AF7E-4B7A2E336277}" srcOrd="0" destOrd="4" presId="urn:microsoft.com/office/officeart/2005/8/layout/hList6"/>
    <dgm:cxn modelId="{693CCA71-44BE-43E0-952A-DDC59E258880}" srcId="{26E222CC-70CD-4B79-B833-28D4BA951B2B}" destId="{345C5F22-AE19-48E2-BCB3-1A52A7A1CFA2}" srcOrd="1" destOrd="0" parTransId="{9267B59B-7F5F-4947-A569-FF94690E6322}" sibTransId="{3EFE79DD-0B5B-4C41-8D57-6790FBA29DB6}"/>
    <dgm:cxn modelId="{017CAD54-1F51-4861-B132-65004CF97371}" type="presOf" srcId="{871F3D3C-CA72-4379-A66C-55746BECFBC2}" destId="{B0F4B499-F8D9-4DEE-AF7E-4B7A2E336277}" srcOrd="0" destOrd="1" presId="urn:microsoft.com/office/officeart/2005/8/layout/hList6"/>
    <dgm:cxn modelId="{7F5AEC74-7347-43AC-888F-FA7AC7F47591}" srcId="{26E222CC-70CD-4B79-B833-28D4BA951B2B}" destId="{5BA1F211-1184-4AEC-9F47-9C4885C6CD26}" srcOrd="6" destOrd="0" parTransId="{07BBF382-2CC5-42BB-9CCA-6482D00D7151}" sibTransId="{6577262B-0967-47EA-8F24-19A8BBCD60A1}"/>
    <dgm:cxn modelId="{E7B8FE74-619C-48AE-AFCD-5FBFE218037B}" srcId="{332ECD1F-B538-457E-9D1E-0A942D557E3F}" destId="{7780CB66-3CC9-4C2A-A85D-D03BA45C7146}" srcOrd="1" destOrd="0" parTransId="{DB1975C4-C03E-41CE-AC30-F3C49C5BBA36}" sibTransId="{273F5AF4-3D5E-4DC4-8EF8-2C0893D7D7E0}"/>
    <dgm:cxn modelId="{EBF0A576-8406-49BD-8DE0-1EF387C41951}" type="presOf" srcId="{6BE41229-C7D7-472B-AD26-CAF296361DB2}" destId="{D64BD315-902B-4DF9-87C5-A52809052917}" srcOrd="0" destOrd="1" presId="urn:microsoft.com/office/officeart/2005/8/layout/hList6"/>
    <dgm:cxn modelId="{70C78D77-1772-455A-9DB5-51590DD4CD31}" type="presOf" srcId="{BD1B2F2A-F0E3-43BE-979F-268EA6BAA25C}" destId="{D64BD315-902B-4DF9-87C5-A52809052917}" srcOrd="0" destOrd="3" presId="urn:microsoft.com/office/officeart/2005/8/layout/hList6"/>
    <dgm:cxn modelId="{8549747A-8D61-41A8-8648-429643E86D65}" type="presOf" srcId="{5BA1F211-1184-4AEC-9F47-9C4885C6CD26}" destId="{D64BD315-902B-4DF9-87C5-A52809052917}" srcOrd="0" destOrd="7" presId="urn:microsoft.com/office/officeart/2005/8/layout/hList6"/>
    <dgm:cxn modelId="{4002C45A-F14B-4453-B544-69D9FAD13DE3}" srcId="{26E222CC-70CD-4B79-B833-28D4BA951B2B}" destId="{C0A8078A-5432-4751-9361-BEA65B0125D5}" srcOrd="8" destOrd="0" parTransId="{5077DE2E-D864-4F74-AD70-CB2CA8C2D7A8}" sibTransId="{5D42E071-9360-4A41-B64B-2564A42099C3}"/>
    <dgm:cxn modelId="{8A20467C-4098-46B3-81C8-4B2D28A188B6}" type="presOf" srcId="{332ECD1F-B538-457E-9D1E-0A942D557E3F}" destId="{6BC7B403-CDBD-45FF-BC5C-C0430B9310BE}" srcOrd="0" destOrd="0" presId="urn:microsoft.com/office/officeart/2005/8/layout/hList6"/>
    <dgm:cxn modelId="{A6CE1B7F-D988-484F-B69D-8A8BAFCF2485}" type="presOf" srcId="{51767FFB-C56E-470A-BBB9-61E9E7FCC50B}" destId="{6BC7B403-CDBD-45FF-BC5C-C0430B9310BE}" srcOrd="0" destOrd="4" presId="urn:microsoft.com/office/officeart/2005/8/layout/hList6"/>
    <dgm:cxn modelId="{F8297B83-24A0-4469-8C25-A9E9FFB9A490}" type="presOf" srcId="{14FFDF75-5E3B-4BFE-9866-A997495FED82}" destId="{D64BD315-902B-4DF9-87C5-A52809052917}" srcOrd="0" destOrd="6" presId="urn:microsoft.com/office/officeart/2005/8/layout/hList6"/>
    <dgm:cxn modelId="{C5D0BE8C-E61C-42A0-8CC9-4947A598842D}" srcId="{FF3D8D65-D4A6-4C93-B800-EDF5925996E9}" destId="{280F7CA2-D063-436E-A56C-874BA0BE9E1F}" srcOrd="3" destOrd="0" parTransId="{564692FF-2A7C-47E8-9FA6-D4B26001A56C}" sibTransId="{559F357E-9978-47BB-A325-E357F2417EF7}"/>
    <dgm:cxn modelId="{7B092E94-228A-437E-8910-7EDD1F76787F}" srcId="{FF3D8D65-D4A6-4C93-B800-EDF5925996E9}" destId="{871F3D3C-CA72-4379-A66C-55746BECFBC2}" srcOrd="0" destOrd="0" parTransId="{FC0E79B3-8E63-4A6E-8E3A-29CD901F6CB8}" sibTransId="{E9576625-9C46-4BD3-8D16-8F81A6903E66}"/>
    <dgm:cxn modelId="{5080FA9C-5183-43CF-8C44-D39CF4C5C435}" type="presOf" srcId="{D562303F-0177-4F0D-89C4-C6393A841EA6}" destId="{6BC7B403-CDBD-45FF-BC5C-C0430B9310BE}" srcOrd="0" destOrd="5" presId="urn:microsoft.com/office/officeart/2005/8/layout/hList6"/>
    <dgm:cxn modelId="{A3486BA1-6142-410B-AE1F-1E236B8D7DE3}" srcId="{FF3D8D65-D4A6-4C93-B800-EDF5925996E9}" destId="{BB6673EB-A8FB-4248-A9D4-99D2C838E514}" srcOrd="1" destOrd="0" parTransId="{15D2C071-8265-4585-9548-DB1C4B20031F}" sibTransId="{3FCD04C2-C6FA-49BC-86AB-783C4D99F58D}"/>
    <dgm:cxn modelId="{F5C856B2-6EC2-4CBA-9013-F1704B3E67C9}" type="presOf" srcId="{5D6F48BE-D31B-4E88-898F-9AAE6FC474D9}" destId="{B0F4B499-F8D9-4DEE-AF7E-4B7A2E336277}" srcOrd="0" destOrd="3" presId="urn:microsoft.com/office/officeart/2005/8/layout/hList6"/>
    <dgm:cxn modelId="{BF498EC1-4156-4560-B8E6-805D54D804CD}" srcId="{26E222CC-70CD-4B79-B833-28D4BA951B2B}" destId="{180F0A55-0615-45EE-9E16-9A75FE8FD9C9}" srcOrd="7" destOrd="0" parTransId="{DC518741-E402-4DA8-A6FF-195F21C87BFA}" sibTransId="{33C96159-0C05-44DD-A488-18F62CC813BF}"/>
    <dgm:cxn modelId="{F95409C5-33ED-474B-A5E7-DBF8464471A6}" srcId="{332ECD1F-B538-457E-9D1E-0A942D557E3F}" destId="{51767FFB-C56E-470A-BBB9-61E9E7FCC50B}" srcOrd="3" destOrd="0" parTransId="{22EA2B31-FC3F-42F4-A4AA-91040BA24072}" sibTransId="{47BB20F7-235E-4072-BC3C-FF0E32EE1DA4}"/>
    <dgm:cxn modelId="{1CA955D8-6CE9-4CBB-80B1-21F599065AE9}" type="presOf" srcId="{7780CB66-3CC9-4C2A-A85D-D03BA45C7146}" destId="{6BC7B403-CDBD-45FF-BC5C-C0430B9310BE}" srcOrd="0" destOrd="2" presId="urn:microsoft.com/office/officeart/2005/8/layout/hList6"/>
    <dgm:cxn modelId="{87E6D5D8-27D5-43DF-9C08-C38F3C70B3E8}" srcId="{332ECD1F-B538-457E-9D1E-0A942D557E3F}" destId="{D562303F-0177-4F0D-89C4-C6393A841EA6}" srcOrd="4" destOrd="0" parTransId="{8638C1E7-967E-4AAB-B915-C5F3A464F170}" sibTransId="{DE34E176-9F36-430A-8D25-A9188FA2A5F5}"/>
    <dgm:cxn modelId="{D32E37DC-02CA-40EB-9A99-4537AEEF8999}" type="presOf" srcId="{26E222CC-70CD-4B79-B833-28D4BA951B2B}" destId="{D64BD315-902B-4DF9-87C5-A52809052917}" srcOrd="0" destOrd="0" presId="urn:microsoft.com/office/officeart/2005/8/layout/hList6"/>
    <dgm:cxn modelId="{DDDA28E5-988D-4937-A169-D6705B420FD6}" srcId="{332ECD1F-B538-457E-9D1E-0A942D557E3F}" destId="{DA53C202-D649-4929-8F9A-AA377F9E67E3}" srcOrd="0" destOrd="0" parTransId="{AA1C210B-67C7-4BB1-98B6-3748B9801452}" sibTransId="{6A147CD4-B723-4E16-88EC-3C6C644E8231}"/>
    <dgm:cxn modelId="{A7F6A6E6-0006-4AC4-804B-E2248323D4E1}" srcId="{26E222CC-70CD-4B79-B833-28D4BA951B2B}" destId="{BD1B2F2A-F0E3-43BE-979F-268EA6BAA25C}" srcOrd="2" destOrd="0" parTransId="{99DEC38C-C64A-443B-A9F1-651933DBA140}" sibTransId="{3D4EB3C8-0F77-47CA-AD77-C802AABF4AA2}"/>
    <dgm:cxn modelId="{3AA6C5E9-18D6-4D93-BB22-7D7CB9726F63}" srcId="{332ECD1F-B538-457E-9D1E-0A942D557E3F}" destId="{2F3001D7-C062-49F6-A7AA-D14EBC6A857B}" srcOrd="2" destOrd="0" parTransId="{B5E4138A-F80A-48DF-AEBC-39E7BE81E1FE}" sibTransId="{688BE806-7067-4568-80B8-B4E7B181B98A}"/>
    <dgm:cxn modelId="{765AF9E9-0420-4299-923E-22B62D2E2208}" srcId="{FF3D8D65-D4A6-4C93-B800-EDF5925996E9}" destId="{5D6F48BE-D31B-4E88-898F-9AAE6FC474D9}" srcOrd="2" destOrd="0" parTransId="{37BEEA51-BAF5-46C3-B16F-3BE03CA15720}" sibTransId="{EDB2B706-F16E-472E-AA3B-172401EF8D99}"/>
    <dgm:cxn modelId="{EF83ADEE-27A9-4E2E-B4A6-F2796C3FDD5E}" type="presOf" srcId="{BB6673EB-A8FB-4248-A9D4-99D2C838E514}" destId="{B0F4B499-F8D9-4DEE-AF7E-4B7A2E336277}" srcOrd="0" destOrd="2" presId="urn:microsoft.com/office/officeart/2005/8/layout/hList6"/>
    <dgm:cxn modelId="{3AA6BFE7-A626-44F0-88F6-980EE79D5743}" type="presParOf" srcId="{1893773A-81CF-45A2-A95C-43AB90D8FAA9}" destId="{B0F4B499-F8D9-4DEE-AF7E-4B7A2E336277}" srcOrd="0" destOrd="0" presId="urn:microsoft.com/office/officeart/2005/8/layout/hList6"/>
    <dgm:cxn modelId="{049E8386-9DDC-4377-9C8D-218A544D3743}" type="presParOf" srcId="{1893773A-81CF-45A2-A95C-43AB90D8FAA9}" destId="{C075152E-C29C-4AB0-8A74-6766F94587BF}" srcOrd="1" destOrd="0" presId="urn:microsoft.com/office/officeart/2005/8/layout/hList6"/>
    <dgm:cxn modelId="{7ECD4468-3CA1-4575-B373-491201EDCC3E}" type="presParOf" srcId="{1893773A-81CF-45A2-A95C-43AB90D8FAA9}" destId="{6BC7B403-CDBD-45FF-BC5C-C0430B9310BE}" srcOrd="2" destOrd="0" presId="urn:microsoft.com/office/officeart/2005/8/layout/hList6"/>
    <dgm:cxn modelId="{7773EA68-2FFF-46B8-9A76-185438D581A5}" type="presParOf" srcId="{1893773A-81CF-45A2-A95C-43AB90D8FAA9}" destId="{9FE210DE-A545-4D9D-B50A-E064D679B0AF}" srcOrd="3" destOrd="0" presId="urn:microsoft.com/office/officeart/2005/8/layout/hList6"/>
    <dgm:cxn modelId="{DE7CB751-F0A2-49F1-A6FB-137038932BC6}" type="presParOf" srcId="{1893773A-81CF-45A2-A95C-43AB90D8FAA9}" destId="{D64BD315-902B-4DF9-87C5-A52809052917}" srcOrd="4" destOrd="0" presId="urn:microsoft.com/office/officeart/2005/8/layout/h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06901C9-B591-4D68-95F1-C4614B0158E9}"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ADD4817E-46BB-4A1E-8558-58D79801C8ED}">
      <dgm:prSet phldrT="[Text]"/>
      <dgm:spPr/>
      <dgm:t>
        <a:bodyPr/>
        <a:lstStyle/>
        <a:p>
          <a:r>
            <a:rPr lang="en-US" dirty="0"/>
            <a:t>Admissible</a:t>
          </a:r>
        </a:p>
      </dgm:t>
    </dgm:pt>
    <dgm:pt modelId="{81661FC0-1BD3-434A-AA24-A23691E47293}" type="parTrans" cxnId="{51AE4400-B00F-41AA-8B5A-AB0F5BF7BEC8}">
      <dgm:prSet/>
      <dgm:spPr/>
      <dgm:t>
        <a:bodyPr/>
        <a:lstStyle/>
        <a:p>
          <a:endParaRPr lang="en-US"/>
        </a:p>
      </dgm:t>
    </dgm:pt>
    <dgm:pt modelId="{5DD98AFC-7E00-46F9-A922-2AB71058F905}" type="sibTrans" cxnId="{51AE4400-B00F-41AA-8B5A-AB0F5BF7BEC8}">
      <dgm:prSet/>
      <dgm:spPr/>
      <dgm:t>
        <a:bodyPr/>
        <a:lstStyle/>
        <a:p>
          <a:endParaRPr lang="en-US"/>
        </a:p>
      </dgm:t>
    </dgm:pt>
    <dgm:pt modelId="{F4A883FF-AF53-4F24-AB72-A3149DD782CF}">
      <dgm:prSet phldrT="[Text]"/>
      <dgm:spPr/>
      <dgm:t>
        <a:bodyPr/>
        <a:lstStyle/>
        <a:p>
          <a:r>
            <a:rPr lang="en-US" dirty="0"/>
            <a:t>Evidence must be related to the fact being proved.</a:t>
          </a:r>
        </a:p>
      </dgm:t>
    </dgm:pt>
    <dgm:pt modelId="{AD6DF64D-1773-4F7F-A6F3-BF4208663FDE}" type="parTrans" cxnId="{7EBA268B-E7B0-4163-BF2E-A579F902695D}">
      <dgm:prSet/>
      <dgm:spPr/>
      <dgm:t>
        <a:bodyPr/>
        <a:lstStyle/>
        <a:p>
          <a:endParaRPr lang="en-US"/>
        </a:p>
      </dgm:t>
    </dgm:pt>
    <dgm:pt modelId="{D54F7B8E-0112-4984-BA23-95889458043E}" type="sibTrans" cxnId="{7EBA268B-E7B0-4163-BF2E-A579F902695D}">
      <dgm:prSet/>
      <dgm:spPr/>
      <dgm:t>
        <a:bodyPr/>
        <a:lstStyle/>
        <a:p>
          <a:endParaRPr lang="en-US"/>
        </a:p>
      </dgm:t>
    </dgm:pt>
    <dgm:pt modelId="{16E8860B-A7BC-47E9-B397-2EA4D7DEFEC1}">
      <dgm:prSet phldrT="[Text]"/>
      <dgm:spPr/>
      <dgm:t>
        <a:bodyPr/>
        <a:lstStyle/>
        <a:p>
          <a:r>
            <a:rPr lang="en-US" dirty="0"/>
            <a:t>Authentic</a:t>
          </a:r>
        </a:p>
      </dgm:t>
    </dgm:pt>
    <dgm:pt modelId="{86B708DA-28FF-4AF5-96BD-19EAFACC59E5}" type="parTrans" cxnId="{05BC5EED-D02A-4B28-866A-38CC23464EE9}">
      <dgm:prSet/>
      <dgm:spPr/>
      <dgm:t>
        <a:bodyPr/>
        <a:lstStyle/>
        <a:p>
          <a:endParaRPr lang="en-US"/>
        </a:p>
      </dgm:t>
    </dgm:pt>
    <dgm:pt modelId="{8985A9F4-0C3A-4D42-A6E7-35A36F8BCA0F}" type="sibTrans" cxnId="{05BC5EED-D02A-4B28-866A-38CC23464EE9}">
      <dgm:prSet/>
      <dgm:spPr/>
      <dgm:t>
        <a:bodyPr/>
        <a:lstStyle/>
        <a:p>
          <a:endParaRPr lang="en-US"/>
        </a:p>
      </dgm:t>
    </dgm:pt>
    <dgm:pt modelId="{CCF810DD-CD7F-4E9C-AF58-F7089169E6A7}">
      <dgm:prSet phldrT="[Text]"/>
      <dgm:spPr/>
      <dgm:t>
        <a:bodyPr/>
        <a:lstStyle/>
        <a:p>
          <a:r>
            <a:rPr lang="en-US" dirty="0"/>
            <a:t>Evidence must be real and must be related to the incident in a proper way.</a:t>
          </a:r>
        </a:p>
      </dgm:t>
    </dgm:pt>
    <dgm:pt modelId="{E9C6745C-3EF5-4AEF-937F-63EF811DC97E}" type="parTrans" cxnId="{84011506-A082-41CD-BBAC-26FB03DD3B04}">
      <dgm:prSet/>
      <dgm:spPr/>
      <dgm:t>
        <a:bodyPr/>
        <a:lstStyle/>
        <a:p>
          <a:endParaRPr lang="en-US"/>
        </a:p>
      </dgm:t>
    </dgm:pt>
    <dgm:pt modelId="{D2DF534D-354E-49A2-8814-161B00E03F8A}" type="sibTrans" cxnId="{84011506-A082-41CD-BBAC-26FB03DD3B04}">
      <dgm:prSet/>
      <dgm:spPr/>
      <dgm:t>
        <a:bodyPr/>
        <a:lstStyle/>
        <a:p>
          <a:endParaRPr lang="en-US"/>
        </a:p>
      </dgm:t>
    </dgm:pt>
    <dgm:pt modelId="{05BA5922-3865-44C0-99F5-9ED5E1A161C0}">
      <dgm:prSet phldrT="[Text]"/>
      <dgm:spPr/>
      <dgm:t>
        <a:bodyPr/>
        <a:lstStyle/>
        <a:p>
          <a:r>
            <a:rPr lang="en-US" dirty="0"/>
            <a:t>Complete</a:t>
          </a:r>
        </a:p>
      </dgm:t>
    </dgm:pt>
    <dgm:pt modelId="{297804E9-ADBD-4F11-A24B-A3587D8C86D4}" type="parTrans" cxnId="{14A4975B-A098-42D0-B7DD-2FA10BF99D27}">
      <dgm:prSet/>
      <dgm:spPr/>
      <dgm:t>
        <a:bodyPr/>
        <a:lstStyle/>
        <a:p>
          <a:endParaRPr lang="en-US"/>
        </a:p>
      </dgm:t>
    </dgm:pt>
    <dgm:pt modelId="{B066EACB-F1B6-4A15-9BF0-5EE780F1751A}" type="sibTrans" cxnId="{14A4975B-A098-42D0-B7DD-2FA10BF99D27}">
      <dgm:prSet/>
      <dgm:spPr/>
      <dgm:t>
        <a:bodyPr/>
        <a:lstStyle/>
        <a:p>
          <a:endParaRPr lang="en-US"/>
        </a:p>
      </dgm:t>
    </dgm:pt>
    <dgm:pt modelId="{28445CFE-3E19-4EBF-97CB-97737E4CE4CD}">
      <dgm:prSet phldrT="[Text]"/>
      <dgm:spPr/>
      <dgm:t>
        <a:bodyPr/>
        <a:lstStyle/>
        <a:p>
          <a:r>
            <a:rPr lang="en-US" dirty="0"/>
            <a:t>Evidence must prove the attacker’s actions or innocence.</a:t>
          </a:r>
        </a:p>
      </dgm:t>
    </dgm:pt>
    <dgm:pt modelId="{8C11D1FF-5F6D-4784-B39E-01B1C4922284}" type="parTrans" cxnId="{030316F0-0A3F-4BB6-8A59-C6B47567EF74}">
      <dgm:prSet/>
      <dgm:spPr/>
      <dgm:t>
        <a:bodyPr/>
        <a:lstStyle/>
        <a:p>
          <a:endParaRPr lang="en-US"/>
        </a:p>
      </dgm:t>
    </dgm:pt>
    <dgm:pt modelId="{FE8A343B-88F9-4D95-82D9-401E8C5E5A08}" type="sibTrans" cxnId="{030316F0-0A3F-4BB6-8A59-C6B47567EF74}">
      <dgm:prSet/>
      <dgm:spPr/>
      <dgm:t>
        <a:bodyPr/>
        <a:lstStyle/>
        <a:p>
          <a:endParaRPr lang="en-US"/>
        </a:p>
      </dgm:t>
    </dgm:pt>
    <dgm:pt modelId="{0A40A177-8098-4BF0-BCBD-05725AD61B6E}">
      <dgm:prSet phldrT="[Text]"/>
      <dgm:spPr/>
      <dgm:t>
        <a:bodyPr/>
        <a:lstStyle/>
        <a:p>
          <a:r>
            <a:rPr lang="en-US" dirty="0"/>
            <a:t>Reliable</a:t>
          </a:r>
        </a:p>
      </dgm:t>
    </dgm:pt>
    <dgm:pt modelId="{86B3683A-30F1-4FCF-BFC9-750610A85153}" type="parTrans" cxnId="{49856A98-948F-4180-B5D2-8A3741EE7577}">
      <dgm:prSet/>
      <dgm:spPr/>
      <dgm:t>
        <a:bodyPr/>
        <a:lstStyle/>
        <a:p>
          <a:endParaRPr lang="en-US"/>
        </a:p>
      </dgm:t>
    </dgm:pt>
    <dgm:pt modelId="{31C64561-DBF6-4638-9BD8-E839DC958F6C}" type="sibTrans" cxnId="{49856A98-948F-4180-B5D2-8A3741EE7577}">
      <dgm:prSet/>
      <dgm:spPr/>
      <dgm:t>
        <a:bodyPr/>
        <a:lstStyle/>
        <a:p>
          <a:endParaRPr lang="en-US"/>
        </a:p>
      </dgm:t>
    </dgm:pt>
    <dgm:pt modelId="{E652616D-997A-4866-A2BF-A42C86EF8CAB}">
      <dgm:prSet phldrT="[Text]"/>
      <dgm:spPr/>
      <dgm:t>
        <a:bodyPr/>
        <a:lstStyle/>
        <a:p>
          <a:r>
            <a:rPr lang="en-US" dirty="0"/>
            <a:t>There must be no doubt about the authenticity or veracity of the evidence.</a:t>
          </a:r>
        </a:p>
      </dgm:t>
    </dgm:pt>
    <dgm:pt modelId="{70AFCE43-E3EC-44F0-AD9C-A1CEE04FA812}" type="parTrans" cxnId="{55F3F5F3-C275-47D2-9EBC-C88B8FAC7456}">
      <dgm:prSet/>
      <dgm:spPr/>
      <dgm:t>
        <a:bodyPr/>
        <a:lstStyle/>
        <a:p>
          <a:endParaRPr lang="en-US"/>
        </a:p>
      </dgm:t>
    </dgm:pt>
    <dgm:pt modelId="{E173FEDD-8A67-448F-BEAF-41AED2EAEEFA}" type="sibTrans" cxnId="{55F3F5F3-C275-47D2-9EBC-C88B8FAC7456}">
      <dgm:prSet/>
      <dgm:spPr/>
      <dgm:t>
        <a:bodyPr/>
        <a:lstStyle/>
        <a:p>
          <a:endParaRPr lang="en-US"/>
        </a:p>
      </dgm:t>
    </dgm:pt>
    <dgm:pt modelId="{6CB7637D-84FE-4961-93CD-F562566C17FA}">
      <dgm:prSet phldrT="[Text]"/>
      <dgm:spPr/>
      <dgm:t>
        <a:bodyPr/>
        <a:lstStyle/>
        <a:p>
          <a:r>
            <a:rPr lang="en-US" dirty="0"/>
            <a:t>Believable</a:t>
          </a:r>
        </a:p>
      </dgm:t>
    </dgm:pt>
    <dgm:pt modelId="{B3D5794A-808D-4906-B2C0-2989287CDA64}" type="parTrans" cxnId="{CE6E0BA4-0796-48A9-9F93-D181D1CD1A52}">
      <dgm:prSet/>
      <dgm:spPr/>
      <dgm:t>
        <a:bodyPr/>
        <a:lstStyle/>
        <a:p>
          <a:endParaRPr lang="en-US"/>
        </a:p>
      </dgm:t>
    </dgm:pt>
    <dgm:pt modelId="{C6660E3D-FC15-429C-9D06-9734DCBA5807}" type="sibTrans" cxnId="{CE6E0BA4-0796-48A9-9F93-D181D1CD1A52}">
      <dgm:prSet/>
      <dgm:spPr/>
      <dgm:t>
        <a:bodyPr/>
        <a:lstStyle/>
        <a:p>
          <a:endParaRPr lang="en-US"/>
        </a:p>
      </dgm:t>
    </dgm:pt>
    <dgm:pt modelId="{2E812B03-6D40-44A0-8C5D-995A8BF59ABD}">
      <dgm:prSet phldrT="[Text]"/>
      <dgm:spPr/>
      <dgm:t>
        <a:bodyPr/>
        <a:lstStyle/>
        <a:p>
          <a:r>
            <a:rPr lang="en-US" dirty="0"/>
            <a:t>Evidence must be clear and understandable by the judges.</a:t>
          </a:r>
        </a:p>
      </dgm:t>
    </dgm:pt>
    <dgm:pt modelId="{4A856CA5-3553-446A-811B-66470F08DAD0}" type="parTrans" cxnId="{0388DB50-F3A8-4B19-BBE8-3390CA07AC85}">
      <dgm:prSet/>
      <dgm:spPr/>
      <dgm:t>
        <a:bodyPr/>
        <a:lstStyle/>
        <a:p>
          <a:endParaRPr lang="en-US"/>
        </a:p>
      </dgm:t>
    </dgm:pt>
    <dgm:pt modelId="{81A3F425-A412-444C-A44F-1638D656B07C}" type="sibTrans" cxnId="{0388DB50-F3A8-4B19-BBE8-3390CA07AC85}">
      <dgm:prSet/>
      <dgm:spPr/>
      <dgm:t>
        <a:bodyPr/>
        <a:lstStyle/>
        <a:p>
          <a:endParaRPr lang="en-US"/>
        </a:p>
      </dgm:t>
    </dgm:pt>
    <dgm:pt modelId="{0AE70D4B-A665-4209-83A7-8F9E52C7CE7C}" type="pres">
      <dgm:prSet presAssocID="{606901C9-B591-4D68-95F1-C4614B0158E9}" presName="vert0" presStyleCnt="0">
        <dgm:presLayoutVars>
          <dgm:dir/>
          <dgm:animOne val="branch"/>
          <dgm:animLvl val="lvl"/>
        </dgm:presLayoutVars>
      </dgm:prSet>
      <dgm:spPr/>
    </dgm:pt>
    <dgm:pt modelId="{F2228E72-B2CE-4F14-918C-8AFE61E3471B}" type="pres">
      <dgm:prSet presAssocID="{ADD4817E-46BB-4A1E-8558-58D79801C8ED}" presName="thickLine" presStyleLbl="alignNode1" presStyleIdx="0" presStyleCnt="5"/>
      <dgm:spPr/>
    </dgm:pt>
    <dgm:pt modelId="{3E225BF6-3E87-4785-8243-EDCAE2C224A2}" type="pres">
      <dgm:prSet presAssocID="{ADD4817E-46BB-4A1E-8558-58D79801C8ED}" presName="horz1" presStyleCnt="0"/>
      <dgm:spPr/>
    </dgm:pt>
    <dgm:pt modelId="{33D3946A-9891-45E6-96B9-03B7975D9FF6}" type="pres">
      <dgm:prSet presAssocID="{ADD4817E-46BB-4A1E-8558-58D79801C8ED}" presName="tx1" presStyleLbl="revTx" presStyleIdx="0" presStyleCnt="10"/>
      <dgm:spPr/>
    </dgm:pt>
    <dgm:pt modelId="{9B476BFC-E2E5-4402-83B9-E95EEEBE207D}" type="pres">
      <dgm:prSet presAssocID="{ADD4817E-46BB-4A1E-8558-58D79801C8ED}" presName="vert1" presStyleCnt="0"/>
      <dgm:spPr/>
    </dgm:pt>
    <dgm:pt modelId="{493A62CD-13EA-4738-A7D8-003380AB5589}" type="pres">
      <dgm:prSet presAssocID="{F4A883FF-AF53-4F24-AB72-A3149DD782CF}" presName="vertSpace2a" presStyleCnt="0"/>
      <dgm:spPr/>
    </dgm:pt>
    <dgm:pt modelId="{B4B1944E-795C-4291-8700-6ABA04714488}" type="pres">
      <dgm:prSet presAssocID="{F4A883FF-AF53-4F24-AB72-A3149DD782CF}" presName="horz2" presStyleCnt="0"/>
      <dgm:spPr/>
    </dgm:pt>
    <dgm:pt modelId="{90B962E4-1FC2-4124-B865-769F97C8E261}" type="pres">
      <dgm:prSet presAssocID="{F4A883FF-AF53-4F24-AB72-A3149DD782CF}" presName="horzSpace2" presStyleCnt="0"/>
      <dgm:spPr/>
    </dgm:pt>
    <dgm:pt modelId="{9818A5E2-672B-40DB-9E03-9B7DB2982299}" type="pres">
      <dgm:prSet presAssocID="{F4A883FF-AF53-4F24-AB72-A3149DD782CF}" presName="tx2" presStyleLbl="revTx" presStyleIdx="1" presStyleCnt="10"/>
      <dgm:spPr/>
    </dgm:pt>
    <dgm:pt modelId="{B20FBAAD-1476-4C22-B9FA-84D96242B89C}" type="pres">
      <dgm:prSet presAssocID="{F4A883FF-AF53-4F24-AB72-A3149DD782CF}" presName="vert2" presStyleCnt="0"/>
      <dgm:spPr/>
    </dgm:pt>
    <dgm:pt modelId="{D6071761-6C8B-433F-8441-A7D828876023}" type="pres">
      <dgm:prSet presAssocID="{F4A883FF-AF53-4F24-AB72-A3149DD782CF}" presName="thinLine2b" presStyleLbl="callout" presStyleIdx="0" presStyleCnt="5"/>
      <dgm:spPr/>
    </dgm:pt>
    <dgm:pt modelId="{93E02483-F186-47A2-8EA7-E34B8E718556}" type="pres">
      <dgm:prSet presAssocID="{F4A883FF-AF53-4F24-AB72-A3149DD782CF}" presName="vertSpace2b" presStyleCnt="0"/>
      <dgm:spPr/>
    </dgm:pt>
    <dgm:pt modelId="{1C230772-D9AA-4F94-8621-D5EC2BE26127}" type="pres">
      <dgm:prSet presAssocID="{16E8860B-A7BC-47E9-B397-2EA4D7DEFEC1}" presName="thickLine" presStyleLbl="alignNode1" presStyleIdx="1" presStyleCnt="5"/>
      <dgm:spPr/>
    </dgm:pt>
    <dgm:pt modelId="{FA8D94D4-EE92-46E1-A863-D597207E49A9}" type="pres">
      <dgm:prSet presAssocID="{16E8860B-A7BC-47E9-B397-2EA4D7DEFEC1}" presName="horz1" presStyleCnt="0"/>
      <dgm:spPr/>
    </dgm:pt>
    <dgm:pt modelId="{946EF6F4-BD96-4D75-90FA-7592D8A77096}" type="pres">
      <dgm:prSet presAssocID="{16E8860B-A7BC-47E9-B397-2EA4D7DEFEC1}" presName="tx1" presStyleLbl="revTx" presStyleIdx="2" presStyleCnt="10"/>
      <dgm:spPr/>
    </dgm:pt>
    <dgm:pt modelId="{9DDA8B18-F9C6-4543-90D2-8AF3653C1F6A}" type="pres">
      <dgm:prSet presAssocID="{16E8860B-A7BC-47E9-B397-2EA4D7DEFEC1}" presName="vert1" presStyleCnt="0"/>
      <dgm:spPr/>
    </dgm:pt>
    <dgm:pt modelId="{07E7AD72-B0ED-492D-AD66-0BCFBC027151}" type="pres">
      <dgm:prSet presAssocID="{CCF810DD-CD7F-4E9C-AF58-F7089169E6A7}" presName="vertSpace2a" presStyleCnt="0"/>
      <dgm:spPr/>
    </dgm:pt>
    <dgm:pt modelId="{D8595E90-4FE0-469E-9A2F-1EAFB8F2D6E2}" type="pres">
      <dgm:prSet presAssocID="{CCF810DD-CD7F-4E9C-AF58-F7089169E6A7}" presName="horz2" presStyleCnt="0"/>
      <dgm:spPr/>
    </dgm:pt>
    <dgm:pt modelId="{EA439226-FF8C-4D85-82BF-F9D595606C16}" type="pres">
      <dgm:prSet presAssocID="{CCF810DD-CD7F-4E9C-AF58-F7089169E6A7}" presName="horzSpace2" presStyleCnt="0"/>
      <dgm:spPr/>
    </dgm:pt>
    <dgm:pt modelId="{EE980159-8284-4177-9D18-414429EF37F7}" type="pres">
      <dgm:prSet presAssocID="{CCF810DD-CD7F-4E9C-AF58-F7089169E6A7}" presName="tx2" presStyleLbl="revTx" presStyleIdx="3" presStyleCnt="10"/>
      <dgm:spPr/>
    </dgm:pt>
    <dgm:pt modelId="{0685F69E-FF8E-4A76-BF6E-DEC9965110FE}" type="pres">
      <dgm:prSet presAssocID="{CCF810DD-CD7F-4E9C-AF58-F7089169E6A7}" presName="vert2" presStyleCnt="0"/>
      <dgm:spPr/>
    </dgm:pt>
    <dgm:pt modelId="{1DF7FEA8-6A40-45A5-8718-C5D0A004975E}" type="pres">
      <dgm:prSet presAssocID="{CCF810DD-CD7F-4E9C-AF58-F7089169E6A7}" presName="thinLine2b" presStyleLbl="callout" presStyleIdx="1" presStyleCnt="5"/>
      <dgm:spPr/>
    </dgm:pt>
    <dgm:pt modelId="{4DAD8FA8-FE19-4349-8605-4AB82DC88CC7}" type="pres">
      <dgm:prSet presAssocID="{CCF810DD-CD7F-4E9C-AF58-F7089169E6A7}" presName="vertSpace2b" presStyleCnt="0"/>
      <dgm:spPr/>
    </dgm:pt>
    <dgm:pt modelId="{F62BEC43-8C7C-4801-AE5D-9D64DF35B300}" type="pres">
      <dgm:prSet presAssocID="{05BA5922-3865-44C0-99F5-9ED5E1A161C0}" presName="thickLine" presStyleLbl="alignNode1" presStyleIdx="2" presStyleCnt="5"/>
      <dgm:spPr/>
    </dgm:pt>
    <dgm:pt modelId="{94F386A2-227A-445B-8464-36025DB979DF}" type="pres">
      <dgm:prSet presAssocID="{05BA5922-3865-44C0-99F5-9ED5E1A161C0}" presName="horz1" presStyleCnt="0"/>
      <dgm:spPr/>
    </dgm:pt>
    <dgm:pt modelId="{FDCAB7C3-8A6F-4794-A9E5-DDF93FB8E2EF}" type="pres">
      <dgm:prSet presAssocID="{05BA5922-3865-44C0-99F5-9ED5E1A161C0}" presName="tx1" presStyleLbl="revTx" presStyleIdx="4" presStyleCnt="10"/>
      <dgm:spPr/>
    </dgm:pt>
    <dgm:pt modelId="{3D4EFD43-4A4E-4C43-865C-78AA7D6CC5FD}" type="pres">
      <dgm:prSet presAssocID="{05BA5922-3865-44C0-99F5-9ED5E1A161C0}" presName="vert1" presStyleCnt="0"/>
      <dgm:spPr/>
    </dgm:pt>
    <dgm:pt modelId="{E048EBDA-6A34-4B72-BBB0-89E0C0C91E0D}" type="pres">
      <dgm:prSet presAssocID="{28445CFE-3E19-4EBF-97CB-97737E4CE4CD}" presName="vertSpace2a" presStyleCnt="0"/>
      <dgm:spPr/>
    </dgm:pt>
    <dgm:pt modelId="{F94DEC8F-713B-4053-8088-E3170AFB56AB}" type="pres">
      <dgm:prSet presAssocID="{28445CFE-3E19-4EBF-97CB-97737E4CE4CD}" presName="horz2" presStyleCnt="0"/>
      <dgm:spPr/>
    </dgm:pt>
    <dgm:pt modelId="{E67B8462-4F1F-4D7D-8F9E-4AC76D585B9F}" type="pres">
      <dgm:prSet presAssocID="{28445CFE-3E19-4EBF-97CB-97737E4CE4CD}" presName="horzSpace2" presStyleCnt="0"/>
      <dgm:spPr/>
    </dgm:pt>
    <dgm:pt modelId="{B209B7F9-E81C-4974-A47C-9496ABE44241}" type="pres">
      <dgm:prSet presAssocID="{28445CFE-3E19-4EBF-97CB-97737E4CE4CD}" presName="tx2" presStyleLbl="revTx" presStyleIdx="5" presStyleCnt="10"/>
      <dgm:spPr/>
    </dgm:pt>
    <dgm:pt modelId="{6D0C7765-4E42-4C71-A70A-CCF5D00B69AF}" type="pres">
      <dgm:prSet presAssocID="{28445CFE-3E19-4EBF-97CB-97737E4CE4CD}" presName="vert2" presStyleCnt="0"/>
      <dgm:spPr/>
    </dgm:pt>
    <dgm:pt modelId="{D87B2319-3A27-4560-A0D6-86934726BABD}" type="pres">
      <dgm:prSet presAssocID="{28445CFE-3E19-4EBF-97CB-97737E4CE4CD}" presName="thinLine2b" presStyleLbl="callout" presStyleIdx="2" presStyleCnt="5"/>
      <dgm:spPr/>
    </dgm:pt>
    <dgm:pt modelId="{A8CC85F0-E5F3-4AC5-8F3E-F6DDA4F95E44}" type="pres">
      <dgm:prSet presAssocID="{28445CFE-3E19-4EBF-97CB-97737E4CE4CD}" presName="vertSpace2b" presStyleCnt="0"/>
      <dgm:spPr/>
    </dgm:pt>
    <dgm:pt modelId="{BD636D47-5E14-468B-B461-693489397AA9}" type="pres">
      <dgm:prSet presAssocID="{0A40A177-8098-4BF0-BCBD-05725AD61B6E}" presName="thickLine" presStyleLbl="alignNode1" presStyleIdx="3" presStyleCnt="5"/>
      <dgm:spPr/>
    </dgm:pt>
    <dgm:pt modelId="{ABF3F0CD-8BFB-49C5-A8B0-134E565CC3D8}" type="pres">
      <dgm:prSet presAssocID="{0A40A177-8098-4BF0-BCBD-05725AD61B6E}" presName="horz1" presStyleCnt="0"/>
      <dgm:spPr/>
    </dgm:pt>
    <dgm:pt modelId="{3651BE75-3986-4751-9050-89FB4E618A11}" type="pres">
      <dgm:prSet presAssocID="{0A40A177-8098-4BF0-BCBD-05725AD61B6E}" presName="tx1" presStyleLbl="revTx" presStyleIdx="6" presStyleCnt="10"/>
      <dgm:spPr/>
    </dgm:pt>
    <dgm:pt modelId="{405378E1-0A62-4251-B26D-49688AF9DDFB}" type="pres">
      <dgm:prSet presAssocID="{0A40A177-8098-4BF0-BCBD-05725AD61B6E}" presName="vert1" presStyleCnt="0"/>
      <dgm:spPr/>
    </dgm:pt>
    <dgm:pt modelId="{EDC9F8F9-EE5A-4CC2-9ED7-5036674C1147}" type="pres">
      <dgm:prSet presAssocID="{E652616D-997A-4866-A2BF-A42C86EF8CAB}" presName="vertSpace2a" presStyleCnt="0"/>
      <dgm:spPr/>
    </dgm:pt>
    <dgm:pt modelId="{CDC58E2C-CB25-4C27-B42E-5317218B4E9F}" type="pres">
      <dgm:prSet presAssocID="{E652616D-997A-4866-A2BF-A42C86EF8CAB}" presName="horz2" presStyleCnt="0"/>
      <dgm:spPr/>
    </dgm:pt>
    <dgm:pt modelId="{D50EFDDA-7A0E-4720-9657-24A920E88A8E}" type="pres">
      <dgm:prSet presAssocID="{E652616D-997A-4866-A2BF-A42C86EF8CAB}" presName="horzSpace2" presStyleCnt="0"/>
      <dgm:spPr/>
    </dgm:pt>
    <dgm:pt modelId="{E35C8B8C-7014-43ED-88A3-1D3C37EC64C3}" type="pres">
      <dgm:prSet presAssocID="{E652616D-997A-4866-A2BF-A42C86EF8CAB}" presName="tx2" presStyleLbl="revTx" presStyleIdx="7" presStyleCnt="10"/>
      <dgm:spPr/>
    </dgm:pt>
    <dgm:pt modelId="{F38B9935-54D3-4A74-86B4-51006D2C889C}" type="pres">
      <dgm:prSet presAssocID="{E652616D-997A-4866-A2BF-A42C86EF8CAB}" presName="vert2" presStyleCnt="0"/>
      <dgm:spPr/>
    </dgm:pt>
    <dgm:pt modelId="{78A37988-D53F-4EC1-9C01-BDA6EFD1800D}" type="pres">
      <dgm:prSet presAssocID="{E652616D-997A-4866-A2BF-A42C86EF8CAB}" presName="thinLine2b" presStyleLbl="callout" presStyleIdx="3" presStyleCnt="5"/>
      <dgm:spPr/>
    </dgm:pt>
    <dgm:pt modelId="{6686B53B-4B87-4FDC-AE2F-66667CE90626}" type="pres">
      <dgm:prSet presAssocID="{E652616D-997A-4866-A2BF-A42C86EF8CAB}" presName="vertSpace2b" presStyleCnt="0"/>
      <dgm:spPr/>
    </dgm:pt>
    <dgm:pt modelId="{50DBD92B-70E9-40CC-82FB-B876372B572E}" type="pres">
      <dgm:prSet presAssocID="{6CB7637D-84FE-4961-93CD-F562566C17FA}" presName="thickLine" presStyleLbl="alignNode1" presStyleIdx="4" presStyleCnt="5"/>
      <dgm:spPr/>
    </dgm:pt>
    <dgm:pt modelId="{6117BE4C-1968-47B7-8DC6-BEA578146366}" type="pres">
      <dgm:prSet presAssocID="{6CB7637D-84FE-4961-93CD-F562566C17FA}" presName="horz1" presStyleCnt="0"/>
      <dgm:spPr/>
    </dgm:pt>
    <dgm:pt modelId="{E43C88B5-E50D-4043-9722-1B84A3D189DD}" type="pres">
      <dgm:prSet presAssocID="{6CB7637D-84FE-4961-93CD-F562566C17FA}" presName="tx1" presStyleLbl="revTx" presStyleIdx="8" presStyleCnt="10"/>
      <dgm:spPr/>
    </dgm:pt>
    <dgm:pt modelId="{4B434422-7370-47C9-A4FB-B720AA3CCE94}" type="pres">
      <dgm:prSet presAssocID="{6CB7637D-84FE-4961-93CD-F562566C17FA}" presName="vert1" presStyleCnt="0"/>
      <dgm:spPr/>
    </dgm:pt>
    <dgm:pt modelId="{5B259427-BF2B-4845-9255-F9DA1AC3C5AC}" type="pres">
      <dgm:prSet presAssocID="{2E812B03-6D40-44A0-8C5D-995A8BF59ABD}" presName="vertSpace2a" presStyleCnt="0"/>
      <dgm:spPr/>
    </dgm:pt>
    <dgm:pt modelId="{C61C933B-8616-4D89-AE15-51EC974A699E}" type="pres">
      <dgm:prSet presAssocID="{2E812B03-6D40-44A0-8C5D-995A8BF59ABD}" presName="horz2" presStyleCnt="0"/>
      <dgm:spPr/>
    </dgm:pt>
    <dgm:pt modelId="{841DDD4D-1BD7-4603-BDA9-9D153B48E376}" type="pres">
      <dgm:prSet presAssocID="{2E812B03-6D40-44A0-8C5D-995A8BF59ABD}" presName="horzSpace2" presStyleCnt="0"/>
      <dgm:spPr/>
    </dgm:pt>
    <dgm:pt modelId="{1631D37A-8CFE-4035-9CF3-7D9D70AF7DFE}" type="pres">
      <dgm:prSet presAssocID="{2E812B03-6D40-44A0-8C5D-995A8BF59ABD}" presName="tx2" presStyleLbl="revTx" presStyleIdx="9" presStyleCnt="10"/>
      <dgm:spPr/>
    </dgm:pt>
    <dgm:pt modelId="{96837E5F-39C7-4DA8-B96A-BB307E9A044B}" type="pres">
      <dgm:prSet presAssocID="{2E812B03-6D40-44A0-8C5D-995A8BF59ABD}" presName="vert2" presStyleCnt="0"/>
      <dgm:spPr/>
    </dgm:pt>
    <dgm:pt modelId="{BDD91502-1627-433D-A72B-7D351C7D4FA7}" type="pres">
      <dgm:prSet presAssocID="{2E812B03-6D40-44A0-8C5D-995A8BF59ABD}" presName="thinLine2b" presStyleLbl="callout" presStyleIdx="4" presStyleCnt="5"/>
      <dgm:spPr/>
    </dgm:pt>
    <dgm:pt modelId="{3C1EAD7E-51C2-428E-9529-FA6D10F64971}" type="pres">
      <dgm:prSet presAssocID="{2E812B03-6D40-44A0-8C5D-995A8BF59ABD}" presName="vertSpace2b" presStyleCnt="0"/>
      <dgm:spPr/>
    </dgm:pt>
  </dgm:ptLst>
  <dgm:cxnLst>
    <dgm:cxn modelId="{51AE4400-B00F-41AA-8B5A-AB0F5BF7BEC8}" srcId="{606901C9-B591-4D68-95F1-C4614B0158E9}" destId="{ADD4817E-46BB-4A1E-8558-58D79801C8ED}" srcOrd="0" destOrd="0" parTransId="{81661FC0-1BD3-434A-AA24-A23691E47293}" sibTransId="{5DD98AFC-7E00-46F9-A922-2AB71058F905}"/>
    <dgm:cxn modelId="{84011506-A082-41CD-BBAC-26FB03DD3B04}" srcId="{16E8860B-A7BC-47E9-B397-2EA4D7DEFEC1}" destId="{CCF810DD-CD7F-4E9C-AF58-F7089169E6A7}" srcOrd="0" destOrd="0" parTransId="{E9C6745C-3EF5-4AEF-937F-63EF811DC97E}" sibTransId="{D2DF534D-354E-49A2-8814-161B00E03F8A}"/>
    <dgm:cxn modelId="{7CF30713-630F-413B-A40F-D295EF2C8F56}" type="presOf" srcId="{16E8860B-A7BC-47E9-B397-2EA4D7DEFEC1}" destId="{946EF6F4-BD96-4D75-90FA-7592D8A77096}" srcOrd="0" destOrd="0" presId="urn:microsoft.com/office/officeart/2008/layout/LinedList"/>
    <dgm:cxn modelId="{3DB5F52F-D85E-48F6-928E-66A48525BB5C}" type="presOf" srcId="{2E812B03-6D40-44A0-8C5D-995A8BF59ABD}" destId="{1631D37A-8CFE-4035-9CF3-7D9D70AF7DFE}" srcOrd="0" destOrd="0" presId="urn:microsoft.com/office/officeart/2008/layout/LinedList"/>
    <dgm:cxn modelId="{14A4975B-A098-42D0-B7DD-2FA10BF99D27}" srcId="{606901C9-B591-4D68-95F1-C4614B0158E9}" destId="{05BA5922-3865-44C0-99F5-9ED5E1A161C0}" srcOrd="2" destOrd="0" parTransId="{297804E9-ADBD-4F11-A24B-A3587D8C86D4}" sibTransId="{B066EACB-F1B6-4A15-9BF0-5EE780F1751A}"/>
    <dgm:cxn modelId="{74B62265-FA8F-413D-BACE-03C236D23FEA}" type="presOf" srcId="{0A40A177-8098-4BF0-BCBD-05725AD61B6E}" destId="{3651BE75-3986-4751-9050-89FB4E618A11}" srcOrd="0" destOrd="0" presId="urn:microsoft.com/office/officeart/2008/layout/LinedList"/>
    <dgm:cxn modelId="{F28A9669-4C82-4957-83D5-FE7769334F4C}" type="presOf" srcId="{E652616D-997A-4866-A2BF-A42C86EF8CAB}" destId="{E35C8B8C-7014-43ED-88A3-1D3C37EC64C3}" srcOrd="0" destOrd="0" presId="urn:microsoft.com/office/officeart/2008/layout/LinedList"/>
    <dgm:cxn modelId="{0388DB50-F3A8-4B19-BBE8-3390CA07AC85}" srcId="{6CB7637D-84FE-4961-93CD-F562566C17FA}" destId="{2E812B03-6D40-44A0-8C5D-995A8BF59ABD}" srcOrd="0" destOrd="0" parTransId="{4A856CA5-3553-446A-811B-66470F08DAD0}" sibTransId="{81A3F425-A412-444C-A44F-1638D656B07C}"/>
    <dgm:cxn modelId="{9234CD89-93E6-4A86-89E8-A25224FB56D8}" type="presOf" srcId="{6CB7637D-84FE-4961-93CD-F562566C17FA}" destId="{E43C88B5-E50D-4043-9722-1B84A3D189DD}" srcOrd="0" destOrd="0" presId="urn:microsoft.com/office/officeart/2008/layout/LinedList"/>
    <dgm:cxn modelId="{7EBA268B-E7B0-4163-BF2E-A579F902695D}" srcId="{ADD4817E-46BB-4A1E-8558-58D79801C8ED}" destId="{F4A883FF-AF53-4F24-AB72-A3149DD782CF}" srcOrd="0" destOrd="0" parTransId="{AD6DF64D-1773-4F7F-A6F3-BF4208663FDE}" sibTransId="{D54F7B8E-0112-4984-BA23-95889458043E}"/>
    <dgm:cxn modelId="{8C671592-F724-40E6-B63A-E1B5BD46EE8F}" type="presOf" srcId="{F4A883FF-AF53-4F24-AB72-A3149DD782CF}" destId="{9818A5E2-672B-40DB-9E03-9B7DB2982299}" srcOrd="0" destOrd="0" presId="urn:microsoft.com/office/officeart/2008/layout/LinedList"/>
    <dgm:cxn modelId="{49856A98-948F-4180-B5D2-8A3741EE7577}" srcId="{606901C9-B591-4D68-95F1-C4614B0158E9}" destId="{0A40A177-8098-4BF0-BCBD-05725AD61B6E}" srcOrd="3" destOrd="0" parTransId="{86B3683A-30F1-4FCF-BFC9-750610A85153}" sibTransId="{31C64561-DBF6-4638-9BD8-E839DC958F6C}"/>
    <dgm:cxn modelId="{CE6E0BA4-0796-48A9-9F93-D181D1CD1A52}" srcId="{606901C9-B591-4D68-95F1-C4614B0158E9}" destId="{6CB7637D-84FE-4961-93CD-F562566C17FA}" srcOrd="4" destOrd="0" parTransId="{B3D5794A-808D-4906-B2C0-2989287CDA64}" sibTransId="{C6660E3D-FC15-429C-9D06-9734DCBA5807}"/>
    <dgm:cxn modelId="{DBFB74AA-0158-4981-B33E-BD752862D984}" type="presOf" srcId="{28445CFE-3E19-4EBF-97CB-97737E4CE4CD}" destId="{B209B7F9-E81C-4974-A47C-9496ABE44241}" srcOrd="0" destOrd="0" presId="urn:microsoft.com/office/officeart/2008/layout/LinedList"/>
    <dgm:cxn modelId="{9290C8AC-D298-401E-B8BE-4AD9E1812D01}" type="presOf" srcId="{606901C9-B591-4D68-95F1-C4614B0158E9}" destId="{0AE70D4B-A665-4209-83A7-8F9E52C7CE7C}" srcOrd="0" destOrd="0" presId="urn:microsoft.com/office/officeart/2008/layout/LinedList"/>
    <dgm:cxn modelId="{B7AC2AB4-0A27-41F8-811C-3B4B6EDF1A42}" type="presOf" srcId="{05BA5922-3865-44C0-99F5-9ED5E1A161C0}" destId="{FDCAB7C3-8A6F-4794-A9E5-DDF93FB8E2EF}" srcOrd="0" destOrd="0" presId="urn:microsoft.com/office/officeart/2008/layout/LinedList"/>
    <dgm:cxn modelId="{807683EC-3F0E-4211-A347-21BE7F1EE819}" type="presOf" srcId="{ADD4817E-46BB-4A1E-8558-58D79801C8ED}" destId="{33D3946A-9891-45E6-96B9-03B7975D9FF6}" srcOrd="0" destOrd="0" presId="urn:microsoft.com/office/officeart/2008/layout/LinedList"/>
    <dgm:cxn modelId="{05BC5EED-D02A-4B28-866A-38CC23464EE9}" srcId="{606901C9-B591-4D68-95F1-C4614B0158E9}" destId="{16E8860B-A7BC-47E9-B397-2EA4D7DEFEC1}" srcOrd="1" destOrd="0" parTransId="{86B708DA-28FF-4AF5-96BD-19EAFACC59E5}" sibTransId="{8985A9F4-0C3A-4D42-A6E7-35A36F8BCA0F}"/>
    <dgm:cxn modelId="{4DB4DAEE-6F52-469A-A966-EDEA603490D7}" type="presOf" srcId="{CCF810DD-CD7F-4E9C-AF58-F7089169E6A7}" destId="{EE980159-8284-4177-9D18-414429EF37F7}" srcOrd="0" destOrd="0" presId="urn:microsoft.com/office/officeart/2008/layout/LinedList"/>
    <dgm:cxn modelId="{030316F0-0A3F-4BB6-8A59-C6B47567EF74}" srcId="{05BA5922-3865-44C0-99F5-9ED5E1A161C0}" destId="{28445CFE-3E19-4EBF-97CB-97737E4CE4CD}" srcOrd="0" destOrd="0" parTransId="{8C11D1FF-5F6D-4784-B39E-01B1C4922284}" sibTransId="{FE8A343B-88F9-4D95-82D9-401E8C5E5A08}"/>
    <dgm:cxn modelId="{55F3F5F3-C275-47D2-9EBC-C88B8FAC7456}" srcId="{0A40A177-8098-4BF0-BCBD-05725AD61B6E}" destId="{E652616D-997A-4866-A2BF-A42C86EF8CAB}" srcOrd="0" destOrd="0" parTransId="{70AFCE43-E3EC-44F0-AD9C-A1CEE04FA812}" sibTransId="{E173FEDD-8A67-448F-BEAF-41AED2EAEEFA}"/>
    <dgm:cxn modelId="{8B6E0F61-2D8D-49E8-81C9-9BF820863B3D}" type="presParOf" srcId="{0AE70D4B-A665-4209-83A7-8F9E52C7CE7C}" destId="{F2228E72-B2CE-4F14-918C-8AFE61E3471B}" srcOrd="0" destOrd="0" presId="urn:microsoft.com/office/officeart/2008/layout/LinedList"/>
    <dgm:cxn modelId="{7FCA2A0D-9B85-4198-A935-3144AF8AFF83}" type="presParOf" srcId="{0AE70D4B-A665-4209-83A7-8F9E52C7CE7C}" destId="{3E225BF6-3E87-4785-8243-EDCAE2C224A2}" srcOrd="1" destOrd="0" presId="urn:microsoft.com/office/officeart/2008/layout/LinedList"/>
    <dgm:cxn modelId="{F26BB78A-BB1A-40C1-9CD1-517A34E51E09}" type="presParOf" srcId="{3E225BF6-3E87-4785-8243-EDCAE2C224A2}" destId="{33D3946A-9891-45E6-96B9-03B7975D9FF6}" srcOrd="0" destOrd="0" presId="urn:microsoft.com/office/officeart/2008/layout/LinedList"/>
    <dgm:cxn modelId="{70233A91-9C6C-4C67-BCD5-738A2917AF66}" type="presParOf" srcId="{3E225BF6-3E87-4785-8243-EDCAE2C224A2}" destId="{9B476BFC-E2E5-4402-83B9-E95EEEBE207D}" srcOrd="1" destOrd="0" presId="urn:microsoft.com/office/officeart/2008/layout/LinedList"/>
    <dgm:cxn modelId="{8DA7DDD1-9592-4B93-B2FA-50911A9FCD5A}" type="presParOf" srcId="{9B476BFC-E2E5-4402-83B9-E95EEEBE207D}" destId="{493A62CD-13EA-4738-A7D8-003380AB5589}" srcOrd="0" destOrd="0" presId="urn:microsoft.com/office/officeart/2008/layout/LinedList"/>
    <dgm:cxn modelId="{60348811-E96C-41FA-A512-DD54294EAD66}" type="presParOf" srcId="{9B476BFC-E2E5-4402-83B9-E95EEEBE207D}" destId="{B4B1944E-795C-4291-8700-6ABA04714488}" srcOrd="1" destOrd="0" presId="urn:microsoft.com/office/officeart/2008/layout/LinedList"/>
    <dgm:cxn modelId="{1F60096F-3E2C-40C6-A79F-B242611310C7}" type="presParOf" srcId="{B4B1944E-795C-4291-8700-6ABA04714488}" destId="{90B962E4-1FC2-4124-B865-769F97C8E261}" srcOrd="0" destOrd="0" presId="urn:microsoft.com/office/officeart/2008/layout/LinedList"/>
    <dgm:cxn modelId="{EAD2688C-F7EF-41EF-8487-7DD03D3F5C21}" type="presParOf" srcId="{B4B1944E-795C-4291-8700-6ABA04714488}" destId="{9818A5E2-672B-40DB-9E03-9B7DB2982299}" srcOrd="1" destOrd="0" presId="urn:microsoft.com/office/officeart/2008/layout/LinedList"/>
    <dgm:cxn modelId="{368667A8-AE60-4306-BFB5-F541BA504648}" type="presParOf" srcId="{B4B1944E-795C-4291-8700-6ABA04714488}" destId="{B20FBAAD-1476-4C22-B9FA-84D96242B89C}" srcOrd="2" destOrd="0" presId="urn:microsoft.com/office/officeart/2008/layout/LinedList"/>
    <dgm:cxn modelId="{EF26EA65-AA84-42F9-8EC7-2B7FC822B5B8}" type="presParOf" srcId="{9B476BFC-E2E5-4402-83B9-E95EEEBE207D}" destId="{D6071761-6C8B-433F-8441-A7D828876023}" srcOrd="2" destOrd="0" presId="urn:microsoft.com/office/officeart/2008/layout/LinedList"/>
    <dgm:cxn modelId="{5D0F896E-D19B-488D-AD17-F62C0AC800D9}" type="presParOf" srcId="{9B476BFC-E2E5-4402-83B9-E95EEEBE207D}" destId="{93E02483-F186-47A2-8EA7-E34B8E718556}" srcOrd="3" destOrd="0" presId="urn:microsoft.com/office/officeart/2008/layout/LinedList"/>
    <dgm:cxn modelId="{52A287A5-E7F3-4064-B23F-B76F0E7AEA07}" type="presParOf" srcId="{0AE70D4B-A665-4209-83A7-8F9E52C7CE7C}" destId="{1C230772-D9AA-4F94-8621-D5EC2BE26127}" srcOrd="2" destOrd="0" presId="urn:microsoft.com/office/officeart/2008/layout/LinedList"/>
    <dgm:cxn modelId="{C8B7730A-D456-4041-951D-C1FF00A023E3}" type="presParOf" srcId="{0AE70D4B-A665-4209-83A7-8F9E52C7CE7C}" destId="{FA8D94D4-EE92-46E1-A863-D597207E49A9}" srcOrd="3" destOrd="0" presId="urn:microsoft.com/office/officeart/2008/layout/LinedList"/>
    <dgm:cxn modelId="{10ED240D-7FC2-4706-9A10-990240FC34BF}" type="presParOf" srcId="{FA8D94D4-EE92-46E1-A863-D597207E49A9}" destId="{946EF6F4-BD96-4D75-90FA-7592D8A77096}" srcOrd="0" destOrd="0" presId="urn:microsoft.com/office/officeart/2008/layout/LinedList"/>
    <dgm:cxn modelId="{EEA50918-89A3-44E1-B48F-975C9B1DE440}" type="presParOf" srcId="{FA8D94D4-EE92-46E1-A863-D597207E49A9}" destId="{9DDA8B18-F9C6-4543-90D2-8AF3653C1F6A}" srcOrd="1" destOrd="0" presId="urn:microsoft.com/office/officeart/2008/layout/LinedList"/>
    <dgm:cxn modelId="{7E71C0FE-00A7-4EB4-99C7-F175845FF87A}" type="presParOf" srcId="{9DDA8B18-F9C6-4543-90D2-8AF3653C1F6A}" destId="{07E7AD72-B0ED-492D-AD66-0BCFBC027151}" srcOrd="0" destOrd="0" presId="urn:microsoft.com/office/officeart/2008/layout/LinedList"/>
    <dgm:cxn modelId="{672CE3D1-013D-42C3-8240-F0F70AE97C23}" type="presParOf" srcId="{9DDA8B18-F9C6-4543-90D2-8AF3653C1F6A}" destId="{D8595E90-4FE0-469E-9A2F-1EAFB8F2D6E2}" srcOrd="1" destOrd="0" presId="urn:microsoft.com/office/officeart/2008/layout/LinedList"/>
    <dgm:cxn modelId="{679D3E66-1A79-4D14-9CB2-98B5D9B1DBA9}" type="presParOf" srcId="{D8595E90-4FE0-469E-9A2F-1EAFB8F2D6E2}" destId="{EA439226-FF8C-4D85-82BF-F9D595606C16}" srcOrd="0" destOrd="0" presId="urn:microsoft.com/office/officeart/2008/layout/LinedList"/>
    <dgm:cxn modelId="{2E101E04-D38F-43A1-9A04-B25AC940AF17}" type="presParOf" srcId="{D8595E90-4FE0-469E-9A2F-1EAFB8F2D6E2}" destId="{EE980159-8284-4177-9D18-414429EF37F7}" srcOrd="1" destOrd="0" presId="urn:microsoft.com/office/officeart/2008/layout/LinedList"/>
    <dgm:cxn modelId="{343D980F-36C3-4F4A-A02D-76992B89A685}" type="presParOf" srcId="{D8595E90-4FE0-469E-9A2F-1EAFB8F2D6E2}" destId="{0685F69E-FF8E-4A76-BF6E-DEC9965110FE}" srcOrd="2" destOrd="0" presId="urn:microsoft.com/office/officeart/2008/layout/LinedList"/>
    <dgm:cxn modelId="{9521A26B-B812-4765-9D7D-D8780B48AE58}" type="presParOf" srcId="{9DDA8B18-F9C6-4543-90D2-8AF3653C1F6A}" destId="{1DF7FEA8-6A40-45A5-8718-C5D0A004975E}" srcOrd="2" destOrd="0" presId="urn:microsoft.com/office/officeart/2008/layout/LinedList"/>
    <dgm:cxn modelId="{60E85100-8D78-4383-84F6-6A2EC37E4217}" type="presParOf" srcId="{9DDA8B18-F9C6-4543-90D2-8AF3653C1F6A}" destId="{4DAD8FA8-FE19-4349-8605-4AB82DC88CC7}" srcOrd="3" destOrd="0" presId="urn:microsoft.com/office/officeart/2008/layout/LinedList"/>
    <dgm:cxn modelId="{6DDABF93-12E0-464A-AC3F-B441855EE0AA}" type="presParOf" srcId="{0AE70D4B-A665-4209-83A7-8F9E52C7CE7C}" destId="{F62BEC43-8C7C-4801-AE5D-9D64DF35B300}" srcOrd="4" destOrd="0" presId="urn:microsoft.com/office/officeart/2008/layout/LinedList"/>
    <dgm:cxn modelId="{B251D839-D305-43E6-BD36-08B7C2BE81BF}" type="presParOf" srcId="{0AE70D4B-A665-4209-83A7-8F9E52C7CE7C}" destId="{94F386A2-227A-445B-8464-36025DB979DF}" srcOrd="5" destOrd="0" presId="urn:microsoft.com/office/officeart/2008/layout/LinedList"/>
    <dgm:cxn modelId="{31AE10B3-C6AA-4F5B-BECD-CBA6861D3C51}" type="presParOf" srcId="{94F386A2-227A-445B-8464-36025DB979DF}" destId="{FDCAB7C3-8A6F-4794-A9E5-DDF93FB8E2EF}" srcOrd="0" destOrd="0" presId="urn:microsoft.com/office/officeart/2008/layout/LinedList"/>
    <dgm:cxn modelId="{697177BD-0B9E-43ED-A6C0-F24F9619BDA6}" type="presParOf" srcId="{94F386A2-227A-445B-8464-36025DB979DF}" destId="{3D4EFD43-4A4E-4C43-865C-78AA7D6CC5FD}" srcOrd="1" destOrd="0" presId="urn:microsoft.com/office/officeart/2008/layout/LinedList"/>
    <dgm:cxn modelId="{37216785-7CCE-4C8B-989E-6766A0B9E6F6}" type="presParOf" srcId="{3D4EFD43-4A4E-4C43-865C-78AA7D6CC5FD}" destId="{E048EBDA-6A34-4B72-BBB0-89E0C0C91E0D}" srcOrd="0" destOrd="0" presId="urn:microsoft.com/office/officeart/2008/layout/LinedList"/>
    <dgm:cxn modelId="{680DE542-E2D0-467C-970C-BAEF103592C4}" type="presParOf" srcId="{3D4EFD43-4A4E-4C43-865C-78AA7D6CC5FD}" destId="{F94DEC8F-713B-4053-8088-E3170AFB56AB}" srcOrd="1" destOrd="0" presId="urn:microsoft.com/office/officeart/2008/layout/LinedList"/>
    <dgm:cxn modelId="{1834E73E-ECB0-4D38-97C0-E1DC40C16A42}" type="presParOf" srcId="{F94DEC8F-713B-4053-8088-E3170AFB56AB}" destId="{E67B8462-4F1F-4D7D-8F9E-4AC76D585B9F}" srcOrd="0" destOrd="0" presId="urn:microsoft.com/office/officeart/2008/layout/LinedList"/>
    <dgm:cxn modelId="{1554F899-ECFC-4F0B-8749-EEA86D194BB9}" type="presParOf" srcId="{F94DEC8F-713B-4053-8088-E3170AFB56AB}" destId="{B209B7F9-E81C-4974-A47C-9496ABE44241}" srcOrd="1" destOrd="0" presId="urn:microsoft.com/office/officeart/2008/layout/LinedList"/>
    <dgm:cxn modelId="{6A8F1024-770C-4ED8-ABF8-73DA0B5CD3A6}" type="presParOf" srcId="{F94DEC8F-713B-4053-8088-E3170AFB56AB}" destId="{6D0C7765-4E42-4C71-A70A-CCF5D00B69AF}" srcOrd="2" destOrd="0" presId="urn:microsoft.com/office/officeart/2008/layout/LinedList"/>
    <dgm:cxn modelId="{78BF046B-0AE9-48C4-8EB1-71C8F37A5414}" type="presParOf" srcId="{3D4EFD43-4A4E-4C43-865C-78AA7D6CC5FD}" destId="{D87B2319-3A27-4560-A0D6-86934726BABD}" srcOrd="2" destOrd="0" presId="urn:microsoft.com/office/officeart/2008/layout/LinedList"/>
    <dgm:cxn modelId="{B754F175-5610-4A90-B782-96F3B206820A}" type="presParOf" srcId="{3D4EFD43-4A4E-4C43-865C-78AA7D6CC5FD}" destId="{A8CC85F0-E5F3-4AC5-8F3E-F6DDA4F95E44}" srcOrd="3" destOrd="0" presId="urn:microsoft.com/office/officeart/2008/layout/LinedList"/>
    <dgm:cxn modelId="{56E9DBA4-39C7-4C7E-9E82-3A1C09778C20}" type="presParOf" srcId="{0AE70D4B-A665-4209-83A7-8F9E52C7CE7C}" destId="{BD636D47-5E14-468B-B461-693489397AA9}" srcOrd="6" destOrd="0" presId="urn:microsoft.com/office/officeart/2008/layout/LinedList"/>
    <dgm:cxn modelId="{D8915CEC-7FB8-4C21-A37F-9CE79FF5830C}" type="presParOf" srcId="{0AE70D4B-A665-4209-83A7-8F9E52C7CE7C}" destId="{ABF3F0CD-8BFB-49C5-A8B0-134E565CC3D8}" srcOrd="7" destOrd="0" presId="urn:microsoft.com/office/officeart/2008/layout/LinedList"/>
    <dgm:cxn modelId="{D7F6934D-5F0E-4E6C-B611-4511942BFC7B}" type="presParOf" srcId="{ABF3F0CD-8BFB-49C5-A8B0-134E565CC3D8}" destId="{3651BE75-3986-4751-9050-89FB4E618A11}" srcOrd="0" destOrd="0" presId="urn:microsoft.com/office/officeart/2008/layout/LinedList"/>
    <dgm:cxn modelId="{6DABC51B-E047-4EBE-A501-54034846C870}" type="presParOf" srcId="{ABF3F0CD-8BFB-49C5-A8B0-134E565CC3D8}" destId="{405378E1-0A62-4251-B26D-49688AF9DDFB}" srcOrd="1" destOrd="0" presId="urn:microsoft.com/office/officeart/2008/layout/LinedList"/>
    <dgm:cxn modelId="{3E2B3454-0099-4D8C-A214-C9784A402A9E}" type="presParOf" srcId="{405378E1-0A62-4251-B26D-49688AF9DDFB}" destId="{EDC9F8F9-EE5A-4CC2-9ED7-5036674C1147}" srcOrd="0" destOrd="0" presId="urn:microsoft.com/office/officeart/2008/layout/LinedList"/>
    <dgm:cxn modelId="{A9ED26CE-510A-4708-A261-0DC046710AE6}" type="presParOf" srcId="{405378E1-0A62-4251-B26D-49688AF9DDFB}" destId="{CDC58E2C-CB25-4C27-B42E-5317218B4E9F}" srcOrd="1" destOrd="0" presId="urn:microsoft.com/office/officeart/2008/layout/LinedList"/>
    <dgm:cxn modelId="{B1D08339-0B85-473B-B24A-4B70663DACC8}" type="presParOf" srcId="{CDC58E2C-CB25-4C27-B42E-5317218B4E9F}" destId="{D50EFDDA-7A0E-4720-9657-24A920E88A8E}" srcOrd="0" destOrd="0" presId="urn:microsoft.com/office/officeart/2008/layout/LinedList"/>
    <dgm:cxn modelId="{F760A589-89DF-4766-8018-5AFB1E950297}" type="presParOf" srcId="{CDC58E2C-CB25-4C27-B42E-5317218B4E9F}" destId="{E35C8B8C-7014-43ED-88A3-1D3C37EC64C3}" srcOrd="1" destOrd="0" presId="urn:microsoft.com/office/officeart/2008/layout/LinedList"/>
    <dgm:cxn modelId="{40C614E4-4893-498F-9E69-B217A32E5B25}" type="presParOf" srcId="{CDC58E2C-CB25-4C27-B42E-5317218B4E9F}" destId="{F38B9935-54D3-4A74-86B4-51006D2C889C}" srcOrd="2" destOrd="0" presId="urn:microsoft.com/office/officeart/2008/layout/LinedList"/>
    <dgm:cxn modelId="{A4AFF095-E192-4CF6-8B21-B418FA48EBB9}" type="presParOf" srcId="{405378E1-0A62-4251-B26D-49688AF9DDFB}" destId="{78A37988-D53F-4EC1-9C01-BDA6EFD1800D}" srcOrd="2" destOrd="0" presId="urn:microsoft.com/office/officeart/2008/layout/LinedList"/>
    <dgm:cxn modelId="{B2B71E36-AB5F-4702-8881-FCE21B35ECD2}" type="presParOf" srcId="{405378E1-0A62-4251-B26D-49688AF9DDFB}" destId="{6686B53B-4B87-4FDC-AE2F-66667CE90626}" srcOrd="3" destOrd="0" presId="urn:microsoft.com/office/officeart/2008/layout/LinedList"/>
    <dgm:cxn modelId="{21FF6FCE-7CAC-43F3-8F74-6BC06C817D39}" type="presParOf" srcId="{0AE70D4B-A665-4209-83A7-8F9E52C7CE7C}" destId="{50DBD92B-70E9-40CC-82FB-B876372B572E}" srcOrd="8" destOrd="0" presId="urn:microsoft.com/office/officeart/2008/layout/LinedList"/>
    <dgm:cxn modelId="{4733FA2B-7B59-4545-BE56-B4A025574623}" type="presParOf" srcId="{0AE70D4B-A665-4209-83A7-8F9E52C7CE7C}" destId="{6117BE4C-1968-47B7-8DC6-BEA578146366}" srcOrd="9" destOrd="0" presId="urn:microsoft.com/office/officeart/2008/layout/LinedList"/>
    <dgm:cxn modelId="{1102B377-643B-473B-8BD3-90AE5A788ACB}" type="presParOf" srcId="{6117BE4C-1968-47B7-8DC6-BEA578146366}" destId="{E43C88B5-E50D-4043-9722-1B84A3D189DD}" srcOrd="0" destOrd="0" presId="urn:microsoft.com/office/officeart/2008/layout/LinedList"/>
    <dgm:cxn modelId="{A792A77C-EBA4-40F1-B1C2-6E3033CFD0D5}" type="presParOf" srcId="{6117BE4C-1968-47B7-8DC6-BEA578146366}" destId="{4B434422-7370-47C9-A4FB-B720AA3CCE94}" srcOrd="1" destOrd="0" presId="urn:microsoft.com/office/officeart/2008/layout/LinedList"/>
    <dgm:cxn modelId="{A77A10A0-58D1-4456-960F-813673C2F072}" type="presParOf" srcId="{4B434422-7370-47C9-A4FB-B720AA3CCE94}" destId="{5B259427-BF2B-4845-9255-F9DA1AC3C5AC}" srcOrd="0" destOrd="0" presId="urn:microsoft.com/office/officeart/2008/layout/LinedList"/>
    <dgm:cxn modelId="{37D4C487-5470-49BF-89A0-A22C2ABE4A41}" type="presParOf" srcId="{4B434422-7370-47C9-A4FB-B720AA3CCE94}" destId="{C61C933B-8616-4D89-AE15-51EC974A699E}" srcOrd="1" destOrd="0" presId="urn:microsoft.com/office/officeart/2008/layout/LinedList"/>
    <dgm:cxn modelId="{5C667650-1802-4207-9CD2-FFDBF52F3418}" type="presParOf" srcId="{C61C933B-8616-4D89-AE15-51EC974A699E}" destId="{841DDD4D-1BD7-4603-BDA9-9D153B48E376}" srcOrd="0" destOrd="0" presId="urn:microsoft.com/office/officeart/2008/layout/LinedList"/>
    <dgm:cxn modelId="{DF9578A8-D9C7-4233-B4C4-E51E8CDE5105}" type="presParOf" srcId="{C61C933B-8616-4D89-AE15-51EC974A699E}" destId="{1631D37A-8CFE-4035-9CF3-7D9D70AF7DFE}" srcOrd="1" destOrd="0" presId="urn:microsoft.com/office/officeart/2008/layout/LinedList"/>
    <dgm:cxn modelId="{75CD337A-6408-486A-ABF2-80F5DA66F8FD}" type="presParOf" srcId="{C61C933B-8616-4D89-AE15-51EC974A699E}" destId="{96837E5F-39C7-4DA8-B96A-BB307E9A044B}" srcOrd="2" destOrd="0" presId="urn:microsoft.com/office/officeart/2008/layout/LinedList"/>
    <dgm:cxn modelId="{6F012890-44AE-4CF8-9EFF-7F6BB24ADE9B}" type="presParOf" srcId="{4B434422-7370-47C9-A4FB-B720AA3CCE94}" destId="{BDD91502-1627-433D-A72B-7D351C7D4FA7}" srcOrd="2" destOrd="0" presId="urn:microsoft.com/office/officeart/2008/layout/LinedList"/>
    <dgm:cxn modelId="{5BCD9F42-522C-4B24-9B47-2D09C956CF49}" type="presParOf" srcId="{4B434422-7370-47C9-A4FB-B720AA3CCE94}" destId="{3C1EAD7E-51C2-428E-9529-FA6D10F64971}" srcOrd="3"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601E9CA4-FAD3-45E9-9F9E-0E653F49438D}" type="doc">
      <dgm:prSet loTypeId="urn:microsoft.com/office/officeart/2005/8/layout/default" loCatId="list" qsTypeId="urn:microsoft.com/office/officeart/2005/8/quickstyle/3d3" qsCatId="3D" csTypeId="urn:microsoft.com/office/officeart/2005/8/colors/accent1_2" csCatId="accent1" phldr="1"/>
      <dgm:spPr/>
      <dgm:t>
        <a:bodyPr/>
        <a:lstStyle/>
        <a:p>
          <a:endParaRPr lang="en-US"/>
        </a:p>
      </dgm:t>
    </dgm:pt>
    <dgm:pt modelId="{386C69D2-8EFE-4AEA-93B7-3118142FAF25}">
      <dgm:prSet phldrT="[Text]"/>
      <dgm:spPr/>
      <dgm:t>
        <a:bodyPr/>
        <a:lstStyle/>
        <a:p>
          <a:r>
            <a:rPr lang="en-US" dirty="0">
              <a:solidFill>
                <a:schemeClr val="tx1"/>
              </a:solidFill>
            </a:rPr>
            <a:t>Hard Drive</a:t>
          </a:r>
        </a:p>
      </dgm:t>
    </dgm:pt>
    <dgm:pt modelId="{82845CF6-F29F-4577-AF3A-8C23C56CB783}" type="parTrans" cxnId="{1B02EB26-5DE3-4C44-A6DC-00A5A5E7AAF0}">
      <dgm:prSet/>
      <dgm:spPr/>
      <dgm:t>
        <a:bodyPr/>
        <a:lstStyle/>
        <a:p>
          <a:endParaRPr lang="en-US">
            <a:solidFill>
              <a:schemeClr val="tx1"/>
            </a:solidFill>
          </a:endParaRPr>
        </a:p>
      </dgm:t>
    </dgm:pt>
    <dgm:pt modelId="{CAC92336-F8CD-42B5-9699-C59CEEABB621}" type="sibTrans" cxnId="{1B02EB26-5DE3-4C44-A6DC-00A5A5E7AAF0}">
      <dgm:prSet/>
      <dgm:spPr/>
      <dgm:t>
        <a:bodyPr/>
        <a:lstStyle/>
        <a:p>
          <a:endParaRPr lang="en-US">
            <a:solidFill>
              <a:schemeClr val="tx1"/>
            </a:solidFill>
          </a:endParaRPr>
        </a:p>
      </dgm:t>
    </dgm:pt>
    <dgm:pt modelId="{3AC779C2-9A90-4220-A5CC-75BBE013EDC6}">
      <dgm:prSet phldrT="[Text]"/>
      <dgm:spPr/>
      <dgm:t>
        <a:bodyPr/>
        <a:lstStyle/>
        <a:p>
          <a:r>
            <a:rPr lang="en-US" dirty="0">
              <a:solidFill>
                <a:schemeClr val="tx1"/>
              </a:solidFill>
            </a:rPr>
            <a:t>Smart Card</a:t>
          </a:r>
        </a:p>
      </dgm:t>
    </dgm:pt>
    <dgm:pt modelId="{B694517C-901E-4542-8C98-86ECFDE51233}" type="parTrans" cxnId="{799DB0A0-C3C8-456A-95C1-170C5058FAA2}">
      <dgm:prSet/>
      <dgm:spPr/>
      <dgm:t>
        <a:bodyPr/>
        <a:lstStyle/>
        <a:p>
          <a:endParaRPr lang="en-US">
            <a:solidFill>
              <a:schemeClr val="tx1"/>
            </a:solidFill>
          </a:endParaRPr>
        </a:p>
      </dgm:t>
    </dgm:pt>
    <dgm:pt modelId="{E7111BBA-DB6B-4EF8-B581-07724C34A502}" type="sibTrans" cxnId="{799DB0A0-C3C8-456A-95C1-170C5058FAA2}">
      <dgm:prSet/>
      <dgm:spPr/>
      <dgm:t>
        <a:bodyPr/>
        <a:lstStyle/>
        <a:p>
          <a:endParaRPr lang="en-US">
            <a:solidFill>
              <a:schemeClr val="tx1"/>
            </a:solidFill>
          </a:endParaRPr>
        </a:p>
      </dgm:t>
    </dgm:pt>
    <dgm:pt modelId="{19589854-90B5-45BB-A9CA-27694CB5826F}">
      <dgm:prSet phldrT="[Text]"/>
      <dgm:spPr/>
      <dgm:t>
        <a:bodyPr/>
        <a:lstStyle/>
        <a:p>
          <a:r>
            <a:rPr lang="en-US" dirty="0">
              <a:solidFill>
                <a:schemeClr val="tx1"/>
              </a:solidFill>
            </a:rPr>
            <a:t>Biometric Scanners</a:t>
          </a:r>
        </a:p>
      </dgm:t>
    </dgm:pt>
    <dgm:pt modelId="{C7295FD0-E3F2-4EFA-B0C8-71F85F8E7DBF}" type="parTrans" cxnId="{0E0BA5A4-C9DC-4309-905F-2553F7BA6449}">
      <dgm:prSet/>
      <dgm:spPr/>
      <dgm:t>
        <a:bodyPr/>
        <a:lstStyle/>
        <a:p>
          <a:endParaRPr lang="en-US">
            <a:solidFill>
              <a:schemeClr val="tx1"/>
            </a:solidFill>
          </a:endParaRPr>
        </a:p>
      </dgm:t>
    </dgm:pt>
    <dgm:pt modelId="{CEEA5C69-7C94-44BB-A756-58F0C4C4B68D}" type="sibTrans" cxnId="{0E0BA5A4-C9DC-4309-905F-2553F7BA6449}">
      <dgm:prSet/>
      <dgm:spPr/>
      <dgm:t>
        <a:bodyPr/>
        <a:lstStyle/>
        <a:p>
          <a:endParaRPr lang="en-US">
            <a:solidFill>
              <a:schemeClr val="tx1"/>
            </a:solidFill>
          </a:endParaRPr>
        </a:p>
      </dgm:t>
    </dgm:pt>
    <dgm:pt modelId="{A3F6E82D-FC77-43CC-B55F-094C714D5B76}">
      <dgm:prSet phldrT="[Text]"/>
      <dgm:spPr/>
      <dgm:t>
        <a:bodyPr/>
        <a:lstStyle/>
        <a:p>
          <a:r>
            <a:rPr lang="en-US" dirty="0">
              <a:solidFill>
                <a:schemeClr val="tx1"/>
              </a:solidFill>
            </a:rPr>
            <a:t>Digital Cameras</a:t>
          </a:r>
        </a:p>
      </dgm:t>
    </dgm:pt>
    <dgm:pt modelId="{0E6E7F0D-C41D-430A-AE04-23D3B4D0AD2F}" type="parTrans" cxnId="{24532CB7-B0DD-42FB-B9BB-1C149CA3C5D6}">
      <dgm:prSet/>
      <dgm:spPr/>
      <dgm:t>
        <a:bodyPr/>
        <a:lstStyle/>
        <a:p>
          <a:endParaRPr lang="en-US">
            <a:solidFill>
              <a:schemeClr val="tx1"/>
            </a:solidFill>
          </a:endParaRPr>
        </a:p>
      </dgm:t>
    </dgm:pt>
    <dgm:pt modelId="{780D2D04-4F8F-46D7-8010-3DB92B811D5E}" type="sibTrans" cxnId="{24532CB7-B0DD-42FB-B9BB-1C149CA3C5D6}">
      <dgm:prSet/>
      <dgm:spPr/>
      <dgm:t>
        <a:bodyPr/>
        <a:lstStyle/>
        <a:p>
          <a:endParaRPr lang="en-US">
            <a:solidFill>
              <a:schemeClr val="tx1"/>
            </a:solidFill>
          </a:endParaRPr>
        </a:p>
      </dgm:t>
    </dgm:pt>
    <dgm:pt modelId="{03ACAB76-400C-464E-866F-9F7BA9335572}">
      <dgm:prSet phldrT="[Text]"/>
      <dgm:spPr/>
      <dgm:t>
        <a:bodyPr/>
        <a:lstStyle/>
        <a:p>
          <a:r>
            <a:rPr lang="en-US" dirty="0">
              <a:solidFill>
                <a:schemeClr val="tx1"/>
              </a:solidFill>
            </a:rPr>
            <a:t>Network Devices</a:t>
          </a:r>
        </a:p>
      </dgm:t>
    </dgm:pt>
    <dgm:pt modelId="{599044F2-7895-4E00-90D6-FB087EE8A046}" type="parTrans" cxnId="{F399F3DC-6166-4DDC-B26B-C744AEAFE1DB}">
      <dgm:prSet/>
      <dgm:spPr/>
      <dgm:t>
        <a:bodyPr/>
        <a:lstStyle/>
        <a:p>
          <a:endParaRPr lang="en-US">
            <a:solidFill>
              <a:schemeClr val="tx1"/>
            </a:solidFill>
          </a:endParaRPr>
        </a:p>
      </dgm:t>
    </dgm:pt>
    <dgm:pt modelId="{390894AE-5449-48A1-B281-0F0FB8B983FF}" type="sibTrans" cxnId="{F399F3DC-6166-4DDC-B26B-C744AEAFE1DB}">
      <dgm:prSet/>
      <dgm:spPr/>
      <dgm:t>
        <a:bodyPr/>
        <a:lstStyle/>
        <a:p>
          <a:endParaRPr lang="en-US">
            <a:solidFill>
              <a:schemeClr val="tx1"/>
            </a:solidFill>
          </a:endParaRPr>
        </a:p>
      </dgm:t>
    </dgm:pt>
    <dgm:pt modelId="{5FB715EB-045C-441C-BA7D-EFC822AA4026}">
      <dgm:prSet phldrT="[Text]"/>
      <dgm:spPr/>
      <dgm:t>
        <a:bodyPr/>
        <a:lstStyle/>
        <a:p>
          <a:r>
            <a:rPr lang="en-US" dirty="0">
              <a:solidFill>
                <a:schemeClr val="tx1"/>
              </a:solidFill>
            </a:rPr>
            <a:t>Servers &amp; End User Systems</a:t>
          </a:r>
        </a:p>
      </dgm:t>
    </dgm:pt>
    <dgm:pt modelId="{AA63B4A5-3D6C-40F3-8F3E-C15BF845CCA7}" type="parTrans" cxnId="{FCDCFA53-3F63-42D6-ACD5-B38E5CA88DE9}">
      <dgm:prSet/>
      <dgm:spPr/>
      <dgm:t>
        <a:bodyPr/>
        <a:lstStyle/>
        <a:p>
          <a:endParaRPr lang="en-US">
            <a:solidFill>
              <a:schemeClr val="tx1"/>
            </a:solidFill>
          </a:endParaRPr>
        </a:p>
      </dgm:t>
    </dgm:pt>
    <dgm:pt modelId="{872E1FE6-CEA1-42D7-B41F-5AD9877B31E0}" type="sibTrans" cxnId="{FCDCFA53-3F63-42D6-ACD5-B38E5CA88DE9}">
      <dgm:prSet/>
      <dgm:spPr/>
      <dgm:t>
        <a:bodyPr/>
        <a:lstStyle/>
        <a:p>
          <a:endParaRPr lang="en-US">
            <a:solidFill>
              <a:schemeClr val="tx1"/>
            </a:solidFill>
          </a:endParaRPr>
        </a:p>
      </dgm:t>
    </dgm:pt>
    <dgm:pt modelId="{90AC9D5E-C294-4B59-A2B6-A630FA4392A3}">
      <dgm:prSet phldrT="[Text]"/>
      <dgm:spPr/>
      <dgm:t>
        <a:bodyPr/>
        <a:lstStyle/>
        <a:p>
          <a:r>
            <a:rPr lang="en-US" dirty="0">
              <a:solidFill>
                <a:schemeClr val="tx1"/>
              </a:solidFill>
            </a:rPr>
            <a:t>Printers, Scanners, &amp; Copiers</a:t>
          </a:r>
        </a:p>
      </dgm:t>
    </dgm:pt>
    <dgm:pt modelId="{5A883BE3-2D98-497E-9BD9-FCA084FF297E}" type="parTrans" cxnId="{9F4A7992-5E63-47FE-9C22-FEA821B2849B}">
      <dgm:prSet/>
      <dgm:spPr/>
      <dgm:t>
        <a:bodyPr/>
        <a:lstStyle/>
        <a:p>
          <a:endParaRPr lang="en-US">
            <a:solidFill>
              <a:schemeClr val="tx1"/>
            </a:solidFill>
          </a:endParaRPr>
        </a:p>
      </dgm:t>
    </dgm:pt>
    <dgm:pt modelId="{5E2C90DA-E58E-43D2-8174-0E05F461E2CD}" type="sibTrans" cxnId="{9F4A7992-5E63-47FE-9C22-FEA821B2849B}">
      <dgm:prSet/>
      <dgm:spPr/>
      <dgm:t>
        <a:bodyPr/>
        <a:lstStyle/>
        <a:p>
          <a:endParaRPr lang="en-US">
            <a:solidFill>
              <a:schemeClr val="tx1"/>
            </a:solidFill>
          </a:endParaRPr>
        </a:p>
      </dgm:t>
    </dgm:pt>
    <dgm:pt modelId="{B5B510AC-BE8F-45EC-9AFB-CF2EE4754A4E}">
      <dgm:prSet phldrT="[Text]"/>
      <dgm:spPr/>
      <dgm:t>
        <a:bodyPr/>
        <a:lstStyle/>
        <a:p>
          <a:r>
            <a:rPr lang="en-US" dirty="0">
              <a:solidFill>
                <a:schemeClr val="tx1"/>
              </a:solidFill>
            </a:rPr>
            <a:t>Card Skimmers</a:t>
          </a:r>
        </a:p>
      </dgm:t>
    </dgm:pt>
    <dgm:pt modelId="{F1A6A314-8165-4256-A302-EF7118B9C4CC}" type="parTrans" cxnId="{11499141-2974-494E-B2B9-69CA0815A86F}">
      <dgm:prSet/>
      <dgm:spPr/>
      <dgm:t>
        <a:bodyPr/>
        <a:lstStyle/>
        <a:p>
          <a:endParaRPr lang="en-US">
            <a:solidFill>
              <a:schemeClr val="tx1"/>
            </a:solidFill>
          </a:endParaRPr>
        </a:p>
      </dgm:t>
    </dgm:pt>
    <dgm:pt modelId="{B74D7A6F-2769-4FCB-B0A0-54767CC27309}" type="sibTrans" cxnId="{11499141-2974-494E-B2B9-69CA0815A86F}">
      <dgm:prSet/>
      <dgm:spPr/>
      <dgm:t>
        <a:bodyPr/>
        <a:lstStyle/>
        <a:p>
          <a:endParaRPr lang="en-US">
            <a:solidFill>
              <a:schemeClr val="tx1"/>
            </a:solidFill>
          </a:endParaRPr>
        </a:p>
      </dgm:t>
    </dgm:pt>
    <dgm:pt modelId="{3CC03307-07A9-4A25-875A-D34424E45723}">
      <dgm:prSet phldrT="[Text]"/>
      <dgm:spPr/>
      <dgm:t>
        <a:bodyPr/>
        <a:lstStyle/>
        <a:p>
          <a:r>
            <a:rPr lang="en-US" dirty="0">
              <a:solidFill>
                <a:schemeClr val="tx1"/>
              </a:solidFill>
            </a:rPr>
            <a:t>Removable storage devices</a:t>
          </a:r>
        </a:p>
      </dgm:t>
    </dgm:pt>
    <dgm:pt modelId="{45664E2B-9974-4A18-8A55-3A4BE232FE8C}" type="parTrans" cxnId="{09373771-7EEF-48EA-8FB4-25DD6D124575}">
      <dgm:prSet/>
      <dgm:spPr/>
      <dgm:t>
        <a:bodyPr/>
        <a:lstStyle/>
        <a:p>
          <a:endParaRPr lang="en-US">
            <a:solidFill>
              <a:schemeClr val="tx1"/>
            </a:solidFill>
          </a:endParaRPr>
        </a:p>
      </dgm:t>
    </dgm:pt>
    <dgm:pt modelId="{65522474-4645-480D-BCCA-C45B11990138}" type="sibTrans" cxnId="{09373771-7EEF-48EA-8FB4-25DD6D124575}">
      <dgm:prSet/>
      <dgm:spPr/>
      <dgm:t>
        <a:bodyPr/>
        <a:lstStyle/>
        <a:p>
          <a:endParaRPr lang="en-US">
            <a:solidFill>
              <a:schemeClr val="tx1"/>
            </a:solidFill>
          </a:endParaRPr>
        </a:p>
      </dgm:t>
    </dgm:pt>
    <dgm:pt modelId="{AF6E11FD-62DD-4F2A-B435-7D833C1A80FB}">
      <dgm:prSet phldrT="[Text]"/>
      <dgm:spPr/>
      <dgm:t>
        <a:bodyPr/>
        <a:lstStyle/>
        <a:p>
          <a:r>
            <a:rPr lang="en-US" dirty="0">
              <a:solidFill>
                <a:schemeClr val="tx1"/>
              </a:solidFill>
            </a:rPr>
            <a:t>Mobile Phones</a:t>
          </a:r>
        </a:p>
      </dgm:t>
    </dgm:pt>
    <dgm:pt modelId="{AB47AD43-9646-4C53-9537-C513CBADC0DE}" type="parTrans" cxnId="{7034F8DA-72A0-4E4F-9A8D-732835498038}">
      <dgm:prSet/>
      <dgm:spPr/>
      <dgm:t>
        <a:bodyPr/>
        <a:lstStyle/>
        <a:p>
          <a:endParaRPr lang="en-US">
            <a:solidFill>
              <a:schemeClr val="tx1"/>
            </a:solidFill>
          </a:endParaRPr>
        </a:p>
      </dgm:t>
    </dgm:pt>
    <dgm:pt modelId="{2A142B6C-880F-4A8C-9C97-88F308EFEF46}" type="sibTrans" cxnId="{7034F8DA-72A0-4E4F-9A8D-732835498038}">
      <dgm:prSet/>
      <dgm:spPr/>
      <dgm:t>
        <a:bodyPr/>
        <a:lstStyle/>
        <a:p>
          <a:endParaRPr lang="en-US">
            <a:solidFill>
              <a:schemeClr val="tx1"/>
            </a:solidFill>
          </a:endParaRPr>
        </a:p>
      </dgm:t>
    </dgm:pt>
    <dgm:pt modelId="{EB709533-1A01-4EBD-BAE3-F11EDD1B2222}">
      <dgm:prSet phldrT="[Text]"/>
      <dgm:spPr/>
      <dgm:t>
        <a:bodyPr/>
        <a:lstStyle/>
        <a:p>
          <a:r>
            <a:rPr lang="en-US" dirty="0">
              <a:solidFill>
                <a:schemeClr val="tx1"/>
              </a:solidFill>
            </a:rPr>
            <a:t>Security Devices &amp; Systems</a:t>
          </a:r>
        </a:p>
      </dgm:t>
    </dgm:pt>
    <dgm:pt modelId="{8F39CD73-51E0-4152-A3A3-F5BB145A75BA}" type="parTrans" cxnId="{5A02B955-1BAA-40C8-A617-BB98D5DDA7EE}">
      <dgm:prSet/>
      <dgm:spPr/>
      <dgm:t>
        <a:bodyPr/>
        <a:lstStyle/>
        <a:p>
          <a:endParaRPr lang="en-US">
            <a:solidFill>
              <a:schemeClr val="tx1"/>
            </a:solidFill>
          </a:endParaRPr>
        </a:p>
      </dgm:t>
    </dgm:pt>
    <dgm:pt modelId="{982B74AE-21C3-40A6-9AC8-7C8D2D543E89}" type="sibTrans" cxnId="{5A02B955-1BAA-40C8-A617-BB98D5DDA7EE}">
      <dgm:prSet/>
      <dgm:spPr/>
      <dgm:t>
        <a:bodyPr/>
        <a:lstStyle/>
        <a:p>
          <a:endParaRPr lang="en-US">
            <a:solidFill>
              <a:schemeClr val="tx1"/>
            </a:solidFill>
          </a:endParaRPr>
        </a:p>
      </dgm:t>
    </dgm:pt>
    <dgm:pt modelId="{622FF202-6269-47F5-BB02-7EA97A448C65}">
      <dgm:prSet phldrT="[Text]"/>
      <dgm:spPr/>
      <dgm:t>
        <a:bodyPr/>
        <a:lstStyle/>
        <a:p>
          <a:r>
            <a:rPr lang="en-US" dirty="0">
              <a:solidFill>
                <a:schemeClr val="tx1"/>
              </a:solidFill>
            </a:rPr>
            <a:t>Logging Applications &amp; Services</a:t>
          </a:r>
        </a:p>
      </dgm:t>
    </dgm:pt>
    <dgm:pt modelId="{81FD3E6C-3337-4E97-B24A-87D56A5A6092}" type="parTrans" cxnId="{06A15BCF-528C-4A0D-AF6D-0DC2DDEB38D3}">
      <dgm:prSet/>
      <dgm:spPr/>
      <dgm:t>
        <a:bodyPr/>
        <a:lstStyle/>
        <a:p>
          <a:endParaRPr lang="en-US">
            <a:solidFill>
              <a:schemeClr val="tx1"/>
            </a:solidFill>
          </a:endParaRPr>
        </a:p>
      </dgm:t>
    </dgm:pt>
    <dgm:pt modelId="{ED27A790-7290-466C-A148-C8815BF1FA5C}" type="sibTrans" cxnId="{06A15BCF-528C-4A0D-AF6D-0DC2DDEB38D3}">
      <dgm:prSet/>
      <dgm:spPr/>
      <dgm:t>
        <a:bodyPr/>
        <a:lstStyle/>
        <a:p>
          <a:endParaRPr lang="en-US">
            <a:solidFill>
              <a:schemeClr val="tx1"/>
            </a:solidFill>
          </a:endParaRPr>
        </a:p>
      </dgm:t>
    </dgm:pt>
    <dgm:pt modelId="{942F986C-5E12-49F3-961A-F2D6DBB2A3DA}" type="pres">
      <dgm:prSet presAssocID="{601E9CA4-FAD3-45E9-9F9E-0E653F49438D}" presName="diagram" presStyleCnt="0">
        <dgm:presLayoutVars>
          <dgm:dir/>
          <dgm:resizeHandles val="exact"/>
        </dgm:presLayoutVars>
      </dgm:prSet>
      <dgm:spPr/>
    </dgm:pt>
    <dgm:pt modelId="{37C5555F-7E9B-4AFA-B40F-4B5B3D59B53F}" type="pres">
      <dgm:prSet presAssocID="{386C69D2-8EFE-4AEA-93B7-3118142FAF25}" presName="node" presStyleLbl="node1" presStyleIdx="0" presStyleCnt="12">
        <dgm:presLayoutVars>
          <dgm:bulletEnabled val="1"/>
        </dgm:presLayoutVars>
      </dgm:prSet>
      <dgm:spPr/>
    </dgm:pt>
    <dgm:pt modelId="{0EDDCD4A-E9B6-463F-AE65-6E8F69B95748}" type="pres">
      <dgm:prSet presAssocID="{CAC92336-F8CD-42B5-9699-C59CEEABB621}" presName="sibTrans" presStyleCnt="0"/>
      <dgm:spPr/>
    </dgm:pt>
    <dgm:pt modelId="{DA06C7B6-4A80-486E-863F-6112E7CB1CCE}" type="pres">
      <dgm:prSet presAssocID="{3AC779C2-9A90-4220-A5CC-75BBE013EDC6}" presName="node" presStyleLbl="node1" presStyleIdx="1" presStyleCnt="12">
        <dgm:presLayoutVars>
          <dgm:bulletEnabled val="1"/>
        </dgm:presLayoutVars>
      </dgm:prSet>
      <dgm:spPr/>
    </dgm:pt>
    <dgm:pt modelId="{9A8BCAE7-6962-480E-AEA7-F051D77F5850}" type="pres">
      <dgm:prSet presAssocID="{E7111BBA-DB6B-4EF8-B581-07724C34A502}" presName="sibTrans" presStyleCnt="0"/>
      <dgm:spPr/>
    </dgm:pt>
    <dgm:pt modelId="{51CD74D0-DE0A-411A-8AA8-7A0379F7E993}" type="pres">
      <dgm:prSet presAssocID="{19589854-90B5-45BB-A9CA-27694CB5826F}" presName="node" presStyleLbl="node1" presStyleIdx="2" presStyleCnt="12">
        <dgm:presLayoutVars>
          <dgm:bulletEnabled val="1"/>
        </dgm:presLayoutVars>
      </dgm:prSet>
      <dgm:spPr/>
    </dgm:pt>
    <dgm:pt modelId="{22F7B6DC-4DFD-41B5-A74D-2C37293F9403}" type="pres">
      <dgm:prSet presAssocID="{CEEA5C69-7C94-44BB-A756-58F0C4C4B68D}" presName="sibTrans" presStyleCnt="0"/>
      <dgm:spPr/>
    </dgm:pt>
    <dgm:pt modelId="{1CF4BBC5-E63B-4C9C-8693-F92B9B852DF2}" type="pres">
      <dgm:prSet presAssocID="{A3F6E82D-FC77-43CC-B55F-094C714D5B76}" presName="node" presStyleLbl="node1" presStyleIdx="3" presStyleCnt="12">
        <dgm:presLayoutVars>
          <dgm:bulletEnabled val="1"/>
        </dgm:presLayoutVars>
      </dgm:prSet>
      <dgm:spPr/>
    </dgm:pt>
    <dgm:pt modelId="{BFEF0149-7A08-4C91-B35D-7393AF797412}" type="pres">
      <dgm:prSet presAssocID="{780D2D04-4F8F-46D7-8010-3DB92B811D5E}" presName="sibTrans" presStyleCnt="0"/>
      <dgm:spPr/>
    </dgm:pt>
    <dgm:pt modelId="{B50DA002-38B0-4EB7-B131-1B90D03BA0D3}" type="pres">
      <dgm:prSet presAssocID="{03ACAB76-400C-464E-866F-9F7BA9335572}" presName="node" presStyleLbl="node1" presStyleIdx="4" presStyleCnt="12">
        <dgm:presLayoutVars>
          <dgm:bulletEnabled val="1"/>
        </dgm:presLayoutVars>
      </dgm:prSet>
      <dgm:spPr/>
    </dgm:pt>
    <dgm:pt modelId="{7025B2D2-2C82-4F48-8B8D-A11652E6C3BD}" type="pres">
      <dgm:prSet presAssocID="{390894AE-5449-48A1-B281-0F0FB8B983FF}" presName="sibTrans" presStyleCnt="0"/>
      <dgm:spPr/>
    </dgm:pt>
    <dgm:pt modelId="{BBAE1022-F249-404F-AA11-18F8B5B1F1BA}" type="pres">
      <dgm:prSet presAssocID="{5FB715EB-045C-441C-BA7D-EFC822AA4026}" presName="node" presStyleLbl="node1" presStyleIdx="5" presStyleCnt="12">
        <dgm:presLayoutVars>
          <dgm:bulletEnabled val="1"/>
        </dgm:presLayoutVars>
      </dgm:prSet>
      <dgm:spPr/>
    </dgm:pt>
    <dgm:pt modelId="{C39F9ED7-59B4-448F-8CD7-ABA7E999A4F8}" type="pres">
      <dgm:prSet presAssocID="{872E1FE6-CEA1-42D7-B41F-5AD9877B31E0}" presName="sibTrans" presStyleCnt="0"/>
      <dgm:spPr/>
    </dgm:pt>
    <dgm:pt modelId="{FE85E8E0-5893-4A94-B14A-F5781EEFA579}" type="pres">
      <dgm:prSet presAssocID="{90AC9D5E-C294-4B59-A2B6-A630FA4392A3}" presName="node" presStyleLbl="node1" presStyleIdx="6" presStyleCnt="12">
        <dgm:presLayoutVars>
          <dgm:bulletEnabled val="1"/>
        </dgm:presLayoutVars>
      </dgm:prSet>
      <dgm:spPr/>
    </dgm:pt>
    <dgm:pt modelId="{2FDF87EC-618A-4633-B4E5-68D7BB9C659B}" type="pres">
      <dgm:prSet presAssocID="{5E2C90DA-E58E-43D2-8174-0E05F461E2CD}" presName="sibTrans" presStyleCnt="0"/>
      <dgm:spPr/>
    </dgm:pt>
    <dgm:pt modelId="{354DB481-5F0F-466A-8E78-AAB110D988A4}" type="pres">
      <dgm:prSet presAssocID="{3CC03307-07A9-4A25-875A-D34424E45723}" presName="node" presStyleLbl="node1" presStyleIdx="7" presStyleCnt="12">
        <dgm:presLayoutVars>
          <dgm:bulletEnabled val="1"/>
        </dgm:presLayoutVars>
      </dgm:prSet>
      <dgm:spPr/>
    </dgm:pt>
    <dgm:pt modelId="{FA326247-216E-48BE-8FE7-CA6E247BC0E2}" type="pres">
      <dgm:prSet presAssocID="{65522474-4645-480D-BCCA-C45B11990138}" presName="sibTrans" presStyleCnt="0"/>
      <dgm:spPr/>
    </dgm:pt>
    <dgm:pt modelId="{094EC844-A27A-4E5A-B067-43BDF250044B}" type="pres">
      <dgm:prSet presAssocID="{B5B510AC-BE8F-45EC-9AFB-CF2EE4754A4E}" presName="node" presStyleLbl="node1" presStyleIdx="8" presStyleCnt="12">
        <dgm:presLayoutVars>
          <dgm:bulletEnabled val="1"/>
        </dgm:presLayoutVars>
      </dgm:prSet>
      <dgm:spPr/>
    </dgm:pt>
    <dgm:pt modelId="{6C751182-AA93-41F5-9EC5-692E0DA062F4}" type="pres">
      <dgm:prSet presAssocID="{B74D7A6F-2769-4FCB-B0A0-54767CC27309}" presName="sibTrans" presStyleCnt="0"/>
      <dgm:spPr/>
    </dgm:pt>
    <dgm:pt modelId="{4D7C811D-48BB-4E5B-97FC-44529DE4B1B9}" type="pres">
      <dgm:prSet presAssocID="{AF6E11FD-62DD-4F2A-B435-7D833C1A80FB}" presName="node" presStyleLbl="node1" presStyleIdx="9" presStyleCnt="12">
        <dgm:presLayoutVars>
          <dgm:bulletEnabled val="1"/>
        </dgm:presLayoutVars>
      </dgm:prSet>
      <dgm:spPr/>
    </dgm:pt>
    <dgm:pt modelId="{E5C4C29E-E1F9-4BE9-9135-E0C0F2C7053C}" type="pres">
      <dgm:prSet presAssocID="{2A142B6C-880F-4A8C-9C97-88F308EFEF46}" presName="sibTrans" presStyleCnt="0"/>
      <dgm:spPr/>
    </dgm:pt>
    <dgm:pt modelId="{FF2010E0-649D-4F7A-9862-1B3E489EE040}" type="pres">
      <dgm:prSet presAssocID="{EB709533-1A01-4EBD-BAE3-F11EDD1B2222}" presName="node" presStyleLbl="node1" presStyleIdx="10" presStyleCnt="12">
        <dgm:presLayoutVars>
          <dgm:bulletEnabled val="1"/>
        </dgm:presLayoutVars>
      </dgm:prSet>
      <dgm:spPr/>
    </dgm:pt>
    <dgm:pt modelId="{C217F3AD-FA7C-4C8D-9AEB-26662CB0578C}" type="pres">
      <dgm:prSet presAssocID="{982B74AE-21C3-40A6-9AC8-7C8D2D543E89}" presName="sibTrans" presStyleCnt="0"/>
      <dgm:spPr/>
    </dgm:pt>
    <dgm:pt modelId="{FC48C334-FFD5-4870-B03F-E700A9D8B65C}" type="pres">
      <dgm:prSet presAssocID="{622FF202-6269-47F5-BB02-7EA97A448C65}" presName="node" presStyleLbl="node1" presStyleIdx="11" presStyleCnt="12">
        <dgm:presLayoutVars>
          <dgm:bulletEnabled val="1"/>
        </dgm:presLayoutVars>
      </dgm:prSet>
      <dgm:spPr/>
    </dgm:pt>
  </dgm:ptLst>
  <dgm:cxnLst>
    <dgm:cxn modelId="{32544F05-AB70-46EA-9ED7-64842E8235D6}" type="presOf" srcId="{03ACAB76-400C-464E-866F-9F7BA9335572}" destId="{B50DA002-38B0-4EB7-B131-1B90D03BA0D3}" srcOrd="0" destOrd="0" presId="urn:microsoft.com/office/officeart/2005/8/layout/default"/>
    <dgm:cxn modelId="{41654211-D1C7-46B5-ABA6-8E297A4B2C5C}" type="presOf" srcId="{90AC9D5E-C294-4B59-A2B6-A630FA4392A3}" destId="{FE85E8E0-5893-4A94-B14A-F5781EEFA579}" srcOrd="0" destOrd="0" presId="urn:microsoft.com/office/officeart/2005/8/layout/default"/>
    <dgm:cxn modelId="{1B02EB26-5DE3-4C44-A6DC-00A5A5E7AAF0}" srcId="{601E9CA4-FAD3-45E9-9F9E-0E653F49438D}" destId="{386C69D2-8EFE-4AEA-93B7-3118142FAF25}" srcOrd="0" destOrd="0" parTransId="{82845CF6-F29F-4577-AF3A-8C23C56CB783}" sibTransId="{CAC92336-F8CD-42B5-9699-C59CEEABB621}"/>
    <dgm:cxn modelId="{1AED3228-1161-4DD8-B6D0-D0DC74B618E6}" type="presOf" srcId="{3AC779C2-9A90-4220-A5CC-75BBE013EDC6}" destId="{DA06C7B6-4A80-486E-863F-6112E7CB1CCE}" srcOrd="0" destOrd="0" presId="urn:microsoft.com/office/officeart/2005/8/layout/default"/>
    <dgm:cxn modelId="{82A2B55E-ADD3-456E-883A-75BD01A4C97A}" type="presOf" srcId="{3CC03307-07A9-4A25-875A-D34424E45723}" destId="{354DB481-5F0F-466A-8E78-AAB110D988A4}" srcOrd="0" destOrd="0" presId="urn:microsoft.com/office/officeart/2005/8/layout/default"/>
    <dgm:cxn modelId="{11499141-2974-494E-B2B9-69CA0815A86F}" srcId="{601E9CA4-FAD3-45E9-9F9E-0E653F49438D}" destId="{B5B510AC-BE8F-45EC-9AFB-CF2EE4754A4E}" srcOrd="8" destOrd="0" parTransId="{F1A6A314-8165-4256-A302-EF7118B9C4CC}" sibTransId="{B74D7A6F-2769-4FCB-B0A0-54767CC27309}"/>
    <dgm:cxn modelId="{0DB92768-7A84-4A81-B5D8-92956F4DF87F}" type="presOf" srcId="{EB709533-1A01-4EBD-BAE3-F11EDD1B2222}" destId="{FF2010E0-649D-4F7A-9862-1B3E489EE040}" srcOrd="0" destOrd="0" presId="urn:microsoft.com/office/officeart/2005/8/layout/default"/>
    <dgm:cxn modelId="{09373771-7EEF-48EA-8FB4-25DD6D124575}" srcId="{601E9CA4-FAD3-45E9-9F9E-0E653F49438D}" destId="{3CC03307-07A9-4A25-875A-D34424E45723}" srcOrd="7" destOrd="0" parTransId="{45664E2B-9974-4A18-8A55-3A4BE232FE8C}" sibTransId="{65522474-4645-480D-BCCA-C45B11990138}"/>
    <dgm:cxn modelId="{FCDCFA53-3F63-42D6-ACD5-B38E5CA88DE9}" srcId="{601E9CA4-FAD3-45E9-9F9E-0E653F49438D}" destId="{5FB715EB-045C-441C-BA7D-EFC822AA4026}" srcOrd="5" destOrd="0" parTransId="{AA63B4A5-3D6C-40F3-8F3E-C15BF845CCA7}" sibTransId="{872E1FE6-CEA1-42D7-B41F-5AD9877B31E0}"/>
    <dgm:cxn modelId="{F0905154-CB30-4A99-8A52-2BC6AF7605C1}" type="presOf" srcId="{B5B510AC-BE8F-45EC-9AFB-CF2EE4754A4E}" destId="{094EC844-A27A-4E5A-B067-43BDF250044B}" srcOrd="0" destOrd="0" presId="urn:microsoft.com/office/officeart/2005/8/layout/default"/>
    <dgm:cxn modelId="{5A02B955-1BAA-40C8-A617-BB98D5DDA7EE}" srcId="{601E9CA4-FAD3-45E9-9F9E-0E653F49438D}" destId="{EB709533-1A01-4EBD-BAE3-F11EDD1B2222}" srcOrd="10" destOrd="0" parTransId="{8F39CD73-51E0-4152-A3A3-F5BB145A75BA}" sibTransId="{982B74AE-21C3-40A6-9AC8-7C8D2D543E89}"/>
    <dgm:cxn modelId="{CB7EB884-4CBD-47EA-9D23-2A8D800EF852}" type="presOf" srcId="{19589854-90B5-45BB-A9CA-27694CB5826F}" destId="{51CD74D0-DE0A-411A-8AA8-7A0379F7E993}" srcOrd="0" destOrd="0" presId="urn:microsoft.com/office/officeart/2005/8/layout/default"/>
    <dgm:cxn modelId="{9F4A7992-5E63-47FE-9C22-FEA821B2849B}" srcId="{601E9CA4-FAD3-45E9-9F9E-0E653F49438D}" destId="{90AC9D5E-C294-4B59-A2B6-A630FA4392A3}" srcOrd="6" destOrd="0" parTransId="{5A883BE3-2D98-497E-9BD9-FCA084FF297E}" sibTransId="{5E2C90DA-E58E-43D2-8174-0E05F461E2CD}"/>
    <dgm:cxn modelId="{799DB0A0-C3C8-456A-95C1-170C5058FAA2}" srcId="{601E9CA4-FAD3-45E9-9F9E-0E653F49438D}" destId="{3AC779C2-9A90-4220-A5CC-75BBE013EDC6}" srcOrd="1" destOrd="0" parTransId="{B694517C-901E-4542-8C98-86ECFDE51233}" sibTransId="{E7111BBA-DB6B-4EF8-B581-07724C34A502}"/>
    <dgm:cxn modelId="{0E0BA5A4-C9DC-4309-905F-2553F7BA6449}" srcId="{601E9CA4-FAD3-45E9-9F9E-0E653F49438D}" destId="{19589854-90B5-45BB-A9CA-27694CB5826F}" srcOrd="2" destOrd="0" parTransId="{C7295FD0-E3F2-4EFA-B0C8-71F85F8E7DBF}" sibTransId="{CEEA5C69-7C94-44BB-A756-58F0C4C4B68D}"/>
    <dgm:cxn modelId="{229000AD-47A2-4A4C-84BC-EEAE39434EF7}" type="presOf" srcId="{386C69D2-8EFE-4AEA-93B7-3118142FAF25}" destId="{37C5555F-7E9B-4AFA-B40F-4B5B3D59B53F}" srcOrd="0" destOrd="0" presId="urn:microsoft.com/office/officeart/2005/8/layout/default"/>
    <dgm:cxn modelId="{ABC789AE-578A-40AE-AE37-37130729CF72}" type="presOf" srcId="{A3F6E82D-FC77-43CC-B55F-094C714D5B76}" destId="{1CF4BBC5-E63B-4C9C-8693-F92B9B852DF2}" srcOrd="0" destOrd="0" presId="urn:microsoft.com/office/officeart/2005/8/layout/default"/>
    <dgm:cxn modelId="{4FB333B6-C355-4325-A3DC-302F6D526448}" type="presOf" srcId="{622FF202-6269-47F5-BB02-7EA97A448C65}" destId="{FC48C334-FFD5-4870-B03F-E700A9D8B65C}" srcOrd="0" destOrd="0" presId="urn:microsoft.com/office/officeart/2005/8/layout/default"/>
    <dgm:cxn modelId="{24532CB7-B0DD-42FB-B9BB-1C149CA3C5D6}" srcId="{601E9CA4-FAD3-45E9-9F9E-0E653F49438D}" destId="{A3F6E82D-FC77-43CC-B55F-094C714D5B76}" srcOrd="3" destOrd="0" parTransId="{0E6E7F0D-C41D-430A-AE04-23D3B4D0AD2F}" sibTransId="{780D2D04-4F8F-46D7-8010-3DB92B811D5E}"/>
    <dgm:cxn modelId="{06A15BCF-528C-4A0D-AF6D-0DC2DDEB38D3}" srcId="{601E9CA4-FAD3-45E9-9F9E-0E653F49438D}" destId="{622FF202-6269-47F5-BB02-7EA97A448C65}" srcOrd="11" destOrd="0" parTransId="{81FD3E6C-3337-4E97-B24A-87D56A5A6092}" sibTransId="{ED27A790-7290-466C-A148-C8815BF1FA5C}"/>
    <dgm:cxn modelId="{7034F8DA-72A0-4E4F-9A8D-732835498038}" srcId="{601E9CA4-FAD3-45E9-9F9E-0E653F49438D}" destId="{AF6E11FD-62DD-4F2A-B435-7D833C1A80FB}" srcOrd="9" destOrd="0" parTransId="{AB47AD43-9646-4C53-9537-C513CBADC0DE}" sibTransId="{2A142B6C-880F-4A8C-9C97-88F308EFEF46}"/>
    <dgm:cxn modelId="{F399F3DC-6166-4DDC-B26B-C744AEAFE1DB}" srcId="{601E9CA4-FAD3-45E9-9F9E-0E653F49438D}" destId="{03ACAB76-400C-464E-866F-9F7BA9335572}" srcOrd="4" destOrd="0" parTransId="{599044F2-7895-4E00-90D6-FB087EE8A046}" sibTransId="{390894AE-5449-48A1-B281-0F0FB8B983FF}"/>
    <dgm:cxn modelId="{96A43BEB-5642-48EA-B6B5-BA168E6EC143}" type="presOf" srcId="{AF6E11FD-62DD-4F2A-B435-7D833C1A80FB}" destId="{4D7C811D-48BB-4E5B-97FC-44529DE4B1B9}" srcOrd="0" destOrd="0" presId="urn:microsoft.com/office/officeart/2005/8/layout/default"/>
    <dgm:cxn modelId="{C0FA98ED-60EF-4B03-85D7-EB0447B4C186}" type="presOf" srcId="{601E9CA4-FAD3-45E9-9F9E-0E653F49438D}" destId="{942F986C-5E12-49F3-961A-F2D6DBB2A3DA}" srcOrd="0" destOrd="0" presId="urn:microsoft.com/office/officeart/2005/8/layout/default"/>
    <dgm:cxn modelId="{D9794DF5-22CC-448C-AF88-07C1D48B7447}" type="presOf" srcId="{5FB715EB-045C-441C-BA7D-EFC822AA4026}" destId="{BBAE1022-F249-404F-AA11-18F8B5B1F1BA}" srcOrd="0" destOrd="0" presId="urn:microsoft.com/office/officeart/2005/8/layout/default"/>
    <dgm:cxn modelId="{FA2B3245-E805-45BF-8174-42FB0FE61ADD}" type="presParOf" srcId="{942F986C-5E12-49F3-961A-F2D6DBB2A3DA}" destId="{37C5555F-7E9B-4AFA-B40F-4B5B3D59B53F}" srcOrd="0" destOrd="0" presId="urn:microsoft.com/office/officeart/2005/8/layout/default"/>
    <dgm:cxn modelId="{D9FFBA00-0191-43AF-AE66-8A9DE2C3131B}" type="presParOf" srcId="{942F986C-5E12-49F3-961A-F2D6DBB2A3DA}" destId="{0EDDCD4A-E9B6-463F-AE65-6E8F69B95748}" srcOrd="1" destOrd="0" presId="urn:microsoft.com/office/officeart/2005/8/layout/default"/>
    <dgm:cxn modelId="{91D486A9-525F-472F-836B-85E8A1EAB6DA}" type="presParOf" srcId="{942F986C-5E12-49F3-961A-F2D6DBB2A3DA}" destId="{DA06C7B6-4A80-486E-863F-6112E7CB1CCE}" srcOrd="2" destOrd="0" presId="urn:microsoft.com/office/officeart/2005/8/layout/default"/>
    <dgm:cxn modelId="{42F58B61-D025-4E38-99E5-0B33E5343B3B}" type="presParOf" srcId="{942F986C-5E12-49F3-961A-F2D6DBB2A3DA}" destId="{9A8BCAE7-6962-480E-AEA7-F051D77F5850}" srcOrd="3" destOrd="0" presId="urn:microsoft.com/office/officeart/2005/8/layout/default"/>
    <dgm:cxn modelId="{D362F593-DA9E-4F7D-B7F8-11F6A2728139}" type="presParOf" srcId="{942F986C-5E12-49F3-961A-F2D6DBB2A3DA}" destId="{51CD74D0-DE0A-411A-8AA8-7A0379F7E993}" srcOrd="4" destOrd="0" presId="urn:microsoft.com/office/officeart/2005/8/layout/default"/>
    <dgm:cxn modelId="{7979E0E9-0B1F-4433-96A6-F15F75A6DA71}" type="presParOf" srcId="{942F986C-5E12-49F3-961A-F2D6DBB2A3DA}" destId="{22F7B6DC-4DFD-41B5-A74D-2C37293F9403}" srcOrd="5" destOrd="0" presId="urn:microsoft.com/office/officeart/2005/8/layout/default"/>
    <dgm:cxn modelId="{5878EF46-B062-4707-8375-5301BB9F2F82}" type="presParOf" srcId="{942F986C-5E12-49F3-961A-F2D6DBB2A3DA}" destId="{1CF4BBC5-E63B-4C9C-8693-F92B9B852DF2}" srcOrd="6" destOrd="0" presId="urn:microsoft.com/office/officeart/2005/8/layout/default"/>
    <dgm:cxn modelId="{05B0760B-1D69-463A-9C98-0283B6BFC1AC}" type="presParOf" srcId="{942F986C-5E12-49F3-961A-F2D6DBB2A3DA}" destId="{BFEF0149-7A08-4C91-B35D-7393AF797412}" srcOrd="7" destOrd="0" presId="urn:microsoft.com/office/officeart/2005/8/layout/default"/>
    <dgm:cxn modelId="{F2B62CD6-92BD-4634-B1B1-D9F1ECAF4EC3}" type="presParOf" srcId="{942F986C-5E12-49F3-961A-F2D6DBB2A3DA}" destId="{B50DA002-38B0-4EB7-B131-1B90D03BA0D3}" srcOrd="8" destOrd="0" presId="urn:microsoft.com/office/officeart/2005/8/layout/default"/>
    <dgm:cxn modelId="{845AF961-F10E-4C37-946F-313BC7B99D15}" type="presParOf" srcId="{942F986C-5E12-49F3-961A-F2D6DBB2A3DA}" destId="{7025B2D2-2C82-4F48-8B8D-A11652E6C3BD}" srcOrd="9" destOrd="0" presId="urn:microsoft.com/office/officeart/2005/8/layout/default"/>
    <dgm:cxn modelId="{0910AC84-5B5E-4A6F-ABA8-AE05A1E2FDC4}" type="presParOf" srcId="{942F986C-5E12-49F3-961A-F2D6DBB2A3DA}" destId="{BBAE1022-F249-404F-AA11-18F8B5B1F1BA}" srcOrd="10" destOrd="0" presId="urn:microsoft.com/office/officeart/2005/8/layout/default"/>
    <dgm:cxn modelId="{D03716A2-F2B5-47DB-BFC0-8AEBF627B346}" type="presParOf" srcId="{942F986C-5E12-49F3-961A-F2D6DBB2A3DA}" destId="{C39F9ED7-59B4-448F-8CD7-ABA7E999A4F8}" srcOrd="11" destOrd="0" presId="urn:microsoft.com/office/officeart/2005/8/layout/default"/>
    <dgm:cxn modelId="{873A4D48-CCC7-4206-8E87-55E8CFECDDEE}" type="presParOf" srcId="{942F986C-5E12-49F3-961A-F2D6DBB2A3DA}" destId="{FE85E8E0-5893-4A94-B14A-F5781EEFA579}" srcOrd="12" destOrd="0" presId="urn:microsoft.com/office/officeart/2005/8/layout/default"/>
    <dgm:cxn modelId="{57E8A480-6CCF-411F-B0FD-FB1504C485BF}" type="presParOf" srcId="{942F986C-5E12-49F3-961A-F2D6DBB2A3DA}" destId="{2FDF87EC-618A-4633-B4E5-68D7BB9C659B}" srcOrd="13" destOrd="0" presId="urn:microsoft.com/office/officeart/2005/8/layout/default"/>
    <dgm:cxn modelId="{84733C58-F541-49F9-9681-EB3F8C7DF781}" type="presParOf" srcId="{942F986C-5E12-49F3-961A-F2D6DBB2A3DA}" destId="{354DB481-5F0F-466A-8E78-AAB110D988A4}" srcOrd="14" destOrd="0" presId="urn:microsoft.com/office/officeart/2005/8/layout/default"/>
    <dgm:cxn modelId="{45CF714E-2044-4FEA-B38E-158E42518C44}" type="presParOf" srcId="{942F986C-5E12-49F3-961A-F2D6DBB2A3DA}" destId="{FA326247-216E-48BE-8FE7-CA6E247BC0E2}" srcOrd="15" destOrd="0" presId="urn:microsoft.com/office/officeart/2005/8/layout/default"/>
    <dgm:cxn modelId="{010C5566-0764-40D7-BB21-2AF4BFB4BF5C}" type="presParOf" srcId="{942F986C-5E12-49F3-961A-F2D6DBB2A3DA}" destId="{094EC844-A27A-4E5A-B067-43BDF250044B}" srcOrd="16" destOrd="0" presId="urn:microsoft.com/office/officeart/2005/8/layout/default"/>
    <dgm:cxn modelId="{80CD2025-9005-40AB-BE4B-C60DB9E19D92}" type="presParOf" srcId="{942F986C-5E12-49F3-961A-F2D6DBB2A3DA}" destId="{6C751182-AA93-41F5-9EC5-692E0DA062F4}" srcOrd="17" destOrd="0" presId="urn:microsoft.com/office/officeart/2005/8/layout/default"/>
    <dgm:cxn modelId="{F6F29615-B17B-4EFB-A673-E4072ADFEFC4}" type="presParOf" srcId="{942F986C-5E12-49F3-961A-F2D6DBB2A3DA}" destId="{4D7C811D-48BB-4E5B-97FC-44529DE4B1B9}" srcOrd="18" destOrd="0" presId="urn:microsoft.com/office/officeart/2005/8/layout/default"/>
    <dgm:cxn modelId="{46E39F7B-C53E-448C-B1F6-B502E4088562}" type="presParOf" srcId="{942F986C-5E12-49F3-961A-F2D6DBB2A3DA}" destId="{E5C4C29E-E1F9-4BE9-9135-E0C0F2C7053C}" srcOrd="19" destOrd="0" presId="urn:microsoft.com/office/officeart/2005/8/layout/default"/>
    <dgm:cxn modelId="{8EF20D00-4FE3-4BC5-BB43-32F08B954491}" type="presParOf" srcId="{942F986C-5E12-49F3-961A-F2D6DBB2A3DA}" destId="{FF2010E0-649D-4F7A-9862-1B3E489EE040}" srcOrd="20" destOrd="0" presId="urn:microsoft.com/office/officeart/2005/8/layout/default"/>
    <dgm:cxn modelId="{AF6F7BD4-65E7-49F4-8CD2-AE3A6C70D0C0}" type="presParOf" srcId="{942F986C-5E12-49F3-961A-F2D6DBB2A3DA}" destId="{C217F3AD-FA7C-4C8D-9AEB-26662CB0578C}" srcOrd="21" destOrd="0" presId="urn:microsoft.com/office/officeart/2005/8/layout/default"/>
    <dgm:cxn modelId="{3802D831-4FB4-40AE-8BB9-3521BD9167E0}" type="presParOf" srcId="{942F986C-5E12-49F3-961A-F2D6DBB2A3DA}" destId="{FC48C334-FFD5-4870-B03F-E700A9D8B65C}" srcOrd="2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706F94B5-2DFB-4570-BF08-39E1E0A6C178}"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BE64F2AA-0473-42EA-B649-FDAF7286CC94}">
      <dgm:prSet phldrT="[Text]"/>
      <dgm:spPr/>
      <dgm:t>
        <a:bodyPr/>
        <a:lstStyle/>
        <a:p>
          <a:r>
            <a:rPr lang="en-US" dirty="0">
              <a:solidFill>
                <a:schemeClr val="tx1"/>
              </a:solidFill>
            </a:rPr>
            <a:t>File System Forensics</a:t>
          </a:r>
        </a:p>
      </dgm:t>
    </dgm:pt>
    <dgm:pt modelId="{75FBA61D-737C-41E6-B398-E0C1B49995CF}" type="parTrans" cxnId="{4F1E73B7-E4DF-4BA6-A02A-688A545ADC70}">
      <dgm:prSet/>
      <dgm:spPr/>
      <dgm:t>
        <a:bodyPr/>
        <a:lstStyle/>
        <a:p>
          <a:endParaRPr lang="en-US"/>
        </a:p>
      </dgm:t>
    </dgm:pt>
    <dgm:pt modelId="{3FE84866-21AE-467F-9BBD-8D5D990873D7}" type="sibTrans" cxnId="{4F1E73B7-E4DF-4BA6-A02A-688A545ADC70}">
      <dgm:prSet/>
      <dgm:spPr/>
      <dgm:t>
        <a:bodyPr/>
        <a:lstStyle/>
        <a:p>
          <a:endParaRPr lang="en-US"/>
        </a:p>
      </dgm:t>
    </dgm:pt>
    <dgm:pt modelId="{C6542C83-3D51-4849-8A0D-B99855306782}">
      <dgm:prSet phldrT="[Text]"/>
      <dgm:spPr/>
      <dgm:t>
        <a:bodyPr/>
        <a:lstStyle/>
        <a:p>
          <a:r>
            <a:rPr lang="en-US" dirty="0">
              <a:solidFill>
                <a:schemeClr val="tx1"/>
              </a:solidFill>
            </a:rPr>
            <a:t>Operating System Forensics</a:t>
          </a:r>
        </a:p>
      </dgm:t>
    </dgm:pt>
    <dgm:pt modelId="{260A1649-0945-432A-9781-EB905D9A1EE3}" type="parTrans" cxnId="{27A47DD7-A33C-40D5-AD92-D749F5A9C4B2}">
      <dgm:prSet/>
      <dgm:spPr/>
      <dgm:t>
        <a:bodyPr/>
        <a:lstStyle/>
        <a:p>
          <a:endParaRPr lang="en-US"/>
        </a:p>
      </dgm:t>
    </dgm:pt>
    <dgm:pt modelId="{FDC6F62F-2544-44B2-A016-AA4D7A4F569C}" type="sibTrans" cxnId="{27A47DD7-A33C-40D5-AD92-D749F5A9C4B2}">
      <dgm:prSet/>
      <dgm:spPr/>
      <dgm:t>
        <a:bodyPr/>
        <a:lstStyle/>
        <a:p>
          <a:endParaRPr lang="en-US"/>
        </a:p>
      </dgm:t>
    </dgm:pt>
    <dgm:pt modelId="{1480DAFB-AD5C-4925-BF61-3534FADEB412}">
      <dgm:prSet phldrT="[Text]"/>
      <dgm:spPr/>
      <dgm:t>
        <a:bodyPr/>
        <a:lstStyle/>
        <a:p>
          <a:r>
            <a:rPr lang="en-US" dirty="0">
              <a:solidFill>
                <a:schemeClr val="tx1"/>
              </a:solidFill>
            </a:rPr>
            <a:t>Windows Registry Forensics</a:t>
          </a:r>
        </a:p>
      </dgm:t>
    </dgm:pt>
    <dgm:pt modelId="{107B43F0-1620-41AA-82A4-7F15E1F85E9D}" type="parTrans" cxnId="{2615D909-87DC-4A63-AF6D-ECDDF35A77BA}">
      <dgm:prSet/>
      <dgm:spPr/>
      <dgm:t>
        <a:bodyPr/>
        <a:lstStyle/>
        <a:p>
          <a:endParaRPr lang="en-US"/>
        </a:p>
      </dgm:t>
    </dgm:pt>
    <dgm:pt modelId="{B14694A1-892C-491D-864F-53BC71769B2A}" type="sibTrans" cxnId="{2615D909-87DC-4A63-AF6D-ECDDF35A77BA}">
      <dgm:prSet/>
      <dgm:spPr/>
      <dgm:t>
        <a:bodyPr/>
        <a:lstStyle/>
        <a:p>
          <a:endParaRPr lang="en-US"/>
        </a:p>
      </dgm:t>
    </dgm:pt>
    <dgm:pt modelId="{6ACE64C3-374C-440D-93D1-46B27BD35486}">
      <dgm:prSet phldrT="[Text]"/>
      <dgm:spPr/>
      <dgm:t>
        <a:bodyPr/>
        <a:lstStyle/>
        <a:p>
          <a:r>
            <a:rPr lang="en-US" dirty="0">
              <a:solidFill>
                <a:schemeClr val="tx1"/>
              </a:solidFill>
            </a:rPr>
            <a:t>Bypassing Anti-forensics Techniques</a:t>
          </a:r>
        </a:p>
      </dgm:t>
    </dgm:pt>
    <dgm:pt modelId="{EC967250-25BB-407A-B721-7DA45CE26D27}" type="parTrans" cxnId="{EE08F0CA-9EEA-45DB-B43A-973C96E53A53}">
      <dgm:prSet/>
      <dgm:spPr/>
      <dgm:t>
        <a:bodyPr/>
        <a:lstStyle/>
        <a:p>
          <a:endParaRPr lang="en-US"/>
        </a:p>
      </dgm:t>
    </dgm:pt>
    <dgm:pt modelId="{94CDE77C-68BB-4D58-BDF2-8B3A4BE4677D}" type="sibTrans" cxnId="{EE08F0CA-9EEA-45DB-B43A-973C96E53A53}">
      <dgm:prSet/>
      <dgm:spPr/>
      <dgm:t>
        <a:bodyPr/>
        <a:lstStyle/>
        <a:p>
          <a:endParaRPr lang="en-US"/>
        </a:p>
      </dgm:t>
    </dgm:pt>
    <dgm:pt modelId="{05415597-EEE7-4AA8-BFE6-45FDA5926EFE}">
      <dgm:prSet phldrT="[Text]"/>
      <dgm:spPr/>
      <dgm:t>
        <a:bodyPr/>
        <a:lstStyle/>
        <a:p>
          <a:r>
            <a:rPr lang="en-US" dirty="0">
              <a:solidFill>
                <a:schemeClr val="tx1"/>
              </a:solidFill>
            </a:rPr>
            <a:t>Memory Forensics</a:t>
          </a:r>
        </a:p>
      </dgm:t>
    </dgm:pt>
    <dgm:pt modelId="{1C9823BA-61EF-419D-B176-681E38F7024C}" type="parTrans" cxnId="{8C8FB4F9-075C-403C-B27F-0B6AFA9266D7}">
      <dgm:prSet/>
      <dgm:spPr/>
      <dgm:t>
        <a:bodyPr/>
        <a:lstStyle/>
        <a:p>
          <a:endParaRPr lang="en-US"/>
        </a:p>
      </dgm:t>
    </dgm:pt>
    <dgm:pt modelId="{CA49E85D-AD6B-44CC-ACB8-2CCA079B42D4}" type="sibTrans" cxnId="{8C8FB4F9-075C-403C-B27F-0B6AFA9266D7}">
      <dgm:prSet/>
      <dgm:spPr/>
      <dgm:t>
        <a:bodyPr/>
        <a:lstStyle/>
        <a:p>
          <a:endParaRPr lang="en-US"/>
        </a:p>
      </dgm:t>
    </dgm:pt>
    <dgm:pt modelId="{A0378693-8B05-48F1-B4D8-3FB634E8CC5F}">
      <dgm:prSet phldrT="[Text]"/>
      <dgm:spPr/>
      <dgm:t>
        <a:bodyPr/>
        <a:lstStyle/>
        <a:p>
          <a:r>
            <a:rPr lang="en-US" dirty="0">
              <a:solidFill>
                <a:schemeClr val="tx1"/>
              </a:solidFill>
            </a:rPr>
            <a:t>Network Forensics</a:t>
          </a:r>
        </a:p>
      </dgm:t>
    </dgm:pt>
    <dgm:pt modelId="{16D159E2-69C6-4F15-98CC-7836C7B5488F}" type="parTrans" cxnId="{9FB41AD3-D2C4-4FAE-BB7A-3ADC439A8944}">
      <dgm:prSet/>
      <dgm:spPr/>
      <dgm:t>
        <a:bodyPr/>
        <a:lstStyle/>
        <a:p>
          <a:endParaRPr lang="en-US"/>
        </a:p>
      </dgm:t>
    </dgm:pt>
    <dgm:pt modelId="{17EFA903-91F0-48C6-8065-9AA3355928F4}" type="sibTrans" cxnId="{9FB41AD3-D2C4-4FAE-BB7A-3ADC439A8944}">
      <dgm:prSet/>
      <dgm:spPr/>
      <dgm:t>
        <a:bodyPr/>
        <a:lstStyle/>
        <a:p>
          <a:endParaRPr lang="en-US"/>
        </a:p>
      </dgm:t>
    </dgm:pt>
    <dgm:pt modelId="{9852D661-BE66-4F51-BD2C-41B58D958435}">
      <dgm:prSet phldrT="[Text]"/>
      <dgm:spPr/>
      <dgm:t>
        <a:bodyPr/>
        <a:lstStyle/>
        <a:p>
          <a:r>
            <a:rPr lang="en-US" dirty="0">
              <a:solidFill>
                <a:schemeClr val="tx1"/>
              </a:solidFill>
            </a:rPr>
            <a:t>Web Application Forensics</a:t>
          </a:r>
        </a:p>
      </dgm:t>
    </dgm:pt>
    <dgm:pt modelId="{EF0C526D-C8FC-4C67-9A1C-7042444B58E2}" type="parTrans" cxnId="{BBFB9874-339F-4316-88BE-13F17118DEA9}">
      <dgm:prSet/>
      <dgm:spPr/>
      <dgm:t>
        <a:bodyPr/>
        <a:lstStyle/>
        <a:p>
          <a:endParaRPr lang="en-US"/>
        </a:p>
      </dgm:t>
    </dgm:pt>
    <dgm:pt modelId="{2E22E5EB-B551-4F07-8689-31BA17174D96}" type="sibTrans" cxnId="{BBFB9874-339F-4316-88BE-13F17118DEA9}">
      <dgm:prSet/>
      <dgm:spPr/>
      <dgm:t>
        <a:bodyPr/>
        <a:lstStyle/>
        <a:p>
          <a:endParaRPr lang="en-US"/>
        </a:p>
      </dgm:t>
    </dgm:pt>
    <dgm:pt modelId="{B12ABC74-A81E-47C7-8FA0-4624B9C92CEB}">
      <dgm:prSet phldrT="[Text]"/>
      <dgm:spPr/>
      <dgm:t>
        <a:bodyPr/>
        <a:lstStyle/>
        <a:p>
          <a:r>
            <a:rPr lang="en-US" dirty="0">
              <a:solidFill>
                <a:schemeClr val="tx1"/>
              </a:solidFill>
            </a:rPr>
            <a:t>Database Forensics</a:t>
          </a:r>
        </a:p>
      </dgm:t>
    </dgm:pt>
    <dgm:pt modelId="{2F790360-F659-4225-B472-32F097D79FA0}" type="parTrans" cxnId="{381254B8-6A56-42D9-B65C-DA4226237363}">
      <dgm:prSet/>
      <dgm:spPr/>
      <dgm:t>
        <a:bodyPr/>
        <a:lstStyle/>
        <a:p>
          <a:endParaRPr lang="en-US"/>
        </a:p>
      </dgm:t>
    </dgm:pt>
    <dgm:pt modelId="{ABBD8AA4-7DB0-41D3-BE54-43939053EBB3}" type="sibTrans" cxnId="{381254B8-6A56-42D9-B65C-DA4226237363}">
      <dgm:prSet/>
      <dgm:spPr/>
      <dgm:t>
        <a:bodyPr/>
        <a:lstStyle/>
        <a:p>
          <a:endParaRPr lang="en-US"/>
        </a:p>
      </dgm:t>
    </dgm:pt>
    <dgm:pt modelId="{4CE7EA34-5952-40AE-ABAF-85F3922C02F2}">
      <dgm:prSet phldrT="[Text]"/>
      <dgm:spPr/>
      <dgm:t>
        <a:bodyPr/>
        <a:lstStyle/>
        <a:p>
          <a:r>
            <a:rPr lang="en-US" dirty="0"/>
            <a:t>Cloud Forensics</a:t>
          </a:r>
        </a:p>
      </dgm:t>
    </dgm:pt>
    <dgm:pt modelId="{6CD04A44-F9CD-4546-8686-151814F2942D}" type="parTrans" cxnId="{A0C0EC70-C270-4C5B-9A67-7D47C466D7BB}">
      <dgm:prSet/>
      <dgm:spPr/>
      <dgm:t>
        <a:bodyPr/>
        <a:lstStyle/>
        <a:p>
          <a:endParaRPr lang="en-US"/>
        </a:p>
      </dgm:t>
    </dgm:pt>
    <dgm:pt modelId="{1EE68D6C-A2FF-4FF5-B61B-F1B58ADE9096}" type="sibTrans" cxnId="{A0C0EC70-C270-4C5B-9A67-7D47C466D7BB}">
      <dgm:prSet/>
      <dgm:spPr/>
      <dgm:t>
        <a:bodyPr/>
        <a:lstStyle/>
        <a:p>
          <a:endParaRPr lang="en-US"/>
        </a:p>
      </dgm:t>
    </dgm:pt>
    <dgm:pt modelId="{14616FB7-E3C8-438B-8060-D95AD15E6FD7}">
      <dgm:prSet phldrT="[Text]"/>
      <dgm:spPr/>
      <dgm:t>
        <a:bodyPr/>
        <a:lstStyle/>
        <a:p>
          <a:r>
            <a:rPr lang="en-US" dirty="0"/>
            <a:t>Malware Forensics</a:t>
          </a:r>
        </a:p>
      </dgm:t>
    </dgm:pt>
    <dgm:pt modelId="{B1126CE7-622B-4196-AF55-0D40F60A3FF6}" type="parTrans" cxnId="{84E79BDC-3B0B-4042-8A0D-CF55B03DF334}">
      <dgm:prSet/>
      <dgm:spPr/>
      <dgm:t>
        <a:bodyPr/>
        <a:lstStyle/>
        <a:p>
          <a:endParaRPr lang="en-US"/>
        </a:p>
      </dgm:t>
    </dgm:pt>
    <dgm:pt modelId="{2E526D83-416B-4962-AA81-488C28C80740}" type="sibTrans" cxnId="{84E79BDC-3B0B-4042-8A0D-CF55B03DF334}">
      <dgm:prSet/>
      <dgm:spPr/>
      <dgm:t>
        <a:bodyPr/>
        <a:lstStyle/>
        <a:p>
          <a:endParaRPr lang="en-US"/>
        </a:p>
      </dgm:t>
    </dgm:pt>
    <dgm:pt modelId="{9FDFFCB4-9F2C-4E14-8B6C-1DD125D3DD66}">
      <dgm:prSet phldrT="[Text]"/>
      <dgm:spPr/>
      <dgm:t>
        <a:bodyPr/>
        <a:lstStyle/>
        <a:p>
          <a:r>
            <a:rPr lang="en-US" dirty="0"/>
            <a:t>Email Forensics</a:t>
          </a:r>
        </a:p>
      </dgm:t>
    </dgm:pt>
    <dgm:pt modelId="{D1AAF90A-FB74-40C1-BB86-4A03322467BC}" type="parTrans" cxnId="{7BD278DD-1562-4A10-9DC2-A7996B140C8E}">
      <dgm:prSet/>
      <dgm:spPr/>
      <dgm:t>
        <a:bodyPr/>
        <a:lstStyle/>
        <a:p>
          <a:endParaRPr lang="en-US"/>
        </a:p>
      </dgm:t>
    </dgm:pt>
    <dgm:pt modelId="{B68ED0F4-22DA-49EB-B2B4-994D7CCEBE70}" type="sibTrans" cxnId="{7BD278DD-1562-4A10-9DC2-A7996B140C8E}">
      <dgm:prSet/>
      <dgm:spPr/>
      <dgm:t>
        <a:bodyPr/>
        <a:lstStyle/>
        <a:p>
          <a:endParaRPr lang="en-US"/>
        </a:p>
      </dgm:t>
    </dgm:pt>
    <dgm:pt modelId="{2086899A-50B3-4325-A433-F6297D867422}">
      <dgm:prSet phldrT="[Text]"/>
      <dgm:spPr/>
      <dgm:t>
        <a:bodyPr/>
        <a:lstStyle/>
        <a:p>
          <a:r>
            <a:rPr lang="en-US" dirty="0"/>
            <a:t>Mobile Forensics</a:t>
          </a:r>
        </a:p>
      </dgm:t>
    </dgm:pt>
    <dgm:pt modelId="{AA9C10AE-34E3-44BD-BA57-46B890C9274A}" type="parTrans" cxnId="{4F3C78ED-A414-4D97-A2F7-94041F284E0E}">
      <dgm:prSet/>
      <dgm:spPr/>
      <dgm:t>
        <a:bodyPr/>
        <a:lstStyle/>
        <a:p>
          <a:endParaRPr lang="en-US"/>
        </a:p>
      </dgm:t>
    </dgm:pt>
    <dgm:pt modelId="{7D467A23-9663-4260-AC86-8C2BED68D617}" type="sibTrans" cxnId="{4F3C78ED-A414-4D97-A2F7-94041F284E0E}">
      <dgm:prSet/>
      <dgm:spPr/>
      <dgm:t>
        <a:bodyPr/>
        <a:lstStyle/>
        <a:p>
          <a:endParaRPr lang="en-US"/>
        </a:p>
      </dgm:t>
    </dgm:pt>
    <dgm:pt modelId="{F90D9015-4C23-4CEC-B865-18CE25FA3CB5}" type="pres">
      <dgm:prSet presAssocID="{706F94B5-2DFB-4570-BF08-39E1E0A6C178}" presName="diagram" presStyleCnt="0">
        <dgm:presLayoutVars>
          <dgm:dir/>
          <dgm:resizeHandles val="exact"/>
        </dgm:presLayoutVars>
      </dgm:prSet>
      <dgm:spPr/>
    </dgm:pt>
    <dgm:pt modelId="{EFE383F0-C44E-46E8-BB3C-E42608BC8326}" type="pres">
      <dgm:prSet presAssocID="{BE64F2AA-0473-42EA-B649-FDAF7286CC94}" presName="node" presStyleLbl="node1" presStyleIdx="0" presStyleCnt="12">
        <dgm:presLayoutVars>
          <dgm:bulletEnabled val="1"/>
        </dgm:presLayoutVars>
      </dgm:prSet>
      <dgm:spPr/>
    </dgm:pt>
    <dgm:pt modelId="{DCA5CC55-8F01-4E8C-9196-7AE5578B888A}" type="pres">
      <dgm:prSet presAssocID="{3FE84866-21AE-467F-9BBD-8D5D990873D7}" presName="sibTrans" presStyleCnt="0"/>
      <dgm:spPr/>
    </dgm:pt>
    <dgm:pt modelId="{72E79188-6085-4C98-A13E-C8B45E10D95D}" type="pres">
      <dgm:prSet presAssocID="{C6542C83-3D51-4849-8A0D-B99855306782}" presName="node" presStyleLbl="node1" presStyleIdx="1" presStyleCnt="12" custLinFactNeighborY="-1413">
        <dgm:presLayoutVars>
          <dgm:bulletEnabled val="1"/>
        </dgm:presLayoutVars>
      </dgm:prSet>
      <dgm:spPr/>
    </dgm:pt>
    <dgm:pt modelId="{F7742675-5756-4E84-9598-D5A2A2E95771}" type="pres">
      <dgm:prSet presAssocID="{FDC6F62F-2544-44B2-A016-AA4D7A4F569C}" presName="sibTrans" presStyleCnt="0"/>
      <dgm:spPr/>
    </dgm:pt>
    <dgm:pt modelId="{03C513EA-9589-4383-8386-F9205F4C20E0}" type="pres">
      <dgm:prSet presAssocID="{1480DAFB-AD5C-4925-BF61-3534FADEB412}" presName="node" presStyleLbl="node1" presStyleIdx="2" presStyleCnt="12">
        <dgm:presLayoutVars>
          <dgm:bulletEnabled val="1"/>
        </dgm:presLayoutVars>
      </dgm:prSet>
      <dgm:spPr/>
    </dgm:pt>
    <dgm:pt modelId="{13BD5895-5A22-4547-A3D6-9FD044832171}" type="pres">
      <dgm:prSet presAssocID="{B14694A1-892C-491D-864F-53BC71769B2A}" presName="sibTrans" presStyleCnt="0"/>
      <dgm:spPr/>
    </dgm:pt>
    <dgm:pt modelId="{32B5E6D6-F842-4085-835D-5A8055535576}" type="pres">
      <dgm:prSet presAssocID="{6ACE64C3-374C-440D-93D1-46B27BD35486}" presName="node" presStyleLbl="node1" presStyleIdx="3" presStyleCnt="12">
        <dgm:presLayoutVars>
          <dgm:bulletEnabled val="1"/>
        </dgm:presLayoutVars>
      </dgm:prSet>
      <dgm:spPr/>
    </dgm:pt>
    <dgm:pt modelId="{5AF763DF-BB2E-4E44-9E2D-E80ED9D94113}" type="pres">
      <dgm:prSet presAssocID="{94CDE77C-68BB-4D58-BDF2-8B3A4BE4677D}" presName="sibTrans" presStyleCnt="0"/>
      <dgm:spPr/>
    </dgm:pt>
    <dgm:pt modelId="{E5CAE9B0-02EE-4EB0-BF4B-74452766FA33}" type="pres">
      <dgm:prSet presAssocID="{05415597-EEE7-4AA8-BFE6-45FDA5926EFE}" presName="node" presStyleLbl="node1" presStyleIdx="4" presStyleCnt="12">
        <dgm:presLayoutVars>
          <dgm:bulletEnabled val="1"/>
        </dgm:presLayoutVars>
      </dgm:prSet>
      <dgm:spPr/>
    </dgm:pt>
    <dgm:pt modelId="{1242CEAB-6CF6-459C-91EE-BDA96A8A1757}" type="pres">
      <dgm:prSet presAssocID="{CA49E85D-AD6B-44CC-ACB8-2CCA079B42D4}" presName="sibTrans" presStyleCnt="0"/>
      <dgm:spPr/>
    </dgm:pt>
    <dgm:pt modelId="{DD38484B-9043-4D42-AD35-F8CC9BB0BB40}" type="pres">
      <dgm:prSet presAssocID="{A0378693-8B05-48F1-B4D8-3FB634E8CC5F}" presName="node" presStyleLbl="node1" presStyleIdx="5" presStyleCnt="12">
        <dgm:presLayoutVars>
          <dgm:bulletEnabled val="1"/>
        </dgm:presLayoutVars>
      </dgm:prSet>
      <dgm:spPr/>
    </dgm:pt>
    <dgm:pt modelId="{EEED2E4A-4A76-44EB-8D6B-A9012A4B6381}" type="pres">
      <dgm:prSet presAssocID="{17EFA903-91F0-48C6-8065-9AA3355928F4}" presName="sibTrans" presStyleCnt="0"/>
      <dgm:spPr/>
    </dgm:pt>
    <dgm:pt modelId="{82E970F0-1D27-4673-A7AE-7ED1D271ED2F}" type="pres">
      <dgm:prSet presAssocID="{9852D661-BE66-4F51-BD2C-41B58D958435}" presName="node" presStyleLbl="node1" presStyleIdx="6" presStyleCnt="12">
        <dgm:presLayoutVars>
          <dgm:bulletEnabled val="1"/>
        </dgm:presLayoutVars>
      </dgm:prSet>
      <dgm:spPr/>
    </dgm:pt>
    <dgm:pt modelId="{C2348D90-CB83-40ED-BA8C-C85C4F752D1D}" type="pres">
      <dgm:prSet presAssocID="{2E22E5EB-B551-4F07-8689-31BA17174D96}" presName="sibTrans" presStyleCnt="0"/>
      <dgm:spPr/>
    </dgm:pt>
    <dgm:pt modelId="{DC50387F-0B3F-42C0-AEC4-C16809B5C6FE}" type="pres">
      <dgm:prSet presAssocID="{B12ABC74-A81E-47C7-8FA0-4624B9C92CEB}" presName="node" presStyleLbl="node1" presStyleIdx="7" presStyleCnt="12">
        <dgm:presLayoutVars>
          <dgm:bulletEnabled val="1"/>
        </dgm:presLayoutVars>
      </dgm:prSet>
      <dgm:spPr/>
    </dgm:pt>
    <dgm:pt modelId="{FA655C7D-7E4E-47DD-AE57-6F3AC90D2591}" type="pres">
      <dgm:prSet presAssocID="{ABBD8AA4-7DB0-41D3-BE54-43939053EBB3}" presName="sibTrans" presStyleCnt="0"/>
      <dgm:spPr/>
    </dgm:pt>
    <dgm:pt modelId="{496DABB8-A6FF-4D1D-A33B-397FAFF9A18E}" type="pres">
      <dgm:prSet presAssocID="{4CE7EA34-5952-40AE-ABAF-85F3922C02F2}" presName="node" presStyleLbl="node1" presStyleIdx="8" presStyleCnt="12">
        <dgm:presLayoutVars>
          <dgm:bulletEnabled val="1"/>
        </dgm:presLayoutVars>
      </dgm:prSet>
      <dgm:spPr/>
    </dgm:pt>
    <dgm:pt modelId="{CF3BFBB3-D2E0-419D-8956-2D79DBBEF2E7}" type="pres">
      <dgm:prSet presAssocID="{1EE68D6C-A2FF-4FF5-B61B-F1B58ADE9096}" presName="sibTrans" presStyleCnt="0"/>
      <dgm:spPr/>
    </dgm:pt>
    <dgm:pt modelId="{E69FE52B-D9BC-4D74-A104-62FFEC482656}" type="pres">
      <dgm:prSet presAssocID="{14616FB7-E3C8-438B-8060-D95AD15E6FD7}" presName="node" presStyleLbl="node1" presStyleIdx="9" presStyleCnt="12">
        <dgm:presLayoutVars>
          <dgm:bulletEnabled val="1"/>
        </dgm:presLayoutVars>
      </dgm:prSet>
      <dgm:spPr/>
    </dgm:pt>
    <dgm:pt modelId="{CCD43B79-5D10-4759-93F1-4FC3610FA13B}" type="pres">
      <dgm:prSet presAssocID="{2E526D83-416B-4962-AA81-488C28C80740}" presName="sibTrans" presStyleCnt="0"/>
      <dgm:spPr/>
    </dgm:pt>
    <dgm:pt modelId="{CCE61FA9-16F2-440B-B6F7-272BB5D4724F}" type="pres">
      <dgm:prSet presAssocID="{9FDFFCB4-9F2C-4E14-8B6C-1DD125D3DD66}" presName="node" presStyleLbl="node1" presStyleIdx="10" presStyleCnt="12">
        <dgm:presLayoutVars>
          <dgm:bulletEnabled val="1"/>
        </dgm:presLayoutVars>
      </dgm:prSet>
      <dgm:spPr/>
    </dgm:pt>
    <dgm:pt modelId="{2D14FA25-D343-4C28-AF00-6BCC5EFDFBFF}" type="pres">
      <dgm:prSet presAssocID="{B68ED0F4-22DA-49EB-B2B4-994D7CCEBE70}" presName="sibTrans" presStyleCnt="0"/>
      <dgm:spPr/>
    </dgm:pt>
    <dgm:pt modelId="{E09FE0D8-3D47-420C-84ED-B00D812E1C69}" type="pres">
      <dgm:prSet presAssocID="{2086899A-50B3-4325-A433-F6297D867422}" presName="node" presStyleLbl="node1" presStyleIdx="11" presStyleCnt="12">
        <dgm:presLayoutVars>
          <dgm:bulletEnabled val="1"/>
        </dgm:presLayoutVars>
      </dgm:prSet>
      <dgm:spPr/>
    </dgm:pt>
  </dgm:ptLst>
  <dgm:cxnLst>
    <dgm:cxn modelId="{0DADE000-DCE6-451F-B947-C3A32B68E5E5}" type="presOf" srcId="{706F94B5-2DFB-4570-BF08-39E1E0A6C178}" destId="{F90D9015-4C23-4CEC-B865-18CE25FA3CB5}" srcOrd="0" destOrd="0" presId="urn:microsoft.com/office/officeart/2005/8/layout/default"/>
    <dgm:cxn modelId="{CC78F403-CBF6-4492-841C-9D1BB8B014AF}" type="presOf" srcId="{2086899A-50B3-4325-A433-F6297D867422}" destId="{E09FE0D8-3D47-420C-84ED-B00D812E1C69}" srcOrd="0" destOrd="0" presId="urn:microsoft.com/office/officeart/2005/8/layout/default"/>
    <dgm:cxn modelId="{2615D909-87DC-4A63-AF6D-ECDDF35A77BA}" srcId="{706F94B5-2DFB-4570-BF08-39E1E0A6C178}" destId="{1480DAFB-AD5C-4925-BF61-3534FADEB412}" srcOrd="2" destOrd="0" parTransId="{107B43F0-1620-41AA-82A4-7F15E1F85E9D}" sibTransId="{B14694A1-892C-491D-864F-53BC71769B2A}"/>
    <dgm:cxn modelId="{2131471D-3BBA-45EE-AA45-FBAF755E7B02}" type="presOf" srcId="{1480DAFB-AD5C-4925-BF61-3534FADEB412}" destId="{03C513EA-9589-4383-8386-F9205F4C20E0}" srcOrd="0" destOrd="0" presId="urn:microsoft.com/office/officeart/2005/8/layout/default"/>
    <dgm:cxn modelId="{2B201F27-9E3F-4B42-8BDA-82B87C933ED9}" type="presOf" srcId="{9852D661-BE66-4F51-BD2C-41B58D958435}" destId="{82E970F0-1D27-4673-A7AE-7ED1D271ED2F}" srcOrd="0" destOrd="0" presId="urn:microsoft.com/office/officeart/2005/8/layout/default"/>
    <dgm:cxn modelId="{4E8C863E-393F-4395-800B-EEBFC6DC471A}" type="presOf" srcId="{9FDFFCB4-9F2C-4E14-8B6C-1DD125D3DD66}" destId="{CCE61FA9-16F2-440B-B6F7-272BB5D4724F}" srcOrd="0" destOrd="0" presId="urn:microsoft.com/office/officeart/2005/8/layout/default"/>
    <dgm:cxn modelId="{9A7AAB3E-E9CE-4ABD-B498-4022CF0B6A2E}" type="presOf" srcId="{4CE7EA34-5952-40AE-ABAF-85F3922C02F2}" destId="{496DABB8-A6FF-4D1D-A33B-397FAFF9A18E}" srcOrd="0" destOrd="0" presId="urn:microsoft.com/office/officeart/2005/8/layout/default"/>
    <dgm:cxn modelId="{A0C0EC70-C270-4C5B-9A67-7D47C466D7BB}" srcId="{706F94B5-2DFB-4570-BF08-39E1E0A6C178}" destId="{4CE7EA34-5952-40AE-ABAF-85F3922C02F2}" srcOrd="8" destOrd="0" parTransId="{6CD04A44-F9CD-4546-8686-151814F2942D}" sibTransId="{1EE68D6C-A2FF-4FF5-B61B-F1B58ADE9096}"/>
    <dgm:cxn modelId="{BBFB9874-339F-4316-88BE-13F17118DEA9}" srcId="{706F94B5-2DFB-4570-BF08-39E1E0A6C178}" destId="{9852D661-BE66-4F51-BD2C-41B58D958435}" srcOrd="6" destOrd="0" parTransId="{EF0C526D-C8FC-4C67-9A1C-7042444B58E2}" sibTransId="{2E22E5EB-B551-4F07-8689-31BA17174D96}"/>
    <dgm:cxn modelId="{30454657-61C3-408A-9A02-BE05FA7C88B0}" type="presOf" srcId="{14616FB7-E3C8-438B-8060-D95AD15E6FD7}" destId="{E69FE52B-D9BC-4D74-A104-62FFEC482656}" srcOrd="0" destOrd="0" presId="urn:microsoft.com/office/officeart/2005/8/layout/default"/>
    <dgm:cxn modelId="{B4D0D48E-6CE8-4E7A-811C-07B530244CE2}" type="presOf" srcId="{B12ABC74-A81E-47C7-8FA0-4624B9C92CEB}" destId="{DC50387F-0B3F-42C0-AEC4-C16809B5C6FE}" srcOrd="0" destOrd="0" presId="urn:microsoft.com/office/officeart/2005/8/layout/default"/>
    <dgm:cxn modelId="{7C9A3898-5800-4DA4-8E94-C62F20E986E4}" type="presOf" srcId="{A0378693-8B05-48F1-B4D8-3FB634E8CC5F}" destId="{DD38484B-9043-4D42-AD35-F8CC9BB0BB40}" srcOrd="0" destOrd="0" presId="urn:microsoft.com/office/officeart/2005/8/layout/default"/>
    <dgm:cxn modelId="{4010669B-ADCC-45E3-A1AB-E09A11C8C0F3}" type="presOf" srcId="{C6542C83-3D51-4849-8A0D-B99855306782}" destId="{72E79188-6085-4C98-A13E-C8B45E10D95D}" srcOrd="0" destOrd="0" presId="urn:microsoft.com/office/officeart/2005/8/layout/default"/>
    <dgm:cxn modelId="{E19C40A2-0D36-46FE-BC19-A72DC4DE5301}" type="presOf" srcId="{BE64F2AA-0473-42EA-B649-FDAF7286CC94}" destId="{EFE383F0-C44E-46E8-BB3C-E42608BC8326}" srcOrd="0" destOrd="0" presId="urn:microsoft.com/office/officeart/2005/8/layout/default"/>
    <dgm:cxn modelId="{4F1E73B7-E4DF-4BA6-A02A-688A545ADC70}" srcId="{706F94B5-2DFB-4570-BF08-39E1E0A6C178}" destId="{BE64F2AA-0473-42EA-B649-FDAF7286CC94}" srcOrd="0" destOrd="0" parTransId="{75FBA61D-737C-41E6-B398-E0C1B49995CF}" sibTransId="{3FE84866-21AE-467F-9BBD-8D5D990873D7}"/>
    <dgm:cxn modelId="{381254B8-6A56-42D9-B65C-DA4226237363}" srcId="{706F94B5-2DFB-4570-BF08-39E1E0A6C178}" destId="{B12ABC74-A81E-47C7-8FA0-4624B9C92CEB}" srcOrd="7" destOrd="0" parTransId="{2F790360-F659-4225-B472-32F097D79FA0}" sibTransId="{ABBD8AA4-7DB0-41D3-BE54-43939053EBB3}"/>
    <dgm:cxn modelId="{EE08F0CA-9EEA-45DB-B43A-973C96E53A53}" srcId="{706F94B5-2DFB-4570-BF08-39E1E0A6C178}" destId="{6ACE64C3-374C-440D-93D1-46B27BD35486}" srcOrd="3" destOrd="0" parTransId="{EC967250-25BB-407A-B721-7DA45CE26D27}" sibTransId="{94CDE77C-68BB-4D58-BDF2-8B3A4BE4677D}"/>
    <dgm:cxn modelId="{9FB41AD3-D2C4-4FAE-BB7A-3ADC439A8944}" srcId="{706F94B5-2DFB-4570-BF08-39E1E0A6C178}" destId="{A0378693-8B05-48F1-B4D8-3FB634E8CC5F}" srcOrd="5" destOrd="0" parTransId="{16D159E2-69C6-4F15-98CC-7836C7B5488F}" sibTransId="{17EFA903-91F0-48C6-8065-9AA3355928F4}"/>
    <dgm:cxn modelId="{27A47DD7-A33C-40D5-AD92-D749F5A9C4B2}" srcId="{706F94B5-2DFB-4570-BF08-39E1E0A6C178}" destId="{C6542C83-3D51-4849-8A0D-B99855306782}" srcOrd="1" destOrd="0" parTransId="{260A1649-0945-432A-9781-EB905D9A1EE3}" sibTransId="{FDC6F62F-2544-44B2-A016-AA4D7A4F569C}"/>
    <dgm:cxn modelId="{810F37DB-A910-4184-B3EE-37F7BB649140}" type="presOf" srcId="{6ACE64C3-374C-440D-93D1-46B27BD35486}" destId="{32B5E6D6-F842-4085-835D-5A8055535576}" srcOrd="0" destOrd="0" presId="urn:microsoft.com/office/officeart/2005/8/layout/default"/>
    <dgm:cxn modelId="{84E79BDC-3B0B-4042-8A0D-CF55B03DF334}" srcId="{706F94B5-2DFB-4570-BF08-39E1E0A6C178}" destId="{14616FB7-E3C8-438B-8060-D95AD15E6FD7}" srcOrd="9" destOrd="0" parTransId="{B1126CE7-622B-4196-AF55-0D40F60A3FF6}" sibTransId="{2E526D83-416B-4962-AA81-488C28C80740}"/>
    <dgm:cxn modelId="{7BD278DD-1562-4A10-9DC2-A7996B140C8E}" srcId="{706F94B5-2DFB-4570-BF08-39E1E0A6C178}" destId="{9FDFFCB4-9F2C-4E14-8B6C-1DD125D3DD66}" srcOrd="10" destOrd="0" parTransId="{D1AAF90A-FB74-40C1-BB86-4A03322467BC}" sibTransId="{B68ED0F4-22DA-49EB-B2B4-994D7CCEBE70}"/>
    <dgm:cxn modelId="{4F3C78ED-A414-4D97-A2F7-94041F284E0E}" srcId="{706F94B5-2DFB-4570-BF08-39E1E0A6C178}" destId="{2086899A-50B3-4325-A433-F6297D867422}" srcOrd="11" destOrd="0" parTransId="{AA9C10AE-34E3-44BD-BA57-46B890C9274A}" sibTransId="{7D467A23-9663-4260-AC86-8C2BED68D617}"/>
    <dgm:cxn modelId="{7ED458F1-07CE-43C7-B929-B552BC578ABE}" type="presOf" srcId="{05415597-EEE7-4AA8-BFE6-45FDA5926EFE}" destId="{E5CAE9B0-02EE-4EB0-BF4B-74452766FA33}" srcOrd="0" destOrd="0" presId="urn:microsoft.com/office/officeart/2005/8/layout/default"/>
    <dgm:cxn modelId="{8C8FB4F9-075C-403C-B27F-0B6AFA9266D7}" srcId="{706F94B5-2DFB-4570-BF08-39E1E0A6C178}" destId="{05415597-EEE7-4AA8-BFE6-45FDA5926EFE}" srcOrd="4" destOrd="0" parTransId="{1C9823BA-61EF-419D-B176-681E38F7024C}" sibTransId="{CA49E85D-AD6B-44CC-ACB8-2CCA079B42D4}"/>
    <dgm:cxn modelId="{9EEA890D-241B-4B1A-9F54-328C6277FFF2}" type="presParOf" srcId="{F90D9015-4C23-4CEC-B865-18CE25FA3CB5}" destId="{EFE383F0-C44E-46E8-BB3C-E42608BC8326}" srcOrd="0" destOrd="0" presId="urn:microsoft.com/office/officeart/2005/8/layout/default"/>
    <dgm:cxn modelId="{D8832230-A9B8-41FB-90B9-B0DDB1D253C1}" type="presParOf" srcId="{F90D9015-4C23-4CEC-B865-18CE25FA3CB5}" destId="{DCA5CC55-8F01-4E8C-9196-7AE5578B888A}" srcOrd="1" destOrd="0" presId="urn:microsoft.com/office/officeart/2005/8/layout/default"/>
    <dgm:cxn modelId="{EE5011F2-DDDB-40A4-961F-86B8F2C7A587}" type="presParOf" srcId="{F90D9015-4C23-4CEC-B865-18CE25FA3CB5}" destId="{72E79188-6085-4C98-A13E-C8B45E10D95D}" srcOrd="2" destOrd="0" presId="urn:microsoft.com/office/officeart/2005/8/layout/default"/>
    <dgm:cxn modelId="{EEDCB4E0-73BB-4078-9880-0CB9C6B690F5}" type="presParOf" srcId="{F90D9015-4C23-4CEC-B865-18CE25FA3CB5}" destId="{F7742675-5756-4E84-9598-D5A2A2E95771}" srcOrd="3" destOrd="0" presId="urn:microsoft.com/office/officeart/2005/8/layout/default"/>
    <dgm:cxn modelId="{9235C7D9-CC10-4939-B56E-9AC9395328DA}" type="presParOf" srcId="{F90D9015-4C23-4CEC-B865-18CE25FA3CB5}" destId="{03C513EA-9589-4383-8386-F9205F4C20E0}" srcOrd="4" destOrd="0" presId="urn:microsoft.com/office/officeart/2005/8/layout/default"/>
    <dgm:cxn modelId="{8BAF76C4-C21F-4502-84D5-A2FC4E991BAD}" type="presParOf" srcId="{F90D9015-4C23-4CEC-B865-18CE25FA3CB5}" destId="{13BD5895-5A22-4547-A3D6-9FD044832171}" srcOrd="5" destOrd="0" presId="urn:microsoft.com/office/officeart/2005/8/layout/default"/>
    <dgm:cxn modelId="{F0E8AD44-3C0F-429B-9CBA-A5B6FB79C584}" type="presParOf" srcId="{F90D9015-4C23-4CEC-B865-18CE25FA3CB5}" destId="{32B5E6D6-F842-4085-835D-5A8055535576}" srcOrd="6" destOrd="0" presId="urn:microsoft.com/office/officeart/2005/8/layout/default"/>
    <dgm:cxn modelId="{9CFF1910-86AB-49EC-8AC7-C13E85C82838}" type="presParOf" srcId="{F90D9015-4C23-4CEC-B865-18CE25FA3CB5}" destId="{5AF763DF-BB2E-4E44-9E2D-E80ED9D94113}" srcOrd="7" destOrd="0" presId="urn:microsoft.com/office/officeart/2005/8/layout/default"/>
    <dgm:cxn modelId="{9EF47748-8502-46E5-B009-0A3CF66EFB49}" type="presParOf" srcId="{F90D9015-4C23-4CEC-B865-18CE25FA3CB5}" destId="{E5CAE9B0-02EE-4EB0-BF4B-74452766FA33}" srcOrd="8" destOrd="0" presId="urn:microsoft.com/office/officeart/2005/8/layout/default"/>
    <dgm:cxn modelId="{5F2CF61D-B6F7-48E1-BC39-7FC018000064}" type="presParOf" srcId="{F90D9015-4C23-4CEC-B865-18CE25FA3CB5}" destId="{1242CEAB-6CF6-459C-91EE-BDA96A8A1757}" srcOrd="9" destOrd="0" presId="urn:microsoft.com/office/officeart/2005/8/layout/default"/>
    <dgm:cxn modelId="{25EE8506-C12C-4420-80EC-9F4C6C956DE6}" type="presParOf" srcId="{F90D9015-4C23-4CEC-B865-18CE25FA3CB5}" destId="{DD38484B-9043-4D42-AD35-F8CC9BB0BB40}" srcOrd="10" destOrd="0" presId="urn:microsoft.com/office/officeart/2005/8/layout/default"/>
    <dgm:cxn modelId="{D7793CA9-C504-4014-A5D2-EC1BAB28DF60}" type="presParOf" srcId="{F90D9015-4C23-4CEC-B865-18CE25FA3CB5}" destId="{EEED2E4A-4A76-44EB-8D6B-A9012A4B6381}" srcOrd="11" destOrd="0" presId="urn:microsoft.com/office/officeart/2005/8/layout/default"/>
    <dgm:cxn modelId="{6E59FA8D-607B-41C2-9836-145F8CBA5ABD}" type="presParOf" srcId="{F90D9015-4C23-4CEC-B865-18CE25FA3CB5}" destId="{82E970F0-1D27-4673-A7AE-7ED1D271ED2F}" srcOrd="12" destOrd="0" presId="urn:microsoft.com/office/officeart/2005/8/layout/default"/>
    <dgm:cxn modelId="{E469E8CB-19ED-47F1-8617-ED81485AD6F0}" type="presParOf" srcId="{F90D9015-4C23-4CEC-B865-18CE25FA3CB5}" destId="{C2348D90-CB83-40ED-BA8C-C85C4F752D1D}" srcOrd="13" destOrd="0" presId="urn:microsoft.com/office/officeart/2005/8/layout/default"/>
    <dgm:cxn modelId="{CA215D1D-A1A8-41D6-890C-1F24C8CFC78C}" type="presParOf" srcId="{F90D9015-4C23-4CEC-B865-18CE25FA3CB5}" destId="{DC50387F-0B3F-42C0-AEC4-C16809B5C6FE}" srcOrd="14" destOrd="0" presId="urn:microsoft.com/office/officeart/2005/8/layout/default"/>
    <dgm:cxn modelId="{8BCCEDFE-DA78-4449-96A6-3FB6237D29B0}" type="presParOf" srcId="{F90D9015-4C23-4CEC-B865-18CE25FA3CB5}" destId="{FA655C7D-7E4E-47DD-AE57-6F3AC90D2591}" srcOrd="15" destOrd="0" presId="urn:microsoft.com/office/officeart/2005/8/layout/default"/>
    <dgm:cxn modelId="{23ACF94E-B41C-4FDE-8534-530163ED031E}" type="presParOf" srcId="{F90D9015-4C23-4CEC-B865-18CE25FA3CB5}" destId="{496DABB8-A6FF-4D1D-A33B-397FAFF9A18E}" srcOrd="16" destOrd="0" presId="urn:microsoft.com/office/officeart/2005/8/layout/default"/>
    <dgm:cxn modelId="{67F82865-B723-4313-A581-1137002A4763}" type="presParOf" srcId="{F90D9015-4C23-4CEC-B865-18CE25FA3CB5}" destId="{CF3BFBB3-D2E0-419D-8956-2D79DBBEF2E7}" srcOrd="17" destOrd="0" presId="urn:microsoft.com/office/officeart/2005/8/layout/default"/>
    <dgm:cxn modelId="{CD99C6FF-2E0F-450A-84B1-C0C972F02F75}" type="presParOf" srcId="{F90D9015-4C23-4CEC-B865-18CE25FA3CB5}" destId="{E69FE52B-D9BC-4D74-A104-62FFEC482656}" srcOrd="18" destOrd="0" presId="urn:microsoft.com/office/officeart/2005/8/layout/default"/>
    <dgm:cxn modelId="{DE744F8D-282E-4CB2-BAEC-F8BC36E67273}" type="presParOf" srcId="{F90D9015-4C23-4CEC-B865-18CE25FA3CB5}" destId="{CCD43B79-5D10-4759-93F1-4FC3610FA13B}" srcOrd="19" destOrd="0" presId="urn:microsoft.com/office/officeart/2005/8/layout/default"/>
    <dgm:cxn modelId="{75547E60-4F51-4D0B-B04E-42D29421F888}" type="presParOf" srcId="{F90D9015-4C23-4CEC-B865-18CE25FA3CB5}" destId="{CCE61FA9-16F2-440B-B6F7-272BB5D4724F}" srcOrd="20" destOrd="0" presId="urn:microsoft.com/office/officeart/2005/8/layout/default"/>
    <dgm:cxn modelId="{46650E69-8A7E-4A3C-ABC5-94BD0F35DE97}" type="presParOf" srcId="{F90D9015-4C23-4CEC-B865-18CE25FA3CB5}" destId="{2D14FA25-D343-4C28-AF00-6BCC5EFDFBFF}" srcOrd="21" destOrd="0" presId="urn:microsoft.com/office/officeart/2005/8/layout/default"/>
    <dgm:cxn modelId="{C9E7ADBF-22FD-4884-8C1D-615829778AFA}" type="presParOf" srcId="{F90D9015-4C23-4CEC-B865-18CE25FA3CB5}" destId="{E09FE0D8-3D47-420C-84ED-B00D812E1C69}" srcOrd="2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A3A356BE-2FB3-440F-AD0C-A130C0882642}" type="doc">
      <dgm:prSet loTypeId="urn:microsoft.com/office/officeart/2008/layout/VerticalCurvedList" loCatId="list" qsTypeId="urn:microsoft.com/office/officeart/2005/8/quickstyle/simple1" qsCatId="simple" csTypeId="urn:microsoft.com/office/officeart/2005/8/colors/accent1_3" csCatId="accent1" phldr="1"/>
      <dgm:spPr/>
      <dgm:t>
        <a:bodyPr/>
        <a:lstStyle/>
        <a:p>
          <a:endParaRPr lang="en-US"/>
        </a:p>
      </dgm:t>
    </dgm:pt>
    <dgm:pt modelId="{FC7F9DA3-DD8E-49C5-942C-ED4A9B4E19AC}">
      <dgm:prSet phldrT="[Text]"/>
      <dgm:spPr/>
      <dgm:t>
        <a:bodyPr/>
        <a:lstStyle/>
        <a:p>
          <a:r>
            <a:rPr lang="en-US" dirty="0">
              <a:solidFill>
                <a:schemeClr val="tx1"/>
              </a:solidFill>
            </a:rPr>
            <a:t>Handle original data as little as possible</a:t>
          </a:r>
        </a:p>
      </dgm:t>
    </dgm:pt>
    <dgm:pt modelId="{0B2AF582-59F8-4D01-BF16-92D126BFC61D}" type="parTrans" cxnId="{6D94310A-C4D5-496E-A32E-DBF717FB6FF0}">
      <dgm:prSet/>
      <dgm:spPr/>
      <dgm:t>
        <a:bodyPr/>
        <a:lstStyle/>
        <a:p>
          <a:endParaRPr lang="en-US">
            <a:solidFill>
              <a:schemeClr val="tx1"/>
            </a:solidFill>
          </a:endParaRPr>
        </a:p>
      </dgm:t>
    </dgm:pt>
    <dgm:pt modelId="{C9738998-BB60-42EA-B31D-F33A91D2EFF3}" type="sibTrans" cxnId="{6D94310A-C4D5-496E-A32E-DBF717FB6FF0}">
      <dgm:prSet/>
      <dgm:spPr/>
      <dgm:t>
        <a:bodyPr/>
        <a:lstStyle/>
        <a:p>
          <a:endParaRPr lang="en-US">
            <a:solidFill>
              <a:schemeClr val="tx1"/>
            </a:solidFill>
          </a:endParaRPr>
        </a:p>
      </dgm:t>
    </dgm:pt>
    <dgm:pt modelId="{600D749C-C603-4B51-8996-04BE1376972F}">
      <dgm:prSet phldrT="[Text]"/>
      <dgm:spPr/>
      <dgm:t>
        <a:bodyPr/>
        <a:lstStyle/>
        <a:p>
          <a:r>
            <a:rPr lang="en-US" dirty="0">
              <a:solidFill>
                <a:schemeClr val="tx1"/>
              </a:solidFill>
            </a:rPr>
            <a:t>Comply with the rules of evidence</a:t>
          </a:r>
        </a:p>
      </dgm:t>
    </dgm:pt>
    <dgm:pt modelId="{B1E29C65-6016-483D-8FC1-43EDBB569A3C}" type="parTrans" cxnId="{F2D9ED5C-5615-4B27-92BC-0DDA88FD5AF6}">
      <dgm:prSet/>
      <dgm:spPr/>
      <dgm:t>
        <a:bodyPr/>
        <a:lstStyle/>
        <a:p>
          <a:endParaRPr lang="en-US">
            <a:solidFill>
              <a:schemeClr val="tx1"/>
            </a:solidFill>
          </a:endParaRPr>
        </a:p>
      </dgm:t>
    </dgm:pt>
    <dgm:pt modelId="{A2F0366E-DEF0-474B-8BD7-5890224FF3B1}" type="sibTrans" cxnId="{F2D9ED5C-5615-4B27-92BC-0DDA88FD5AF6}">
      <dgm:prSet/>
      <dgm:spPr/>
      <dgm:t>
        <a:bodyPr/>
        <a:lstStyle/>
        <a:p>
          <a:endParaRPr lang="en-US">
            <a:solidFill>
              <a:schemeClr val="tx1"/>
            </a:solidFill>
          </a:endParaRPr>
        </a:p>
      </dgm:t>
    </dgm:pt>
    <dgm:pt modelId="{434ADF91-AED4-4B7A-B0BA-44C8E92165BD}">
      <dgm:prSet phldrT="[Text]"/>
      <dgm:spPr/>
      <dgm:t>
        <a:bodyPr/>
        <a:lstStyle/>
        <a:p>
          <a:r>
            <a:rPr lang="en-US" dirty="0">
              <a:solidFill>
                <a:schemeClr val="tx1"/>
              </a:solidFill>
            </a:rPr>
            <a:t>Avoid exceeding one’s knowledge</a:t>
          </a:r>
        </a:p>
      </dgm:t>
    </dgm:pt>
    <dgm:pt modelId="{AE4424D7-1022-4FD9-9950-1FDCABFC00FB}" type="parTrans" cxnId="{F6017E5E-9342-48DE-94C7-85092DBC3FA5}">
      <dgm:prSet/>
      <dgm:spPr/>
      <dgm:t>
        <a:bodyPr/>
        <a:lstStyle/>
        <a:p>
          <a:endParaRPr lang="en-US">
            <a:solidFill>
              <a:schemeClr val="tx1"/>
            </a:solidFill>
          </a:endParaRPr>
        </a:p>
      </dgm:t>
    </dgm:pt>
    <dgm:pt modelId="{C3B5B92E-1E5F-4A35-AF62-193783BDA09C}" type="sibTrans" cxnId="{F6017E5E-9342-48DE-94C7-85092DBC3FA5}">
      <dgm:prSet/>
      <dgm:spPr/>
      <dgm:t>
        <a:bodyPr/>
        <a:lstStyle/>
        <a:p>
          <a:endParaRPr lang="en-US">
            <a:solidFill>
              <a:schemeClr val="tx1"/>
            </a:solidFill>
          </a:endParaRPr>
        </a:p>
      </dgm:t>
    </dgm:pt>
    <dgm:pt modelId="{B1302E93-949F-41F9-A4BA-E1E350CDDA39}">
      <dgm:prSet/>
      <dgm:spPr/>
      <dgm:t>
        <a:bodyPr/>
        <a:lstStyle/>
        <a:p>
          <a:r>
            <a:rPr lang="en-US" dirty="0">
              <a:solidFill>
                <a:schemeClr val="tx1"/>
              </a:solidFill>
            </a:rPr>
            <a:t>Create an analysis plan</a:t>
          </a:r>
        </a:p>
      </dgm:t>
    </dgm:pt>
    <dgm:pt modelId="{3FCF5CBF-D744-4D39-BBC2-7EB68D85EFB8}" type="parTrans" cxnId="{B0F3E4CE-2570-4055-A874-0F07E8F2B93E}">
      <dgm:prSet/>
      <dgm:spPr/>
      <dgm:t>
        <a:bodyPr/>
        <a:lstStyle/>
        <a:p>
          <a:endParaRPr lang="en-US">
            <a:solidFill>
              <a:schemeClr val="tx1"/>
            </a:solidFill>
          </a:endParaRPr>
        </a:p>
      </dgm:t>
    </dgm:pt>
    <dgm:pt modelId="{D669C2F2-8C69-44E4-A94C-F2585C251001}" type="sibTrans" cxnId="{B0F3E4CE-2570-4055-A874-0F07E8F2B93E}">
      <dgm:prSet/>
      <dgm:spPr/>
      <dgm:t>
        <a:bodyPr/>
        <a:lstStyle/>
        <a:p>
          <a:endParaRPr lang="en-US">
            <a:solidFill>
              <a:schemeClr val="tx1"/>
            </a:solidFill>
          </a:endParaRPr>
        </a:p>
      </dgm:t>
    </dgm:pt>
    <dgm:pt modelId="{E059876C-8140-4415-9F39-EBB27315B6EF}" type="pres">
      <dgm:prSet presAssocID="{A3A356BE-2FB3-440F-AD0C-A130C0882642}" presName="Name0" presStyleCnt="0">
        <dgm:presLayoutVars>
          <dgm:chMax val="7"/>
          <dgm:chPref val="7"/>
          <dgm:dir/>
        </dgm:presLayoutVars>
      </dgm:prSet>
      <dgm:spPr/>
    </dgm:pt>
    <dgm:pt modelId="{AA5E7A98-E4BD-4BD3-A462-3ED766765DA2}" type="pres">
      <dgm:prSet presAssocID="{A3A356BE-2FB3-440F-AD0C-A130C0882642}" presName="Name1" presStyleCnt="0"/>
      <dgm:spPr/>
    </dgm:pt>
    <dgm:pt modelId="{46C81DF4-5206-4423-8B32-88BCCEE9B0C5}" type="pres">
      <dgm:prSet presAssocID="{A3A356BE-2FB3-440F-AD0C-A130C0882642}" presName="cycle" presStyleCnt="0"/>
      <dgm:spPr/>
    </dgm:pt>
    <dgm:pt modelId="{C86C245A-EAC3-4D6D-917B-20BBABAD0B9B}" type="pres">
      <dgm:prSet presAssocID="{A3A356BE-2FB3-440F-AD0C-A130C0882642}" presName="srcNode" presStyleLbl="node1" presStyleIdx="0" presStyleCnt="4"/>
      <dgm:spPr/>
    </dgm:pt>
    <dgm:pt modelId="{B775F92F-B4AD-4F1F-86B2-1210585962F6}" type="pres">
      <dgm:prSet presAssocID="{A3A356BE-2FB3-440F-AD0C-A130C0882642}" presName="conn" presStyleLbl="parChTrans1D2" presStyleIdx="0" presStyleCnt="1"/>
      <dgm:spPr/>
    </dgm:pt>
    <dgm:pt modelId="{FDF732BC-484E-4C97-A51C-093013FA9230}" type="pres">
      <dgm:prSet presAssocID="{A3A356BE-2FB3-440F-AD0C-A130C0882642}" presName="extraNode" presStyleLbl="node1" presStyleIdx="0" presStyleCnt="4"/>
      <dgm:spPr/>
    </dgm:pt>
    <dgm:pt modelId="{B81E43B5-DBC8-439A-AE43-9877A26D03FA}" type="pres">
      <dgm:prSet presAssocID="{A3A356BE-2FB3-440F-AD0C-A130C0882642}" presName="dstNode" presStyleLbl="node1" presStyleIdx="0" presStyleCnt="4"/>
      <dgm:spPr/>
    </dgm:pt>
    <dgm:pt modelId="{A76DABBC-0CD6-497B-9648-7ACC3EA18467}" type="pres">
      <dgm:prSet presAssocID="{FC7F9DA3-DD8E-49C5-942C-ED4A9B4E19AC}" presName="text_1" presStyleLbl="node1" presStyleIdx="0" presStyleCnt="4">
        <dgm:presLayoutVars>
          <dgm:bulletEnabled val="1"/>
        </dgm:presLayoutVars>
      </dgm:prSet>
      <dgm:spPr/>
    </dgm:pt>
    <dgm:pt modelId="{43191EC3-49E3-483B-B14F-F988E02FD21E}" type="pres">
      <dgm:prSet presAssocID="{FC7F9DA3-DD8E-49C5-942C-ED4A9B4E19AC}" presName="accent_1" presStyleCnt="0"/>
      <dgm:spPr/>
    </dgm:pt>
    <dgm:pt modelId="{6E9EF13B-9BEC-46A1-90B0-D01E3861A80E}" type="pres">
      <dgm:prSet presAssocID="{FC7F9DA3-DD8E-49C5-942C-ED4A9B4E19AC}" presName="accentRepeatNode" presStyleLbl="solidFgAcc1" presStyleIdx="0" presStyleCnt="4" custLinFactNeighborX="11595" custLinFactNeighborY="-20235"/>
      <dgm:spPr/>
    </dgm:pt>
    <dgm:pt modelId="{19B70B27-B851-4990-9C91-DD8B6F503AA9}" type="pres">
      <dgm:prSet presAssocID="{600D749C-C603-4B51-8996-04BE1376972F}" presName="text_2" presStyleLbl="node1" presStyleIdx="1" presStyleCnt="4">
        <dgm:presLayoutVars>
          <dgm:bulletEnabled val="1"/>
        </dgm:presLayoutVars>
      </dgm:prSet>
      <dgm:spPr/>
    </dgm:pt>
    <dgm:pt modelId="{143B63CB-19FB-4750-866F-7B41995CBD36}" type="pres">
      <dgm:prSet presAssocID="{600D749C-C603-4B51-8996-04BE1376972F}" presName="accent_2" presStyleCnt="0"/>
      <dgm:spPr/>
    </dgm:pt>
    <dgm:pt modelId="{B6941B18-44B2-4ECD-AEC8-49D6CCF1BA35}" type="pres">
      <dgm:prSet presAssocID="{600D749C-C603-4B51-8996-04BE1376972F}" presName="accentRepeatNode" presStyleLbl="solidFgAcc1" presStyleIdx="1" presStyleCnt="4"/>
      <dgm:spPr/>
    </dgm:pt>
    <dgm:pt modelId="{021402C5-91DC-4786-A307-88CD6B6FA66E}" type="pres">
      <dgm:prSet presAssocID="{434ADF91-AED4-4B7A-B0BA-44C8E92165BD}" presName="text_3" presStyleLbl="node1" presStyleIdx="2" presStyleCnt="4">
        <dgm:presLayoutVars>
          <dgm:bulletEnabled val="1"/>
        </dgm:presLayoutVars>
      </dgm:prSet>
      <dgm:spPr/>
    </dgm:pt>
    <dgm:pt modelId="{318485C2-2D1E-4F5B-BF07-FC1B458F8EB9}" type="pres">
      <dgm:prSet presAssocID="{434ADF91-AED4-4B7A-B0BA-44C8E92165BD}" presName="accent_3" presStyleCnt="0"/>
      <dgm:spPr/>
    </dgm:pt>
    <dgm:pt modelId="{547ADEAD-1D97-4927-AD76-BDA28536694A}" type="pres">
      <dgm:prSet presAssocID="{434ADF91-AED4-4B7A-B0BA-44C8E92165BD}" presName="accentRepeatNode" presStyleLbl="solidFgAcc1" presStyleIdx="2" presStyleCnt="4"/>
      <dgm:spPr/>
    </dgm:pt>
    <dgm:pt modelId="{D31B9649-0751-4479-9B41-E7F66CB46E8B}" type="pres">
      <dgm:prSet presAssocID="{B1302E93-949F-41F9-A4BA-E1E350CDDA39}" presName="text_4" presStyleLbl="node1" presStyleIdx="3" presStyleCnt="4">
        <dgm:presLayoutVars>
          <dgm:bulletEnabled val="1"/>
        </dgm:presLayoutVars>
      </dgm:prSet>
      <dgm:spPr/>
    </dgm:pt>
    <dgm:pt modelId="{FA328BCA-EB73-4040-BDE0-CB9F42F57587}" type="pres">
      <dgm:prSet presAssocID="{B1302E93-949F-41F9-A4BA-E1E350CDDA39}" presName="accent_4" presStyleCnt="0"/>
      <dgm:spPr/>
    </dgm:pt>
    <dgm:pt modelId="{43E334CC-CCB5-4801-8E6E-0651238C7CBA}" type="pres">
      <dgm:prSet presAssocID="{B1302E93-949F-41F9-A4BA-E1E350CDDA39}" presName="accentRepeatNode" presStyleLbl="solidFgAcc1" presStyleIdx="3" presStyleCnt="4"/>
      <dgm:spPr/>
    </dgm:pt>
  </dgm:ptLst>
  <dgm:cxnLst>
    <dgm:cxn modelId="{6D94310A-C4D5-496E-A32E-DBF717FB6FF0}" srcId="{A3A356BE-2FB3-440F-AD0C-A130C0882642}" destId="{FC7F9DA3-DD8E-49C5-942C-ED4A9B4E19AC}" srcOrd="0" destOrd="0" parTransId="{0B2AF582-59F8-4D01-BF16-92D126BFC61D}" sibTransId="{C9738998-BB60-42EA-B31D-F33A91D2EFF3}"/>
    <dgm:cxn modelId="{B82B9E34-84A1-47AF-9129-516DEE42BC64}" type="presOf" srcId="{C9738998-BB60-42EA-B31D-F33A91D2EFF3}" destId="{B775F92F-B4AD-4F1F-86B2-1210585962F6}" srcOrd="0" destOrd="0" presId="urn:microsoft.com/office/officeart/2008/layout/VerticalCurvedList"/>
    <dgm:cxn modelId="{F2D9ED5C-5615-4B27-92BC-0DDA88FD5AF6}" srcId="{A3A356BE-2FB3-440F-AD0C-A130C0882642}" destId="{600D749C-C603-4B51-8996-04BE1376972F}" srcOrd="1" destOrd="0" parTransId="{B1E29C65-6016-483D-8FC1-43EDBB569A3C}" sibTransId="{A2F0366E-DEF0-474B-8BD7-5890224FF3B1}"/>
    <dgm:cxn modelId="{F6017E5E-9342-48DE-94C7-85092DBC3FA5}" srcId="{A3A356BE-2FB3-440F-AD0C-A130C0882642}" destId="{434ADF91-AED4-4B7A-B0BA-44C8E92165BD}" srcOrd="2" destOrd="0" parTransId="{AE4424D7-1022-4FD9-9950-1FDCABFC00FB}" sibTransId="{C3B5B92E-1E5F-4A35-AF62-193783BDA09C}"/>
    <dgm:cxn modelId="{EF1D744D-944D-46FB-B1E5-936E1B4F3FB9}" type="presOf" srcId="{B1302E93-949F-41F9-A4BA-E1E350CDDA39}" destId="{D31B9649-0751-4479-9B41-E7F66CB46E8B}" srcOrd="0" destOrd="0" presId="urn:microsoft.com/office/officeart/2008/layout/VerticalCurvedList"/>
    <dgm:cxn modelId="{D1220D87-739D-42C8-A390-C905D94E04C2}" type="presOf" srcId="{A3A356BE-2FB3-440F-AD0C-A130C0882642}" destId="{E059876C-8140-4415-9F39-EBB27315B6EF}" srcOrd="0" destOrd="0" presId="urn:microsoft.com/office/officeart/2008/layout/VerticalCurvedList"/>
    <dgm:cxn modelId="{B546308E-6218-4BF7-8361-7BC61F533052}" type="presOf" srcId="{600D749C-C603-4B51-8996-04BE1376972F}" destId="{19B70B27-B851-4990-9C91-DD8B6F503AA9}" srcOrd="0" destOrd="0" presId="urn:microsoft.com/office/officeart/2008/layout/VerticalCurvedList"/>
    <dgm:cxn modelId="{7EAB6791-A1A5-4CCA-A7C0-E738EA8DC2E0}" type="presOf" srcId="{FC7F9DA3-DD8E-49C5-942C-ED4A9B4E19AC}" destId="{A76DABBC-0CD6-497B-9648-7ACC3EA18467}" srcOrd="0" destOrd="0" presId="urn:microsoft.com/office/officeart/2008/layout/VerticalCurvedList"/>
    <dgm:cxn modelId="{777029C3-11E9-447A-BF48-A9B523B0813D}" type="presOf" srcId="{434ADF91-AED4-4B7A-B0BA-44C8E92165BD}" destId="{021402C5-91DC-4786-A307-88CD6B6FA66E}" srcOrd="0" destOrd="0" presId="urn:microsoft.com/office/officeart/2008/layout/VerticalCurvedList"/>
    <dgm:cxn modelId="{B0F3E4CE-2570-4055-A874-0F07E8F2B93E}" srcId="{A3A356BE-2FB3-440F-AD0C-A130C0882642}" destId="{B1302E93-949F-41F9-A4BA-E1E350CDDA39}" srcOrd="3" destOrd="0" parTransId="{3FCF5CBF-D744-4D39-BBC2-7EB68D85EFB8}" sibTransId="{D669C2F2-8C69-44E4-A94C-F2585C251001}"/>
    <dgm:cxn modelId="{0C373D27-E00A-4FB5-9555-1B8EAD6E8EB7}" type="presParOf" srcId="{E059876C-8140-4415-9F39-EBB27315B6EF}" destId="{AA5E7A98-E4BD-4BD3-A462-3ED766765DA2}" srcOrd="0" destOrd="0" presId="urn:microsoft.com/office/officeart/2008/layout/VerticalCurvedList"/>
    <dgm:cxn modelId="{11156DFB-C4E7-42DF-9FB1-B2F6BF67EAB9}" type="presParOf" srcId="{AA5E7A98-E4BD-4BD3-A462-3ED766765DA2}" destId="{46C81DF4-5206-4423-8B32-88BCCEE9B0C5}" srcOrd="0" destOrd="0" presId="urn:microsoft.com/office/officeart/2008/layout/VerticalCurvedList"/>
    <dgm:cxn modelId="{E0C34748-23FE-4002-9A1D-400BCA725C04}" type="presParOf" srcId="{46C81DF4-5206-4423-8B32-88BCCEE9B0C5}" destId="{C86C245A-EAC3-4D6D-917B-20BBABAD0B9B}" srcOrd="0" destOrd="0" presId="urn:microsoft.com/office/officeart/2008/layout/VerticalCurvedList"/>
    <dgm:cxn modelId="{10AD6A7D-D18B-4403-95C6-74D5D74803B8}" type="presParOf" srcId="{46C81DF4-5206-4423-8B32-88BCCEE9B0C5}" destId="{B775F92F-B4AD-4F1F-86B2-1210585962F6}" srcOrd="1" destOrd="0" presId="urn:microsoft.com/office/officeart/2008/layout/VerticalCurvedList"/>
    <dgm:cxn modelId="{9DF14002-C2C3-44DA-9628-F2C6549924CA}" type="presParOf" srcId="{46C81DF4-5206-4423-8B32-88BCCEE9B0C5}" destId="{FDF732BC-484E-4C97-A51C-093013FA9230}" srcOrd="2" destOrd="0" presId="urn:microsoft.com/office/officeart/2008/layout/VerticalCurvedList"/>
    <dgm:cxn modelId="{4FACA893-58CB-4FAD-B156-0A18CCC5E0A2}" type="presParOf" srcId="{46C81DF4-5206-4423-8B32-88BCCEE9B0C5}" destId="{B81E43B5-DBC8-439A-AE43-9877A26D03FA}" srcOrd="3" destOrd="0" presId="urn:microsoft.com/office/officeart/2008/layout/VerticalCurvedList"/>
    <dgm:cxn modelId="{D8FC717F-FCA7-4255-BE43-E1FEB1EA0E0E}" type="presParOf" srcId="{AA5E7A98-E4BD-4BD3-A462-3ED766765DA2}" destId="{A76DABBC-0CD6-497B-9648-7ACC3EA18467}" srcOrd="1" destOrd="0" presId="urn:microsoft.com/office/officeart/2008/layout/VerticalCurvedList"/>
    <dgm:cxn modelId="{7766B5A9-6D46-4489-A391-8FB991A35F72}" type="presParOf" srcId="{AA5E7A98-E4BD-4BD3-A462-3ED766765DA2}" destId="{43191EC3-49E3-483B-B14F-F988E02FD21E}" srcOrd="2" destOrd="0" presId="urn:microsoft.com/office/officeart/2008/layout/VerticalCurvedList"/>
    <dgm:cxn modelId="{A50FBCF1-54CB-4D62-8606-335E377E8E32}" type="presParOf" srcId="{43191EC3-49E3-483B-B14F-F988E02FD21E}" destId="{6E9EF13B-9BEC-46A1-90B0-D01E3861A80E}" srcOrd="0" destOrd="0" presId="urn:microsoft.com/office/officeart/2008/layout/VerticalCurvedList"/>
    <dgm:cxn modelId="{AF7DEBB3-C00D-4B9F-BB91-59B5DAC1271C}" type="presParOf" srcId="{AA5E7A98-E4BD-4BD3-A462-3ED766765DA2}" destId="{19B70B27-B851-4990-9C91-DD8B6F503AA9}" srcOrd="3" destOrd="0" presId="urn:microsoft.com/office/officeart/2008/layout/VerticalCurvedList"/>
    <dgm:cxn modelId="{3AFC10D4-1AD4-4F7C-8C44-09187756E322}" type="presParOf" srcId="{AA5E7A98-E4BD-4BD3-A462-3ED766765DA2}" destId="{143B63CB-19FB-4750-866F-7B41995CBD36}" srcOrd="4" destOrd="0" presId="urn:microsoft.com/office/officeart/2008/layout/VerticalCurvedList"/>
    <dgm:cxn modelId="{AAFF3BCA-CCA1-460E-A4A3-F316479189B3}" type="presParOf" srcId="{143B63CB-19FB-4750-866F-7B41995CBD36}" destId="{B6941B18-44B2-4ECD-AEC8-49D6CCF1BA35}" srcOrd="0" destOrd="0" presId="urn:microsoft.com/office/officeart/2008/layout/VerticalCurvedList"/>
    <dgm:cxn modelId="{F445461D-52B4-428D-A725-D18A573C4397}" type="presParOf" srcId="{AA5E7A98-E4BD-4BD3-A462-3ED766765DA2}" destId="{021402C5-91DC-4786-A307-88CD6B6FA66E}" srcOrd="5" destOrd="0" presId="urn:microsoft.com/office/officeart/2008/layout/VerticalCurvedList"/>
    <dgm:cxn modelId="{CE5565F3-FB87-4DF4-9D38-D727065180EB}" type="presParOf" srcId="{AA5E7A98-E4BD-4BD3-A462-3ED766765DA2}" destId="{318485C2-2D1E-4F5B-BF07-FC1B458F8EB9}" srcOrd="6" destOrd="0" presId="urn:microsoft.com/office/officeart/2008/layout/VerticalCurvedList"/>
    <dgm:cxn modelId="{797E2C1A-1648-462D-B01B-CF277A4A6267}" type="presParOf" srcId="{318485C2-2D1E-4F5B-BF07-FC1B458F8EB9}" destId="{547ADEAD-1D97-4927-AD76-BDA28536694A}" srcOrd="0" destOrd="0" presId="urn:microsoft.com/office/officeart/2008/layout/VerticalCurvedList"/>
    <dgm:cxn modelId="{A88691C2-F4F1-4E9A-9105-6F63A055246E}" type="presParOf" srcId="{AA5E7A98-E4BD-4BD3-A462-3ED766765DA2}" destId="{D31B9649-0751-4479-9B41-E7F66CB46E8B}" srcOrd="7" destOrd="0" presId="urn:microsoft.com/office/officeart/2008/layout/VerticalCurvedList"/>
    <dgm:cxn modelId="{CE3B67C0-2884-4814-98E2-210235DB17F0}" type="presParOf" srcId="{AA5E7A98-E4BD-4BD3-A462-3ED766765DA2}" destId="{FA328BCA-EB73-4040-BDE0-CB9F42F57587}" srcOrd="8" destOrd="0" presId="urn:microsoft.com/office/officeart/2008/layout/VerticalCurvedList"/>
    <dgm:cxn modelId="{808CE78F-1915-49C0-884A-7FF3529FFF78}" type="presParOf" srcId="{FA328BCA-EB73-4040-BDE0-CB9F42F57587}" destId="{43E334CC-CCB5-4801-8E6E-0651238C7CBA}"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90AD9154-A594-4D59-A57E-023DF7610FE3}"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US"/>
        </a:p>
      </dgm:t>
    </dgm:pt>
    <dgm:pt modelId="{86D66D19-6755-438F-8DA6-5F9012D01DE5}">
      <dgm:prSet phldrT="[Text]" custT="1"/>
      <dgm:spPr/>
      <dgm:t>
        <a:bodyPr/>
        <a:lstStyle/>
        <a:p>
          <a:r>
            <a:rPr lang="en-US" sz="3600" dirty="0">
              <a:solidFill>
                <a:schemeClr val="tx1"/>
              </a:solidFill>
            </a:rPr>
            <a:t>Find</a:t>
          </a:r>
        </a:p>
      </dgm:t>
    </dgm:pt>
    <dgm:pt modelId="{A62E4548-7193-45AE-B4A1-C9A6F8CAC946}" type="parTrans" cxnId="{2D2B9DED-D68A-448E-B057-BCCC216E5A6C}">
      <dgm:prSet/>
      <dgm:spPr/>
      <dgm:t>
        <a:bodyPr/>
        <a:lstStyle/>
        <a:p>
          <a:endParaRPr lang="en-US">
            <a:solidFill>
              <a:schemeClr val="tx1"/>
            </a:solidFill>
          </a:endParaRPr>
        </a:p>
      </dgm:t>
    </dgm:pt>
    <dgm:pt modelId="{A1E93F30-CF13-4689-80E8-686A91546E89}" type="sibTrans" cxnId="{2D2B9DED-D68A-448E-B057-BCCC216E5A6C}">
      <dgm:prSet/>
      <dgm:spPr/>
      <dgm:t>
        <a:bodyPr/>
        <a:lstStyle/>
        <a:p>
          <a:endParaRPr lang="en-US">
            <a:solidFill>
              <a:schemeClr val="tx1"/>
            </a:solidFill>
          </a:endParaRPr>
        </a:p>
      </dgm:t>
    </dgm:pt>
    <dgm:pt modelId="{DF3A8CC1-4081-4A53-8A48-46EF181A9C16}">
      <dgm:prSet phldrT="[Text]" custT="1"/>
      <dgm:spPr/>
      <dgm:t>
        <a:bodyPr/>
        <a:lstStyle/>
        <a:p>
          <a:r>
            <a:rPr lang="en-US" sz="2400" dirty="0">
              <a:solidFill>
                <a:schemeClr val="tx1"/>
              </a:solidFill>
            </a:rPr>
            <a:t>Gather evidence</a:t>
          </a:r>
        </a:p>
      </dgm:t>
    </dgm:pt>
    <dgm:pt modelId="{CAF0682F-221C-4FDD-A3CE-F52ABF4E20B3}" type="parTrans" cxnId="{CF1FDAF3-1ED8-44F2-B947-7C8564BDD319}">
      <dgm:prSet/>
      <dgm:spPr/>
      <dgm:t>
        <a:bodyPr/>
        <a:lstStyle/>
        <a:p>
          <a:endParaRPr lang="en-US">
            <a:solidFill>
              <a:schemeClr val="tx1"/>
            </a:solidFill>
          </a:endParaRPr>
        </a:p>
      </dgm:t>
    </dgm:pt>
    <dgm:pt modelId="{3A98D776-EEF1-4305-AAC3-EF158C2DEB20}" type="sibTrans" cxnId="{CF1FDAF3-1ED8-44F2-B947-7C8564BDD319}">
      <dgm:prSet/>
      <dgm:spPr/>
      <dgm:t>
        <a:bodyPr/>
        <a:lstStyle/>
        <a:p>
          <a:endParaRPr lang="en-US">
            <a:solidFill>
              <a:schemeClr val="tx1"/>
            </a:solidFill>
          </a:endParaRPr>
        </a:p>
      </dgm:t>
    </dgm:pt>
    <dgm:pt modelId="{22AF0607-5416-4230-BCB8-95C1995C9A52}">
      <dgm:prSet phldrT="[Text]" custT="1"/>
      <dgm:spPr/>
      <dgm:t>
        <a:bodyPr/>
        <a:lstStyle/>
        <a:p>
          <a:r>
            <a:rPr lang="en-US" sz="3600" dirty="0">
              <a:solidFill>
                <a:schemeClr val="tx1"/>
              </a:solidFill>
            </a:rPr>
            <a:t>Preserve</a:t>
          </a:r>
        </a:p>
      </dgm:t>
    </dgm:pt>
    <dgm:pt modelId="{C574D9AD-3F1B-47A9-8495-6FBE8CC7676C}" type="parTrans" cxnId="{F9E5AC45-2B99-4C44-97E3-D2F3AF9894A8}">
      <dgm:prSet/>
      <dgm:spPr/>
      <dgm:t>
        <a:bodyPr/>
        <a:lstStyle/>
        <a:p>
          <a:endParaRPr lang="en-US">
            <a:solidFill>
              <a:schemeClr val="tx1"/>
            </a:solidFill>
          </a:endParaRPr>
        </a:p>
      </dgm:t>
    </dgm:pt>
    <dgm:pt modelId="{0FBC6336-5471-40F4-B7A1-0B72D9A833C3}" type="sibTrans" cxnId="{F9E5AC45-2B99-4C44-97E3-D2F3AF9894A8}">
      <dgm:prSet/>
      <dgm:spPr/>
      <dgm:t>
        <a:bodyPr/>
        <a:lstStyle/>
        <a:p>
          <a:endParaRPr lang="en-US">
            <a:solidFill>
              <a:schemeClr val="tx1"/>
            </a:solidFill>
          </a:endParaRPr>
        </a:p>
      </dgm:t>
    </dgm:pt>
    <dgm:pt modelId="{021931A4-1CE0-4FBE-A58C-6A46F1A70A65}">
      <dgm:prSet phldrT="[Text]" custT="1"/>
      <dgm:spPr/>
      <dgm:t>
        <a:bodyPr/>
        <a:lstStyle/>
        <a:p>
          <a:r>
            <a:rPr lang="en-US" sz="2400" dirty="0">
              <a:solidFill>
                <a:schemeClr val="tx1"/>
              </a:solidFill>
            </a:rPr>
            <a:t>Handle computers and storage media with caution</a:t>
          </a:r>
        </a:p>
      </dgm:t>
    </dgm:pt>
    <dgm:pt modelId="{93465E6D-670F-4FBC-A300-C8F1FF191E8C}" type="parTrans" cxnId="{F68FB0FA-393E-44B7-99F3-6E7BE8E0A741}">
      <dgm:prSet/>
      <dgm:spPr/>
      <dgm:t>
        <a:bodyPr/>
        <a:lstStyle/>
        <a:p>
          <a:endParaRPr lang="en-US">
            <a:solidFill>
              <a:schemeClr val="tx1"/>
            </a:solidFill>
          </a:endParaRPr>
        </a:p>
      </dgm:t>
    </dgm:pt>
    <dgm:pt modelId="{A5D74A85-CA2D-4742-B37A-B839E75C0938}" type="sibTrans" cxnId="{F68FB0FA-393E-44B7-99F3-6E7BE8E0A741}">
      <dgm:prSet/>
      <dgm:spPr/>
      <dgm:t>
        <a:bodyPr/>
        <a:lstStyle/>
        <a:p>
          <a:endParaRPr lang="en-US">
            <a:solidFill>
              <a:schemeClr val="tx1"/>
            </a:solidFill>
          </a:endParaRPr>
        </a:p>
      </dgm:t>
    </dgm:pt>
    <dgm:pt modelId="{E31F4163-3716-440D-BCB9-8D305532E093}">
      <dgm:prSet custT="1"/>
      <dgm:spPr/>
      <dgm:t>
        <a:bodyPr/>
        <a:lstStyle/>
        <a:p>
          <a:r>
            <a:rPr lang="en-US" sz="3600" dirty="0">
              <a:solidFill>
                <a:schemeClr val="tx1"/>
              </a:solidFill>
            </a:rPr>
            <a:t>Prepare</a:t>
          </a:r>
        </a:p>
      </dgm:t>
    </dgm:pt>
    <dgm:pt modelId="{85CEC48F-E14F-45FF-965C-212426F317AA}" type="parTrans" cxnId="{45F97A0A-5F2B-412E-BDE3-85ADFB728446}">
      <dgm:prSet/>
      <dgm:spPr/>
      <dgm:t>
        <a:bodyPr/>
        <a:lstStyle/>
        <a:p>
          <a:endParaRPr lang="en-US">
            <a:solidFill>
              <a:schemeClr val="tx1"/>
            </a:solidFill>
          </a:endParaRPr>
        </a:p>
      </dgm:t>
    </dgm:pt>
    <dgm:pt modelId="{B52B3CB8-BE22-42FC-823B-578F269BC4C1}" type="sibTrans" cxnId="{45F97A0A-5F2B-412E-BDE3-85ADFB728446}">
      <dgm:prSet/>
      <dgm:spPr/>
      <dgm:t>
        <a:bodyPr/>
        <a:lstStyle/>
        <a:p>
          <a:endParaRPr lang="en-US">
            <a:solidFill>
              <a:schemeClr val="tx1"/>
            </a:solidFill>
          </a:endParaRPr>
        </a:p>
      </dgm:t>
    </dgm:pt>
    <dgm:pt modelId="{9946FD8A-1FC4-42FE-80E8-DE8BCB41F298}">
      <dgm:prSet custT="1"/>
      <dgm:spPr/>
      <dgm:t>
        <a:bodyPr/>
        <a:lstStyle/>
        <a:p>
          <a:r>
            <a:rPr lang="en-US" sz="2400" dirty="0">
              <a:solidFill>
                <a:schemeClr val="tx1"/>
              </a:solidFill>
            </a:rPr>
            <a:t>Document evidence source and ensure evidence has not changed</a:t>
          </a:r>
        </a:p>
      </dgm:t>
    </dgm:pt>
    <dgm:pt modelId="{1BB609B8-58DA-4C0A-B06C-9C97632B0ED9}" type="parTrans" cxnId="{445C38E7-2274-481E-BBEC-94331E50A3B6}">
      <dgm:prSet/>
      <dgm:spPr/>
      <dgm:t>
        <a:bodyPr/>
        <a:lstStyle/>
        <a:p>
          <a:endParaRPr lang="en-US">
            <a:solidFill>
              <a:schemeClr val="tx1"/>
            </a:solidFill>
          </a:endParaRPr>
        </a:p>
      </dgm:t>
    </dgm:pt>
    <dgm:pt modelId="{C164A322-ACC0-4EBB-964E-1F3F7567FF2D}" type="sibTrans" cxnId="{445C38E7-2274-481E-BBEC-94331E50A3B6}">
      <dgm:prSet/>
      <dgm:spPr/>
      <dgm:t>
        <a:bodyPr/>
        <a:lstStyle/>
        <a:p>
          <a:endParaRPr lang="en-US">
            <a:solidFill>
              <a:schemeClr val="tx1"/>
            </a:solidFill>
          </a:endParaRPr>
        </a:p>
      </dgm:t>
    </dgm:pt>
    <dgm:pt modelId="{7B2B5300-3CE9-47AD-B509-287815B09970}" type="pres">
      <dgm:prSet presAssocID="{90AD9154-A594-4D59-A57E-023DF7610FE3}" presName="Name0" presStyleCnt="0">
        <dgm:presLayoutVars>
          <dgm:dir/>
          <dgm:animLvl val="lvl"/>
          <dgm:resizeHandles/>
        </dgm:presLayoutVars>
      </dgm:prSet>
      <dgm:spPr/>
    </dgm:pt>
    <dgm:pt modelId="{1FDAEDA5-A56E-4B0B-8C8F-B1719E4A5813}" type="pres">
      <dgm:prSet presAssocID="{86D66D19-6755-438F-8DA6-5F9012D01DE5}" presName="linNode" presStyleCnt="0"/>
      <dgm:spPr/>
    </dgm:pt>
    <dgm:pt modelId="{7A892DC9-0B08-4EA7-8F43-F93BFC302199}" type="pres">
      <dgm:prSet presAssocID="{86D66D19-6755-438F-8DA6-5F9012D01DE5}" presName="parentShp" presStyleLbl="node1" presStyleIdx="0" presStyleCnt="3">
        <dgm:presLayoutVars>
          <dgm:bulletEnabled val="1"/>
        </dgm:presLayoutVars>
      </dgm:prSet>
      <dgm:spPr/>
    </dgm:pt>
    <dgm:pt modelId="{1EC0358F-9787-40C1-9804-0428715D2FAE}" type="pres">
      <dgm:prSet presAssocID="{86D66D19-6755-438F-8DA6-5F9012D01DE5}" presName="childShp" presStyleLbl="bgAccFollowNode1" presStyleIdx="0" presStyleCnt="3" custLinFactNeighborX="0">
        <dgm:presLayoutVars>
          <dgm:bulletEnabled val="1"/>
        </dgm:presLayoutVars>
      </dgm:prSet>
      <dgm:spPr/>
    </dgm:pt>
    <dgm:pt modelId="{F923FE49-0B0A-42ED-B1A4-27845EA0B9D5}" type="pres">
      <dgm:prSet presAssocID="{A1E93F30-CF13-4689-80E8-686A91546E89}" presName="spacing" presStyleCnt="0"/>
      <dgm:spPr/>
    </dgm:pt>
    <dgm:pt modelId="{A12D5D27-159E-4DDD-9497-DD44F2A2EA0B}" type="pres">
      <dgm:prSet presAssocID="{22AF0607-5416-4230-BCB8-95C1995C9A52}" presName="linNode" presStyleCnt="0"/>
      <dgm:spPr/>
    </dgm:pt>
    <dgm:pt modelId="{49A590EE-63C3-429D-A15E-E7F8C4716D34}" type="pres">
      <dgm:prSet presAssocID="{22AF0607-5416-4230-BCB8-95C1995C9A52}" presName="parentShp" presStyleLbl="node1" presStyleIdx="1" presStyleCnt="3">
        <dgm:presLayoutVars>
          <dgm:bulletEnabled val="1"/>
        </dgm:presLayoutVars>
      </dgm:prSet>
      <dgm:spPr/>
    </dgm:pt>
    <dgm:pt modelId="{C91B50EB-3F3C-4E8A-8D4E-77CBD27ABDD0}" type="pres">
      <dgm:prSet presAssocID="{22AF0607-5416-4230-BCB8-95C1995C9A52}" presName="childShp" presStyleLbl="bgAccFollowNode1" presStyleIdx="1" presStyleCnt="3">
        <dgm:presLayoutVars>
          <dgm:bulletEnabled val="1"/>
        </dgm:presLayoutVars>
      </dgm:prSet>
      <dgm:spPr/>
    </dgm:pt>
    <dgm:pt modelId="{A116E39B-6A80-4019-A43C-D545BAAFB7A3}" type="pres">
      <dgm:prSet presAssocID="{0FBC6336-5471-40F4-B7A1-0B72D9A833C3}" presName="spacing" presStyleCnt="0"/>
      <dgm:spPr/>
    </dgm:pt>
    <dgm:pt modelId="{781A6894-9406-4412-B2E9-3C11C12D16C7}" type="pres">
      <dgm:prSet presAssocID="{E31F4163-3716-440D-BCB9-8D305532E093}" presName="linNode" presStyleCnt="0"/>
      <dgm:spPr/>
    </dgm:pt>
    <dgm:pt modelId="{E059355D-C4F5-4DC8-AC60-E7C8317E12CF}" type="pres">
      <dgm:prSet presAssocID="{E31F4163-3716-440D-BCB9-8D305532E093}" presName="parentShp" presStyleLbl="node1" presStyleIdx="2" presStyleCnt="3">
        <dgm:presLayoutVars>
          <dgm:bulletEnabled val="1"/>
        </dgm:presLayoutVars>
      </dgm:prSet>
      <dgm:spPr/>
    </dgm:pt>
    <dgm:pt modelId="{051686A0-5A7C-4627-AE90-72A738E10202}" type="pres">
      <dgm:prSet presAssocID="{E31F4163-3716-440D-BCB9-8D305532E093}" presName="childShp" presStyleLbl="bgAccFollowNode1" presStyleIdx="2" presStyleCnt="3">
        <dgm:presLayoutVars>
          <dgm:bulletEnabled val="1"/>
        </dgm:presLayoutVars>
      </dgm:prSet>
      <dgm:spPr/>
    </dgm:pt>
  </dgm:ptLst>
  <dgm:cxnLst>
    <dgm:cxn modelId="{8299FE00-9A7D-433E-AE95-C139686033BE}" type="presOf" srcId="{021931A4-1CE0-4FBE-A58C-6A46F1A70A65}" destId="{C91B50EB-3F3C-4E8A-8D4E-77CBD27ABDD0}" srcOrd="0" destOrd="0" presId="urn:microsoft.com/office/officeart/2005/8/layout/vList6"/>
    <dgm:cxn modelId="{D3AA5E02-DA9D-4739-8C6F-0D7B4A0493C2}" type="presOf" srcId="{90AD9154-A594-4D59-A57E-023DF7610FE3}" destId="{7B2B5300-3CE9-47AD-B509-287815B09970}" srcOrd="0" destOrd="0" presId="urn:microsoft.com/office/officeart/2005/8/layout/vList6"/>
    <dgm:cxn modelId="{45F97A0A-5F2B-412E-BDE3-85ADFB728446}" srcId="{90AD9154-A594-4D59-A57E-023DF7610FE3}" destId="{E31F4163-3716-440D-BCB9-8D305532E093}" srcOrd="2" destOrd="0" parTransId="{85CEC48F-E14F-45FF-965C-212426F317AA}" sibTransId="{B52B3CB8-BE22-42FC-823B-578F269BC4C1}"/>
    <dgm:cxn modelId="{21E33C23-E93E-4CF7-9A39-55E385DEDDEA}" type="presOf" srcId="{9946FD8A-1FC4-42FE-80E8-DE8BCB41F298}" destId="{051686A0-5A7C-4627-AE90-72A738E10202}" srcOrd="0" destOrd="0" presId="urn:microsoft.com/office/officeart/2005/8/layout/vList6"/>
    <dgm:cxn modelId="{43C55733-30A5-4FE4-A1CA-63E7CE859316}" type="presOf" srcId="{E31F4163-3716-440D-BCB9-8D305532E093}" destId="{E059355D-C4F5-4DC8-AC60-E7C8317E12CF}" srcOrd="0" destOrd="0" presId="urn:microsoft.com/office/officeart/2005/8/layout/vList6"/>
    <dgm:cxn modelId="{F9E5AC45-2B99-4C44-97E3-D2F3AF9894A8}" srcId="{90AD9154-A594-4D59-A57E-023DF7610FE3}" destId="{22AF0607-5416-4230-BCB8-95C1995C9A52}" srcOrd="1" destOrd="0" parTransId="{C574D9AD-3F1B-47A9-8495-6FBE8CC7676C}" sibTransId="{0FBC6336-5471-40F4-B7A1-0B72D9A833C3}"/>
    <dgm:cxn modelId="{628B064C-311A-48B4-98FA-6886D9D047AF}" type="presOf" srcId="{DF3A8CC1-4081-4A53-8A48-46EF181A9C16}" destId="{1EC0358F-9787-40C1-9804-0428715D2FAE}" srcOrd="0" destOrd="0" presId="urn:microsoft.com/office/officeart/2005/8/layout/vList6"/>
    <dgm:cxn modelId="{08688691-91B7-4463-8462-D3DC10F68603}" type="presOf" srcId="{22AF0607-5416-4230-BCB8-95C1995C9A52}" destId="{49A590EE-63C3-429D-A15E-E7F8C4716D34}" srcOrd="0" destOrd="0" presId="urn:microsoft.com/office/officeart/2005/8/layout/vList6"/>
    <dgm:cxn modelId="{B0177D93-510E-47F2-9112-244487AB404E}" type="presOf" srcId="{86D66D19-6755-438F-8DA6-5F9012D01DE5}" destId="{7A892DC9-0B08-4EA7-8F43-F93BFC302199}" srcOrd="0" destOrd="0" presId="urn:microsoft.com/office/officeart/2005/8/layout/vList6"/>
    <dgm:cxn modelId="{445C38E7-2274-481E-BBEC-94331E50A3B6}" srcId="{E31F4163-3716-440D-BCB9-8D305532E093}" destId="{9946FD8A-1FC4-42FE-80E8-DE8BCB41F298}" srcOrd="0" destOrd="0" parTransId="{1BB609B8-58DA-4C0A-B06C-9C97632B0ED9}" sibTransId="{C164A322-ACC0-4EBB-964E-1F3F7567FF2D}"/>
    <dgm:cxn modelId="{2D2B9DED-D68A-448E-B057-BCCC216E5A6C}" srcId="{90AD9154-A594-4D59-A57E-023DF7610FE3}" destId="{86D66D19-6755-438F-8DA6-5F9012D01DE5}" srcOrd="0" destOrd="0" parTransId="{A62E4548-7193-45AE-B4A1-C9A6F8CAC946}" sibTransId="{A1E93F30-CF13-4689-80E8-686A91546E89}"/>
    <dgm:cxn modelId="{CF1FDAF3-1ED8-44F2-B947-7C8564BDD319}" srcId="{86D66D19-6755-438F-8DA6-5F9012D01DE5}" destId="{DF3A8CC1-4081-4A53-8A48-46EF181A9C16}" srcOrd="0" destOrd="0" parTransId="{CAF0682F-221C-4FDD-A3CE-F52ABF4E20B3}" sibTransId="{3A98D776-EEF1-4305-AAC3-EF158C2DEB20}"/>
    <dgm:cxn modelId="{F68FB0FA-393E-44B7-99F3-6E7BE8E0A741}" srcId="{22AF0607-5416-4230-BCB8-95C1995C9A52}" destId="{021931A4-1CE0-4FBE-A58C-6A46F1A70A65}" srcOrd="0" destOrd="0" parTransId="{93465E6D-670F-4FBC-A300-C8F1FF191E8C}" sibTransId="{A5D74A85-CA2D-4742-B37A-B839E75C0938}"/>
    <dgm:cxn modelId="{0F352A65-16E8-4C79-9B6E-376178A13A3C}" type="presParOf" srcId="{7B2B5300-3CE9-47AD-B509-287815B09970}" destId="{1FDAEDA5-A56E-4B0B-8C8F-B1719E4A5813}" srcOrd="0" destOrd="0" presId="urn:microsoft.com/office/officeart/2005/8/layout/vList6"/>
    <dgm:cxn modelId="{A66927E7-B378-4E6B-AE0A-38998FEC77FA}" type="presParOf" srcId="{1FDAEDA5-A56E-4B0B-8C8F-B1719E4A5813}" destId="{7A892DC9-0B08-4EA7-8F43-F93BFC302199}" srcOrd="0" destOrd="0" presId="urn:microsoft.com/office/officeart/2005/8/layout/vList6"/>
    <dgm:cxn modelId="{7C2D8CC7-7F3E-4734-8FC7-F6FC0CB41167}" type="presParOf" srcId="{1FDAEDA5-A56E-4B0B-8C8F-B1719E4A5813}" destId="{1EC0358F-9787-40C1-9804-0428715D2FAE}" srcOrd="1" destOrd="0" presId="urn:microsoft.com/office/officeart/2005/8/layout/vList6"/>
    <dgm:cxn modelId="{7E2589C9-4480-44A3-B479-92BB67B63D00}" type="presParOf" srcId="{7B2B5300-3CE9-47AD-B509-287815B09970}" destId="{F923FE49-0B0A-42ED-B1A4-27845EA0B9D5}" srcOrd="1" destOrd="0" presId="urn:microsoft.com/office/officeart/2005/8/layout/vList6"/>
    <dgm:cxn modelId="{431DC3A0-8236-4887-B793-03B1ABE67008}" type="presParOf" srcId="{7B2B5300-3CE9-47AD-B509-287815B09970}" destId="{A12D5D27-159E-4DDD-9497-DD44F2A2EA0B}" srcOrd="2" destOrd="0" presId="urn:microsoft.com/office/officeart/2005/8/layout/vList6"/>
    <dgm:cxn modelId="{B3A8C168-30DB-4908-A82E-6601E68B5FCC}" type="presParOf" srcId="{A12D5D27-159E-4DDD-9497-DD44F2A2EA0B}" destId="{49A590EE-63C3-429D-A15E-E7F8C4716D34}" srcOrd="0" destOrd="0" presId="urn:microsoft.com/office/officeart/2005/8/layout/vList6"/>
    <dgm:cxn modelId="{7872CABE-FB40-40D7-84AB-C7C292742D37}" type="presParOf" srcId="{A12D5D27-159E-4DDD-9497-DD44F2A2EA0B}" destId="{C91B50EB-3F3C-4E8A-8D4E-77CBD27ABDD0}" srcOrd="1" destOrd="0" presId="urn:microsoft.com/office/officeart/2005/8/layout/vList6"/>
    <dgm:cxn modelId="{02D2B780-B64C-4F45-A7C0-630B476920A3}" type="presParOf" srcId="{7B2B5300-3CE9-47AD-B509-287815B09970}" destId="{A116E39B-6A80-4019-A43C-D545BAAFB7A3}" srcOrd="3" destOrd="0" presId="urn:microsoft.com/office/officeart/2005/8/layout/vList6"/>
    <dgm:cxn modelId="{0E5BE5CE-144C-44F2-A764-44A87BE3446A}" type="presParOf" srcId="{7B2B5300-3CE9-47AD-B509-287815B09970}" destId="{781A6894-9406-4412-B2E9-3C11C12D16C7}" srcOrd="4" destOrd="0" presId="urn:microsoft.com/office/officeart/2005/8/layout/vList6"/>
    <dgm:cxn modelId="{3170273B-9AAA-4C9E-A3FA-D2858E98EA11}" type="presParOf" srcId="{781A6894-9406-4412-B2E9-3C11C12D16C7}" destId="{E059355D-C4F5-4DC8-AC60-E7C8317E12CF}" srcOrd="0" destOrd="0" presId="urn:microsoft.com/office/officeart/2005/8/layout/vList6"/>
    <dgm:cxn modelId="{E58A46A8-110A-4498-A67E-93E1FF3F1B85}" type="presParOf" srcId="{781A6894-9406-4412-B2E9-3C11C12D16C7}" destId="{051686A0-5A7C-4627-AE90-72A738E10202}"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A880D3C3-11FD-4724-9705-BF61E773BA48}"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6FC93E12-6768-4679-A158-BD271C46E9DD}">
      <dgm:prSet phldrT="[Text]"/>
      <dgm:spPr/>
      <dgm:t>
        <a:bodyPr/>
        <a:lstStyle/>
        <a:p>
          <a:r>
            <a:rPr lang="en-US" dirty="0">
              <a:solidFill>
                <a:schemeClr val="tx1"/>
              </a:solidFill>
            </a:rPr>
            <a:t>Avoid changing evidence</a:t>
          </a:r>
        </a:p>
      </dgm:t>
    </dgm:pt>
    <dgm:pt modelId="{2C197022-B1B8-4E62-AF8C-1E7D181561F8}" type="parTrans" cxnId="{978A83CF-6993-4B78-BF6C-7D53003BC7AD}">
      <dgm:prSet/>
      <dgm:spPr/>
      <dgm:t>
        <a:bodyPr/>
        <a:lstStyle/>
        <a:p>
          <a:endParaRPr lang="en-US">
            <a:solidFill>
              <a:schemeClr val="tx1"/>
            </a:solidFill>
          </a:endParaRPr>
        </a:p>
      </dgm:t>
    </dgm:pt>
    <dgm:pt modelId="{6674B646-D564-424A-952E-3C1521E7D8A9}" type="sibTrans" cxnId="{978A83CF-6993-4B78-BF6C-7D53003BC7AD}">
      <dgm:prSet/>
      <dgm:spPr/>
      <dgm:t>
        <a:bodyPr/>
        <a:lstStyle/>
        <a:p>
          <a:endParaRPr lang="en-US">
            <a:solidFill>
              <a:schemeClr val="tx1"/>
            </a:solidFill>
          </a:endParaRPr>
        </a:p>
      </dgm:t>
    </dgm:pt>
    <dgm:pt modelId="{5E4C6524-8426-48BD-83E0-6B2AC847A8E1}">
      <dgm:prSet phldrT="[Text]"/>
      <dgm:spPr/>
      <dgm:t>
        <a:bodyPr/>
        <a:lstStyle/>
        <a:p>
          <a:r>
            <a:rPr lang="en-US" dirty="0">
              <a:solidFill>
                <a:schemeClr val="tx1"/>
              </a:solidFill>
            </a:rPr>
            <a:t>Determine when evidence was created</a:t>
          </a:r>
        </a:p>
      </dgm:t>
    </dgm:pt>
    <dgm:pt modelId="{543C2178-0D36-4356-9C0B-CCF78805493D}" type="parTrans" cxnId="{CA00BBC9-3C9B-4FC7-BC36-FCC1856418FD}">
      <dgm:prSet/>
      <dgm:spPr/>
      <dgm:t>
        <a:bodyPr/>
        <a:lstStyle/>
        <a:p>
          <a:endParaRPr lang="en-US">
            <a:solidFill>
              <a:schemeClr val="tx1"/>
            </a:solidFill>
          </a:endParaRPr>
        </a:p>
      </dgm:t>
    </dgm:pt>
    <dgm:pt modelId="{DADD8DCE-9311-4740-BA3D-EB04EE6CBB12}" type="sibTrans" cxnId="{CA00BBC9-3C9B-4FC7-BC36-FCC1856418FD}">
      <dgm:prSet/>
      <dgm:spPr/>
      <dgm:t>
        <a:bodyPr/>
        <a:lstStyle/>
        <a:p>
          <a:endParaRPr lang="en-US">
            <a:solidFill>
              <a:schemeClr val="tx1"/>
            </a:solidFill>
          </a:endParaRPr>
        </a:p>
      </dgm:t>
    </dgm:pt>
    <dgm:pt modelId="{D9490C2C-FE69-4D9B-9B4E-2EC05B8E818B}">
      <dgm:prSet phldrT="[Text]"/>
      <dgm:spPr/>
      <dgm:t>
        <a:bodyPr/>
        <a:lstStyle/>
        <a:p>
          <a:r>
            <a:rPr lang="en-US" dirty="0">
              <a:solidFill>
                <a:schemeClr val="tx1"/>
              </a:solidFill>
            </a:rPr>
            <a:t>Trust only physical evidence</a:t>
          </a:r>
        </a:p>
      </dgm:t>
    </dgm:pt>
    <dgm:pt modelId="{A52C25DA-DC47-413A-9116-40D99841B704}" type="parTrans" cxnId="{4133B270-3D9F-4823-9357-470534F64AA0}">
      <dgm:prSet/>
      <dgm:spPr/>
      <dgm:t>
        <a:bodyPr/>
        <a:lstStyle/>
        <a:p>
          <a:endParaRPr lang="en-US">
            <a:solidFill>
              <a:schemeClr val="tx1"/>
            </a:solidFill>
          </a:endParaRPr>
        </a:p>
      </dgm:t>
    </dgm:pt>
    <dgm:pt modelId="{D28029CE-E283-4774-BA89-A1C7ABA46D87}" type="sibTrans" cxnId="{4133B270-3D9F-4823-9357-470534F64AA0}">
      <dgm:prSet/>
      <dgm:spPr/>
      <dgm:t>
        <a:bodyPr/>
        <a:lstStyle/>
        <a:p>
          <a:endParaRPr lang="en-US">
            <a:solidFill>
              <a:schemeClr val="tx1"/>
            </a:solidFill>
          </a:endParaRPr>
        </a:p>
      </dgm:t>
    </dgm:pt>
    <dgm:pt modelId="{98E3E309-E30B-4CD2-B7C7-53BEE16ED8FC}">
      <dgm:prSet/>
      <dgm:spPr/>
      <dgm:t>
        <a:bodyPr/>
        <a:lstStyle/>
        <a:p>
          <a:r>
            <a:rPr lang="en-US" dirty="0">
              <a:solidFill>
                <a:schemeClr val="tx1"/>
              </a:solidFill>
            </a:rPr>
            <a:t>Search throughout a device</a:t>
          </a:r>
        </a:p>
      </dgm:t>
    </dgm:pt>
    <dgm:pt modelId="{D1AF4FB3-0C79-4226-998D-568411E51492}" type="parTrans" cxnId="{DC972510-C535-4D79-810D-914BD4FA316C}">
      <dgm:prSet/>
      <dgm:spPr/>
      <dgm:t>
        <a:bodyPr/>
        <a:lstStyle/>
        <a:p>
          <a:endParaRPr lang="en-US">
            <a:solidFill>
              <a:schemeClr val="tx1"/>
            </a:solidFill>
          </a:endParaRPr>
        </a:p>
      </dgm:t>
    </dgm:pt>
    <dgm:pt modelId="{B7AB0EDF-3521-4195-9F0A-9415B6F52D7C}" type="sibTrans" cxnId="{DC972510-C535-4D79-810D-914BD4FA316C}">
      <dgm:prSet/>
      <dgm:spPr/>
      <dgm:t>
        <a:bodyPr/>
        <a:lstStyle/>
        <a:p>
          <a:endParaRPr lang="en-US">
            <a:solidFill>
              <a:schemeClr val="tx1"/>
            </a:solidFill>
          </a:endParaRPr>
        </a:p>
      </dgm:t>
    </dgm:pt>
    <dgm:pt modelId="{4A7F0862-BF07-4CB1-8D7A-C0EAE3C2286B}">
      <dgm:prSet/>
      <dgm:spPr/>
      <dgm:t>
        <a:bodyPr/>
        <a:lstStyle/>
        <a:p>
          <a:r>
            <a:rPr lang="en-US" dirty="0">
              <a:solidFill>
                <a:schemeClr val="tx1"/>
              </a:solidFill>
            </a:rPr>
            <a:t>Present evidence well</a:t>
          </a:r>
        </a:p>
      </dgm:t>
    </dgm:pt>
    <dgm:pt modelId="{766E1BFF-3903-4C40-A419-7E43DBFF76BD}" type="parTrans" cxnId="{FF4EF5DA-40FE-414A-863F-5582A4E981F6}">
      <dgm:prSet/>
      <dgm:spPr/>
      <dgm:t>
        <a:bodyPr/>
        <a:lstStyle/>
        <a:p>
          <a:endParaRPr lang="en-US">
            <a:solidFill>
              <a:schemeClr val="tx1"/>
            </a:solidFill>
          </a:endParaRPr>
        </a:p>
      </dgm:t>
    </dgm:pt>
    <dgm:pt modelId="{D41AED6A-9E36-4DAC-BCB8-77C4D459BD71}" type="sibTrans" cxnId="{FF4EF5DA-40FE-414A-863F-5582A4E981F6}">
      <dgm:prSet/>
      <dgm:spPr/>
      <dgm:t>
        <a:bodyPr/>
        <a:lstStyle/>
        <a:p>
          <a:endParaRPr lang="en-US">
            <a:solidFill>
              <a:schemeClr val="tx1"/>
            </a:solidFill>
          </a:endParaRPr>
        </a:p>
      </dgm:t>
    </dgm:pt>
    <dgm:pt modelId="{FBE7FC39-7495-498B-81CB-67E6E61E853C}" type="pres">
      <dgm:prSet presAssocID="{A880D3C3-11FD-4724-9705-BF61E773BA48}" presName="linear" presStyleCnt="0">
        <dgm:presLayoutVars>
          <dgm:dir/>
          <dgm:animLvl val="lvl"/>
          <dgm:resizeHandles val="exact"/>
        </dgm:presLayoutVars>
      </dgm:prSet>
      <dgm:spPr/>
    </dgm:pt>
    <dgm:pt modelId="{0E91D0C8-23A8-48C1-A11D-3FEE8F16BD6F}" type="pres">
      <dgm:prSet presAssocID="{6FC93E12-6768-4679-A158-BD271C46E9DD}" presName="parentLin" presStyleCnt="0"/>
      <dgm:spPr/>
    </dgm:pt>
    <dgm:pt modelId="{245C79A1-3507-4FB1-9C62-E4577F9A8482}" type="pres">
      <dgm:prSet presAssocID="{6FC93E12-6768-4679-A158-BD271C46E9DD}" presName="parentLeftMargin" presStyleLbl="node1" presStyleIdx="0" presStyleCnt="5"/>
      <dgm:spPr/>
    </dgm:pt>
    <dgm:pt modelId="{AC888852-9B03-4A62-90A1-3B4E12EF4017}" type="pres">
      <dgm:prSet presAssocID="{6FC93E12-6768-4679-A158-BD271C46E9DD}" presName="parentText" presStyleLbl="node1" presStyleIdx="0" presStyleCnt="5">
        <dgm:presLayoutVars>
          <dgm:chMax val="0"/>
          <dgm:bulletEnabled val="1"/>
        </dgm:presLayoutVars>
      </dgm:prSet>
      <dgm:spPr/>
    </dgm:pt>
    <dgm:pt modelId="{0F977F00-5E39-4B86-A560-9AD56E889A07}" type="pres">
      <dgm:prSet presAssocID="{6FC93E12-6768-4679-A158-BD271C46E9DD}" presName="negativeSpace" presStyleCnt="0"/>
      <dgm:spPr/>
    </dgm:pt>
    <dgm:pt modelId="{A90FC4FC-12A1-4DFE-97C7-6152E9CA9A60}" type="pres">
      <dgm:prSet presAssocID="{6FC93E12-6768-4679-A158-BD271C46E9DD}" presName="childText" presStyleLbl="conFgAcc1" presStyleIdx="0" presStyleCnt="5">
        <dgm:presLayoutVars>
          <dgm:bulletEnabled val="1"/>
        </dgm:presLayoutVars>
      </dgm:prSet>
      <dgm:spPr/>
    </dgm:pt>
    <dgm:pt modelId="{BF7184BE-B2A8-45D3-B173-6FF403203252}" type="pres">
      <dgm:prSet presAssocID="{6674B646-D564-424A-952E-3C1521E7D8A9}" presName="spaceBetweenRectangles" presStyleCnt="0"/>
      <dgm:spPr/>
    </dgm:pt>
    <dgm:pt modelId="{339461A2-4412-4D22-9A41-92CB9B4305A8}" type="pres">
      <dgm:prSet presAssocID="{5E4C6524-8426-48BD-83E0-6B2AC847A8E1}" presName="parentLin" presStyleCnt="0"/>
      <dgm:spPr/>
    </dgm:pt>
    <dgm:pt modelId="{8495FE77-BE0D-4101-A58C-E96625657A27}" type="pres">
      <dgm:prSet presAssocID="{5E4C6524-8426-48BD-83E0-6B2AC847A8E1}" presName="parentLeftMargin" presStyleLbl="node1" presStyleIdx="0" presStyleCnt="5"/>
      <dgm:spPr/>
    </dgm:pt>
    <dgm:pt modelId="{4D765E2D-12E6-4727-A28F-2EBB9EEF1986}" type="pres">
      <dgm:prSet presAssocID="{5E4C6524-8426-48BD-83E0-6B2AC847A8E1}" presName="parentText" presStyleLbl="node1" presStyleIdx="1" presStyleCnt="5">
        <dgm:presLayoutVars>
          <dgm:chMax val="0"/>
          <dgm:bulletEnabled val="1"/>
        </dgm:presLayoutVars>
      </dgm:prSet>
      <dgm:spPr/>
    </dgm:pt>
    <dgm:pt modelId="{FC8BB290-BF28-487D-B407-7FF7D71B0FE5}" type="pres">
      <dgm:prSet presAssocID="{5E4C6524-8426-48BD-83E0-6B2AC847A8E1}" presName="negativeSpace" presStyleCnt="0"/>
      <dgm:spPr/>
    </dgm:pt>
    <dgm:pt modelId="{2209B4A3-569C-4E46-AA94-44139EF84440}" type="pres">
      <dgm:prSet presAssocID="{5E4C6524-8426-48BD-83E0-6B2AC847A8E1}" presName="childText" presStyleLbl="conFgAcc1" presStyleIdx="1" presStyleCnt="5">
        <dgm:presLayoutVars>
          <dgm:bulletEnabled val="1"/>
        </dgm:presLayoutVars>
      </dgm:prSet>
      <dgm:spPr/>
    </dgm:pt>
    <dgm:pt modelId="{90E069AA-C274-4D60-A1BB-71155F6F3047}" type="pres">
      <dgm:prSet presAssocID="{DADD8DCE-9311-4740-BA3D-EB04EE6CBB12}" presName="spaceBetweenRectangles" presStyleCnt="0"/>
      <dgm:spPr/>
    </dgm:pt>
    <dgm:pt modelId="{8A7B60B8-D7F5-477C-8699-A1DC141BD508}" type="pres">
      <dgm:prSet presAssocID="{D9490C2C-FE69-4D9B-9B4E-2EC05B8E818B}" presName="parentLin" presStyleCnt="0"/>
      <dgm:spPr/>
    </dgm:pt>
    <dgm:pt modelId="{CE7B7866-B13D-4964-89CD-66D2937A5387}" type="pres">
      <dgm:prSet presAssocID="{D9490C2C-FE69-4D9B-9B4E-2EC05B8E818B}" presName="parentLeftMargin" presStyleLbl="node1" presStyleIdx="1" presStyleCnt="5"/>
      <dgm:spPr/>
    </dgm:pt>
    <dgm:pt modelId="{12848318-BF2B-490C-A8CA-867D9375B7F9}" type="pres">
      <dgm:prSet presAssocID="{D9490C2C-FE69-4D9B-9B4E-2EC05B8E818B}" presName="parentText" presStyleLbl="node1" presStyleIdx="2" presStyleCnt="5">
        <dgm:presLayoutVars>
          <dgm:chMax val="0"/>
          <dgm:bulletEnabled val="1"/>
        </dgm:presLayoutVars>
      </dgm:prSet>
      <dgm:spPr/>
    </dgm:pt>
    <dgm:pt modelId="{91A11AFA-ABE5-47F5-87D9-D5DC12CD6759}" type="pres">
      <dgm:prSet presAssocID="{D9490C2C-FE69-4D9B-9B4E-2EC05B8E818B}" presName="negativeSpace" presStyleCnt="0"/>
      <dgm:spPr/>
    </dgm:pt>
    <dgm:pt modelId="{9EC73EBF-BC18-4E48-9244-F30685C8C4C5}" type="pres">
      <dgm:prSet presAssocID="{D9490C2C-FE69-4D9B-9B4E-2EC05B8E818B}" presName="childText" presStyleLbl="conFgAcc1" presStyleIdx="2" presStyleCnt="5">
        <dgm:presLayoutVars>
          <dgm:bulletEnabled val="1"/>
        </dgm:presLayoutVars>
      </dgm:prSet>
      <dgm:spPr/>
    </dgm:pt>
    <dgm:pt modelId="{127EF0FA-4E34-4087-969C-1A40EED885A9}" type="pres">
      <dgm:prSet presAssocID="{D28029CE-E283-4774-BA89-A1C7ABA46D87}" presName="spaceBetweenRectangles" presStyleCnt="0"/>
      <dgm:spPr/>
    </dgm:pt>
    <dgm:pt modelId="{2E2E2AF3-6E6D-4A73-84A8-EAE1DBBC2EE4}" type="pres">
      <dgm:prSet presAssocID="{98E3E309-E30B-4CD2-B7C7-53BEE16ED8FC}" presName="parentLin" presStyleCnt="0"/>
      <dgm:spPr/>
    </dgm:pt>
    <dgm:pt modelId="{6C72F4DB-DF27-4FED-AF79-3354F1459B5C}" type="pres">
      <dgm:prSet presAssocID="{98E3E309-E30B-4CD2-B7C7-53BEE16ED8FC}" presName="parentLeftMargin" presStyleLbl="node1" presStyleIdx="2" presStyleCnt="5"/>
      <dgm:spPr/>
    </dgm:pt>
    <dgm:pt modelId="{D923CFC5-5E7E-4253-938A-D216E05133F7}" type="pres">
      <dgm:prSet presAssocID="{98E3E309-E30B-4CD2-B7C7-53BEE16ED8FC}" presName="parentText" presStyleLbl="node1" presStyleIdx="3" presStyleCnt="5">
        <dgm:presLayoutVars>
          <dgm:chMax val="0"/>
          <dgm:bulletEnabled val="1"/>
        </dgm:presLayoutVars>
      </dgm:prSet>
      <dgm:spPr/>
    </dgm:pt>
    <dgm:pt modelId="{0E525E4F-B1E7-4698-9305-28C959D50124}" type="pres">
      <dgm:prSet presAssocID="{98E3E309-E30B-4CD2-B7C7-53BEE16ED8FC}" presName="negativeSpace" presStyleCnt="0"/>
      <dgm:spPr/>
    </dgm:pt>
    <dgm:pt modelId="{AE637718-6719-49E3-B79E-96F05D65E0E6}" type="pres">
      <dgm:prSet presAssocID="{98E3E309-E30B-4CD2-B7C7-53BEE16ED8FC}" presName="childText" presStyleLbl="conFgAcc1" presStyleIdx="3" presStyleCnt="5">
        <dgm:presLayoutVars>
          <dgm:bulletEnabled val="1"/>
        </dgm:presLayoutVars>
      </dgm:prSet>
      <dgm:spPr/>
    </dgm:pt>
    <dgm:pt modelId="{899D1CC6-E88D-4432-A5B5-A4152697A9FC}" type="pres">
      <dgm:prSet presAssocID="{B7AB0EDF-3521-4195-9F0A-9415B6F52D7C}" presName="spaceBetweenRectangles" presStyleCnt="0"/>
      <dgm:spPr/>
    </dgm:pt>
    <dgm:pt modelId="{A23F1AA4-3C7B-425B-B381-58A26E099B85}" type="pres">
      <dgm:prSet presAssocID="{4A7F0862-BF07-4CB1-8D7A-C0EAE3C2286B}" presName="parentLin" presStyleCnt="0"/>
      <dgm:spPr/>
    </dgm:pt>
    <dgm:pt modelId="{B6516290-42EB-42AE-A511-D15FDF98E574}" type="pres">
      <dgm:prSet presAssocID="{4A7F0862-BF07-4CB1-8D7A-C0EAE3C2286B}" presName="parentLeftMargin" presStyleLbl="node1" presStyleIdx="3" presStyleCnt="5"/>
      <dgm:spPr/>
    </dgm:pt>
    <dgm:pt modelId="{93838463-1AB0-4461-8797-0B6F675C2794}" type="pres">
      <dgm:prSet presAssocID="{4A7F0862-BF07-4CB1-8D7A-C0EAE3C2286B}" presName="parentText" presStyleLbl="node1" presStyleIdx="4" presStyleCnt="5">
        <dgm:presLayoutVars>
          <dgm:chMax val="0"/>
          <dgm:bulletEnabled val="1"/>
        </dgm:presLayoutVars>
      </dgm:prSet>
      <dgm:spPr/>
    </dgm:pt>
    <dgm:pt modelId="{8FA95110-D52B-4D14-A4C9-8CCC1AD66619}" type="pres">
      <dgm:prSet presAssocID="{4A7F0862-BF07-4CB1-8D7A-C0EAE3C2286B}" presName="negativeSpace" presStyleCnt="0"/>
      <dgm:spPr/>
    </dgm:pt>
    <dgm:pt modelId="{2C2E9369-0730-4E3C-91D8-B94752684F5C}" type="pres">
      <dgm:prSet presAssocID="{4A7F0862-BF07-4CB1-8D7A-C0EAE3C2286B}" presName="childText" presStyleLbl="conFgAcc1" presStyleIdx="4" presStyleCnt="5">
        <dgm:presLayoutVars>
          <dgm:bulletEnabled val="1"/>
        </dgm:presLayoutVars>
      </dgm:prSet>
      <dgm:spPr/>
    </dgm:pt>
  </dgm:ptLst>
  <dgm:cxnLst>
    <dgm:cxn modelId="{DC972510-C535-4D79-810D-914BD4FA316C}" srcId="{A880D3C3-11FD-4724-9705-BF61E773BA48}" destId="{98E3E309-E30B-4CD2-B7C7-53BEE16ED8FC}" srcOrd="3" destOrd="0" parTransId="{D1AF4FB3-0C79-4226-998D-568411E51492}" sibTransId="{B7AB0EDF-3521-4195-9F0A-9415B6F52D7C}"/>
    <dgm:cxn modelId="{79ECA010-76DF-413E-A9F3-4C596E111D99}" type="presOf" srcId="{98E3E309-E30B-4CD2-B7C7-53BEE16ED8FC}" destId="{6C72F4DB-DF27-4FED-AF79-3354F1459B5C}" srcOrd="0" destOrd="0" presId="urn:microsoft.com/office/officeart/2005/8/layout/list1"/>
    <dgm:cxn modelId="{49CE2663-586C-4B0A-81BC-109203659F73}" type="presOf" srcId="{6FC93E12-6768-4679-A158-BD271C46E9DD}" destId="{245C79A1-3507-4FB1-9C62-E4577F9A8482}" srcOrd="0" destOrd="0" presId="urn:microsoft.com/office/officeart/2005/8/layout/list1"/>
    <dgm:cxn modelId="{4133B270-3D9F-4823-9357-470534F64AA0}" srcId="{A880D3C3-11FD-4724-9705-BF61E773BA48}" destId="{D9490C2C-FE69-4D9B-9B4E-2EC05B8E818B}" srcOrd="2" destOrd="0" parTransId="{A52C25DA-DC47-413A-9116-40D99841B704}" sibTransId="{D28029CE-E283-4774-BA89-A1C7ABA46D87}"/>
    <dgm:cxn modelId="{006DB073-BB24-49B3-9057-3D84FED4E6FA}" type="presOf" srcId="{5E4C6524-8426-48BD-83E0-6B2AC847A8E1}" destId="{4D765E2D-12E6-4727-A28F-2EBB9EEF1986}" srcOrd="1" destOrd="0" presId="urn:microsoft.com/office/officeart/2005/8/layout/list1"/>
    <dgm:cxn modelId="{2D5A4B57-BD55-48B2-965E-6C43E24E7E32}" type="presOf" srcId="{D9490C2C-FE69-4D9B-9B4E-2EC05B8E818B}" destId="{CE7B7866-B13D-4964-89CD-66D2937A5387}" srcOrd="0" destOrd="0" presId="urn:microsoft.com/office/officeart/2005/8/layout/list1"/>
    <dgm:cxn modelId="{5FD8FD7A-6D35-4A76-9BBE-B7A01C980303}" type="presOf" srcId="{D9490C2C-FE69-4D9B-9B4E-2EC05B8E818B}" destId="{12848318-BF2B-490C-A8CA-867D9375B7F9}" srcOrd="1" destOrd="0" presId="urn:microsoft.com/office/officeart/2005/8/layout/list1"/>
    <dgm:cxn modelId="{1A811788-BC9F-4A45-9B36-3AB01D775570}" type="presOf" srcId="{4A7F0862-BF07-4CB1-8D7A-C0EAE3C2286B}" destId="{B6516290-42EB-42AE-A511-D15FDF98E574}" srcOrd="0" destOrd="0" presId="urn:microsoft.com/office/officeart/2005/8/layout/list1"/>
    <dgm:cxn modelId="{C82BE792-646E-426F-A680-C63F02EA3A08}" type="presOf" srcId="{4A7F0862-BF07-4CB1-8D7A-C0EAE3C2286B}" destId="{93838463-1AB0-4461-8797-0B6F675C2794}" srcOrd="1" destOrd="0" presId="urn:microsoft.com/office/officeart/2005/8/layout/list1"/>
    <dgm:cxn modelId="{1E9B609B-A299-477D-ABA2-17CCA7DBBA90}" type="presOf" srcId="{A880D3C3-11FD-4724-9705-BF61E773BA48}" destId="{FBE7FC39-7495-498B-81CB-67E6E61E853C}" srcOrd="0" destOrd="0" presId="urn:microsoft.com/office/officeart/2005/8/layout/list1"/>
    <dgm:cxn modelId="{A91BE6C6-B0CB-4E6B-A449-CCAED2748796}" type="presOf" srcId="{5E4C6524-8426-48BD-83E0-6B2AC847A8E1}" destId="{8495FE77-BE0D-4101-A58C-E96625657A27}" srcOrd="0" destOrd="0" presId="urn:microsoft.com/office/officeart/2005/8/layout/list1"/>
    <dgm:cxn modelId="{CA00BBC9-3C9B-4FC7-BC36-FCC1856418FD}" srcId="{A880D3C3-11FD-4724-9705-BF61E773BA48}" destId="{5E4C6524-8426-48BD-83E0-6B2AC847A8E1}" srcOrd="1" destOrd="0" parTransId="{543C2178-0D36-4356-9C0B-CCF78805493D}" sibTransId="{DADD8DCE-9311-4740-BA3D-EB04EE6CBB12}"/>
    <dgm:cxn modelId="{978A83CF-6993-4B78-BF6C-7D53003BC7AD}" srcId="{A880D3C3-11FD-4724-9705-BF61E773BA48}" destId="{6FC93E12-6768-4679-A158-BD271C46E9DD}" srcOrd="0" destOrd="0" parTransId="{2C197022-B1B8-4E62-AF8C-1E7D181561F8}" sibTransId="{6674B646-D564-424A-952E-3C1521E7D8A9}"/>
    <dgm:cxn modelId="{FF4EF5DA-40FE-414A-863F-5582A4E981F6}" srcId="{A880D3C3-11FD-4724-9705-BF61E773BA48}" destId="{4A7F0862-BF07-4CB1-8D7A-C0EAE3C2286B}" srcOrd="4" destOrd="0" parTransId="{766E1BFF-3903-4C40-A419-7E43DBFF76BD}" sibTransId="{D41AED6A-9E36-4DAC-BCB8-77C4D459BD71}"/>
    <dgm:cxn modelId="{7874AFE2-D97E-45E2-8D9C-749F9B3878DD}" type="presOf" srcId="{98E3E309-E30B-4CD2-B7C7-53BEE16ED8FC}" destId="{D923CFC5-5E7E-4253-938A-D216E05133F7}" srcOrd="1" destOrd="0" presId="urn:microsoft.com/office/officeart/2005/8/layout/list1"/>
    <dgm:cxn modelId="{FF1AF6E6-5A02-44B1-8963-F89BF637534A}" type="presOf" srcId="{6FC93E12-6768-4679-A158-BD271C46E9DD}" destId="{AC888852-9B03-4A62-90A1-3B4E12EF4017}" srcOrd="1" destOrd="0" presId="urn:microsoft.com/office/officeart/2005/8/layout/list1"/>
    <dgm:cxn modelId="{9B32A267-D1C7-45FC-8843-1EFE6F5116BF}" type="presParOf" srcId="{FBE7FC39-7495-498B-81CB-67E6E61E853C}" destId="{0E91D0C8-23A8-48C1-A11D-3FEE8F16BD6F}" srcOrd="0" destOrd="0" presId="urn:microsoft.com/office/officeart/2005/8/layout/list1"/>
    <dgm:cxn modelId="{2EAC5BEF-9955-46E5-B5AE-AADCED87FA30}" type="presParOf" srcId="{0E91D0C8-23A8-48C1-A11D-3FEE8F16BD6F}" destId="{245C79A1-3507-4FB1-9C62-E4577F9A8482}" srcOrd="0" destOrd="0" presId="urn:microsoft.com/office/officeart/2005/8/layout/list1"/>
    <dgm:cxn modelId="{A4FBA568-D099-41A3-A961-82C024E8B55A}" type="presParOf" srcId="{0E91D0C8-23A8-48C1-A11D-3FEE8F16BD6F}" destId="{AC888852-9B03-4A62-90A1-3B4E12EF4017}" srcOrd="1" destOrd="0" presId="urn:microsoft.com/office/officeart/2005/8/layout/list1"/>
    <dgm:cxn modelId="{60E6E645-0A27-4D17-AD61-A1D07E5B7454}" type="presParOf" srcId="{FBE7FC39-7495-498B-81CB-67E6E61E853C}" destId="{0F977F00-5E39-4B86-A560-9AD56E889A07}" srcOrd="1" destOrd="0" presId="urn:microsoft.com/office/officeart/2005/8/layout/list1"/>
    <dgm:cxn modelId="{DB61AA0B-A4E6-472B-9DBC-0DD2C94DA487}" type="presParOf" srcId="{FBE7FC39-7495-498B-81CB-67E6E61E853C}" destId="{A90FC4FC-12A1-4DFE-97C7-6152E9CA9A60}" srcOrd="2" destOrd="0" presId="urn:microsoft.com/office/officeart/2005/8/layout/list1"/>
    <dgm:cxn modelId="{4A1FA57C-1C82-4A72-8B9B-3B112132AA23}" type="presParOf" srcId="{FBE7FC39-7495-498B-81CB-67E6E61E853C}" destId="{BF7184BE-B2A8-45D3-B173-6FF403203252}" srcOrd="3" destOrd="0" presId="urn:microsoft.com/office/officeart/2005/8/layout/list1"/>
    <dgm:cxn modelId="{FB303B4F-67F0-44F1-B389-69E3A10175F6}" type="presParOf" srcId="{FBE7FC39-7495-498B-81CB-67E6E61E853C}" destId="{339461A2-4412-4D22-9A41-92CB9B4305A8}" srcOrd="4" destOrd="0" presId="urn:microsoft.com/office/officeart/2005/8/layout/list1"/>
    <dgm:cxn modelId="{586EFD77-1074-4EF7-85CD-48D88242C689}" type="presParOf" srcId="{339461A2-4412-4D22-9A41-92CB9B4305A8}" destId="{8495FE77-BE0D-4101-A58C-E96625657A27}" srcOrd="0" destOrd="0" presId="urn:microsoft.com/office/officeart/2005/8/layout/list1"/>
    <dgm:cxn modelId="{D1CE5B8A-25BC-42E3-916E-6944F29B8F81}" type="presParOf" srcId="{339461A2-4412-4D22-9A41-92CB9B4305A8}" destId="{4D765E2D-12E6-4727-A28F-2EBB9EEF1986}" srcOrd="1" destOrd="0" presId="urn:microsoft.com/office/officeart/2005/8/layout/list1"/>
    <dgm:cxn modelId="{B8A6AD44-5A82-49B4-9CF4-05D7CDE50195}" type="presParOf" srcId="{FBE7FC39-7495-498B-81CB-67E6E61E853C}" destId="{FC8BB290-BF28-487D-B407-7FF7D71B0FE5}" srcOrd="5" destOrd="0" presId="urn:microsoft.com/office/officeart/2005/8/layout/list1"/>
    <dgm:cxn modelId="{E09CBBD1-6A4F-425B-90AA-78539375DBB3}" type="presParOf" srcId="{FBE7FC39-7495-498B-81CB-67E6E61E853C}" destId="{2209B4A3-569C-4E46-AA94-44139EF84440}" srcOrd="6" destOrd="0" presId="urn:microsoft.com/office/officeart/2005/8/layout/list1"/>
    <dgm:cxn modelId="{01E2E0A4-B51E-4D83-ACF7-24751D9B53C0}" type="presParOf" srcId="{FBE7FC39-7495-498B-81CB-67E6E61E853C}" destId="{90E069AA-C274-4D60-A1BB-71155F6F3047}" srcOrd="7" destOrd="0" presId="urn:microsoft.com/office/officeart/2005/8/layout/list1"/>
    <dgm:cxn modelId="{F6A193FE-F6A8-4C4F-B838-BE25222DB67D}" type="presParOf" srcId="{FBE7FC39-7495-498B-81CB-67E6E61E853C}" destId="{8A7B60B8-D7F5-477C-8699-A1DC141BD508}" srcOrd="8" destOrd="0" presId="urn:microsoft.com/office/officeart/2005/8/layout/list1"/>
    <dgm:cxn modelId="{21C45828-0E0D-4829-B18C-F493E00EEF4A}" type="presParOf" srcId="{8A7B60B8-D7F5-477C-8699-A1DC141BD508}" destId="{CE7B7866-B13D-4964-89CD-66D2937A5387}" srcOrd="0" destOrd="0" presId="urn:microsoft.com/office/officeart/2005/8/layout/list1"/>
    <dgm:cxn modelId="{D4ED53CA-0C8B-469A-B1EA-77EFB155B573}" type="presParOf" srcId="{8A7B60B8-D7F5-477C-8699-A1DC141BD508}" destId="{12848318-BF2B-490C-A8CA-867D9375B7F9}" srcOrd="1" destOrd="0" presId="urn:microsoft.com/office/officeart/2005/8/layout/list1"/>
    <dgm:cxn modelId="{069E2679-D13C-460B-9431-81F683221F76}" type="presParOf" srcId="{FBE7FC39-7495-498B-81CB-67E6E61E853C}" destId="{91A11AFA-ABE5-47F5-87D9-D5DC12CD6759}" srcOrd="9" destOrd="0" presId="urn:microsoft.com/office/officeart/2005/8/layout/list1"/>
    <dgm:cxn modelId="{9D506E33-6E75-4C65-B0B2-7685CE1C62FB}" type="presParOf" srcId="{FBE7FC39-7495-498B-81CB-67E6E61E853C}" destId="{9EC73EBF-BC18-4E48-9244-F30685C8C4C5}" srcOrd="10" destOrd="0" presId="urn:microsoft.com/office/officeart/2005/8/layout/list1"/>
    <dgm:cxn modelId="{7C27F271-EE15-486A-92FE-9F6D0531318F}" type="presParOf" srcId="{FBE7FC39-7495-498B-81CB-67E6E61E853C}" destId="{127EF0FA-4E34-4087-969C-1A40EED885A9}" srcOrd="11" destOrd="0" presId="urn:microsoft.com/office/officeart/2005/8/layout/list1"/>
    <dgm:cxn modelId="{C7C59D17-87DF-48B5-A221-50E5E2DC8E7A}" type="presParOf" srcId="{FBE7FC39-7495-498B-81CB-67E6E61E853C}" destId="{2E2E2AF3-6E6D-4A73-84A8-EAE1DBBC2EE4}" srcOrd="12" destOrd="0" presId="urn:microsoft.com/office/officeart/2005/8/layout/list1"/>
    <dgm:cxn modelId="{46886EC5-2C55-4707-9E9C-21693FDB1549}" type="presParOf" srcId="{2E2E2AF3-6E6D-4A73-84A8-EAE1DBBC2EE4}" destId="{6C72F4DB-DF27-4FED-AF79-3354F1459B5C}" srcOrd="0" destOrd="0" presId="urn:microsoft.com/office/officeart/2005/8/layout/list1"/>
    <dgm:cxn modelId="{E9D69A10-0743-48F1-8AF2-A4EB9A52A9B6}" type="presParOf" srcId="{2E2E2AF3-6E6D-4A73-84A8-EAE1DBBC2EE4}" destId="{D923CFC5-5E7E-4253-938A-D216E05133F7}" srcOrd="1" destOrd="0" presId="urn:microsoft.com/office/officeart/2005/8/layout/list1"/>
    <dgm:cxn modelId="{8CA0F1D4-9895-47E6-A341-F0A0C2E22A08}" type="presParOf" srcId="{FBE7FC39-7495-498B-81CB-67E6E61E853C}" destId="{0E525E4F-B1E7-4698-9305-28C959D50124}" srcOrd="13" destOrd="0" presId="urn:microsoft.com/office/officeart/2005/8/layout/list1"/>
    <dgm:cxn modelId="{90A5D0C0-0D2F-4B35-BCE6-69344548EDFE}" type="presParOf" srcId="{FBE7FC39-7495-498B-81CB-67E6E61E853C}" destId="{AE637718-6719-49E3-B79E-96F05D65E0E6}" srcOrd="14" destOrd="0" presId="urn:microsoft.com/office/officeart/2005/8/layout/list1"/>
    <dgm:cxn modelId="{2CF8458D-4337-475B-BCF0-AEE068A9ED43}" type="presParOf" srcId="{FBE7FC39-7495-498B-81CB-67E6E61E853C}" destId="{899D1CC6-E88D-4432-A5B5-A4152697A9FC}" srcOrd="15" destOrd="0" presId="urn:microsoft.com/office/officeart/2005/8/layout/list1"/>
    <dgm:cxn modelId="{B7DA6799-BAC1-4632-8F2D-DD6357E85B40}" type="presParOf" srcId="{FBE7FC39-7495-498B-81CB-67E6E61E853C}" destId="{A23F1AA4-3C7B-425B-B381-58A26E099B85}" srcOrd="16" destOrd="0" presId="urn:microsoft.com/office/officeart/2005/8/layout/list1"/>
    <dgm:cxn modelId="{4C5FB59A-19DE-4475-9738-50D581787484}" type="presParOf" srcId="{A23F1AA4-3C7B-425B-B381-58A26E099B85}" destId="{B6516290-42EB-42AE-A511-D15FDF98E574}" srcOrd="0" destOrd="0" presId="urn:microsoft.com/office/officeart/2005/8/layout/list1"/>
    <dgm:cxn modelId="{9FAC43A3-DCE0-4D5C-8F0D-1436B3FD2A72}" type="presParOf" srcId="{A23F1AA4-3C7B-425B-B381-58A26E099B85}" destId="{93838463-1AB0-4461-8797-0B6F675C2794}" srcOrd="1" destOrd="0" presId="urn:microsoft.com/office/officeart/2005/8/layout/list1"/>
    <dgm:cxn modelId="{F23BB743-D28A-477F-9A65-CAE197513DEF}" type="presParOf" srcId="{FBE7FC39-7495-498B-81CB-67E6E61E853C}" destId="{8FA95110-D52B-4D14-A4C9-8CCC1AD66619}" srcOrd="17" destOrd="0" presId="urn:microsoft.com/office/officeart/2005/8/layout/list1"/>
    <dgm:cxn modelId="{8F848212-6897-4E29-A568-9DE53947B982}" type="presParOf" srcId="{FBE7FC39-7495-498B-81CB-67E6E61E853C}" destId="{2C2E9369-0730-4E3C-91D8-B94752684F5C}"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EF70BC-B4A2-4542-B41C-E890DBA4DDC8}">
      <dsp:nvSpPr>
        <dsp:cNvPr id="0" name=""/>
        <dsp:cNvSpPr/>
      </dsp:nvSpPr>
      <dsp:spPr>
        <a:xfrm>
          <a:off x="119808" y="0"/>
          <a:ext cx="5246785" cy="2098714"/>
        </a:xfrm>
        <a:prstGeom prst="leftRightRibbon">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D65DC343-DB5A-4C06-B67A-E7307EFE84AB}">
      <dsp:nvSpPr>
        <dsp:cNvPr id="0" name=""/>
        <dsp:cNvSpPr/>
      </dsp:nvSpPr>
      <dsp:spPr>
        <a:xfrm>
          <a:off x="749422" y="367274"/>
          <a:ext cx="1731439" cy="1028369"/>
        </a:xfrm>
        <a:prstGeom prst="rect">
          <a:avLst/>
        </a:prstGeom>
        <a:noFill/>
        <a:ln>
          <a:noFill/>
        </a:ln>
        <a:effectLst>
          <a:outerShdw blurRad="40000" dist="23000" dir="5400000" rotWithShape="0">
            <a:srgbClr val="000000">
              <a:alpha val="35000"/>
            </a:srgbClr>
          </a:outerShdw>
        </a:effectLst>
        <a:scene3d>
          <a:camera prst="orthographicFront"/>
          <a:lightRig rig="flat" dir="t"/>
        </a:scene3d>
        <a:sp3d/>
      </dsp:spPr>
      <dsp:style>
        <a:lnRef idx="0">
          <a:scrgbClr r="0" g="0" b="0"/>
        </a:lnRef>
        <a:fillRef idx="3">
          <a:scrgbClr r="0" g="0" b="0"/>
        </a:fillRef>
        <a:effectRef idx="2">
          <a:scrgbClr r="0" g="0" b="0"/>
        </a:effectRef>
        <a:fontRef idx="minor">
          <a:schemeClr val="lt1"/>
        </a:fontRef>
      </dsp:style>
      <dsp:txBody>
        <a:bodyPr spcFirstLastPara="0" vert="horz" wrap="square" lIns="0" tIns="56896" rIns="0" bIns="60960" numCol="1" spcCol="1270" anchor="ctr" anchorCtr="0">
          <a:noAutofit/>
        </a:bodyPr>
        <a:lstStyle/>
        <a:p>
          <a:pPr marL="0" lvl="0" indent="0" algn="l" defTabSz="711200">
            <a:lnSpc>
              <a:spcPct val="90000"/>
            </a:lnSpc>
            <a:spcBef>
              <a:spcPct val="0"/>
            </a:spcBef>
            <a:spcAft>
              <a:spcPct val="35000"/>
            </a:spcAft>
            <a:buNone/>
          </a:pPr>
          <a:r>
            <a:rPr lang="en-US" sz="1600" kern="1200" dirty="0">
              <a:solidFill>
                <a:schemeClr val="tx1"/>
              </a:solidFill>
            </a:rPr>
            <a:t>Authenticity</a:t>
          </a:r>
        </a:p>
        <a:p>
          <a:pPr marL="114300" lvl="1" indent="-114300" algn="l" defTabSz="533400">
            <a:lnSpc>
              <a:spcPct val="90000"/>
            </a:lnSpc>
            <a:spcBef>
              <a:spcPct val="0"/>
            </a:spcBef>
            <a:spcAft>
              <a:spcPct val="15000"/>
            </a:spcAft>
            <a:buChar char="•"/>
          </a:pPr>
          <a:r>
            <a:rPr lang="en-US" sz="1200" kern="1200" dirty="0">
              <a:solidFill>
                <a:schemeClr val="tx1"/>
              </a:solidFill>
            </a:rPr>
            <a:t>Where does the evidence come from?</a:t>
          </a:r>
        </a:p>
      </dsp:txBody>
      <dsp:txXfrm>
        <a:off x="749422" y="367274"/>
        <a:ext cx="1731439" cy="1028369"/>
      </dsp:txXfrm>
    </dsp:sp>
    <dsp:sp modelId="{53B92925-D8E7-4063-B5BB-3C95DD1F3EA7}">
      <dsp:nvSpPr>
        <dsp:cNvPr id="0" name=""/>
        <dsp:cNvSpPr/>
      </dsp:nvSpPr>
      <dsp:spPr>
        <a:xfrm>
          <a:off x="2743200" y="703069"/>
          <a:ext cx="2046246" cy="1028369"/>
        </a:xfrm>
        <a:prstGeom prst="rect">
          <a:avLst/>
        </a:prstGeom>
        <a:noFill/>
        <a:ln>
          <a:noFill/>
        </a:ln>
        <a:effectLst>
          <a:outerShdw blurRad="40000" dist="23000" dir="5400000" rotWithShape="0">
            <a:srgbClr val="000000">
              <a:alpha val="35000"/>
            </a:srgbClr>
          </a:outerShdw>
        </a:effectLst>
        <a:scene3d>
          <a:camera prst="orthographicFront"/>
          <a:lightRig rig="flat" dir="t"/>
        </a:scene3d>
        <a:sp3d/>
      </dsp:spPr>
      <dsp:style>
        <a:lnRef idx="0">
          <a:scrgbClr r="0" g="0" b="0"/>
        </a:lnRef>
        <a:fillRef idx="3">
          <a:scrgbClr r="0" g="0" b="0"/>
        </a:fillRef>
        <a:effectRef idx="2">
          <a:scrgbClr r="0" g="0" b="0"/>
        </a:effectRef>
        <a:fontRef idx="minor">
          <a:schemeClr val="lt1"/>
        </a:fontRef>
      </dsp:style>
      <dsp:txBody>
        <a:bodyPr spcFirstLastPara="0" vert="horz" wrap="square" lIns="0" tIns="56896" rIns="0" bIns="60960" numCol="1" spcCol="1270" anchor="ctr" anchorCtr="0">
          <a:noAutofit/>
        </a:bodyPr>
        <a:lstStyle/>
        <a:p>
          <a:pPr marL="0" lvl="0" indent="0" algn="l" defTabSz="711200">
            <a:lnSpc>
              <a:spcPct val="90000"/>
            </a:lnSpc>
            <a:spcBef>
              <a:spcPct val="0"/>
            </a:spcBef>
            <a:spcAft>
              <a:spcPct val="35000"/>
            </a:spcAft>
            <a:buNone/>
          </a:pPr>
          <a:r>
            <a:rPr lang="en-US" sz="1600" kern="1200" dirty="0">
              <a:solidFill>
                <a:schemeClr val="tx1"/>
              </a:solidFill>
            </a:rPr>
            <a:t>Reliability</a:t>
          </a:r>
        </a:p>
        <a:p>
          <a:pPr marL="114300" lvl="1" indent="-114300" algn="l" defTabSz="533400">
            <a:lnSpc>
              <a:spcPct val="90000"/>
            </a:lnSpc>
            <a:spcBef>
              <a:spcPct val="0"/>
            </a:spcBef>
            <a:spcAft>
              <a:spcPct val="15000"/>
            </a:spcAft>
            <a:buChar char="•"/>
          </a:pPr>
          <a:r>
            <a:rPr lang="en-US" sz="1200" kern="1200" dirty="0">
              <a:solidFill>
                <a:schemeClr val="tx1"/>
              </a:solidFill>
            </a:rPr>
            <a:t>Is the evidence reliable and free of flaws?</a:t>
          </a:r>
        </a:p>
      </dsp:txBody>
      <dsp:txXfrm>
        <a:off x="2743200" y="703069"/>
        <a:ext cx="2046246" cy="10283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8433A5-4A9B-466A-A761-9725C6714AAD}">
      <dsp:nvSpPr>
        <dsp:cNvPr id="0" name=""/>
        <dsp:cNvSpPr/>
      </dsp:nvSpPr>
      <dsp:spPr>
        <a:xfrm>
          <a:off x="0" y="254907"/>
          <a:ext cx="8242896" cy="6615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639740" tIns="312420" rIns="639740" bIns="106680" numCol="1" spcCol="1270" anchor="t" anchorCtr="0">
          <a:noAutofit/>
        </a:bodyPr>
        <a:lstStyle/>
        <a:p>
          <a:pPr marL="114300" lvl="1" indent="-114300" algn="l" defTabSz="666750">
            <a:lnSpc>
              <a:spcPct val="90000"/>
            </a:lnSpc>
            <a:spcBef>
              <a:spcPct val="0"/>
            </a:spcBef>
            <a:spcAft>
              <a:spcPct val="15000"/>
            </a:spcAft>
            <a:buChar char="•"/>
          </a:pPr>
          <a:r>
            <a:rPr lang="en-US" sz="1500" kern="1200" dirty="0">
              <a:solidFill>
                <a:schemeClr val="tx1"/>
              </a:solidFill>
            </a:rPr>
            <a:t>These involve a breach of trust from employees within an organization.</a:t>
          </a:r>
        </a:p>
      </dsp:txBody>
      <dsp:txXfrm>
        <a:off x="0" y="254907"/>
        <a:ext cx="8242896" cy="661500"/>
      </dsp:txXfrm>
    </dsp:sp>
    <dsp:sp modelId="{60F26465-B262-473A-B20C-F515AEBA7BF6}">
      <dsp:nvSpPr>
        <dsp:cNvPr id="0" name=""/>
        <dsp:cNvSpPr/>
      </dsp:nvSpPr>
      <dsp:spPr>
        <a:xfrm>
          <a:off x="398210" y="0"/>
          <a:ext cx="5770027" cy="442800"/>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18093" tIns="0" rIns="218093" bIns="0" numCol="1" spcCol="1270" anchor="ctr" anchorCtr="0">
          <a:noAutofit/>
        </a:bodyPr>
        <a:lstStyle/>
        <a:p>
          <a:pPr marL="0" lvl="0" indent="0" algn="l" defTabSz="666750">
            <a:lnSpc>
              <a:spcPct val="90000"/>
            </a:lnSpc>
            <a:spcBef>
              <a:spcPct val="0"/>
            </a:spcBef>
            <a:spcAft>
              <a:spcPct val="35000"/>
            </a:spcAft>
            <a:buNone/>
          </a:pPr>
          <a:r>
            <a:rPr lang="en-US" sz="1500" kern="1200" dirty="0">
              <a:solidFill>
                <a:schemeClr val="tx1"/>
              </a:solidFill>
            </a:rPr>
            <a:t>Insider Attacks</a:t>
          </a:r>
        </a:p>
      </dsp:txBody>
      <dsp:txXfrm>
        <a:off x="419826" y="21616"/>
        <a:ext cx="5726795" cy="399568"/>
      </dsp:txXfrm>
    </dsp:sp>
    <dsp:sp modelId="{FFBB6F8F-6237-413B-812D-77BD8AFDA608}">
      <dsp:nvSpPr>
        <dsp:cNvPr id="0" name=""/>
        <dsp:cNvSpPr/>
      </dsp:nvSpPr>
      <dsp:spPr>
        <a:xfrm>
          <a:off x="0" y="1135412"/>
          <a:ext cx="8242896" cy="1157625"/>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639740" tIns="312420" rIns="639740" bIns="106680" numCol="1" spcCol="1270" anchor="t" anchorCtr="0">
          <a:noAutofit/>
        </a:bodyPr>
        <a:lstStyle/>
        <a:p>
          <a:pPr marL="114300" lvl="1" indent="-114300" algn="l" defTabSz="666750">
            <a:lnSpc>
              <a:spcPct val="90000"/>
            </a:lnSpc>
            <a:spcBef>
              <a:spcPct val="0"/>
            </a:spcBef>
            <a:spcAft>
              <a:spcPct val="15000"/>
            </a:spcAft>
            <a:buChar char="•"/>
          </a:pPr>
          <a:r>
            <a:rPr lang="en-US" sz="1500" kern="1200" dirty="0">
              <a:solidFill>
                <a:schemeClr val="tx1"/>
              </a:solidFill>
            </a:rPr>
            <a:t>These involve hackers hired by either an internal or external entity to cause harm to an individual, group of individuals or an entire organization’s reputation.</a:t>
          </a:r>
        </a:p>
      </dsp:txBody>
      <dsp:txXfrm>
        <a:off x="0" y="1135412"/>
        <a:ext cx="8242896" cy="1157625"/>
      </dsp:txXfrm>
    </dsp:sp>
    <dsp:sp modelId="{FC341600-7517-4CB1-AC36-6FD9B389181B}">
      <dsp:nvSpPr>
        <dsp:cNvPr id="0" name=""/>
        <dsp:cNvSpPr/>
      </dsp:nvSpPr>
      <dsp:spPr>
        <a:xfrm>
          <a:off x="412144" y="997407"/>
          <a:ext cx="5770027" cy="442800"/>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18093" tIns="0" rIns="218093" bIns="0" numCol="1" spcCol="1270" anchor="ctr" anchorCtr="0">
          <a:noAutofit/>
        </a:bodyPr>
        <a:lstStyle/>
        <a:p>
          <a:pPr marL="0" lvl="0" indent="0" algn="l" defTabSz="666750">
            <a:lnSpc>
              <a:spcPct val="90000"/>
            </a:lnSpc>
            <a:spcBef>
              <a:spcPct val="0"/>
            </a:spcBef>
            <a:spcAft>
              <a:spcPct val="35000"/>
            </a:spcAft>
            <a:buNone/>
          </a:pPr>
          <a:r>
            <a:rPr lang="en-US" sz="1500" kern="1200" dirty="0">
              <a:solidFill>
                <a:schemeClr val="tx1"/>
              </a:solidFill>
            </a:rPr>
            <a:t>External Attacks</a:t>
          </a:r>
        </a:p>
      </dsp:txBody>
      <dsp:txXfrm>
        <a:off x="433760" y="1019023"/>
        <a:ext cx="5726795" cy="39956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EFAF0B-6CCC-4F12-B017-6770F9497501}">
      <dsp:nvSpPr>
        <dsp:cNvPr id="0" name=""/>
        <dsp:cNvSpPr/>
      </dsp:nvSpPr>
      <dsp:spPr>
        <a:xfrm>
          <a:off x="-4048330" y="-621400"/>
          <a:ext cx="4824201" cy="4824201"/>
        </a:xfrm>
        <a:prstGeom prst="blockArc">
          <a:avLst>
            <a:gd name="adj1" fmla="val 18900000"/>
            <a:gd name="adj2" fmla="val 2700000"/>
            <a:gd name="adj3" fmla="val 448"/>
          </a:avLst>
        </a:prstGeom>
        <a:noFill/>
        <a:ln w="25400" cap="flat" cmpd="sng" algn="ctr">
          <a:solidFill>
            <a:schemeClr val="accent1">
              <a:shade val="60000"/>
              <a:hueOff val="0"/>
              <a:satOff val="0"/>
              <a:lumOff val="0"/>
              <a:alphaOff val="0"/>
            </a:schemeClr>
          </a:solidFill>
          <a:prstDash val="solid"/>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95CF21FD-74AA-4076-AE4E-F0CA8E7EDA9B}">
      <dsp:nvSpPr>
        <dsp:cNvPr id="0" name=""/>
        <dsp:cNvSpPr/>
      </dsp:nvSpPr>
      <dsp:spPr>
        <a:xfrm>
          <a:off x="339943" y="223765"/>
          <a:ext cx="5098892" cy="447818"/>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55456" tIns="45720" rIns="45720" bIns="45720" numCol="1" spcCol="1270" anchor="ctr" anchorCtr="0">
          <a:noAutofit/>
        </a:bodyPr>
        <a:lstStyle/>
        <a:p>
          <a:pPr marL="0" lvl="0" indent="0" algn="l" defTabSz="800100">
            <a:lnSpc>
              <a:spcPct val="90000"/>
            </a:lnSpc>
            <a:spcBef>
              <a:spcPct val="0"/>
            </a:spcBef>
            <a:spcAft>
              <a:spcPct val="35000"/>
            </a:spcAft>
            <a:buNone/>
          </a:pPr>
          <a:r>
            <a:rPr lang="en-US" sz="1800" kern="1200" dirty="0">
              <a:solidFill>
                <a:schemeClr val="tx1"/>
              </a:solidFill>
              <a:latin typeface="Calibri" panose="020F0502020204030204" pitchFamily="34" charset="0"/>
              <a:ea typeface="Calibri" panose="020F0502020204030204" pitchFamily="34" charset="0"/>
              <a:cs typeface="Calibri" panose="020F0502020204030204" pitchFamily="34" charset="0"/>
            </a:rPr>
            <a:t>Theft of Intellectual Property</a:t>
          </a:r>
        </a:p>
      </dsp:txBody>
      <dsp:txXfrm>
        <a:off x="339943" y="223765"/>
        <a:ext cx="5098892" cy="447818"/>
      </dsp:txXfrm>
    </dsp:sp>
    <dsp:sp modelId="{25D87889-1238-4F94-8DC1-1AB2028A9455}">
      <dsp:nvSpPr>
        <dsp:cNvPr id="0" name=""/>
        <dsp:cNvSpPr/>
      </dsp:nvSpPr>
      <dsp:spPr>
        <a:xfrm>
          <a:off x="60056" y="167788"/>
          <a:ext cx="559772" cy="559772"/>
        </a:xfrm>
        <a:prstGeom prst="ellipse">
          <a:avLst/>
        </a:prstGeom>
        <a:solidFill>
          <a:schemeClr val="lt1">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20800" h="19050" prst="relaxedInset"/>
          <a:contourClr>
            <a:schemeClr val="bg1"/>
          </a:contourClr>
        </a:sp3d>
      </dsp:spPr>
      <dsp:style>
        <a:lnRef idx="1">
          <a:scrgbClr r="0" g="0" b="0"/>
        </a:lnRef>
        <a:fillRef idx="1">
          <a:scrgbClr r="0" g="0" b="0"/>
        </a:fillRef>
        <a:effectRef idx="2">
          <a:scrgbClr r="0" g="0" b="0"/>
        </a:effectRef>
        <a:fontRef idx="minor"/>
      </dsp:style>
    </dsp:sp>
    <dsp:sp modelId="{6263087B-D79F-4106-9A3C-1C5CEF944ACD}">
      <dsp:nvSpPr>
        <dsp:cNvPr id="0" name=""/>
        <dsp:cNvSpPr/>
      </dsp:nvSpPr>
      <dsp:spPr>
        <a:xfrm>
          <a:off x="660836" y="895278"/>
          <a:ext cx="4777999" cy="447818"/>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55456" tIns="45720" rIns="45720" bIns="45720" numCol="1" spcCol="1270" anchor="ctr" anchorCtr="0">
          <a:noAutofit/>
        </a:bodyPr>
        <a:lstStyle/>
        <a:p>
          <a:pPr marL="0" lvl="0" indent="0" algn="l" defTabSz="800100">
            <a:lnSpc>
              <a:spcPct val="90000"/>
            </a:lnSpc>
            <a:spcBef>
              <a:spcPct val="0"/>
            </a:spcBef>
            <a:spcAft>
              <a:spcPct val="35000"/>
            </a:spcAft>
            <a:buNone/>
          </a:pPr>
          <a:r>
            <a:rPr lang="en-US" sz="1800" kern="1200" dirty="0">
              <a:solidFill>
                <a:schemeClr val="tx1"/>
              </a:solidFill>
              <a:latin typeface="Calibri" panose="020F0502020204030204" pitchFamily="34" charset="0"/>
              <a:ea typeface="Calibri" panose="020F0502020204030204" pitchFamily="34" charset="0"/>
              <a:cs typeface="Calibri" panose="020F0502020204030204" pitchFamily="34" charset="0"/>
            </a:rPr>
            <a:t>Damage of Enterprise IT Systems &amp; Networks</a:t>
          </a:r>
        </a:p>
      </dsp:txBody>
      <dsp:txXfrm>
        <a:off x="660836" y="895278"/>
        <a:ext cx="4777999" cy="447818"/>
      </dsp:txXfrm>
    </dsp:sp>
    <dsp:sp modelId="{84A9835D-3558-4E20-9223-2B7A3408E164}">
      <dsp:nvSpPr>
        <dsp:cNvPr id="0" name=""/>
        <dsp:cNvSpPr/>
      </dsp:nvSpPr>
      <dsp:spPr>
        <a:xfrm>
          <a:off x="380950" y="839301"/>
          <a:ext cx="559772" cy="559772"/>
        </a:xfrm>
        <a:prstGeom prst="ellipse">
          <a:avLst/>
        </a:prstGeom>
        <a:solidFill>
          <a:schemeClr val="lt1">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20800" h="19050" prst="relaxedInset"/>
          <a:contourClr>
            <a:schemeClr val="bg1"/>
          </a:contourClr>
        </a:sp3d>
      </dsp:spPr>
      <dsp:style>
        <a:lnRef idx="1">
          <a:scrgbClr r="0" g="0" b="0"/>
        </a:lnRef>
        <a:fillRef idx="1">
          <a:scrgbClr r="0" g="0" b="0"/>
        </a:fillRef>
        <a:effectRef idx="2">
          <a:scrgbClr r="0" g="0" b="0"/>
        </a:effectRef>
        <a:fontRef idx="minor"/>
      </dsp:style>
    </dsp:sp>
    <dsp:sp modelId="{B0712994-C8D4-45A7-A020-D1AB0C7CA806}">
      <dsp:nvSpPr>
        <dsp:cNvPr id="0" name=""/>
        <dsp:cNvSpPr/>
      </dsp:nvSpPr>
      <dsp:spPr>
        <a:xfrm>
          <a:off x="759325" y="1566790"/>
          <a:ext cx="4679510" cy="447818"/>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55456" tIns="45720" rIns="45720" bIns="45720" numCol="1" spcCol="1270" anchor="ctr" anchorCtr="0">
          <a:noAutofit/>
        </a:bodyPr>
        <a:lstStyle/>
        <a:p>
          <a:pPr marL="0" lvl="0" indent="0" algn="l" defTabSz="800100">
            <a:lnSpc>
              <a:spcPct val="90000"/>
            </a:lnSpc>
            <a:spcBef>
              <a:spcPct val="0"/>
            </a:spcBef>
            <a:spcAft>
              <a:spcPct val="35000"/>
            </a:spcAft>
            <a:buNone/>
          </a:pPr>
          <a:r>
            <a:rPr lang="en-US" sz="1800" kern="1200" dirty="0">
              <a:solidFill>
                <a:schemeClr val="tx1"/>
              </a:solidFill>
              <a:latin typeface="Calibri" panose="020F0502020204030204" pitchFamily="34" charset="0"/>
              <a:ea typeface="Calibri" panose="020F0502020204030204" pitchFamily="34" charset="0"/>
              <a:cs typeface="Calibri" panose="020F0502020204030204" pitchFamily="34" charset="0"/>
            </a:rPr>
            <a:t>Financial Frauds</a:t>
          </a:r>
        </a:p>
      </dsp:txBody>
      <dsp:txXfrm>
        <a:off x="759325" y="1566790"/>
        <a:ext cx="4679510" cy="447818"/>
      </dsp:txXfrm>
    </dsp:sp>
    <dsp:sp modelId="{A8597D38-0B7D-4302-AF2D-8D3FAC8DC7AD}">
      <dsp:nvSpPr>
        <dsp:cNvPr id="0" name=""/>
        <dsp:cNvSpPr/>
      </dsp:nvSpPr>
      <dsp:spPr>
        <a:xfrm>
          <a:off x="479438" y="1510813"/>
          <a:ext cx="559772" cy="559772"/>
        </a:xfrm>
        <a:prstGeom prst="ellipse">
          <a:avLst/>
        </a:prstGeom>
        <a:solidFill>
          <a:schemeClr val="lt1">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20800" h="19050" prst="relaxedInset"/>
          <a:contourClr>
            <a:schemeClr val="bg1"/>
          </a:contourClr>
        </a:sp3d>
      </dsp:spPr>
      <dsp:style>
        <a:lnRef idx="1">
          <a:scrgbClr r="0" g="0" b="0"/>
        </a:lnRef>
        <a:fillRef idx="1">
          <a:scrgbClr r="0" g="0" b="0"/>
        </a:fillRef>
        <a:effectRef idx="2">
          <a:scrgbClr r="0" g="0" b="0"/>
        </a:effectRef>
        <a:fontRef idx="minor"/>
      </dsp:style>
    </dsp:sp>
    <dsp:sp modelId="{1C4EF5B3-F8C4-4D0D-B900-B278048E227C}">
      <dsp:nvSpPr>
        <dsp:cNvPr id="0" name=""/>
        <dsp:cNvSpPr/>
      </dsp:nvSpPr>
      <dsp:spPr>
        <a:xfrm>
          <a:off x="660836" y="2238303"/>
          <a:ext cx="4777999" cy="447818"/>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55456" tIns="45720" rIns="45720" bIns="45720" numCol="1" spcCol="1270" anchor="ctr" anchorCtr="0">
          <a:noAutofit/>
        </a:bodyPr>
        <a:lstStyle/>
        <a:p>
          <a:pPr marL="0" lvl="0" indent="0" algn="l" defTabSz="800100">
            <a:lnSpc>
              <a:spcPct val="90000"/>
            </a:lnSpc>
            <a:spcBef>
              <a:spcPct val="0"/>
            </a:spcBef>
            <a:spcAft>
              <a:spcPct val="35000"/>
            </a:spcAft>
            <a:buNone/>
          </a:pPr>
          <a:r>
            <a:rPr lang="en-US" sz="1800" kern="1200" dirty="0">
              <a:solidFill>
                <a:schemeClr val="tx1"/>
              </a:solidFill>
              <a:latin typeface="Calibri" panose="020F0502020204030204" pitchFamily="34" charset="0"/>
              <a:ea typeface="Calibri" panose="020F0502020204030204" pitchFamily="34" charset="0"/>
              <a:cs typeface="Calibri" panose="020F0502020204030204" pitchFamily="34" charset="0"/>
            </a:rPr>
            <a:t>System Takeovers by Hackers</a:t>
          </a:r>
        </a:p>
      </dsp:txBody>
      <dsp:txXfrm>
        <a:off x="660836" y="2238303"/>
        <a:ext cx="4777999" cy="447818"/>
      </dsp:txXfrm>
    </dsp:sp>
    <dsp:sp modelId="{9631817A-7821-4657-AC38-610F200BB14A}">
      <dsp:nvSpPr>
        <dsp:cNvPr id="0" name=""/>
        <dsp:cNvSpPr/>
      </dsp:nvSpPr>
      <dsp:spPr>
        <a:xfrm>
          <a:off x="380950" y="2182326"/>
          <a:ext cx="559772" cy="559772"/>
        </a:xfrm>
        <a:prstGeom prst="ellipse">
          <a:avLst/>
        </a:prstGeom>
        <a:solidFill>
          <a:schemeClr val="lt1">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20800" h="19050" prst="relaxedInset"/>
          <a:contourClr>
            <a:schemeClr val="bg1"/>
          </a:contourClr>
        </a:sp3d>
      </dsp:spPr>
      <dsp:style>
        <a:lnRef idx="1">
          <a:scrgbClr r="0" g="0" b="0"/>
        </a:lnRef>
        <a:fillRef idx="1">
          <a:scrgbClr r="0" g="0" b="0"/>
        </a:fillRef>
        <a:effectRef idx="2">
          <a:scrgbClr r="0" g="0" b="0"/>
        </a:effectRef>
        <a:fontRef idx="minor"/>
      </dsp:style>
    </dsp:sp>
    <dsp:sp modelId="{78E72B65-6819-43EA-987B-F7ECA3E44493}">
      <dsp:nvSpPr>
        <dsp:cNvPr id="0" name=""/>
        <dsp:cNvSpPr/>
      </dsp:nvSpPr>
      <dsp:spPr>
        <a:xfrm>
          <a:off x="339943" y="2909815"/>
          <a:ext cx="5098892" cy="447818"/>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55456" tIns="45720" rIns="45720" bIns="45720" numCol="1" spcCol="1270" anchor="ctr" anchorCtr="0">
          <a:noAutofit/>
        </a:bodyPr>
        <a:lstStyle/>
        <a:p>
          <a:pPr marL="0" lvl="0" indent="0" algn="l" defTabSz="800100">
            <a:lnSpc>
              <a:spcPct val="90000"/>
            </a:lnSpc>
            <a:spcBef>
              <a:spcPct val="0"/>
            </a:spcBef>
            <a:spcAft>
              <a:spcPct val="35000"/>
            </a:spcAft>
            <a:buNone/>
          </a:pPr>
          <a:r>
            <a:rPr lang="en-US" sz="1800" kern="1200" dirty="0">
              <a:solidFill>
                <a:schemeClr val="tx1"/>
              </a:solidFill>
              <a:latin typeface="Calibri" panose="020F0502020204030204" pitchFamily="34" charset="0"/>
              <a:ea typeface="Calibri" panose="020F0502020204030204" pitchFamily="34" charset="0"/>
              <a:cs typeface="Calibri" panose="020F0502020204030204" pitchFamily="34" charset="0"/>
            </a:rPr>
            <a:t>Distribution &amp; Execution of  Malware</a:t>
          </a:r>
        </a:p>
      </dsp:txBody>
      <dsp:txXfrm>
        <a:off x="339943" y="2909815"/>
        <a:ext cx="5098892" cy="447818"/>
      </dsp:txXfrm>
    </dsp:sp>
    <dsp:sp modelId="{AE875920-D7C0-4F82-BE4D-C5275F3A2C41}">
      <dsp:nvSpPr>
        <dsp:cNvPr id="0" name=""/>
        <dsp:cNvSpPr/>
      </dsp:nvSpPr>
      <dsp:spPr>
        <a:xfrm>
          <a:off x="60056" y="2853838"/>
          <a:ext cx="559772" cy="559772"/>
        </a:xfrm>
        <a:prstGeom prst="ellipse">
          <a:avLst/>
        </a:prstGeom>
        <a:solidFill>
          <a:schemeClr val="lt1">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z="152400" extrusionH="63500" prstMaterial="dkEdge">
          <a:bevelT w="120800" h="19050" prst="relaxedInset"/>
          <a:contourClr>
            <a:schemeClr val="bg1"/>
          </a:contourClr>
        </a:sp3d>
      </dsp:spPr>
      <dsp:style>
        <a:lnRef idx="1">
          <a:scrgbClr r="0" g="0" b="0"/>
        </a:lnRef>
        <a:fillRef idx="1">
          <a:scrgbClr r="0" g="0" b="0"/>
        </a:fillRef>
        <a:effectRef idx="2">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20DFAF-E4E3-400B-B92B-82AC3246D984}">
      <dsp:nvSpPr>
        <dsp:cNvPr id="0" name=""/>
        <dsp:cNvSpPr/>
      </dsp:nvSpPr>
      <dsp:spPr>
        <a:xfrm>
          <a:off x="0" y="0"/>
          <a:ext cx="6072759" cy="673258"/>
        </a:xfrm>
        <a:prstGeom prst="roundRect">
          <a:avLst>
            <a:gd name="adj" fmla="val 10000"/>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solidFill>
                <a:schemeClr val="tx1"/>
              </a:solidFill>
            </a:rPr>
            <a:t>A CXO of an SME quit his company on a very short notice.</a:t>
          </a:r>
        </a:p>
      </dsp:txBody>
      <dsp:txXfrm>
        <a:off x="19719" y="19719"/>
        <a:ext cx="5267489" cy="633820"/>
      </dsp:txXfrm>
    </dsp:sp>
    <dsp:sp modelId="{D441BA42-0775-4AAA-8AB5-C1CADC789AA3}">
      <dsp:nvSpPr>
        <dsp:cNvPr id="0" name=""/>
        <dsp:cNvSpPr/>
      </dsp:nvSpPr>
      <dsp:spPr>
        <a:xfrm>
          <a:off x="453485" y="766767"/>
          <a:ext cx="6072759" cy="673258"/>
        </a:xfrm>
        <a:prstGeom prst="roundRect">
          <a:avLst>
            <a:gd name="adj" fmla="val 10000"/>
          </a:avLst>
        </a:prstGeom>
        <a:gradFill rotWithShape="0">
          <a:gsLst>
            <a:gs pos="0">
              <a:schemeClr val="accent5">
                <a:hueOff val="814257"/>
                <a:satOff val="2799"/>
                <a:lumOff val="-13432"/>
                <a:alphaOff val="0"/>
                <a:shade val="51000"/>
                <a:satMod val="130000"/>
              </a:schemeClr>
            </a:gs>
            <a:gs pos="80000">
              <a:schemeClr val="accent5">
                <a:hueOff val="814257"/>
                <a:satOff val="2799"/>
                <a:lumOff val="-13432"/>
                <a:alphaOff val="0"/>
                <a:shade val="93000"/>
                <a:satMod val="130000"/>
              </a:schemeClr>
            </a:gs>
            <a:gs pos="100000">
              <a:schemeClr val="accent5">
                <a:hueOff val="814257"/>
                <a:satOff val="2799"/>
                <a:lumOff val="-13432"/>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solidFill>
                <a:schemeClr val="tx1"/>
              </a:solidFill>
            </a:rPr>
            <a:t>The company later identified that he had started a competitive business and became suspicious of this activity.</a:t>
          </a:r>
        </a:p>
      </dsp:txBody>
      <dsp:txXfrm>
        <a:off x="473204" y="786486"/>
        <a:ext cx="5142217" cy="633820"/>
      </dsp:txXfrm>
    </dsp:sp>
    <dsp:sp modelId="{95DAC10F-B78D-457F-91D8-D001EA2688EF}">
      <dsp:nvSpPr>
        <dsp:cNvPr id="0" name=""/>
        <dsp:cNvSpPr/>
      </dsp:nvSpPr>
      <dsp:spPr>
        <a:xfrm>
          <a:off x="906970" y="1533534"/>
          <a:ext cx="6072759" cy="673258"/>
        </a:xfrm>
        <a:prstGeom prst="roundRect">
          <a:avLst>
            <a:gd name="adj" fmla="val 10000"/>
          </a:avLst>
        </a:prstGeom>
        <a:gradFill rotWithShape="0">
          <a:gsLst>
            <a:gs pos="0">
              <a:schemeClr val="accent5">
                <a:hueOff val="1628513"/>
                <a:satOff val="5598"/>
                <a:lumOff val="-26863"/>
                <a:alphaOff val="0"/>
                <a:shade val="51000"/>
                <a:satMod val="130000"/>
              </a:schemeClr>
            </a:gs>
            <a:gs pos="80000">
              <a:schemeClr val="accent5">
                <a:hueOff val="1628513"/>
                <a:satOff val="5598"/>
                <a:lumOff val="-26863"/>
                <a:alphaOff val="0"/>
                <a:shade val="93000"/>
                <a:satMod val="130000"/>
              </a:schemeClr>
            </a:gs>
            <a:gs pos="100000">
              <a:schemeClr val="accent5">
                <a:hueOff val="1628513"/>
                <a:satOff val="5598"/>
                <a:lumOff val="-26863"/>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solidFill>
                <a:schemeClr val="tx1"/>
              </a:solidFill>
            </a:rPr>
            <a:t>Upon reconciliation, they understood that this might be a case of </a:t>
          </a:r>
          <a:r>
            <a:rPr lang="en-US" sz="1400" b="0" i="0" kern="1200" dirty="0">
              <a:solidFill>
                <a:schemeClr val="tx1"/>
              </a:solidFill>
            </a:rPr>
            <a:t>Intellectual Property Theft/Non-Competence</a:t>
          </a:r>
          <a:r>
            <a:rPr lang="en-US" sz="1400" kern="1200" dirty="0">
              <a:solidFill>
                <a:schemeClr val="tx1"/>
              </a:solidFill>
            </a:rPr>
            <a:t>.</a:t>
          </a:r>
        </a:p>
      </dsp:txBody>
      <dsp:txXfrm>
        <a:off x="926689" y="1553253"/>
        <a:ext cx="5142217" cy="633820"/>
      </dsp:txXfrm>
    </dsp:sp>
    <dsp:sp modelId="{BBCE4C94-AEC3-40FC-9361-3736FF5CB08A}">
      <dsp:nvSpPr>
        <dsp:cNvPr id="0" name=""/>
        <dsp:cNvSpPr/>
      </dsp:nvSpPr>
      <dsp:spPr>
        <a:xfrm>
          <a:off x="1360455" y="2300301"/>
          <a:ext cx="6072759" cy="673258"/>
        </a:xfrm>
        <a:prstGeom prst="roundRect">
          <a:avLst>
            <a:gd name="adj" fmla="val 10000"/>
          </a:avLst>
        </a:prstGeom>
        <a:gradFill rotWithShape="0">
          <a:gsLst>
            <a:gs pos="0">
              <a:schemeClr val="accent5">
                <a:hueOff val="2442770"/>
                <a:satOff val="8397"/>
                <a:lumOff val="-40295"/>
                <a:alphaOff val="0"/>
                <a:shade val="51000"/>
                <a:satMod val="130000"/>
              </a:schemeClr>
            </a:gs>
            <a:gs pos="80000">
              <a:schemeClr val="accent5">
                <a:hueOff val="2442770"/>
                <a:satOff val="8397"/>
                <a:lumOff val="-40295"/>
                <a:alphaOff val="0"/>
                <a:shade val="93000"/>
                <a:satMod val="130000"/>
              </a:schemeClr>
            </a:gs>
            <a:gs pos="100000">
              <a:schemeClr val="accent5">
                <a:hueOff val="2442770"/>
                <a:satOff val="8397"/>
                <a:lumOff val="-4029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dirty="0">
              <a:solidFill>
                <a:srgbClr val="FF0000"/>
              </a:solidFill>
            </a:rPr>
            <a:t>They immediately seized the devices used by the CXO, had digital forensic clones made of the drives and engaged a forensic expert </a:t>
          </a:r>
          <a:r>
            <a:rPr lang="en-US" sz="1100" b="0" i="0" kern="1200" dirty="0">
              <a:solidFill>
                <a:srgbClr val="FF0000"/>
              </a:solidFill>
            </a:rPr>
            <a:t>to </a:t>
          </a:r>
          <a:r>
            <a:rPr lang="en-US" sz="1400" b="0" i="0" kern="1200" dirty="0">
              <a:solidFill>
                <a:srgbClr val="FF0000"/>
              </a:solidFill>
            </a:rPr>
            <a:t>complete the forensic analysis.</a:t>
          </a:r>
          <a:endParaRPr lang="en-US" sz="1400" kern="1200" dirty="0">
            <a:solidFill>
              <a:srgbClr val="FF0000"/>
            </a:solidFill>
          </a:endParaRPr>
        </a:p>
      </dsp:txBody>
      <dsp:txXfrm>
        <a:off x="1380174" y="2320020"/>
        <a:ext cx="5142217" cy="633820"/>
      </dsp:txXfrm>
    </dsp:sp>
    <dsp:sp modelId="{FE47C174-FC32-482B-A970-50483459DEA3}">
      <dsp:nvSpPr>
        <dsp:cNvPr id="0" name=""/>
        <dsp:cNvSpPr/>
      </dsp:nvSpPr>
      <dsp:spPr>
        <a:xfrm>
          <a:off x="1813940" y="3067068"/>
          <a:ext cx="6072759" cy="673258"/>
        </a:xfrm>
        <a:prstGeom prst="roundRect">
          <a:avLst>
            <a:gd name="adj" fmla="val 10000"/>
          </a:avLst>
        </a:prstGeom>
        <a:solidFill>
          <a:srgbClr val="00B0F0"/>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solidFill>
                <a:schemeClr val="tx1"/>
              </a:solidFill>
            </a:rPr>
            <a:t>The analysis revealed that the former CXO has indeed copied and accessed sensitive proprietary information from external media</a:t>
          </a:r>
        </a:p>
      </dsp:txBody>
      <dsp:txXfrm>
        <a:off x="1833659" y="3086787"/>
        <a:ext cx="5142217" cy="633820"/>
      </dsp:txXfrm>
    </dsp:sp>
    <dsp:sp modelId="{D47E80C4-4C98-4BA2-9091-7D9542E9AFC2}">
      <dsp:nvSpPr>
        <dsp:cNvPr id="0" name=""/>
        <dsp:cNvSpPr/>
      </dsp:nvSpPr>
      <dsp:spPr>
        <a:xfrm>
          <a:off x="5635140" y="491853"/>
          <a:ext cx="437618" cy="437618"/>
        </a:xfrm>
        <a:prstGeom prst="downArrow">
          <a:avLst>
            <a:gd name="adj1" fmla="val 55000"/>
            <a:gd name="adj2" fmla="val 45000"/>
          </a:avLst>
        </a:prstGeom>
        <a:solidFill>
          <a:schemeClr val="accent5">
            <a:tint val="40000"/>
            <a:alpha val="90000"/>
            <a:hueOff val="0"/>
            <a:satOff val="0"/>
            <a:lumOff val="0"/>
            <a:alphaOff val="0"/>
          </a:schemeClr>
        </a:solidFill>
        <a:ln w="9525" cap="flat" cmpd="sng" algn="ctr">
          <a:solidFill>
            <a:schemeClr val="accent5">
              <a:tint val="40000"/>
              <a:alpha val="90000"/>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endParaRPr lang="en-US" sz="1700" kern="1200">
            <a:solidFill>
              <a:schemeClr val="tx1"/>
            </a:solidFill>
          </a:endParaRPr>
        </a:p>
      </dsp:txBody>
      <dsp:txXfrm>
        <a:off x="5733604" y="491853"/>
        <a:ext cx="240690" cy="329308"/>
      </dsp:txXfrm>
    </dsp:sp>
    <dsp:sp modelId="{9E2D4B7D-5180-4047-B394-3735356E801A}">
      <dsp:nvSpPr>
        <dsp:cNvPr id="0" name=""/>
        <dsp:cNvSpPr/>
      </dsp:nvSpPr>
      <dsp:spPr>
        <a:xfrm>
          <a:off x="6088625" y="1258620"/>
          <a:ext cx="437618" cy="437618"/>
        </a:xfrm>
        <a:prstGeom prst="downArrow">
          <a:avLst>
            <a:gd name="adj1" fmla="val 55000"/>
            <a:gd name="adj2" fmla="val 45000"/>
          </a:avLst>
        </a:prstGeom>
        <a:solidFill>
          <a:schemeClr val="accent5">
            <a:tint val="40000"/>
            <a:alpha val="90000"/>
            <a:hueOff val="1081694"/>
            <a:satOff val="-7672"/>
            <a:lumOff val="-4365"/>
            <a:alphaOff val="0"/>
          </a:schemeClr>
        </a:solidFill>
        <a:ln w="9525" cap="flat" cmpd="sng" algn="ctr">
          <a:solidFill>
            <a:schemeClr val="accent5">
              <a:tint val="40000"/>
              <a:alpha val="90000"/>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endParaRPr lang="en-US" sz="1700" kern="1200">
            <a:solidFill>
              <a:schemeClr val="tx1"/>
            </a:solidFill>
          </a:endParaRPr>
        </a:p>
      </dsp:txBody>
      <dsp:txXfrm>
        <a:off x="6187089" y="1258620"/>
        <a:ext cx="240690" cy="329308"/>
      </dsp:txXfrm>
    </dsp:sp>
    <dsp:sp modelId="{2BD0EBB5-09F8-40D3-94B5-F8D8A9E9CBEC}">
      <dsp:nvSpPr>
        <dsp:cNvPr id="0" name=""/>
        <dsp:cNvSpPr/>
      </dsp:nvSpPr>
      <dsp:spPr>
        <a:xfrm>
          <a:off x="6542111" y="2014166"/>
          <a:ext cx="437618" cy="437618"/>
        </a:xfrm>
        <a:prstGeom prst="downArrow">
          <a:avLst>
            <a:gd name="adj1" fmla="val 55000"/>
            <a:gd name="adj2" fmla="val 45000"/>
          </a:avLst>
        </a:prstGeom>
        <a:solidFill>
          <a:schemeClr val="accent5">
            <a:tint val="40000"/>
            <a:alpha val="90000"/>
            <a:hueOff val="2163389"/>
            <a:satOff val="-15343"/>
            <a:lumOff val="-8730"/>
            <a:alphaOff val="0"/>
          </a:schemeClr>
        </a:solidFill>
        <a:ln w="9525" cap="flat" cmpd="sng" algn="ctr">
          <a:solidFill>
            <a:schemeClr val="accent5">
              <a:tint val="40000"/>
              <a:alpha val="90000"/>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endParaRPr lang="en-US" sz="1700" kern="1200">
            <a:solidFill>
              <a:schemeClr val="tx1"/>
            </a:solidFill>
          </a:endParaRPr>
        </a:p>
      </dsp:txBody>
      <dsp:txXfrm>
        <a:off x="6640575" y="2014166"/>
        <a:ext cx="240690" cy="329308"/>
      </dsp:txXfrm>
    </dsp:sp>
    <dsp:sp modelId="{EE6A7EFF-C474-4A67-AC47-59E613067FAF}">
      <dsp:nvSpPr>
        <dsp:cNvPr id="0" name=""/>
        <dsp:cNvSpPr/>
      </dsp:nvSpPr>
      <dsp:spPr>
        <a:xfrm>
          <a:off x="6995596" y="2788413"/>
          <a:ext cx="437618" cy="437618"/>
        </a:xfrm>
        <a:prstGeom prst="downArrow">
          <a:avLst>
            <a:gd name="adj1" fmla="val 55000"/>
            <a:gd name="adj2" fmla="val 45000"/>
          </a:avLst>
        </a:prstGeom>
        <a:solidFill>
          <a:schemeClr val="accent5">
            <a:tint val="40000"/>
            <a:alpha val="90000"/>
            <a:hueOff val="3245083"/>
            <a:satOff val="-23015"/>
            <a:lumOff val="-13095"/>
            <a:alphaOff val="0"/>
          </a:schemeClr>
        </a:solidFill>
        <a:ln w="9525" cap="flat" cmpd="sng" algn="ctr">
          <a:solidFill>
            <a:schemeClr val="accent5">
              <a:tint val="40000"/>
              <a:alpha val="90000"/>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endParaRPr lang="en-US" sz="1700" kern="1200">
            <a:solidFill>
              <a:schemeClr val="tx1"/>
            </a:solidFill>
          </a:endParaRPr>
        </a:p>
      </dsp:txBody>
      <dsp:txXfrm>
        <a:off x="7094060" y="2788413"/>
        <a:ext cx="240690" cy="32930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3AC939-743F-41D8-84B2-A8E5C1302501}">
      <dsp:nvSpPr>
        <dsp:cNvPr id="0" name=""/>
        <dsp:cNvSpPr/>
      </dsp:nvSpPr>
      <dsp:spPr>
        <a:xfrm>
          <a:off x="0" y="0"/>
          <a:ext cx="6309360" cy="717970"/>
        </a:xfrm>
        <a:prstGeom prst="roundRect">
          <a:avLst>
            <a:gd name="adj" fmla="val 10000"/>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solidFill>
                <a:schemeClr val="tx1"/>
              </a:solidFill>
            </a:rPr>
            <a:t>After years of disappearance, Police Intelligence Team finally got the location of a globally feared terrorist  who goes by his pseudo name “Mr. X”.</a:t>
          </a:r>
        </a:p>
      </dsp:txBody>
      <dsp:txXfrm>
        <a:off x="21029" y="21029"/>
        <a:ext cx="5473944" cy="675912"/>
      </dsp:txXfrm>
    </dsp:sp>
    <dsp:sp modelId="{4E677BD4-90F2-4932-8B06-C9018F21E023}">
      <dsp:nvSpPr>
        <dsp:cNvPr id="0" name=""/>
        <dsp:cNvSpPr/>
      </dsp:nvSpPr>
      <dsp:spPr>
        <a:xfrm>
          <a:off x="528408" y="848511"/>
          <a:ext cx="6309360" cy="717970"/>
        </a:xfrm>
        <a:prstGeom prst="roundRect">
          <a:avLst>
            <a:gd name="adj" fmla="val 10000"/>
          </a:avLst>
        </a:prstGeom>
        <a:gradFill rotWithShape="0">
          <a:gsLst>
            <a:gs pos="0">
              <a:schemeClr val="accent5">
                <a:hueOff val="1085675"/>
                <a:satOff val="3732"/>
                <a:lumOff val="-17909"/>
                <a:alphaOff val="0"/>
                <a:shade val="51000"/>
                <a:satMod val="130000"/>
              </a:schemeClr>
            </a:gs>
            <a:gs pos="80000">
              <a:schemeClr val="accent5">
                <a:hueOff val="1085675"/>
                <a:satOff val="3732"/>
                <a:lumOff val="-17909"/>
                <a:alphaOff val="0"/>
                <a:shade val="93000"/>
                <a:satMod val="130000"/>
              </a:schemeClr>
            </a:gs>
            <a:gs pos="100000">
              <a:schemeClr val="accent5">
                <a:hueOff val="1085675"/>
                <a:satOff val="3732"/>
                <a:lumOff val="-1790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solidFill>
                <a:schemeClr val="tx1"/>
              </a:solidFill>
            </a:rPr>
            <a:t>Keeping a low profile, Intelligence Team raided his residence and busted him. </a:t>
          </a:r>
        </a:p>
      </dsp:txBody>
      <dsp:txXfrm>
        <a:off x="549437" y="869540"/>
        <a:ext cx="5272212" cy="675912"/>
      </dsp:txXfrm>
    </dsp:sp>
    <dsp:sp modelId="{81D4118B-A8AB-4ACC-8F4E-E9FB9654F13E}">
      <dsp:nvSpPr>
        <dsp:cNvPr id="0" name=""/>
        <dsp:cNvSpPr/>
      </dsp:nvSpPr>
      <dsp:spPr>
        <a:xfrm>
          <a:off x="1048931" y="1697022"/>
          <a:ext cx="6309360" cy="717970"/>
        </a:xfrm>
        <a:prstGeom prst="roundRect">
          <a:avLst>
            <a:gd name="adj" fmla="val 10000"/>
          </a:avLst>
        </a:prstGeom>
        <a:gradFill rotWithShape="0">
          <a:gsLst>
            <a:gs pos="0">
              <a:schemeClr val="accent5">
                <a:hueOff val="2171351"/>
                <a:satOff val="7464"/>
                <a:lumOff val="-35817"/>
                <a:alphaOff val="0"/>
                <a:shade val="51000"/>
                <a:satMod val="130000"/>
              </a:schemeClr>
            </a:gs>
            <a:gs pos="80000">
              <a:schemeClr val="accent5">
                <a:hueOff val="2171351"/>
                <a:satOff val="7464"/>
                <a:lumOff val="-35817"/>
                <a:alphaOff val="0"/>
                <a:shade val="93000"/>
                <a:satMod val="130000"/>
              </a:schemeClr>
            </a:gs>
            <a:gs pos="100000">
              <a:schemeClr val="accent5">
                <a:hueOff val="2171351"/>
                <a:satOff val="7464"/>
                <a:lumOff val="-3581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solidFill>
                <a:srgbClr val="FF0000"/>
              </a:solidFill>
            </a:rPr>
            <a:t>They seized his digital media devices including hard drives, thumb drives, laptops for a proper forensic investigation.</a:t>
          </a:r>
        </a:p>
      </dsp:txBody>
      <dsp:txXfrm>
        <a:off x="1069960" y="1718051"/>
        <a:ext cx="5280098" cy="675912"/>
      </dsp:txXfrm>
    </dsp:sp>
    <dsp:sp modelId="{94914675-567C-4B89-9FF2-69EE81E85829}">
      <dsp:nvSpPr>
        <dsp:cNvPr id="0" name=""/>
        <dsp:cNvSpPr/>
      </dsp:nvSpPr>
      <dsp:spPr>
        <a:xfrm>
          <a:off x="1577340" y="2545533"/>
          <a:ext cx="6309360" cy="717970"/>
        </a:xfrm>
        <a:prstGeom prst="roundRect">
          <a:avLst>
            <a:gd name="adj" fmla="val 10000"/>
          </a:avLst>
        </a:prstGeom>
        <a:solidFill>
          <a:srgbClr val="00B0F0"/>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solidFill>
                <a:schemeClr val="tx1"/>
              </a:solidFill>
            </a:rPr>
            <a:t>Forensic Investigation performed on the image of acquired disks revealed past &amp; future planned terror attack targets spread all across the world. </a:t>
          </a:r>
        </a:p>
      </dsp:txBody>
      <dsp:txXfrm>
        <a:off x="1598369" y="2566562"/>
        <a:ext cx="5272212" cy="675912"/>
      </dsp:txXfrm>
    </dsp:sp>
    <dsp:sp modelId="{81F7DC9D-23D6-4916-AB4F-4E91527F74ED}">
      <dsp:nvSpPr>
        <dsp:cNvPr id="0" name=""/>
        <dsp:cNvSpPr/>
      </dsp:nvSpPr>
      <dsp:spPr>
        <a:xfrm>
          <a:off x="5842678" y="549900"/>
          <a:ext cx="466681" cy="466681"/>
        </a:xfrm>
        <a:prstGeom prst="downArrow">
          <a:avLst>
            <a:gd name="adj1" fmla="val 55000"/>
            <a:gd name="adj2" fmla="val 45000"/>
          </a:avLst>
        </a:prstGeom>
        <a:solidFill>
          <a:schemeClr val="accent5">
            <a:tint val="40000"/>
            <a:alpha val="90000"/>
            <a:hueOff val="0"/>
            <a:satOff val="0"/>
            <a:lumOff val="0"/>
            <a:alphaOff val="0"/>
          </a:schemeClr>
        </a:solidFill>
        <a:ln w="9525" cap="flat" cmpd="sng" algn="ctr">
          <a:solidFill>
            <a:schemeClr val="accent5">
              <a:tint val="40000"/>
              <a:alpha val="90000"/>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solidFill>
              <a:schemeClr val="tx1"/>
            </a:solidFill>
          </a:endParaRPr>
        </a:p>
      </dsp:txBody>
      <dsp:txXfrm>
        <a:off x="5947681" y="549900"/>
        <a:ext cx="256675" cy="351177"/>
      </dsp:txXfrm>
    </dsp:sp>
    <dsp:sp modelId="{D34916FE-09FF-4ABB-968F-B95E78277A30}">
      <dsp:nvSpPr>
        <dsp:cNvPr id="0" name=""/>
        <dsp:cNvSpPr/>
      </dsp:nvSpPr>
      <dsp:spPr>
        <a:xfrm>
          <a:off x="6371087" y="1398411"/>
          <a:ext cx="466681" cy="466681"/>
        </a:xfrm>
        <a:prstGeom prst="downArrow">
          <a:avLst>
            <a:gd name="adj1" fmla="val 55000"/>
            <a:gd name="adj2" fmla="val 45000"/>
          </a:avLst>
        </a:prstGeom>
        <a:solidFill>
          <a:schemeClr val="accent5">
            <a:tint val="40000"/>
            <a:alpha val="90000"/>
            <a:hueOff val="1622542"/>
            <a:satOff val="-11507"/>
            <a:lumOff val="-6548"/>
            <a:alphaOff val="0"/>
          </a:schemeClr>
        </a:solidFill>
        <a:ln w="9525" cap="flat" cmpd="sng" algn="ctr">
          <a:solidFill>
            <a:schemeClr val="accent5">
              <a:tint val="40000"/>
              <a:alpha val="90000"/>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solidFill>
              <a:schemeClr val="tx1"/>
            </a:solidFill>
          </a:endParaRPr>
        </a:p>
      </dsp:txBody>
      <dsp:txXfrm>
        <a:off x="6476090" y="1398411"/>
        <a:ext cx="256675" cy="351177"/>
      </dsp:txXfrm>
    </dsp:sp>
    <dsp:sp modelId="{663A1B8F-A85F-4D70-81C5-930505351867}">
      <dsp:nvSpPr>
        <dsp:cNvPr id="0" name=""/>
        <dsp:cNvSpPr/>
      </dsp:nvSpPr>
      <dsp:spPr>
        <a:xfrm>
          <a:off x="6891610" y="2246922"/>
          <a:ext cx="466681" cy="466681"/>
        </a:xfrm>
        <a:prstGeom prst="downArrow">
          <a:avLst>
            <a:gd name="adj1" fmla="val 55000"/>
            <a:gd name="adj2" fmla="val 45000"/>
          </a:avLst>
        </a:prstGeom>
        <a:solidFill>
          <a:schemeClr val="accent5">
            <a:tint val="40000"/>
            <a:alpha val="90000"/>
            <a:hueOff val="3245083"/>
            <a:satOff val="-23015"/>
            <a:lumOff val="-13095"/>
            <a:alphaOff val="0"/>
          </a:schemeClr>
        </a:solidFill>
        <a:ln w="9525" cap="flat" cmpd="sng" algn="ctr">
          <a:solidFill>
            <a:schemeClr val="accent5">
              <a:tint val="40000"/>
              <a:alpha val="90000"/>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solidFill>
              <a:schemeClr val="tx1"/>
            </a:solidFill>
          </a:endParaRPr>
        </a:p>
      </dsp:txBody>
      <dsp:txXfrm>
        <a:off x="6996613" y="2246922"/>
        <a:ext cx="256675" cy="35117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A6E3CB-955D-4013-B334-65F068FEE3B8}">
      <dsp:nvSpPr>
        <dsp:cNvPr id="0" name=""/>
        <dsp:cNvSpPr/>
      </dsp:nvSpPr>
      <dsp:spPr>
        <a:xfrm>
          <a:off x="0" y="107014"/>
          <a:ext cx="6019800" cy="800279"/>
        </a:xfrm>
        <a:prstGeom prst="roundRect">
          <a:avLst/>
        </a:prstGeom>
        <a:gradFill rotWithShape="0">
          <a:gsLst>
            <a:gs pos="0">
              <a:schemeClr val="lt1">
                <a:hueOff val="0"/>
                <a:satOff val="0"/>
                <a:lumOff val="0"/>
                <a:alphaOff val="0"/>
                <a:shade val="51000"/>
                <a:satMod val="130000"/>
              </a:schemeClr>
            </a:gs>
            <a:gs pos="80000">
              <a:schemeClr val="lt1">
                <a:hueOff val="0"/>
                <a:satOff val="0"/>
                <a:lumOff val="0"/>
                <a:alphaOff val="0"/>
                <a:shade val="93000"/>
                <a:satMod val="130000"/>
              </a:schemeClr>
            </a:gs>
            <a:gs pos="100000">
              <a:schemeClr val="l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Quick and inexpensive exchange of information due to the advancement in Internet and PC technology</a:t>
          </a:r>
        </a:p>
      </dsp:txBody>
      <dsp:txXfrm>
        <a:off x="39066" y="146080"/>
        <a:ext cx="5941668" cy="722147"/>
      </dsp:txXfrm>
    </dsp:sp>
    <dsp:sp modelId="{C3129B23-438E-4255-AFF8-8BA334C80F13}">
      <dsp:nvSpPr>
        <dsp:cNvPr id="0" name=""/>
        <dsp:cNvSpPr/>
      </dsp:nvSpPr>
      <dsp:spPr>
        <a:xfrm>
          <a:off x="0" y="878539"/>
          <a:ext cx="6019800" cy="800279"/>
        </a:xfrm>
        <a:prstGeom prst="roundRect">
          <a:avLst/>
        </a:prstGeom>
        <a:gradFill rotWithShape="0">
          <a:gsLst>
            <a:gs pos="0">
              <a:schemeClr val="lt1">
                <a:hueOff val="0"/>
                <a:satOff val="0"/>
                <a:lumOff val="0"/>
                <a:alphaOff val="0"/>
                <a:shade val="51000"/>
                <a:satMod val="130000"/>
              </a:schemeClr>
            </a:gs>
            <a:gs pos="80000">
              <a:schemeClr val="lt1">
                <a:hueOff val="0"/>
                <a:satOff val="0"/>
                <a:lumOff val="0"/>
                <a:alphaOff val="0"/>
                <a:shade val="93000"/>
                <a:satMod val="130000"/>
              </a:schemeClr>
            </a:gs>
            <a:gs pos="100000">
              <a:schemeClr val="l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Easily available hacking tools in the market</a:t>
          </a:r>
        </a:p>
      </dsp:txBody>
      <dsp:txXfrm>
        <a:off x="39066" y="917605"/>
        <a:ext cx="5941668" cy="722147"/>
      </dsp:txXfrm>
    </dsp:sp>
    <dsp:sp modelId="{91E31CFC-1A1C-4012-A747-306B328E25E5}">
      <dsp:nvSpPr>
        <dsp:cNvPr id="0" name=""/>
        <dsp:cNvSpPr/>
      </dsp:nvSpPr>
      <dsp:spPr>
        <a:xfrm>
          <a:off x="0" y="1771560"/>
          <a:ext cx="6019800" cy="800279"/>
        </a:xfrm>
        <a:prstGeom prst="roundRect">
          <a:avLst/>
        </a:prstGeom>
        <a:gradFill rotWithShape="0">
          <a:gsLst>
            <a:gs pos="0">
              <a:schemeClr val="lt1">
                <a:hueOff val="0"/>
                <a:satOff val="0"/>
                <a:lumOff val="0"/>
                <a:alphaOff val="0"/>
                <a:shade val="51000"/>
                <a:satMod val="130000"/>
              </a:schemeClr>
            </a:gs>
            <a:gs pos="80000">
              <a:schemeClr val="lt1">
                <a:hueOff val="0"/>
                <a:satOff val="0"/>
                <a:lumOff val="0"/>
                <a:alphaOff val="0"/>
                <a:shade val="93000"/>
                <a:satMod val="130000"/>
              </a:schemeClr>
            </a:gs>
            <a:gs pos="100000">
              <a:schemeClr val="l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Use of identity hiding techniques by the attacker; makes it much more difficult to get hold of the them</a:t>
          </a:r>
        </a:p>
      </dsp:txBody>
      <dsp:txXfrm>
        <a:off x="39066" y="1810626"/>
        <a:ext cx="5941668" cy="722147"/>
      </dsp:txXfrm>
    </dsp:sp>
    <dsp:sp modelId="{2AF5F067-1DFF-4534-BCE3-85259DC3F44A}">
      <dsp:nvSpPr>
        <dsp:cNvPr id="0" name=""/>
        <dsp:cNvSpPr/>
      </dsp:nvSpPr>
      <dsp:spPr>
        <a:xfrm>
          <a:off x="0" y="2623680"/>
          <a:ext cx="6019800" cy="800279"/>
        </a:xfrm>
        <a:prstGeom prst="roundRect">
          <a:avLst/>
        </a:prstGeom>
        <a:gradFill rotWithShape="0">
          <a:gsLst>
            <a:gs pos="0">
              <a:schemeClr val="lt1">
                <a:hueOff val="0"/>
                <a:satOff val="0"/>
                <a:lumOff val="0"/>
                <a:alphaOff val="0"/>
                <a:shade val="51000"/>
                <a:satMod val="130000"/>
              </a:schemeClr>
            </a:gs>
            <a:gs pos="80000">
              <a:schemeClr val="lt1">
                <a:hueOff val="0"/>
                <a:satOff val="0"/>
                <a:lumOff val="0"/>
                <a:alphaOff val="0"/>
                <a:shade val="93000"/>
                <a:satMod val="130000"/>
              </a:schemeClr>
            </a:gs>
            <a:gs pos="100000">
              <a:schemeClr val="l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Use of Anti-Forensic techniques to conceal attacker’s identity</a:t>
          </a:r>
        </a:p>
      </dsp:txBody>
      <dsp:txXfrm>
        <a:off x="39066" y="2662746"/>
        <a:ext cx="5941668" cy="722147"/>
      </dsp:txXfrm>
    </dsp:sp>
    <dsp:sp modelId="{F7A212F5-2EE6-4D8B-9BAF-80E0DBB4F126}">
      <dsp:nvSpPr>
        <dsp:cNvPr id="0" name=""/>
        <dsp:cNvSpPr/>
      </dsp:nvSpPr>
      <dsp:spPr>
        <a:xfrm>
          <a:off x="0" y="3450290"/>
          <a:ext cx="6019800" cy="800279"/>
        </a:xfrm>
        <a:prstGeom prst="roundRect">
          <a:avLst/>
        </a:prstGeom>
        <a:gradFill rotWithShape="0">
          <a:gsLst>
            <a:gs pos="0">
              <a:schemeClr val="lt1">
                <a:hueOff val="0"/>
                <a:satOff val="0"/>
                <a:lumOff val="0"/>
                <a:alphaOff val="0"/>
                <a:shade val="51000"/>
                <a:satMod val="130000"/>
              </a:schemeClr>
            </a:gs>
            <a:gs pos="80000">
              <a:schemeClr val="lt1">
                <a:hueOff val="0"/>
                <a:satOff val="0"/>
                <a:lumOff val="0"/>
                <a:alphaOff val="0"/>
                <a:shade val="93000"/>
                <a:satMod val="130000"/>
              </a:schemeClr>
            </a:gs>
            <a:gs pos="100000">
              <a:schemeClr val="l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No actual presence of eye witnesses, fingerprints, &amp; DNA </a:t>
          </a:r>
        </a:p>
      </dsp:txBody>
      <dsp:txXfrm>
        <a:off x="39066" y="3489356"/>
        <a:ext cx="5941668" cy="72214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262D96-646E-43F8-83B8-093A99C7DA17}">
      <dsp:nvSpPr>
        <dsp:cNvPr id="0" name=""/>
        <dsp:cNvSpPr/>
      </dsp:nvSpPr>
      <dsp:spPr>
        <a:xfrm rot="5400000">
          <a:off x="295354" y="1408668"/>
          <a:ext cx="872776" cy="1452280"/>
        </a:xfrm>
        <a:prstGeom prst="corner">
          <a:avLst>
            <a:gd name="adj1" fmla="val 16120"/>
            <a:gd name="adj2" fmla="val 16110"/>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8B0783E-184A-4ACB-91B3-DD28EC5EBE1B}">
      <dsp:nvSpPr>
        <dsp:cNvPr id="0" name=""/>
        <dsp:cNvSpPr/>
      </dsp:nvSpPr>
      <dsp:spPr>
        <a:xfrm>
          <a:off x="149666" y="1842587"/>
          <a:ext cx="1311127" cy="1149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ctr" defTabSz="889000">
            <a:lnSpc>
              <a:spcPct val="90000"/>
            </a:lnSpc>
            <a:spcBef>
              <a:spcPct val="0"/>
            </a:spcBef>
            <a:spcAft>
              <a:spcPct val="35000"/>
            </a:spcAft>
            <a:buNone/>
          </a:pPr>
          <a:r>
            <a:rPr lang="en-US" sz="2000" kern="1200" dirty="0">
              <a:latin typeface="+mn-lt"/>
            </a:rPr>
            <a:t>Data Seizure</a:t>
          </a:r>
        </a:p>
      </dsp:txBody>
      <dsp:txXfrm>
        <a:off x="149666" y="1842587"/>
        <a:ext cx="1311127" cy="1149280"/>
      </dsp:txXfrm>
    </dsp:sp>
    <dsp:sp modelId="{6B6EDAC6-2885-4DC1-B1C5-E926A1F1A3DF}">
      <dsp:nvSpPr>
        <dsp:cNvPr id="0" name=""/>
        <dsp:cNvSpPr/>
      </dsp:nvSpPr>
      <dsp:spPr>
        <a:xfrm>
          <a:off x="1213411" y="1301750"/>
          <a:ext cx="247382" cy="247382"/>
        </a:xfrm>
        <a:prstGeom prst="triangle">
          <a:avLst>
            <a:gd name="adj" fmla="val 100000"/>
          </a:avLst>
        </a:prstGeom>
        <a:solidFill>
          <a:schemeClr val="accent5">
            <a:hueOff val="407128"/>
            <a:satOff val="1399"/>
            <a:lumOff val="-6716"/>
            <a:alphaOff val="0"/>
          </a:schemeClr>
        </a:solidFill>
        <a:ln w="25400" cap="flat" cmpd="sng" algn="ctr">
          <a:solidFill>
            <a:schemeClr val="accent5">
              <a:hueOff val="407128"/>
              <a:satOff val="1399"/>
              <a:lumOff val="-671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CA17A90-F55D-4D67-B11C-C2D88D967A01}">
      <dsp:nvSpPr>
        <dsp:cNvPr id="0" name=""/>
        <dsp:cNvSpPr/>
      </dsp:nvSpPr>
      <dsp:spPr>
        <a:xfrm rot="5400000">
          <a:off x="1900430" y="1011491"/>
          <a:ext cx="872776" cy="1452280"/>
        </a:xfrm>
        <a:prstGeom prst="corner">
          <a:avLst>
            <a:gd name="adj1" fmla="val 16120"/>
            <a:gd name="adj2" fmla="val 16110"/>
          </a:avLst>
        </a:prstGeom>
        <a:solidFill>
          <a:schemeClr val="accent5">
            <a:hueOff val="814257"/>
            <a:satOff val="2799"/>
            <a:lumOff val="-13432"/>
            <a:alphaOff val="0"/>
          </a:schemeClr>
        </a:solidFill>
        <a:ln w="25400" cap="flat" cmpd="sng" algn="ctr">
          <a:solidFill>
            <a:schemeClr val="accent5">
              <a:hueOff val="814257"/>
              <a:satOff val="2799"/>
              <a:lumOff val="-1343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CF1E4A8-74F0-4F78-998D-3935714F9ADB}">
      <dsp:nvSpPr>
        <dsp:cNvPr id="0" name=""/>
        <dsp:cNvSpPr/>
      </dsp:nvSpPr>
      <dsp:spPr>
        <a:xfrm>
          <a:off x="1638740" y="1445410"/>
          <a:ext cx="1543131" cy="1149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ctr" defTabSz="889000">
            <a:lnSpc>
              <a:spcPct val="90000"/>
            </a:lnSpc>
            <a:spcBef>
              <a:spcPct val="0"/>
            </a:spcBef>
            <a:spcAft>
              <a:spcPct val="35000"/>
            </a:spcAft>
            <a:buNone/>
          </a:pPr>
          <a:r>
            <a:rPr lang="en-US" sz="2000" kern="1200" dirty="0">
              <a:latin typeface="+mn-lt"/>
            </a:rPr>
            <a:t>Data Acquisition</a:t>
          </a:r>
        </a:p>
      </dsp:txBody>
      <dsp:txXfrm>
        <a:off x="1638740" y="1445410"/>
        <a:ext cx="1543131" cy="1149280"/>
      </dsp:txXfrm>
    </dsp:sp>
    <dsp:sp modelId="{97B5D84D-A331-4C35-8F2E-64F37E4B69F3}">
      <dsp:nvSpPr>
        <dsp:cNvPr id="0" name=""/>
        <dsp:cNvSpPr/>
      </dsp:nvSpPr>
      <dsp:spPr>
        <a:xfrm>
          <a:off x="2818487" y="904572"/>
          <a:ext cx="247382" cy="247382"/>
        </a:xfrm>
        <a:prstGeom prst="triangle">
          <a:avLst>
            <a:gd name="adj" fmla="val 100000"/>
          </a:avLst>
        </a:prstGeom>
        <a:solidFill>
          <a:schemeClr val="accent5">
            <a:hueOff val="1221385"/>
            <a:satOff val="4198"/>
            <a:lumOff val="-20147"/>
            <a:alphaOff val="0"/>
          </a:schemeClr>
        </a:solidFill>
        <a:ln w="25400" cap="flat" cmpd="sng" algn="ctr">
          <a:solidFill>
            <a:schemeClr val="accent5">
              <a:hueOff val="1221385"/>
              <a:satOff val="4198"/>
              <a:lumOff val="-2014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14F9C94-5121-4DEA-8690-81291837C02F}">
      <dsp:nvSpPr>
        <dsp:cNvPr id="0" name=""/>
        <dsp:cNvSpPr/>
      </dsp:nvSpPr>
      <dsp:spPr>
        <a:xfrm rot="5400000">
          <a:off x="3505506" y="614313"/>
          <a:ext cx="872776" cy="1452280"/>
        </a:xfrm>
        <a:prstGeom prst="corner">
          <a:avLst>
            <a:gd name="adj1" fmla="val 16120"/>
            <a:gd name="adj2" fmla="val 16110"/>
          </a:avLst>
        </a:prstGeom>
        <a:solidFill>
          <a:schemeClr val="accent5">
            <a:hueOff val="1628513"/>
            <a:satOff val="5598"/>
            <a:lumOff val="-26863"/>
            <a:alphaOff val="0"/>
          </a:schemeClr>
        </a:solidFill>
        <a:ln w="25400" cap="flat" cmpd="sng" algn="ctr">
          <a:solidFill>
            <a:schemeClr val="accent5">
              <a:hueOff val="1628513"/>
              <a:satOff val="5598"/>
              <a:lumOff val="-2686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A11A7D7-A565-460C-83DE-1D285005B6E3}">
      <dsp:nvSpPr>
        <dsp:cNvPr id="0" name=""/>
        <dsp:cNvSpPr/>
      </dsp:nvSpPr>
      <dsp:spPr>
        <a:xfrm>
          <a:off x="3359818" y="1048232"/>
          <a:ext cx="1311127" cy="1149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ctr" defTabSz="889000">
            <a:lnSpc>
              <a:spcPct val="90000"/>
            </a:lnSpc>
            <a:spcBef>
              <a:spcPct val="0"/>
            </a:spcBef>
            <a:spcAft>
              <a:spcPct val="35000"/>
            </a:spcAft>
            <a:buNone/>
          </a:pPr>
          <a:r>
            <a:rPr lang="en-US" sz="2000" kern="1200" dirty="0">
              <a:latin typeface="+mn-lt"/>
            </a:rPr>
            <a:t>Data Recovery &amp; Analysis</a:t>
          </a:r>
        </a:p>
      </dsp:txBody>
      <dsp:txXfrm>
        <a:off x="3359818" y="1048232"/>
        <a:ext cx="1311127" cy="1149280"/>
      </dsp:txXfrm>
    </dsp:sp>
    <dsp:sp modelId="{36E51410-BEA0-4FFE-A3E6-0D1AD8CA23A0}">
      <dsp:nvSpPr>
        <dsp:cNvPr id="0" name=""/>
        <dsp:cNvSpPr/>
      </dsp:nvSpPr>
      <dsp:spPr>
        <a:xfrm>
          <a:off x="4423563" y="507394"/>
          <a:ext cx="247382" cy="247382"/>
        </a:xfrm>
        <a:prstGeom prst="triangle">
          <a:avLst>
            <a:gd name="adj" fmla="val 100000"/>
          </a:avLst>
        </a:prstGeom>
        <a:solidFill>
          <a:schemeClr val="accent5">
            <a:hueOff val="2035641"/>
            <a:satOff val="6997"/>
            <a:lumOff val="-33579"/>
            <a:alphaOff val="0"/>
          </a:schemeClr>
        </a:solidFill>
        <a:ln w="25400" cap="flat" cmpd="sng" algn="ctr">
          <a:solidFill>
            <a:schemeClr val="accent5">
              <a:hueOff val="2035641"/>
              <a:satOff val="6997"/>
              <a:lumOff val="-3357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FDEA6C6-D646-424D-9397-2CADBA6C1403}">
      <dsp:nvSpPr>
        <dsp:cNvPr id="0" name=""/>
        <dsp:cNvSpPr/>
      </dsp:nvSpPr>
      <dsp:spPr>
        <a:xfrm rot="5400000">
          <a:off x="5110582" y="217135"/>
          <a:ext cx="872776" cy="1452280"/>
        </a:xfrm>
        <a:prstGeom prst="corner">
          <a:avLst>
            <a:gd name="adj1" fmla="val 16120"/>
            <a:gd name="adj2" fmla="val 16110"/>
          </a:avLst>
        </a:prstGeom>
        <a:solidFill>
          <a:schemeClr val="accent5">
            <a:hueOff val="2442770"/>
            <a:satOff val="8397"/>
            <a:lumOff val="-40295"/>
            <a:alphaOff val="0"/>
          </a:schemeClr>
        </a:solidFill>
        <a:ln w="25400" cap="flat" cmpd="sng" algn="ctr">
          <a:solidFill>
            <a:schemeClr val="accent5">
              <a:hueOff val="2442770"/>
              <a:satOff val="8397"/>
              <a:lumOff val="-4029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2DD7088-2A61-44A3-A68C-D7EF32270B9D}">
      <dsp:nvSpPr>
        <dsp:cNvPr id="0" name=""/>
        <dsp:cNvSpPr/>
      </dsp:nvSpPr>
      <dsp:spPr>
        <a:xfrm>
          <a:off x="4915497" y="651054"/>
          <a:ext cx="1409920" cy="1149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ctr" defTabSz="889000">
            <a:lnSpc>
              <a:spcPct val="90000"/>
            </a:lnSpc>
            <a:spcBef>
              <a:spcPct val="0"/>
            </a:spcBef>
            <a:spcAft>
              <a:spcPct val="35000"/>
            </a:spcAft>
            <a:buNone/>
          </a:pPr>
          <a:r>
            <a:rPr lang="en-US" sz="2000" kern="1200" dirty="0">
              <a:latin typeface="+mn-lt"/>
            </a:rPr>
            <a:t>Documentation &amp; Reporting</a:t>
          </a:r>
        </a:p>
      </dsp:txBody>
      <dsp:txXfrm>
        <a:off x="4915497" y="651054"/>
        <a:ext cx="1409920" cy="1149280"/>
      </dsp:txXfrm>
    </dsp:sp>
    <dsp:sp modelId="{17D54158-0BBF-4272-854D-1A06169BF302}">
      <dsp:nvSpPr>
        <dsp:cNvPr id="0" name=""/>
        <dsp:cNvSpPr/>
      </dsp:nvSpPr>
      <dsp:spPr>
        <a:xfrm>
          <a:off x="6028639" y="110217"/>
          <a:ext cx="247382" cy="247382"/>
        </a:xfrm>
        <a:prstGeom prst="triangle">
          <a:avLst>
            <a:gd name="adj" fmla="val 100000"/>
          </a:avLst>
        </a:prstGeom>
        <a:solidFill>
          <a:schemeClr val="accent5">
            <a:hueOff val="2849898"/>
            <a:satOff val="9796"/>
            <a:lumOff val="-47010"/>
            <a:alphaOff val="0"/>
          </a:schemeClr>
        </a:solidFill>
        <a:ln w="25400" cap="flat" cmpd="sng" algn="ctr">
          <a:solidFill>
            <a:schemeClr val="accent5">
              <a:hueOff val="2849898"/>
              <a:satOff val="9796"/>
              <a:lumOff val="-4701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1E360D8-2513-4377-B8E2-897BF62F70C5}">
      <dsp:nvSpPr>
        <dsp:cNvPr id="0" name=""/>
        <dsp:cNvSpPr/>
      </dsp:nvSpPr>
      <dsp:spPr>
        <a:xfrm rot="5400000">
          <a:off x="6715658" y="-180041"/>
          <a:ext cx="872776" cy="1452280"/>
        </a:xfrm>
        <a:prstGeom prst="corner">
          <a:avLst>
            <a:gd name="adj1" fmla="val 16120"/>
            <a:gd name="adj2" fmla="val 16110"/>
          </a:avLst>
        </a:prstGeom>
        <a:solidFill>
          <a:schemeClr val="accent5">
            <a:hueOff val="3257026"/>
            <a:satOff val="11196"/>
            <a:lumOff val="-53726"/>
            <a:alphaOff val="0"/>
          </a:schemeClr>
        </a:solidFill>
        <a:ln w="25400" cap="flat" cmpd="sng" algn="ctr">
          <a:solidFill>
            <a:schemeClr val="accent5">
              <a:hueOff val="3257026"/>
              <a:satOff val="11196"/>
              <a:lumOff val="-5372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4B3793F-218B-4B72-8AEC-16C49CE8E041}">
      <dsp:nvSpPr>
        <dsp:cNvPr id="0" name=""/>
        <dsp:cNvSpPr/>
      </dsp:nvSpPr>
      <dsp:spPr>
        <a:xfrm>
          <a:off x="6569970" y="253877"/>
          <a:ext cx="1311127" cy="1149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ctr" defTabSz="889000">
            <a:lnSpc>
              <a:spcPct val="90000"/>
            </a:lnSpc>
            <a:spcBef>
              <a:spcPct val="0"/>
            </a:spcBef>
            <a:spcAft>
              <a:spcPct val="35000"/>
            </a:spcAft>
            <a:buNone/>
          </a:pPr>
          <a:r>
            <a:rPr lang="en-US" sz="2000" kern="1200" dirty="0">
              <a:latin typeface="+mn-lt"/>
            </a:rPr>
            <a:t>Expert Witness</a:t>
          </a:r>
        </a:p>
      </dsp:txBody>
      <dsp:txXfrm>
        <a:off x="6569970" y="253877"/>
        <a:ext cx="1311127" cy="114928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BB238B-6320-4320-8A8A-9242F75A3A8D}">
      <dsp:nvSpPr>
        <dsp:cNvPr id="0" name=""/>
        <dsp:cNvSpPr/>
      </dsp:nvSpPr>
      <dsp:spPr>
        <a:xfrm>
          <a:off x="0" y="398188"/>
          <a:ext cx="7886700" cy="108675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12096" tIns="312420" rIns="612096" bIns="106680" numCol="1" spcCol="1270" anchor="t" anchorCtr="0">
          <a:noAutofit/>
        </a:bodyPr>
        <a:lstStyle/>
        <a:p>
          <a:pPr marL="114300" lvl="1" indent="-114300" algn="l" defTabSz="666750">
            <a:lnSpc>
              <a:spcPct val="90000"/>
            </a:lnSpc>
            <a:spcBef>
              <a:spcPct val="0"/>
            </a:spcBef>
            <a:spcAft>
              <a:spcPct val="15000"/>
            </a:spcAft>
            <a:buChar char="•"/>
          </a:pPr>
          <a:r>
            <a:rPr lang="en-US" sz="1500" kern="1200" dirty="0">
              <a:solidFill>
                <a:schemeClr val="tx1"/>
              </a:solidFill>
              <a:latin typeface="Calibri" panose="020F0502020204030204" pitchFamily="34" charset="0"/>
              <a:ea typeface="Calibri" panose="020F0502020204030204" pitchFamily="34" charset="0"/>
              <a:cs typeface="Calibri" panose="020F0502020204030204" pitchFamily="34" charset="0"/>
            </a:rPr>
            <a:t>The data which gets lost every time the device gets powered off.</a:t>
          </a:r>
        </a:p>
        <a:p>
          <a:pPr marL="114300" lvl="1" indent="-114300" algn="l" defTabSz="666750">
            <a:lnSpc>
              <a:spcPct val="90000"/>
            </a:lnSpc>
            <a:spcBef>
              <a:spcPct val="0"/>
            </a:spcBef>
            <a:spcAft>
              <a:spcPct val="15000"/>
            </a:spcAft>
            <a:buChar char="•"/>
          </a:pPr>
          <a:r>
            <a:rPr lang="en-US" sz="1500" kern="1200" dirty="0">
              <a:solidFill>
                <a:schemeClr val="tx1"/>
              </a:solidFill>
              <a:latin typeface="Calibri" panose="020F0502020204030204" pitchFamily="34" charset="0"/>
              <a:ea typeface="Calibri" panose="020F0502020204030204" pitchFamily="34" charset="0"/>
              <a:cs typeface="Calibri" panose="020F0502020204030204" pitchFamily="34" charset="0"/>
            </a:rPr>
            <a:t>System files, open files, process information, logged-on users, network information, clipboard contents, process memory, service information, command history, etc.   </a:t>
          </a:r>
        </a:p>
      </dsp:txBody>
      <dsp:txXfrm>
        <a:off x="0" y="398188"/>
        <a:ext cx="7886700" cy="1086750"/>
      </dsp:txXfrm>
    </dsp:sp>
    <dsp:sp modelId="{71A56A1D-27C2-4A7A-A78A-BB9797F32F64}">
      <dsp:nvSpPr>
        <dsp:cNvPr id="0" name=""/>
        <dsp:cNvSpPr/>
      </dsp:nvSpPr>
      <dsp:spPr>
        <a:xfrm>
          <a:off x="394335" y="176788"/>
          <a:ext cx="5520690" cy="4428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8669" tIns="0" rIns="208669" bIns="0" numCol="1" spcCol="1270" anchor="ctr" anchorCtr="0">
          <a:noAutofit/>
        </a:bodyPr>
        <a:lstStyle/>
        <a:p>
          <a:pPr marL="0" lvl="0" indent="0" algn="l" defTabSz="666750">
            <a:lnSpc>
              <a:spcPct val="90000"/>
            </a:lnSpc>
            <a:spcBef>
              <a:spcPct val="0"/>
            </a:spcBef>
            <a:spcAft>
              <a:spcPct val="35000"/>
            </a:spcAft>
            <a:buNone/>
          </a:pPr>
          <a:r>
            <a:rPr lang="en-US" sz="1500" kern="1200" dirty="0">
              <a:solidFill>
                <a:srgbClr val="FF0000"/>
              </a:solidFill>
            </a:rPr>
            <a:t>Volatile Data</a:t>
          </a:r>
        </a:p>
      </dsp:txBody>
      <dsp:txXfrm>
        <a:off x="415951" y="198404"/>
        <a:ext cx="5477458" cy="399568"/>
      </dsp:txXfrm>
    </dsp:sp>
    <dsp:sp modelId="{B86A31F1-2934-4CD6-9B34-91CC6BA6E21E}">
      <dsp:nvSpPr>
        <dsp:cNvPr id="0" name=""/>
        <dsp:cNvSpPr/>
      </dsp:nvSpPr>
      <dsp:spPr>
        <a:xfrm>
          <a:off x="0" y="1787339"/>
          <a:ext cx="7886700" cy="1299375"/>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12096" tIns="312420" rIns="612096" bIns="106680" numCol="1" spcCol="1270" anchor="t" anchorCtr="0">
          <a:noAutofit/>
        </a:bodyPr>
        <a:lstStyle/>
        <a:p>
          <a:pPr marL="114300" lvl="1" indent="-114300" algn="l" defTabSz="666750">
            <a:lnSpc>
              <a:spcPct val="90000"/>
            </a:lnSpc>
            <a:spcBef>
              <a:spcPct val="0"/>
            </a:spcBef>
            <a:spcAft>
              <a:spcPct val="15000"/>
            </a:spcAft>
            <a:buChar char="•"/>
          </a:pPr>
          <a:r>
            <a:rPr lang="en-US" sz="1500" kern="1200" dirty="0">
              <a:solidFill>
                <a:schemeClr val="tx1"/>
              </a:solidFill>
              <a:latin typeface="Calibri" panose="020F0502020204030204" pitchFamily="34" charset="0"/>
              <a:ea typeface="Calibri" panose="020F0502020204030204" pitchFamily="34" charset="0"/>
              <a:cs typeface="Calibri" panose="020F0502020204030204" pitchFamily="34" charset="0"/>
            </a:rPr>
            <a:t>Persistent data that is stored on secondary memory devices such as SSD, HDD, Memory cards, USB (Flash Drive). </a:t>
          </a:r>
        </a:p>
        <a:p>
          <a:pPr marL="114300" lvl="1" indent="-114300" algn="l" defTabSz="666750">
            <a:lnSpc>
              <a:spcPct val="90000"/>
            </a:lnSpc>
            <a:spcBef>
              <a:spcPct val="0"/>
            </a:spcBef>
            <a:spcAft>
              <a:spcPct val="15000"/>
            </a:spcAft>
            <a:buChar char="•"/>
          </a:pPr>
          <a:r>
            <a:rPr lang="en-US" sz="1500" kern="1200" dirty="0">
              <a:solidFill>
                <a:schemeClr val="tx1"/>
              </a:solidFill>
              <a:latin typeface="Calibri" panose="020F0502020204030204" pitchFamily="34" charset="0"/>
              <a:ea typeface="Calibri" panose="020F0502020204030204" pitchFamily="34" charset="0"/>
              <a:cs typeface="Calibri" panose="020F0502020204030204" pitchFamily="34" charset="0"/>
            </a:rPr>
            <a:t>Hidden files, swap space, index.dat files, unused partitions, registry settings, event logs, etc.</a:t>
          </a:r>
        </a:p>
      </dsp:txBody>
      <dsp:txXfrm>
        <a:off x="0" y="1787339"/>
        <a:ext cx="7886700" cy="1299375"/>
      </dsp:txXfrm>
    </dsp:sp>
    <dsp:sp modelId="{672160BB-8C4F-4D9F-8BC6-8CD84AD0ABEB}">
      <dsp:nvSpPr>
        <dsp:cNvPr id="0" name=""/>
        <dsp:cNvSpPr/>
      </dsp:nvSpPr>
      <dsp:spPr>
        <a:xfrm>
          <a:off x="394335" y="1565939"/>
          <a:ext cx="5520690" cy="4428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8669" tIns="0" rIns="208669" bIns="0" numCol="1" spcCol="1270" anchor="ctr" anchorCtr="0">
          <a:noAutofit/>
        </a:bodyPr>
        <a:lstStyle/>
        <a:p>
          <a:pPr marL="0" lvl="0" indent="0" algn="l" defTabSz="666750">
            <a:lnSpc>
              <a:spcPct val="90000"/>
            </a:lnSpc>
            <a:spcBef>
              <a:spcPct val="0"/>
            </a:spcBef>
            <a:spcAft>
              <a:spcPct val="35000"/>
            </a:spcAft>
            <a:buNone/>
          </a:pPr>
          <a:r>
            <a:rPr lang="en-US" sz="1500" kern="1200" dirty="0">
              <a:solidFill>
                <a:srgbClr val="FF0000"/>
              </a:solidFill>
            </a:rPr>
            <a:t>Non-Volatile Data</a:t>
          </a:r>
        </a:p>
      </dsp:txBody>
      <dsp:txXfrm>
        <a:off x="415951" y="1587555"/>
        <a:ext cx="5477458" cy="39956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F4B499-F8D9-4DEE-AF7E-4B7A2E336277}">
      <dsp:nvSpPr>
        <dsp:cNvPr id="0" name=""/>
        <dsp:cNvSpPr/>
      </dsp:nvSpPr>
      <dsp:spPr>
        <a:xfrm rot="16200000">
          <a:off x="-708538" y="709500"/>
          <a:ext cx="3922105" cy="2503103"/>
        </a:xfrm>
        <a:prstGeom prst="flowChartManualOperation">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1600" tIns="0" rIns="102885" bIns="0" numCol="1" spcCol="1270" anchor="t" anchorCtr="0">
          <a:noAutofit/>
        </a:bodyPr>
        <a:lstStyle/>
        <a:p>
          <a:pPr marL="0" lvl="0" indent="0" algn="l" defTabSz="711200">
            <a:lnSpc>
              <a:spcPct val="90000"/>
            </a:lnSpc>
            <a:spcBef>
              <a:spcPct val="0"/>
            </a:spcBef>
            <a:spcAft>
              <a:spcPct val="35000"/>
            </a:spcAft>
            <a:buNone/>
          </a:pPr>
          <a:r>
            <a:rPr lang="en-US" sz="1600" kern="1200" dirty="0">
              <a:solidFill>
                <a:schemeClr val="tx1"/>
              </a:solidFill>
            </a:rPr>
            <a:t>User Created Files</a:t>
          </a:r>
        </a:p>
        <a:p>
          <a:pPr marL="114300" lvl="1" indent="-114300" algn="l" defTabSz="533400">
            <a:lnSpc>
              <a:spcPct val="90000"/>
            </a:lnSpc>
            <a:spcBef>
              <a:spcPct val="0"/>
            </a:spcBef>
            <a:spcAft>
              <a:spcPct val="15000"/>
            </a:spcAft>
            <a:buChar char="•"/>
          </a:pPr>
          <a:r>
            <a:rPr lang="en-US" sz="1200" kern="1200" dirty="0">
              <a:solidFill>
                <a:schemeClr val="tx1"/>
              </a:solidFill>
            </a:rPr>
            <a:t>Databases</a:t>
          </a:r>
        </a:p>
        <a:p>
          <a:pPr marL="114300" lvl="1" indent="-114300" algn="l" defTabSz="533400">
            <a:lnSpc>
              <a:spcPct val="90000"/>
            </a:lnSpc>
            <a:spcBef>
              <a:spcPct val="0"/>
            </a:spcBef>
            <a:spcAft>
              <a:spcPct val="15000"/>
            </a:spcAft>
            <a:buChar char="•"/>
          </a:pPr>
          <a:r>
            <a:rPr lang="en-US" sz="1200" kern="1200" dirty="0">
              <a:solidFill>
                <a:schemeClr val="tx1"/>
              </a:solidFill>
            </a:rPr>
            <a:t>Media Files (Image, Audio, Video, etc.)</a:t>
          </a:r>
        </a:p>
        <a:p>
          <a:pPr marL="114300" lvl="1" indent="-114300" algn="l" defTabSz="533400">
            <a:lnSpc>
              <a:spcPct val="90000"/>
            </a:lnSpc>
            <a:spcBef>
              <a:spcPct val="0"/>
            </a:spcBef>
            <a:spcAft>
              <a:spcPct val="15000"/>
            </a:spcAft>
            <a:buChar char="•"/>
          </a:pPr>
          <a:r>
            <a:rPr lang="en-US" sz="1200" kern="1200" dirty="0">
              <a:solidFill>
                <a:schemeClr val="tx1"/>
              </a:solidFill>
            </a:rPr>
            <a:t>Documents (Text, Presentation, Spreadsheet, PDF, etc.)</a:t>
          </a:r>
        </a:p>
        <a:p>
          <a:pPr marL="114300" lvl="1" indent="-114300" algn="l" defTabSz="533400">
            <a:lnSpc>
              <a:spcPct val="90000"/>
            </a:lnSpc>
            <a:spcBef>
              <a:spcPct val="0"/>
            </a:spcBef>
            <a:spcAft>
              <a:spcPct val="15000"/>
            </a:spcAft>
            <a:buChar char="•"/>
          </a:pPr>
          <a:r>
            <a:rPr lang="en-US" sz="1200" kern="1200" dirty="0">
              <a:solidFill>
                <a:schemeClr val="tx1"/>
              </a:solidFill>
            </a:rPr>
            <a:t>Internet Bookmarks &amp; Address Books</a:t>
          </a:r>
        </a:p>
      </dsp:txBody>
      <dsp:txXfrm rot="5400000">
        <a:off x="963" y="784420"/>
        <a:ext cx="2503103" cy="2353263"/>
      </dsp:txXfrm>
    </dsp:sp>
    <dsp:sp modelId="{6BC7B403-CDBD-45FF-BC5C-C0430B9310BE}">
      <dsp:nvSpPr>
        <dsp:cNvPr id="0" name=""/>
        <dsp:cNvSpPr/>
      </dsp:nvSpPr>
      <dsp:spPr>
        <a:xfrm rot="16200000">
          <a:off x="1982297" y="709500"/>
          <a:ext cx="3922105" cy="2503103"/>
        </a:xfrm>
        <a:prstGeom prst="flowChartManualOperation">
          <a:avLst/>
        </a:prstGeom>
        <a:gradFill rotWithShape="0">
          <a:gsLst>
            <a:gs pos="0">
              <a:schemeClr val="accent5">
                <a:hueOff val="1628513"/>
                <a:satOff val="5598"/>
                <a:lumOff val="-26863"/>
                <a:alphaOff val="0"/>
                <a:shade val="51000"/>
                <a:satMod val="130000"/>
              </a:schemeClr>
            </a:gs>
            <a:gs pos="80000">
              <a:schemeClr val="accent5">
                <a:hueOff val="1628513"/>
                <a:satOff val="5598"/>
                <a:lumOff val="-26863"/>
                <a:alphaOff val="0"/>
                <a:shade val="93000"/>
                <a:satMod val="130000"/>
              </a:schemeClr>
            </a:gs>
            <a:gs pos="100000">
              <a:schemeClr val="accent5">
                <a:hueOff val="1628513"/>
                <a:satOff val="5598"/>
                <a:lumOff val="-26863"/>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1600" tIns="0" rIns="102885" bIns="0" numCol="1" spcCol="1270" anchor="t" anchorCtr="0">
          <a:noAutofit/>
        </a:bodyPr>
        <a:lstStyle/>
        <a:p>
          <a:pPr marL="0" lvl="0" indent="0" algn="l" defTabSz="711200">
            <a:lnSpc>
              <a:spcPct val="90000"/>
            </a:lnSpc>
            <a:spcBef>
              <a:spcPct val="0"/>
            </a:spcBef>
            <a:spcAft>
              <a:spcPct val="35000"/>
            </a:spcAft>
            <a:buNone/>
          </a:pPr>
          <a:r>
            <a:rPr lang="en-US" sz="1600" kern="1200" dirty="0">
              <a:solidFill>
                <a:schemeClr val="tx1"/>
              </a:solidFill>
            </a:rPr>
            <a:t>User Protected Files</a:t>
          </a:r>
        </a:p>
        <a:p>
          <a:pPr marL="114300" lvl="1" indent="-114300" algn="l" defTabSz="533400">
            <a:lnSpc>
              <a:spcPct val="90000"/>
            </a:lnSpc>
            <a:spcBef>
              <a:spcPct val="0"/>
            </a:spcBef>
            <a:spcAft>
              <a:spcPct val="15000"/>
            </a:spcAft>
            <a:buChar char="•"/>
          </a:pPr>
          <a:r>
            <a:rPr lang="en-US" sz="1200" kern="1200" dirty="0">
              <a:solidFill>
                <a:schemeClr val="tx1"/>
              </a:solidFill>
            </a:rPr>
            <a:t>Compressed Files</a:t>
          </a:r>
        </a:p>
        <a:p>
          <a:pPr marL="114300" lvl="1" indent="-114300" algn="l" defTabSz="533400">
            <a:lnSpc>
              <a:spcPct val="90000"/>
            </a:lnSpc>
            <a:spcBef>
              <a:spcPct val="0"/>
            </a:spcBef>
            <a:spcAft>
              <a:spcPct val="15000"/>
            </a:spcAft>
            <a:buChar char="•"/>
          </a:pPr>
          <a:r>
            <a:rPr lang="en-US" sz="1200" kern="1200" dirty="0">
              <a:solidFill>
                <a:schemeClr val="tx1"/>
              </a:solidFill>
            </a:rPr>
            <a:t>Encrypted Files (Password Protected)</a:t>
          </a:r>
        </a:p>
        <a:p>
          <a:pPr marL="114300" lvl="1" indent="-114300" algn="l" defTabSz="533400">
            <a:lnSpc>
              <a:spcPct val="90000"/>
            </a:lnSpc>
            <a:spcBef>
              <a:spcPct val="0"/>
            </a:spcBef>
            <a:spcAft>
              <a:spcPct val="15000"/>
            </a:spcAft>
            <a:buChar char="•"/>
          </a:pPr>
          <a:r>
            <a:rPr lang="en-US" sz="1200" kern="1200" dirty="0">
              <a:solidFill>
                <a:schemeClr val="tx1"/>
              </a:solidFill>
            </a:rPr>
            <a:t>Hidden Files </a:t>
          </a:r>
        </a:p>
        <a:p>
          <a:pPr marL="114300" lvl="1" indent="-114300" algn="l" defTabSz="533400">
            <a:lnSpc>
              <a:spcPct val="90000"/>
            </a:lnSpc>
            <a:spcBef>
              <a:spcPct val="0"/>
            </a:spcBef>
            <a:spcAft>
              <a:spcPct val="15000"/>
            </a:spcAft>
            <a:buChar char="•"/>
          </a:pPr>
          <a:r>
            <a:rPr lang="en-US" sz="1200" kern="1200" dirty="0">
              <a:solidFill>
                <a:schemeClr val="tx1"/>
              </a:solidFill>
            </a:rPr>
            <a:t>Files with name/extension mismatch</a:t>
          </a:r>
        </a:p>
        <a:p>
          <a:pPr marL="114300" lvl="1" indent="-114300" algn="l" defTabSz="533400">
            <a:lnSpc>
              <a:spcPct val="90000"/>
            </a:lnSpc>
            <a:spcBef>
              <a:spcPct val="0"/>
            </a:spcBef>
            <a:spcAft>
              <a:spcPct val="15000"/>
            </a:spcAft>
            <a:buChar char="•"/>
          </a:pPr>
          <a:r>
            <a:rPr lang="en-US" sz="1200" kern="1200" dirty="0">
              <a:solidFill>
                <a:schemeClr val="tx1"/>
              </a:solidFill>
            </a:rPr>
            <a:t>Steganography</a:t>
          </a:r>
        </a:p>
      </dsp:txBody>
      <dsp:txXfrm rot="5400000">
        <a:off x="2691798" y="784420"/>
        <a:ext cx="2503103" cy="2353263"/>
      </dsp:txXfrm>
    </dsp:sp>
    <dsp:sp modelId="{D64BD315-902B-4DF9-87C5-A52809052917}">
      <dsp:nvSpPr>
        <dsp:cNvPr id="0" name=""/>
        <dsp:cNvSpPr/>
      </dsp:nvSpPr>
      <dsp:spPr>
        <a:xfrm rot="16200000">
          <a:off x="4673133" y="709500"/>
          <a:ext cx="3922105" cy="2503103"/>
        </a:xfrm>
        <a:prstGeom prst="flowChartManualOperation">
          <a:avLst/>
        </a:prstGeom>
        <a:gradFill rotWithShape="0">
          <a:gsLst>
            <a:gs pos="0">
              <a:schemeClr val="accent5">
                <a:hueOff val="3257026"/>
                <a:satOff val="11196"/>
                <a:lumOff val="-53726"/>
                <a:alphaOff val="0"/>
                <a:shade val="51000"/>
                <a:satMod val="130000"/>
              </a:schemeClr>
            </a:gs>
            <a:gs pos="80000">
              <a:schemeClr val="accent5">
                <a:hueOff val="3257026"/>
                <a:satOff val="11196"/>
                <a:lumOff val="-53726"/>
                <a:alphaOff val="0"/>
                <a:shade val="93000"/>
                <a:satMod val="130000"/>
              </a:schemeClr>
            </a:gs>
            <a:gs pos="100000">
              <a:schemeClr val="accent5">
                <a:hueOff val="3257026"/>
                <a:satOff val="11196"/>
                <a:lumOff val="-5372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1600" tIns="0" rIns="102885" bIns="0" numCol="1" spcCol="1270" anchor="t" anchorCtr="0">
          <a:noAutofit/>
        </a:bodyPr>
        <a:lstStyle/>
        <a:p>
          <a:pPr marL="0" lvl="0" indent="0" algn="l" defTabSz="711200">
            <a:lnSpc>
              <a:spcPct val="90000"/>
            </a:lnSpc>
            <a:spcBef>
              <a:spcPct val="0"/>
            </a:spcBef>
            <a:spcAft>
              <a:spcPct val="35000"/>
            </a:spcAft>
            <a:buNone/>
          </a:pPr>
          <a:r>
            <a:rPr lang="en-US" sz="1600" kern="1200" dirty="0"/>
            <a:t>System Generated Files</a:t>
          </a:r>
        </a:p>
        <a:p>
          <a:pPr marL="114300" lvl="1" indent="-114300" algn="l" defTabSz="533400">
            <a:lnSpc>
              <a:spcPct val="90000"/>
            </a:lnSpc>
            <a:spcBef>
              <a:spcPct val="0"/>
            </a:spcBef>
            <a:spcAft>
              <a:spcPct val="15000"/>
            </a:spcAft>
            <a:buChar char="•"/>
          </a:pPr>
          <a:r>
            <a:rPr lang="en-US" sz="1200" kern="1200" dirty="0"/>
            <a:t>Log Files</a:t>
          </a:r>
        </a:p>
        <a:p>
          <a:pPr marL="114300" lvl="1" indent="-114300" algn="l" defTabSz="533400">
            <a:lnSpc>
              <a:spcPct val="90000"/>
            </a:lnSpc>
            <a:spcBef>
              <a:spcPct val="0"/>
            </a:spcBef>
            <a:spcAft>
              <a:spcPct val="15000"/>
            </a:spcAft>
            <a:buChar char="•"/>
          </a:pPr>
          <a:r>
            <a:rPr lang="en-US" sz="1200" kern="1200" dirty="0"/>
            <a:t>Configuration Files</a:t>
          </a:r>
        </a:p>
        <a:p>
          <a:pPr marL="114300" lvl="1" indent="-114300" algn="l" defTabSz="533400">
            <a:lnSpc>
              <a:spcPct val="90000"/>
            </a:lnSpc>
            <a:spcBef>
              <a:spcPct val="0"/>
            </a:spcBef>
            <a:spcAft>
              <a:spcPct val="15000"/>
            </a:spcAft>
            <a:buChar char="•"/>
          </a:pPr>
          <a:r>
            <a:rPr lang="en-US" sz="1200" kern="1200" dirty="0"/>
            <a:t>Cookies</a:t>
          </a:r>
        </a:p>
        <a:p>
          <a:pPr marL="114300" lvl="1" indent="-114300" algn="l" defTabSz="533400">
            <a:lnSpc>
              <a:spcPct val="90000"/>
            </a:lnSpc>
            <a:spcBef>
              <a:spcPct val="0"/>
            </a:spcBef>
            <a:spcAft>
              <a:spcPct val="15000"/>
            </a:spcAft>
            <a:buChar char="•"/>
          </a:pPr>
          <a:r>
            <a:rPr lang="en-US" sz="1200" kern="1200" dirty="0"/>
            <a:t>System Files</a:t>
          </a:r>
        </a:p>
        <a:p>
          <a:pPr marL="114300" lvl="1" indent="-114300" algn="l" defTabSz="533400">
            <a:lnSpc>
              <a:spcPct val="90000"/>
            </a:lnSpc>
            <a:spcBef>
              <a:spcPct val="0"/>
            </a:spcBef>
            <a:spcAft>
              <a:spcPct val="15000"/>
            </a:spcAft>
            <a:buChar char="•"/>
          </a:pPr>
          <a:r>
            <a:rPr lang="en-US" sz="1200" kern="1200" dirty="0"/>
            <a:t>Temporary Files</a:t>
          </a:r>
        </a:p>
        <a:p>
          <a:pPr marL="114300" lvl="1" indent="-114300" algn="l" defTabSz="533400">
            <a:lnSpc>
              <a:spcPct val="90000"/>
            </a:lnSpc>
            <a:spcBef>
              <a:spcPct val="0"/>
            </a:spcBef>
            <a:spcAft>
              <a:spcPct val="15000"/>
            </a:spcAft>
            <a:buChar char="•"/>
          </a:pPr>
          <a:r>
            <a:rPr lang="en-US" sz="1200" kern="1200" dirty="0"/>
            <a:t>History Files</a:t>
          </a:r>
        </a:p>
        <a:p>
          <a:pPr marL="114300" lvl="1" indent="-114300" algn="l" defTabSz="533400">
            <a:lnSpc>
              <a:spcPct val="90000"/>
            </a:lnSpc>
            <a:spcBef>
              <a:spcPct val="0"/>
            </a:spcBef>
            <a:spcAft>
              <a:spcPct val="15000"/>
            </a:spcAft>
            <a:buChar char="•"/>
          </a:pPr>
          <a:r>
            <a:rPr lang="en-US" sz="1200" kern="1200" dirty="0"/>
            <a:t>Backup Files</a:t>
          </a:r>
        </a:p>
        <a:p>
          <a:pPr marL="114300" lvl="1" indent="-114300" algn="l" defTabSz="533400">
            <a:lnSpc>
              <a:spcPct val="90000"/>
            </a:lnSpc>
            <a:spcBef>
              <a:spcPct val="0"/>
            </a:spcBef>
            <a:spcAft>
              <a:spcPct val="15000"/>
            </a:spcAft>
            <a:buChar char="•"/>
          </a:pPr>
          <a:r>
            <a:rPr lang="en-US" sz="1200" kern="1200" dirty="0"/>
            <a:t>Printer Spool Files</a:t>
          </a:r>
        </a:p>
        <a:p>
          <a:pPr marL="114300" lvl="1" indent="-114300" algn="l" defTabSz="533400">
            <a:lnSpc>
              <a:spcPct val="90000"/>
            </a:lnSpc>
            <a:spcBef>
              <a:spcPct val="0"/>
            </a:spcBef>
            <a:spcAft>
              <a:spcPct val="15000"/>
            </a:spcAft>
            <a:buChar char="•"/>
          </a:pPr>
          <a:endParaRPr lang="en-US" sz="1200" kern="1200" dirty="0"/>
        </a:p>
      </dsp:txBody>
      <dsp:txXfrm rot="5400000">
        <a:off x="5382634" y="784420"/>
        <a:ext cx="2503103" cy="235326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228E72-B2CE-4F14-918C-8AFE61E3471B}">
      <dsp:nvSpPr>
        <dsp:cNvPr id="0" name=""/>
        <dsp:cNvSpPr/>
      </dsp:nvSpPr>
      <dsp:spPr>
        <a:xfrm>
          <a:off x="0" y="452"/>
          <a:ext cx="78867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3D3946A-9891-45E6-96B9-03B7975D9FF6}">
      <dsp:nvSpPr>
        <dsp:cNvPr id="0" name=""/>
        <dsp:cNvSpPr/>
      </dsp:nvSpPr>
      <dsp:spPr>
        <a:xfrm>
          <a:off x="0" y="452"/>
          <a:ext cx="1577340" cy="741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dirty="0"/>
            <a:t>Admissible</a:t>
          </a:r>
        </a:p>
      </dsp:txBody>
      <dsp:txXfrm>
        <a:off x="0" y="452"/>
        <a:ext cx="1577340" cy="741274"/>
      </dsp:txXfrm>
    </dsp:sp>
    <dsp:sp modelId="{9818A5E2-672B-40DB-9E03-9B7DB2982299}">
      <dsp:nvSpPr>
        <dsp:cNvPr id="0" name=""/>
        <dsp:cNvSpPr/>
      </dsp:nvSpPr>
      <dsp:spPr>
        <a:xfrm>
          <a:off x="1695640" y="34113"/>
          <a:ext cx="6191059" cy="673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Evidence must be related to the fact being proved.</a:t>
          </a:r>
        </a:p>
      </dsp:txBody>
      <dsp:txXfrm>
        <a:off x="1695640" y="34113"/>
        <a:ext cx="6191059" cy="673227"/>
      </dsp:txXfrm>
    </dsp:sp>
    <dsp:sp modelId="{D6071761-6C8B-433F-8441-A7D828876023}">
      <dsp:nvSpPr>
        <dsp:cNvPr id="0" name=""/>
        <dsp:cNvSpPr/>
      </dsp:nvSpPr>
      <dsp:spPr>
        <a:xfrm>
          <a:off x="1577340" y="707341"/>
          <a:ext cx="6309360"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C230772-D9AA-4F94-8621-D5EC2BE26127}">
      <dsp:nvSpPr>
        <dsp:cNvPr id="0" name=""/>
        <dsp:cNvSpPr/>
      </dsp:nvSpPr>
      <dsp:spPr>
        <a:xfrm>
          <a:off x="0" y="741726"/>
          <a:ext cx="78867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46EF6F4-BD96-4D75-90FA-7592D8A77096}">
      <dsp:nvSpPr>
        <dsp:cNvPr id="0" name=""/>
        <dsp:cNvSpPr/>
      </dsp:nvSpPr>
      <dsp:spPr>
        <a:xfrm>
          <a:off x="0" y="741726"/>
          <a:ext cx="1577340" cy="741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dirty="0"/>
            <a:t>Authentic</a:t>
          </a:r>
        </a:p>
      </dsp:txBody>
      <dsp:txXfrm>
        <a:off x="0" y="741726"/>
        <a:ext cx="1577340" cy="741274"/>
      </dsp:txXfrm>
    </dsp:sp>
    <dsp:sp modelId="{EE980159-8284-4177-9D18-414429EF37F7}">
      <dsp:nvSpPr>
        <dsp:cNvPr id="0" name=""/>
        <dsp:cNvSpPr/>
      </dsp:nvSpPr>
      <dsp:spPr>
        <a:xfrm>
          <a:off x="1695640" y="775388"/>
          <a:ext cx="6191059" cy="673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Evidence must be real and must be related to the incident in a proper way.</a:t>
          </a:r>
        </a:p>
      </dsp:txBody>
      <dsp:txXfrm>
        <a:off x="1695640" y="775388"/>
        <a:ext cx="6191059" cy="673227"/>
      </dsp:txXfrm>
    </dsp:sp>
    <dsp:sp modelId="{1DF7FEA8-6A40-45A5-8718-C5D0A004975E}">
      <dsp:nvSpPr>
        <dsp:cNvPr id="0" name=""/>
        <dsp:cNvSpPr/>
      </dsp:nvSpPr>
      <dsp:spPr>
        <a:xfrm>
          <a:off x="1577340" y="1448615"/>
          <a:ext cx="6309360"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62BEC43-8C7C-4801-AE5D-9D64DF35B300}">
      <dsp:nvSpPr>
        <dsp:cNvPr id="0" name=""/>
        <dsp:cNvSpPr/>
      </dsp:nvSpPr>
      <dsp:spPr>
        <a:xfrm>
          <a:off x="0" y="1483000"/>
          <a:ext cx="78867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DCAB7C3-8A6F-4794-A9E5-DDF93FB8E2EF}">
      <dsp:nvSpPr>
        <dsp:cNvPr id="0" name=""/>
        <dsp:cNvSpPr/>
      </dsp:nvSpPr>
      <dsp:spPr>
        <a:xfrm>
          <a:off x="0" y="1483000"/>
          <a:ext cx="1577340" cy="741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dirty="0"/>
            <a:t>Complete</a:t>
          </a:r>
        </a:p>
      </dsp:txBody>
      <dsp:txXfrm>
        <a:off x="0" y="1483000"/>
        <a:ext cx="1577340" cy="741274"/>
      </dsp:txXfrm>
    </dsp:sp>
    <dsp:sp modelId="{B209B7F9-E81C-4974-A47C-9496ABE44241}">
      <dsp:nvSpPr>
        <dsp:cNvPr id="0" name=""/>
        <dsp:cNvSpPr/>
      </dsp:nvSpPr>
      <dsp:spPr>
        <a:xfrm>
          <a:off x="1695640" y="1516662"/>
          <a:ext cx="6191059" cy="673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Evidence must prove the attacker’s actions or innocence.</a:t>
          </a:r>
        </a:p>
      </dsp:txBody>
      <dsp:txXfrm>
        <a:off x="1695640" y="1516662"/>
        <a:ext cx="6191059" cy="673227"/>
      </dsp:txXfrm>
    </dsp:sp>
    <dsp:sp modelId="{D87B2319-3A27-4560-A0D6-86934726BABD}">
      <dsp:nvSpPr>
        <dsp:cNvPr id="0" name=""/>
        <dsp:cNvSpPr/>
      </dsp:nvSpPr>
      <dsp:spPr>
        <a:xfrm>
          <a:off x="1577340" y="2189889"/>
          <a:ext cx="6309360"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D636D47-5E14-468B-B461-693489397AA9}">
      <dsp:nvSpPr>
        <dsp:cNvPr id="0" name=""/>
        <dsp:cNvSpPr/>
      </dsp:nvSpPr>
      <dsp:spPr>
        <a:xfrm>
          <a:off x="0" y="2224275"/>
          <a:ext cx="78867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651BE75-3986-4751-9050-89FB4E618A11}">
      <dsp:nvSpPr>
        <dsp:cNvPr id="0" name=""/>
        <dsp:cNvSpPr/>
      </dsp:nvSpPr>
      <dsp:spPr>
        <a:xfrm>
          <a:off x="0" y="2224275"/>
          <a:ext cx="1577340" cy="741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dirty="0"/>
            <a:t>Reliable</a:t>
          </a:r>
        </a:p>
      </dsp:txBody>
      <dsp:txXfrm>
        <a:off x="0" y="2224275"/>
        <a:ext cx="1577340" cy="741274"/>
      </dsp:txXfrm>
    </dsp:sp>
    <dsp:sp modelId="{E35C8B8C-7014-43ED-88A3-1D3C37EC64C3}">
      <dsp:nvSpPr>
        <dsp:cNvPr id="0" name=""/>
        <dsp:cNvSpPr/>
      </dsp:nvSpPr>
      <dsp:spPr>
        <a:xfrm>
          <a:off x="1695640" y="2257936"/>
          <a:ext cx="6191059" cy="673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There must be no doubt about the authenticity or veracity of the evidence.</a:t>
          </a:r>
        </a:p>
      </dsp:txBody>
      <dsp:txXfrm>
        <a:off x="1695640" y="2257936"/>
        <a:ext cx="6191059" cy="673227"/>
      </dsp:txXfrm>
    </dsp:sp>
    <dsp:sp modelId="{78A37988-D53F-4EC1-9C01-BDA6EFD1800D}">
      <dsp:nvSpPr>
        <dsp:cNvPr id="0" name=""/>
        <dsp:cNvSpPr/>
      </dsp:nvSpPr>
      <dsp:spPr>
        <a:xfrm>
          <a:off x="1577340" y="2931163"/>
          <a:ext cx="6309360"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0DBD92B-70E9-40CC-82FB-B876372B572E}">
      <dsp:nvSpPr>
        <dsp:cNvPr id="0" name=""/>
        <dsp:cNvSpPr/>
      </dsp:nvSpPr>
      <dsp:spPr>
        <a:xfrm>
          <a:off x="0" y="2965549"/>
          <a:ext cx="78867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43C88B5-E50D-4043-9722-1B84A3D189DD}">
      <dsp:nvSpPr>
        <dsp:cNvPr id="0" name=""/>
        <dsp:cNvSpPr/>
      </dsp:nvSpPr>
      <dsp:spPr>
        <a:xfrm>
          <a:off x="0" y="2965549"/>
          <a:ext cx="1577340" cy="741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dirty="0"/>
            <a:t>Believable</a:t>
          </a:r>
        </a:p>
      </dsp:txBody>
      <dsp:txXfrm>
        <a:off x="0" y="2965549"/>
        <a:ext cx="1577340" cy="741274"/>
      </dsp:txXfrm>
    </dsp:sp>
    <dsp:sp modelId="{1631D37A-8CFE-4035-9CF3-7D9D70AF7DFE}">
      <dsp:nvSpPr>
        <dsp:cNvPr id="0" name=""/>
        <dsp:cNvSpPr/>
      </dsp:nvSpPr>
      <dsp:spPr>
        <a:xfrm>
          <a:off x="1695640" y="2999210"/>
          <a:ext cx="6191059" cy="673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Evidence must be clear and understandable by the judges.</a:t>
          </a:r>
        </a:p>
      </dsp:txBody>
      <dsp:txXfrm>
        <a:off x="1695640" y="2999210"/>
        <a:ext cx="6191059" cy="673227"/>
      </dsp:txXfrm>
    </dsp:sp>
    <dsp:sp modelId="{BDD91502-1627-433D-A72B-7D351C7D4FA7}">
      <dsp:nvSpPr>
        <dsp:cNvPr id="0" name=""/>
        <dsp:cNvSpPr/>
      </dsp:nvSpPr>
      <dsp:spPr>
        <a:xfrm>
          <a:off x="1577340" y="3672438"/>
          <a:ext cx="6309360"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C5555F-7E9B-4AFA-B40F-4B5B3D59B53F}">
      <dsp:nvSpPr>
        <dsp:cNvPr id="0" name=""/>
        <dsp:cNvSpPr/>
      </dsp:nvSpPr>
      <dsp:spPr>
        <a:xfrm>
          <a:off x="2310" y="61909"/>
          <a:ext cx="1833041" cy="1099824"/>
        </a:xfrm>
        <a:prstGeom prst="rect">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solidFill>
                <a:schemeClr val="tx1"/>
              </a:solidFill>
            </a:rPr>
            <a:t>Hard Drive</a:t>
          </a:r>
        </a:p>
      </dsp:txBody>
      <dsp:txXfrm>
        <a:off x="2310" y="61909"/>
        <a:ext cx="1833041" cy="1099824"/>
      </dsp:txXfrm>
    </dsp:sp>
    <dsp:sp modelId="{DA06C7B6-4A80-486E-863F-6112E7CB1CCE}">
      <dsp:nvSpPr>
        <dsp:cNvPr id="0" name=""/>
        <dsp:cNvSpPr/>
      </dsp:nvSpPr>
      <dsp:spPr>
        <a:xfrm>
          <a:off x="2018656" y="61909"/>
          <a:ext cx="1833041" cy="1099824"/>
        </a:xfrm>
        <a:prstGeom prst="rect">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solidFill>
                <a:schemeClr val="tx1"/>
              </a:solidFill>
            </a:rPr>
            <a:t>Smart Card</a:t>
          </a:r>
        </a:p>
      </dsp:txBody>
      <dsp:txXfrm>
        <a:off x="2018656" y="61909"/>
        <a:ext cx="1833041" cy="1099824"/>
      </dsp:txXfrm>
    </dsp:sp>
    <dsp:sp modelId="{51CD74D0-DE0A-411A-8AA8-7A0379F7E993}">
      <dsp:nvSpPr>
        <dsp:cNvPr id="0" name=""/>
        <dsp:cNvSpPr/>
      </dsp:nvSpPr>
      <dsp:spPr>
        <a:xfrm>
          <a:off x="4035002" y="61909"/>
          <a:ext cx="1833041" cy="1099824"/>
        </a:xfrm>
        <a:prstGeom prst="rect">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solidFill>
                <a:schemeClr val="tx1"/>
              </a:solidFill>
            </a:rPr>
            <a:t>Biometric Scanners</a:t>
          </a:r>
        </a:p>
      </dsp:txBody>
      <dsp:txXfrm>
        <a:off x="4035002" y="61909"/>
        <a:ext cx="1833041" cy="1099824"/>
      </dsp:txXfrm>
    </dsp:sp>
    <dsp:sp modelId="{1CF4BBC5-E63B-4C9C-8693-F92B9B852DF2}">
      <dsp:nvSpPr>
        <dsp:cNvPr id="0" name=""/>
        <dsp:cNvSpPr/>
      </dsp:nvSpPr>
      <dsp:spPr>
        <a:xfrm>
          <a:off x="6051347" y="61909"/>
          <a:ext cx="1833041" cy="1099824"/>
        </a:xfrm>
        <a:prstGeom prst="rect">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solidFill>
                <a:schemeClr val="tx1"/>
              </a:solidFill>
            </a:rPr>
            <a:t>Digital Cameras</a:t>
          </a:r>
        </a:p>
      </dsp:txBody>
      <dsp:txXfrm>
        <a:off x="6051347" y="61909"/>
        <a:ext cx="1833041" cy="1099824"/>
      </dsp:txXfrm>
    </dsp:sp>
    <dsp:sp modelId="{B50DA002-38B0-4EB7-B131-1B90D03BA0D3}">
      <dsp:nvSpPr>
        <dsp:cNvPr id="0" name=""/>
        <dsp:cNvSpPr/>
      </dsp:nvSpPr>
      <dsp:spPr>
        <a:xfrm>
          <a:off x="2310" y="1345038"/>
          <a:ext cx="1833041" cy="1099824"/>
        </a:xfrm>
        <a:prstGeom prst="rect">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solidFill>
                <a:schemeClr val="tx1"/>
              </a:solidFill>
            </a:rPr>
            <a:t>Network Devices</a:t>
          </a:r>
        </a:p>
      </dsp:txBody>
      <dsp:txXfrm>
        <a:off x="2310" y="1345038"/>
        <a:ext cx="1833041" cy="1099824"/>
      </dsp:txXfrm>
    </dsp:sp>
    <dsp:sp modelId="{BBAE1022-F249-404F-AA11-18F8B5B1F1BA}">
      <dsp:nvSpPr>
        <dsp:cNvPr id="0" name=""/>
        <dsp:cNvSpPr/>
      </dsp:nvSpPr>
      <dsp:spPr>
        <a:xfrm>
          <a:off x="2018656" y="1345038"/>
          <a:ext cx="1833041" cy="1099824"/>
        </a:xfrm>
        <a:prstGeom prst="rect">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solidFill>
                <a:schemeClr val="tx1"/>
              </a:solidFill>
            </a:rPr>
            <a:t>Servers &amp; End User Systems</a:t>
          </a:r>
        </a:p>
      </dsp:txBody>
      <dsp:txXfrm>
        <a:off x="2018656" y="1345038"/>
        <a:ext cx="1833041" cy="1099824"/>
      </dsp:txXfrm>
    </dsp:sp>
    <dsp:sp modelId="{FE85E8E0-5893-4A94-B14A-F5781EEFA579}">
      <dsp:nvSpPr>
        <dsp:cNvPr id="0" name=""/>
        <dsp:cNvSpPr/>
      </dsp:nvSpPr>
      <dsp:spPr>
        <a:xfrm>
          <a:off x="4035002" y="1345038"/>
          <a:ext cx="1833041" cy="1099824"/>
        </a:xfrm>
        <a:prstGeom prst="rect">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solidFill>
                <a:schemeClr val="tx1"/>
              </a:solidFill>
            </a:rPr>
            <a:t>Printers, Scanners, &amp; Copiers</a:t>
          </a:r>
        </a:p>
      </dsp:txBody>
      <dsp:txXfrm>
        <a:off x="4035002" y="1345038"/>
        <a:ext cx="1833041" cy="1099824"/>
      </dsp:txXfrm>
    </dsp:sp>
    <dsp:sp modelId="{354DB481-5F0F-466A-8E78-AAB110D988A4}">
      <dsp:nvSpPr>
        <dsp:cNvPr id="0" name=""/>
        <dsp:cNvSpPr/>
      </dsp:nvSpPr>
      <dsp:spPr>
        <a:xfrm>
          <a:off x="6051347" y="1345038"/>
          <a:ext cx="1833041" cy="1099824"/>
        </a:xfrm>
        <a:prstGeom prst="rect">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solidFill>
                <a:schemeClr val="tx1"/>
              </a:solidFill>
            </a:rPr>
            <a:t>Removable storage devices</a:t>
          </a:r>
        </a:p>
      </dsp:txBody>
      <dsp:txXfrm>
        <a:off x="6051347" y="1345038"/>
        <a:ext cx="1833041" cy="1099824"/>
      </dsp:txXfrm>
    </dsp:sp>
    <dsp:sp modelId="{094EC844-A27A-4E5A-B067-43BDF250044B}">
      <dsp:nvSpPr>
        <dsp:cNvPr id="0" name=""/>
        <dsp:cNvSpPr/>
      </dsp:nvSpPr>
      <dsp:spPr>
        <a:xfrm>
          <a:off x="2310" y="2628167"/>
          <a:ext cx="1833041" cy="1099824"/>
        </a:xfrm>
        <a:prstGeom prst="rect">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solidFill>
                <a:schemeClr val="tx1"/>
              </a:solidFill>
            </a:rPr>
            <a:t>Card Skimmers</a:t>
          </a:r>
        </a:p>
      </dsp:txBody>
      <dsp:txXfrm>
        <a:off x="2310" y="2628167"/>
        <a:ext cx="1833041" cy="1099824"/>
      </dsp:txXfrm>
    </dsp:sp>
    <dsp:sp modelId="{4D7C811D-48BB-4E5B-97FC-44529DE4B1B9}">
      <dsp:nvSpPr>
        <dsp:cNvPr id="0" name=""/>
        <dsp:cNvSpPr/>
      </dsp:nvSpPr>
      <dsp:spPr>
        <a:xfrm>
          <a:off x="2018656" y="2628167"/>
          <a:ext cx="1833041" cy="1099824"/>
        </a:xfrm>
        <a:prstGeom prst="rect">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solidFill>
                <a:schemeClr val="tx1"/>
              </a:solidFill>
            </a:rPr>
            <a:t>Mobile Phones</a:t>
          </a:r>
        </a:p>
      </dsp:txBody>
      <dsp:txXfrm>
        <a:off x="2018656" y="2628167"/>
        <a:ext cx="1833041" cy="1099824"/>
      </dsp:txXfrm>
    </dsp:sp>
    <dsp:sp modelId="{FF2010E0-649D-4F7A-9862-1B3E489EE040}">
      <dsp:nvSpPr>
        <dsp:cNvPr id="0" name=""/>
        <dsp:cNvSpPr/>
      </dsp:nvSpPr>
      <dsp:spPr>
        <a:xfrm>
          <a:off x="4035002" y="2628167"/>
          <a:ext cx="1833041" cy="1099824"/>
        </a:xfrm>
        <a:prstGeom prst="rect">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solidFill>
                <a:schemeClr val="tx1"/>
              </a:solidFill>
            </a:rPr>
            <a:t>Security Devices &amp; Systems</a:t>
          </a:r>
        </a:p>
      </dsp:txBody>
      <dsp:txXfrm>
        <a:off x="4035002" y="2628167"/>
        <a:ext cx="1833041" cy="1099824"/>
      </dsp:txXfrm>
    </dsp:sp>
    <dsp:sp modelId="{FC48C334-FFD5-4870-B03F-E700A9D8B65C}">
      <dsp:nvSpPr>
        <dsp:cNvPr id="0" name=""/>
        <dsp:cNvSpPr/>
      </dsp:nvSpPr>
      <dsp:spPr>
        <a:xfrm>
          <a:off x="6051347" y="2628167"/>
          <a:ext cx="1833041" cy="1099824"/>
        </a:xfrm>
        <a:prstGeom prst="rect">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solidFill>
                <a:schemeClr val="tx1"/>
              </a:solidFill>
            </a:rPr>
            <a:t>Logging Applications &amp; Services</a:t>
          </a:r>
        </a:p>
      </dsp:txBody>
      <dsp:txXfrm>
        <a:off x="6051347" y="2628167"/>
        <a:ext cx="1833041" cy="109982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E383F0-C44E-46E8-BB3C-E42608BC8326}">
      <dsp:nvSpPr>
        <dsp:cNvPr id="0" name=""/>
        <dsp:cNvSpPr/>
      </dsp:nvSpPr>
      <dsp:spPr>
        <a:xfrm>
          <a:off x="2310" y="115616"/>
          <a:ext cx="1833041" cy="1099824"/>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solidFill>
                <a:schemeClr val="tx1"/>
              </a:solidFill>
            </a:rPr>
            <a:t>File System Forensics</a:t>
          </a:r>
        </a:p>
      </dsp:txBody>
      <dsp:txXfrm>
        <a:off x="2310" y="115616"/>
        <a:ext cx="1833041" cy="1099824"/>
      </dsp:txXfrm>
    </dsp:sp>
    <dsp:sp modelId="{72E79188-6085-4C98-A13E-C8B45E10D95D}">
      <dsp:nvSpPr>
        <dsp:cNvPr id="0" name=""/>
        <dsp:cNvSpPr/>
      </dsp:nvSpPr>
      <dsp:spPr>
        <a:xfrm>
          <a:off x="2018656" y="100076"/>
          <a:ext cx="1833041" cy="1099824"/>
        </a:xfrm>
        <a:prstGeom prst="rect">
          <a:avLst/>
        </a:prstGeom>
        <a:solidFill>
          <a:schemeClr val="accent5">
            <a:hueOff val="296093"/>
            <a:satOff val="1018"/>
            <a:lumOff val="-488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solidFill>
                <a:schemeClr val="tx1"/>
              </a:solidFill>
            </a:rPr>
            <a:t>Operating System Forensics</a:t>
          </a:r>
        </a:p>
      </dsp:txBody>
      <dsp:txXfrm>
        <a:off x="2018656" y="100076"/>
        <a:ext cx="1833041" cy="1099824"/>
      </dsp:txXfrm>
    </dsp:sp>
    <dsp:sp modelId="{03C513EA-9589-4383-8386-F9205F4C20E0}">
      <dsp:nvSpPr>
        <dsp:cNvPr id="0" name=""/>
        <dsp:cNvSpPr/>
      </dsp:nvSpPr>
      <dsp:spPr>
        <a:xfrm>
          <a:off x="4035002" y="115616"/>
          <a:ext cx="1833041" cy="1099824"/>
        </a:xfrm>
        <a:prstGeom prst="rect">
          <a:avLst/>
        </a:prstGeom>
        <a:solidFill>
          <a:schemeClr val="accent5">
            <a:hueOff val="592187"/>
            <a:satOff val="2036"/>
            <a:lumOff val="-976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solidFill>
                <a:schemeClr val="tx1"/>
              </a:solidFill>
            </a:rPr>
            <a:t>Windows Registry Forensics</a:t>
          </a:r>
        </a:p>
      </dsp:txBody>
      <dsp:txXfrm>
        <a:off x="4035002" y="115616"/>
        <a:ext cx="1833041" cy="1099824"/>
      </dsp:txXfrm>
    </dsp:sp>
    <dsp:sp modelId="{32B5E6D6-F842-4085-835D-5A8055535576}">
      <dsp:nvSpPr>
        <dsp:cNvPr id="0" name=""/>
        <dsp:cNvSpPr/>
      </dsp:nvSpPr>
      <dsp:spPr>
        <a:xfrm>
          <a:off x="6051347" y="115616"/>
          <a:ext cx="1833041" cy="1099824"/>
        </a:xfrm>
        <a:prstGeom prst="rect">
          <a:avLst/>
        </a:prstGeom>
        <a:solidFill>
          <a:schemeClr val="accent5">
            <a:hueOff val="888280"/>
            <a:satOff val="3053"/>
            <a:lumOff val="-1465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solidFill>
                <a:schemeClr val="tx1"/>
              </a:solidFill>
            </a:rPr>
            <a:t>Bypassing Anti-forensics Techniques</a:t>
          </a:r>
        </a:p>
      </dsp:txBody>
      <dsp:txXfrm>
        <a:off x="6051347" y="115616"/>
        <a:ext cx="1833041" cy="1099824"/>
      </dsp:txXfrm>
    </dsp:sp>
    <dsp:sp modelId="{E5CAE9B0-02EE-4EB0-BF4B-74452766FA33}">
      <dsp:nvSpPr>
        <dsp:cNvPr id="0" name=""/>
        <dsp:cNvSpPr/>
      </dsp:nvSpPr>
      <dsp:spPr>
        <a:xfrm>
          <a:off x="2310" y="1398746"/>
          <a:ext cx="1833041" cy="1099824"/>
        </a:xfrm>
        <a:prstGeom prst="rect">
          <a:avLst/>
        </a:prstGeom>
        <a:solidFill>
          <a:schemeClr val="accent5">
            <a:hueOff val="1184373"/>
            <a:satOff val="4071"/>
            <a:lumOff val="-1953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solidFill>
                <a:schemeClr val="tx1"/>
              </a:solidFill>
            </a:rPr>
            <a:t>Memory Forensics</a:t>
          </a:r>
        </a:p>
      </dsp:txBody>
      <dsp:txXfrm>
        <a:off x="2310" y="1398746"/>
        <a:ext cx="1833041" cy="1099824"/>
      </dsp:txXfrm>
    </dsp:sp>
    <dsp:sp modelId="{DD38484B-9043-4D42-AD35-F8CC9BB0BB40}">
      <dsp:nvSpPr>
        <dsp:cNvPr id="0" name=""/>
        <dsp:cNvSpPr/>
      </dsp:nvSpPr>
      <dsp:spPr>
        <a:xfrm>
          <a:off x="2018656" y="1398746"/>
          <a:ext cx="1833041" cy="1099824"/>
        </a:xfrm>
        <a:prstGeom prst="rect">
          <a:avLst/>
        </a:prstGeom>
        <a:solidFill>
          <a:schemeClr val="accent5">
            <a:hueOff val="1480466"/>
            <a:satOff val="5089"/>
            <a:lumOff val="-2442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solidFill>
                <a:schemeClr val="tx1"/>
              </a:solidFill>
            </a:rPr>
            <a:t>Network Forensics</a:t>
          </a:r>
        </a:p>
      </dsp:txBody>
      <dsp:txXfrm>
        <a:off x="2018656" y="1398746"/>
        <a:ext cx="1833041" cy="1099824"/>
      </dsp:txXfrm>
    </dsp:sp>
    <dsp:sp modelId="{82E970F0-1D27-4673-A7AE-7ED1D271ED2F}">
      <dsp:nvSpPr>
        <dsp:cNvPr id="0" name=""/>
        <dsp:cNvSpPr/>
      </dsp:nvSpPr>
      <dsp:spPr>
        <a:xfrm>
          <a:off x="4035002" y="1398746"/>
          <a:ext cx="1833041" cy="1099824"/>
        </a:xfrm>
        <a:prstGeom prst="rect">
          <a:avLst/>
        </a:prstGeom>
        <a:solidFill>
          <a:schemeClr val="accent5">
            <a:hueOff val="1776560"/>
            <a:satOff val="6107"/>
            <a:lumOff val="-2930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solidFill>
                <a:schemeClr val="tx1"/>
              </a:solidFill>
            </a:rPr>
            <a:t>Web Application Forensics</a:t>
          </a:r>
        </a:p>
      </dsp:txBody>
      <dsp:txXfrm>
        <a:off x="4035002" y="1398746"/>
        <a:ext cx="1833041" cy="1099824"/>
      </dsp:txXfrm>
    </dsp:sp>
    <dsp:sp modelId="{DC50387F-0B3F-42C0-AEC4-C16809B5C6FE}">
      <dsp:nvSpPr>
        <dsp:cNvPr id="0" name=""/>
        <dsp:cNvSpPr/>
      </dsp:nvSpPr>
      <dsp:spPr>
        <a:xfrm>
          <a:off x="6051347" y="1398746"/>
          <a:ext cx="1833041" cy="1099824"/>
        </a:xfrm>
        <a:prstGeom prst="rect">
          <a:avLst/>
        </a:prstGeom>
        <a:solidFill>
          <a:schemeClr val="accent5">
            <a:hueOff val="2072653"/>
            <a:satOff val="7125"/>
            <a:lumOff val="-3418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solidFill>
                <a:schemeClr val="tx1"/>
              </a:solidFill>
            </a:rPr>
            <a:t>Database Forensics</a:t>
          </a:r>
        </a:p>
      </dsp:txBody>
      <dsp:txXfrm>
        <a:off x="6051347" y="1398746"/>
        <a:ext cx="1833041" cy="1099824"/>
      </dsp:txXfrm>
    </dsp:sp>
    <dsp:sp modelId="{496DABB8-A6FF-4D1D-A33B-397FAFF9A18E}">
      <dsp:nvSpPr>
        <dsp:cNvPr id="0" name=""/>
        <dsp:cNvSpPr/>
      </dsp:nvSpPr>
      <dsp:spPr>
        <a:xfrm>
          <a:off x="2310" y="2681875"/>
          <a:ext cx="1833041" cy="1099824"/>
        </a:xfrm>
        <a:prstGeom prst="rect">
          <a:avLst/>
        </a:prstGeom>
        <a:solidFill>
          <a:schemeClr val="accent5">
            <a:hueOff val="2368746"/>
            <a:satOff val="8143"/>
            <a:lumOff val="-390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Cloud Forensics</a:t>
          </a:r>
        </a:p>
      </dsp:txBody>
      <dsp:txXfrm>
        <a:off x="2310" y="2681875"/>
        <a:ext cx="1833041" cy="1099824"/>
      </dsp:txXfrm>
    </dsp:sp>
    <dsp:sp modelId="{E69FE52B-D9BC-4D74-A104-62FFEC482656}">
      <dsp:nvSpPr>
        <dsp:cNvPr id="0" name=""/>
        <dsp:cNvSpPr/>
      </dsp:nvSpPr>
      <dsp:spPr>
        <a:xfrm>
          <a:off x="2018656" y="2681875"/>
          <a:ext cx="1833041" cy="1099824"/>
        </a:xfrm>
        <a:prstGeom prst="rect">
          <a:avLst/>
        </a:prstGeom>
        <a:solidFill>
          <a:schemeClr val="accent5">
            <a:hueOff val="2664839"/>
            <a:satOff val="9160"/>
            <a:lumOff val="-4395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Malware Forensics</a:t>
          </a:r>
        </a:p>
      </dsp:txBody>
      <dsp:txXfrm>
        <a:off x="2018656" y="2681875"/>
        <a:ext cx="1833041" cy="1099824"/>
      </dsp:txXfrm>
    </dsp:sp>
    <dsp:sp modelId="{CCE61FA9-16F2-440B-B6F7-272BB5D4724F}">
      <dsp:nvSpPr>
        <dsp:cNvPr id="0" name=""/>
        <dsp:cNvSpPr/>
      </dsp:nvSpPr>
      <dsp:spPr>
        <a:xfrm>
          <a:off x="4035002" y="2681875"/>
          <a:ext cx="1833041" cy="1099824"/>
        </a:xfrm>
        <a:prstGeom prst="rect">
          <a:avLst/>
        </a:prstGeom>
        <a:solidFill>
          <a:schemeClr val="accent5">
            <a:hueOff val="2960933"/>
            <a:satOff val="10178"/>
            <a:lumOff val="-4884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Email Forensics</a:t>
          </a:r>
        </a:p>
      </dsp:txBody>
      <dsp:txXfrm>
        <a:off x="4035002" y="2681875"/>
        <a:ext cx="1833041" cy="1099824"/>
      </dsp:txXfrm>
    </dsp:sp>
    <dsp:sp modelId="{E09FE0D8-3D47-420C-84ED-B00D812E1C69}">
      <dsp:nvSpPr>
        <dsp:cNvPr id="0" name=""/>
        <dsp:cNvSpPr/>
      </dsp:nvSpPr>
      <dsp:spPr>
        <a:xfrm>
          <a:off x="6051347" y="2681875"/>
          <a:ext cx="1833041" cy="1099824"/>
        </a:xfrm>
        <a:prstGeom prst="rect">
          <a:avLst/>
        </a:prstGeom>
        <a:solidFill>
          <a:schemeClr val="accent5">
            <a:hueOff val="3257026"/>
            <a:satOff val="11196"/>
            <a:lumOff val="-5372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Mobile Forensics</a:t>
          </a:r>
        </a:p>
      </dsp:txBody>
      <dsp:txXfrm>
        <a:off x="6051347" y="2681875"/>
        <a:ext cx="1833041" cy="1099824"/>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75F92F-B4AD-4F1F-86B2-1210585962F6}">
      <dsp:nvSpPr>
        <dsp:cNvPr id="0" name=""/>
        <dsp:cNvSpPr/>
      </dsp:nvSpPr>
      <dsp:spPr>
        <a:xfrm>
          <a:off x="-4597361" y="-704867"/>
          <a:ext cx="5476409" cy="5476409"/>
        </a:xfrm>
        <a:prstGeom prst="blockArc">
          <a:avLst>
            <a:gd name="adj1" fmla="val 18900000"/>
            <a:gd name="adj2" fmla="val 2700000"/>
            <a:gd name="adj3" fmla="val 394"/>
          </a:avLst>
        </a:prstGeom>
        <a:noFill/>
        <a:ln w="25400" cap="flat" cmpd="sng" algn="ctr">
          <a:solidFill>
            <a:schemeClr val="accent1">
              <a:tint val="99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76DABBC-0CD6-497B-9648-7ACC3EA18467}">
      <dsp:nvSpPr>
        <dsp:cNvPr id="0" name=""/>
        <dsp:cNvSpPr/>
      </dsp:nvSpPr>
      <dsp:spPr>
        <a:xfrm>
          <a:off x="460425" y="312645"/>
          <a:ext cx="6440269" cy="625617"/>
        </a:xfrm>
        <a:prstGeom prst="rect">
          <a:avLst/>
        </a:prstGeom>
        <a:solidFill>
          <a:schemeClr val="accent1">
            <a:shade val="8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6584" tIns="60960" rIns="60960" bIns="6096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Handle original data as little as possible</a:t>
          </a:r>
        </a:p>
      </dsp:txBody>
      <dsp:txXfrm>
        <a:off x="460425" y="312645"/>
        <a:ext cx="6440269" cy="625617"/>
      </dsp:txXfrm>
    </dsp:sp>
    <dsp:sp modelId="{6E9EF13B-9BEC-46A1-90B0-D01E3861A80E}">
      <dsp:nvSpPr>
        <dsp:cNvPr id="0" name=""/>
        <dsp:cNvSpPr/>
      </dsp:nvSpPr>
      <dsp:spPr>
        <a:xfrm>
          <a:off x="160090" y="76201"/>
          <a:ext cx="782021" cy="782021"/>
        </a:xfrm>
        <a:prstGeom prst="ellipse">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9B70B27-B851-4990-9C91-DD8B6F503AA9}">
      <dsp:nvSpPr>
        <dsp:cNvPr id="0" name=""/>
        <dsp:cNvSpPr/>
      </dsp:nvSpPr>
      <dsp:spPr>
        <a:xfrm>
          <a:off x="819106" y="1251234"/>
          <a:ext cx="6081589" cy="625617"/>
        </a:xfrm>
        <a:prstGeom prst="rect">
          <a:avLst/>
        </a:prstGeom>
        <a:solidFill>
          <a:schemeClr val="accent1">
            <a:shade val="80000"/>
            <a:hueOff val="4086"/>
            <a:satOff val="4306"/>
            <a:lumOff val="468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6584" tIns="60960" rIns="60960" bIns="6096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Comply with the rules of evidence</a:t>
          </a:r>
        </a:p>
      </dsp:txBody>
      <dsp:txXfrm>
        <a:off x="819106" y="1251234"/>
        <a:ext cx="6081589" cy="625617"/>
      </dsp:txXfrm>
    </dsp:sp>
    <dsp:sp modelId="{B6941B18-44B2-4ECD-AEC8-49D6CCF1BA35}">
      <dsp:nvSpPr>
        <dsp:cNvPr id="0" name=""/>
        <dsp:cNvSpPr/>
      </dsp:nvSpPr>
      <dsp:spPr>
        <a:xfrm>
          <a:off x="428095" y="1173032"/>
          <a:ext cx="782021" cy="782021"/>
        </a:xfrm>
        <a:prstGeom prst="ellipse">
          <a:avLst/>
        </a:prstGeom>
        <a:solidFill>
          <a:schemeClr val="lt1">
            <a:hueOff val="0"/>
            <a:satOff val="0"/>
            <a:lumOff val="0"/>
            <a:alphaOff val="0"/>
          </a:schemeClr>
        </a:solidFill>
        <a:ln w="25400" cap="flat" cmpd="sng" algn="ctr">
          <a:solidFill>
            <a:schemeClr val="accent1">
              <a:shade val="80000"/>
              <a:hueOff val="4086"/>
              <a:satOff val="4306"/>
              <a:lumOff val="4680"/>
              <a:alphaOff val="0"/>
            </a:schemeClr>
          </a:solidFill>
          <a:prstDash val="solid"/>
        </a:ln>
        <a:effectLst/>
      </dsp:spPr>
      <dsp:style>
        <a:lnRef idx="2">
          <a:scrgbClr r="0" g="0" b="0"/>
        </a:lnRef>
        <a:fillRef idx="1">
          <a:scrgbClr r="0" g="0" b="0"/>
        </a:fillRef>
        <a:effectRef idx="0">
          <a:scrgbClr r="0" g="0" b="0"/>
        </a:effectRef>
        <a:fontRef idx="minor"/>
      </dsp:style>
    </dsp:sp>
    <dsp:sp modelId="{021402C5-91DC-4786-A307-88CD6B6FA66E}">
      <dsp:nvSpPr>
        <dsp:cNvPr id="0" name=""/>
        <dsp:cNvSpPr/>
      </dsp:nvSpPr>
      <dsp:spPr>
        <a:xfrm>
          <a:off x="819106" y="2189822"/>
          <a:ext cx="6081589" cy="625617"/>
        </a:xfrm>
        <a:prstGeom prst="rect">
          <a:avLst/>
        </a:prstGeom>
        <a:solidFill>
          <a:schemeClr val="accent1">
            <a:shade val="80000"/>
            <a:hueOff val="8173"/>
            <a:satOff val="8613"/>
            <a:lumOff val="935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6584" tIns="60960" rIns="60960" bIns="6096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Avoid exceeding one’s knowledge</a:t>
          </a:r>
        </a:p>
      </dsp:txBody>
      <dsp:txXfrm>
        <a:off x="819106" y="2189822"/>
        <a:ext cx="6081589" cy="625617"/>
      </dsp:txXfrm>
    </dsp:sp>
    <dsp:sp modelId="{547ADEAD-1D97-4927-AD76-BDA28536694A}">
      <dsp:nvSpPr>
        <dsp:cNvPr id="0" name=""/>
        <dsp:cNvSpPr/>
      </dsp:nvSpPr>
      <dsp:spPr>
        <a:xfrm>
          <a:off x="428095" y="2111620"/>
          <a:ext cx="782021" cy="782021"/>
        </a:xfrm>
        <a:prstGeom prst="ellipse">
          <a:avLst/>
        </a:prstGeom>
        <a:solidFill>
          <a:schemeClr val="lt1">
            <a:hueOff val="0"/>
            <a:satOff val="0"/>
            <a:lumOff val="0"/>
            <a:alphaOff val="0"/>
          </a:schemeClr>
        </a:solidFill>
        <a:ln w="25400" cap="flat" cmpd="sng" algn="ctr">
          <a:solidFill>
            <a:schemeClr val="accent1">
              <a:shade val="80000"/>
              <a:hueOff val="8173"/>
              <a:satOff val="8613"/>
              <a:lumOff val="9359"/>
              <a:alphaOff val="0"/>
            </a:schemeClr>
          </a:solidFill>
          <a:prstDash val="solid"/>
        </a:ln>
        <a:effectLst/>
      </dsp:spPr>
      <dsp:style>
        <a:lnRef idx="2">
          <a:scrgbClr r="0" g="0" b="0"/>
        </a:lnRef>
        <a:fillRef idx="1">
          <a:scrgbClr r="0" g="0" b="0"/>
        </a:fillRef>
        <a:effectRef idx="0">
          <a:scrgbClr r="0" g="0" b="0"/>
        </a:effectRef>
        <a:fontRef idx="minor"/>
      </dsp:style>
    </dsp:sp>
    <dsp:sp modelId="{D31B9649-0751-4479-9B41-E7F66CB46E8B}">
      <dsp:nvSpPr>
        <dsp:cNvPr id="0" name=""/>
        <dsp:cNvSpPr/>
      </dsp:nvSpPr>
      <dsp:spPr>
        <a:xfrm>
          <a:off x="460425" y="3128410"/>
          <a:ext cx="6440269" cy="625617"/>
        </a:xfrm>
        <a:prstGeom prst="rect">
          <a:avLst/>
        </a:prstGeom>
        <a:solidFill>
          <a:schemeClr val="accent1">
            <a:shade val="80000"/>
            <a:hueOff val="12259"/>
            <a:satOff val="12919"/>
            <a:lumOff val="1403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6584" tIns="60960" rIns="60960" bIns="6096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Create an analysis plan</a:t>
          </a:r>
        </a:p>
      </dsp:txBody>
      <dsp:txXfrm>
        <a:off x="460425" y="3128410"/>
        <a:ext cx="6440269" cy="625617"/>
      </dsp:txXfrm>
    </dsp:sp>
    <dsp:sp modelId="{43E334CC-CCB5-4801-8E6E-0651238C7CBA}">
      <dsp:nvSpPr>
        <dsp:cNvPr id="0" name=""/>
        <dsp:cNvSpPr/>
      </dsp:nvSpPr>
      <dsp:spPr>
        <a:xfrm>
          <a:off x="69414" y="3050208"/>
          <a:ext cx="782021" cy="782021"/>
        </a:xfrm>
        <a:prstGeom prst="ellipse">
          <a:avLst/>
        </a:prstGeom>
        <a:solidFill>
          <a:schemeClr val="lt1">
            <a:hueOff val="0"/>
            <a:satOff val="0"/>
            <a:lumOff val="0"/>
            <a:alphaOff val="0"/>
          </a:schemeClr>
        </a:solidFill>
        <a:ln w="25400" cap="flat" cmpd="sng" algn="ctr">
          <a:solidFill>
            <a:schemeClr val="accent1">
              <a:shade val="80000"/>
              <a:hueOff val="12259"/>
              <a:satOff val="12919"/>
              <a:lumOff val="14039"/>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C0358F-9787-40C1-9804-0428715D2FAE}">
      <dsp:nvSpPr>
        <dsp:cNvPr id="0" name=""/>
        <dsp:cNvSpPr/>
      </dsp:nvSpPr>
      <dsp:spPr>
        <a:xfrm>
          <a:off x="3119253" y="0"/>
          <a:ext cx="4678880" cy="1229476"/>
        </a:xfrm>
        <a:prstGeom prst="rightArrow">
          <a:avLst>
            <a:gd name="adj1" fmla="val 75000"/>
            <a:gd name="adj2" fmla="val 5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solidFill>
                <a:schemeClr val="tx1"/>
              </a:solidFill>
            </a:rPr>
            <a:t>Gather evidence</a:t>
          </a:r>
        </a:p>
      </dsp:txBody>
      <dsp:txXfrm>
        <a:off x="3119253" y="153685"/>
        <a:ext cx="4217827" cy="922107"/>
      </dsp:txXfrm>
    </dsp:sp>
    <dsp:sp modelId="{7A892DC9-0B08-4EA7-8F43-F93BFC302199}">
      <dsp:nvSpPr>
        <dsp:cNvPr id="0" name=""/>
        <dsp:cNvSpPr/>
      </dsp:nvSpPr>
      <dsp:spPr>
        <a:xfrm>
          <a:off x="0" y="0"/>
          <a:ext cx="3119253" cy="122947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US" sz="3600" kern="1200" dirty="0">
              <a:solidFill>
                <a:schemeClr val="tx1"/>
              </a:solidFill>
            </a:rPr>
            <a:t>Find</a:t>
          </a:r>
        </a:p>
      </dsp:txBody>
      <dsp:txXfrm>
        <a:off x="60018" y="60018"/>
        <a:ext cx="2999217" cy="1109440"/>
      </dsp:txXfrm>
    </dsp:sp>
    <dsp:sp modelId="{C91B50EB-3F3C-4E8A-8D4E-77CBD27ABDD0}">
      <dsp:nvSpPr>
        <dsp:cNvPr id="0" name=""/>
        <dsp:cNvSpPr/>
      </dsp:nvSpPr>
      <dsp:spPr>
        <a:xfrm>
          <a:off x="3119253" y="1352424"/>
          <a:ext cx="4678880" cy="1229476"/>
        </a:xfrm>
        <a:prstGeom prst="rightArrow">
          <a:avLst>
            <a:gd name="adj1" fmla="val 75000"/>
            <a:gd name="adj2" fmla="val 5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solidFill>
                <a:schemeClr val="tx1"/>
              </a:solidFill>
            </a:rPr>
            <a:t>Handle computers and storage media with caution</a:t>
          </a:r>
        </a:p>
      </dsp:txBody>
      <dsp:txXfrm>
        <a:off x="3119253" y="1506109"/>
        <a:ext cx="4217827" cy="922107"/>
      </dsp:txXfrm>
    </dsp:sp>
    <dsp:sp modelId="{49A590EE-63C3-429D-A15E-E7F8C4716D34}">
      <dsp:nvSpPr>
        <dsp:cNvPr id="0" name=""/>
        <dsp:cNvSpPr/>
      </dsp:nvSpPr>
      <dsp:spPr>
        <a:xfrm>
          <a:off x="0" y="1352424"/>
          <a:ext cx="3119253" cy="122947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US" sz="3600" kern="1200" dirty="0">
              <a:solidFill>
                <a:schemeClr val="tx1"/>
              </a:solidFill>
            </a:rPr>
            <a:t>Preserve</a:t>
          </a:r>
        </a:p>
      </dsp:txBody>
      <dsp:txXfrm>
        <a:off x="60018" y="1412442"/>
        <a:ext cx="2999217" cy="1109440"/>
      </dsp:txXfrm>
    </dsp:sp>
    <dsp:sp modelId="{051686A0-5A7C-4627-AE90-72A738E10202}">
      <dsp:nvSpPr>
        <dsp:cNvPr id="0" name=""/>
        <dsp:cNvSpPr/>
      </dsp:nvSpPr>
      <dsp:spPr>
        <a:xfrm>
          <a:off x="3119253" y="2704849"/>
          <a:ext cx="4678880" cy="1229476"/>
        </a:xfrm>
        <a:prstGeom prst="rightArrow">
          <a:avLst>
            <a:gd name="adj1" fmla="val 75000"/>
            <a:gd name="adj2" fmla="val 5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solidFill>
                <a:schemeClr val="tx1"/>
              </a:solidFill>
            </a:rPr>
            <a:t>Document evidence source and ensure evidence has not changed</a:t>
          </a:r>
        </a:p>
      </dsp:txBody>
      <dsp:txXfrm>
        <a:off x="3119253" y="2858534"/>
        <a:ext cx="4217827" cy="922107"/>
      </dsp:txXfrm>
    </dsp:sp>
    <dsp:sp modelId="{E059355D-C4F5-4DC8-AC60-E7C8317E12CF}">
      <dsp:nvSpPr>
        <dsp:cNvPr id="0" name=""/>
        <dsp:cNvSpPr/>
      </dsp:nvSpPr>
      <dsp:spPr>
        <a:xfrm>
          <a:off x="0" y="2704849"/>
          <a:ext cx="3119253" cy="122947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US" sz="3600" kern="1200" dirty="0">
              <a:solidFill>
                <a:schemeClr val="tx1"/>
              </a:solidFill>
            </a:rPr>
            <a:t>Prepare</a:t>
          </a:r>
        </a:p>
      </dsp:txBody>
      <dsp:txXfrm>
        <a:off x="60018" y="2764867"/>
        <a:ext cx="2999217" cy="1109440"/>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0FC4FC-12A1-4DFE-97C7-6152E9CA9A60}">
      <dsp:nvSpPr>
        <dsp:cNvPr id="0" name=""/>
        <dsp:cNvSpPr/>
      </dsp:nvSpPr>
      <dsp:spPr>
        <a:xfrm>
          <a:off x="0" y="405299"/>
          <a:ext cx="8299450" cy="5040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C888852-9B03-4A62-90A1-3B4E12EF4017}">
      <dsp:nvSpPr>
        <dsp:cNvPr id="0" name=""/>
        <dsp:cNvSpPr/>
      </dsp:nvSpPr>
      <dsp:spPr>
        <a:xfrm>
          <a:off x="414972" y="110099"/>
          <a:ext cx="5809615" cy="5904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9590" tIns="0" rIns="219590" bIns="0" numCol="1" spcCol="1270" anchor="ctr" anchorCtr="0">
          <a:noAutofit/>
        </a:bodyPr>
        <a:lstStyle/>
        <a:p>
          <a:pPr marL="0" lvl="0" indent="0" algn="l" defTabSz="889000">
            <a:lnSpc>
              <a:spcPct val="90000"/>
            </a:lnSpc>
            <a:spcBef>
              <a:spcPct val="0"/>
            </a:spcBef>
            <a:spcAft>
              <a:spcPct val="35000"/>
            </a:spcAft>
            <a:buNone/>
          </a:pPr>
          <a:r>
            <a:rPr lang="en-US" sz="2000" kern="1200" dirty="0">
              <a:solidFill>
                <a:schemeClr val="tx1"/>
              </a:solidFill>
            </a:rPr>
            <a:t>Avoid changing evidence</a:t>
          </a:r>
        </a:p>
      </dsp:txBody>
      <dsp:txXfrm>
        <a:off x="443793" y="138920"/>
        <a:ext cx="5751973" cy="532758"/>
      </dsp:txXfrm>
    </dsp:sp>
    <dsp:sp modelId="{2209B4A3-569C-4E46-AA94-44139EF84440}">
      <dsp:nvSpPr>
        <dsp:cNvPr id="0" name=""/>
        <dsp:cNvSpPr/>
      </dsp:nvSpPr>
      <dsp:spPr>
        <a:xfrm>
          <a:off x="0" y="1312500"/>
          <a:ext cx="8299450" cy="5040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765E2D-12E6-4727-A28F-2EBB9EEF1986}">
      <dsp:nvSpPr>
        <dsp:cNvPr id="0" name=""/>
        <dsp:cNvSpPr/>
      </dsp:nvSpPr>
      <dsp:spPr>
        <a:xfrm>
          <a:off x="414972" y="1017300"/>
          <a:ext cx="5809615" cy="5904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9590" tIns="0" rIns="219590" bIns="0" numCol="1" spcCol="1270" anchor="ctr" anchorCtr="0">
          <a:noAutofit/>
        </a:bodyPr>
        <a:lstStyle/>
        <a:p>
          <a:pPr marL="0" lvl="0" indent="0" algn="l" defTabSz="889000">
            <a:lnSpc>
              <a:spcPct val="90000"/>
            </a:lnSpc>
            <a:spcBef>
              <a:spcPct val="0"/>
            </a:spcBef>
            <a:spcAft>
              <a:spcPct val="35000"/>
            </a:spcAft>
            <a:buNone/>
          </a:pPr>
          <a:r>
            <a:rPr lang="en-US" sz="2000" kern="1200" dirty="0">
              <a:solidFill>
                <a:schemeClr val="tx1"/>
              </a:solidFill>
            </a:rPr>
            <a:t>Determine when evidence was created</a:t>
          </a:r>
        </a:p>
      </dsp:txBody>
      <dsp:txXfrm>
        <a:off x="443793" y="1046121"/>
        <a:ext cx="5751973" cy="532758"/>
      </dsp:txXfrm>
    </dsp:sp>
    <dsp:sp modelId="{9EC73EBF-BC18-4E48-9244-F30685C8C4C5}">
      <dsp:nvSpPr>
        <dsp:cNvPr id="0" name=""/>
        <dsp:cNvSpPr/>
      </dsp:nvSpPr>
      <dsp:spPr>
        <a:xfrm>
          <a:off x="0" y="2219700"/>
          <a:ext cx="8299450" cy="5040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2848318-BF2B-490C-A8CA-867D9375B7F9}">
      <dsp:nvSpPr>
        <dsp:cNvPr id="0" name=""/>
        <dsp:cNvSpPr/>
      </dsp:nvSpPr>
      <dsp:spPr>
        <a:xfrm>
          <a:off x="414972" y="1924500"/>
          <a:ext cx="5809615" cy="5904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9590" tIns="0" rIns="219590" bIns="0" numCol="1" spcCol="1270" anchor="ctr" anchorCtr="0">
          <a:noAutofit/>
        </a:bodyPr>
        <a:lstStyle/>
        <a:p>
          <a:pPr marL="0" lvl="0" indent="0" algn="l" defTabSz="889000">
            <a:lnSpc>
              <a:spcPct val="90000"/>
            </a:lnSpc>
            <a:spcBef>
              <a:spcPct val="0"/>
            </a:spcBef>
            <a:spcAft>
              <a:spcPct val="35000"/>
            </a:spcAft>
            <a:buNone/>
          </a:pPr>
          <a:r>
            <a:rPr lang="en-US" sz="2000" kern="1200" dirty="0">
              <a:solidFill>
                <a:schemeClr val="tx1"/>
              </a:solidFill>
            </a:rPr>
            <a:t>Trust only physical evidence</a:t>
          </a:r>
        </a:p>
      </dsp:txBody>
      <dsp:txXfrm>
        <a:off x="443793" y="1953321"/>
        <a:ext cx="5751973" cy="532758"/>
      </dsp:txXfrm>
    </dsp:sp>
    <dsp:sp modelId="{AE637718-6719-49E3-B79E-96F05D65E0E6}">
      <dsp:nvSpPr>
        <dsp:cNvPr id="0" name=""/>
        <dsp:cNvSpPr/>
      </dsp:nvSpPr>
      <dsp:spPr>
        <a:xfrm>
          <a:off x="0" y="3126900"/>
          <a:ext cx="8299450" cy="5040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923CFC5-5E7E-4253-938A-D216E05133F7}">
      <dsp:nvSpPr>
        <dsp:cNvPr id="0" name=""/>
        <dsp:cNvSpPr/>
      </dsp:nvSpPr>
      <dsp:spPr>
        <a:xfrm>
          <a:off x="414972" y="2831700"/>
          <a:ext cx="5809615" cy="5904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9590" tIns="0" rIns="219590" bIns="0" numCol="1" spcCol="1270" anchor="ctr" anchorCtr="0">
          <a:noAutofit/>
        </a:bodyPr>
        <a:lstStyle/>
        <a:p>
          <a:pPr marL="0" lvl="0" indent="0" algn="l" defTabSz="889000">
            <a:lnSpc>
              <a:spcPct val="90000"/>
            </a:lnSpc>
            <a:spcBef>
              <a:spcPct val="0"/>
            </a:spcBef>
            <a:spcAft>
              <a:spcPct val="35000"/>
            </a:spcAft>
            <a:buNone/>
          </a:pPr>
          <a:r>
            <a:rPr lang="en-US" sz="2000" kern="1200" dirty="0">
              <a:solidFill>
                <a:schemeClr val="tx1"/>
              </a:solidFill>
            </a:rPr>
            <a:t>Search throughout a device</a:t>
          </a:r>
        </a:p>
      </dsp:txBody>
      <dsp:txXfrm>
        <a:off x="443793" y="2860521"/>
        <a:ext cx="5751973" cy="532758"/>
      </dsp:txXfrm>
    </dsp:sp>
    <dsp:sp modelId="{2C2E9369-0730-4E3C-91D8-B94752684F5C}">
      <dsp:nvSpPr>
        <dsp:cNvPr id="0" name=""/>
        <dsp:cNvSpPr/>
      </dsp:nvSpPr>
      <dsp:spPr>
        <a:xfrm>
          <a:off x="0" y="4034100"/>
          <a:ext cx="8299450" cy="5040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3838463-1AB0-4461-8797-0B6F675C2794}">
      <dsp:nvSpPr>
        <dsp:cNvPr id="0" name=""/>
        <dsp:cNvSpPr/>
      </dsp:nvSpPr>
      <dsp:spPr>
        <a:xfrm>
          <a:off x="414972" y="3738900"/>
          <a:ext cx="5809615" cy="5904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9590" tIns="0" rIns="219590" bIns="0" numCol="1" spcCol="1270" anchor="ctr" anchorCtr="0">
          <a:noAutofit/>
        </a:bodyPr>
        <a:lstStyle/>
        <a:p>
          <a:pPr marL="0" lvl="0" indent="0" algn="l" defTabSz="889000">
            <a:lnSpc>
              <a:spcPct val="90000"/>
            </a:lnSpc>
            <a:spcBef>
              <a:spcPct val="0"/>
            </a:spcBef>
            <a:spcAft>
              <a:spcPct val="35000"/>
            </a:spcAft>
            <a:buNone/>
          </a:pPr>
          <a:r>
            <a:rPr lang="en-US" sz="2000" kern="1200" dirty="0">
              <a:solidFill>
                <a:schemeClr val="tx1"/>
              </a:solidFill>
            </a:rPr>
            <a:t>Present evidence well</a:t>
          </a:r>
        </a:p>
      </dsp:txBody>
      <dsp:txXfrm>
        <a:off x="443793" y="3767721"/>
        <a:ext cx="5751973" cy="532758"/>
      </dsp:txXfrm>
    </dsp:sp>
  </dsp:spTree>
</dsp:drawing>
</file>

<file path=ppt/diagrams/layout1.xml><?xml version="1.0" encoding="utf-8"?>
<dgm:layoutDef xmlns:dgm="http://schemas.openxmlformats.org/drawingml/2006/diagram" xmlns:a="http://schemas.openxmlformats.org/drawingml/2006/main" uniqueId="urn:microsoft.com/office/officeart/2005/8/layout/arrow6">
  <dgm:title val=""/>
  <dgm:desc val=""/>
  <dgm:catLst>
    <dgm:cat type="relationship" pri="4000"/>
    <dgm:cat type="process" pri="29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param type="horzAlign" val="ctr"/>
      <dgm:param type="vertAlign" val="mid"/>
      <dgm:param type="ar" val="2.5"/>
    </dgm:alg>
    <dgm:shape xmlns:r="http://schemas.openxmlformats.org/officeDocument/2006/relationships" r:blip="">
      <dgm:adjLst/>
    </dgm:shape>
    <dgm:presOf/>
    <dgm:constrLst>
      <dgm:constr type="primFontSz" for="des" ptType="node" op="equ"/>
      <dgm:constr type="w" for="ch" forName="ribbon" refType="h" refFor="ch" refForName="ribbon" fact="2.5"/>
      <dgm:constr type="h" for="ch" forName="leftArrowText" refType="h" fact="0.49"/>
      <dgm:constr type="ctrY" for="ch" forName="leftArrowText" refType="ctrY" refFor="ch" refForName="ribbon"/>
      <dgm:constr type="ctrYOff" for="ch" forName="leftArrowText" refType="h" refFor="ch" refForName="ribbon" fact="-0.08"/>
      <dgm:constr type="l" for="ch" forName="leftArrowText" refType="w" refFor="ch" refForName="ribbon" fact="0.12"/>
      <dgm:constr type="r" for="ch" forName="leftArrowText" refType="w" refFor="ch" refForName="ribbon" fact="0.45"/>
      <dgm:constr type="h" for="ch" forName="rightArrowText" refType="h" fact="0.49"/>
      <dgm:constr type="ctrY" for="ch" forName="rightArrowText" refType="ctrY" refFor="ch" refForName="ribbon"/>
      <dgm:constr type="ctrYOff" for="ch" forName="rightArrowText" refType="h" refFor="ch" refForName="ribbon" fact="0.08"/>
      <dgm:constr type="l" for="ch" forName="rightArrowText" refType="w" refFor="ch" refForName="ribbon" fact="0.5"/>
      <dgm:constr type="r" for="ch" forName="rightArrowText" refType="w" refFor="ch" refForName="ribbon" fact="0.89"/>
    </dgm:constrLst>
    <dgm:ruleLst/>
    <dgm:choose name="Name0">
      <dgm:if name="Name1" axis="ch" ptType="node" func="cnt" op="gte" val="1">
        <dgm:layoutNode name="ribbon" styleLbl="node1">
          <dgm:alg type="sp"/>
          <dgm:shape xmlns:r="http://schemas.openxmlformats.org/officeDocument/2006/relationships" type="leftRightRibbon" r:blip="">
            <dgm:adjLst/>
          </dgm:shape>
          <dgm:presOf/>
          <dgm:constrLst/>
          <dgm:ruleLst/>
        </dgm:layoutNode>
        <dgm:layoutNode name="leftArrowText" styleLbl="node1">
          <dgm:varLst>
            <dgm:chMax val="0"/>
            <dgm:bulletEnabled val="1"/>
          </dgm:varLst>
          <dgm:alg type="tx">
            <dgm:param type="txAnchorVertCh" val="mid"/>
          </dgm:alg>
          <dgm:shape xmlns:r="http://schemas.openxmlformats.org/officeDocument/2006/relationships" type="rect" r:blip="" hideGeom="1">
            <dgm:adjLst/>
          </dgm:shape>
          <dgm:choose name="Name2">
            <dgm:if name="Name3" func="var" arg="dir" op="equ" val="norm">
              <dgm:presOf axis="ch desOrSelf" ptType="node node" st="1 1" cnt="1 0"/>
            </dgm:if>
            <dgm:else name="Name4">
              <dgm:presOf axis="ch desOrSelf" ptType="node node" st="2 1" cnt="1 0"/>
            </dgm:else>
          </dgm:choose>
          <dgm:constrLst>
            <dgm:constr type="primFontSz" val="65"/>
            <dgm:constr type="tMarg" refType="primFontSz" fact="0.28"/>
            <dgm:constr type="lMarg"/>
            <dgm:constr type="bMarg" refType="primFontSz" fact="0.3"/>
            <dgm:constr type="rMarg"/>
          </dgm:constrLst>
          <dgm:ruleLst>
            <dgm:rule type="primFontSz" val="5" fact="NaN" max="NaN"/>
          </dgm:ruleLst>
        </dgm:layoutNode>
        <dgm:layoutNode name="rightArrowText" styleLbl="node1">
          <dgm:varLst>
            <dgm:chMax val="0"/>
            <dgm:bulletEnabled val="1"/>
          </dgm:varLst>
          <dgm:alg type="tx">
            <dgm:param type="txAnchorVertCh" val="mid"/>
          </dgm:alg>
          <dgm:shape xmlns:r="http://schemas.openxmlformats.org/officeDocument/2006/relationships" type="rect" r:blip="" hideGeom="1">
            <dgm:adjLst/>
          </dgm:shape>
          <dgm:choose name="Name5">
            <dgm:if name="Name6" func="var" arg="dir" op="equ" val="norm">
              <dgm:presOf axis="ch desOrSelf" ptType="node node" st="2 1" cnt="1 0"/>
            </dgm:if>
            <dgm:else name="Name7">
              <dgm:presOf axis="ch desOrSelf" ptType="node node" st="1 1" cnt="1 0"/>
            </dgm:else>
          </dgm:choose>
          <dgm:constrLst>
            <dgm:constr type="primFontSz" val="65"/>
            <dgm:constr type="tMarg" refType="primFontSz" fact="0.28"/>
            <dgm:constr type="lMarg"/>
            <dgm:constr type="bMarg" refType="primFontSz" fact="0.3"/>
            <dgm:constr type="rMarg"/>
          </dgm:constrLst>
          <dgm:ruleLst>
            <dgm:rule type="primFontSz" val="5" fact="NaN" max="NaN"/>
          </dgm:ruleLst>
        </dgm:layoutNode>
      </dgm:if>
      <dgm:else name="Name8"/>
    </dgm:choose>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14.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0" name="Rectangle 11">
            <a:extLst>
              <a:ext uri="{FF2B5EF4-FFF2-40B4-BE49-F238E27FC236}">
                <a16:creationId xmlns:a16="http://schemas.microsoft.com/office/drawing/2014/main" id="{0FFE6CB8-D921-4C9B-A1F6-369D84AD3B5F}"/>
              </a:ext>
            </a:extLst>
          </p:cNvPr>
          <p:cNvSpPr>
            <a:spLocks noChangeArrowheads="1"/>
          </p:cNvSpPr>
          <p:nvPr/>
        </p:nvSpPr>
        <p:spPr bwMode="auto">
          <a:xfrm>
            <a:off x="6057900" y="9174163"/>
            <a:ext cx="43497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en-US" altLang="en-US"/>
          </a:p>
        </p:txBody>
      </p:sp>
      <p:sp>
        <p:nvSpPr>
          <p:cNvPr id="12291" name="Line 13">
            <a:extLst>
              <a:ext uri="{FF2B5EF4-FFF2-40B4-BE49-F238E27FC236}">
                <a16:creationId xmlns:a16="http://schemas.microsoft.com/office/drawing/2014/main" id="{848AB9EC-F4B7-4E5D-8A59-233158186CA3}"/>
              </a:ext>
            </a:extLst>
          </p:cNvPr>
          <p:cNvSpPr>
            <a:spLocks noChangeShapeType="1"/>
          </p:cNvSpPr>
          <p:nvPr/>
        </p:nvSpPr>
        <p:spPr bwMode="auto">
          <a:xfrm>
            <a:off x="147638" y="9375775"/>
            <a:ext cx="6448425"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27652" name="Rectangle 14">
            <a:extLst>
              <a:ext uri="{FF2B5EF4-FFF2-40B4-BE49-F238E27FC236}">
                <a16:creationId xmlns:a16="http://schemas.microsoft.com/office/drawing/2014/main" id="{F2B319A0-9112-43A2-90C9-A5EE7F6FB348}"/>
              </a:ext>
            </a:extLst>
          </p:cNvPr>
          <p:cNvSpPr>
            <a:spLocks noChangeArrowheads="1"/>
          </p:cNvSpPr>
          <p:nvPr/>
        </p:nvSpPr>
        <p:spPr bwMode="auto">
          <a:xfrm>
            <a:off x="5746750" y="9250363"/>
            <a:ext cx="787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a:solidFill>
                  <a:schemeClr val="tx1"/>
                </a:solidFill>
                <a:latin typeface="Arial" panose="020B0604020202020204" pitchFamily="34" charset="0"/>
                <a:cs typeface="Arial" panose="020B0604020202020204" pitchFamily="34" charset="0"/>
              </a:defRPr>
            </a:lvl1pPr>
            <a:lvl2pPr marL="742950" indent="-285750" defTabSz="903288" eaLnBrk="0" hangingPunct="0">
              <a:defRPr>
                <a:solidFill>
                  <a:schemeClr val="tx1"/>
                </a:solidFill>
                <a:latin typeface="Arial" panose="020B0604020202020204" pitchFamily="34" charset="0"/>
                <a:cs typeface="Arial" panose="020B0604020202020204" pitchFamily="34" charset="0"/>
              </a:defRPr>
            </a:lvl2pPr>
            <a:lvl3pPr marL="1143000" indent="-228600" defTabSz="903288" eaLnBrk="0" hangingPunct="0">
              <a:defRPr>
                <a:solidFill>
                  <a:schemeClr val="tx1"/>
                </a:solidFill>
                <a:latin typeface="Arial" panose="020B0604020202020204" pitchFamily="34" charset="0"/>
                <a:cs typeface="Arial" panose="020B0604020202020204" pitchFamily="34" charset="0"/>
              </a:defRPr>
            </a:lvl3pPr>
            <a:lvl4pPr marL="1600200" indent="-228600" defTabSz="903288" eaLnBrk="0" hangingPunct="0">
              <a:defRPr>
                <a:solidFill>
                  <a:schemeClr val="tx1"/>
                </a:solidFill>
                <a:latin typeface="Arial" panose="020B0604020202020204" pitchFamily="34" charset="0"/>
                <a:cs typeface="Arial" panose="020B0604020202020204" pitchFamily="34" charset="0"/>
              </a:defRPr>
            </a:lvl4pPr>
            <a:lvl5pPr marL="2057400" indent="-228600" defTabSz="903288" eaLnBrk="0" hangingPunct="0">
              <a:defRPr>
                <a:solidFill>
                  <a:schemeClr val="tx1"/>
                </a:solidFill>
                <a:latin typeface="Arial" panose="020B0604020202020204" pitchFamily="34" charset="0"/>
                <a:cs typeface="Arial" panose="020B0604020202020204" pitchFamily="34" charset="0"/>
              </a:defRPr>
            </a:lvl5pPr>
            <a:lvl6pPr marL="25146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a:defRPr/>
            </a:pPr>
            <a:fld id="{F134B3F7-4E16-47E0-8FF8-800310D7D036}" type="slidenum">
              <a:rPr lang="en-US" altLang="en-US" sz="800" smtClean="0"/>
              <a:pPr algn="r">
                <a:defRPr/>
              </a:pPr>
              <a:t>‹#›</a:t>
            </a:fld>
            <a:endParaRPr lang="en-US" altLang="en-US" sz="800"/>
          </a:p>
        </p:txBody>
      </p:sp>
    </p:spTree>
    <p:extLst>
      <p:ext uri="{BB962C8B-B14F-4D97-AF65-F5344CB8AC3E}">
        <p14:creationId xmlns:p14="http://schemas.microsoft.com/office/powerpoint/2010/main" val="40932227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54" name="Rectangle 8">
            <a:extLst>
              <a:ext uri="{FF2B5EF4-FFF2-40B4-BE49-F238E27FC236}">
                <a16:creationId xmlns:a16="http://schemas.microsoft.com/office/drawing/2014/main" id="{D0C54A02-ECE9-4226-939C-AFA10CFFDC29}"/>
              </a:ext>
            </a:extLst>
          </p:cNvPr>
          <p:cNvSpPr>
            <a:spLocks noChangeArrowheads="1"/>
          </p:cNvSpPr>
          <p:nvPr/>
        </p:nvSpPr>
        <p:spPr bwMode="auto">
          <a:xfrm>
            <a:off x="6057900" y="9174163"/>
            <a:ext cx="43497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en-US" altLang="en-US"/>
          </a:p>
        </p:txBody>
      </p:sp>
      <p:sp>
        <p:nvSpPr>
          <p:cNvPr id="11267" name="Line 10">
            <a:extLst>
              <a:ext uri="{FF2B5EF4-FFF2-40B4-BE49-F238E27FC236}">
                <a16:creationId xmlns:a16="http://schemas.microsoft.com/office/drawing/2014/main" id="{2632B048-CCC1-47B1-8FD4-05D21F564435}"/>
              </a:ext>
            </a:extLst>
          </p:cNvPr>
          <p:cNvSpPr>
            <a:spLocks noChangeShapeType="1"/>
          </p:cNvSpPr>
          <p:nvPr/>
        </p:nvSpPr>
        <p:spPr bwMode="auto">
          <a:xfrm>
            <a:off x="147638" y="9375775"/>
            <a:ext cx="6448425"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8" name="Slide Image Placeholder 7">
            <a:extLst>
              <a:ext uri="{FF2B5EF4-FFF2-40B4-BE49-F238E27FC236}">
                <a16:creationId xmlns:a16="http://schemas.microsoft.com/office/drawing/2014/main" id="{63EA9F61-069A-4BBC-9794-EC7F74582E79}"/>
              </a:ext>
            </a:extLst>
          </p:cNvPr>
          <p:cNvSpPr>
            <a:spLocks noGrp="1" noRot="1" noChangeAspect="1"/>
          </p:cNvSpPr>
          <p:nvPr>
            <p:ph type="sldImg" idx="2"/>
          </p:nvPr>
        </p:nvSpPr>
        <p:spPr>
          <a:xfrm>
            <a:off x="920750" y="742950"/>
            <a:ext cx="4953000" cy="371475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9" name="Notes Placeholder 8">
            <a:extLst>
              <a:ext uri="{FF2B5EF4-FFF2-40B4-BE49-F238E27FC236}">
                <a16:creationId xmlns:a16="http://schemas.microsoft.com/office/drawing/2014/main" id="{98EE20DF-467F-4FEA-A95E-975E12064FA4}"/>
              </a:ext>
            </a:extLst>
          </p:cNvPr>
          <p:cNvSpPr>
            <a:spLocks noGrp="1"/>
          </p:cNvSpPr>
          <p:nvPr>
            <p:ph type="body" sz="quarter" idx="3"/>
          </p:nvPr>
        </p:nvSpPr>
        <p:spPr>
          <a:xfrm>
            <a:off x="679450" y="4705350"/>
            <a:ext cx="5435600" cy="44577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10" name="Slide Number Placeholder 9">
            <a:extLst>
              <a:ext uri="{FF2B5EF4-FFF2-40B4-BE49-F238E27FC236}">
                <a16:creationId xmlns:a16="http://schemas.microsoft.com/office/drawing/2014/main" id="{6EAA8066-65EE-495B-95F5-19798CF33F67}"/>
              </a:ext>
            </a:extLst>
          </p:cNvPr>
          <p:cNvSpPr>
            <a:spLocks noGrp="1"/>
          </p:cNvSpPr>
          <p:nvPr>
            <p:ph type="sldNum" sz="quarter" idx="5"/>
          </p:nvPr>
        </p:nvSpPr>
        <p:spPr>
          <a:xfrm>
            <a:off x="3848100" y="9409113"/>
            <a:ext cx="2944813" cy="4953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A1522287-D24A-4D7C-923C-F620684850EC}" type="slidenum">
              <a:rPr lang="en-GB" altLang="en-US"/>
              <a:pPr>
                <a:defRPr/>
              </a:pPr>
              <a:t>‹#›</a:t>
            </a:fld>
            <a:endParaRPr lang="en-GB" altLang="en-US"/>
          </a:p>
        </p:txBody>
      </p:sp>
    </p:spTree>
    <p:extLst>
      <p:ext uri="{BB962C8B-B14F-4D97-AF65-F5344CB8AC3E}">
        <p14:creationId xmlns:p14="http://schemas.microsoft.com/office/powerpoint/2010/main" val="661045482"/>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mn-ea"/>
        <a:cs typeface="+mn-cs"/>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11">
            <a:extLst>
              <a:ext uri="{FF2B5EF4-FFF2-40B4-BE49-F238E27FC236}">
                <a16:creationId xmlns:a16="http://schemas.microsoft.com/office/drawing/2014/main" id="{F9472EC0-35C7-4B5C-98A3-BD1BBC8D5408}"/>
              </a:ext>
            </a:extLst>
          </p:cNvPr>
          <p:cNvSpPr>
            <a:spLocks noGrp="1" noChangeArrowheads="1"/>
          </p:cNvSpPr>
          <p:nvPr>
            <p:ph type="sldNum" sz="quarter" idx="5"/>
          </p:nvPr>
        </p:nvSpPr>
        <p:spPr bwMode="auto">
          <a:xfrm>
            <a:off x="5746750" y="9250363"/>
            <a:ext cx="787400" cy="30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ct val="50000"/>
              </a:spcBef>
              <a:buSzPct val="100000"/>
              <a:buChar char="•"/>
              <a:defRPr sz="1200">
                <a:solidFill>
                  <a:schemeClr val="tx1"/>
                </a:solidFill>
                <a:latin typeface="Arial" panose="020B0604020202020204" pitchFamily="34" charset="0"/>
              </a:defRPr>
            </a:lvl1pPr>
            <a:lvl2pPr marL="742950" indent="-285750">
              <a:lnSpc>
                <a:spcPct val="90000"/>
              </a:lnSpc>
              <a:spcBef>
                <a:spcPct val="35000"/>
              </a:spcBef>
              <a:buSzPct val="100000"/>
              <a:buChar char="•"/>
              <a:defRPr sz="1200">
                <a:solidFill>
                  <a:schemeClr val="tx1"/>
                </a:solidFill>
                <a:latin typeface="Arial" panose="020B0604020202020204" pitchFamily="34" charset="0"/>
              </a:defRPr>
            </a:lvl2pPr>
            <a:lvl3pPr marL="1143000" indent="-228600">
              <a:lnSpc>
                <a:spcPct val="90000"/>
              </a:lnSpc>
              <a:spcBef>
                <a:spcPct val="35000"/>
              </a:spcBef>
              <a:buSzPct val="100000"/>
              <a:buChar char="•"/>
              <a:defRPr sz="1200">
                <a:solidFill>
                  <a:schemeClr val="tx1"/>
                </a:solidFill>
                <a:latin typeface="Arial" panose="020B0604020202020204" pitchFamily="34" charset="0"/>
              </a:defRPr>
            </a:lvl3pPr>
            <a:lvl4pPr marL="1600200" indent="-228600">
              <a:lnSpc>
                <a:spcPct val="90000"/>
              </a:lnSpc>
              <a:spcBef>
                <a:spcPct val="35000"/>
              </a:spcBef>
              <a:buSzPct val="100000"/>
              <a:buChar char="•"/>
              <a:defRPr sz="1200">
                <a:solidFill>
                  <a:schemeClr val="tx1"/>
                </a:solidFill>
                <a:latin typeface="Arial" panose="020B0604020202020204" pitchFamily="34" charset="0"/>
              </a:defRPr>
            </a:lvl4pPr>
            <a:lvl5pPr marL="2057400" indent="-228600">
              <a:lnSpc>
                <a:spcPct val="90000"/>
              </a:lnSpc>
              <a:spcBef>
                <a:spcPct val="35000"/>
              </a:spcBef>
              <a:buSzPct val="100000"/>
              <a:buChar char="•"/>
              <a:defRPr sz="1200">
                <a:solidFill>
                  <a:schemeClr val="tx1"/>
                </a:solidFill>
                <a:latin typeface="Arial" panose="020B0604020202020204" pitchFamily="34" charset="0"/>
              </a:defRPr>
            </a:lvl5pPr>
            <a:lvl6pPr marL="25146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6pPr>
            <a:lvl7pPr marL="29718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7pPr>
            <a:lvl8pPr marL="34290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8pPr>
            <a:lvl9pPr marL="38862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9pPr>
          </a:lstStyle>
          <a:p>
            <a:pPr>
              <a:lnSpc>
                <a:spcPct val="100000"/>
              </a:lnSpc>
              <a:spcBef>
                <a:spcPct val="0"/>
              </a:spcBef>
              <a:buSzTx/>
              <a:buFontTx/>
              <a:buNone/>
            </a:pPr>
            <a:fld id="{A4205251-91E6-44EC-841D-6C4F90540D6D}" type="slidenum">
              <a:rPr lang="en-US" altLang="en-US" smtClean="0"/>
              <a:pPr>
                <a:lnSpc>
                  <a:spcPct val="100000"/>
                </a:lnSpc>
                <a:spcBef>
                  <a:spcPct val="0"/>
                </a:spcBef>
                <a:buSzTx/>
                <a:buFontTx/>
                <a:buNone/>
              </a:pPr>
              <a:t>1</a:t>
            </a:fld>
            <a:endParaRPr lang="en-US" altLang="en-US"/>
          </a:p>
        </p:txBody>
      </p:sp>
      <p:sp>
        <p:nvSpPr>
          <p:cNvPr id="14339" name="Rectangle 2">
            <a:extLst>
              <a:ext uri="{FF2B5EF4-FFF2-40B4-BE49-F238E27FC236}">
                <a16:creationId xmlns:a16="http://schemas.microsoft.com/office/drawing/2014/main" id="{5DE33600-1FE2-4B97-AD0C-AE4C0A92D81E}"/>
              </a:ext>
            </a:extLst>
          </p:cNvPr>
          <p:cNvSpPr>
            <a:spLocks noGrp="1" noRot="1" noChangeAspect="1" noChangeArrowheads="1" noTextEdit="1"/>
          </p:cNvSpPr>
          <p:nvPr>
            <p:ph type="sldImg"/>
          </p:nvPr>
        </p:nvSpPr>
        <p:spPr bwMode="auto">
          <a:xfrm>
            <a:off x="590550" y="260350"/>
            <a:ext cx="5668963" cy="4252913"/>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40" name="Rectangle 3">
            <a:extLst>
              <a:ext uri="{FF2B5EF4-FFF2-40B4-BE49-F238E27FC236}">
                <a16:creationId xmlns:a16="http://schemas.microsoft.com/office/drawing/2014/main" id="{1814CB14-29A2-431B-BA0C-335F9A7DF842}"/>
              </a:ext>
            </a:extLst>
          </p:cNvPr>
          <p:cNvSpPr>
            <a:spLocks noGrp="1" noChangeArrowheads="1"/>
          </p:cNvSpPr>
          <p:nvPr>
            <p:ph type="body" idx="1"/>
          </p:nvPr>
        </p:nvSpPr>
        <p:spPr bwMode="auto">
          <a:xfrm>
            <a:off x="744538" y="4665663"/>
            <a:ext cx="5300662" cy="45323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Tree>
    <p:extLst>
      <p:ext uri="{BB962C8B-B14F-4D97-AF65-F5344CB8AC3E}">
        <p14:creationId xmlns:p14="http://schemas.microsoft.com/office/powerpoint/2010/main" val="180963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12713" marR="0" lvl="0" indent="-112713" algn="l" defTabSz="1020763" rtl="0" eaLnBrk="0" fontAlgn="base" latinLnBrk="0" hangingPunct="0">
              <a:lnSpc>
                <a:spcPct val="90000"/>
              </a:lnSpc>
              <a:spcBef>
                <a:spcPct val="50000"/>
              </a:spcBef>
              <a:spcAft>
                <a:spcPct val="0"/>
              </a:spcAft>
              <a:buClrTx/>
              <a:buSzPct val="100000"/>
              <a:buFontTx/>
              <a:buChar char="•"/>
              <a:tabLst/>
              <a:defRPr/>
            </a:pPr>
            <a:r>
              <a:rPr lang="en-GB" sz="1200" kern="1200" dirty="0">
                <a:solidFill>
                  <a:schemeClr val="tx1"/>
                </a:solidFill>
                <a:effectLst/>
                <a:latin typeface="Arial" charset="0"/>
                <a:ea typeface="+mn-ea"/>
                <a:cs typeface="+mn-cs"/>
              </a:rPr>
              <a:t>Figures vary — what matters is the </a:t>
            </a:r>
            <a:r>
              <a:rPr lang="en-GB" sz="1200" i="1" kern="1200" dirty="0">
                <a:solidFill>
                  <a:schemeClr val="tx1"/>
                </a:solidFill>
                <a:effectLst/>
                <a:latin typeface="Arial" charset="0"/>
                <a:ea typeface="+mn-ea"/>
                <a:cs typeface="+mn-cs"/>
              </a:rPr>
              <a:t>trend</a:t>
            </a:r>
            <a:r>
              <a:rPr lang="en-GB" sz="1200" kern="1200" dirty="0">
                <a:solidFill>
                  <a:schemeClr val="tx1"/>
                </a:solidFill>
                <a:effectLst/>
                <a:latin typeface="Arial" charset="0"/>
                <a:ea typeface="+mn-ea"/>
                <a:cs typeface="+mn-cs"/>
              </a:rPr>
              <a:t>: rapid year-on-year growth driven by ransomware and fraud.</a:t>
            </a:r>
            <a:endParaRPr lang="en-US" b="0" i="0" dirty="0">
              <a:effectLst/>
              <a:latin typeface="-apple-system"/>
            </a:endParaRPr>
          </a:p>
          <a:p>
            <a:pPr marL="112713" marR="0" lvl="0" indent="-112713" algn="l" defTabSz="1020763" rtl="0" eaLnBrk="0" fontAlgn="base" latinLnBrk="0" hangingPunct="0">
              <a:lnSpc>
                <a:spcPct val="90000"/>
              </a:lnSpc>
              <a:spcBef>
                <a:spcPct val="50000"/>
              </a:spcBef>
              <a:spcAft>
                <a:spcPct val="0"/>
              </a:spcAft>
              <a:buClrTx/>
              <a:buSzPct val="100000"/>
              <a:buFontTx/>
              <a:buChar char="•"/>
              <a:tabLst/>
              <a:defRPr/>
            </a:pPr>
            <a:r>
              <a:rPr lang="en-US" b="0" i="0" dirty="0">
                <a:effectLst/>
                <a:latin typeface="-apple-system"/>
              </a:rPr>
              <a:t>$3 trillion in 2015.</a:t>
            </a:r>
            <a:br>
              <a:rPr lang="en-US" b="0" i="0" dirty="0">
                <a:effectLst/>
                <a:latin typeface="-apple-system"/>
              </a:rPr>
            </a:br>
            <a:r>
              <a:rPr lang="en-US" b="0" i="0" dirty="0">
                <a:effectLst/>
                <a:latin typeface="-apple-system"/>
              </a:rPr>
              <a:t>At a growth rate of 15 percent year over year — cybercrime represents the greatest transfer of economic wealth in history.</a:t>
            </a:r>
            <a:endParaRPr lang="en-GB" dirty="0"/>
          </a:p>
          <a:p>
            <a:pPr marL="112713" marR="0" lvl="0" indent="-112713" algn="l" defTabSz="1020763" rtl="0" eaLnBrk="0" fontAlgn="base" latinLnBrk="0" hangingPunct="0">
              <a:lnSpc>
                <a:spcPct val="90000"/>
              </a:lnSpc>
              <a:spcBef>
                <a:spcPct val="50000"/>
              </a:spcBef>
              <a:spcAft>
                <a:spcPct val="0"/>
              </a:spcAft>
              <a:buClrTx/>
              <a:buSzPct val="100000"/>
              <a:buFontTx/>
              <a:buChar char="•"/>
              <a:tabLst/>
              <a:defRPr/>
            </a:pPr>
            <a:endParaRPr lang="en-GB" sz="1200" b="0" i="0" kern="1200" dirty="0">
              <a:solidFill>
                <a:schemeClr val="tx1"/>
              </a:solidFill>
              <a:effectLst/>
              <a:latin typeface="Arial" charset="0"/>
              <a:ea typeface="+mn-ea"/>
              <a:cs typeface="+mn-cs"/>
            </a:endParaRPr>
          </a:p>
          <a:p>
            <a:pPr marL="112713" marR="0" lvl="0" indent="-112713" algn="l" defTabSz="1020763" rtl="0" eaLnBrk="0" fontAlgn="base" latinLnBrk="0" hangingPunct="0">
              <a:lnSpc>
                <a:spcPct val="90000"/>
              </a:lnSpc>
              <a:spcBef>
                <a:spcPct val="50000"/>
              </a:spcBef>
              <a:spcAft>
                <a:spcPct val="0"/>
              </a:spcAft>
              <a:buClrTx/>
              <a:buSzPct val="100000"/>
              <a:buFontTx/>
              <a:buChar char="•"/>
              <a:tabLst/>
              <a:defRPr/>
            </a:pPr>
            <a:endParaRPr lang="en-GB" sz="1200" b="0" i="0" kern="1200" dirty="0">
              <a:solidFill>
                <a:schemeClr val="tx1"/>
              </a:solidFill>
              <a:effectLst/>
              <a:latin typeface="Arial" charset="0"/>
              <a:ea typeface="+mn-ea"/>
              <a:cs typeface="+mn-cs"/>
            </a:endParaRPr>
          </a:p>
          <a:p>
            <a:pPr marL="112713" marR="0" lvl="0" indent="-112713" algn="l" defTabSz="1020763" rtl="0" eaLnBrk="0" fontAlgn="base" latinLnBrk="0" hangingPunct="0">
              <a:lnSpc>
                <a:spcPct val="90000"/>
              </a:lnSpc>
              <a:spcBef>
                <a:spcPct val="50000"/>
              </a:spcBef>
              <a:spcAft>
                <a:spcPct val="0"/>
              </a:spcAft>
              <a:buClrTx/>
              <a:buSzPct val="100000"/>
              <a:buFontTx/>
              <a:buChar char="•"/>
              <a:tabLst/>
              <a:defRPr/>
            </a:pPr>
            <a:r>
              <a:rPr lang="en-GB" sz="1200" b="0" i="0" kern="1200" dirty="0">
                <a:solidFill>
                  <a:schemeClr val="tx1"/>
                </a:solidFill>
                <a:effectLst/>
                <a:latin typeface="Arial" charset="0"/>
                <a:ea typeface="+mn-ea"/>
                <a:cs typeface="+mn-cs"/>
              </a:rPr>
              <a:t>Cybercrime To Cost The World $10.5 Trillion Annually By 2025. Report at https://cybersecurityventures.com/hackerpocalypse-cybercrime-report-2016/</a:t>
            </a:r>
          </a:p>
          <a:p>
            <a:pPr marL="112713" marR="0" lvl="0" indent="-112713" algn="l" defTabSz="1020763" rtl="0" eaLnBrk="0" fontAlgn="base" latinLnBrk="0" hangingPunct="0">
              <a:lnSpc>
                <a:spcPct val="90000"/>
              </a:lnSpc>
              <a:spcBef>
                <a:spcPct val="50000"/>
              </a:spcBef>
              <a:spcAft>
                <a:spcPct val="0"/>
              </a:spcAft>
              <a:buClrTx/>
              <a:buSzPct val="100000"/>
              <a:buFontTx/>
              <a:buChar char="•"/>
              <a:tabLst/>
              <a:defRPr/>
            </a:pPr>
            <a:r>
              <a:rPr lang="en-GB" sz="1200" b="0" i="0" kern="1200" dirty="0">
                <a:solidFill>
                  <a:schemeClr val="tx1"/>
                </a:solidFill>
                <a:effectLst/>
                <a:latin typeface="Arial" charset="0"/>
                <a:ea typeface="+mn-ea"/>
                <a:cs typeface="+mn-cs"/>
              </a:rPr>
              <a:t>DEF</a:t>
            </a:r>
            <a:r>
              <a:rPr lang="en-GB" sz="1200" b="0" i="0" kern="1200" baseline="0" dirty="0">
                <a:solidFill>
                  <a:schemeClr val="tx1"/>
                </a:solidFill>
                <a:effectLst/>
                <a:latin typeface="Arial" charset="0"/>
                <a:ea typeface="+mn-ea"/>
                <a:cs typeface="+mn-cs"/>
              </a:rPr>
              <a:t> CON: </a:t>
            </a:r>
            <a:r>
              <a:rPr lang="en-GB" sz="1200" b="0" i="0" kern="1200" dirty="0">
                <a:solidFill>
                  <a:schemeClr val="tx1"/>
                </a:solidFill>
                <a:effectLst/>
                <a:latin typeface="Arial" charset="0"/>
                <a:ea typeface="+mn-ea"/>
                <a:cs typeface="+mn-cs"/>
              </a:rPr>
              <a:t>The world's largest, longest continuously run underground hacking </a:t>
            </a:r>
            <a:r>
              <a:rPr lang="en-GB" sz="1200" b="1" i="0" kern="1200" dirty="0">
                <a:solidFill>
                  <a:schemeClr val="tx1"/>
                </a:solidFill>
                <a:effectLst/>
                <a:latin typeface="Arial" charset="0"/>
                <a:ea typeface="+mn-ea"/>
                <a:cs typeface="+mn-cs"/>
              </a:rPr>
              <a:t>conference</a:t>
            </a:r>
            <a:r>
              <a:rPr lang="en-GB" sz="1200" b="0" i="0" kern="1200" dirty="0">
                <a:solidFill>
                  <a:schemeClr val="tx1"/>
                </a:solidFill>
                <a:effectLst/>
                <a:latin typeface="Arial" charset="0"/>
                <a:ea typeface="+mn-ea"/>
                <a:cs typeface="+mn-cs"/>
              </a:rPr>
              <a:t>. Join us in Las Vegas for top hacking research, hands-on learning, &amp; contests! </a:t>
            </a:r>
          </a:p>
          <a:p>
            <a:pPr marL="541337" marR="0" lvl="1" indent="-171450" algn="l" defTabSz="1020763" rtl="0" eaLnBrk="0" fontAlgn="base" latinLnBrk="0" hangingPunct="0">
              <a:lnSpc>
                <a:spcPct val="90000"/>
              </a:lnSpc>
              <a:spcBef>
                <a:spcPct val="50000"/>
              </a:spcBef>
              <a:spcAft>
                <a:spcPct val="0"/>
              </a:spcAft>
              <a:buClrTx/>
              <a:buSzPct val="100000"/>
              <a:buFont typeface="Wingdings" panose="05000000000000000000" pitchFamily="2" charset="2"/>
              <a:buChar char="§"/>
              <a:tabLst/>
              <a:defRPr/>
            </a:pPr>
            <a:r>
              <a:rPr lang="en-GB" sz="1200" b="0" i="0" kern="1200" dirty="0">
                <a:solidFill>
                  <a:schemeClr val="tx1"/>
                </a:solidFill>
                <a:effectLst/>
                <a:latin typeface="Arial" charset="0"/>
                <a:ea typeface="+mn-ea"/>
                <a:cs typeface="+mn-cs"/>
              </a:rPr>
              <a:t>https://www.defcon.org/</a:t>
            </a:r>
          </a:p>
          <a:p>
            <a:pPr marL="482600" lvl="1" indent="-120650">
              <a:buFont typeface="Wingdings" panose="05000000000000000000" pitchFamily="2" charset="2"/>
              <a:buChar char="§"/>
            </a:pPr>
            <a:r>
              <a:rPr lang="en-GB" sz="1200" b="0" i="0" kern="1200" dirty="0">
                <a:solidFill>
                  <a:schemeClr val="tx1"/>
                </a:solidFill>
                <a:effectLst/>
                <a:latin typeface="Arial" charset="0"/>
                <a:ea typeface="+mn-ea"/>
                <a:cs typeface="+mn-cs"/>
              </a:rPr>
              <a:t>DEF CON 33 is on August 7-10, 2025 at </a:t>
            </a:r>
          </a:p>
          <a:p>
            <a:pPr marL="1138238" lvl="2" indent="-171450">
              <a:buFont typeface="Courier New" panose="02070309020205020404" pitchFamily="49" charset="0"/>
              <a:buChar char="o"/>
            </a:pPr>
            <a:r>
              <a:rPr lang="en-GB" sz="1200" b="0" i="0" kern="1200" dirty="0">
                <a:solidFill>
                  <a:schemeClr val="tx1"/>
                </a:solidFill>
                <a:effectLst/>
                <a:latin typeface="Arial" charset="0"/>
                <a:ea typeface="+mn-ea"/>
                <a:cs typeface="+mn-cs"/>
              </a:rPr>
              <a:t>Las Vegas Convention </a:t>
            </a:r>
            <a:r>
              <a:rPr lang="en-GB" sz="1200" b="0" i="0" kern="1200" dirty="0" err="1">
                <a:solidFill>
                  <a:schemeClr val="tx1"/>
                </a:solidFill>
                <a:effectLst/>
                <a:latin typeface="Arial" charset="0"/>
                <a:ea typeface="+mn-ea"/>
                <a:cs typeface="+mn-cs"/>
              </a:rPr>
              <a:t>Center</a:t>
            </a:r>
            <a:r>
              <a:rPr lang="en-GB" sz="1200" b="0" i="0" kern="1200" dirty="0">
                <a:solidFill>
                  <a:schemeClr val="tx1"/>
                </a:solidFill>
                <a:effectLst/>
                <a:latin typeface="Arial" charset="0"/>
                <a:ea typeface="+mn-ea"/>
                <a:cs typeface="+mn-cs"/>
              </a:rPr>
              <a:t>, West Hall</a:t>
            </a:r>
          </a:p>
          <a:p>
            <a:pPr marL="541337" marR="0" lvl="1" indent="-171450" algn="l" defTabSz="1020763" rtl="0" eaLnBrk="0" fontAlgn="base" latinLnBrk="0" hangingPunct="0">
              <a:lnSpc>
                <a:spcPct val="90000"/>
              </a:lnSpc>
              <a:spcBef>
                <a:spcPct val="50000"/>
              </a:spcBef>
              <a:spcAft>
                <a:spcPct val="0"/>
              </a:spcAft>
              <a:buClrTx/>
              <a:buSzPct val="100000"/>
              <a:buFont typeface="Wingdings" panose="05000000000000000000" pitchFamily="2" charset="2"/>
              <a:buChar char="§"/>
              <a:tabLst/>
              <a:defRPr/>
            </a:pPr>
            <a:endParaRPr lang="en-GB" sz="1200" b="0" i="0" kern="1200" dirty="0">
              <a:solidFill>
                <a:schemeClr val="tx1"/>
              </a:solidFill>
              <a:effectLst/>
              <a:latin typeface="Arial" charset="0"/>
              <a:ea typeface="+mn-ea"/>
              <a:cs typeface="+mn-cs"/>
            </a:endParaRPr>
          </a:p>
          <a:p>
            <a:pPr marL="112713" marR="0" lvl="0" indent="-112713" algn="l" defTabSz="1020763" rtl="0" eaLnBrk="0" fontAlgn="base" latinLnBrk="0" hangingPunct="0">
              <a:lnSpc>
                <a:spcPct val="90000"/>
              </a:lnSpc>
              <a:spcBef>
                <a:spcPct val="50000"/>
              </a:spcBef>
              <a:spcAft>
                <a:spcPct val="0"/>
              </a:spcAft>
              <a:buClrTx/>
              <a:buSzPct val="100000"/>
              <a:buFontTx/>
              <a:buChar char="•"/>
              <a:tabLst/>
              <a:defRPr/>
            </a:pPr>
            <a:endParaRPr lang="en-GB" sz="1200" b="0" i="0" kern="1200" dirty="0">
              <a:solidFill>
                <a:schemeClr val="tx1"/>
              </a:solidFill>
              <a:effectLst/>
              <a:latin typeface="Arial" charset="0"/>
              <a:ea typeface="+mn-ea"/>
              <a:cs typeface="+mn-cs"/>
            </a:endParaRPr>
          </a:p>
          <a:p>
            <a:pPr marL="112713" marR="0" lvl="0" indent="-112713" algn="l" defTabSz="1020763" rtl="0" eaLnBrk="0" fontAlgn="base" latinLnBrk="0" hangingPunct="0">
              <a:lnSpc>
                <a:spcPct val="90000"/>
              </a:lnSpc>
              <a:spcBef>
                <a:spcPct val="50000"/>
              </a:spcBef>
              <a:spcAft>
                <a:spcPct val="0"/>
              </a:spcAft>
              <a:buClrTx/>
              <a:buSzPct val="100000"/>
              <a:buFontTx/>
              <a:buChar char="•"/>
              <a:tabLst/>
              <a:defRPr/>
            </a:pPr>
            <a:endParaRPr lang="en-GB" sz="1200" b="0" i="0" kern="1200" dirty="0">
              <a:solidFill>
                <a:schemeClr val="tx1"/>
              </a:solidFill>
              <a:effectLst/>
              <a:latin typeface="Arial" charset="0"/>
              <a:ea typeface="+mn-ea"/>
              <a:cs typeface="+mn-cs"/>
            </a:endParaRPr>
          </a:p>
          <a:p>
            <a:pPr marL="112713" marR="0" lvl="0" indent="-112713" algn="l" defTabSz="1020763" rtl="0" eaLnBrk="0" fontAlgn="base" latinLnBrk="0" hangingPunct="0">
              <a:lnSpc>
                <a:spcPct val="90000"/>
              </a:lnSpc>
              <a:spcBef>
                <a:spcPct val="50000"/>
              </a:spcBef>
              <a:spcAft>
                <a:spcPct val="0"/>
              </a:spcAft>
              <a:buClrTx/>
              <a:buSzPct val="100000"/>
              <a:buFontTx/>
              <a:buChar char="•"/>
              <a:tabLst/>
              <a:defRPr/>
            </a:pPr>
            <a:endParaRPr lang="en-GB" sz="1200" b="0" i="0" kern="1200" dirty="0">
              <a:solidFill>
                <a:schemeClr val="tx1"/>
              </a:solidFill>
              <a:effectLst/>
              <a:latin typeface="Arial"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A1522287-D24A-4D7C-923C-F620684850EC}" type="slidenum">
              <a:rPr lang="en-GB" altLang="en-US" smtClean="0"/>
              <a:pPr>
                <a:defRPr/>
              </a:pPr>
              <a:t>3</a:t>
            </a:fld>
            <a:endParaRPr lang="en-GB" altLang="en-US"/>
          </a:p>
        </p:txBody>
      </p:sp>
    </p:spTree>
    <p:extLst>
      <p:ext uri="{BB962C8B-B14F-4D97-AF65-F5344CB8AC3E}">
        <p14:creationId xmlns:p14="http://schemas.microsoft.com/office/powerpoint/2010/main" val="40773481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kern="1200" dirty="0">
                <a:solidFill>
                  <a:schemeClr val="tx1"/>
                </a:solidFill>
                <a:effectLst/>
                <a:latin typeface="Arial" charset="0"/>
                <a:ea typeface="+mn-ea"/>
                <a:cs typeface="+mn-cs"/>
              </a:rPr>
              <a:t>Digital Forensics support every individual and organization to securely benefit from ongoing digital and technological progress</a:t>
            </a:r>
          </a:p>
          <a:p>
            <a:r>
              <a:rPr lang="en-US" sz="1200" b="0" i="0" kern="1200" dirty="0">
                <a:solidFill>
                  <a:schemeClr val="tx1"/>
                </a:solidFill>
                <a:effectLst/>
                <a:latin typeface="Arial" charset="0"/>
                <a:ea typeface="+mn-ea"/>
                <a:cs typeface="+mn-cs"/>
              </a:rPr>
              <a:t>Importance of cybersecurity as a strategic priority to drive global public-private action to address systemic cybersecurity challenges. This is where digital forensics play a vital role in helping to with these challenges.</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4</a:t>
            </a:fld>
            <a:endParaRPr lang="en-GB" altLang="en-US"/>
          </a:p>
        </p:txBody>
      </p:sp>
    </p:spTree>
    <p:extLst>
      <p:ext uri="{BB962C8B-B14F-4D97-AF65-F5344CB8AC3E}">
        <p14:creationId xmlns:p14="http://schemas.microsoft.com/office/powerpoint/2010/main" val="13025053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12713" marR="0" lvl="0" indent="-112713" algn="l" defTabSz="1020763" rtl="0" eaLnBrk="0" fontAlgn="base" latinLnBrk="0" hangingPunct="0">
              <a:lnSpc>
                <a:spcPct val="90000"/>
              </a:lnSpc>
              <a:spcBef>
                <a:spcPct val="50000"/>
              </a:spcBef>
              <a:spcAft>
                <a:spcPct val="0"/>
              </a:spcAft>
              <a:buClrTx/>
              <a:buSzPct val="100000"/>
              <a:buFontTx/>
              <a:buChar char="•"/>
              <a:tabLst/>
              <a:defRPr/>
            </a:pPr>
            <a:r>
              <a:rPr lang="en-GB" sz="1200" kern="1200" dirty="0">
                <a:solidFill>
                  <a:schemeClr val="tx1"/>
                </a:solidFill>
                <a:effectLst/>
                <a:latin typeface="Arial" charset="0"/>
                <a:ea typeface="+mn-ea"/>
                <a:cs typeface="+mn-cs"/>
              </a:rPr>
              <a:t>Many cases fail not because evidence is missing, but because it’s mishandled.</a:t>
            </a:r>
            <a:br>
              <a:rPr lang="en-GB" sz="1200" kern="1200" dirty="0">
                <a:solidFill>
                  <a:schemeClr val="tx1"/>
                </a:solidFill>
                <a:effectLst/>
                <a:latin typeface="Arial" charset="0"/>
                <a:ea typeface="+mn-ea"/>
                <a:cs typeface="+mn-cs"/>
              </a:rPr>
            </a:br>
            <a:r>
              <a:rPr lang="en-GB" sz="1200" kern="1200" dirty="0">
                <a:solidFill>
                  <a:schemeClr val="tx1"/>
                </a:solidFill>
                <a:effectLst/>
                <a:latin typeface="Arial" charset="0"/>
                <a:ea typeface="+mn-ea"/>
                <a:cs typeface="+mn-cs"/>
              </a:rPr>
              <a:t>This is why labs focus heavily on documentation and process, not just results.</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5</a:t>
            </a:fld>
            <a:endParaRPr lang="en-GB" altLang="en-US"/>
          </a:p>
        </p:txBody>
      </p:sp>
    </p:spTree>
    <p:extLst>
      <p:ext uri="{BB962C8B-B14F-4D97-AF65-F5344CB8AC3E}">
        <p14:creationId xmlns:p14="http://schemas.microsoft.com/office/powerpoint/2010/main" val="19583277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charset="0"/>
                <a:ea typeface="+mn-ea"/>
                <a:cs typeface="+mn-cs"/>
              </a:rPr>
              <a:t>forensics is about </a:t>
            </a:r>
            <a:r>
              <a:rPr lang="en-GB" sz="1200" i="1" kern="1200" dirty="0">
                <a:solidFill>
                  <a:schemeClr val="tx1"/>
                </a:solidFill>
                <a:effectLst/>
                <a:latin typeface="Arial" charset="0"/>
                <a:ea typeface="+mn-ea"/>
                <a:cs typeface="+mn-cs"/>
              </a:rPr>
              <a:t>truth-finding</a:t>
            </a:r>
            <a:r>
              <a:rPr lang="en-GB" sz="1200" kern="1200" dirty="0">
                <a:solidFill>
                  <a:schemeClr val="tx1"/>
                </a:solidFill>
                <a:effectLst/>
                <a:latin typeface="Arial" charset="0"/>
                <a:ea typeface="+mn-ea"/>
                <a:cs typeface="+mn-cs"/>
              </a:rPr>
              <a:t>, not accusation.</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7</a:t>
            </a:fld>
            <a:endParaRPr lang="en-GB" altLang="en-US"/>
          </a:p>
        </p:txBody>
      </p:sp>
    </p:spTree>
    <p:extLst>
      <p:ext uri="{BB962C8B-B14F-4D97-AF65-F5344CB8AC3E}">
        <p14:creationId xmlns:p14="http://schemas.microsoft.com/office/powerpoint/2010/main" val="29493872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charset="0"/>
                <a:ea typeface="+mn-ea"/>
                <a:cs typeface="+mn-cs"/>
              </a:rPr>
              <a:t>Forensics applies scientific methods to ensure evidence is reliable, repeatable, and admissible in court.</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8</a:t>
            </a:fld>
            <a:endParaRPr lang="en-GB" altLang="en-US"/>
          </a:p>
        </p:txBody>
      </p:sp>
    </p:spTree>
    <p:extLst>
      <p:ext uri="{BB962C8B-B14F-4D97-AF65-F5344CB8AC3E}">
        <p14:creationId xmlns:p14="http://schemas.microsoft.com/office/powerpoint/2010/main" val="40378987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b="1" kern="1200" dirty="0">
                <a:solidFill>
                  <a:schemeClr val="tx1"/>
                </a:solidFill>
                <a:effectLst/>
                <a:latin typeface="Arial" charset="0"/>
                <a:ea typeface="+mn-ea"/>
                <a:cs typeface="+mn-cs"/>
              </a:rPr>
              <a:t>Modern Cybercriminals</a:t>
            </a:r>
            <a:br>
              <a:rPr lang="en-GB" sz="1200" kern="1200" dirty="0">
                <a:solidFill>
                  <a:schemeClr val="tx1"/>
                </a:solidFill>
                <a:effectLst/>
                <a:latin typeface="Arial" charset="0"/>
                <a:ea typeface="+mn-ea"/>
                <a:cs typeface="+mn-cs"/>
              </a:rPr>
            </a:br>
            <a:r>
              <a:rPr lang="en-GB" sz="1200" kern="1200" dirty="0">
                <a:solidFill>
                  <a:schemeClr val="tx1"/>
                </a:solidFill>
                <a:effectLst/>
                <a:latin typeface="Arial" charset="0"/>
                <a:ea typeface="+mn-ea"/>
                <a:cs typeface="+mn-cs"/>
              </a:rPr>
              <a:t>• Organised crime groups</a:t>
            </a:r>
            <a:br>
              <a:rPr lang="en-GB" sz="1200" kern="1200" dirty="0">
                <a:solidFill>
                  <a:schemeClr val="tx1"/>
                </a:solidFill>
                <a:effectLst/>
                <a:latin typeface="Arial" charset="0"/>
                <a:ea typeface="+mn-ea"/>
                <a:cs typeface="+mn-cs"/>
              </a:rPr>
            </a:br>
            <a:r>
              <a:rPr lang="en-GB" sz="1200" kern="1200" dirty="0">
                <a:solidFill>
                  <a:schemeClr val="tx1"/>
                </a:solidFill>
                <a:effectLst/>
                <a:latin typeface="Arial" charset="0"/>
                <a:ea typeface="+mn-ea"/>
                <a:cs typeface="+mn-cs"/>
              </a:rPr>
              <a:t>• Insider threats</a:t>
            </a:r>
            <a:br>
              <a:rPr lang="en-GB" sz="1200" kern="1200" dirty="0">
                <a:solidFill>
                  <a:schemeClr val="tx1"/>
                </a:solidFill>
                <a:effectLst/>
                <a:latin typeface="Arial" charset="0"/>
                <a:ea typeface="+mn-ea"/>
                <a:cs typeface="+mn-cs"/>
              </a:rPr>
            </a:br>
            <a:r>
              <a:rPr lang="en-GB" sz="1200" kern="1200" dirty="0">
                <a:solidFill>
                  <a:schemeClr val="tx1"/>
                </a:solidFill>
                <a:effectLst/>
                <a:latin typeface="Arial" charset="0"/>
                <a:ea typeface="+mn-ea"/>
                <a:cs typeface="+mn-cs"/>
              </a:rPr>
              <a:t>• Hacktivists</a:t>
            </a:r>
            <a:br>
              <a:rPr lang="en-GB" sz="1200" kern="1200" dirty="0">
                <a:solidFill>
                  <a:schemeClr val="tx1"/>
                </a:solidFill>
                <a:effectLst/>
                <a:latin typeface="Arial" charset="0"/>
                <a:ea typeface="+mn-ea"/>
                <a:cs typeface="+mn-cs"/>
              </a:rPr>
            </a:br>
            <a:r>
              <a:rPr lang="en-GB" sz="1200" kern="1200" dirty="0">
                <a:solidFill>
                  <a:schemeClr val="tx1"/>
                </a:solidFill>
                <a:effectLst/>
                <a:latin typeface="Arial" charset="0"/>
                <a:ea typeface="+mn-ea"/>
                <a:cs typeface="+mn-cs"/>
              </a:rPr>
              <a:t>• Nation-state actors</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10</a:t>
            </a:fld>
            <a:endParaRPr lang="en-GB" altLang="en-US"/>
          </a:p>
        </p:txBody>
      </p:sp>
    </p:spTree>
    <p:extLst>
      <p:ext uri="{BB962C8B-B14F-4D97-AF65-F5344CB8AC3E}">
        <p14:creationId xmlns:p14="http://schemas.microsoft.com/office/powerpoint/2010/main" val="2895671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charset="0"/>
                <a:ea typeface="+mn-ea"/>
                <a:cs typeface="+mn-cs"/>
              </a:rPr>
              <a:t>: “What evidence disappears first?” (RAM, logs).</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15</a:t>
            </a:fld>
            <a:endParaRPr lang="en-GB" altLang="en-US"/>
          </a:p>
        </p:txBody>
      </p:sp>
    </p:spTree>
    <p:extLst>
      <p:ext uri="{BB962C8B-B14F-4D97-AF65-F5344CB8AC3E}">
        <p14:creationId xmlns:p14="http://schemas.microsoft.com/office/powerpoint/2010/main" val="35483810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More about this – CHFI (EC-Council)</a:t>
            </a:r>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16</a:t>
            </a:fld>
            <a:endParaRPr lang="en-GB" altLang="en-US"/>
          </a:p>
        </p:txBody>
      </p:sp>
    </p:spTree>
    <p:extLst>
      <p:ext uri="{BB962C8B-B14F-4D97-AF65-F5344CB8AC3E}">
        <p14:creationId xmlns:p14="http://schemas.microsoft.com/office/powerpoint/2010/main" val="33343551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charset="0"/>
                <a:ea typeface="+mn-ea"/>
                <a:cs typeface="+mn-cs"/>
              </a:rPr>
              <a:t>Evidence seizure must be lawful, authorised, and documented to prevent challenges in court.</a:t>
            </a:r>
          </a:p>
          <a:p>
            <a:r>
              <a:rPr lang="en-GB" sz="1200" kern="1200" dirty="0">
                <a:solidFill>
                  <a:schemeClr val="tx1"/>
                </a:solidFill>
                <a:effectLst/>
                <a:latin typeface="Arial" charset="0"/>
                <a:ea typeface="+mn-ea"/>
                <a:cs typeface="+mn-cs"/>
              </a:rPr>
              <a:t>warrants and authority — no “helpful shortcuts”.</a:t>
            </a:r>
          </a:p>
          <a:p>
            <a:endParaRPr lang="en-GB" sz="1200" kern="1200" dirty="0">
              <a:solidFill>
                <a:schemeClr val="tx1"/>
              </a:solidFill>
              <a:effectLst/>
              <a:latin typeface="Arial" charset="0"/>
              <a:ea typeface="+mn-ea"/>
              <a:cs typeface="+mn-cs"/>
            </a:endParaRPr>
          </a:p>
          <a:p>
            <a:pPr marL="112713" marR="0" lvl="0" indent="-112713" algn="l" defTabSz="1020763" rtl="0" eaLnBrk="0" fontAlgn="base" latinLnBrk="0" hangingPunct="0">
              <a:lnSpc>
                <a:spcPct val="90000"/>
              </a:lnSpc>
              <a:spcBef>
                <a:spcPct val="50000"/>
              </a:spcBef>
              <a:spcAft>
                <a:spcPct val="0"/>
              </a:spcAft>
              <a:buClrTx/>
              <a:buSzPct val="100000"/>
              <a:buFontTx/>
              <a:buChar char="•"/>
              <a:tabLst/>
              <a:defRPr/>
            </a:pPr>
            <a:r>
              <a:rPr lang="en-GB" sz="1200" kern="1200" dirty="0">
                <a:solidFill>
                  <a:schemeClr val="tx1"/>
                </a:solidFill>
                <a:effectLst/>
                <a:latin typeface="Arial" charset="0"/>
                <a:ea typeface="+mn-ea"/>
                <a:cs typeface="+mn-cs"/>
              </a:rPr>
              <a:t>More about this: PACE (</a:t>
            </a:r>
            <a:r>
              <a:rPr lang="en-US" sz="1200" b="0" i="0" kern="1200" dirty="0">
                <a:solidFill>
                  <a:schemeClr val="tx1"/>
                </a:solidFill>
                <a:effectLst/>
                <a:latin typeface="Arial" charset="0"/>
                <a:ea typeface="+mn-ea"/>
                <a:cs typeface="+mn-cs"/>
              </a:rPr>
              <a:t>Police and Criminal Evidence Act)</a:t>
            </a:r>
            <a:r>
              <a:rPr lang="en-GB" sz="1200" kern="1200" dirty="0">
                <a:solidFill>
                  <a:schemeClr val="tx1"/>
                </a:solidFill>
                <a:effectLst/>
                <a:latin typeface="Arial" charset="0"/>
                <a:ea typeface="+mn-ea"/>
                <a:cs typeface="+mn-cs"/>
              </a:rPr>
              <a:t>, https://www.legislation.gov.uk/ukpga/1984/60/contents </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17</a:t>
            </a:fld>
            <a:endParaRPr lang="en-GB" altLang="en-US"/>
          </a:p>
        </p:txBody>
      </p:sp>
    </p:spTree>
    <p:extLst>
      <p:ext uri="{BB962C8B-B14F-4D97-AF65-F5344CB8AC3E}">
        <p14:creationId xmlns:p14="http://schemas.microsoft.com/office/powerpoint/2010/main" val="35085819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More about this: (Exterro)</a:t>
            </a:r>
          </a:p>
          <a:p>
            <a:endParaRPr lang="en-GB" dirty="0"/>
          </a:p>
          <a:p>
            <a:pPr marL="0" indent="0">
              <a:buNone/>
            </a:pPr>
            <a:r>
              <a:rPr lang="en-GB" sz="1200" kern="1200" dirty="0">
                <a:solidFill>
                  <a:schemeClr val="tx1"/>
                </a:solidFill>
                <a:effectLst/>
                <a:latin typeface="Arial" charset="0"/>
                <a:ea typeface="+mn-ea"/>
                <a:cs typeface="+mn-cs"/>
              </a:rPr>
              <a:t>Local vs Remote Evidence Acquisition</a:t>
            </a:r>
          </a:p>
          <a:p>
            <a:pPr lvl="0"/>
            <a:r>
              <a:rPr lang="en-GB" sz="1200" kern="1200" dirty="0">
                <a:solidFill>
                  <a:schemeClr val="tx1"/>
                </a:solidFill>
                <a:effectLst/>
                <a:latin typeface="Arial" charset="0"/>
                <a:ea typeface="+mn-ea"/>
                <a:cs typeface="+mn-cs"/>
              </a:rPr>
              <a:t>Physical seizure</a:t>
            </a:r>
          </a:p>
          <a:p>
            <a:pPr lvl="0"/>
            <a:r>
              <a:rPr lang="en-GB" sz="1200" kern="1200" dirty="0">
                <a:solidFill>
                  <a:schemeClr val="tx1"/>
                </a:solidFill>
                <a:effectLst/>
                <a:latin typeface="Arial" charset="0"/>
                <a:ea typeface="+mn-ea"/>
                <a:cs typeface="+mn-cs"/>
              </a:rPr>
              <a:t>Live response</a:t>
            </a:r>
          </a:p>
          <a:p>
            <a:pPr lvl="0"/>
            <a:r>
              <a:rPr lang="en-GB" sz="1200" kern="1200" dirty="0">
                <a:solidFill>
                  <a:schemeClr val="tx1"/>
                </a:solidFill>
                <a:effectLst/>
                <a:latin typeface="Arial" charset="0"/>
                <a:ea typeface="+mn-ea"/>
                <a:cs typeface="+mn-cs"/>
              </a:rPr>
              <a:t>Cloud provider cooperation</a:t>
            </a:r>
          </a:p>
          <a:p>
            <a:pPr lvl="0"/>
            <a:r>
              <a:rPr lang="en-GB" sz="1200" kern="1200" dirty="0">
                <a:solidFill>
                  <a:schemeClr val="tx1"/>
                </a:solidFill>
                <a:effectLst/>
                <a:latin typeface="Arial" charset="0"/>
                <a:ea typeface="+mn-ea"/>
                <a:cs typeface="+mn-cs"/>
              </a:rPr>
              <a:t>Legal authority required</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18</a:t>
            </a:fld>
            <a:endParaRPr lang="en-GB" altLang="en-US"/>
          </a:p>
        </p:txBody>
      </p:sp>
    </p:spTree>
    <p:extLst>
      <p:ext uri="{BB962C8B-B14F-4D97-AF65-F5344CB8AC3E}">
        <p14:creationId xmlns:p14="http://schemas.microsoft.com/office/powerpoint/2010/main" val="42423063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charset="0"/>
                <a:ea typeface="+mn-ea"/>
                <a:cs typeface="+mn-cs"/>
              </a:rPr>
              <a:t>Important expectation-setting — recovery is not guaranteed.</a:t>
            </a:r>
          </a:p>
          <a:p>
            <a:endParaRPr lang="en-GB" sz="1200" kern="1200" dirty="0">
              <a:solidFill>
                <a:schemeClr val="tx1"/>
              </a:solidFill>
              <a:effectLst/>
              <a:latin typeface="Arial" charset="0"/>
              <a:ea typeface="+mn-ea"/>
              <a:cs typeface="+mn-cs"/>
            </a:endParaRPr>
          </a:p>
          <a:p>
            <a:r>
              <a:rPr lang="en-GB" sz="1200" kern="1200" dirty="0">
                <a:solidFill>
                  <a:schemeClr val="tx1"/>
                </a:solidFill>
                <a:effectLst/>
                <a:latin typeface="Arial" charset="0"/>
                <a:ea typeface="+mn-ea"/>
                <a:cs typeface="+mn-cs"/>
              </a:rPr>
              <a:t>More on this/useful information (SANS)</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19</a:t>
            </a:fld>
            <a:endParaRPr lang="en-GB" altLang="en-US"/>
          </a:p>
        </p:txBody>
      </p:sp>
    </p:spTree>
    <p:extLst>
      <p:ext uri="{BB962C8B-B14F-4D97-AF65-F5344CB8AC3E}">
        <p14:creationId xmlns:p14="http://schemas.microsoft.com/office/powerpoint/2010/main" val="41623601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charset="0"/>
                <a:ea typeface="+mn-ea"/>
                <a:cs typeface="+mn-cs"/>
              </a:rPr>
              <a:t>FTK is used in labs.</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24</a:t>
            </a:fld>
            <a:endParaRPr lang="en-GB" altLang="en-US"/>
          </a:p>
        </p:txBody>
      </p:sp>
    </p:spTree>
    <p:extLst>
      <p:ext uri="{BB962C8B-B14F-4D97-AF65-F5344CB8AC3E}">
        <p14:creationId xmlns:p14="http://schemas.microsoft.com/office/powerpoint/2010/main" val="6792938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charset="0"/>
                <a:ea typeface="+mn-ea"/>
                <a:cs typeface="+mn-cs"/>
              </a:rPr>
              <a:t>Stress CPIA — unused material still matters.</a:t>
            </a:r>
          </a:p>
          <a:p>
            <a:endParaRPr lang="en-GB" sz="1200" kern="1200" dirty="0">
              <a:solidFill>
                <a:schemeClr val="tx1"/>
              </a:solidFill>
              <a:effectLst/>
              <a:latin typeface="Arial" charset="0"/>
              <a:ea typeface="+mn-ea"/>
              <a:cs typeface="+mn-cs"/>
            </a:endParaRPr>
          </a:p>
          <a:p>
            <a:pPr marL="112713" marR="0" lvl="0" indent="-112713" algn="l" defTabSz="1020763" rtl="0" eaLnBrk="0" fontAlgn="base" latinLnBrk="0" hangingPunct="0">
              <a:lnSpc>
                <a:spcPct val="90000"/>
              </a:lnSpc>
              <a:spcBef>
                <a:spcPct val="50000"/>
              </a:spcBef>
              <a:spcAft>
                <a:spcPct val="0"/>
              </a:spcAft>
              <a:buClrTx/>
              <a:buSzPct val="100000"/>
              <a:buFontTx/>
              <a:buChar char="•"/>
              <a:tabLst/>
              <a:defRPr/>
            </a:pPr>
            <a:r>
              <a:rPr lang="en-GB" sz="1200" kern="1200" dirty="0">
                <a:solidFill>
                  <a:schemeClr val="tx1"/>
                </a:solidFill>
                <a:effectLst/>
                <a:latin typeface="Arial" charset="0"/>
                <a:ea typeface="+mn-ea"/>
                <a:cs typeface="+mn-cs"/>
              </a:rPr>
              <a:t>More at CPS (https://www.cps.gov.uk/) </a:t>
            </a:r>
            <a:r>
              <a:rPr lang="en-GB" sz="1200" b="1" i="0" kern="1200" dirty="0">
                <a:solidFill>
                  <a:schemeClr val="tx1"/>
                </a:solidFill>
                <a:effectLst/>
                <a:latin typeface="Arial" charset="0"/>
                <a:ea typeface="+mn-ea"/>
                <a:cs typeface="+mn-cs"/>
              </a:rPr>
              <a:t>The Crown Prosecution Service</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27</a:t>
            </a:fld>
            <a:endParaRPr lang="en-GB" altLang="en-US"/>
          </a:p>
        </p:txBody>
      </p:sp>
    </p:spTree>
    <p:extLst>
      <p:ext uri="{BB962C8B-B14F-4D97-AF65-F5344CB8AC3E}">
        <p14:creationId xmlns:p14="http://schemas.microsoft.com/office/powerpoint/2010/main" val="15050938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charset="0"/>
                <a:ea typeface="+mn-ea"/>
                <a:cs typeface="+mn-cs"/>
              </a:rPr>
              <a:t>Judges distrust over-confidence. Honesty builds credibility.</a:t>
            </a:r>
          </a:p>
          <a:p>
            <a:endParaRPr lang="en-GB" sz="1200" kern="1200" dirty="0">
              <a:solidFill>
                <a:schemeClr val="tx1"/>
              </a:solidFill>
              <a:effectLst/>
              <a:latin typeface="Arial" charset="0"/>
              <a:ea typeface="+mn-ea"/>
              <a:cs typeface="+mn-cs"/>
            </a:endParaRPr>
          </a:p>
          <a:p>
            <a:r>
              <a:rPr lang="en-GB" sz="1200" kern="1200" dirty="0">
                <a:solidFill>
                  <a:schemeClr val="tx1"/>
                </a:solidFill>
                <a:effectLst/>
                <a:latin typeface="Arial" charset="0"/>
                <a:ea typeface="+mn-ea"/>
                <a:cs typeface="+mn-cs"/>
              </a:rPr>
              <a:t>CPS</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28</a:t>
            </a:fld>
            <a:endParaRPr lang="en-GB" altLang="en-US"/>
          </a:p>
        </p:txBody>
      </p:sp>
    </p:spTree>
    <p:extLst>
      <p:ext uri="{BB962C8B-B14F-4D97-AF65-F5344CB8AC3E}">
        <p14:creationId xmlns:p14="http://schemas.microsoft.com/office/powerpoint/2010/main" val="418358085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a:ln/>
        </p:spPr>
        <p:txBody>
          <a:bodyPr>
            <a:normAutofit fontScale="92500" lnSpcReduction="10000"/>
          </a:bodyPr>
          <a:lstStyle/>
          <a:p>
            <a:r>
              <a:rPr lang="en-US" sz="1200" kern="1200" dirty="0">
                <a:solidFill>
                  <a:schemeClr val="tx1"/>
                </a:solidFill>
                <a:effectLst/>
                <a:latin typeface="Times New Roman" pitchFamily="18" charset="0"/>
                <a:ea typeface="+mn-ea"/>
                <a:cs typeface="+mn-cs"/>
              </a:rPr>
              <a:t>There are some general principles that apply to all investigations.</a:t>
            </a:r>
            <a:endParaRPr lang="en-US" dirty="0">
              <a:effectLst/>
            </a:endParaRPr>
          </a:p>
          <a:p>
            <a:pPr lvl="0"/>
            <a:endParaRPr lang="en-US" sz="1200" kern="1200" dirty="0">
              <a:solidFill>
                <a:schemeClr val="tx1"/>
              </a:solidFill>
              <a:effectLst/>
              <a:latin typeface="Times New Roman" pitchFamily="18" charset="0"/>
              <a:ea typeface="+mn-ea"/>
              <a:cs typeface="+mn-cs"/>
            </a:endParaRPr>
          </a:p>
          <a:p>
            <a:pPr lvl="0"/>
            <a:r>
              <a:rPr lang="en-US" sz="1200" b="1" kern="1200" dirty="0">
                <a:solidFill>
                  <a:schemeClr val="tx1"/>
                </a:solidFill>
                <a:effectLst/>
                <a:latin typeface="Times New Roman" pitchFamily="18" charset="0"/>
                <a:ea typeface="+mn-ea"/>
                <a:cs typeface="+mn-cs"/>
              </a:rPr>
              <a:t>Handle original data as little as possible.</a:t>
            </a:r>
            <a:endParaRPr lang="en-US" b="1" dirty="0">
              <a:effectLst/>
            </a:endParaRPr>
          </a:p>
          <a:p>
            <a:r>
              <a:rPr lang="en-US" sz="1200" kern="1200" dirty="0">
                <a:solidFill>
                  <a:schemeClr val="tx1"/>
                </a:solidFill>
                <a:effectLst/>
                <a:latin typeface="Times New Roman" pitchFamily="18" charset="0"/>
                <a:ea typeface="+mn-ea"/>
                <a:cs typeface="+mn-cs"/>
              </a:rPr>
              <a:t>Information should be copied prior to examination. There are two reasons it is important to not touch the actual evidence any more than is absolutely necessary. First, each time the information is touched, there is a chance it may be altered. Another reason is that another investigator may need to examine the original evidence.</a:t>
            </a:r>
            <a:endParaRPr lang="en-US" dirty="0">
              <a:effectLst/>
            </a:endParaRPr>
          </a:p>
          <a:p>
            <a:pPr lvl="0"/>
            <a:endParaRPr lang="en-US" sz="1200" kern="1200" dirty="0">
              <a:solidFill>
                <a:schemeClr val="tx1"/>
              </a:solidFill>
              <a:effectLst/>
              <a:latin typeface="Times New Roman" pitchFamily="18" charset="0"/>
              <a:ea typeface="+mn-ea"/>
              <a:cs typeface="+mn-cs"/>
            </a:endParaRPr>
          </a:p>
          <a:p>
            <a:pPr lvl="0"/>
            <a:r>
              <a:rPr lang="en-US" sz="1200" b="1" kern="1200" dirty="0">
                <a:solidFill>
                  <a:schemeClr val="tx1"/>
                </a:solidFill>
                <a:effectLst/>
                <a:latin typeface="Times New Roman" pitchFamily="18" charset="0"/>
                <a:ea typeface="+mn-ea"/>
                <a:cs typeface="+mn-cs"/>
              </a:rPr>
              <a:t>Comply with the rules of evidence.</a:t>
            </a:r>
          </a:p>
          <a:p>
            <a:r>
              <a:rPr lang="en-US" sz="1200" kern="1200" dirty="0">
                <a:solidFill>
                  <a:schemeClr val="tx1"/>
                </a:solidFill>
                <a:effectLst/>
                <a:latin typeface="Times New Roman" pitchFamily="18" charset="0"/>
                <a:ea typeface="+mn-ea"/>
                <a:cs typeface="+mn-cs"/>
              </a:rPr>
              <a:t>Rules of evidence govern whether, when, how, and why proof of a legal case can be placed before a judge or jury. A forensic specialist must keep in mind general rules of evidence (such as the chain of custody and the Daubert standard) as well as be aware of the rules particular to the individual jurisdiction.</a:t>
            </a:r>
            <a:endParaRPr lang="en-US" dirty="0">
              <a:effectLst/>
            </a:endParaRPr>
          </a:p>
          <a:p>
            <a:pPr lvl="0"/>
            <a:endParaRPr lang="en-US" sz="1200" kern="1200" dirty="0">
              <a:solidFill>
                <a:schemeClr val="tx1"/>
              </a:solidFill>
              <a:effectLst/>
              <a:latin typeface="Times New Roman" pitchFamily="18" charset="0"/>
              <a:ea typeface="+mn-ea"/>
              <a:cs typeface="+mn-cs"/>
            </a:endParaRPr>
          </a:p>
          <a:p>
            <a:pPr lvl="0"/>
            <a:r>
              <a:rPr lang="en-US" sz="1200" b="1" kern="1200" dirty="0">
                <a:solidFill>
                  <a:schemeClr val="tx1"/>
                </a:solidFill>
                <a:effectLst/>
                <a:latin typeface="Times New Roman" pitchFamily="18" charset="0"/>
                <a:ea typeface="+mn-ea"/>
                <a:cs typeface="+mn-cs"/>
              </a:rPr>
              <a:t>Avoid exceeding one’s knowledge.</a:t>
            </a:r>
            <a:endParaRPr lang="en-US" b="1" dirty="0">
              <a:effectLst/>
            </a:endParaRPr>
          </a:p>
          <a:p>
            <a:r>
              <a:rPr lang="en-US" sz="1200" kern="1200" dirty="0">
                <a:solidFill>
                  <a:schemeClr val="tx1"/>
                </a:solidFill>
                <a:effectLst/>
                <a:latin typeface="Times New Roman" pitchFamily="18" charset="0"/>
                <a:ea typeface="+mn-ea"/>
                <a:cs typeface="+mn-cs"/>
              </a:rPr>
              <a:t>Overextending beyond one’s knowledge or skills is likely to come out at trial. It is a good idea to adopt this standard: Never testify or write an expert report unless you are very sure of your expertise in the relevant technologies, and very comfortable with the conclusions you are presenting.</a:t>
            </a:r>
            <a:endParaRPr lang="en-US" dirty="0">
              <a:effectLst/>
            </a:endParaRPr>
          </a:p>
          <a:p>
            <a:pPr lvl="0"/>
            <a:endParaRPr lang="en-US" sz="1200" kern="1200" dirty="0">
              <a:solidFill>
                <a:schemeClr val="tx1"/>
              </a:solidFill>
              <a:effectLst/>
              <a:latin typeface="Times New Roman" pitchFamily="18" charset="0"/>
              <a:ea typeface="+mn-ea"/>
              <a:cs typeface="+mn-cs"/>
            </a:endParaRPr>
          </a:p>
          <a:p>
            <a:pPr lvl="0"/>
            <a:r>
              <a:rPr lang="en-US" sz="1200" b="1" kern="1200" dirty="0">
                <a:solidFill>
                  <a:schemeClr val="tx1"/>
                </a:solidFill>
                <a:effectLst/>
                <a:latin typeface="Times New Roman" pitchFamily="18" charset="0"/>
                <a:ea typeface="+mn-ea"/>
                <a:cs typeface="+mn-cs"/>
              </a:rPr>
              <a:t>Create an analysis plan.</a:t>
            </a:r>
            <a:endParaRPr lang="en-US" b="1" dirty="0">
              <a:effectLst/>
            </a:endParaRPr>
          </a:p>
          <a:p>
            <a:r>
              <a:rPr lang="en-US" sz="1200" kern="1200" dirty="0">
                <a:solidFill>
                  <a:schemeClr val="tx1"/>
                </a:solidFill>
                <a:effectLst/>
                <a:latin typeface="Times New Roman" pitchFamily="18" charset="0"/>
                <a:ea typeface="+mn-ea"/>
                <a:cs typeface="+mn-cs"/>
              </a:rPr>
              <a:t>An analysis plan guides your work. The plan should address how you will gather evidence, concerns about evidence being changed or destroyed, the tools appropriate to the type investigation, etc. In addition, the plan should include an order of volatility, so that the most volatile evidence is collected prior to less volatile evidence.</a:t>
            </a:r>
            <a:endParaRPr lang="en-US" dirty="0">
              <a:effectLst/>
            </a:endParaRPr>
          </a:p>
          <a:p>
            <a:pPr lvl="0"/>
            <a:endParaRPr lang="en-US" sz="1200" kern="1200" dirty="0">
              <a:solidFill>
                <a:schemeClr val="tx1"/>
              </a:solidFill>
              <a:effectLst/>
              <a:latin typeface="Times New Roman" pitchFamily="18" charset="0"/>
              <a:ea typeface="+mn-ea"/>
              <a:cs typeface="+mn-cs"/>
            </a:endParaRPr>
          </a:p>
        </p:txBody>
      </p:sp>
      <p:sp>
        <p:nvSpPr>
          <p:cNvPr id="39940" name="Date Placeholder 3"/>
          <p:cNvSpPr>
            <a:spLocks noGrp="1"/>
          </p:cNvSpPr>
          <p:nvPr>
            <p:ph type="dt" sz="quarter" idx="1"/>
          </p:nvPr>
        </p:nvSpPr>
        <p:spPr>
          <a:noFill/>
        </p:spPr>
        <p:txBody>
          <a:bodyPr/>
          <a:lstStyle/>
          <a:p>
            <a:pPr defTabSz="931863"/>
            <a:fld id="{45ACB36A-B612-4A50-9212-50D340BD5B5B}" type="datetime1">
              <a:rPr lang="en-US" smtClean="0"/>
              <a:pPr defTabSz="931863"/>
              <a:t>1/28/2026</a:t>
            </a:fld>
            <a:endParaRPr lang="en-US" dirty="0"/>
          </a:p>
        </p:txBody>
      </p:sp>
      <p:sp>
        <p:nvSpPr>
          <p:cNvPr id="39941" name="Footer Placeholder 4"/>
          <p:cNvSpPr>
            <a:spLocks noGrp="1"/>
          </p:cNvSpPr>
          <p:nvPr>
            <p:ph type="ftr" sz="quarter" idx="4"/>
          </p:nvPr>
        </p:nvSpPr>
        <p:spPr>
          <a:noFill/>
        </p:spPr>
        <p:txBody>
          <a:bodyPr/>
          <a:lstStyle/>
          <a:p>
            <a:pPr defTabSz="931863"/>
            <a:endParaRPr lang="en-US" dirty="0"/>
          </a:p>
        </p:txBody>
      </p:sp>
      <p:sp>
        <p:nvSpPr>
          <p:cNvPr id="39942" name="Slide Number Placeholder 5"/>
          <p:cNvSpPr>
            <a:spLocks noGrp="1"/>
          </p:cNvSpPr>
          <p:nvPr>
            <p:ph type="sldNum" sz="quarter" idx="5"/>
          </p:nvPr>
        </p:nvSpPr>
        <p:spPr>
          <a:noFill/>
        </p:spPr>
        <p:txBody>
          <a:bodyPr/>
          <a:lstStyle/>
          <a:p>
            <a:pPr defTabSz="931863"/>
            <a:fld id="{81DFCB42-EB4C-4662-8E90-59A15BF893F4}" type="slidenum">
              <a:rPr lang="en-US" smtClean="0"/>
              <a:pPr defTabSz="931863"/>
              <a:t>32</a:t>
            </a:fld>
            <a:endParaRPr lang="en-US" dirty="0"/>
          </a:p>
        </p:txBody>
      </p:sp>
    </p:spTree>
    <p:extLst>
      <p:ext uri="{BB962C8B-B14F-4D97-AF65-F5344CB8AC3E}">
        <p14:creationId xmlns:p14="http://schemas.microsoft.com/office/powerpoint/2010/main" val="309221062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Rot="1" noChangeAspect="1" noChangeArrowheads="1" noTextEdit="1"/>
          </p:cNvSpPr>
          <p:nvPr>
            <p:ph type="sldImg"/>
          </p:nvPr>
        </p:nvSpPr>
        <p:spPr>
          <a:ln/>
        </p:spPr>
      </p:sp>
      <p:sp>
        <p:nvSpPr>
          <p:cNvPr id="56323" name="Rectangle 3"/>
          <p:cNvSpPr>
            <a:spLocks noGrp="1" noChangeArrowheads="1"/>
          </p:cNvSpPr>
          <p:nvPr>
            <p:ph type="body" idx="1"/>
          </p:nvPr>
        </p:nvSpPr>
        <p:spPr>
          <a:noFill/>
          <a:ln/>
        </p:spPr>
        <p:txBody>
          <a:bodyPr/>
          <a:lstStyle/>
          <a:p>
            <a:pPr lvl="0"/>
            <a:endParaRPr lang="en-US" sz="1200" kern="1200" dirty="0">
              <a:solidFill>
                <a:schemeClr val="tx1"/>
              </a:solidFill>
              <a:effectLst/>
              <a:latin typeface="Times New Roman" pitchFamily="18" charset="0"/>
              <a:ea typeface="+mn-ea"/>
              <a:cs typeface="+mn-cs"/>
            </a:endParaRPr>
          </a:p>
        </p:txBody>
      </p:sp>
    </p:spTree>
    <p:extLst>
      <p:ext uri="{BB962C8B-B14F-4D97-AF65-F5344CB8AC3E}">
        <p14:creationId xmlns:p14="http://schemas.microsoft.com/office/powerpoint/2010/main" val="64824577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Rot="1" noChangeAspect="1" noChangeArrowheads="1" noTextEdit="1"/>
          </p:cNvSpPr>
          <p:nvPr>
            <p:ph type="sldImg"/>
          </p:nvPr>
        </p:nvSpPr>
        <p:spPr>
          <a:ln/>
        </p:spPr>
      </p:sp>
      <p:sp>
        <p:nvSpPr>
          <p:cNvPr id="54275" name="Rectangle 3"/>
          <p:cNvSpPr>
            <a:spLocks noGrp="1" noChangeArrowheads="1"/>
          </p:cNvSpPr>
          <p:nvPr>
            <p:ph type="body" idx="1"/>
          </p:nvPr>
        </p:nvSpPr>
        <p:spPr>
          <a:noFill/>
          <a:ln/>
        </p:spPr>
        <p:txBody>
          <a:bodyPr>
            <a:normAutofit fontScale="70000" lnSpcReduction="20000"/>
          </a:bodyPr>
          <a:lstStyle/>
          <a:p>
            <a:pPr marL="0" indent="0">
              <a:buNone/>
            </a:pPr>
            <a:r>
              <a:rPr lang="en-US" sz="1200" kern="1200" dirty="0">
                <a:solidFill>
                  <a:schemeClr val="tx1"/>
                </a:solidFill>
                <a:effectLst/>
                <a:latin typeface="Times New Roman" pitchFamily="18" charset="0"/>
                <a:ea typeface="+mn-ea"/>
                <a:cs typeface="+mn-cs"/>
              </a:rPr>
              <a:t>Chain of custody form</a:t>
            </a:r>
          </a:p>
          <a:p>
            <a:pPr marL="0" indent="0">
              <a:buNone/>
            </a:pPr>
            <a:endParaRPr lang="en-US" sz="1200" kern="1200" dirty="0">
              <a:solidFill>
                <a:schemeClr val="tx1"/>
              </a:solidFill>
              <a:effectLst/>
              <a:latin typeface="Times New Roman" pitchFamily="18" charset="0"/>
              <a:ea typeface="+mn-ea"/>
              <a:cs typeface="+mn-cs"/>
            </a:endParaRPr>
          </a:p>
          <a:p>
            <a:r>
              <a:rPr lang="en-US" sz="1200" kern="1200" dirty="0">
                <a:solidFill>
                  <a:schemeClr val="tx1"/>
                </a:solidFill>
                <a:effectLst/>
                <a:latin typeface="Times New Roman" pitchFamily="18" charset="0"/>
                <a:ea typeface="+mn-ea"/>
                <a:cs typeface="+mn-cs"/>
              </a:rPr>
              <a:t>Forensic specialists should take the following measures when gathering evidence:</a:t>
            </a:r>
          </a:p>
          <a:p>
            <a:pPr lvl="0"/>
            <a:endParaRPr lang="en-US" sz="1200" kern="1200" dirty="0">
              <a:solidFill>
                <a:schemeClr val="tx1"/>
              </a:solidFill>
              <a:effectLst/>
              <a:latin typeface="Times New Roman" pitchFamily="18" charset="0"/>
              <a:ea typeface="+mn-ea"/>
              <a:cs typeface="+mn-cs"/>
            </a:endParaRPr>
          </a:p>
          <a:p>
            <a:pPr lvl="0"/>
            <a:r>
              <a:rPr lang="en-US" sz="1200" kern="1200" dirty="0">
                <a:solidFill>
                  <a:schemeClr val="tx1"/>
                </a:solidFill>
                <a:effectLst/>
                <a:latin typeface="Times New Roman" pitchFamily="18" charset="0"/>
                <a:ea typeface="+mn-ea"/>
                <a:cs typeface="+mn-cs"/>
              </a:rPr>
              <a:t>Avoid changing the evidence—Forensic specialists should:</a:t>
            </a:r>
          </a:p>
          <a:p>
            <a:pPr marL="171450" lvl="0" indent="-171450">
              <a:buFont typeface="Arial" pitchFamily="34" charset="0"/>
              <a:buChar char="•"/>
            </a:pPr>
            <a:r>
              <a:rPr lang="en-US" sz="1200" kern="1200" dirty="0">
                <a:solidFill>
                  <a:schemeClr val="tx1"/>
                </a:solidFill>
                <a:effectLst/>
                <a:latin typeface="Times New Roman" pitchFamily="18" charset="0"/>
                <a:ea typeface="+mn-ea"/>
                <a:cs typeface="+mn-cs"/>
              </a:rPr>
              <a:t>Photograph equipment in place before removing it</a:t>
            </a:r>
          </a:p>
          <a:p>
            <a:pPr marL="171450" lvl="0" indent="-171450">
              <a:buFont typeface="Arial" pitchFamily="34" charset="0"/>
              <a:buChar char="•"/>
            </a:pPr>
            <a:r>
              <a:rPr lang="en-US" sz="1200" kern="1200" dirty="0">
                <a:solidFill>
                  <a:schemeClr val="tx1"/>
                </a:solidFill>
                <a:effectLst/>
                <a:latin typeface="Times New Roman" pitchFamily="18" charset="0"/>
                <a:ea typeface="+mn-ea"/>
                <a:cs typeface="+mn-cs"/>
              </a:rPr>
              <a:t>Label wires and sockets so computers and peripherals can be reassembled in a laboratory exactly as they were in the original location</a:t>
            </a:r>
          </a:p>
          <a:p>
            <a:pPr marL="171450" lvl="0" indent="-171450">
              <a:buFont typeface="Arial" pitchFamily="34" charset="0"/>
              <a:buChar char="•"/>
            </a:pPr>
            <a:r>
              <a:rPr lang="en-US" sz="1200" kern="1200" dirty="0">
                <a:solidFill>
                  <a:schemeClr val="tx1"/>
                </a:solidFill>
                <a:effectLst/>
                <a:latin typeface="Times New Roman" pitchFamily="18" charset="0"/>
                <a:ea typeface="+mn-ea"/>
                <a:cs typeface="+mn-cs"/>
              </a:rPr>
              <a:t>Transport computers, peripherals, and media carefully to avoid heat damage or jostling</a:t>
            </a:r>
          </a:p>
          <a:p>
            <a:pPr marL="171450" lvl="0" indent="-171450">
              <a:buFont typeface="Arial" pitchFamily="34" charset="0"/>
              <a:buChar char="•"/>
            </a:pPr>
            <a:r>
              <a:rPr lang="en-US" sz="1200" kern="1200" dirty="0">
                <a:solidFill>
                  <a:schemeClr val="tx1"/>
                </a:solidFill>
                <a:effectLst/>
                <a:latin typeface="Times New Roman" pitchFamily="18" charset="0"/>
                <a:ea typeface="+mn-ea"/>
                <a:cs typeface="+mn-cs"/>
              </a:rPr>
              <a:t>Avoid touching original computer hard disks and CDs</a:t>
            </a:r>
          </a:p>
          <a:p>
            <a:pPr marL="171450" lvl="0" indent="-171450">
              <a:buFont typeface="Arial" pitchFamily="34" charset="0"/>
              <a:buChar char="•"/>
            </a:pPr>
            <a:r>
              <a:rPr lang="en-US" sz="1200" kern="1200" dirty="0">
                <a:solidFill>
                  <a:schemeClr val="tx1"/>
                </a:solidFill>
                <a:effectLst/>
                <a:latin typeface="Times New Roman" pitchFamily="18" charset="0"/>
                <a:ea typeface="+mn-ea"/>
                <a:cs typeface="+mn-cs"/>
              </a:rPr>
              <a:t>Make exact bit-by-bit copies and store the copies on a medium that cannot be altered, such as a CD-ROM</a:t>
            </a:r>
          </a:p>
          <a:p>
            <a:pPr lvl="0"/>
            <a:endParaRPr lang="en-US" sz="1200" kern="1200" dirty="0">
              <a:solidFill>
                <a:schemeClr val="tx1"/>
              </a:solidFill>
              <a:effectLst/>
              <a:latin typeface="Times New Roman" pitchFamily="18" charset="0"/>
              <a:ea typeface="+mn-ea"/>
              <a:cs typeface="+mn-cs"/>
            </a:endParaRPr>
          </a:p>
          <a:p>
            <a:pPr lvl="0"/>
            <a:r>
              <a:rPr lang="en-US" sz="1200" kern="1200" dirty="0">
                <a:solidFill>
                  <a:schemeClr val="tx1"/>
                </a:solidFill>
                <a:effectLst/>
                <a:latin typeface="Times New Roman" pitchFamily="18" charset="0"/>
                <a:ea typeface="+mn-ea"/>
                <a:cs typeface="+mn-cs"/>
              </a:rPr>
              <a:t>Determine when evidence was created—Forensic specialists should not trust a computer’s internal clock or activity logs. Before logs disappear, an investigator should capture:</a:t>
            </a:r>
          </a:p>
          <a:p>
            <a:pPr marL="171450" lvl="0" indent="-171450">
              <a:buFont typeface="Arial" pitchFamily="34" charset="0"/>
              <a:buChar char="•"/>
            </a:pPr>
            <a:r>
              <a:rPr lang="en-US" sz="1200" kern="1200" dirty="0">
                <a:solidFill>
                  <a:schemeClr val="tx1"/>
                </a:solidFill>
                <a:effectLst/>
                <a:latin typeface="Times New Roman" pitchFamily="18" charset="0"/>
                <a:ea typeface="+mn-ea"/>
                <a:cs typeface="+mn-cs"/>
              </a:rPr>
              <a:t>The time a document was created</a:t>
            </a:r>
          </a:p>
          <a:p>
            <a:pPr marL="171450" lvl="0" indent="-171450">
              <a:buFont typeface="Arial" pitchFamily="34" charset="0"/>
              <a:buChar char="•"/>
            </a:pPr>
            <a:r>
              <a:rPr lang="en-US" sz="1200" kern="1200" dirty="0">
                <a:solidFill>
                  <a:schemeClr val="tx1"/>
                </a:solidFill>
                <a:effectLst/>
                <a:latin typeface="Times New Roman" pitchFamily="18" charset="0"/>
                <a:ea typeface="+mn-ea"/>
                <a:cs typeface="+mn-cs"/>
              </a:rPr>
              <a:t>The last time it was opened</a:t>
            </a:r>
          </a:p>
          <a:p>
            <a:pPr marL="171450" lvl="0" indent="-171450">
              <a:buFont typeface="Arial" pitchFamily="34" charset="0"/>
              <a:buChar char="•"/>
            </a:pPr>
            <a:r>
              <a:rPr lang="en-US" sz="1200" kern="1200" dirty="0">
                <a:solidFill>
                  <a:schemeClr val="tx1"/>
                </a:solidFill>
                <a:effectLst/>
                <a:latin typeface="Times New Roman" pitchFamily="18" charset="0"/>
                <a:ea typeface="+mn-ea"/>
                <a:cs typeface="+mn-cs"/>
              </a:rPr>
              <a:t>The last time it was changed</a:t>
            </a:r>
          </a:p>
          <a:p>
            <a:pPr lvl="0"/>
            <a:endParaRPr lang="en-US" sz="1200" kern="1200" dirty="0">
              <a:solidFill>
                <a:schemeClr val="tx1"/>
              </a:solidFill>
              <a:effectLst/>
              <a:latin typeface="Times New Roman" pitchFamily="18" charset="0"/>
              <a:ea typeface="+mn-ea"/>
              <a:cs typeface="+mn-cs"/>
            </a:endParaRPr>
          </a:p>
          <a:p>
            <a:pPr lvl="0"/>
            <a:r>
              <a:rPr lang="en-US" sz="1200" kern="1200" dirty="0">
                <a:solidFill>
                  <a:schemeClr val="tx1"/>
                </a:solidFill>
                <a:effectLst/>
                <a:latin typeface="Times New Roman" pitchFamily="18" charset="0"/>
                <a:ea typeface="+mn-ea"/>
                <a:cs typeface="+mn-cs"/>
              </a:rPr>
              <a:t>Trust only physical evidence—The physical level of magnetic materials is where the 1s and 0s of data are recorded. In system forensics, only this physical level is </a:t>
            </a:r>
          </a:p>
          <a:p>
            <a:pPr lvl="0"/>
            <a:r>
              <a:rPr lang="en-US" sz="1200" kern="1200" dirty="0">
                <a:solidFill>
                  <a:schemeClr val="tx1"/>
                </a:solidFill>
                <a:effectLst/>
                <a:latin typeface="Times New Roman" pitchFamily="18" charset="0"/>
                <a:ea typeface="+mn-ea"/>
                <a:cs typeface="+mn-cs"/>
              </a:rPr>
              <a:t>real. A forensic specialist should consider everything else untrustworthy.</a:t>
            </a:r>
          </a:p>
          <a:p>
            <a:pPr lvl="0"/>
            <a:endParaRPr lang="en-US" sz="1200" kern="1200" dirty="0">
              <a:solidFill>
                <a:schemeClr val="tx1"/>
              </a:solidFill>
              <a:effectLst/>
              <a:latin typeface="Times New Roman" pitchFamily="18" charset="0"/>
              <a:ea typeface="+mn-ea"/>
              <a:cs typeface="+mn-cs"/>
            </a:endParaRPr>
          </a:p>
          <a:p>
            <a:pPr lvl="0"/>
            <a:r>
              <a:rPr lang="en-US" sz="1200" kern="1200" dirty="0">
                <a:solidFill>
                  <a:schemeClr val="tx1"/>
                </a:solidFill>
                <a:effectLst/>
                <a:latin typeface="Times New Roman" pitchFamily="18" charset="0"/>
                <a:ea typeface="+mn-ea"/>
                <a:cs typeface="+mn-cs"/>
              </a:rPr>
              <a:t>Search throughout a device—Forensic specialists must search at the bit level across a wide range of areas inside a computer, including:</a:t>
            </a:r>
          </a:p>
          <a:p>
            <a:pPr marL="171450" lvl="0" indent="-171450">
              <a:buFont typeface="Arial" pitchFamily="34" charset="0"/>
              <a:buChar char="•"/>
            </a:pPr>
            <a:r>
              <a:rPr lang="en-US" sz="1200" kern="1200" dirty="0">
                <a:solidFill>
                  <a:schemeClr val="tx1"/>
                </a:solidFill>
                <a:effectLst/>
                <a:latin typeface="Times New Roman" pitchFamily="18" charset="0"/>
                <a:ea typeface="+mn-ea"/>
                <a:cs typeface="+mn-cs"/>
              </a:rPr>
              <a:t>Email and temporary files in the operating system and in databases</a:t>
            </a:r>
          </a:p>
          <a:p>
            <a:pPr marL="171450" lvl="0" indent="-171450">
              <a:buFont typeface="Arial" pitchFamily="34" charset="0"/>
              <a:buChar char="•"/>
            </a:pPr>
            <a:r>
              <a:rPr lang="en-US" sz="1200" kern="1200" dirty="0">
                <a:solidFill>
                  <a:schemeClr val="tx1"/>
                </a:solidFill>
                <a:effectLst/>
                <a:latin typeface="Times New Roman" pitchFamily="18" charset="0"/>
                <a:ea typeface="+mn-ea"/>
                <a:cs typeface="+mn-cs"/>
              </a:rPr>
              <a:t>Swap files that hold data temporarily, logical file structures, and slack and free space on the hard drive</a:t>
            </a:r>
          </a:p>
          <a:p>
            <a:pPr marL="171450" lvl="0" indent="-171450">
              <a:buFont typeface="Arial" pitchFamily="34" charset="0"/>
              <a:buChar char="•"/>
            </a:pPr>
            <a:r>
              <a:rPr lang="en-US" sz="1200" kern="1200" dirty="0">
                <a:solidFill>
                  <a:schemeClr val="tx1"/>
                </a:solidFill>
                <a:effectLst/>
                <a:latin typeface="Times New Roman" pitchFamily="18" charset="0"/>
                <a:ea typeface="+mn-ea"/>
                <a:cs typeface="+mn-cs"/>
              </a:rPr>
              <a:t>Software settings and script files that perform preset activities</a:t>
            </a:r>
          </a:p>
          <a:p>
            <a:pPr marL="171450" lvl="0" indent="-171450">
              <a:buFont typeface="Arial" pitchFamily="34" charset="0"/>
              <a:buChar char="•"/>
            </a:pPr>
            <a:r>
              <a:rPr lang="en-US" sz="1200" kern="1200" dirty="0">
                <a:solidFill>
                  <a:schemeClr val="tx1"/>
                </a:solidFill>
                <a:effectLst/>
                <a:latin typeface="Times New Roman" pitchFamily="18" charset="0"/>
                <a:ea typeface="+mn-ea"/>
                <a:cs typeface="+mn-cs"/>
              </a:rPr>
              <a:t>Web browser data caches, bookmarks and history, and session logs that record patterns of usage</a:t>
            </a:r>
          </a:p>
          <a:p>
            <a:pPr lvl="0"/>
            <a:endParaRPr lang="en-US" sz="1200" kern="1200" dirty="0">
              <a:solidFill>
                <a:schemeClr val="tx1"/>
              </a:solidFill>
              <a:effectLst/>
              <a:latin typeface="Times New Roman" pitchFamily="18" charset="0"/>
              <a:ea typeface="+mn-ea"/>
              <a:cs typeface="+mn-cs"/>
            </a:endParaRPr>
          </a:p>
          <a:p>
            <a:pPr lvl="0"/>
            <a:r>
              <a:rPr lang="en-US" sz="1200" kern="1200" dirty="0">
                <a:solidFill>
                  <a:schemeClr val="tx1"/>
                </a:solidFill>
                <a:effectLst/>
                <a:latin typeface="Times New Roman" pitchFamily="18" charset="0"/>
                <a:ea typeface="+mn-ea"/>
                <a:cs typeface="+mn-cs"/>
              </a:rPr>
              <a:t>Present the evidence well—Forensic examiners must present computer evidence in a logical, compelling, and persuasive manner. The evidence should be solid enough that a defense counsel cannot rebut it. A forensic specialist must create a step-by-step reconstruction of actions, with documented dates and times. The specialist’s testimony must explain simply and clearly what a suspect did or did not do.</a:t>
            </a:r>
          </a:p>
          <a:p>
            <a:endParaRPr lang="en-US" dirty="0"/>
          </a:p>
        </p:txBody>
      </p:sp>
    </p:spTree>
    <p:extLst>
      <p:ext uri="{BB962C8B-B14F-4D97-AF65-F5344CB8AC3E}">
        <p14:creationId xmlns:p14="http://schemas.microsoft.com/office/powerpoint/2010/main" val="76882796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36</a:t>
            </a:fld>
            <a:endParaRPr lang="en-GB" altLang="en-US"/>
          </a:p>
        </p:txBody>
      </p:sp>
    </p:spTree>
    <p:extLst>
      <p:ext uri="{BB962C8B-B14F-4D97-AF65-F5344CB8AC3E}">
        <p14:creationId xmlns:p14="http://schemas.microsoft.com/office/powerpoint/2010/main" val="7229626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dirty="0"/>
              <a:t>Click to edit Master subtitle style</a:t>
            </a:r>
          </a:p>
        </p:txBody>
      </p:sp>
      <p:sp>
        <p:nvSpPr>
          <p:cNvPr id="4" name="Rectangle 5">
            <a:extLst>
              <a:ext uri="{FF2B5EF4-FFF2-40B4-BE49-F238E27FC236}">
                <a16:creationId xmlns:a16="http://schemas.microsoft.com/office/drawing/2014/main" id="{5B75EFE2-8B2A-4089-96B2-3FF48AF6ADA2}"/>
              </a:ext>
            </a:extLst>
          </p:cNvPr>
          <p:cNvSpPr>
            <a:spLocks noGrp="1" noChangeArrowheads="1"/>
          </p:cNvSpPr>
          <p:nvPr>
            <p:ph type="ftr" sz="quarter" idx="10"/>
          </p:nvPr>
        </p:nvSpPr>
        <p:spPr>
          <a:xfrm>
            <a:off x="2971800" y="6153150"/>
            <a:ext cx="2590800" cy="476250"/>
          </a:xfrm>
        </p:spPr>
        <p:txBody>
          <a:bodyPr/>
          <a:lstStyle>
            <a:lvl1pPr>
              <a:defRPr/>
            </a:lvl1pPr>
          </a:lstStyle>
          <a:p>
            <a:pPr>
              <a:defRPr/>
            </a:pPr>
            <a:r>
              <a:rPr lang="en-US"/>
              <a:t>Dr. Carlene Campbell Carlene.campbell@smu.ac.uk</a:t>
            </a:r>
          </a:p>
        </p:txBody>
      </p:sp>
      <p:sp>
        <p:nvSpPr>
          <p:cNvPr id="5" name="Rectangle 6">
            <a:extLst>
              <a:ext uri="{FF2B5EF4-FFF2-40B4-BE49-F238E27FC236}">
                <a16:creationId xmlns:a16="http://schemas.microsoft.com/office/drawing/2014/main" id="{BF67AC1B-8D49-4B36-B7C0-F3223AFA98AA}"/>
              </a:ext>
            </a:extLst>
          </p:cNvPr>
          <p:cNvSpPr>
            <a:spLocks noGrp="1" noChangeArrowheads="1"/>
          </p:cNvSpPr>
          <p:nvPr>
            <p:ph type="sldNum" sz="quarter" idx="11"/>
          </p:nvPr>
        </p:nvSpPr>
        <p:spPr>
          <a:xfrm>
            <a:off x="6553200" y="6516688"/>
            <a:ext cx="2133600" cy="341312"/>
          </a:xfrm>
        </p:spPr>
        <p:txBody>
          <a:bodyPr/>
          <a:lstStyle>
            <a:lvl1pPr>
              <a:defRPr/>
            </a:lvl1pPr>
          </a:lstStyle>
          <a:p>
            <a:pPr>
              <a:defRPr/>
            </a:pPr>
            <a:fld id="{113B6C95-AC12-42D6-9DB8-16B8E4710DF9}" type="slidenum">
              <a:rPr lang="en-US" altLang="en-US"/>
              <a:pPr>
                <a:defRPr/>
              </a:pPr>
              <a:t>‹#›</a:t>
            </a:fld>
            <a:endParaRPr lang="en-US" altLang="en-US"/>
          </a:p>
        </p:txBody>
      </p:sp>
    </p:spTree>
    <p:extLst>
      <p:ext uri="{BB962C8B-B14F-4D97-AF65-F5344CB8AC3E}">
        <p14:creationId xmlns:p14="http://schemas.microsoft.com/office/powerpoint/2010/main" val="3570584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a:extLst>
              <a:ext uri="{FF2B5EF4-FFF2-40B4-BE49-F238E27FC236}">
                <a16:creationId xmlns:a16="http://schemas.microsoft.com/office/drawing/2014/main" id="{7C2031D2-ACFB-4E4C-AFF9-9E7A56783645}"/>
              </a:ext>
            </a:extLst>
          </p:cNvPr>
          <p:cNvSpPr>
            <a:spLocks noGrp="1" noChangeArrowheads="1"/>
          </p:cNvSpPr>
          <p:nvPr>
            <p:ph type="ftr" sz="quarter" idx="10"/>
          </p:nvPr>
        </p:nvSpPr>
        <p:spPr>
          <a:ln/>
        </p:spPr>
        <p:txBody>
          <a:bodyPr/>
          <a:lstStyle>
            <a:lvl1pPr>
              <a:defRPr/>
            </a:lvl1pPr>
          </a:lstStyle>
          <a:p>
            <a:pPr>
              <a:defRPr/>
            </a:pPr>
            <a:r>
              <a:rPr lang="en-US"/>
              <a:t>Dr. Carlene Campbell</a:t>
            </a:r>
          </a:p>
          <a:p>
            <a:pPr>
              <a:defRPr/>
            </a:pPr>
            <a:r>
              <a:rPr lang="en-US"/>
              <a:t>Carlene.campbell@smu.ac.uk</a:t>
            </a:r>
          </a:p>
        </p:txBody>
      </p:sp>
      <p:sp>
        <p:nvSpPr>
          <p:cNvPr id="5" name="Rectangle 6">
            <a:extLst>
              <a:ext uri="{FF2B5EF4-FFF2-40B4-BE49-F238E27FC236}">
                <a16:creationId xmlns:a16="http://schemas.microsoft.com/office/drawing/2014/main" id="{8EEF2B38-0815-4FCE-B71C-9FE1C581D668}"/>
              </a:ext>
            </a:extLst>
          </p:cNvPr>
          <p:cNvSpPr>
            <a:spLocks noGrp="1" noChangeArrowheads="1"/>
          </p:cNvSpPr>
          <p:nvPr>
            <p:ph type="sldNum" sz="quarter" idx="11"/>
          </p:nvPr>
        </p:nvSpPr>
        <p:spPr>
          <a:ln/>
        </p:spPr>
        <p:txBody>
          <a:bodyPr/>
          <a:lstStyle>
            <a:lvl1pPr>
              <a:defRPr/>
            </a:lvl1pPr>
          </a:lstStyle>
          <a:p>
            <a:pPr>
              <a:defRPr/>
            </a:pPr>
            <a:fld id="{D59D80DC-CCE6-46FA-83FF-07FBF6FF2C7D}" type="slidenum">
              <a:rPr lang="en-US" altLang="en-US"/>
              <a:pPr>
                <a:defRPr/>
              </a:pPr>
              <a:t>‹#›</a:t>
            </a:fld>
            <a:endParaRPr lang="en-US" altLang="en-US"/>
          </a:p>
        </p:txBody>
      </p:sp>
    </p:spTree>
    <p:extLst>
      <p:ext uri="{BB962C8B-B14F-4D97-AF65-F5344CB8AC3E}">
        <p14:creationId xmlns:p14="http://schemas.microsoft.com/office/powerpoint/2010/main" val="18211028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5">
            <a:extLst>
              <a:ext uri="{FF2B5EF4-FFF2-40B4-BE49-F238E27FC236}">
                <a16:creationId xmlns:a16="http://schemas.microsoft.com/office/drawing/2014/main" id="{8EEBCE60-2DD7-4DBA-9F91-B3C0A3CA58D1}"/>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5" name="Rectangle 6">
            <a:extLst>
              <a:ext uri="{FF2B5EF4-FFF2-40B4-BE49-F238E27FC236}">
                <a16:creationId xmlns:a16="http://schemas.microsoft.com/office/drawing/2014/main" id="{0AF8C66D-0192-439B-9991-A7E16E074AB8}"/>
              </a:ext>
            </a:extLst>
          </p:cNvPr>
          <p:cNvSpPr>
            <a:spLocks noGrp="1" noChangeArrowheads="1"/>
          </p:cNvSpPr>
          <p:nvPr>
            <p:ph type="sldNum" sz="quarter" idx="11"/>
          </p:nvPr>
        </p:nvSpPr>
        <p:spPr/>
        <p:txBody>
          <a:bodyPr/>
          <a:lstStyle>
            <a:lvl1pPr>
              <a:defRPr/>
            </a:lvl1pPr>
          </a:lstStyle>
          <a:p>
            <a:pPr>
              <a:defRPr/>
            </a:pPr>
            <a:fld id="{812356B1-1C2A-488B-A11C-C7B9A32D3581}" type="slidenum">
              <a:rPr lang="en-US" altLang="en-US"/>
              <a:pPr>
                <a:defRPr/>
              </a:pPr>
              <a:t>‹#›</a:t>
            </a:fld>
            <a:endParaRPr lang="en-US" altLang="en-US"/>
          </a:p>
        </p:txBody>
      </p:sp>
    </p:spTree>
    <p:extLst>
      <p:ext uri="{BB962C8B-B14F-4D97-AF65-F5344CB8AC3E}">
        <p14:creationId xmlns:p14="http://schemas.microsoft.com/office/powerpoint/2010/main" val="12796190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5">
            <a:extLst>
              <a:ext uri="{FF2B5EF4-FFF2-40B4-BE49-F238E27FC236}">
                <a16:creationId xmlns:a16="http://schemas.microsoft.com/office/drawing/2014/main" id="{E7FC398C-94E7-4DB1-BF41-1BFA3B74393F}"/>
              </a:ext>
            </a:extLst>
          </p:cNvPr>
          <p:cNvSpPr>
            <a:spLocks noGrp="1" noChangeArrowheads="1"/>
          </p:cNvSpPr>
          <p:nvPr>
            <p:ph type="ftr" sz="quarter" idx="10"/>
          </p:nvPr>
        </p:nvSpPr>
        <p:spPr>
          <a:ln/>
        </p:spPr>
        <p:txBody>
          <a:bodyPr/>
          <a:lstStyle>
            <a:lvl1pPr>
              <a:defRPr/>
            </a:lvl1pPr>
          </a:lstStyle>
          <a:p>
            <a:pPr>
              <a:defRPr/>
            </a:pPr>
            <a:r>
              <a:rPr lang="en-US"/>
              <a:t>Dr. Carlene Campbell</a:t>
            </a:r>
          </a:p>
          <a:p>
            <a:pPr>
              <a:defRPr/>
            </a:pPr>
            <a:r>
              <a:rPr lang="en-US"/>
              <a:t>Carlene.campbell@smu.ac.uk</a:t>
            </a:r>
          </a:p>
        </p:txBody>
      </p:sp>
      <p:sp>
        <p:nvSpPr>
          <p:cNvPr id="6" name="Rectangle 6">
            <a:extLst>
              <a:ext uri="{FF2B5EF4-FFF2-40B4-BE49-F238E27FC236}">
                <a16:creationId xmlns:a16="http://schemas.microsoft.com/office/drawing/2014/main" id="{19608218-17C4-472B-BAD7-D8FB5B6830DF}"/>
              </a:ext>
            </a:extLst>
          </p:cNvPr>
          <p:cNvSpPr>
            <a:spLocks noGrp="1" noChangeArrowheads="1"/>
          </p:cNvSpPr>
          <p:nvPr>
            <p:ph type="sldNum" sz="quarter" idx="11"/>
          </p:nvPr>
        </p:nvSpPr>
        <p:spPr>
          <a:ln/>
        </p:spPr>
        <p:txBody>
          <a:bodyPr/>
          <a:lstStyle>
            <a:lvl1pPr>
              <a:defRPr/>
            </a:lvl1pPr>
          </a:lstStyle>
          <a:p>
            <a:pPr>
              <a:defRPr/>
            </a:pPr>
            <a:fld id="{04173722-BF07-40C1-A67A-72A843548945}" type="slidenum">
              <a:rPr lang="en-US" altLang="en-US"/>
              <a:pPr>
                <a:defRPr/>
              </a:pPr>
              <a:t>‹#›</a:t>
            </a:fld>
            <a:endParaRPr lang="en-US" altLang="en-US"/>
          </a:p>
        </p:txBody>
      </p:sp>
    </p:spTree>
    <p:extLst>
      <p:ext uri="{BB962C8B-B14F-4D97-AF65-F5344CB8AC3E}">
        <p14:creationId xmlns:p14="http://schemas.microsoft.com/office/powerpoint/2010/main" val="11040080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5">
            <a:extLst>
              <a:ext uri="{FF2B5EF4-FFF2-40B4-BE49-F238E27FC236}">
                <a16:creationId xmlns:a16="http://schemas.microsoft.com/office/drawing/2014/main" id="{DC50D39A-A51B-4AD4-AC21-71A1C9A78F8A}"/>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8" name="Rectangle 6">
            <a:extLst>
              <a:ext uri="{FF2B5EF4-FFF2-40B4-BE49-F238E27FC236}">
                <a16:creationId xmlns:a16="http://schemas.microsoft.com/office/drawing/2014/main" id="{2A08A5C0-8C60-4E72-9C48-01C8734FBF92}"/>
              </a:ext>
            </a:extLst>
          </p:cNvPr>
          <p:cNvSpPr>
            <a:spLocks noGrp="1" noChangeArrowheads="1"/>
          </p:cNvSpPr>
          <p:nvPr>
            <p:ph type="sldNum" sz="quarter" idx="11"/>
          </p:nvPr>
        </p:nvSpPr>
        <p:spPr/>
        <p:txBody>
          <a:bodyPr/>
          <a:lstStyle>
            <a:lvl1pPr>
              <a:defRPr/>
            </a:lvl1pPr>
          </a:lstStyle>
          <a:p>
            <a:pPr>
              <a:defRPr/>
            </a:pPr>
            <a:fld id="{8BA00DFD-5BE6-47F1-BFB0-3F7F62409B23}" type="slidenum">
              <a:rPr lang="en-US" altLang="en-US"/>
              <a:pPr>
                <a:defRPr/>
              </a:pPr>
              <a:t>‹#›</a:t>
            </a:fld>
            <a:endParaRPr lang="en-US" altLang="en-US"/>
          </a:p>
        </p:txBody>
      </p:sp>
    </p:spTree>
    <p:extLst>
      <p:ext uri="{BB962C8B-B14F-4D97-AF65-F5344CB8AC3E}">
        <p14:creationId xmlns:p14="http://schemas.microsoft.com/office/powerpoint/2010/main" val="14486008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Rectangle 5">
            <a:extLst>
              <a:ext uri="{FF2B5EF4-FFF2-40B4-BE49-F238E27FC236}">
                <a16:creationId xmlns:a16="http://schemas.microsoft.com/office/drawing/2014/main" id="{117E0D1A-C67E-4594-BB31-04F09B0EB77C}"/>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4" name="Rectangle 6">
            <a:extLst>
              <a:ext uri="{FF2B5EF4-FFF2-40B4-BE49-F238E27FC236}">
                <a16:creationId xmlns:a16="http://schemas.microsoft.com/office/drawing/2014/main" id="{3DCDE505-B22A-44FA-9CA8-8D98C35170A8}"/>
              </a:ext>
            </a:extLst>
          </p:cNvPr>
          <p:cNvSpPr>
            <a:spLocks noGrp="1" noChangeArrowheads="1"/>
          </p:cNvSpPr>
          <p:nvPr>
            <p:ph type="sldNum" sz="quarter" idx="11"/>
          </p:nvPr>
        </p:nvSpPr>
        <p:spPr/>
        <p:txBody>
          <a:bodyPr/>
          <a:lstStyle>
            <a:lvl1pPr>
              <a:defRPr/>
            </a:lvl1pPr>
          </a:lstStyle>
          <a:p>
            <a:pPr>
              <a:defRPr/>
            </a:pPr>
            <a:fld id="{21612706-FF37-44FC-BEF5-58F0639985EB}" type="slidenum">
              <a:rPr lang="en-US" altLang="en-US"/>
              <a:pPr>
                <a:defRPr/>
              </a:pPr>
              <a:t>‹#›</a:t>
            </a:fld>
            <a:endParaRPr lang="en-US" altLang="en-US"/>
          </a:p>
        </p:txBody>
      </p:sp>
    </p:spTree>
    <p:extLst>
      <p:ext uri="{BB962C8B-B14F-4D97-AF65-F5344CB8AC3E}">
        <p14:creationId xmlns:p14="http://schemas.microsoft.com/office/powerpoint/2010/main" val="34933613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727398C-0892-4330-93B3-ABDBC0F9B3C1}"/>
              </a:ext>
            </a:extLst>
          </p:cNvPr>
          <p:cNvSpPr>
            <a:spLocks noGrp="1" noChangeArrowheads="1"/>
          </p:cNvSpPr>
          <p:nvPr>
            <p:ph type="dt" sz="half" idx="10"/>
          </p:nvPr>
        </p:nvSpPr>
        <p:spPr>
          <a:xfrm>
            <a:off x="457200" y="6245225"/>
            <a:ext cx="2133600" cy="476250"/>
          </a:xfrm>
          <a:prstGeom prst="rect">
            <a:avLst/>
          </a:prstGeom>
        </p:spPr>
        <p:txBody>
          <a:bodyPr/>
          <a:lstStyle>
            <a:lvl1pPr eaLnBrk="1" hangingPunct="1">
              <a:defRPr>
                <a:latin typeface="Arial" charset="0"/>
                <a:cs typeface="Arial" charset="0"/>
              </a:defRPr>
            </a:lvl1pPr>
          </a:lstStyle>
          <a:p>
            <a:pPr>
              <a:defRPr/>
            </a:pPr>
            <a:fld id="{88B8E4A0-F2DB-4CCD-B7FB-5A53CFFEEFD6}" type="datetime3">
              <a:rPr lang="en-GB"/>
              <a:pPr>
                <a:defRPr/>
              </a:pPr>
              <a:t>28 January, 2026</a:t>
            </a:fld>
            <a:endParaRPr lang="en-US"/>
          </a:p>
        </p:txBody>
      </p:sp>
      <p:sp>
        <p:nvSpPr>
          <p:cNvPr id="3" name="Footer Placeholder 2">
            <a:extLst>
              <a:ext uri="{FF2B5EF4-FFF2-40B4-BE49-F238E27FC236}">
                <a16:creationId xmlns:a16="http://schemas.microsoft.com/office/drawing/2014/main" id="{21DB037D-8E8A-4758-B86C-7ECC2343214B}"/>
              </a:ext>
            </a:extLst>
          </p:cNvPr>
          <p:cNvSpPr>
            <a:spLocks noGrp="1" noChangeArrowheads="1"/>
          </p:cNvSpPr>
          <p:nvPr>
            <p:ph type="ftr" sz="quarter" idx="11"/>
          </p:nvPr>
        </p:nvSpPr>
        <p:spPr/>
        <p:txBody>
          <a:bodyPr/>
          <a:lstStyle>
            <a:lvl1pPr>
              <a:defRPr/>
            </a:lvl1pPr>
          </a:lstStyle>
          <a:p>
            <a:pPr>
              <a:defRPr/>
            </a:pPr>
            <a:r>
              <a:rPr lang="en-US"/>
              <a:t>Dr. Carlene Campbell Carlene.campbell@smu.ac.uk</a:t>
            </a:r>
          </a:p>
        </p:txBody>
      </p:sp>
      <p:sp>
        <p:nvSpPr>
          <p:cNvPr id="4" name="Slide Number Placeholder 3">
            <a:extLst>
              <a:ext uri="{FF2B5EF4-FFF2-40B4-BE49-F238E27FC236}">
                <a16:creationId xmlns:a16="http://schemas.microsoft.com/office/drawing/2014/main" id="{2E96B395-6651-4843-AC5C-9920AC3B6C64}"/>
              </a:ext>
            </a:extLst>
          </p:cNvPr>
          <p:cNvSpPr>
            <a:spLocks noGrp="1" noChangeArrowheads="1"/>
          </p:cNvSpPr>
          <p:nvPr>
            <p:ph type="sldNum" sz="quarter" idx="12"/>
          </p:nvPr>
        </p:nvSpPr>
        <p:spPr/>
        <p:txBody>
          <a:bodyPr/>
          <a:lstStyle>
            <a:lvl1pPr>
              <a:defRPr/>
            </a:lvl1pPr>
          </a:lstStyle>
          <a:p>
            <a:pPr>
              <a:defRPr/>
            </a:pPr>
            <a:fld id="{AF558ABD-4A33-4EB9-A087-62D484CE02A1}" type="slidenum">
              <a:rPr lang="en-US" altLang="en-US"/>
              <a:pPr>
                <a:defRPr/>
              </a:pPr>
              <a:t>‹#›</a:t>
            </a:fld>
            <a:endParaRPr lang="en-US" altLang="en-US"/>
          </a:p>
        </p:txBody>
      </p:sp>
    </p:spTree>
    <p:extLst>
      <p:ext uri="{BB962C8B-B14F-4D97-AF65-F5344CB8AC3E}">
        <p14:creationId xmlns:p14="http://schemas.microsoft.com/office/powerpoint/2010/main" val="22539557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Footer Placeholder 4">
            <a:extLst>
              <a:ext uri="{FF2B5EF4-FFF2-40B4-BE49-F238E27FC236}">
                <a16:creationId xmlns:a16="http://schemas.microsoft.com/office/drawing/2014/main" id="{D4CD45E6-009B-4E5D-8A47-7FE13291AB2E}"/>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6" name="Slide Number Placeholder 5">
            <a:extLst>
              <a:ext uri="{FF2B5EF4-FFF2-40B4-BE49-F238E27FC236}">
                <a16:creationId xmlns:a16="http://schemas.microsoft.com/office/drawing/2014/main" id="{03C79B7D-63DE-4160-B6A1-1B3F6E5C6EA0}"/>
              </a:ext>
            </a:extLst>
          </p:cNvPr>
          <p:cNvSpPr>
            <a:spLocks noGrp="1" noChangeArrowheads="1"/>
          </p:cNvSpPr>
          <p:nvPr>
            <p:ph type="sldNum" sz="quarter" idx="11"/>
          </p:nvPr>
        </p:nvSpPr>
        <p:spPr/>
        <p:txBody>
          <a:bodyPr/>
          <a:lstStyle>
            <a:lvl1pPr>
              <a:defRPr/>
            </a:lvl1pPr>
          </a:lstStyle>
          <a:p>
            <a:pPr>
              <a:defRPr/>
            </a:pPr>
            <a:fld id="{175EF413-0149-4645-AE40-F435C0B71B3D}" type="slidenum">
              <a:rPr lang="en-US" altLang="en-US"/>
              <a:pPr>
                <a:defRPr/>
              </a:pPr>
              <a:t>‹#›</a:t>
            </a:fld>
            <a:endParaRPr lang="en-US" altLang="en-US"/>
          </a:p>
        </p:txBody>
      </p:sp>
    </p:spTree>
    <p:extLst>
      <p:ext uri="{BB962C8B-B14F-4D97-AF65-F5344CB8AC3E}">
        <p14:creationId xmlns:p14="http://schemas.microsoft.com/office/powerpoint/2010/main" val="3300799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dirty="0"/>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Footer Placeholder 4">
            <a:extLst>
              <a:ext uri="{FF2B5EF4-FFF2-40B4-BE49-F238E27FC236}">
                <a16:creationId xmlns:a16="http://schemas.microsoft.com/office/drawing/2014/main" id="{12B0939F-5030-4500-95DF-023A02D39373}"/>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6" name="Slide Number Placeholder 5">
            <a:extLst>
              <a:ext uri="{FF2B5EF4-FFF2-40B4-BE49-F238E27FC236}">
                <a16:creationId xmlns:a16="http://schemas.microsoft.com/office/drawing/2014/main" id="{D14C2B49-68CB-45D8-A5AC-084515D211C6}"/>
              </a:ext>
            </a:extLst>
          </p:cNvPr>
          <p:cNvSpPr>
            <a:spLocks noGrp="1" noChangeArrowheads="1"/>
          </p:cNvSpPr>
          <p:nvPr>
            <p:ph type="sldNum" sz="quarter" idx="11"/>
          </p:nvPr>
        </p:nvSpPr>
        <p:spPr/>
        <p:txBody>
          <a:bodyPr/>
          <a:lstStyle>
            <a:lvl1pPr>
              <a:defRPr/>
            </a:lvl1pPr>
          </a:lstStyle>
          <a:p>
            <a:pPr>
              <a:defRPr/>
            </a:pPr>
            <a:fld id="{575F320D-C04C-4B3A-8A4D-55D1A98F4C7F}" type="slidenum">
              <a:rPr lang="en-US" altLang="en-US"/>
              <a:pPr>
                <a:defRPr/>
              </a:pPr>
              <a:t>‹#›</a:t>
            </a:fld>
            <a:endParaRPr lang="en-US" altLang="en-US"/>
          </a:p>
        </p:txBody>
      </p:sp>
    </p:spTree>
    <p:extLst>
      <p:ext uri="{BB962C8B-B14F-4D97-AF65-F5344CB8AC3E}">
        <p14:creationId xmlns:p14="http://schemas.microsoft.com/office/powerpoint/2010/main" val="4621644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5">
            <a:extLst>
              <a:ext uri="{FF2B5EF4-FFF2-40B4-BE49-F238E27FC236}">
                <a16:creationId xmlns:a16="http://schemas.microsoft.com/office/drawing/2014/main" id="{F4B40DE4-C06A-4321-A83F-2F2B6469D1FA}"/>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5" name="Rectangle 6">
            <a:extLst>
              <a:ext uri="{FF2B5EF4-FFF2-40B4-BE49-F238E27FC236}">
                <a16:creationId xmlns:a16="http://schemas.microsoft.com/office/drawing/2014/main" id="{EDD93B17-0CA5-44F8-8B26-9729EFF6D015}"/>
              </a:ext>
            </a:extLst>
          </p:cNvPr>
          <p:cNvSpPr>
            <a:spLocks noGrp="1" noChangeArrowheads="1"/>
          </p:cNvSpPr>
          <p:nvPr>
            <p:ph type="sldNum" sz="quarter" idx="11"/>
          </p:nvPr>
        </p:nvSpPr>
        <p:spPr/>
        <p:txBody>
          <a:bodyPr/>
          <a:lstStyle>
            <a:lvl1pPr>
              <a:defRPr/>
            </a:lvl1pPr>
          </a:lstStyle>
          <a:p>
            <a:pPr>
              <a:defRPr/>
            </a:pPr>
            <a:fld id="{DCDFBCA6-209E-4BF9-871C-C14BFE57D70B}" type="slidenum">
              <a:rPr lang="en-US" altLang="en-US"/>
              <a:pPr>
                <a:defRPr/>
              </a:pPr>
              <a:t>‹#›</a:t>
            </a:fld>
            <a:endParaRPr lang="en-US" altLang="en-US"/>
          </a:p>
        </p:txBody>
      </p:sp>
    </p:spTree>
    <p:extLst>
      <p:ext uri="{BB962C8B-B14F-4D97-AF65-F5344CB8AC3E}">
        <p14:creationId xmlns:p14="http://schemas.microsoft.com/office/powerpoint/2010/main" val="12067185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a:extLst>
              <a:ext uri="{FF2B5EF4-FFF2-40B4-BE49-F238E27FC236}">
                <a16:creationId xmlns:a16="http://schemas.microsoft.com/office/drawing/2014/main" id="{11B2405B-0FCE-4E05-BE37-42D125A8EC71}"/>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5" name="Rectangle 6">
            <a:extLst>
              <a:ext uri="{FF2B5EF4-FFF2-40B4-BE49-F238E27FC236}">
                <a16:creationId xmlns:a16="http://schemas.microsoft.com/office/drawing/2014/main" id="{55C291C3-D6F3-412A-A58E-AC5A3DEB2CA7}"/>
              </a:ext>
            </a:extLst>
          </p:cNvPr>
          <p:cNvSpPr>
            <a:spLocks noGrp="1" noChangeArrowheads="1"/>
          </p:cNvSpPr>
          <p:nvPr>
            <p:ph type="sldNum" sz="quarter" idx="11"/>
          </p:nvPr>
        </p:nvSpPr>
        <p:spPr/>
        <p:txBody>
          <a:bodyPr/>
          <a:lstStyle>
            <a:lvl1pPr>
              <a:defRPr/>
            </a:lvl1pPr>
          </a:lstStyle>
          <a:p>
            <a:pPr>
              <a:defRPr/>
            </a:pPr>
            <a:fld id="{CEE4B9D2-1B6A-4B19-BDAC-52B9A597845F}" type="slidenum">
              <a:rPr lang="en-US" altLang="en-US"/>
              <a:pPr>
                <a:defRPr/>
              </a:pPr>
              <a:t>‹#›</a:t>
            </a:fld>
            <a:endParaRPr lang="en-US" altLang="en-US"/>
          </a:p>
        </p:txBody>
      </p:sp>
    </p:spTree>
    <p:extLst>
      <p:ext uri="{BB962C8B-B14F-4D97-AF65-F5344CB8AC3E}">
        <p14:creationId xmlns:p14="http://schemas.microsoft.com/office/powerpoint/2010/main" val="36491498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1663657D-8E22-4681-BD7E-16E8F6F56673}" type="datetimeFigureOut">
              <a:rPr lang="en-FI" smtClean="0"/>
              <a:t>02/02/2026</a:t>
            </a:fld>
            <a:endParaRPr lang="en-FI"/>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628650" y="1798320"/>
            <a:ext cx="78867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19038389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4">
            <a:lum/>
          </a:blip>
          <a:srcRect/>
          <a:stretch>
            <a:fillRect/>
          </a:stretch>
        </a:blip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B782FEB3-D55A-4C0B-897B-8FC5957D8700}"/>
              </a:ext>
            </a:extLst>
          </p:cNvPr>
          <p:cNvSpPr>
            <a:spLocks noGrp="1" noChangeArrowheads="1"/>
          </p:cNvSpPr>
          <p:nvPr>
            <p:ph type="body" idx="1"/>
          </p:nvPr>
        </p:nvSpPr>
        <p:spPr bwMode="auto">
          <a:xfrm>
            <a:off x="228600" y="1828800"/>
            <a:ext cx="8534400" cy="429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930821" name="Rectangle 5">
            <a:extLst>
              <a:ext uri="{FF2B5EF4-FFF2-40B4-BE49-F238E27FC236}">
                <a16:creationId xmlns:a16="http://schemas.microsoft.com/office/drawing/2014/main" id="{322DB92A-D8F5-4939-B3D2-566EC9985F73}"/>
              </a:ext>
            </a:extLst>
          </p:cNvPr>
          <p:cNvSpPr>
            <a:spLocks noGrp="1" noChangeArrowheads="1"/>
          </p:cNvSpPr>
          <p:nvPr>
            <p:ph type="ftr" sz="quarter" idx="3"/>
          </p:nvPr>
        </p:nvSpPr>
        <p:spPr bwMode="auto">
          <a:xfrm>
            <a:off x="2819400" y="6305550"/>
            <a:ext cx="2971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a:latin typeface="+mn-lt"/>
                <a:cs typeface="+mn-cs"/>
              </a:defRPr>
            </a:lvl1pPr>
          </a:lstStyle>
          <a:p>
            <a:pPr>
              <a:defRPr/>
            </a:pPr>
            <a:r>
              <a:rPr lang="en-US"/>
              <a:t>Dr. Carlene Campbell</a:t>
            </a:r>
          </a:p>
          <a:p>
            <a:pPr>
              <a:defRPr/>
            </a:pPr>
            <a:r>
              <a:rPr lang="en-US"/>
              <a:t>Carlene.campbell@smu.ac.uk</a:t>
            </a:r>
          </a:p>
        </p:txBody>
      </p:sp>
      <p:sp>
        <p:nvSpPr>
          <p:cNvPr id="930822" name="Rectangle 6">
            <a:extLst>
              <a:ext uri="{FF2B5EF4-FFF2-40B4-BE49-F238E27FC236}">
                <a16:creationId xmlns:a16="http://schemas.microsoft.com/office/drawing/2014/main" id="{78406CE7-E39F-4B9C-91A5-CB962C23E20F}"/>
              </a:ext>
            </a:extLst>
          </p:cNvPr>
          <p:cNvSpPr>
            <a:spLocks noGrp="1" noChangeArrowheads="1"/>
          </p:cNvSpPr>
          <p:nvPr>
            <p:ph type="sldNum" sz="quarter" idx="4"/>
          </p:nvPr>
        </p:nvSpPr>
        <p:spPr bwMode="auto">
          <a:xfrm>
            <a:off x="6553200" y="6534150"/>
            <a:ext cx="2133600" cy="3238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a:latin typeface="Comic Sans MS" panose="030F0702030302020204" pitchFamily="66" charset="0"/>
              </a:defRPr>
            </a:lvl1pPr>
          </a:lstStyle>
          <a:p>
            <a:pPr>
              <a:defRPr/>
            </a:pPr>
            <a:fld id="{DBA10B25-DDFC-4FDF-B810-D2D726CB22DD}"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4382" r:id="rId1"/>
    <p:sldLayoutId id="2147484380" r:id="rId2"/>
    <p:sldLayoutId id="2147484383" r:id="rId3"/>
    <p:sldLayoutId id="2147484381" r:id="rId4"/>
    <p:sldLayoutId id="2147484384" r:id="rId5"/>
    <p:sldLayoutId id="2147484385" r:id="rId6"/>
    <p:sldLayoutId id="2147484386" r:id="rId7"/>
    <p:sldLayoutId id="2147484387" r:id="rId8"/>
    <p:sldLayoutId id="2147484388" r:id="rId9"/>
    <p:sldLayoutId id="2147484389" r:id="rId10"/>
    <p:sldLayoutId id="2147484390" r:id="rId11"/>
    <p:sldLayoutId id="2147484391" r:id="rId12"/>
  </p:sldLayoutIdLst>
  <p:hf hdr="0"/>
  <p:txStyles>
    <p:title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p:titleStyle>
    <p:body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lene.campbell@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www.knowledgewithprofit.com/" TargetMode="Externa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5.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6.xml.rels><?xml version="1.0" encoding="UTF-8" standalone="yes"?>
<Relationships xmlns="http://schemas.openxmlformats.org/package/2006/relationships"><Relationship Id="rId8" Type="http://schemas.openxmlformats.org/officeDocument/2006/relationships/hyperlink" Target="https://www.youtube.com/watch?v=EhbJ6iq7dtE" TargetMode="External"/><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3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www.nationalcrimeagency.gov.uk/" TargetMode="External"/><Relationship Id="rId2" Type="http://schemas.openxmlformats.org/officeDocument/2006/relationships/hyperlink" Target="https://www.ncsc.gov.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AutoShape 10" descr="data:image/jpeg;base64,/9j/4AAQSkZJRgABAQAAAQABAAD/2wBDAAkGBwgHBgkIBwgKCgkLDRYPDQwMDRsUFRAWIB0iIiAdHx8kKDQsJCYxJx8fLT0tMTU3Ojo6Iys/RD84QzQ5Ojf/2wBDAQoKCg0MDRoPDxo3JR8lNzc3Nzc3Nzc3Nzc3Nzc3Nzc3Nzc3Nzc3Nzc3Nzc3Nzc3Nzc3Nzc3Nzc3Nzc3Nzc3Nzf/wAARCAB3ANsDASIAAhEBAxEB/8QAGwAAAQUBAQAAAAAAAAAAAAAAAAIDBAUGAQf/xABCEAACAQMDAQQGBgcGBwEAAAABAgMABBEFEiExBhNBURQiYXGRsTIzcoGh0RUjNFOSweEHQkNSk/BiY3OCssLxov/EABcBAQEBAQAAAAAAAAAAAAAAAAABAgP/xAAgEQEBAAICAgMBAQAAAAAAAAAAAQIREiExQQNCYVEi/9oADAMBAAIRAxEAPwD3GiiigKKKKAooooCqLtFq0+m7e5UHOMnYW5JwOM1e1SdoNJbUmT9YiBcdXZTkHI+ias8hrsvrM+qtcCZVAjClSEKnkkEYPuq/zWe7P6AunvcGSWOdXxgAk7Tlick/aqzvLaCO1ldI1VwjbTnxxWM7Z3FmjGvajJptmZ4wCFBY5UscAE8Dz4qu7Pa7dalqL20yoFVTnETIcjHn14NSr7SxqVkyRGNS7urtkgsMkYyvNNaH2ek0vUGuTMrKykFcsxycDqfdWsbLjv2VQdvO3N32a1X0SCGF07lZMsecksMe7ip/9mPay57XaVe3l3FHE0F2YFEZyCAit/7GpPaPsdFr92Li4vWQjACiCNsD3kZ+NK0Ds6vZqzlhjuFljkYvnuEjbdtI5KgZ6Dr5VMrqIs+0movpei3d9EFLwpuAboea810n+1S/v+0+maUbaBUu7hYmYPkgH7q9M1PTY9SsZLZZe6SThnVVfI8Rggisvaf2d29nfwXsOosZYHDp3lrEwyD9nj3jmrP0bkV2uKMDGa7QFFFFAUUUUBRRUe7mZIwsYzM/CDrg+Z9g60D+4edGRVfcrb26I93LI6lsesSQxx4gcY+6o5vdJKb0ZUx0MalT7uPlQXAIPSu1Et3aOZoWZ2UjdGzYyfMZ+HWpWaDtFFcoO0GiigjSX1tExWSeNWHUFqXbXMN0he3lSVQcEo2cGosmj2ryNJmZWY5JWZl59wNJ0TTrewgb0cP+sIZi7luce2gsqyfbUsDFsEhOVB2RGTAJOeB861lQr+wtbtla5hEhXgZYj5GrPIy3YaWffebIw/C5X6GMM4zg58qs+03pEtvEpt3HrcCP1yfZwOOM81F0DU4VurpW0xbIEDDpL3xkwT1AGR/X2Gri5voxCkwJIRiQCNpOAegOKz8ksu0tl6ROyEU0NjMs8ckf647VkQqcYHmBV/xVOuuwFsbJMnp9Hn8aeXU2Kq3o0+GxjCZxk4warMzizqi7VKzWUe1JG9bkRrk48vYaukYsuTTN79QftL/5Cs5XU23O2PaO+h7FapGkUyXGWKHBRui8jOPbzXnHZy77SXHbXSEcXjWgu1MuHDrs8SQCTjpXvN1aQXkXdXUMc0ec7ZFyKrn7LaC8iyNo9iXVgwYwLkEHII465rRFvXaSq7a6WAoO0VHe+tE+ndQL75FH86c76MxiTeuwjIbPGPfQOUVGN/aAgG6gB8u8X86kA5oO1AuIpZ5vUl2GIqy+rnnxz7D0qfTEf7RL/wBvyrOXpYaMsgwJ7RiB1ZDvwfd1x91c3whQq2rsT4CHHzAFTBXa0ivaGVnknJeHbHtQAgnzyeCB93/yXCxaJCeSVBrs/wBTJ9k0m3/Z4vsD5Vz+y+kTUGv1dfQk3Jj1sMAR8ah2k2ufpHFxAnoWw5ZpV3bvcB09tSr8al3yCzRe62+swcBs/eDUG2l1yK9la9SIWIiJy0qlgwHkFHFdEvhfo2UUjoQDXaYLgWhKNgiPjHuruwjrM+fePyomz9QreYxxhWilyPJDT2z/AJz/ABH5UbPKZ/iPyoVz0n/kzfwGkSXGRjuZv9M04I8/4z/EflUO/vYLEqJ5ZyWHRU3fyondOmfjiKb+A1lb/sxNd3KztqFypxh19DVu85HLE8+GOMDmtDYalZ3ved3PLGY8bhKoXr06j31McRqpPfE4Geo/Kl/TVYZux7tNdAX836xW2r6BHti3dNox/d2nBOc5OauuynZ+bRIWR9QkuFYn1XgWIknHOFAHh5U1L2j9GuZH9H7wsoUq8wwmMnnA4PrD8KvrDU7W6t45HeON3TcYy4yBnB+6p48nlNi+j99MXzqICCw+kvj7RXLm7txbS7Z4wdjYw4GOK8/v0/WStyArbQjM24g9DtJJPQ+NS6yml3x1t6BqGoRafbPcXG4RpjO0ZPJx/OmtN1e21KzS6tm/VOWA3cHgkH8QaiaXJbzaRbLO6MdgyJGGePOompQrGCdNgs2YLwCEGSTnr1/+1blhJ+nfpdSalbxSCOSVEbj6RwOaRcSx3EYPrlNxBAyDkA1nIZtXfeb1YhjHd91Ip+Y91R55e0DquQoOM/tOB0HmvTk/hUmeKSZr2bRbeaAwM93sI2kLOASMY61JXT0TTU09Fm7lAArtKC3Bz161G0u7ufRpm1CRFZfoEupJGPZWR0ntDfX95ePJfymFJXEQLhQFB9XIUc8VeUvhqS7bC57OW11EI5bm6Kgg4Dgc/cPaauUARVUeAxzWW7G6k0ltfNqF4S3pW1DK2OqLwM+0ml6z2oe01VbCzgS4fYrn1j624nABHTp1PFPPgaXvU/zr8abhYNPKQQR6vQ58KoF1dYNZj0yezjVGYRxOcktx9LOMeHTrV+EwziMhAMDCqKmst9r0fozVTc6VLcSGQ3XXwaENj8aTo2jy6bc3Esl81wsxysfdBFj56DH860kWs/1Mn2TSbf8AZ4vsD5Uqf6mT7JpNv+zxfYHyrH2PR49Kz+vatb29rdxSE8RsC5wFTIxkk1aXV/DbyLG+4uy5AGOn31VyX2l31y9q0MTTlc7ZERiR+NbZy8K4dsNNaykEboyoDE7CaPCttzg+t1wM+6qGx1W27P30rPdXAe5jX1HUygjPBGOB4/H47q20mx7hCLC0G4AkiBRk469KauNPtBdAeiW/0T/hL5e6rLZNM3wob/tXFaPCLqaeFmU4At9wbn2E46jrVrp+oG/JCXxXcm4K0IUgEcHr7Qanz6RbSMCtpBgeUaj+VEWndznuUEeeuwhfkKJxdiVkYGS93gHjgDPv8/wql7YILkxIirL9E8hiODn+6D/v4Vfeiy+Mkn8f9KV6NL+8k/j/AKUl7XHc9Ml2VtJIfS0khEYZlxhMA+ux4zjoCKv4luArQsHdQh2uRk8BeCS2SeetTvRpP3kn8Y/KnIISjAnpg9T7vyrGWMt3WpbtgLqKR2dViWRWIYMyZYY8M+Gc46HpWu7NqDpdsGB3BCDu6/SPWrkgVCuP1E3fp/l9df8APzj4+VMrqLjicu+7EDqwPrDaNvUk8cVlNX0uw06IXWrai0IkbadlvuG489ACei9fZWnsibhEupgN7D1UByEHl7/Ou31rDdELcJvVeQM+YwaYd3d8Lf4Z0f0ddKtfR276HuwUkZcFh548Kki5t2zhozg4OGHBrMal6ZYxl9P0jvmVgAmT0xknJOOvhVbdXWtekkJoaPhnIfCDJABXIPmSR7MZrWo53KxuTcW46tGB7xXPSIFIBaMEg4G4dBWQVr8wxubKEStgvGbdDs8+RwaRcz6ot1BDFpkc1sysZJO5QCM4446nOAOKahyybMSQTo4TY45VsH8KqLHsdodnGUitN0bHdslcuvwNPadeTSxH0mGOIjpztz93h4VYLdYUcJ/qCmo1MnXgihhRIo0RA64VVAA5FRLzQLC9v0v5YyLlFCiRDjIByAfOpTTiQAEoBuBPrjwNO9/F+9X400u+0M6HZNqCX0iNJPGcoWOQp86knvDK6RsqnGcsuf5inPSIv3q/GmDJmZzGQSdoB645FC1DutJuriVpDex849UwEge71qNF0m5064uZJ7/0hJSCsYj2iP3cmlXenXNzOZBdqqkYCGMn/wBqTpOlXFjdzzS3pnjkAAj2kKh9mSaKtJ/qZPsmk2/7PF9gfKlT/UyfZNJt/wBni+wPlWPseka9bT1cLeRxu2OA0W84+BqNaSaM1yy2kVvHcqpPEGxse8gVIvodOeTfeCPvNuMscHHl7qjadZaIl68+nx25uimGdDlivTn2dK2LO2/Zo/sD5UxcRsbgPtYjBGRUmD6pfdS8UZs3EDYf3b/D+ld2N+7f4f0qdRQ4oOw/u3/391IkZYxmQFR5scfyqxrKdtIy5jKxuzeqMpGHYDJz1HHFWdnFcLIjqTGdwBwSGHX4VLtyEVieMYJ+FYbsy7xekrhjIzKArLsLetJjpjHAzWoCvHFIxlyxX1jhsHA8Bu4rGWXG6Jj2J+0unReqzTHyxEefjUmykW9aO7BzGy5jHkM+I8/lWHvUYNKZEcyEgqVBC4x63Gc9NvStVoNy0WlWm6GVzt2kqBjJc88npSzZMqmRgwMJlJ7vulLp4ePrD28c1Hm7SaajYYTE84AiPNOTXBS1bMExDQ7eAOODyeaxuoRyCaXekhmMhYMoIXbkbuCSf8vTy9+U16LdPQITBe2ySx+vFIAQeRkU1PaW0cTyGBSVBPvqNoM7ro9oDBKT3Y5UDHzqa85I5t5vgPzpzkXjKzHZ3W4dUEpvdKSzKhSgEne7s5z9EcYx+NXki2q2/fRWZlB6BUOT8aXcs8tvJHGk8bOpUOAARn76opNH1B7oym8nMW7PcsgxjyyTn76ZfJN9RngtEmtWGRps/jkCHy++lPNAm4DTZiFPG2POaprnRrtwXExUA4xsDdMe/wD3mp+iW1zZAd/LLKhTG0RkDOc5x0+FJ8mKX47/AFaW0NvPHuNt3fsZcGnTZ2wGTCo+6kpPj/Cm/grzGPU0uO0eozzS/qIpiMOxKpjg9eByKvKNzD8enrbWjEhY0OPKui1SJ90SRj3jxrKdkTcLc6jeBHeCRY9kj5w4Bbp8RW1pMpV4yKq6Oqd4RDGNuOqOo5/7hTeknWPTJV1CILbbQY2MisxPjwAMePn91XGKMeNUIn+pk+yaTb/s8X2B8qVP9TJ9k0m3/Z4vsD5Vj7HoxdabBdSiWUyBwMZSQr8qjWmgWNrfPeosrTuu0mSVnGMAdCceAq2orY4oAAAAAHgKDwK7XG6UEGLVrCa8eziuo3uEJDRqeRjr8KlGVQBk4B86zuq2dpZyvdQ2am4bLGbLAjJJOdvJ5qhXXb8R7DaxMNwODb3JII6HkVbr0zd7b/0iL/OPj7M1HuorG6YelQwSso47xVJAz7fbWDbV7oxlBptthuTi0nHP8NcbWrpUCvpsBQZIzaTnkkny9poz/v8AG+hisrXc8EMMJYesUULke2pKlJEyuCp+/NZPR70TSw97psSs+P1iIy7c+Ybp1NauEALgdKjUt9ov6H0zOf0fbf6QpwQxQbI4Y1jjXGEUYA9byqVmmZfrB93/AJUapiNQyxqwBUooIPj1pI0fTOg0+2x/0hSkQOkaEnDIAce41FudPaGOOKC6ud8jbQXkyF4JJPHP0fxoz36WcKRwxrFEqoijCqowAKXkVl5bq1IEcl9MxBJBw+7w9vsq20gq0e5SW9UMsjMfWU5I48D1q9HayyKMiqW/Ve/lcySRqGCkDcSx2g9AemMfjUVHVpO7Wad2kDACQOqng8ZzxwDTRbf40Ew3RlV6npTWyUJtjLjHTlfypi1061KiZA5EihgrOSOeasQMVCS+0VmlTblnGT47cfKm4dJ06C5e5hsbdJnO5pFjAJPnUe40TvppJDcD123YaJWx7OfCnND0k6RBJF6VJcB33AuAMcdOKNTpKvQBaye7+dSaqLrVrOSd7BZCZiduQhKhvItjANSLDVrO/kZLaQlwCdrIVJHmMjke2syXdq+k+iuZ9lGfZWkIn+pk+yaTb/s8X2B8q7Of1MnH90/KuW/1Ef2B8qx9g9RRRWw1cGRYXMI3SY9Ue2qS6bX+6Jt4z3ngGaPHXx48q0FFBBto7l7NDdMiTMg7wKMhTjkZzSUurSNAHu4lIZuDIB41OZdwIPQjFVT6BbyQmFp7sIV2kCbwxjrj8aJpYRFZUDxyhlPIZTkEUi6tjPHsD4wfz/OjTbGPTrNLWFpDGmcGRtzdc8mpVCxXi1uVGBPx7/6Upbe6X/Gz/wBxqdRROEQ+5uf3v/6NAhnDZMinp1JPjUyihxiKkbIYgxHGF49xpN+wRrYtn6w9Bkn1GqRKD6pHg2T8KqtXvZISENm00ZGSdpOD7h9xqr4Zm91TV4ZJO50TUpI8jAEQ8h06/wC80XHbvTez/cQXttfvM8CkosIRkwWHIcqRz04560rVVvNSsJbUWNzbd5jE9uJUdcHPBA9nwzWUk7CNI7SynVpJGILNIjMxPtJTJrr8U+P711w4b3k2tn2kTV9KbVNKsbybfcMO5MY3rhAvOCQOmR14qPZ6ndy6nbrc6FdWUKklpvR2IJKsBnaOOvU8VndI7JzaVexXMP6VKpIHeEd4iS46BgqjI9n3dK2K3kwkUfoeRwTyTCy4+I61n5JjL/i9M58d/wCWksci0gBGCI1z8BUimLRmeJXZSpYAlT1XjpT9c2RXDXaKDK23Zme37QzaiXgmikkZ03L68e7qBwfnTuj9m3s9VlvJpEWNkKrDDlQCSCTxjyrS0UEf0WPzk/1G/Oj0WP8A4/8AUb86kUVnhj/F3Uc2kRGDvx/1G/OnlUKoAHAGBSqKTGTxEFFFFaBRRRQFFFFAUUUUBRRRQFFFFAVTa/oNtrYhS7BKxNuUBiOePIjyooqy6D1npstrFFELyZo41VQpC9AMdcZrjaWCfVublTwM96enlRRRi4R06VGZe83y7icn9YcHnPSpUdv3SBEACjwzRRQmMng9GMCl0UVGoKKKKKKKKKAooooCiiig/9k=">
            <a:extLst>
              <a:ext uri="{FF2B5EF4-FFF2-40B4-BE49-F238E27FC236}">
                <a16:creationId xmlns:a16="http://schemas.microsoft.com/office/drawing/2014/main" id="{193A20DD-EE00-4C79-BDB6-9971EEDC9073}"/>
              </a:ext>
            </a:extLst>
          </p:cNvPr>
          <p:cNvSpPr>
            <a:spLocks noChangeAspect="1" noChangeArrowheads="1"/>
          </p:cNvSpPr>
          <p:nvPr/>
        </p:nvSpPr>
        <p:spPr bwMode="auto">
          <a:xfrm>
            <a:off x="63500" y="-401638"/>
            <a:ext cx="1485900" cy="8096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eaLnBrk="1" hangingPunct="1">
              <a:spcBef>
                <a:spcPct val="0"/>
              </a:spcBef>
              <a:buFontTx/>
              <a:buNone/>
            </a:pPr>
            <a:endParaRPr lang="en-GB" altLang="en-US" sz="1800">
              <a:latin typeface="Arial" panose="020B0604020202020204" pitchFamily="34" charset="0"/>
            </a:endParaRPr>
          </a:p>
        </p:txBody>
      </p:sp>
      <p:sp>
        <p:nvSpPr>
          <p:cNvPr id="13315" name="TextBox 6">
            <a:extLst>
              <a:ext uri="{FF2B5EF4-FFF2-40B4-BE49-F238E27FC236}">
                <a16:creationId xmlns:a16="http://schemas.microsoft.com/office/drawing/2014/main" id="{1E5EF86B-00CE-44CD-B04F-3728A379A794}"/>
              </a:ext>
            </a:extLst>
          </p:cNvPr>
          <p:cNvSpPr txBox="1">
            <a:spLocks noChangeArrowheads="1"/>
          </p:cNvSpPr>
          <p:nvPr/>
        </p:nvSpPr>
        <p:spPr bwMode="auto">
          <a:xfrm>
            <a:off x="963336" y="3733800"/>
            <a:ext cx="7696200" cy="12772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marL="0" indent="0">
              <a:lnSpc>
                <a:spcPct val="100000"/>
              </a:lnSpc>
              <a:spcBef>
                <a:spcPts val="600"/>
              </a:spcBef>
              <a:buNone/>
            </a:pPr>
            <a:r>
              <a:rPr lang="en-US" dirty="0"/>
              <a:t>Lecturer: Assoc. Professor  Carlene Campbell</a:t>
            </a:r>
          </a:p>
          <a:p>
            <a:pPr marL="0" indent="0">
              <a:lnSpc>
                <a:spcPct val="100000"/>
              </a:lnSpc>
              <a:spcBef>
                <a:spcPts val="600"/>
              </a:spcBef>
              <a:buNone/>
            </a:pPr>
            <a:r>
              <a:rPr lang="en-US" dirty="0"/>
              <a:t>Email: </a:t>
            </a:r>
            <a:r>
              <a:rPr lang="en-US" dirty="0">
                <a:hlinkClick r:id="rId3"/>
              </a:rPr>
              <a:t>carlene.campbell@uwtsd.ac.uk</a:t>
            </a:r>
            <a:endParaRPr lang="en-US" dirty="0"/>
          </a:p>
          <a:p>
            <a:pPr marL="0" indent="0">
              <a:buNone/>
            </a:pPr>
            <a:r>
              <a:rPr lang="en-US" sz="2000" dirty="0">
                <a:hlinkClick r:id="rId4"/>
              </a:rPr>
              <a:t>Website: https://www.knowledgewithprofit.com</a:t>
            </a:r>
            <a:r>
              <a:rPr lang="en-US" sz="2000" dirty="0"/>
              <a:t> </a:t>
            </a:r>
          </a:p>
        </p:txBody>
      </p:sp>
      <p:sp>
        <p:nvSpPr>
          <p:cNvPr id="7" name="Title 1">
            <a:extLst>
              <a:ext uri="{FF2B5EF4-FFF2-40B4-BE49-F238E27FC236}">
                <a16:creationId xmlns:a16="http://schemas.microsoft.com/office/drawing/2014/main" id="{07633018-A715-4DB9-9A62-0CEABCC54873}"/>
              </a:ext>
            </a:extLst>
          </p:cNvPr>
          <p:cNvSpPr txBox="1">
            <a:spLocks/>
          </p:cNvSpPr>
          <p:nvPr/>
        </p:nvSpPr>
        <p:spPr>
          <a:xfrm>
            <a:off x="1568450" y="571500"/>
            <a:ext cx="6499225" cy="711200"/>
          </a:xfrm>
          <a:prstGeom prst="rect">
            <a:avLst/>
          </a:prstGeom>
        </p:spPr>
        <p:txBody>
          <a:bodyPr/>
          <a:lst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a:lstStyle>
          <a:p>
            <a:pPr>
              <a:defRPr/>
            </a:pPr>
            <a:r>
              <a:rPr lang="en-US" kern="0" dirty="0">
                <a:solidFill>
                  <a:srgbClr val="0F3661"/>
                </a:solidFill>
                <a:latin typeface="Times New Roman"/>
                <a:cs typeface="Times New Roman"/>
              </a:rPr>
              <a:t>Computer Forensics</a:t>
            </a:r>
          </a:p>
        </p:txBody>
      </p:sp>
      <p:sp>
        <p:nvSpPr>
          <p:cNvPr id="8" name="Rectangle 2">
            <a:extLst>
              <a:ext uri="{FF2B5EF4-FFF2-40B4-BE49-F238E27FC236}">
                <a16:creationId xmlns:a16="http://schemas.microsoft.com/office/drawing/2014/main" id="{2ADB2990-02FC-4C59-BF2C-4E8A3356ED68}"/>
              </a:ext>
            </a:extLst>
          </p:cNvPr>
          <p:cNvSpPr txBox="1">
            <a:spLocks noChangeArrowheads="1"/>
          </p:cNvSpPr>
          <p:nvPr/>
        </p:nvSpPr>
        <p:spPr bwMode="white">
          <a:xfrm>
            <a:off x="842169" y="1917306"/>
            <a:ext cx="7459662" cy="1152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a:extLst>
        </p:spPr>
        <p:txBody>
          <a:bodyPr lIns="82124" tIns="41061" rIns="82124" bIns="41061" anchor="ctr"/>
          <a:lstStyle>
            <a:lvl1pPr algn="l" defTabSz="814388" rtl="0" eaLnBrk="0" fontAlgn="base" hangingPunct="0">
              <a:lnSpc>
                <a:spcPct val="90000"/>
              </a:lnSpc>
              <a:spcBef>
                <a:spcPct val="0"/>
              </a:spcBef>
              <a:spcAft>
                <a:spcPct val="0"/>
              </a:spcAft>
              <a:defRPr sz="3000" b="0">
                <a:solidFill>
                  <a:srgbClr val="FFFFFF"/>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a:lstStyle>
          <a:p>
            <a:pPr algn="ctr" eaLnBrk="1" hangingPunct="1">
              <a:defRPr/>
            </a:pPr>
            <a:r>
              <a:rPr lang="en-US" sz="2800" b="1" dirty="0">
                <a:solidFill>
                  <a:schemeClr val="tx1"/>
                </a:solidFill>
                <a:latin typeface="Arial" charset="0"/>
              </a:rPr>
              <a:t>Lecture 2</a:t>
            </a:r>
            <a:endParaRPr lang="en-US" sz="2800" kern="0" dirty="0">
              <a:solidFill>
                <a:schemeClr val="tx1"/>
              </a:solidFill>
              <a:latin typeface="Arial"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76200"/>
            <a:ext cx="7886700" cy="994172"/>
          </a:xfrm>
        </p:spPr>
        <p:txBody>
          <a:bodyPr/>
          <a:lstStyle/>
          <a:p>
            <a:r>
              <a:rPr lang="en-US" dirty="0"/>
              <a:t>THE GROWING PROBLEM OF CYBERCRIME</a:t>
            </a:r>
          </a:p>
        </p:txBody>
      </p:sp>
      <p:sp>
        <p:nvSpPr>
          <p:cNvPr id="4" name="TextBox 3"/>
          <p:cNvSpPr txBox="1"/>
          <p:nvPr/>
        </p:nvSpPr>
        <p:spPr>
          <a:xfrm>
            <a:off x="2971800" y="5371147"/>
            <a:ext cx="3272050" cy="219291"/>
          </a:xfrm>
          <a:prstGeom prst="rect">
            <a:avLst/>
          </a:prstGeom>
          <a:noFill/>
        </p:spPr>
        <p:txBody>
          <a:bodyPr wrap="none" rtlCol="0">
            <a:spAutoFit/>
          </a:bodyPr>
          <a:lstStyle/>
          <a:p>
            <a:r>
              <a:rPr lang="en-US" sz="825" dirty="0"/>
              <a:t>Image Source: [10/10/2018] http://itlaw.wikia.com/wiki/Cybercrime</a:t>
            </a:r>
          </a:p>
        </p:txBody>
      </p:sp>
      <p:pic>
        <p:nvPicPr>
          <p:cNvPr id="1028" name="Picture 4" descr="Figure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20531" y="1219200"/>
            <a:ext cx="4512438" cy="41127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86602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76200"/>
            <a:ext cx="7886700" cy="609600"/>
          </a:xfrm>
        </p:spPr>
        <p:txBody>
          <a:bodyPr/>
          <a:lstStyle/>
          <a:p>
            <a:r>
              <a:rPr lang="en-US" sz="2800" dirty="0"/>
              <a:t>THE GROWING PROBLEM OF CYBERCRIME</a:t>
            </a:r>
          </a:p>
        </p:txBody>
      </p:sp>
      <p:pic>
        <p:nvPicPr>
          <p:cNvPr id="1026" name="Picture 2" descr="Study: Global cybercrime costs $600B annuall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999" y="1380732"/>
            <a:ext cx="4267200" cy="336643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0" y="4766221"/>
            <a:ext cx="4173849" cy="473206"/>
          </a:xfrm>
          <a:prstGeom prst="rect">
            <a:avLst/>
          </a:prstGeom>
          <a:noFill/>
        </p:spPr>
        <p:txBody>
          <a:bodyPr wrap="square" rtlCol="0">
            <a:spAutoFit/>
          </a:bodyPr>
          <a:lstStyle/>
          <a:p>
            <a:r>
              <a:rPr lang="en-US" sz="825" dirty="0"/>
              <a:t>Image Source: [10/10/2018] https://www.dailysabah.com/technology/2018/02/23/study-global-cybercrime-costs-600b-annually</a:t>
            </a:r>
          </a:p>
        </p:txBody>
      </p:sp>
      <p:pic>
        <p:nvPicPr>
          <p:cNvPr id="3" name="Picture 2">
            <a:extLst>
              <a:ext uri="{FF2B5EF4-FFF2-40B4-BE49-F238E27FC236}">
                <a16:creationId xmlns:a16="http://schemas.microsoft.com/office/drawing/2014/main" id="{C55F05E0-0CFB-C058-4905-533F777E190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43400" y="1905000"/>
            <a:ext cx="4800600" cy="3462197"/>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23AF6C81-0E7D-7F45-38D3-BDE2A878D1C4}"/>
              </a:ext>
            </a:extLst>
          </p:cNvPr>
          <p:cNvSpPr txBox="1"/>
          <p:nvPr/>
        </p:nvSpPr>
        <p:spPr>
          <a:xfrm>
            <a:off x="4352925" y="5367197"/>
            <a:ext cx="4572000" cy="276999"/>
          </a:xfrm>
          <a:prstGeom prst="rect">
            <a:avLst/>
          </a:prstGeom>
          <a:noFill/>
        </p:spPr>
        <p:txBody>
          <a:bodyPr wrap="square">
            <a:spAutoFit/>
          </a:bodyPr>
          <a:lstStyle/>
          <a:p>
            <a:r>
              <a:rPr lang="en-GB" sz="1200" dirty="0"/>
              <a:t>https://blackcell.io/growth-of-cybercrime-costs-infographic/</a:t>
            </a:r>
          </a:p>
        </p:txBody>
      </p:sp>
      <p:sp>
        <p:nvSpPr>
          <p:cNvPr id="7" name="TextBox 6">
            <a:extLst>
              <a:ext uri="{FF2B5EF4-FFF2-40B4-BE49-F238E27FC236}">
                <a16:creationId xmlns:a16="http://schemas.microsoft.com/office/drawing/2014/main" id="{C8F8CF91-DFAE-7360-6EFA-BBAB8AA152D1}"/>
              </a:ext>
            </a:extLst>
          </p:cNvPr>
          <p:cNvSpPr txBox="1"/>
          <p:nvPr/>
        </p:nvSpPr>
        <p:spPr>
          <a:xfrm>
            <a:off x="571500" y="585310"/>
            <a:ext cx="8120380" cy="646331"/>
          </a:xfrm>
          <a:prstGeom prst="rect">
            <a:avLst/>
          </a:prstGeom>
          <a:noFill/>
        </p:spPr>
        <p:txBody>
          <a:bodyPr wrap="square">
            <a:spAutoFit/>
          </a:bodyPr>
          <a:lstStyle/>
          <a:p>
            <a:r>
              <a:rPr lang="en-GB" sz="1800" dirty="0">
                <a:effectLst/>
                <a:latin typeface="Calibri" panose="020F0502020204030204" pitchFamily="34" charset="0"/>
                <a:ea typeface="Calibri" panose="020F0502020204030204" pitchFamily="34" charset="0"/>
                <a:cs typeface="Arial" panose="020B0604020202020204" pitchFamily="34" charset="0"/>
              </a:rPr>
              <a:t>Global cybercrime costs are estimated to exceed </a:t>
            </a:r>
            <a:r>
              <a:rPr lang="en-GB" sz="1800" b="1" dirty="0">
                <a:effectLst/>
                <a:latin typeface="Calibri" panose="020F0502020204030204" pitchFamily="34" charset="0"/>
                <a:ea typeface="Calibri" panose="020F0502020204030204" pitchFamily="34" charset="0"/>
                <a:cs typeface="Arial" panose="020B0604020202020204" pitchFamily="34" charset="0"/>
              </a:rPr>
              <a:t>$8–10 trillion annually</a:t>
            </a:r>
            <a:r>
              <a:rPr lang="en-GB" sz="1800" dirty="0">
                <a:effectLst/>
                <a:latin typeface="Calibri" panose="020F0502020204030204" pitchFamily="34" charset="0"/>
                <a:ea typeface="Calibri" panose="020F0502020204030204" pitchFamily="34" charset="0"/>
                <a:cs typeface="Arial" panose="020B0604020202020204" pitchFamily="34" charset="0"/>
              </a:rPr>
              <a:t>, making it one of the largest illicit economies worldwide.</a:t>
            </a:r>
            <a:endParaRPr lang="en-GB" dirty="0"/>
          </a:p>
        </p:txBody>
      </p:sp>
    </p:spTree>
    <p:extLst>
      <p:ext uri="{BB962C8B-B14F-4D97-AF65-F5344CB8AC3E}">
        <p14:creationId xmlns:p14="http://schemas.microsoft.com/office/powerpoint/2010/main" val="14013128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8"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57EB4-A85D-0977-3C36-E3760A921655}"/>
              </a:ext>
            </a:extLst>
          </p:cNvPr>
          <p:cNvSpPr>
            <a:spLocks noGrp="1"/>
          </p:cNvSpPr>
          <p:nvPr>
            <p:ph type="title"/>
          </p:nvPr>
        </p:nvSpPr>
        <p:spPr>
          <a:xfrm>
            <a:off x="242570" y="58149"/>
            <a:ext cx="8229600" cy="551451"/>
          </a:xfrm>
        </p:spPr>
        <p:txBody>
          <a:bodyPr/>
          <a:lstStyle/>
          <a:p>
            <a:r>
              <a:rPr lang="en-GB" b="1" dirty="0"/>
              <a:t>Global challenges</a:t>
            </a:r>
          </a:p>
        </p:txBody>
      </p:sp>
      <p:pic>
        <p:nvPicPr>
          <p:cNvPr id="6" name="20260202-1213-00.4860658">
            <a:hlinkClick r:id="" action="ppaction://media"/>
            <a:extLst>
              <a:ext uri="{FF2B5EF4-FFF2-40B4-BE49-F238E27FC236}">
                <a16:creationId xmlns:a16="http://schemas.microsoft.com/office/drawing/2014/main" id="{45FD59A5-CC8A-4BCC-F04F-556CB8A8C437}"/>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242570" y="896939"/>
            <a:ext cx="8413750" cy="4297363"/>
          </a:xfrm>
        </p:spPr>
      </p:pic>
      <p:sp>
        <p:nvSpPr>
          <p:cNvPr id="5" name="Slide Number Placeholder 4">
            <a:extLst>
              <a:ext uri="{FF2B5EF4-FFF2-40B4-BE49-F238E27FC236}">
                <a16:creationId xmlns:a16="http://schemas.microsoft.com/office/drawing/2014/main" id="{B54A740B-6747-41DC-2A3B-7268D16828C6}"/>
              </a:ext>
            </a:extLst>
          </p:cNvPr>
          <p:cNvSpPr>
            <a:spLocks noGrp="1"/>
          </p:cNvSpPr>
          <p:nvPr>
            <p:ph type="sldNum" sz="quarter" idx="11"/>
          </p:nvPr>
        </p:nvSpPr>
        <p:spPr/>
        <p:txBody>
          <a:bodyPr/>
          <a:lstStyle/>
          <a:p>
            <a:pPr>
              <a:defRPr/>
            </a:pPr>
            <a:fld id="{D59D80DC-CCE6-46FA-83FF-07FBF6FF2C7D}" type="slidenum">
              <a:rPr lang="en-US" altLang="en-US" smtClean="0"/>
              <a:pPr>
                <a:defRPr/>
              </a:pPr>
              <a:t>4</a:t>
            </a:fld>
            <a:endParaRPr lang="en-US" altLang="en-US"/>
          </a:p>
        </p:txBody>
      </p:sp>
      <p:sp>
        <p:nvSpPr>
          <p:cNvPr id="8" name="TextBox 7">
            <a:extLst>
              <a:ext uri="{FF2B5EF4-FFF2-40B4-BE49-F238E27FC236}">
                <a16:creationId xmlns:a16="http://schemas.microsoft.com/office/drawing/2014/main" id="{6933F6CD-6059-ECCD-290F-9D01FB095A64}"/>
              </a:ext>
            </a:extLst>
          </p:cNvPr>
          <p:cNvSpPr txBox="1"/>
          <p:nvPr/>
        </p:nvSpPr>
        <p:spPr>
          <a:xfrm>
            <a:off x="2071370" y="5338803"/>
            <a:ext cx="4572000" cy="369332"/>
          </a:xfrm>
          <a:prstGeom prst="rect">
            <a:avLst/>
          </a:prstGeom>
          <a:noFill/>
        </p:spPr>
        <p:txBody>
          <a:bodyPr wrap="square">
            <a:spAutoFit/>
          </a:bodyPr>
          <a:lstStyle/>
          <a:p>
            <a:r>
              <a:rPr lang="en-GB" dirty="0"/>
              <a:t>https://www.weforum.org/</a:t>
            </a:r>
          </a:p>
        </p:txBody>
      </p:sp>
    </p:spTree>
    <p:extLst>
      <p:ext uri="{BB962C8B-B14F-4D97-AF65-F5344CB8AC3E}">
        <p14:creationId xmlns:p14="http://schemas.microsoft.com/office/powerpoint/2010/main" val="796135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1823"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6"/>
                </p:tgtEl>
              </p:cMediaNode>
            </p:video>
            <p:seq concurrent="1" nextAc="seek">
              <p:cTn id="12" restart="whenNotActive" fill="hold" evtFilter="cancelBubble" nodeType="interactiveSeq">
                <p:stCondLst>
                  <p:cond evt="onClick" delay="0">
                    <p:tgtEl>
                      <p:spTgt spid="6"/>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6"/>
                                        </p:tgtEl>
                                      </p:cBhvr>
                                    </p:cmd>
                                  </p:childTnLst>
                                </p:cTn>
                              </p:par>
                            </p:childTnLst>
                          </p:cTn>
                        </p:par>
                      </p:childTnLst>
                    </p:cTn>
                  </p:par>
                </p:childTnLst>
              </p:cTn>
              <p:nextCondLst>
                <p:cond evt="onClick" delay="0">
                  <p:tgtEl>
                    <p:spTgt spid="6"/>
                  </p:tgtEl>
                </p:cond>
              </p:nextCondLst>
            </p:seq>
          </p:childTnLst>
        </p:cTn>
      </p:par>
    </p:tnLst>
    <p:bldLst>
      <p:bldP spid="8"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A0E4A9-B300-9B39-E4D0-283337E008E5}"/>
              </a:ext>
            </a:extLst>
          </p:cNvPr>
          <p:cNvSpPr>
            <a:spLocks noGrp="1"/>
          </p:cNvSpPr>
          <p:nvPr>
            <p:ph type="title"/>
          </p:nvPr>
        </p:nvSpPr>
        <p:spPr/>
        <p:txBody>
          <a:bodyPr/>
          <a:lstStyle/>
          <a:p>
            <a:r>
              <a:rPr lang="en-GB" b="1" dirty="0"/>
              <a:t>Why Cybercrime Investigations Fail</a:t>
            </a:r>
            <a:endParaRPr lang="en-GB" dirty="0"/>
          </a:p>
        </p:txBody>
      </p:sp>
      <p:sp>
        <p:nvSpPr>
          <p:cNvPr id="3" name="Content Placeholder 2">
            <a:extLst>
              <a:ext uri="{FF2B5EF4-FFF2-40B4-BE49-F238E27FC236}">
                <a16:creationId xmlns:a16="http://schemas.microsoft.com/office/drawing/2014/main" id="{EFC8367D-4DC3-40D5-C430-7AA905AB43D9}"/>
              </a:ext>
            </a:extLst>
          </p:cNvPr>
          <p:cNvSpPr>
            <a:spLocks noGrp="1"/>
          </p:cNvSpPr>
          <p:nvPr>
            <p:ph idx="1"/>
          </p:nvPr>
        </p:nvSpPr>
        <p:spPr>
          <a:xfrm>
            <a:off x="304800" y="1280319"/>
            <a:ext cx="8534400" cy="2758282"/>
          </a:xfrm>
        </p:spPr>
        <p:txBody>
          <a:bodyPr/>
          <a:lstStyle/>
          <a:p>
            <a:pPr lvl="0"/>
            <a:r>
              <a:rPr lang="en-GB" sz="3200" dirty="0">
                <a:latin typeface="Calibri" panose="020F0502020204030204" pitchFamily="34" charset="0"/>
                <a:ea typeface="Calibri" panose="020F0502020204030204" pitchFamily="34" charset="0"/>
                <a:cs typeface="Calibri" panose="020F0502020204030204" pitchFamily="34" charset="0"/>
              </a:rPr>
              <a:t>Poor evidence handling</a:t>
            </a:r>
          </a:p>
          <a:p>
            <a:pPr lvl="0"/>
            <a:r>
              <a:rPr lang="en-GB" sz="3200" dirty="0">
                <a:latin typeface="Calibri" panose="020F0502020204030204" pitchFamily="34" charset="0"/>
                <a:ea typeface="Calibri" panose="020F0502020204030204" pitchFamily="34" charset="0"/>
                <a:cs typeface="Calibri" panose="020F0502020204030204" pitchFamily="34" charset="0"/>
              </a:rPr>
              <a:t>Incomplete documentation</a:t>
            </a:r>
          </a:p>
          <a:p>
            <a:pPr lvl="0"/>
            <a:r>
              <a:rPr lang="en-GB" sz="3200" dirty="0">
                <a:latin typeface="Calibri" panose="020F0502020204030204" pitchFamily="34" charset="0"/>
                <a:ea typeface="Calibri" panose="020F0502020204030204" pitchFamily="34" charset="0"/>
                <a:cs typeface="Calibri" panose="020F0502020204030204" pitchFamily="34" charset="0"/>
              </a:rPr>
              <a:t>Legal non-compliance</a:t>
            </a:r>
          </a:p>
          <a:p>
            <a:pPr lvl="0"/>
            <a:r>
              <a:rPr lang="en-GB" sz="3200" dirty="0">
                <a:latin typeface="Calibri" panose="020F0502020204030204" pitchFamily="34" charset="0"/>
                <a:ea typeface="Calibri" panose="020F0502020204030204" pitchFamily="34" charset="0"/>
                <a:cs typeface="Calibri" panose="020F0502020204030204" pitchFamily="34" charset="0"/>
              </a:rPr>
              <a:t>Over-reliance on tools</a:t>
            </a:r>
          </a:p>
          <a:p>
            <a:endParaRPr lang="en-GB" dirty="0"/>
          </a:p>
        </p:txBody>
      </p:sp>
      <p:sp>
        <p:nvSpPr>
          <p:cNvPr id="5" name="Slide Number Placeholder 4">
            <a:extLst>
              <a:ext uri="{FF2B5EF4-FFF2-40B4-BE49-F238E27FC236}">
                <a16:creationId xmlns:a16="http://schemas.microsoft.com/office/drawing/2014/main" id="{1ED5F5F3-FF78-2520-19AA-64AA6BE36A78}"/>
              </a:ext>
            </a:extLst>
          </p:cNvPr>
          <p:cNvSpPr>
            <a:spLocks noGrp="1"/>
          </p:cNvSpPr>
          <p:nvPr>
            <p:ph type="sldNum" sz="quarter" idx="11"/>
          </p:nvPr>
        </p:nvSpPr>
        <p:spPr/>
        <p:txBody>
          <a:bodyPr/>
          <a:lstStyle/>
          <a:p>
            <a:pPr>
              <a:defRPr/>
            </a:pPr>
            <a:fld id="{D59D80DC-CCE6-46FA-83FF-07FBF6FF2C7D}" type="slidenum">
              <a:rPr lang="en-US" altLang="en-US" smtClean="0"/>
              <a:pPr>
                <a:defRPr/>
              </a:pPr>
              <a:t>5</a:t>
            </a:fld>
            <a:endParaRPr lang="en-US" altLang="en-US"/>
          </a:p>
        </p:txBody>
      </p:sp>
    </p:spTree>
    <p:extLst>
      <p:ext uri="{BB962C8B-B14F-4D97-AF65-F5344CB8AC3E}">
        <p14:creationId xmlns:p14="http://schemas.microsoft.com/office/powerpoint/2010/main" val="1773584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24DADE-4919-8BEC-2867-5412E5C7CAA6}"/>
              </a:ext>
            </a:extLst>
          </p:cNvPr>
          <p:cNvSpPr>
            <a:spLocks noGrp="1"/>
          </p:cNvSpPr>
          <p:nvPr>
            <p:ph type="title"/>
          </p:nvPr>
        </p:nvSpPr>
        <p:spPr>
          <a:xfrm>
            <a:off x="457200" y="274638"/>
            <a:ext cx="8229600" cy="639762"/>
          </a:xfrm>
        </p:spPr>
        <p:txBody>
          <a:bodyPr/>
          <a:lstStyle/>
          <a:p>
            <a:r>
              <a:rPr lang="en-GB" dirty="0"/>
              <a:t>UK Cybercrime Impact</a:t>
            </a:r>
          </a:p>
        </p:txBody>
      </p:sp>
      <p:sp>
        <p:nvSpPr>
          <p:cNvPr id="3" name="Content Placeholder 2">
            <a:extLst>
              <a:ext uri="{FF2B5EF4-FFF2-40B4-BE49-F238E27FC236}">
                <a16:creationId xmlns:a16="http://schemas.microsoft.com/office/drawing/2014/main" id="{7080253B-6D04-D973-E55A-4EEF038D4290}"/>
              </a:ext>
            </a:extLst>
          </p:cNvPr>
          <p:cNvSpPr>
            <a:spLocks noGrp="1"/>
          </p:cNvSpPr>
          <p:nvPr>
            <p:ph idx="1"/>
          </p:nvPr>
        </p:nvSpPr>
        <p:spPr>
          <a:xfrm>
            <a:off x="152400" y="1371600"/>
            <a:ext cx="8534400" cy="1782762"/>
          </a:xfrm>
        </p:spPr>
        <p:txBody>
          <a:bodyPr/>
          <a:lstStyle/>
          <a:p>
            <a:pPr algn="just"/>
            <a:r>
              <a:rPr lang="en-GB" dirty="0"/>
              <a:t>Cybercrime is the most common crime affecting individuals and businesses in the UK, with fraud accounting for over 40% of recorded crime.</a:t>
            </a:r>
          </a:p>
        </p:txBody>
      </p:sp>
      <p:sp>
        <p:nvSpPr>
          <p:cNvPr id="5" name="Slide Number Placeholder 4">
            <a:extLst>
              <a:ext uri="{FF2B5EF4-FFF2-40B4-BE49-F238E27FC236}">
                <a16:creationId xmlns:a16="http://schemas.microsoft.com/office/drawing/2014/main" id="{B3359E5A-591D-0109-9545-3AC5AE4A645C}"/>
              </a:ext>
            </a:extLst>
          </p:cNvPr>
          <p:cNvSpPr>
            <a:spLocks noGrp="1"/>
          </p:cNvSpPr>
          <p:nvPr>
            <p:ph type="sldNum" sz="quarter" idx="11"/>
          </p:nvPr>
        </p:nvSpPr>
        <p:spPr/>
        <p:txBody>
          <a:bodyPr/>
          <a:lstStyle/>
          <a:p>
            <a:pPr>
              <a:defRPr/>
            </a:pPr>
            <a:fld id="{D59D80DC-CCE6-46FA-83FF-07FBF6FF2C7D}" type="slidenum">
              <a:rPr lang="en-US" altLang="en-US" smtClean="0"/>
              <a:pPr>
                <a:defRPr/>
              </a:pPr>
              <a:t>6</a:t>
            </a:fld>
            <a:endParaRPr lang="en-US" altLang="en-US"/>
          </a:p>
        </p:txBody>
      </p:sp>
      <p:sp>
        <p:nvSpPr>
          <p:cNvPr id="7" name="TextBox 6">
            <a:extLst>
              <a:ext uri="{FF2B5EF4-FFF2-40B4-BE49-F238E27FC236}">
                <a16:creationId xmlns:a16="http://schemas.microsoft.com/office/drawing/2014/main" id="{7B0977C6-1089-CA5C-7008-313D67810EE8}"/>
              </a:ext>
            </a:extLst>
          </p:cNvPr>
          <p:cNvSpPr txBox="1"/>
          <p:nvPr/>
        </p:nvSpPr>
        <p:spPr>
          <a:xfrm>
            <a:off x="1905000" y="3703639"/>
            <a:ext cx="4572000" cy="523220"/>
          </a:xfrm>
          <a:prstGeom prst="rect">
            <a:avLst/>
          </a:prstGeom>
          <a:noFill/>
        </p:spPr>
        <p:txBody>
          <a:bodyPr wrap="square">
            <a:spAutoFit/>
          </a:bodyPr>
          <a:lstStyle/>
          <a:p>
            <a:r>
              <a:rPr lang="en-GB" sz="2800" dirty="0"/>
              <a:t>https://www.ons.gov.uk/</a:t>
            </a:r>
          </a:p>
        </p:txBody>
      </p:sp>
    </p:spTree>
    <p:extLst>
      <p:ext uri="{BB962C8B-B14F-4D97-AF65-F5344CB8AC3E}">
        <p14:creationId xmlns:p14="http://schemas.microsoft.com/office/powerpoint/2010/main" val="2721410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8128"/>
            <a:ext cx="8683906" cy="657672"/>
          </a:xfrm>
        </p:spPr>
        <p:txBody>
          <a:bodyPr/>
          <a:lstStyle/>
          <a:p>
            <a:r>
              <a:rPr lang="en-US" dirty="0"/>
              <a:t>CYBERCRIME &amp; DIGITAL FORENSICS</a:t>
            </a:r>
          </a:p>
        </p:txBody>
      </p:sp>
      <p:sp>
        <p:nvSpPr>
          <p:cNvPr id="4" name="TextBox 3"/>
          <p:cNvSpPr txBox="1"/>
          <p:nvPr/>
        </p:nvSpPr>
        <p:spPr>
          <a:xfrm>
            <a:off x="2133600" y="5198947"/>
            <a:ext cx="5344733" cy="219291"/>
          </a:xfrm>
          <a:prstGeom prst="rect">
            <a:avLst/>
          </a:prstGeom>
          <a:noFill/>
        </p:spPr>
        <p:txBody>
          <a:bodyPr wrap="none" rtlCol="0">
            <a:spAutoFit/>
          </a:bodyPr>
          <a:lstStyle/>
          <a:p>
            <a:r>
              <a:rPr lang="en-US" sz="825" dirty="0"/>
              <a:t>Image Source: [02/02/2026] https://pecb.com/en/education-and-certification-for-individuals/computer-forensics</a:t>
            </a:r>
          </a:p>
        </p:txBody>
      </p:sp>
      <p:pic>
        <p:nvPicPr>
          <p:cNvPr id="24578" name="Picture 2" descr="Computer Forensics Examiner Infographic"/>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81200" y="1143000"/>
            <a:ext cx="5363207" cy="40825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03783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457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1" y="130222"/>
            <a:ext cx="7886700" cy="994172"/>
          </a:xfrm>
        </p:spPr>
        <p:txBody>
          <a:bodyPr/>
          <a:lstStyle/>
          <a:p>
            <a:r>
              <a:rPr lang="en-US" dirty="0"/>
              <a:t>UNDERSTANDING FORENSICS</a:t>
            </a:r>
          </a:p>
        </p:txBody>
      </p:sp>
      <p:sp>
        <p:nvSpPr>
          <p:cNvPr id="3" name="Content Placeholder 2"/>
          <p:cNvSpPr>
            <a:spLocks noGrp="1"/>
          </p:cNvSpPr>
          <p:nvPr>
            <p:ph idx="1"/>
          </p:nvPr>
        </p:nvSpPr>
        <p:spPr>
          <a:xfrm>
            <a:off x="304800" y="838200"/>
            <a:ext cx="8462493" cy="4724400"/>
          </a:xfrm>
        </p:spPr>
        <p:txBody>
          <a:bodyPr>
            <a:noAutofit/>
          </a:bodyPr>
          <a:lstStyle/>
          <a:p>
            <a:pPr algn="just"/>
            <a:r>
              <a:rPr lang="en-US" dirty="0">
                <a:latin typeface="Calibri" panose="020F0502020204030204" pitchFamily="34" charset="0"/>
                <a:ea typeface="Calibri" panose="020F0502020204030204" pitchFamily="34" charset="0"/>
                <a:cs typeface="Calibri" panose="020F0502020204030204" pitchFamily="34" charset="0"/>
              </a:rPr>
              <a:t>Forensics is the process of using scientific knowledge for collecting, analyzing, and presenting evidence to the courts.</a:t>
            </a:r>
          </a:p>
          <a:p>
            <a:pPr algn="just"/>
            <a:r>
              <a:rPr lang="en-US" dirty="0">
                <a:latin typeface="Calibri" panose="020F0502020204030204" pitchFamily="34" charset="0"/>
                <a:ea typeface="Calibri" panose="020F0502020204030204" pitchFamily="34" charset="0"/>
                <a:cs typeface="Calibri" panose="020F0502020204030204" pitchFamily="34" charset="0"/>
              </a:rPr>
              <a:t>Forensics deals primarily with the recovery and analysis of latent evidence.</a:t>
            </a:r>
          </a:p>
          <a:p>
            <a:pPr algn="just"/>
            <a:r>
              <a:rPr lang="en-US" dirty="0">
                <a:latin typeface="Calibri" panose="020F0502020204030204" pitchFamily="34" charset="0"/>
                <a:ea typeface="Calibri" panose="020F0502020204030204" pitchFamily="34" charset="0"/>
                <a:cs typeface="Calibri" panose="020F0502020204030204" pitchFamily="34" charset="0"/>
              </a:rPr>
              <a:t>The evidence has to be examined and processed in a consistent scientific manner to ensure that the evidence is not accidently altered and that appropriate conclusions are derived from that evidence.</a:t>
            </a:r>
          </a:p>
          <a:p>
            <a:pPr algn="just"/>
            <a:r>
              <a:rPr lang="en-US" dirty="0">
                <a:latin typeface="Calibri" panose="020F0502020204030204" pitchFamily="34" charset="0"/>
                <a:ea typeface="Calibri" panose="020F0502020204030204" pitchFamily="34" charset="0"/>
                <a:cs typeface="Calibri" panose="020F0502020204030204" pitchFamily="34" charset="0"/>
              </a:rPr>
              <a:t>Computer (Digital) forensics is considered to be the use of analytical  and investigative techniques to identify, collect, examine, and preserve evidence/information which is magnetically stored or encoded in computing systems. </a:t>
            </a:r>
          </a:p>
        </p:txBody>
      </p:sp>
    </p:spTree>
    <p:extLst>
      <p:ext uri="{BB962C8B-B14F-4D97-AF65-F5344CB8AC3E}">
        <p14:creationId xmlns:p14="http://schemas.microsoft.com/office/powerpoint/2010/main" val="246966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6393" y="152400"/>
            <a:ext cx="8997607" cy="609600"/>
          </a:xfrm>
        </p:spPr>
        <p:txBody>
          <a:bodyPr/>
          <a:lstStyle/>
          <a:p>
            <a:r>
              <a:rPr lang="en-US" dirty="0"/>
              <a:t>OBJECTIVES OF DIGITAL FORENSICS</a:t>
            </a:r>
          </a:p>
        </p:txBody>
      </p:sp>
      <p:sp>
        <p:nvSpPr>
          <p:cNvPr id="3" name="Content Placeholder 2"/>
          <p:cNvSpPr>
            <a:spLocks noGrp="1"/>
          </p:cNvSpPr>
          <p:nvPr>
            <p:ph idx="1"/>
          </p:nvPr>
        </p:nvSpPr>
        <p:spPr>
          <a:xfrm>
            <a:off x="243840" y="838200"/>
            <a:ext cx="8343899" cy="3263504"/>
          </a:xfrm>
        </p:spPr>
        <p:txBody>
          <a:bodyPr>
            <a:noAutofit/>
          </a:bodyPr>
          <a:lstStyle/>
          <a:p>
            <a:pPr algn="just"/>
            <a:r>
              <a:rPr lang="en-US" sz="1800" dirty="0">
                <a:latin typeface="Calibri" panose="020F0502020204030204" pitchFamily="34" charset="0"/>
                <a:ea typeface="Calibri" panose="020F0502020204030204" pitchFamily="34" charset="0"/>
                <a:cs typeface="Calibri" panose="020F0502020204030204" pitchFamily="34" charset="0"/>
              </a:rPr>
              <a:t>The ultimate goal of any forensic investigation is to determine the nature and events concerning a crime and to locate the perpetrator by following a structured investigation procedure.</a:t>
            </a:r>
          </a:p>
          <a:p>
            <a:pPr algn="just"/>
            <a:r>
              <a:rPr lang="en-US" sz="1800" dirty="0">
                <a:latin typeface="Calibri" panose="020F0502020204030204" pitchFamily="34" charset="0"/>
                <a:ea typeface="Calibri" panose="020F0502020204030204" pitchFamily="34" charset="0"/>
                <a:cs typeface="Calibri" panose="020F0502020204030204" pitchFamily="34" charset="0"/>
              </a:rPr>
              <a:t>Examination of digital evidence provides a medium for investigators to determine the source, cause and extent of damage due to the occurrence of the crime.</a:t>
            </a:r>
          </a:p>
          <a:p>
            <a:pPr algn="just"/>
            <a:r>
              <a:rPr lang="en-US" sz="1800" dirty="0">
                <a:latin typeface="Calibri" panose="020F0502020204030204" pitchFamily="34" charset="0"/>
                <a:ea typeface="Calibri" panose="020F0502020204030204" pitchFamily="34" charset="0"/>
                <a:cs typeface="Calibri" panose="020F0502020204030204" pitchFamily="34" charset="0"/>
              </a:rPr>
              <a:t>The evidence must satisfy the following two checks so that it survives in the court of law:</a:t>
            </a:r>
          </a:p>
        </p:txBody>
      </p:sp>
      <p:graphicFrame>
        <p:nvGraphicFramePr>
          <p:cNvPr id="6" name="Diagram 5"/>
          <p:cNvGraphicFramePr/>
          <p:nvPr>
            <p:extLst>
              <p:ext uri="{D42A27DB-BD31-4B8C-83A1-F6EECF244321}">
                <p14:modId xmlns:p14="http://schemas.microsoft.com/office/powerpoint/2010/main" val="4207196778"/>
              </p:ext>
            </p:extLst>
          </p:nvPr>
        </p:nvGraphicFramePr>
        <p:xfrm>
          <a:off x="551181" y="2654097"/>
          <a:ext cx="5486401" cy="20987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03C73AE3-ED3A-5282-7E40-306CCEF847FB}"/>
              </a:ext>
            </a:extLst>
          </p:cNvPr>
          <p:cNvSpPr txBox="1"/>
          <p:nvPr/>
        </p:nvSpPr>
        <p:spPr>
          <a:xfrm>
            <a:off x="5928360" y="3086041"/>
            <a:ext cx="3139440" cy="1477328"/>
          </a:xfrm>
          <a:prstGeom prst="rect">
            <a:avLst/>
          </a:prstGeom>
          <a:noFill/>
        </p:spPr>
        <p:txBody>
          <a:bodyPr wrap="square">
            <a:spAutoFit/>
          </a:bodyPr>
          <a:lstStyle/>
          <a:p>
            <a:r>
              <a:rPr lang="en-GB" sz="1800" b="1" dirty="0">
                <a:effectLst/>
                <a:latin typeface="Calibri" panose="020F0502020204030204" pitchFamily="34" charset="0"/>
                <a:ea typeface="Calibri" panose="020F0502020204030204" pitchFamily="34" charset="0"/>
                <a:cs typeface="Arial" panose="020B0604020202020204" pitchFamily="34" charset="0"/>
              </a:rPr>
              <a:t>We need to:</a:t>
            </a:r>
          </a:p>
          <a:p>
            <a:pPr marL="285750" indent="-285750">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Arial" panose="020B0604020202020204" pitchFamily="34" charset="0"/>
              </a:rPr>
              <a:t>Determine what happened</a:t>
            </a:r>
            <a:endParaRPr lang="en-GB" dirty="0">
              <a:latin typeface="Calibri" panose="020F0502020204030204" pitchFamily="34" charset="0"/>
              <a:ea typeface="Calibri" panose="020F0502020204030204" pitchFamily="34" charset="0"/>
            </a:endParaRPr>
          </a:p>
          <a:p>
            <a:pPr marL="285750" indent="-285750">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Arial" panose="020B0604020202020204" pitchFamily="34" charset="0"/>
              </a:rPr>
              <a:t>Identify responsible parties</a:t>
            </a:r>
            <a:endParaRPr lang="en-GB" dirty="0">
              <a:latin typeface="Calibri" panose="020F0502020204030204" pitchFamily="34" charset="0"/>
              <a:ea typeface="Calibri" panose="020F0502020204030204" pitchFamily="34" charset="0"/>
            </a:endParaRPr>
          </a:p>
          <a:p>
            <a:pPr marL="285750" indent="-285750">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Arial" panose="020B0604020202020204" pitchFamily="34" charset="0"/>
              </a:rPr>
              <a:t>Assess impact</a:t>
            </a:r>
            <a:endParaRPr lang="en-GB" dirty="0">
              <a:latin typeface="Calibri" panose="020F0502020204030204" pitchFamily="34" charset="0"/>
              <a:ea typeface="Calibri" panose="020F0502020204030204" pitchFamily="34" charset="0"/>
            </a:endParaRPr>
          </a:p>
          <a:p>
            <a:pPr marL="285750" indent="-285750">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Arial" panose="020B0604020202020204" pitchFamily="34" charset="0"/>
              </a:rPr>
              <a:t> Support legal proceedings</a:t>
            </a:r>
            <a:endParaRPr lang="en-GB" dirty="0"/>
          </a:p>
        </p:txBody>
      </p:sp>
    </p:spTree>
    <p:extLst>
      <p:ext uri="{BB962C8B-B14F-4D97-AF65-F5344CB8AC3E}">
        <p14:creationId xmlns:p14="http://schemas.microsoft.com/office/powerpoint/2010/main" val="4174437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6" grpId="0">
        <p:bldAsOne/>
      </p:bldGraphic>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76200"/>
            <a:ext cx="7886700" cy="994172"/>
          </a:xfrm>
        </p:spPr>
        <p:txBody>
          <a:bodyPr/>
          <a:lstStyle/>
          <a:p>
            <a:r>
              <a:rPr lang="en-US" dirty="0"/>
              <a:t>UNDERSTANDING CYBERCRIMES</a:t>
            </a:r>
          </a:p>
        </p:txBody>
      </p:sp>
      <p:sp>
        <p:nvSpPr>
          <p:cNvPr id="3" name="Content Placeholder 2"/>
          <p:cNvSpPr>
            <a:spLocks noGrp="1"/>
          </p:cNvSpPr>
          <p:nvPr>
            <p:ph idx="1"/>
          </p:nvPr>
        </p:nvSpPr>
        <p:spPr>
          <a:xfrm>
            <a:off x="228600" y="838200"/>
            <a:ext cx="8509597" cy="3263504"/>
          </a:xfrm>
        </p:spPr>
        <p:txBody>
          <a:bodyPr>
            <a:noAutofit/>
          </a:bodyPr>
          <a:lstStyle/>
          <a:p>
            <a:pPr algn="just"/>
            <a:r>
              <a:rPr lang="en-US" sz="1800" dirty="0">
                <a:latin typeface="Calibri" panose="020F0502020204030204" pitchFamily="34" charset="0"/>
                <a:ea typeface="Calibri" panose="020F0502020204030204" pitchFamily="34" charset="0"/>
                <a:cs typeface="Calibri" panose="020F0502020204030204" pitchFamily="34" charset="0"/>
              </a:rPr>
              <a:t>Digital forensic investigations are usually conducted when a person uses computing systems to carry out illegal actions.</a:t>
            </a:r>
          </a:p>
          <a:p>
            <a:pPr algn="just"/>
            <a:r>
              <a:rPr lang="en-US" sz="1800" dirty="0">
                <a:latin typeface="Calibri" panose="020F0502020204030204" pitchFamily="34" charset="0"/>
                <a:ea typeface="Calibri" panose="020F0502020204030204" pitchFamily="34" charset="0"/>
                <a:cs typeface="Calibri" panose="020F0502020204030204" pitchFamily="34" charset="0"/>
              </a:rPr>
              <a:t>Cybercrime is most often intentional and driven by a very strong motivation, which is making modern day cyber criminals more technically advanced.</a:t>
            </a:r>
          </a:p>
          <a:p>
            <a:pPr algn="just"/>
            <a:r>
              <a:rPr lang="en-US" sz="1800" dirty="0">
                <a:latin typeface="Calibri" panose="020F0502020204030204" pitchFamily="34" charset="0"/>
                <a:ea typeface="Calibri" panose="020F0502020204030204" pitchFamily="34" charset="0"/>
                <a:cs typeface="Calibri" panose="020F0502020204030204" pitchFamily="34" charset="0"/>
              </a:rPr>
              <a:t>Cybercrime could be categorized broadly into the following two classes based on how the attacks takes place:</a:t>
            </a:r>
          </a:p>
        </p:txBody>
      </p:sp>
      <p:graphicFrame>
        <p:nvGraphicFramePr>
          <p:cNvPr id="5" name="Diagram 4"/>
          <p:cNvGraphicFramePr/>
          <p:nvPr>
            <p:extLst>
              <p:ext uri="{D42A27DB-BD31-4B8C-83A1-F6EECF244321}">
                <p14:modId xmlns:p14="http://schemas.microsoft.com/office/powerpoint/2010/main" val="4029121258"/>
              </p:ext>
            </p:extLst>
          </p:nvPr>
        </p:nvGraphicFramePr>
        <p:xfrm>
          <a:off x="405804" y="2819400"/>
          <a:ext cx="8242896" cy="24099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87379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5"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228600"/>
            <a:ext cx="7886700" cy="994172"/>
          </a:xfrm>
        </p:spPr>
        <p:txBody>
          <a:bodyPr/>
          <a:lstStyle/>
          <a:p>
            <a:r>
              <a:rPr lang="en-US" dirty="0"/>
              <a:t>TYPES OF CYBERCRIMES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562864972"/>
              </p:ext>
            </p:extLst>
          </p:nvPr>
        </p:nvGraphicFramePr>
        <p:xfrm>
          <a:off x="0" y="1005364"/>
          <a:ext cx="5486400" cy="3581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E5A8D0B3-D36C-A1C4-4BE3-93C4FEFD50DD}"/>
              </a:ext>
            </a:extLst>
          </p:cNvPr>
          <p:cNvSpPr txBox="1"/>
          <p:nvPr/>
        </p:nvSpPr>
        <p:spPr>
          <a:xfrm>
            <a:off x="5753100" y="1427440"/>
            <a:ext cx="3314700" cy="3046988"/>
          </a:xfrm>
          <a:prstGeom prst="rect">
            <a:avLst/>
          </a:prstGeom>
          <a:noFill/>
        </p:spPr>
        <p:txBody>
          <a:bodyPr wrap="square">
            <a:spAutoFit/>
          </a:bodyPr>
          <a:lstStyle/>
          <a:p>
            <a:pPr algn="just"/>
            <a:r>
              <a:rPr lang="en-GB" sz="2400" dirty="0">
                <a:effectLst/>
                <a:latin typeface="Calibri" panose="020F0502020204030204" pitchFamily="34" charset="0"/>
                <a:ea typeface="Calibri" panose="020F0502020204030204" pitchFamily="34" charset="0"/>
                <a:cs typeface="Arial" panose="020B0604020202020204" pitchFamily="34" charset="0"/>
              </a:rPr>
              <a:t>These crimes are orchestrated through:</a:t>
            </a:r>
          </a:p>
          <a:p>
            <a:pPr marL="285750" indent="-285750">
              <a:buFont typeface="Arial" panose="020B0604020202020204" pitchFamily="34" charset="0"/>
              <a:buChar char="•"/>
            </a:pPr>
            <a:r>
              <a:rPr lang="en-GB" sz="2400" dirty="0">
                <a:effectLst/>
                <a:latin typeface="Calibri" panose="020F0502020204030204" pitchFamily="34" charset="0"/>
                <a:ea typeface="Calibri" panose="020F0502020204030204" pitchFamily="34" charset="0"/>
                <a:cs typeface="Arial" panose="020B0604020202020204" pitchFamily="34" charset="0"/>
              </a:rPr>
              <a:t>Ransomware-as-a-Service</a:t>
            </a:r>
            <a:endParaRPr lang="en-GB" sz="2400" dirty="0">
              <a:latin typeface="Calibri" panose="020F0502020204030204" pitchFamily="34" charset="0"/>
              <a:ea typeface="Calibri" panose="020F0502020204030204" pitchFamily="34" charset="0"/>
            </a:endParaRPr>
          </a:p>
          <a:p>
            <a:pPr marL="285750" indent="-285750">
              <a:buFont typeface="Arial" panose="020B0604020202020204" pitchFamily="34" charset="0"/>
              <a:buChar char="•"/>
            </a:pPr>
            <a:r>
              <a:rPr lang="en-GB" sz="2400" dirty="0">
                <a:effectLst/>
                <a:latin typeface="Calibri" panose="020F0502020204030204" pitchFamily="34" charset="0"/>
                <a:ea typeface="Calibri" panose="020F0502020204030204" pitchFamily="34" charset="0"/>
                <a:cs typeface="Arial" panose="020B0604020202020204" pitchFamily="34" charset="0"/>
              </a:rPr>
              <a:t>Business Email Compromise</a:t>
            </a:r>
            <a:endParaRPr lang="en-GB" sz="2400" dirty="0">
              <a:latin typeface="Calibri" panose="020F0502020204030204" pitchFamily="34" charset="0"/>
              <a:ea typeface="Calibri" panose="020F0502020204030204" pitchFamily="34" charset="0"/>
            </a:endParaRPr>
          </a:p>
          <a:p>
            <a:pPr marL="285750" indent="-285750">
              <a:buFont typeface="Arial" panose="020B0604020202020204" pitchFamily="34" charset="0"/>
              <a:buChar char="•"/>
            </a:pPr>
            <a:r>
              <a:rPr lang="en-GB" sz="2400" dirty="0">
                <a:effectLst/>
                <a:latin typeface="Calibri" panose="020F0502020204030204" pitchFamily="34" charset="0"/>
                <a:ea typeface="Calibri" panose="020F0502020204030204" pitchFamily="34" charset="0"/>
                <a:cs typeface="Arial" panose="020B0604020202020204" pitchFamily="34" charset="0"/>
              </a:rPr>
              <a:t>Data extortion</a:t>
            </a:r>
            <a:endParaRPr lang="en-GB" sz="2400" dirty="0">
              <a:latin typeface="Calibri" panose="020F0502020204030204" pitchFamily="34" charset="0"/>
              <a:ea typeface="Calibri" panose="020F0502020204030204" pitchFamily="34" charset="0"/>
            </a:endParaRPr>
          </a:p>
          <a:p>
            <a:pPr marL="285750" indent="-285750">
              <a:buFont typeface="Arial" panose="020B0604020202020204" pitchFamily="34" charset="0"/>
              <a:buChar char="•"/>
            </a:pPr>
            <a:r>
              <a:rPr lang="en-GB" sz="2400" dirty="0">
                <a:effectLst/>
                <a:latin typeface="Calibri" panose="020F0502020204030204" pitchFamily="34" charset="0"/>
                <a:ea typeface="Calibri" panose="020F0502020204030204" pitchFamily="34" charset="0"/>
                <a:cs typeface="Arial" panose="020B0604020202020204" pitchFamily="34" charset="0"/>
              </a:rPr>
              <a:t>Insider sabotage</a:t>
            </a:r>
            <a:endParaRPr lang="en-GB" sz="2400" dirty="0"/>
          </a:p>
        </p:txBody>
      </p:sp>
    </p:spTree>
    <p:extLst>
      <p:ext uri="{BB962C8B-B14F-4D97-AF65-F5344CB8AC3E}">
        <p14:creationId xmlns:p14="http://schemas.microsoft.com/office/powerpoint/2010/main" val="18730377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0600" y="152400"/>
            <a:ext cx="7886700" cy="994172"/>
          </a:xfrm>
        </p:spPr>
        <p:txBody>
          <a:bodyPr/>
          <a:lstStyle/>
          <a:p>
            <a:r>
              <a:rPr lang="en-US" dirty="0"/>
              <a:t>CASE STUDY 1: INSIDER ATTACK</a:t>
            </a:r>
          </a:p>
        </p:txBody>
      </p:sp>
      <p:graphicFrame>
        <p:nvGraphicFramePr>
          <p:cNvPr id="5" name="Content Placeholder 3"/>
          <p:cNvGraphicFramePr>
            <a:graphicFrameLocks/>
          </p:cNvGraphicFramePr>
          <p:nvPr>
            <p:extLst>
              <p:ext uri="{D42A27DB-BD31-4B8C-83A1-F6EECF244321}">
                <p14:modId xmlns:p14="http://schemas.microsoft.com/office/powerpoint/2010/main" val="1039684603"/>
              </p:ext>
            </p:extLst>
          </p:nvPr>
        </p:nvGraphicFramePr>
        <p:xfrm>
          <a:off x="762000" y="1371600"/>
          <a:ext cx="7886700" cy="37403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56902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CCDC2-AD64-2EAB-576E-540C17A0E311}"/>
              </a:ext>
            </a:extLst>
          </p:cNvPr>
          <p:cNvSpPr>
            <a:spLocks noGrp="1"/>
          </p:cNvSpPr>
          <p:nvPr>
            <p:ph type="title"/>
          </p:nvPr>
        </p:nvSpPr>
        <p:spPr>
          <a:xfrm>
            <a:off x="183524" y="41856"/>
            <a:ext cx="8534400" cy="567744"/>
          </a:xfrm>
        </p:spPr>
        <p:txBody>
          <a:bodyPr/>
          <a:lstStyle/>
          <a:p>
            <a:r>
              <a:rPr lang="en-GB" dirty="0"/>
              <a:t>Case Discussion 1</a:t>
            </a:r>
            <a:br>
              <a:rPr lang="en-GB" dirty="0"/>
            </a:br>
            <a:endParaRPr lang="en-GB" dirty="0"/>
          </a:p>
        </p:txBody>
      </p:sp>
      <p:pic>
        <p:nvPicPr>
          <p:cNvPr id="9" name="Content Placeholder 8">
            <a:extLst>
              <a:ext uri="{FF2B5EF4-FFF2-40B4-BE49-F238E27FC236}">
                <a16:creationId xmlns:a16="http://schemas.microsoft.com/office/drawing/2014/main" id="{E4DB41A0-BD65-1911-A807-66AE9B88D90F}"/>
              </a:ext>
            </a:extLst>
          </p:cNvPr>
          <p:cNvPicPr>
            <a:picLocks noGrp="1" noChangeAspect="1"/>
          </p:cNvPicPr>
          <p:nvPr>
            <p:ph idx="1"/>
          </p:nvPr>
        </p:nvPicPr>
        <p:blipFill>
          <a:blip r:embed="rId2"/>
          <a:stretch>
            <a:fillRect/>
          </a:stretch>
        </p:blipFill>
        <p:spPr bwMode="auto">
          <a:xfrm>
            <a:off x="983624" y="609600"/>
            <a:ext cx="6934200" cy="47608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Slide Number Placeholder 4">
            <a:extLst>
              <a:ext uri="{FF2B5EF4-FFF2-40B4-BE49-F238E27FC236}">
                <a16:creationId xmlns:a16="http://schemas.microsoft.com/office/drawing/2014/main" id="{EBC2368D-7494-A43E-4829-C358CC474789}"/>
              </a:ext>
            </a:extLst>
          </p:cNvPr>
          <p:cNvSpPr>
            <a:spLocks noGrp="1"/>
          </p:cNvSpPr>
          <p:nvPr>
            <p:ph type="sldNum" sz="quarter" idx="11"/>
          </p:nvPr>
        </p:nvSpPr>
        <p:spPr/>
        <p:txBody>
          <a:bodyPr/>
          <a:lstStyle/>
          <a:p>
            <a:pPr>
              <a:defRPr/>
            </a:pPr>
            <a:fld id="{D59D80DC-CCE6-46FA-83FF-07FBF6FF2C7D}" type="slidenum">
              <a:rPr lang="en-US" altLang="en-US" smtClean="0"/>
              <a:pPr>
                <a:defRPr/>
              </a:pPr>
              <a:t>13</a:t>
            </a:fld>
            <a:endParaRPr lang="en-US" altLang="en-US"/>
          </a:p>
        </p:txBody>
      </p:sp>
      <p:sp>
        <p:nvSpPr>
          <p:cNvPr id="11" name="TextBox 10">
            <a:extLst>
              <a:ext uri="{FF2B5EF4-FFF2-40B4-BE49-F238E27FC236}">
                <a16:creationId xmlns:a16="http://schemas.microsoft.com/office/drawing/2014/main" id="{A95E89CB-67D1-6AF9-685A-F3AACE5150F6}"/>
              </a:ext>
            </a:extLst>
          </p:cNvPr>
          <p:cNvSpPr txBox="1"/>
          <p:nvPr/>
        </p:nvSpPr>
        <p:spPr>
          <a:xfrm>
            <a:off x="381000" y="5337366"/>
            <a:ext cx="8763000" cy="369332"/>
          </a:xfrm>
          <a:prstGeom prst="rect">
            <a:avLst/>
          </a:prstGeom>
          <a:noFill/>
        </p:spPr>
        <p:txBody>
          <a:bodyPr wrap="square">
            <a:spAutoFit/>
          </a:bodyPr>
          <a:lstStyle/>
          <a:p>
            <a:r>
              <a:rPr lang="en-GB" dirty="0"/>
              <a:t>https://uwtsd.display.vevox.com#/present/865637/KDH9PDCW5YLJRP2HC92V</a:t>
            </a:r>
          </a:p>
        </p:txBody>
      </p:sp>
    </p:spTree>
    <p:extLst>
      <p:ext uri="{BB962C8B-B14F-4D97-AF65-F5344CB8AC3E}">
        <p14:creationId xmlns:p14="http://schemas.microsoft.com/office/powerpoint/2010/main" val="35164428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 y="304800"/>
            <a:ext cx="8496300" cy="994172"/>
          </a:xfrm>
        </p:spPr>
        <p:txBody>
          <a:bodyPr/>
          <a:lstStyle/>
          <a:p>
            <a:r>
              <a:rPr lang="en-US" dirty="0"/>
              <a:t>CASE STUDY 2: EXTERNAL ATTACK</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61106689"/>
              </p:ext>
            </p:extLst>
          </p:nvPr>
        </p:nvGraphicFramePr>
        <p:xfrm>
          <a:off x="628650" y="1851422"/>
          <a:ext cx="7886700" cy="32635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706203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52400"/>
            <a:ext cx="9144000" cy="685800"/>
          </a:xfrm>
        </p:spPr>
        <p:txBody>
          <a:bodyPr/>
          <a:lstStyle/>
          <a:p>
            <a:r>
              <a:rPr lang="en-US" sz="3200" dirty="0"/>
              <a:t>CHALLENGES PRESENTED BY CYBERCRIMES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059853772"/>
              </p:ext>
            </p:extLst>
          </p:nvPr>
        </p:nvGraphicFramePr>
        <p:xfrm>
          <a:off x="152400" y="1066800"/>
          <a:ext cx="6019800" cy="4343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FF2D13E8-C6DA-BC52-0694-2B5604950FF5}"/>
              </a:ext>
            </a:extLst>
          </p:cNvPr>
          <p:cNvSpPr txBox="1"/>
          <p:nvPr/>
        </p:nvSpPr>
        <p:spPr>
          <a:xfrm>
            <a:off x="6400800" y="1447800"/>
            <a:ext cx="2667000" cy="2862322"/>
          </a:xfrm>
          <a:prstGeom prst="rect">
            <a:avLst/>
          </a:prstGeom>
          <a:noFill/>
        </p:spPr>
        <p:txBody>
          <a:bodyPr wrap="square">
            <a:spAutoFit/>
          </a:bodyPr>
          <a:lstStyle/>
          <a:p>
            <a:pPr algn="just"/>
            <a:r>
              <a:rPr lang="en-GB" sz="2000" b="1" dirty="0">
                <a:effectLst/>
                <a:latin typeface="Calibri" panose="020F0502020204030204" pitchFamily="34" charset="0"/>
                <a:ea typeface="Calibri" panose="020F0502020204030204" pitchFamily="34" charset="0"/>
                <a:cs typeface="Arial" panose="020B0604020202020204" pitchFamily="34" charset="0"/>
              </a:rPr>
              <a:t>Key Challenges in Cybercrime Investigations:</a:t>
            </a:r>
          </a:p>
          <a:p>
            <a:pPr marL="180975" lvl="1"/>
            <a:r>
              <a:rPr lang="en-GB" sz="2000" dirty="0">
                <a:effectLst/>
                <a:latin typeface="Calibri" panose="020F0502020204030204" pitchFamily="34" charset="0"/>
                <a:ea typeface="Calibri" panose="020F0502020204030204" pitchFamily="34" charset="0"/>
                <a:cs typeface="Arial" panose="020B0604020202020204" pitchFamily="34" charset="0"/>
              </a:rPr>
              <a:t>• Encrypted devices</a:t>
            </a:r>
            <a:br>
              <a:rPr lang="en-GB" sz="2000" dirty="0">
                <a:effectLst/>
                <a:latin typeface="Calibri" panose="020F0502020204030204" pitchFamily="34" charset="0"/>
                <a:ea typeface="Calibri" panose="020F0502020204030204" pitchFamily="34" charset="0"/>
                <a:cs typeface="Arial" panose="020B0604020202020204" pitchFamily="34" charset="0"/>
              </a:rPr>
            </a:br>
            <a:r>
              <a:rPr lang="en-GB" sz="2000" dirty="0">
                <a:effectLst/>
                <a:latin typeface="Calibri" panose="020F0502020204030204" pitchFamily="34" charset="0"/>
                <a:ea typeface="Calibri" panose="020F0502020204030204" pitchFamily="34" charset="0"/>
                <a:cs typeface="Arial" panose="020B0604020202020204" pitchFamily="34" charset="0"/>
              </a:rPr>
              <a:t>• Cloud-hosted data</a:t>
            </a:r>
            <a:br>
              <a:rPr lang="en-GB" sz="2000" dirty="0">
                <a:effectLst/>
                <a:latin typeface="Calibri" panose="020F0502020204030204" pitchFamily="34" charset="0"/>
                <a:ea typeface="Calibri" panose="020F0502020204030204" pitchFamily="34" charset="0"/>
                <a:cs typeface="Arial" panose="020B0604020202020204" pitchFamily="34" charset="0"/>
              </a:rPr>
            </a:br>
            <a:r>
              <a:rPr lang="en-GB" sz="2000" dirty="0">
                <a:effectLst/>
                <a:latin typeface="Calibri" panose="020F0502020204030204" pitchFamily="34" charset="0"/>
                <a:ea typeface="Calibri" panose="020F0502020204030204" pitchFamily="34" charset="0"/>
                <a:cs typeface="Arial" panose="020B0604020202020204" pitchFamily="34" charset="0"/>
              </a:rPr>
              <a:t>• Jurisdictional conflicts</a:t>
            </a:r>
            <a:br>
              <a:rPr lang="en-GB" sz="2000" dirty="0">
                <a:effectLst/>
                <a:latin typeface="Calibri" panose="020F0502020204030204" pitchFamily="34" charset="0"/>
                <a:ea typeface="Calibri" panose="020F0502020204030204" pitchFamily="34" charset="0"/>
                <a:cs typeface="Arial" panose="020B0604020202020204" pitchFamily="34" charset="0"/>
              </a:rPr>
            </a:br>
            <a:r>
              <a:rPr lang="en-GB" sz="2000" dirty="0">
                <a:effectLst/>
                <a:latin typeface="Calibri" panose="020F0502020204030204" pitchFamily="34" charset="0"/>
                <a:ea typeface="Calibri" panose="020F0502020204030204" pitchFamily="34" charset="0"/>
                <a:cs typeface="Arial" panose="020B0604020202020204" pitchFamily="34" charset="0"/>
              </a:rPr>
              <a:t>• Time-sensitive evidence</a:t>
            </a:r>
            <a:endParaRPr lang="en-GB" sz="2000" dirty="0"/>
          </a:p>
        </p:txBody>
      </p:sp>
    </p:spTree>
    <p:extLst>
      <p:ext uri="{BB962C8B-B14F-4D97-AF65-F5344CB8AC3E}">
        <p14:creationId xmlns:p14="http://schemas.microsoft.com/office/powerpoint/2010/main" val="12791686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P spid="5"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52400"/>
            <a:ext cx="9144000" cy="762000"/>
          </a:xfrm>
        </p:spPr>
        <p:txBody>
          <a:bodyPr/>
          <a:lstStyle/>
          <a:p>
            <a:r>
              <a:rPr lang="en-US" sz="3200" dirty="0"/>
              <a:t>STAGES OF FORENSIC INVESTIGATIONS</a:t>
            </a:r>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3072904019"/>
              </p:ext>
            </p:extLst>
          </p:nvPr>
        </p:nvGraphicFramePr>
        <p:xfrm>
          <a:off x="457200" y="1219200"/>
          <a:ext cx="7886700" cy="31015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EEEA4B4F-8F12-9D36-BA47-12206DDA494C}"/>
              </a:ext>
            </a:extLst>
          </p:cNvPr>
          <p:cNvSpPr txBox="1"/>
          <p:nvPr/>
        </p:nvSpPr>
        <p:spPr>
          <a:xfrm>
            <a:off x="152400" y="4114800"/>
            <a:ext cx="8839200" cy="369332"/>
          </a:xfrm>
          <a:prstGeom prst="rect">
            <a:avLst/>
          </a:prstGeom>
          <a:noFill/>
        </p:spPr>
        <p:txBody>
          <a:bodyPr wrap="square">
            <a:spAutoFit/>
          </a:bodyPr>
          <a:lstStyle/>
          <a:p>
            <a:r>
              <a:rPr lang="en-GB" sz="1800" dirty="0">
                <a:effectLst/>
                <a:latin typeface="Calibri" panose="020F0502020204030204" pitchFamily="34" charset="0"/>
                <a:ea typeface="Calibri" panose="020F0502020204030204" pitchFamily="34" charset="0"/>
                <a:cs typeface="Arial" panose="020B0604020202020204" pitchFamily="34" charset="0"/>
              </a:rPr>
              <a:t>Preparation → Seizure → Acquisition → Analysis → Reporting → Testimony</a:t>
            </a:r>
            <a:endParaRPr lang="en-GB" dirty="0"/>
          </a:p>
        </p:txBody>
      </p:sp>
      <p:sp>
        <p:nvSpPr>
          <p:cNvPr id="6" name="TextBox 5">
            <a:extLst>
              <a:ext uri="{FF2B5EF4-FFF2-40B4-BE49-F238E27FC236}">
                <a16:creationId xmlns:a16="http://schemas.microsoft.com/office/drawing/2014/main" id="{F8022BD6-2B60-6145-74DB-C4381FBCA7DC}"/>
              </a:ext>
            </a:extLst>
          </p:cNvPr>
          <p:cNvSpPr txBox="1"/>
          <p:nvPr/>
        </p:nvSpPr>
        <p:spPr>
          <a:xfrm>
            <a:off x="1676400" y="4484132"/>
            <a:ext cx="4572000" cy="369332"/>
          </a:xfrm>
          <a:prstGeom prst="rect">
            <a:avLst/>
          </a:prstGeom>
          <a:noFill/>
        </p:spPr>
        <p:txBody>
          <a:bodyPr wrap="square">
            <a:spAutoFit/>
          </a:bodyPr>
          <a:lstStyle/>
          <a:p>
            <a:r>
              <a:rPr lang="en-GB" sz="1800" dirty="0">
                <a:effectLst/>
                <a:latin typeface="Calibri" panose="020F0502020204030204" pitchFamily="34" charset="0"/>
                <a:ea typeface="Calibri" panose="020F0502020204030204" pitchFamily="34" charset="0"/>
                <a:cs typeface="Arial" panose="020B0604020202020204" pitchFamily="34" charset="0"/>
              </a:rPr>
              <a:t>Map directly to CHFI and FTK labs </a:t>
            </a:r>
            <a:endParaRPr lang="en-GB" dirty="0"/>
          </a:p>
        </p:txBody>
      </p:sp>
      <p:sp>
        <p:nvSpPr>
          <p:cNvPr id="9" name="TextBox 8">
            <a:extLst>
              <a:ext uri="{FF2B5EF4-FFF2-40B4-BE49-F238E27FC236}">
                <a16:creationId xmlns:a16="http://schemas.microsoft.com/office/drawing/2014/main" id="{6F5C4E34-978B-0E42-1620-DB7F613CB0E3}"/>
              </a:ext>
            </a:extLst>
          </p:cNvPr>
          <p:cNvSpPr txBox="1"/>
          <p:nvPr/>
        </p:nvSpPr>
        <p:spPr>
          <a:xfrm>
            <a:off x="152400" y="5016818"/>
            <a:ext cx="8991600" cy="646331"/>
          </a:xfrm>
          <a:prstGeom prst="rect">
            <a:avLst/>
          </a:prstGeom>
          <a:noFill/>
        </p:spPr>
        <p:txBody>
          <a:bodyPr wrap="square">
            <a:spAutoFit/>
          </a:bodyPr>
          <a:lstStyle/>
          <a:p>
            <a:r>
              <a:rPr lang="en-GB" sz="1800" dirty="0">
                <a:effectLst/>
                <a:latin typeface="Calibri" panose="020F0502020204030204" pitchFamily="34" charset="0"/>
                <a:ea typeface="Calibri" panose="020F0502020204030204" pitchFamily="34" charset="0"/>
                <a:cs typeface="Arial" panose="020B0604020202020204" pitchFamily="34" charset="0"/>
              </a:rPr>
              <a:t>Video to watch at your own time and pace: </a:t>
            </a:r>
            <a:r>
              <a:rPr lang="en-GB" sz="1800" u="sng" dirty="0">
                <a:solidFill>
                  <a:srgbClr val="0000FF"/>
                </a:solidFill>
                <a:effectLst/>
                <a:latin typeface="Calibri" panose="020F0502020204030204" pitchFamily="34" charset="0"/>
                <a:ea typeface="Calibri" panose="020F0502020204030204" pitchFamily="34" charset="0"/>
                <a:cs typeface="Arial" panose="020B0604020202020204" pitchFamily="34" charset="0"/>
                <a:hlinkClick r:id="rId8"/>
              </a:rPr>
              <a:t>https://www.youtube.com/watch?v=EhbJ6iq7dtE</a:t>
            </a:r>
            <a:endParaRPr lang="en-GB" sz="1800" u="sng" dirty="0">
              <a:solidFill>
                <a:srgbClr val="0000FF"/>
              </a:solidFill>
              <a:effectLst/>
              <a:latin typeface="Calibri" panose="020F0502020204030204" pitchFamily="34" charset="0"/>
              <a:ea typeface="Calibri" panose="020F0502020204030204" pitchFamily="34" charset="0"/>
              <a:cs typeface="Arial" panose="020B0604020202020204" pitchFamily="34" charset="0"/>
            </a:endParaRPr>
          </a:p>
          <a:p>
            <a:r>
              <a:rPr lang="en-GB" dirty="0">
                <a:solidFill>
                  <a:srgbClr val="0000FF"/>
                </a:solidFill>
                <a:latin typeface="Calibri" panose="020F0502020204030204" pitchFamily="34" charset="0"/>
                <a:ea typeface="Calibri" panose="020F0502020204030204" pitchFamily="34" charset="0"/>
              </a:rPr>
              <a:t>Main focus from 04:3- - 8:10 minutes in the video </a:t>
            </a:r>
            <a:endParaRPr lang="en-GB" dirty="0"/>
          </a:p>
        </p:txBody>
      </p:sp>
    </p:spTree>
    <p:extLst>
      <p:ext uri="{BB962C8B-B14F-4D97-AF65-F5344CB8AC3E}">
        <p14:creationId xmlns:p14="http://schemas.microsoft.com/office/powerpoint/2010/main" val="12182946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P spid="4" grpId="0"/>
      <p:bldP spid="6" grpId="0"/>
      <p:bldP spid="9"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228600"/>
            <a:ext cx="7886700" cy="609600"/>
          </a:xfrm>
        </p:spPr>
        <p:txBody>
          <a:bodyPr/>
          <a:lstStyle/>
          <a:p>
            <a:r>
              <a:rPr lang="en-US" dirty="0"/>
              <a:t>DATA SEIZURE</a:t>
            </a:r>
          </a:p>
        </p:txBody>
      </p:sp>
      <p:sp>
        <p:nvSpPr>
          <p:cNvPr id="3" name="Content Placeholder 2"/>
          <p:cNvSpPr>
            <a:spLocks noGrp="1"/>
          </p:cNvSpPr>
          <p:nvPr>
            <p:ph idx="1"/>
          </p:nvPr>
        </p:nvSpPr>
        <p:spPr>
          <a:xfrm>
            <a:off x="152400" y="1066800"/>
            <a:ext cx="8531587" cy="4267200"/>
          </a:xfrm>
        </p:spPr>
        <p:txBody>
          <a:bodyPr>
            <a:noAutofit/>
          </a:bodyPr>
          <a:lstStyle/>
          <a:p>
            <a:pPr algn="just"/>
            <a:r>
              <a:rPr lang="en-US" sz="2200" dirty="0">
                <a:latin typeface="Calibri" panose="020F0502020204030204" pitchFamily="34" charset="0"/>
                <a:ea typeface="Calibri" panose="020F0502020204030204" pitchFamily="34" charset="0"/>
                <a:cs typeface="Calibri" panose="020F0502020204030204" pitchFamily="34" charset="0"/>
              </a:rPr>
              <a:t>This phase involves collection, inspection and copying information from various sources that may contain evidence. </a:t>
            </a:r>
          </a:p>
          <a:p>
            <a:pPr algn="just"/>
            <a:r>
              <a:rPr lang="en-US" sz="2200" dirty="0">
                <a:latin typeface="Calibri" panose="020F0502020204030204" pitchFamily="34" charset="0"/>
                <a:ea typeface="Calibri" panose="020F0502020204030204" pitchFamily="34" charset="0"/>
                <a:cs typeface="Calibri" panose="020F0502020204030204" pitchFamily="34" charset="0"/>
              </a:rPr>
              <a:t>It also involves applying knowledge of data storage technologies to track down evidence by following appropriate guidelines as per the existing cyber laws.</a:t>
            </a:r>
          </a:p>
          <a:p>
            <a:pPr algn="just"/>
            <a:r>
              <a:rPr lang="en-US" sz="2200" dirty="0">
                <a:latin typeface="Calibri" panose="020F0502020204030204" pitchFamily="34" charset="0"/>
                <a:ea typeface="Calibri" panose="020F0502020204030204" pitchFamily="34" charset="0"/>
                <a:cs typeface="Calibri" panose="020F0502020204030204" pitchFamily="34" charset="0"/>
              </a:rPr>
              <a:t>Seizure of evidence sources is usually done by law enforcement agencies or police departments that are in charge of the case.</a:t>
            </a:r>
          </a:p>
          <a:p>
            <a:pPr algn="just"/>
            <a:r>
              <a:rPr lang="en-US" sz="2200" dirty="0">
                <a:latin typeface="Calibri" panose="020F0502020204030204" pitchFamily="34" charset="0"/>
                <a:ea typeface="Calibri" panose="020F0502020204030204" pitchFamily="34" charset="0"/>
                <a:cs typeface="Calibri" panose="020F0502020204030204" pitchFamily="34" charset="0"/>
              </a:rPr>
              <a:t>This is done in order to ensure that the source of evidence is not misused/destroyed/tampered in order to avoid successful judgement by the Court of Law.</a:t>
            </a:r>
          </a:p>
        </p:txBody>
      </p:sp>
    </p:spTree>
    <p:extLst>
      <p:ext uri="{BB962C8B-B14F-4D97-AF65-F5344CB8AC3E}">
        <p14:creationId xmlns:p14="http://schemas.microsoft.com/office/powerpoint/2010/main" val="526448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550" y="76200"/>
            <a:ext cx="7886700" cy="685800"/>
          </a:xfrm>
        </p:spPr>
        <p:txBody>
          <a:bodyPr/>
          <a:lstStyle/>
          <a:p>
            <a:r>
              <a:rPr lang="en-US" dirty="0"/>
              <a:t>DATA ACQUISITION</a:t>
            </a:r>
          </a:p>
        </p:txBody>
      </p:sp>
      <p:sp>
        <p:nvSpPr>
          <p:cNvPr id="3" name="Content Placeholder 2"/>
          <p:cNvSpPr>
            <a:spLocks noGrp="1"/>
          </p:cNvSpPr>
          <p:nvPr>
            <p:ph idx="1"/>
          </p:nvPr>
        </p:nvSpPr>
        <p:spPr>
          <a:xfrm>
            <a:off x="114300" y="762000"/>
            <a:ext cx="8915400" cy="4419600"/>
          </a:xfrm>
        </p:spPr>
        <p:txBody>
          <a:bodyPr>
            <a:noAutofit/>
          </a:bodyPr>
          <a:lstStyle/>
          <a:p>
            <a:pPr algn="just"/>
            <a:r>
              <a:rPr lang="en-US" sz="2200" dirty="0">
                <a:latin typeface="Calibri" panose="020F0502020204030204" pitchFamily="34" charset="0"/>
                <a:ea typeface="Calibri" panose="020F0502020204030204" pitchFamily="34" charset="0"/>
                <a:cs typeface="Calibri" panose="020F0502020204030204" pitchFamily="34" charset="0"/>
              </a:rPr>
              <a:t>The acquisition phase involves obtaining access to source of evidence through Chain of Custody, followed by a bit-by-bit copy process in order to acquire a forensic image of the source of evidence.</a:t>
            </a:r>
          </a:p>
          <a:p>
            <a:pPr algn="just"/>
            <a:r>
              <a:rPr lang="en-US" sz="2200" dirty="0">
                <a:latin typeface="Calibri" panose="020F0502020204030204" pitchFamily="34" charset="0"/>
                <a:ea typeface="Calibri" panose="020F0502020204030204" pitchFamily="34" charset="0"/>
                <a:cs typeface="Calibri" panose="020F0502020204030204" pitchFamily="34" charset="0"/>
              </a:rPr>
              <a:t>Forensic image acquisition can be performed in two ways:-</a:t>
            </a:r>
          </a:p>
          <a:p>
            <a:pPr lvl="1" algn="just">
              <a:buFont typeface="Calibri" panose="020F0502020204030204" pitchFamily="34" charset="0"/>
              <a:buChar char="−"/>
            </a:pPr>
            <a:r>
              <a:rPr lang="en-US" sz="2200" dirty="0">
                <a:latin typeface="Calibri" panose="020F0502020204030204" pitchFamily="34" charset="0"/>
                <a:ea typeface="Calibri" panose="020F0502020204030204" pitchFamily="34" charset="0"/>
                <a:cs typeface="Calibri" panose="020F0502020204030204" pitchFamily="34" charset="0"/>
              </a:rPr>
              <a:t>Manual </a:t>
            </a:r>
          </a:p>
          <a:p>
            <a:pPr lvl="1" algn="just">
              <a:buFont typeface="Calibri" panose="020F0502020204030204" pitchFamily="34" charset="0"/>
              <a:buChar char="−"/>
            </a:pPr>
            <a:r>
              <a:rPr lang="en-US" sz="2200" dirty="0">
                <a:latin typeface="Calibri" panose="020F0502020204030204" pitchFamily="34" charset="0"/>
                <a:ea typeface="Calibri" panose="020F0502020204030204" pitchFamily="34" charset="0"/>
                <a:cs typeface="Calibri" panose="020F0502020204030204" pitchFamily="34" charset="0"/>
              </a:rPr>
              <a:t>Use of automated tools that are approved under the Court of Law</a:t>
            </a:r>
          </a:p>
          <a:p>
            <a:pPr algn="just"/>
            <a:r>
              <a:rPr lang="en-US" sz="2200" dirty="0">
                <a:latin typeface="Calibri" panose="020F0502020204030204" pitchFamily="34" charset="0"/>
                <a:ea typeface="Calibri" panose="020F0502020204030204" pitchFamily="34" charset="0"/>
                <a:cs typeface="Calibri" panose="020F0502020204030204" pitchFamily="34" charset="0"/>
              </a:rPr>
              <a:t>Depending on the availability of the data source, acquisition can be performed in either of the following ways:-</a:t>
            </a:r>
          </a:p>
          <a:p>
            <a:pPr lvl="1" algn="just">
              <a:buFont typeface="Calibri" panose="020F0502020204030204" pitchFamily="34" charset="0"/>
              <a:buChar char="−"/>
            </a:pPr>
            <a:r>
              <a:rPr lang="en-US" sz="2200" dirty="0">
                <a:latin typeface="Calibri" panose="020F0502020204030204" pitchFamily="34" charset="0"/>
                <a:ea typeface="Calibri" panose="020F0502020204030204" pitchFamily="34" charset="0"/>
                <a:cs typeface="Calibri" panose="020F0502020204030204" pitchFamily="34" charset="0"/>
              </a:rPr>
              <a:t>Physical imaging (Locally if it is physically available)</a:t>
            </a:r>
          </a:p>
          <a:p>
            <a:pPr lvl="1" algn="just">
              <a:buFont typeface="Calibri" panose="020F0502020204030204" pitchFamily="34" charset="0"/>
              <a:buChar char="−"/>
            </a:pPr>
            <a:r>
              <a:rPr lang="en-US" sz="2200" dirty="0">
                <a:latin typeface="Calibri" panose="020F0502020204030204" pitchFamily="34" charset="0"/>
                <a:ea typeface="Calibri" panose="020F0502020204030204" pitchFamily="34" charset="0"/>
                <a:cs typeface="Calibri" panose="020F0502020204030204" pitchFamily="34" charset="0"/>
              </a:rPr>
              <a:t>Remote acquisition (Remotely through networking)</a:t>
            </a:r>
          </a:p>
          <a:p>
            <a:pPr lvl="1" algn="just">
              <a:buFont typeface="Calibri" panose="020F0502020204030204" pitchFamily="34" charset="0"/>
              <a:buChar char="−"/>
            </a:pPr>
            <a:r>
              <a:rPr lang="en-US" sz="2200" dirty="0">
                <a:latin typeface="Calibri" panose="020F0502020204030204" pitchFamily="34" charset="0"/>
                <a:ea typeface="Calibri" panose="020F0502020204030204" pitchFamily="34" charset="0"/>
                <a:cs typeface="Calibri" panose="020F0502020204030204" pitchFamily="34" charset="0"/>
              </a:rPr>
              <a:t>Cloud data collection</a:t>
            </a:r>
          </a:p>
        </p:txBody>
      </p:sp>
    </p:spTree>
    <p:extLst>
      <p:ext uri="{BB962C8B-B14F-4D97-AF65-F5344CB8AC3E}">
        <p14:creationId xmlns:p14="http://schemas.microsoft.com/office/powerpoint/2010/main" val="184498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228600"/>
            <a:ext cx="7886700" cy="994172"/>
          </a:xfrm>
        </p:spPr>
        <p:txBody>
          <a:bodyPr/>
          <a:lstStyle/>
          <a:p>
            <a:r>
              <a:rPr lang="en-US" dirty="0"/>
              <a:t>DATA RECOVERY</a:t>
            </a:r>
          </a:p>
        </p:txBody>
      </p:sp>
      <p:sp>
        <p:nvSpPr>
          <p:cNvPr id="3" name="Content Placeholder 2"/>
          <p:cNvSpPr>
            <a:spLocks noGrp="1"/>
          </p:cNvSpPr>
          <p:nvPr>
            <p:ph idx="1"/>
          </p:nvPr>
        </p:nvSpPr>
        <p:spPr>
          <a:xfrm>
            <a:off x="173666" y="990600"/>
            <a:ext cx="8496299" cy="4187428"/>
          </a:xfrm>
        </p:spPr>
        <p:txBody>
          <a:bodyPr>
            <a:noAutofit/>
          </a:bodyPr>
          <a:lstStyle/>
          <a:p>
            <a:pPr algn="just"/>
            <a:r>
              <a:rPr lang="en-US" sz="2200" dirty="0">
                <a:latin typeface="Calibri" panose="020F0502020204030204" pitchFamily="34" charset="0"/>
                <a:ea typeface="Calibri" panose="020F0502020204030204" pitchFamily="34" charset="0"/>
                <a:cs typeface="Calibri" panose="020F0502020204030204" pitchFamily="34" charset="0"/>
              </a:rPr>
              <a:t>In cases where the source of evidence may have corrupted/damaged data segments, recovery of lost data becomes essential for proper investigation.</a:t>
            </a:r>
          </a:p>
          <a:p>
            <a:pPr algn="just"/>
            <a:r>
              <a:rPr lang="en-US" sz="2200" dirty="0">
                <a:latin typeface="Calibri" panose="020F0502020204030204" pitchFamily="34" charset="0"/>
                <a:ea typeface="Calibri" panose="020F0502020204030204" pitchFamily="34" charset="0"/>
                <a:cs typeface="Calibri" panose="020F0502020204030204" pitchFamily="34" charset="0"/>
              </a:rPr>
              <a:t>This process deals with the recovering of the lost/damaged/corrupted data from the acquired forensic image using automated tools and other techniques such as file carving, which involve performing statistical analysis of the data segments.</a:t>
            </a:r>
          </a:p>
          <a:p>
            <a:pPr algn="just"/>
            <a:r>
              <a:rPr lang="en-US" sz="2200" dirty="0">
                <a:latin typeface="Calibri" panose="020F0502020204030204" pitchFamily="34" charset="0"/>
                <a:ea typeface="Calibri" panose="020F0502020204030204" pitchFamily="34" charset="0"/>
                <a:cs typeface="Calibri" panose="020F0502020204030204" pitchFamily="34" charset="0"/>
              </a:rPr>
              <a:t>A good understanding of data storage techniques and algorithms proves to be very fruitful for successful data recovery.</a:t>
            </a:r>
          </a:p>
          <a:p>
            <a:pPr algn="just"/>
            <a:endParaRPr lang="en-US" sz="2200" dirty="0">
              <a:latin typeface="Calibri" panose="020F0502020204030204" pitchFamily="34" charset="0"/>
              <a:ea typeface="Calibri" panose="020F0502020204030204" pitchFamily="34" charset="0"/>
              <a:cs typeface="Calibri" panose="020F0502020204030204" pitchFamily="34" charset="0"/>
            </a:endParaRPr>
          </a:p>
          <a:p>
            <a:pPr marL="0" indent="0" algn="just">
              <a:buNone/>
            </a:pPr>
            <a:r>
              <a:rPr lang="en-US" sz="2200" b="1" dirty="0">
                <a:latin typeface="Calibri" panose="020F0502020204030204" pitchFamily="34" charset="0"/>
                <a:ea typeface="Calibri" panose="020F0502020204030204" pitchFamily="34" charset="0"/>
                <a:cs typeface="Calibri" panose="020F0502020204030204" pitchFamily="34" charset="0"/>
              </a:rPr>
              <a:t>Note:</a:t>
            </a:r>
            <a:r>
              <a:rPr lang="en-US" sz="2200" dirty="0">
                <a:latin typeface="Calibri" panose="020F0502020204030204" pitchFamily="34" charset="0"/>
                <a:ea typeface="Calibri" panose="020F0502020204030204" pitchFamily="34" charset="0"/>
                <a:cs typeface="Calibri" panose="020F0502020204030204" pitchFamily="34" charset="0"/>
              </a:rPr>
              <a:t> </a:t>
            </a:r>
            <a:r>
              <a:rPr lang="en-GB" sz="2000" dirty="0">
                <a:latin typeface="Calibri" panose="020F0502020204030204" pitchFamily="34" charset="0"/>
                <a:ea typeface="Calibri" panose="020F0502020204030204" pitchFamily="34" charset="0"/>
                <a:cs typeface="Calibri" panose="020F0502020204030204" pitchFamily="34" charset="0"/>
              </a:rPr>
              <a:t>Recovery may be limited by SSDs, TRIM, encryption, or overwriting.</a:t>
            </a:r>
            <a:endParaRPr lang="en-US" sz="22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868801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72628"/>
            <a:ext cx="7886700" cy="994172"/>
          </a:xfrm>
        </p:spPr>
        <p:txBody>
          <a:bodyPr/>
          <a:lstStyle/>
          <a:p>
            <a:r>
              <a:rPr lang="en-US" dirty="0"/>
              <a:t>TYPES OF DIGITAL EVIDENCE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563289349"/>
              </p:ext>
            </p:extLst>
          </p:nvPr>
        </p:nvGraphicFramePr>
        <p:xfrm>
          <a:off x="838200" y="1066800"/>
          <a:ext cx="7886700" cy="32635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82670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 y="21991"/>
            <a:ext cx="8915400" cy="994172"/>
          </a:xfrm>
        </p:spPr>
        <p:txBody>
          <a:bodyPr/>
          <a:lstStyle/>
          <a:p>
            <a:r>
              <a:rPr lang="en-US" dirty="0"/>
              <a:t>CATEGORIES OF DIGITAL EVIDENCE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195065402"/>
              </p:ext>
            </p:extLst>
          </p:nvPr>
        </p:nvGraphicFramePr>
        <p:xfrm>
          <a:off x="762000" y="1371600"/>
          <a:ext cx="7886700" cy="39221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46232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76200"/>
            <a:ext cx="9067800" cy="1219200"/>
          </a:xfrm>
        </p:spPr>
        <p:txBody>
          <a:bodyPr/>
          <a:lstStyle/>
          <a:p>
            <a:r>
              <a:rPr lang="en-US" dirty="0"/>
              <a:t>CHARACTERISTICS OF DIGITAL EVIDENCE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28947729"/>
              </p:ext>
            </p:extLst>
          </p:nvPr>
        </p:nvGraphicFramePr>
        <p:xfrm>
          <a:off x="762000" y="1447800"/>
          <a:ext cx="7886700" cy="37072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37323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152400"/>
            <a:ext cx="7886700" cy="994172"/>
          </a:xfrm>
        </p:spPr>
        <p:txBody>
          <a:bodyPr/>
          <a:lstStyle/>
          <a:p>
            <a:r>
              <a:rPr lang="en-US" dirty="0"/>
              <a:t>SOURCES OF DIGITAL EVIDENCE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068874869"/>
              </p:ext>
            </p:extLst>
          </p:nvPr>
        </p:nvGraphicFramePr>
        <p:xfrm>
          <a:off x="685800" y="1146572"/>
          <a:ext cx="7886700" cy="378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959040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76200"/>
            <a:ext cx="7886700" cy="994172"/>
          </a:xfrm>
        </p:spPr>
        <p:txBody>
          <a:bodyPr/>
          <a:lstStyle/>
          <a:p>
            <a:r>
              <a:rPr lang="en-US" dirty="0"/>
              <a:t>DATA ANALYSIS</a:t>
            </a:r>
          </a:p>
        </p:txBody>
      </p:sp>
      <p:sp>
        <p:nvSpPr>
          <p:cNvPr id="3" name="Content Placeholder 2"/>
          <p:cNvSpPr>
            <a:spLocks noGrp="1"/>
          </p:cNvSpPr>
          <p:nvPr>
            <p:ph idx="1"/>
          </p:nvPr>
        </p:nvSpPr>
        <p:spPr>
          <a:xfrm>
            <a:off x="12405" y="944043"/>
            <a:ext cx="8991600" cy="4648200"/>
          </a:xfrm>
        </p:spPr>
        <p:txBody>
          <a:bodyPr>
            <a:noAutofit/>
          </a:bodyPr>
          <a:lstStyle/>
          <a:p>
            <a:pPr algn="just"/>
            <a:r>
              <a:rPr lang="en-US" sz="2300" dirty="0">
                <a:latin typeface="Calibri" panose="020F0502020204030204" pitchFamily="34" charset="0"/>
                <a:ea typeface="Calibri" panose="020F0502020204030204" pitchFamily="34" charset="0"/>
                <a:cs typeface="Calibri" panose="020F0502020204030204" pitchFamily="34" charset="0"/>
              </a:rPr>
              <a:t>Analysis is performed on the acquired forensic image of the data source in order to identify pieces of information present across the image that could be classified as adequate evidence as acceptable by the Court of Law.</a:t>
            </a:r>
          </a:p>
          <a:p>
            <a:pPr algn="just"/>
            <a:r>
              <a:rPr lang="en-US" sz="2300" dirty="0">
                <a:latin typeface="Calibri" panose="020F0502020204030204" pitchFamily="34" charset="0"/>
                <a:ea typeface="Calibri" panose="020F0502020204030204" pitchFamily="34" charset="0"/>
                <a:cs typeface="Calibri" panose="020F0502020204030204" pitchFamily="34" charset="0"/>
              </a:rPr>
              <a:t>The methods/techniques of forensic analysis may vary depending on the nature of incident/crime and type of evidence source.</a:t>
            </a:r>
          </a:p>
          <a:p>
            <a:pPr algn="just"/>
            <a:r>
              <a:rPr lang="en-US" sz="2300" dirty="0">
                <a:latin typeface="Calibri" panose="020F0502020204030204" pitchFamily="34" charset="0"/>
                <a:ea typeface="Calibri" panose="020F0502020204030204" pitchFamily="34" charset="0"/>
                <a:cs typeface="Calibri" panose="020F0502020204030204" pitchFamily="34" charset="0"/>
              </a:rPr>
              <a:t>Analysis is typically done with the help of software tools such as </a:t>
            </a:r>
            <a:r>
              <a:rPr lang="en-US" sz="2300" b="1" dirty="0">
                <a:latin typeface="Calibri" panose="020F0502020204030204" pitchFamily="34" charset="0"/>
                <a:ea typeface="Calibri" panose="020F0502020204030204" pitchFamily="34" charset="0"/>
                <a:cs typeface="Calibri" panose="020F0502020204030204" pitchFamily="34" charset="0"/>
              </a:rPr>
              <a:t>EnCase, FTK, X-Ways, Autopsy</a:t>
            </a:r>
            <a:r>
              <a:rPr lang="en-US" sz="2300" dirty="0">
                <a:latin typeface="Calibri" panose="020F0502020204030204" pitchFamily="34" charset="0"/>
                <a:ea typeface="Calibri" panose="020F0502020204030204" pitchFamily="34" charset="0"/>
                <a:cs typeface="Calibri" panose="020F0502020204030204" pitchFamily="34" charset="0"/>
              </a:rPr>
              <a:t>, etc. which are complete forensic frameworks that provide extensive analysis capabilities on all kinds of digital evidence.</a:t>
            </a:r>
          </a:p>
        </p:txBody>
      </p:sp>
      <p:sp>
        <p:nvSpPr>
          <p:cNvPr id="5" name="TextBox 4">
            <a:extLst>
              <a:ext uri="{FF2B5EF4-FFF2-40B4-BE49-F238E27FC236}">
                <a16:creationId xmlns:a16="http://schemas.microsoft.com/office/drawing/2014/main" id="{7A899A63-2DE1-290E-C22C-8F4FD1A441E5}"/>
              </a:ext>
            </a:extLst>
          </p:cNvPr>
          <p:cNvSpPr txBox="1"/>
          <p:nvPr/>
        </p:nvSpPr>
        <p:spPr>
          <a:xfrm>
            <a:off x="419986" y="4944140"/>
            <a:ext cx="8610600" cy="646331"/>
          </a:xfrm>
          <a:prstGeom prst="rect">
            <a:avLst/>
          </a:prstGeom>
          <a:noFill/>
        </p:spPr>
        <p:txBody>
          <a:bodyPr wrap="square">
            <a:spAutoFit/>
          </a:bodyPr>
          <a:lstStyle/>
          <a:p>
            <a:r>
              <a:rPr lang="en-GB" sz="1800" dirty="0">
                <a:effectLst/>
                <a:latin typeface="Calibri" panose="020F0502020204030204" pitchFamily="34" charset="0"/>
                <a:ea typeface="Calibri" panose="020F0502020204030204" pitchFamily="34" charset="0"/>
                <a:cs typeface="Arial" panose="020B0604020202020204" pitchFamily="34" charset="0"/>
              </a:rPr>
              <a:t>FTK provides indexing, searching, timeline analysis, and reporting within a single framework.</a:t>
            </a:r>
            <a:endParaRPr lang="en-GB" dirty="0"/>
          </a:p>
        </p:txBody>
      </p:sp>
    </p:spTree>
    <p:extLst>
      <p:ext uri="{BB962C8B-B14F-4D97-AF65-F5344CB8AC3E}">
        <p14:creationId xmlns:p14="http://schemas.microsoft.com/office/powerpoint/2010/main" val="4168624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76200"/>
            <a:ext cx="7886700" cy="994172"/>
          </a:xfrm>
        </p:spPr>
        <p:txBody>
          <a:bodyPr/>
          <a:lstStyle/>
          <a:p>
            <a:r>
              <a:rPr lang="en-US" dirty="0"/>
              <a:t>DATA ANALYSIS</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40065990"/>
              </p:ext>
            </p:extLst>
          </p:nvPr>
        </p:nvGraphicFramePr>
        <p:xfrm>
          <a:off x="685800" y="1070372"/>
          <a:ext cx="7886700" cy="389731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85795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7B21A1-ED08-B00F-B359-15DDCA21C055}"/>
              </a:ext>
            </a:extLst>
          </p:cNvPr>
          <p:cNvSpPr>
            <a:spLocks noGrp="1"/>
          </p:cNvSpPr>
          <p:nvPr>
            <p:ph type="title"/>
          </p:nvPr>
        </p:nvSpPr>
        <p:spPr>
          <a:xfrm>
            <a:off x="457200" y="153078"/>
            <a:ext cx="8229600" cy="532722"/>
          </a:xfrm>
        </p:spPr>
        <p:txBody>
          <a:bodyPr/>
          <a:lstStyle/>
          <a:p>
            <a:r>
              <a:rPr lang="en-GB" dirty="0"/>
              <a:t>Case Discussion 2</a:t>
            </a:r>
          </a:p>
        </p:txBody>
      </p:sp>
      <p:pic>
        <p:nvPicPr>
          <p:cNvPr id="7" name="Content Placeholder 6">
            <a:extLst>
              <a:ext uri="{FF2B5EF4-FFF2-40B4-BE49-F238E27FC236}">
                <a16:creationId xmlns:a16="http://schemas.microsoft.com/office/drawing/2014/main" id="{E7534616-AD18-8213-9F18-983092FBC5C9}"/>
              </a:ext>
            </a:extLst>
          </p:cNvPr>
          <p:cNvPicPr>
            <a:picLocks noGrp="1" noChangeAspect="1"/>
          </p:cNvPicPr>
          <p:nvPr>
            <p:ph idx="1"/>
          </p:nvPr>
        </p:nvPicPr>
        <p:blipFill>
          <a:blip r:embed="rId2"/>
          <a:stretch>
            <a:fillRect/>
          </a:stretch>
        </p:blipFill>
        <p:spPr bwMode="auto">
          <a:xfrm>
            <a:off x="1220804" y="762000"/>
            <a:ext cx="6400800" cy="4394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Slide Number Placeholder 4">
            <a:extLst>
              <a:ext uri="{FF2B5EF4-FFF2-40B4-BE49-F238E27FC236}">
                <a16:creationId xmlns:a16="http://schemas.microsoft.com/office/drawing/2014/main" id="{3AB7DF70-C589-8466-1A88-0C33F05F997A}"/>
              </a:ext>
            </a:extLst>
          </p:cNvPr>
          <p:cNvSpPr>
            <a:spLocks noGrp="1"/>
          </p:cNvSpPr>
          <p:nvPr>
            <p:ph type="sldNum" sz="quarter" idx="11"/>
          </p:nvPr>
        </p:nvSpPr>
        <p:spPr/>
        <p:txBody>
          <a:bodyPr/>
          <a:lstStyle/>
          <a:p>
            <a:pPr>
              <a:defRPr/>
            </a:pPr>
            <a:fld id="{D59D80DC-CCE6-46FA-83FF-07FBF6FF2C7D}" type="slidenum">
              <a:rPr lang="en-US" altLang="en-US" smtClean="0"/>
              <a:pPr>
                <a:defRPr/>
              </a:pPr>
              <a:t>26</a:t>
            </a:fld>
            <a:endParaRPr lang="en-US" altLang="en-US"/>
          </a:p>
        </p:txBody>
      </p:sp>
      <p:sp>
        <p:nvSpPr>
          <p:cNvPr id="9" name="TextBox 8">
            <a:extLst>
              <a:ext uri="{FF2B5EF4-FFF2-40B4-BE49-F238E27FC236}">
                <a16:creationId xmlns:a16="http://schemas.microsoft.com/office/drawing/2014/main" id="{0DF21DCB-F31B-797C-61D0-32CBAC6195D1}"/>
              </a:ext>
            </a:extLst>
          </p:cNvPr>
          <p:cNvSpPr txBox="1"/>
          <p:nvPr/>
        </p:nvSpPr>
        <p:spPr>
          <a:xfrm>
            <a:off x="342900" y="5232850"/>
            <a:ext cx="8458200" cy="369332"/>
          </a:xfrm>
          <a:prstGeom prst="rect">
            <a:avLst/>
          </a:prstGeom>
          <a:noFill/>
        </p:spPr>
        <p:txBody>
          <a:bodyPr wrap="square">
            <a:spAutoFit/>
          </a:bodyPr>
          <a:lstStyle/>
          <a:p>
            <a:r>
              <a:rPr lang="en-GB" dirty="0"/>
              <a:t>https://uwtsd.display.vevox.com#/present/865637/KDH9PDCW5YLJRP2HC92V</a:t>
            </a:r>
          </a:p>
        </p:txBody>
      </p:sp>
    </p:spTree>
    <p:extLst>
      <p:ext uri="{BB962C8B-B14F-4D97-AF65-F5344CB8AC3E}">
        <p14:creationId xmlns:p14="http://schemas.microsoft.com/office/powerpoint/2010/main" val="376659937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72628"/>
            <a:ext cx="7886700" cy="994172"/>
          </a:xfrm>
        </p:spPr>
        <p:txBody>
          <a:bodyPr/>
          <a:lstStyle/>
          <a:p>
            <a:r>
              <a:rPr lang="en-US" dirty="0"/>
              <a:t>DOCUMENTATION &amp; REPORTING</a:t>
            </a:r>
          </a:p>
        </p:txBody>
      </p:sp>
      <p:sp>
        <p:nvSpPr>
          <p:cNvPr id="3" name="Content Placeholder 2"/>
          <p:cNvSpPr>
            <a:spLocks noGrp="1"/>
          </p:cNvSpPr>
          <p:nvPr>
            <p:ph idx="1"/>
          </p:nvPr>
        </p:nvSpPr>
        <p:spPr>
          <a:xfrm>
            <a:off x="152400" y="762000"/>
            <a:ext cx="8839200" cy="3962400"/>
          </a:xfrm>
        </p:spPr>
        <p:txBody>
          <a:bodyPr>
            <a:noAutofit/>
          </a:bodyPr>
          <a:lstStyle/>
          <a:p>
            <a:pPr algn="just"/>
            <a:r>
              <a:rPr lang="en-US" dirty="0">
                <a:latin typeface="Calibri" panose="020F0502020204030204" pitchFamily="34" charset="0"/>
                <a:ea typeface="Calibri" panose="020F0502020204030204" pitchFamily="34" charset="0"/>
                <a:cs typeface="Calibri" panose="020F0502020204030204" pitchFamily="34" charset="0"/>
              </a:rPr>
              <a:t>A forensic expert is required to maintain adequate documentation of all the activities that were performed by him/her throughout the investigation process.</a:t>
            </a:r>
          </a:p>
          <a:p>
            <a:pPr algn="just"/>
            <a:r>
              <a:rPr lang="en-US" dirty="0">
                <a:latin typeface="Calibri" panose="020F0502020204030204" pitchFamily="34" charset="0"/>
                <a:ea typeface="Calibri" panose="020F0502020204030204" pitchFamily="34" charset="0"/>
                <a:cs typeface="Calibri" panose="020F0502020204030204" pitchFamily="34" charset="0"/>
              </a:rPr>
              <a:t>A formal  forensic report is then required to be created which includes references from the technical documentation along with substantial evidence identified during the process of investigation. </a:t>
            </a:r>
          </a:p>
          <a:p>
            <a:pPr algn="just"/>
            <a:r>
              <a:rPr lang="en-US" dirty="0">
                <a:latin typeface="Calibri" panose="020F0502020204030204" pitchFamily="34" charset="0"/>
                <a:ea typeface="Calibri" panose="020F0502020204030204" pitchFamily="34" charset="0"/>
                <a:cs typeface="Calibri" panose="020F0502020204030204" pitchFamily="34" charset="0"/>
              </a:rPr>
              <a:t>This report should be written in such a way that the concerned authorities understand the results of the investigation and an accurate judgement can be made by the Court of Law with the discovered evidence.</a:t>
            </a:r>
          </a:p>
        </p:txBody>
      </p:sp>
      <p:sp>
        <p:nvSpPr>
          <p:cNvPr id="5" name="TextBox 4">
            <a:extLst>
              <a:ext uri="{FF2B5EF4-FFF2-40B4-BE49-F238E27FC236}">
                <a16:creationId xmlns:a16="http://schemas.microsoft.com/office/drawing/2014/main" id="{A3326A7D-420F-D041-8430-62E696F0962F}"/>
              </a:ext>
            </a:extLst>
          </p:cNvPr>
          <p:cNvSpPr txBox="1"/>
          <p:nvPr/>
        </p:nvSpPr>
        <p:spPr>
          <a:xfrm>
            <a:off x="159488" y="4724400"/>
            <a:ext cx="8839200" cy="923330"/>
          </a:xfrm>
          <a:prstGeom prst="rect">
            <a:avLst/>
          </a:prstGeom>
          <a:noFill/>
        </p:spPr>
        <p:txBody>
          <a:bodyPr wrap="square">
            <a:spAutoFit/>
          </a:bodyPr>
          <a:lstStyle/>
          <a:p>
            <a:r>
              <a:rPr lang="en-GB" sz="1800" b="1" dirty="0">
                <a:effectLst/>
                <a:latin typeface="Calibri" panose="020F0502020204030204" pitchFamily="34" charset="0"/>
                <a:ea typeface="Calibri" panose="020F0502020204030204" pitchFamily="34" charset="0"/>
                <a:cs typeface="Arial" panose="020B0604020202020204" pitchFamily="34" charset="0"/>
              </a:rPr>
              <a:t>Documentation &amp; Reporting (UK Focus):</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gn="just"/>
            <a:r>
              <a:rPr lang="en-GB" sz="1800" dirty="0">
                <a:effectLst/>
                <a:latin typeface="Calibri" panose="020F0502020204030204" pitchFamily="34" charset="0"/>
                <a:ea typeface="Calibri" panose="020F0502020204030204" pitchFamily="34" charset="0"/>
                <a:cs typeface="Arial" panose="020B0604020202020204" pitchFamily="34" charset="0"/>
              </a:rPr>
              <a:t>Reports must support disclosure obligations and be understandable to non-technical audiences.</a:t>
            </a:r>
            <a:endParaRPr lang="en-GB" dirty="0"/>
          </a:p>
        </p:txBody>
      </p:sp>
    </p:spTree>
    <p:extLst>
      <p:ext uri="{BB962C8B-B14F-4D97-AF65-F5344CB8AC3E}">
        <p14:creationId xmlns:p14="http://schemas.microsoft.com/office/powerpoint/2010/main" val="3679871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0"/>
            <a:ext cx="7886700" cy="994172"/>
          </a:xfrm>
        </p:spPr>
        <p:txBody>
          <a:bodyPr/>
          <a:lstStyle/>
          <a:p>
            <a:r>
              <a:rPr lang="en-US" dirty="0"/>
              <a:t>EXPERT WITNESS</a:t>
            </a:r>
          </a:p>
        </p:txBody>
      </p:sp>
      <p:sp>
        <p:nvSpPr>
          <p:cNvPr id="3" name="Content Placeholder 2"/>
          <p:cNvSpPr>
            <a:spLocks noGrp="1"/>
          </p:cNvSpPr>
          <p:nvPr>
            <p:ph idx="1"/>
          </p:nvPr>
        </p:nvSpPr>
        <p:spPr>
          <a:xfrm>
            <a:off x="152400" y="746951"/>
            <a:ext cx="8572499" cy="4572000"/>
          </a:xfrm>
        </p:spPr>
        <p:txBody>
          <a:bodyPr>
            <a:noAutofit/>
          </a:bodyPr>
          <a:lstStyle/>
          <a:p>
            <a:pPr algn="just"/>
            <a:r>
              <a:rPr lang="en-US" sz="2800" dirty="0">
                <a:latin typeface="Calibri" panose="020F0502020204030204" pitchFamily="34" charset="0"/>
                <a:ea typeface="Calibri" panose="020F0502020204030204" pitchFamily="34" charset="0"/>
                <a:cs typeface="Calibri" panose="020F0502020204030204" pitchFamily="34" charset="0"/>
              </a:rPr>
              <a:t>A forensic expert should be able to explain complex technical processes/findings in a manner which is easily understandable by all concerned authorities. </a:t>
            </a:r>
          </a:p>
          <a:p>
            <a:pPr algn="just"/>
            <a:r>
              <a:rPr lang="en-US" sz="2800" dirty="0">
                <a:latin typeface="Calibri" panose="020F0502020204030204" pitchFamily="34" charset="0"/>
                <a:ea typeface="Calibri" panose="020F0502020204030204" pitchFamily="34" charset="0"/>
                <a:cs typeface="Calibri" panose="020F0502020204030204" pitchFamily="34" charset="0"/>
              </a:rPr>
              <a:t>This is essential in situations where judges of the Court of Law require additional explanations regarding the identification, composition, relevance of the discovered evidence pertaining to a specific situation in order to pass a fair judgement.</a:t>
            </a:r>
          </a:p>
        </p:txBody>
      </p:sp>
      <p:sp>
        <p:nvSpPr>
          <p:cNvPr id="5" name="TextBox 4">
            <a:extLst>
              <a:ext uri="{FF2B5EF4-FFF2-40B4-BE49-F238E27FC236}">
                <a16:creationId xmlns:a16="http://schemas.microsoft.com/office/drawing/2014/main" id="{353A71EB-A07A-E624-F03E-DB5BBB7C5901}"/>
              </a:ext>
            </a:extLst>
          </p:cNvPr>
          <p:cNvSpPr txBox="1"/>
          <p:nvPr/>
        </p:nvSpPr>
        <p:spPr>
          <a:xfrm>
            <a:off x="161260" y="4572000"/>
            <a:ext cx="8991600" cy="646331"/>
          </a:xfrm>
          <a:prstGeom prst="rect">
            <a:avLst/>
          </a:prstGeom>
          <a:noFill/>
        </p:spPr>
        <p:txBody>
          <a:bodyPr wrap="square">
            <a:spAutoFit/>
          </a:bodyPr>
          <a:lstStyle/>
          <a:p>
            <a:r>
              <a:rPr lang="en-GB" sz="1800" b="1" dirty="0">
                <a:effectLst/>
                <a:latin typeface="Calibri" panose="020F0502020204030204" pitchFamily="34" charset="0"/>
                <a:ea typeface="Calibri" panose="020F0502020204030204" pitchFamily="34" charset="0"/>
                <a:cs typeface="Arial" panose="020B0604020202020204" pitchFamily="34" charset="0"/>
              </a:rPr>
              <a:t>Expert Witness Responsibilities:</a:t>
            </a:r>
          </a:p>
          <a:p>
            <a:r>
              <a:rPr lang="en-GB" sz="1800" dirty="0">
                <a:effectLst/>
                <a:latin typeface="Calibri" panose="020F0502020204030204" pitchFamily="34" charset="0"/>
                <a:ea typeface="Calibri" panose="020F0502020204030204" pitchFamily="34" charset="0"/>
                <a:cs typeface="Arial" panose="020B0604020202020204" pitchFamily="34" charset="0"/>
              </a:rPr>
              <a:t>Experts must remain impartial, explain limitations, and avoid speculation.</a:t>
            </a:r>
            <a:endParaRPr lang="en-GB" dirty="0"/>
          </a:p>
        </p:txBody>
      </p:sp>
    </p:spTree>
    <p:extLst>
      <p:ext uri="{BB962C8B-B14F-4D97-AF65-F5344CB8AC3E}">
        <p14:creationId xmlns:p14="http://schemas.microsoft.com/office/powerpoint/2010/main" val="6196731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52400"/>
            <a:ext cx="7886700" cy="994172"/>
          </a:xfrm>
        </p:spPr>
        <p:txBody>
          <a:bodyPr/>
          <a:lstStyle/>
          <a:p>
            <a:r>
              <a:rPr lang="en-US" dirty="0"/>
              <a:t>RULES OF DIGITAL FORENSICS</a:t>
            </a:r>
          </a:p>
        </p:txBody>
      </p:sp>
      <p:sp>
        <p:nvSpPr>
          <p:cNvPr id="3" name="Content Placeholder 2"/>
          <p:cNvSpPr>
            <a:spLocks noGrp="1"/>
          </p:cNvSpPr>
          <p:nvPr>
            <p:ph idx="1"/>
          </p:nvPr>
        </p:nvSpPr>
        <p:spPr>
          <a:xfrm>
            <a:off x="228601" y="1146572"/>
            <a:ext cx="8839200" cy="3968354"/>
          </a:xfrm>
        </p:spPr>
        <p:txBody>
          <a:bodyPr>
            <a:noAutofit/>
          </a:bodyPr>
          <a:lstStyle/>
          <a:p>
            <a:pPr algn="just">
              <a:buFont typeface="+mj-lt"/>
              <a:buAutoNum type="arabicPeriod"/>
            </a:pPr>
            <a:r>
              <a:rPr lang="en-US" sz="2300" dirty="0">
                <a:latin typeface="Calibri" panose="020F0502020204030204" pitchFamily="34" charset="0"/>
                <a:ea typeface="Calibri" panose="020F0502020204030204" pitchFamily="34" charset="0"/>
                <a:cs typeface="Calibri" panose="020F0502020204030204" pitchFamily="34" charset="0"/>
              </a:rPr>
              <a:t>Examine original evidence as little as possible (preferably not at all!). Instead, examine the duplicate evidence.</a:t>
            </a:r>
          </a:p>
          <a:p>
            <a:pPr algn="just">
              <a:buFont typeface="+mj-lt"/>
              <a:buAutoNum type="arabicPeriod"/>
            </a:pPr>
            <a:r>
              <a:rPr lang="en-US" sz="2300" dirty="0">
                <a:latin typeface="Calibri" panose="020F0502020204030204" pitchFamily="34" charset="0"/>
                <a:ea typeface="Calibri" panose="020F0502020204030204" pitchFamily="34" charset="0"/>
                <a:cs typeface="Calibri" panose="020F0502020204030204" pitchFamily="34" charset="0"/>
              </a:rPr>
              <a:t>Follow the rules of evidence and do not tamper with the evidence.</a:t>
            </a:r>
          </a:p>
          <a:p>
            <a:pPr algn="just">
              <a:buFont typeface="+mj-lt"/>
              <a:buAutoNum type="arabicPeriod"/>
            </a:pPr>
            <a:r>
              <a:rPr lang="en-US" sz="2300" dirty="0">
                <a:latin typeface="Calibri" panose="020F0502020204030204" pitchFamily="34" charset="0"/>
                <a:ea typeface="Calibri" panose="020F0502020204030204" pitchFamily="34" charset="0"/>
                <a:cs typeface="Calibri" panose="020F0502020204030204" pitchFamily="34" charset="0"/>
              </a:rPr>
              <a:t>Always prepare a chain of custody, and handle evidence with care.</a:t>
            </a:r>
          </a:p>
          <a:p>
            <a:pPr algn="just">
              <a:buFont typeface="+mj-lt"/>
              <a:buAutoNum type="arabicPeriod"/>
            </a:pPr>
            <a:r>
              <a:rPr lang="en-US" sz="2300" dirty="0">
                <a:latin typeface="Calibri" panose="020F0502020204030204" pitchFamily="34" charset="0"/>
                <a:ea typeface="Calibri" panose="020F0502020204030204" pitchFamily="34" charset="0"/>
                <a:cs typeface="Calibri" panose="020F0502020204030204" pitchFamily="34" charset="0"/>
              </a:rPr>
              <a:t>Never exceed the knowledge base of the Forensic Investigation.</a:t>
            </a:r>
          </a:p>
          <a:p>
            <a:pPr algn="just">
              <a:buFont typeface="+mj-lt"/>
              <a:buAutoNum type="arabicPeriod"/>
            </a:pPr>
            <a:r>
              <a:rPr lang="en-US" sz="2300" dirty="0">
                <a:latin typeface="Calibri" panose="020F0502020204030204" pitchFamily="34" charset="0"/>
                <a:ea typeface="Calibri" panose="020F0502020204030204" pitchFamily="34" charset="0"/>
                <a:cs typeface="Calibri" panose="020F0502020204030204" pitchFamily="34" charset="0"/>
              </a:rPr>
              <a:t>Make sure to document any changes in evidence.</a:t>
            </a:r>
          </a:p>
          <a:p>
            <a:pPr algn="just">
              <a:buFont typeface="+mj-lt"/>
              <a:buAutoNum type="arabicPeriod"/>
            </a:pPr>
            <a:r>
              <a:rPr lang="en-US" sz="2300" dirty="0">
                <a:latin typeface="Calibri" panose="020F0502020204030204" pitchFamily="34" charset="0"/>
                <a:ea typeface="Calibri" panose="020F0502020204030204" pitchFamily="34" charset="0"/>
                <a:cs typeface="Calibri" panose="020F0502020204030204" pitchFamily="34" charset="0"/>
              </a:rPr>
              <a:t>Make sure all activities are compliant with the cyber law of the jurisdiction.</a:t>
            </a:r>
          </a:p>
        </p:txBody>
      </p:sp>
    </p:spTree>
    <p:extLst>
      <p:ext uri="{BB962C8B-B14F-4D97-AF65-F5344CB8AC3E}">
        <p14:creationId xmlns:p14="http://schemas.microsoft.com/office/powerpoint/2010/main" val="2696545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CC6C9-C6A9-4D55-A2D0-1C3E984C57A4}"/>
              </a:ext>
            </a:extLst>
          </p:cNvPr>
          <p:cNvSpPr>
            <a:spLocks noGrp="1"/>
          </p:cNvSpPr>
          <p:nvPr>
            <p:ph type="title"/>
          </p:nvPr>
        </p:nvSpPr>
        <p:spPr>
          <a:xfrm>
            <a:off x="609600" y="76200"/>
            <a:ext cx="8229600" cy="1143000"/>
          </a:xfrm>
        </p:spPr>
        <p:txBody>
          <a:bodyPr/>
          <a:lstStyle/>
          <a:p>
            <a:r>
              <a:rPr lang="en-GB" dirty="0"/>
              <a:t>Rules of Computer Forensics</a:t>
            </a:r>
          </a:p>
        </p:txBody>
      </p:sp>
      <p:sp>
        <p:nvSpPr>
          <p:cNvPr id="3" name="Content Placeholder 2">
            <a:extLst>
              <a:ext uri="{FF2B5EF4-FFF2-40B4-BE49-F238E27FC236}">
                <a16:creationId xmlns:a16="http://schemas.microsoft.com/office/drawing/2014/main" id="{340E4721-F464-4168-B3B0-0705A263488C}"/>
              </a:ext>
            </a:extLst>
          </p:cNvPr>
          <p:cNvSpPr>
            <a:spLocks noGrp="1"/>
          </p:cNvSpPr>
          <p:nvPr>
            <p:ph idx="1"/>
          </p:nvPr>
        </p:nvSpPr>
        <p:spPr>
          <a:xfrm>
            <a:off x="304800" y="1447800"/>
            <a:ext cx="8686800" cy="3886200"/>
          </a:xfrm>
        </p:spPr>
        <p:txBody>
          <a:bodyPr/>
          <a:lstStyle/>
          <a:p>
            <a:r>
              <a:rPr lang="en-US" sz="2800" dirty="0">
                <a:latin typeface="Calibri" panose="020F0502020204030204" pitchFamily="34" charset="0"/>
                <a:ea typeface="Calibri" panose="020F0502020204030204" pitchFamily="34" charset="0"/>
                <a:cs typeface="Calibri" panose="020F0502020204030204" pitchFamily="34" charset="0"/>
              </a:rPr>
              <a:t>Minimize the option of examining the original evidence</a:t>
            </a:r>
          </a:p>
          <a:p>
            <a:r>
              <a:rPr lang="en-US" sz="2800" dirty="0">
                <a:latin typeface="Calibri" panose="020F0502020204030204" pitchFamily="34" charset="0"/>
                <a:ea typeface="Calibri" panose="020F0502020204030204" pitchFamily="34" charset="0"/>
                <a:cs typeface="Calibri" panose="020F0502020204030204" pitchFamily="34" charset="0"/>
              </a:rPr>
              <a:t>Obey rules of evidence</a:t>
            </a:r>
          </a:p>
          <a:p>
            <a:r>
              <a:rPr lang="en-US" sz="2800" dirty="0">
                <a:latin typeface="Calibri" panose="020F0502020204030204" pitchFamily="34" charset="0"/>
                <a:ea typeface="Calibri" panose="020F0502020204030204" pitchFamily="34" charset="0"/>
                <a:cs typeface="Calibri" panose="020F0502020204030204" pitchFamily="34" charset="0"/>
              </a:rPr>
              <a:t>Never exceed the knowledge base</a:t>
            </a:r>
          </a:p>
          <a:p>
            <a:r>
              <a:rPr lang="en-US" sz="2800" dirty="0">
                <a:latin typeface="Calibri" panose="020F0502020204030204" pitchFamily="34" charset="0"/>
                <a:ea typeface="Calibri" panose="020F0502020204030204" pitchFamily="34" charset="0"/>
                <a:cs typeface="Calibri" panose="020F0502020204030204" pitchFamily="34" charset="0"/>
              </a:rPr>
              <a:t>Document any changes in evidence</a:t>
            </a:r>
            <a:endParaRPr lang="en-GB" sz="2800" dirty="0">
              <a:latin typeface="Calibri" panose="020F0502020204030204" pitchFamily="34" charset="0"/>
              <a:ea typeface="Calibri" panose="020F0502020204030204" pitchFamily="34" charset="0"/>
              <a:cs typeface="Calibri" panose="020F0502020204030204" pitchFamily="34" charset="0"/>
            </a:endParaRPr>
          </a:p>
        </p:txBody>
      </p:sp>
      <p:sp>
        <p:nvSpPr>
          <p:cNvPr id="4" name="Footer Placeholder 3">
            <a:extLst>
              <a:ext uri="{FF2B5EF4-FFF2-40B4-BE49-F238E27FC236}">
                <a16:creationId xmlns:a16="http://schemas.microsoft.com/office/drawing/2014/main" id="{A6491FF5-2D1D-404E-8026-C15C1E818DA2}"/>
              </a:ext>
            </a:extLst>
          </p:cNvPr>
          <p:cNvSpPr>
            <a:spLocks noGrp="1"/>
          </p:cNvSpPr>
          <p:nvPr>
            <p:ph type="ftr" sz="quarter" idx="10"/>
          </p:nvPr>
        </p:nvSpPr>
        <p:spPr/>
        <p:txBody>
          <a:bodyPr/>
          <a:lstStyle/>
          <a:p>
            <a:pPr>
              <a:defRPr/>
            </a:pPr>
            <a:r>
              <a:rPr lang="en-US"/>
              <a:t>Dr. Carlene Campbell</a:t>
            </a:r>
          </a:p>
          <a:p>
            <a:pPr>
              <a:defRPr/>
            </a:pPr>
            <a:r>
              <a:rPr lang="en-US"/>
              <a:t>Carlene.campbell@smu.ac.uk</a:t>
            </a:r>
          </a:p>
        </p:txBody>
      </p:sp>
      <p:sp>
        <p:nvSpPr>
          <p:cNvPr id="5" name="Slide Number Placeholder 4">
            <a:extLst>
              <a:ext uri="{FF2B5EF4-FFF2-40B4-BE49-F238E27FC236}">
                <a16:creationId xmlns:a16="http://schemas.microsoft.com/office/drawing/2014/main" id="{32D1F8CB-99EE-45B7-89B5-FC98B435D69C}"/>
              </a:ext>
            </a:extLst>
          </p:cNvPr>
          <p:cNvSpPr>
            <a:spLocks noGrp="1"/>
          </p:cNvSpPr>
          <p:nvPr>
            <p:ph type="sldNum" sz="quarter" idx="11"/>
          </p:nvPr>
        </p:nvSpPr>
        <p:spPr/>
        <p:txBody>
          <a:bodyPr/>
          <a:lstStyle/>
          <a:p>
            <a:pPr>
              <a:defRPr/>
            </a:pPr>
            <a:fld id="{D59D80DC-CCE6-46FA-83FF-07FBF6FF2C7D}" type="slidenum">
              <a:rPr lang="en-US" altLang="en-US" smtClean="0"/>
              <a:pPr>
                <a:defRPr/>
              </a:pPr>
              <a:t>30</a:t>
            </a:fld>
            <a:endParaRPr lang="en-US" altLang="en-US"/>
          </a:p>
        </p:txBody>
      </p:sp>
    </p:spTree>
    <p:extLst>
      <p:ext uri="{BB962C8B-B14F-4D97-AF65-F5344CB8AC3E}">
        <p14:creationId xmlns:p14="http://schemas.microsoft.com/office/powerpoint/2010/main" val="3775768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F5200-AA5C-4EC9-B663-55BEC7ECAD78}"/>
              </a:ext>
            </a:extLst>
          </p:cNvPr>
          <p:cNvSpPr>
            <a:spLocks noGrp="1"/>
          </p:cNvSpPr>
          <p:nvPr>
            <p:ph type="title"/>
          </p:nvPr>
        </p:nvSpPr>
        <p:spPr>
          <a:xfrm>
            <a:off x="457200" y="274638"/>
            <a:ext cx="8229600" cy="792162"/>
          </a:xfrm>
        </p:spPr>
        <p:txBody>
          <a:bodyPr/>
          <a:lstStyle/>
          <a:p>
            <a:r>
              <a:rPr lang="en-GB" dirty="0"/>
              <a:t>Computer Forensics Methodologies</a:t>
            </a:r>
          </a:p>
        </p:txBody>
      </p:sp>
      <p:sp>
        <p:nvSpPr>
          <p:cNvPr id="3" name="Content Placeholder 2">
            <a:extLst>
              <a:ext uri="{FF2B5EF4-FFF2-40B4-BE49-F238E27FC236}">
                <a16:creationId xmlns:a16="http://schemas.microsoft.com/office/drawing/2014/main" id="{28E40F3A-0D13-4CE8-9402-707A7E20779F}"/>
              </a:ext>
            </a:extLst>
          </p:cNvPr>
          <p:cNvSpPr>
            <a:spLocks noGrp="1"/>
          </p:cNvSpPr>
          <p:nvPr>
            <p:ph idx="1"/>
          </p:nvPr>
        </p:nvSpPr>
        <p:spPr>
          <a:xfrm>
            <a:off x="381000" y="1295400"/>
            <a:ext cx="8534400" cy="4068763"/>
          </a:xfrm>
        </p:spPr>
        <p:txBody>
          <a:bodyPr/>
          <a:lstStyle/>
          <a:p>
            <a:pPr marL="0" indent="0">
              <a:buNone/>
            </a:pPr>
            <a:r>
              <a:rPr lang="en-US" sz="2800" dirty="0">
                <a:latin typeface="Calibri" panose="020F0502020204030204" pitchFamily="34" charset="0"/>
                <a:ea typeface="Calibri" panose="020F0502020204030204" pitchFamily="34" charset="0"/>
                <a:cs typeface="Calibri" panose="020F0502020204030204" pitchFamily="34" charset="0"/>
              </a:rPr>
              <a:t>The 3 A’s</a:t>
            </a:r>
            <a:endParaRPr lang="en-GB" sz="2800" dirty="0">
              <a:latin typeface="Calibri" panose="020F0502020204030204" pitchFamily="34" charset="0"/>
              <a:ea typeface="Calibri" panose="020F0502020204030204" pitchFamily="34" charset="0"/>
              <a:cs typeface="Calibri" panose="020F0502020204030204" pitchFamily="34" charset="0"/>
            </a:endParaRPr>
          </a:p>
          <a:p>
            <a:r>
              <a:rPr lang="en-US" sz="2800" dirty="0">
                <a:latin typeface="Calibri" panose="020F0502020204030204" pitchFamily="34" charset="0"/>
                <a:ea typeface="Calibri" panose="020F0502020204030204" pitchFamily="34" charset="0"/>
                <a:cs typeface="Calibri" panose="020F0502020204030204" pitchFamily="34" charset="0"/>
              </a:rPr>
              <a:t>Acquire </a:t>
            </a:r>
            <a:r>
              <a:rPr lang="en-US" sz="2800" i="1" dirty="0">
                <a:latin typeface="Calibri" panose="020F0502020204030204" pitchFamily="34" charset="0"/>
                <a:ea typeface="Calibri" panose="020F0502020204030204" pitchFamily="34" charset="0"/>
                <a:cs typeface="Calibri" panose="020F0502020204030204" pitchFamily="34" charset="0"/>
              </a:rPr>
              <a:t>evidence without modification or corruption</a:t>
            </a:r>
          </a:p>
          <a:p>
            <a:r>
              <a:rPr lang="en-US" sz="2800" dirty="0">
                <a:latin typeface="Calibri" panose="020F0502020204030204" pitchFamily="34" charset="0"/>
                <a:ea typeface="Calibri" panose="020F0502020204030204" pitchFamily="34" charset="0"/>
                <a:cs typeface="Calibri" panose="020F0502020204030204" pitchFamily="34" charset="0"/>
              </a:rPr>
              <a:t>Authenticate </a:t>
            </a:r>
            <a:r>
              <a:rPr lang="en-US" sz="2800" i="1" dirty="0">
                <a:latin typeface="Calibri" panose="020F0502020204030204" pitchFamily="34" charset="0"/>
                <a:ea typeface="Calibri" panose="020F0502020204030204" pitchFamily="34" charset="0"/>
                <a:cs typeface="Calibri" panose="020F0502020204030204" pitchFamily="34" charset="0"/>
              </a:rPr>
              <a:t>that the recovered evidence is same as the originally seized data</a:t>
            </a:r>
          </a:p>
          <a:p>
            <a:r>
              <a:rPr lang="en-US" sz="2800" dirty="0">
                <a:latin typeface="Calibri" panose="020F0502020204030204" pitchFamily="34" charset="0"/>
                <a:ea typeface="Calibri" panose="020F0502020204030204" pitchFamily="34" charset="0"/>
                <a:cs typeface="Calibri" panose="020F0502020204030204" pitchFamily="34" charset="0"/>
              </a:rPr>
              <a:t>Analyze </a:t>
            </a:r>
            <a:r>
              <a:rPr lang="en-US" sz="2800" i="1" dirty="0">
                <a:latin typeface="Calibri" panose="020F0502020204030204" pitchFamily="34" charset="0"/>
                <a:ea typeface="Calibri" panose="020F0502020204030204" pitchFamily="34" charset="0"/>
                <a:cs typeface="Calibri" panose="020F0502020204030204" pitchFamily="34" charset="0"/>
              </a:rPr>
              <a:t>data without any alterations</a:t>
            </a:r>
            <a:endParaRPr lang="en-GB" sz="2800" dirty="0">
              <a:latin typeface="Calibri" panose="020F0502020204030204" pitchFamily="34" charset="0"/>
              <a:ea typeface="Calibri" panose="020F0502020204030204" pitchFamily="34" charset="0"/>
              <a:cs typeface="Calibri" panose="020F0502020204030204" pitchFamily="34" charset="0"/>
            </a:endParaRPr>
          </a:p>
          <a:p>
            <a:endParaRPr lang="en-GB" dirty="0"/>
          </a:p>
        </p:txBody>
      </p:sp>
      <p:sp>
        <p:nvSpPr>
          <p:cNvPr id="4" name="Footer Placeholder 3">
            <a:extLst>
              <a:ext uri="{FF2B5EF4-FFF2-40B4-BE49-F238E27FC236}">
                <a16:creationId xmlns:a16="http://schemas.microsoft.com/office/drawing/2014/main" id="{6BCF0E11-B31F-4DE3-8B24-F7EDC801E3CE}"/>
              </a:ext>
            </a:extLst>
          </p:cNvPr>
          <p:cNvSpPr>
            <a:spLocks noGrp="1"/>
          </p:cNvSpPr>
          <p:nvPr>
            <p:ph type="ftr" sz="quarter" idx="10"/>
          </p:nvPr>
        </p:nvSpPr>
        <p:spPr/>
        <p:txBody>
          <a:bodyPr/>
          <a:lstStyle/>
          <a:p>
            <a:pPr>
              <a:defRPr/>
            </a:pPr>
            <a:r>
              <a:rPr lang="en-US"/>
              <a:t>Dr. Carlene Campbell</a:t>
            </a:r>
          </a:p>
          <a:p>
            <a:pPr>
              <a:defRPr/>
            </a:pPr>
            <a:r>
              <a:rPr lang="en-US"/>
              <a:t>Carlene.campbell@smu.ac.uk</a:t>
            </a:r>
          </a:p>
        </p:txBody>
      </p:sp>
      <p:sp>
        <p:nvSpPr>
          <p:cNvPr id="5" name="Slide Number Placeholder 4">
            <a:extLst>
              <a:ext uri="{FF2B5EF4-FFF2-40B4-BE49-F238E27FC236}">
                <a16:creationId xmlns:a16="http://schemas.microsoft.com/office/drawing/2014/main" id="{2A2C7B2E-C6A4-4A94-9D8D-497930D4E480}"/>
              </a:ext>
            </a:extLst>
          </p:cNvPr>
          <p:cNvSpPr>
            <a:spLocks noGrp="1"/>
          </p:cNvSpPr>
          <p:nvPr>
            <p:ph type="sldNum" sz="quarter" idx="11"/>
          </p:nvPr>
        </p:nvSpPr>
        <p:spPr/>
        <p:txBody>
          <a:bodyPr/>
          <a:lstStyle/>
          <a:p>
            <a:pPr>
              <a:defRPr/>
            </a:pPr>
            <a:fld id="{D59D80DC-CCE6-46FA-83FF-07FBF6FF2C7D}" type="slidenum">
              <a:rPr lang="en-US" altLang="en-US" smtClean="0"/>
              <a:pPr>
                <a:defRPr/>
              </a:pPr>
              <a:t>31</a:t>
            </a:fld>
            <a:endParaRPr lang="en-US" altLang="en-US"/>
          </a:p>
        </p:txBody>
      </p:sp>
    </p:spTree>
    <p:extLst>
      <p:ext uri="{BB962C8B-B14F-4D97-AF65-F5344CB8AC3E}">
        <p14:creationId xmlns:p14="http://schemas.microsoft.com/office/powerpoint/2010/main" val="258260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152400" y="381000"/>
            <a:ext cx="8991600" cy="1143000"/>
          </a:xfrm>
        </p:spPr>
        <p:txBody>
          <a:bodyPr/>
          <a:lstStyle/>
          <a:p>
            <a:r>
              <a:rPr lang="en-US" dirty="0">
                <a:solidFill>
                  <a:schemeClr val="tx2"/>
                </a:solidFill>
              </a:rPr>
              <a:t>Forensic Investigation Methodologies</a:t>
            </a:r>
          </a:p>
        </p:txBody>
      </p:sp>
      <p:graphicFrame>
        <p:nvGraphicFramePr>
          <p:cNvPr id="3" name="Content Placeholder 2"/>
          <p:cNvGraphicFramePr>
            <a:graphicFrameLocks noGrp="1"/>
          </p:cNvGraphicFramePr>
          <p:nvPr>
            <p:ph idx="1"/>
            <p:extLst>
              <p:ext uri="{D42A27DB-BD31-4B8C-83A1-F6EECF244321}">
                <p14:modId xmlns:p14="http://schemas.microsoft.com/office/powerpoint/2010/main" val="2425408886"/>
              </p:ext>
            </p:extLst>
          </p:nvPr>
        </p:nvGraphicFramePr>
        <p:xfrm>
          <a:off x="1094038" y="952500"/>
          <a:ext cx="6955924" cy="40666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0275910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a:xfrm>
            <a:off x="539750" y="152400"/>
            <a:ext cx="8299450" cy="425450"/>
          </a:xfrm>
        </p:spPr>
        <p:txBody>
          <a:bodyPr/>
          <a:lstStyle/>
          <a:p>
            <a:r>
              <a:rPr lang="en-US" sz="4000" dirty="0">
                <a:solidFill>
                  <a:schemeClr val="tx2"/>
                </a:solidFill>
              </a:rPr>
              <a:t>Evidence-Handling Tasks</a:t>
            </a:r>
          </a:p>
        </p:txBody>
      </p:sp>
      <p:graphicFrame>
        <p:nvGraphicFramePr>
          <p:cNvPr id="3" name="Content Placeholder 2"/>
          <p:cNvGraphicFramePr>
            <a:graphicFrameLocks noGrp="1"/>
          </p:cNvGraphicFramePr>
          <p:nvPr>
            <p:ph idx="1"/>
            <p:extLst>
              <p:ext uri="{D42A27DB-BD31-4B8C-83A1-F6EECF244321}">
                <p14:modId xmlns:p14="http://schemas.microsoft.com/office/powerpoint/2010/main" val="2109060735"/>
              </p:ext>
            </p:extLst>
          </p:nvPr>
        </p:nvGraphicFramePr>
        <p:xfrm>
          <a:off x="539750" y="1143000"/>
          <a:ext cx="7798134" cy="39343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223299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457200" y="124691"/>
            <a:ext cx="8299450" cy="685800"/>
          </a:xfrm>
        </p:spPr>
        <p:txBody>
          <a:bodyPr/>
          <a:lstStyle/>
          <a:p>
            <a:r>
              <a:rPr lang="en-US" sz="4000" dirty="0">
                <a:solidFill>
                  <a:schemeClr val="tx2"/>
                </a:solidFill>
              </a:rPr>
              <a:t>Evidence-Gathering Measures</a:t>
            </a:r>
          </a:p>
        </p:txBody>
      </p:sp>
      <p:graphicFrame>
        <p:nvGraphicFramePr>
          <p:cNvPr id="3" name="Content Placeholder 2"/>
          <p:cNvGraphicFramePr>
            <a:graphicFrameLocks noGrp="1"/>
          </p:cNvGraphicFramePr>
          <p:nvPr>
            <p:ph idx="1"/>
            <p:extLst>
              <p:ext uri="{D42A27DB-BD31-4B8C-83A1-F6EECF244321}">
                <p14:modId xmlns:p14="http://schemas.microsoft.com/office/powerpoint/2010/main" val="2071682251"/>
              </p:ext>
            </p:extLst>
          </p:nvPr>
        </p:nvGraphicFramePr>
        <p:xfrm>
          <a:off x="576761" y="914400"/>
          <a:ext cx="8299450" cy="4648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4555122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C7B17-4CBD-FBE1-02A1-D660F179A037}"/>
              </a:ext>
            </a:extLst>
          </p:cNvPr>
          <p:cNvSpPr>
            <a:spLocks noGrp="1"/>
          </p:cNvSpPr>
          <p:nvPr>
            <p:ph type="title"/>
          </p:nvPr>
        </p:nvSpPr>
        <p:spPr>
          <a:xfrm>
            <a:off x="457200" y="76200"/>
            <a:ext cx="8229600" cy="563562"/>
          </a:xfrm>
        </p:spPr>
        <p:txBody>
          <a:bodyPr/>
          <a:lstStyle/>
          <a:p>
            <a:r>
              <a:rPr lang="en-GB" dirty="0"/>
              <a:t>How much do you remember?</a:t>
            </a:r>
          </a:p>
        </p:txBody>
      </p:sp>
      <p:pic>
        <p:nvPicPr>
          <p:cNvPr id="7" name="Content Placeholder 6">
            <a:extLst>
              <a:ext uri="{FF2B5EF4-FFF2-40B4-BE49-F238E27FC236}">
                <a16:creationId xmlns:a16="http://schemas.microsoft.com/office/drawing/2014/main" id="{0597AB0A-EA7A-88B3-B1BD-5CF76E6769AB}"/>
              </a:ext>
            </a:extLst>
          </p:cNvPr>
          <p:cNvPicPr>
            <a:picLocks noGrp="1" noChangeAspect="1"/>
          </p:cNvPicPr>
          <p:nvPr>
            <p:ph idx="1"/>
          </p:nvPr>
        </p:nvPicPr>
        <p:blipFill>
          <a:blip r:embed="rId2"/>
          <a:stretch>
            <a:fillRect/>
          </a:stretch>
        </p:blipFill>
        <p:spPr bwMode="auto">
          <a:xfrm>
            <a:off x="1442449" y="729798"/>
            <a:ext cx="6259101" cy="429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Slide Number Placeholder 4">
            <a:extLst>
              <a:ext uri="{FF2B5EF4-FFF2-40B4-BE49-F238E27FC236}">
                <a16:creationId xmlns:a16="http://schemas.microsoft.com/office/drawing/2014/main" id="{8A4147AD-DDAC-60D3-0067-A950EE332717}"/>
              </a:ext>
            </a:extLst>
          </p:cNvPr>
          <p:cNvSpPr>
            <a:spLocks noGrp="1"/>
          </p:cNvSpPr>
          <p:nvPr>
            <p:ph type="sldNum" sz="quarter" idx="11"/>
          </p:nvPr>
        </p:nvSpPr>
        <p:spPr/>
        <p:txBody>
          <a:bodyPr/>
          <a:lstStyle/>
          <a:p>
            <a:pPr>
              <a:defRPr/>
            </a:pPr>
            <a:fld id="{D59D80DC-CCE6-46FA-83FF-07FBF6FF2C7D}" type="slidenum">
              <a:rPr lang="en-US" altLang="en-US" smtClean="0"/>
              <a:pPr>
                <a:defRPr/>
              </a:pPr>
              <a:t>35</a:t>
            </a:fld>
            <a:endParaRPr lang="en-US" altLang="en-US"/>
          </a:p>
        </p:txBody>
      </p:sp>
      <p:sp>
        <p:nvSpPr>
          <p:cNvPr id="9" name="TextBox 8">
            <a:extLst>
              <a:ext uri="{FF2B5EF4-FFF2-40B4-BE49-F238E27FC236}">
                <a16:creationId xmlns:a16="http://schemas.microsoft.com/office/drawing/2014/main" id="{53E2E0DF-4C0C-2D1E-003B-589CA53CEA81}"/>
              </a:ext>
            </a:extLst>
          </p:cNvPr>
          <p:cNvSpPr txBox="1"/>
          <p:nvPr/>
        </p:nvSpPr>
        <p:spPr>
          <a:xfrm>
            <a:off x="228600" y="5226657"/>
            <a:ext cx="8534400" cy="369332"/>
          </a:xfrm>
          <a:prstGeom prst="rect">
            <a:avLst/>
          </a:prstGeom>
          <a:noFill/>
        </p:spPr>
        <p:txBody>
          <a:bodyPr wrap="square">
            <a:spAutoFit/>
          </a:bodyPr>
          <a:lstStyle/>
          <a:p>
            <a:r>
              <a:rPr lang="en-GB" dirty="0"/>
              <a:t>https://uwtsd.display.vevox.com#/present/865637/KDH9PDCW5YLJRP2HC92V</a:t>
            </a:r>
          </a:p>
        </p:txBody>
      </p:sp>
    </p:spTree>
    <p:extLst>
      <p:ext uri="{BB962C8B-B14F-4D97-AF65-F5344CB8AC3E}">
        <p14:creationId xmlns:p14="http://schemas.microsoft.com/office/powerpoint/2010/main" val="22109017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7" name="Slide Number Placeholder 4">
            <a:extLst>
              <a:ext uri="{FF2B5EF4-FFF2-40B4-BE49-F238E27FC236}">
                <a16:creationId xmlns:a16="http://schemas.microsoft.com/office/drawing/2014/main" id="{DB1E873D-5669-4947-892A-D0F25B2444E7}"/>
              </a:ext>
            </a:extLst>
          </p:cNvPr>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a:spcBef>
                <a:spcPct val="0"/>
              </a:spcBef>
              <a:buFontTx/>
              <a:buNone/>
            </a:pPr>
            <a:fld id="{DE000A5A-4FFB-4E01-B4BF-3AF2E7528746}" type="slidenum">
              <a:rPr lang="en-US" altLang="en-US" sz="1400" smtClean="0"/>
              <a:pPr>
                <a:spcBef>
                  <a:spcPct val="0"/>
                </a:spcBef>
                <a:buFontTx/>
                <a:buNone/>
              </a:pPr>
              <a:t>36</a:t>
            </a:fld>
            <a:endParaRPr lang="en-US" altLang="en-US" sz="1400"/>
          </a:p>
        </p:txBody>
      </p:sp>
      <p:sp>
        <p:nvSpPr>
          <p:cNvPr id="47108" name="Title 1">
            <a:extLst>
              <a:ext uri="{FF2B5EF4-FFF2-40B4-BE49-F238E27FC236}">
                <a16:creationId xmlns:a16="http://schemas.microsoft.com/office/drawing/2014/main" id="{46594632-1DFE-455B-8F70-96726AE1F71F}"/>
              </a:ext>
            </a:extLst>
          </p:cNvPr>
          <p:cNvSpPr>
            <a:spLocks noGrp="1"/>
          </p:cNvSpPr>
          <p:nvPr>
            <p:ph type="title"/>
          </p:nvPr>
        </p:nvSpPr>
        <p:spPr bwMode="auto">
          <a:xfrm>
            <a:off x="742950" y="2217738"/>
            <a:ext cx="8042275" cy="13366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a:t>Questions?</a:t>
            </a:r>
            <a:endParaRPr lang="en-US" altLang="en-US"/>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7C71D-F721-4AB4-8BAE-64F1FF0E9BA6}"/>
              </a:ext>
            </a:extLst>
          </p:cNvPr>
          <p:cNvSpPr>
            <a:spLocks noGrp="1"/>
          </p:cNvSpPr>
          <p:nvPr>
            <p:ph type="title"/>
          </p:nvPr>
        </p:nvSpPr>
        <p:spPr>
          <a:xfrm>
            <a:off x="435735" y="35417"/>
            <a:ext cx="8229600" cy="563562"/>
          </a:xfrm>
        </p:spPr>
        <p:txBody>
          <a:bodyPr/>
          <a:lstStyle/>
          <a:p>
            <a:r>
              <a:rPr lang="en-GB" dirty="0"/>
              <a:t>References</a:t>
            </a:r>
          </a:p>
        </p:txBody>
      </p:sp>
      <p:sp>
        <p:nvSpPr>
          <p:cNvPr id="3" name="Content Placeholder 2">
            <a:extLst>
              <a:ext uri="{FF2B5EF4-FFF2-40B4-BE49-F238E27FC236}">
                <a16:creationId xmlns:a16="http://schemas.microsoft.com/office/drawing/2014/main" id="{4A7D3B60-BFD1-4898-BE8D-E444DA89F47F}"/>
              </a:ext>
            </a:extLst>
          </p:cNvPr>
          <p:cNvSpPr>
            <a:spLocks noGrp="1"/>
          </p:cNvSpPr>
          <p:nvPr>
            <p:ph idx="1"/>
          </p:nvPr>
        </p:nvSpPr>
        <p:spPr>
          <a:xfrm>
            <a:off x="163285" y="614004"/>
            <a:ext cx="8817429" cy="5024796"/>
          </a:xfrm>
        </p:spPr>
        <p:txBody>
          <a:bodyPr/>
          <a:lstStyle/>
          <a:p>
            <a:pPr lvl="0"/>
            <a:r>
              <a:rPr lang="en-GB" sz="1800" dirty="0"/>
              <a:t>UK National Cyber Security Centre</a:t>
            </a:r>
            <a:br>
              <a:rPr lang="en-GB" sz="1800" dirty="0"/>
            </a:br>
            <a:r>
              <a:rPr lang="en-GB" sz="1800" u="sng" dirty="0">
                <a:hlinkClick r:id="rId2"/>
              </a:rPr>
              <a:t>https://www.ncsc.gov.uk</a:t>
            </a:r>
            <a:endParaRPr lang="en-GB" sz="1800" dirty="0"/>
          </a:p>
          <a:p>
            <a:pPr lvl="0"/>
            <a:r>
              <a:rPr lang="en-GB" sz="1800" dirty="0"/>
              <a:t>National Crime Agency – Cyber Crime</a:t>
            </a:r>
            <a:br>
              <a:rPr lang="en-GB" sz="1800" dirty="0"/>
            </a:br>
            <a:r>
              <a:rPr lang="en-GB" sz="1800" u="sng" dirty="0">
                <a:hlinkClick r:id="rId3"/>
              </a:rPr>
              <a:t>https://www.nationalcrimeagency.gov.uk</a:t>
            </a:r>
            <a:endParaRPr lang="en-GB" sz="1800" dirty="0"/>
          </a:p>
          <a:p>
            <a:pPr lvl="0"/>
            <a:r>
              <a:rPr lang="en-GB" sz="1800" dirty="0"/>
              <a:t>EC-Council CHFI v10+</a:t>
            </a:r>
            <a:br>
              <a:rPr lang="en-GB" sz="1800" dirty="0"/>
            </a:br>
            <a:r>
              <a:rPr lang="en-GB" sz="1800" dirty="0"/>
              <a:t>https://www.ec-council.org/train-certify/chfi/</a:t>
            </a:r>
          </a:p>
          <a:p>
            <a:pPr lvl="0"/>
            <a:r>
              <a:rPr lang="en-GB" sz="1800" dirty="0"/>
              <a:t>Exterro FTK Platform</a:t>
            </a:r>
            <a:br>
              <a:rPr lang="en-GB" sz="1800" dirty="0"/>
            </a:br>
            <a:r>
              <a:rPr lang="en-GB" sz="1800" dirty="0"/>
              <a:t>https://www.exterro.com/ftk-digital-forensics</a:t>
            </a:r>
          </a:p>
          <a:p>
            <a:pPr lvl="0"/>
            <a:r>
              <a:rPr lang="en-GB" sz="1800" dirty="0"/>
              <a:t>NIST SP 800-86</a:t>
            </a:r>
            <a:br>
              <a:rPr lang="en-GB" sz="1800" dirty="0"/>
            </a:br>
            <a:r>
              <a:rPr lang="en-GB" sz="1800" dirty="0"/>
              <a:t>https://csrc.nist.gov/publications/detail/sp/800-86/final</a:t>
            </a:r>
          </a:p>
          <a:p>
            <a:endParaRPr lang="en-GB" sz="1800" dirty="0"/>
          </a:p>
          <a:p>
            <a:r>
              <a:rPr lang="en-GB" sz="1800" dirty="0"/>
              <a:t>Computer Hacking Forensic Investigator (CHFI) – EC Council certified</a:t>
            </a:r>
          </a:p>
          <a:p>
            <a:r>
              <a:rPr lang="en-GB" sz="1800" i="1" dirty="0"/>
              <a:t>System Forensics, Investigation and Response, Third Edition </a:t>
            </a:r>
            <a:r>
              <a:rPr lang="en-GB" sz="1800" dirty="0"/>
              <a:t>by Chuck </a:t>
            </a:r>
            <a:r>
              <a:rPr lang="en-GB" sz="1800" dirty="0" err="1"/>
              <a:t>Easttom</a:t>
            </a:r>
            <a:r>
              <a:rPr lang="en-GB" sz="1800" dirty="0"/>
              <a:t>. ISBN: 978-1-284-12184-1 Paperback 400 pages ● © 2019</a:t>
            </a:r>
          </a:p>
          <a:p>
            <a:r>
              <a:rPr lang="en-GB" sz="1800" dirty="0"/>
              <a:t>Computer Forensics,  Cybercriminals, Laws, and Evidence, Second edition by Marie-Helen Maras. ISBN: 978-1-4496-9222-3 © 2015.</a:t>
            </a:r>
          </a:p>
        </p:txBody>
      </p:sp>
      <p:sp>
        <p:nvSpPr>
          <p:cNvPr id="5" name="Slide Number Placeholder 4">
            <a:extLst>
              <a:ext uri="{FF2B5EF4-FFF2-40B4-BE49-F238E27FC236}">
                <a16:creationId xmlns:a16="http://schemas.microsoft.com/office/drawing/2014/main" id="{7CD6DD6C-FEA0-4E2D-A709-1801C99F86C6}"/>
              </a:ext>
            </a:extLst>
          </p:cNvPr>
          <p:cNvSpPr>
            <a:spLocks noGrp="1"/>
          </p:cNvSpPr>
          <p:nvPr>
            <p:ph type="sldNum" sz="quarter" idx="11"/>
          </p:nvPr>
        </p:nvSpPr>
        <p:spPr/>
        <p:txBody>
          <a:bodyPr/>
          <a:lstStyle/>
          <a:p>
            <a:pPr>
              <a:defRPr/>
            </a:pPr>
            <a:fld id="{D59D80DC-CCE6-46FA-83FF-07FBF6FF2C7D}" type="slidenum">
              <a:rPr lang="en-US" altLang="en-US" smtClean="0"/>
              <a:pPr>
                <a:defRPr/>
              </a:pPr>
              <a:t>37</a:t>
            </a:fld>
            <a:endParaRPr lang="en-US" altLang="en-US"/>
          </a:p>
        </p:txBody>
      </p:sp>
    </p:spTree>
    <p:extLst>
      <p:ext uri="{BB962C8B-B14F-4D97-AF65-F5344CB8AC3E}">
        <p14:creationId xmlns:p14="http://schemas.microsoft.com/office/powerpoint/2010/main" val="55585799"/>
      </p:ext>
    </p:extLst>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Comic Sans MS"/>
        <a:ea typeface=""/>
        <a:cs typeface=""/>
      </a:majorFont>
      <a:minorFont>
        <a:latin typeface="Comic Sans MS"/>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2">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88980157-9E13-4383-A44C-6F3297CF440C}">
  <we:reference id="wa200004709" version="1.1.0.2" store="en-US" storeType="OMEX"/>
  <we:alternateReferences>
    <we:reference id="wa200004709" version="1.1.0.2" store="wa200004709" storeType="OMEX"/>
  </we:alternateReferences>
  <we:properties>
    <we:property name="Office.AutoShowTaskpaneWithDocument" value="true"/>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
  <TotalTime>7221</TotalTime>
  <Pages>28</Pages>
  <Words>3281</Words>
  <Application>Microsoft Office PowerPoint</Application>
  <PresentationFormat>On-screen Show (4:3)</PresentationFormat>
  <Paragraphs>354</Paragraphs>
  <Slides>37</Slides>
  <Notes>19</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37</vt:i4>
      </vt:variant>
    </vt:vector>
  </HeadingPairs>
  <TitlesOfParts>
    <vt:vector size="45" baseType="lpstr">
      <vt:lpstr>-apple-system</vt:lpstr>
      <vt:lpstr>Arial</vt:lpstr>
      <vt:lpstr>Calibri</vt:lpstr>
      <vt:lpstr>Comic Sans MS</vt:lpstr>
      <vt:lpstr>Courier New</vt:lpstr>
      <vt:lpstr>Times New Roman</vt:lpstr>
      <vt:lpstr>Wingdings</vt:lpstr>
      <vt:lpstr>Default Design</vt:lpstr>
      <vt:lpstr>PowerPoint Presentation</vt:lpstr>
      <vt:lpstr>THE GROWING PROBLEM OF CYBERCRIME</vt:lpstr>
      <vt:lpstr>THE GROWING PROBLEM OF CYBERCRIME</vt:lpstr>
      <vt:lpstr>Global challenges</vt:lpstr>
      <vt:lpstr>Why Cybercrime Investigations Fail</vt:lpstr>
      <vt:lpstr>UK Cybercrime Impact</vt:lpstr>
      <vt:lpstr>CYBERCRIME &amp; DIGITAL FORENSICS</vt:lpstr>
      <vt:lpstr>UNDERSTANDING FORENSICS</vt:lpstr>
      <vt:lpstr>OBJECTIVES OF DIGITAL FORENSICS</vt:lpstr>
      <vt:lpstr>UNDERSTANDING CYBERCRIMES</vt:lpstr>
      <vt:lpstr>TYPES OF CYBERCRIMES</vt:lpstr>
      <vt:lpstr>CASE STUDY 1: INSIDER ATTACK</vt:lpstr>
      <vt:lpstr>Case Discussion 1 </vt:lpstr>
      <vt:lpstr>CASE STUDY 2: EXTERNAL ATTACK</vt:lpstr>
      <vt:lpstr>CHALLENGES PRESENTED BY CYBERCRIMES</vt:lpstr>
      <vt:lpstr>STAGES OF FORENSIC INVESTIGATIONS</vt:lpstr>
      <vt:lpstr>DATA SEIZURE</vt:lpstr>
      <vt:lpstr>DATA ACQUISITION</vt:lpstr>
      <vt:lpstr>DATA RECOVERY</vt:lpstr>
      <vt:lpstr>TYPES OF DIGITAL EVIDENCE</vt:lpstr>
      <vt:lpstr>CATEGORIES OF DIGITAL EVIDENCE</vt:lpstr>
      <vt:lpstr>CHARACTERISTICS OF DIGITAL EVIDENCE</vt:lpstr>
      <vt:lpstr>SOURCES OF DIGITAL EVIDENCE</vt:lpstr>
      <vt:lpstr>DATA ANALYSIS</vt:lpstr>
      <vt:lpstr>DATA ANALYSIS</vt:lpstr>
      <vt:lpstr>Case Discussion 2</vt:lpstr>
      <vt:lpstr>DOCUMENTATION &amp; REPORTING</vt:lpstr>
      <vt:lpstr>EXPERT WITNESS</vt:lpstr>
      <vt:lpstr>RULES OF DIGITAL FORENSICS</vt:lpstr>
      <vt:lpstr>Rules of Computer Forensics</vt:lpstr>
      <vt:lpstr>Computer Forensics Methodologies</vt:lpstr>
      <vt:lpstr>Forensic Investigation Methodologies</vt:lpstr>
      <vt:lpstr>Evidence-Handling Tasks</vt:lpstr>
      <vt:lpstr>Evidence-Gathering Measures</vt:lpstr>
      <vt:lpstr>How much do you remember?</vt:lpstr>
      <vt:lpstr>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Dr Carlene Campbell</cp:lastModifiedBy>
  <cp:revision>14</cp:revision>
  <dcterms:created xsi:type="dcterms:W3CDTF">2012-01-13T14:50:56Z</dcterms:created>
  <dcterms:modified xsi:type="dcterms:W3CDTF">2026-02-02T21:16:18Z</dcterms:modified>
</cp:coreProperties>
</file>