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4"/>
    <p:sldMasterId id="2147483700" r:id="rId5"/>
    <p:sldMasterId id="2147483687" r:id="rId6"/>
  </p:sldMasterIdLst>
  <p:notesMasterIdLst>
    <p:notesMasterId r:id="rId35"/>
  </p:notesMasterIdLst>
  <p:sldIdLst>
    <p:sldId id="256" r:id="rId7"/>
    <p:sldId id="260" r:id="rId8"/>
    <p:sldId id="265" r:id="rId9"/>
    <p:sldId id="567" r:id="rId10"/>
    <p:sldId id="471" r:id="rId11"/>
    <p:sldId id="570" r:id="rId12"/>
    <p:sldId id="384" r:id="rId13"/>
    <p:sldId id="277" r:id="rId14"/>
    <p:sldId id="278" r:id="rId15"/>
    <p:sldId id="294" r:id="rId16"/>
    <p:sldId id="293" r:id="rId17"/>
    <p:sldId id="569" r:id="rId18"/>
    <p:sldId id="281" r:id="rId19"/>
    <p:sldId id="568" r:id="rId20"/>
    <p:sldId id="572" r:id="rId21"/>
    <p:sldId id="574" r:id="rId22"/>
    <p:sldId id="575" r:id="rId23"/>
    <p:sldId id="576" r:id="rId24"/>
    <p:sldId id="579" r:id="rId25"/>
    <p:sldId id="577" r:id="rId26"/>
    <p:sldId id="578" r:id="rId27"/>
    <p:sldId id="270" r:id="rId28"/>
    <p:sldId id="552" r:id="rId29"/>
    <p:sldId id="514" r:id="rId30"/>
    <p:sldId id="571" r:id="rId31"/>
    <p:sldId id="526" r:id="rId32"/>
    <p:sldId id="483" r:id="rId33"/>
    <p:sldId id="516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0A7B8EA-E7A3-44F6-8881-0A01B43AA582}" v="81" dt="2026-09-23T21:10:43.73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84E427A-3D55-4303-BF80-6455036E1DE7}" styleName="Themed Style 1 – Accent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5436" autoAdjust="0"/>
  </p:normalViewPr>
  <p:slideViewPr>
    <p:cSldViewPr snapToGrid="0">
      <p:cViewPr>
        <p:scale>
          <a:sx n="87" d="100"/>
          <a:sy n="87" d="100"/>
        </p:scale>
        <p:origin x="66" y="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tableStyles" Target="tableStyles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41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presProps" Target="pres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ssica Roberts" userId="831782ca-6a3f-4cbd-8621-3600d0a72af9" providerId="ADAL" clId="{22D2708E-2549-4DB5-80A7-7A2FE6C859EA}"/>
    <pc:docChg chg="undo custSel addSld delSld modSld sldOrd">
      <pc:chgData name="Jessica Roberts" userId="831782ca-6a3f-4cbd-8621-3600d0a72af9" providerId="ADAL" clId="{22D2708E-2549-4DB5-80A7-7A2FE6C859EA}" dt="2026-09-23T21:26:12.560" v="2731" actId="47"/>
      <pc:docMkLst>
        <pc:docMk/>
      </pc:docMkLst>
      <pc:sldChg chg="addSp delSp modSp mod">
        <pc:chgData name="Jessica Roberts" userId="831782ca-6a3f-4cbd-8621-3600d0a72af9" providerId="ADAL" clId="{22D2708E-2549-4DB5-80A7-7A2FE6C859EA}" dt="2026-09-23T13:54:33.839" v="335" actId="478"/>
        <pc:sldMkLst>
          <pc:docMk/>
          <pc:sldMk cId="2091367879" sldId="256"/>
        </pc:sldMkLst>
        <pc:spChg chg="mod">
          <ac:chgData name="Jessica Roberts" userId="831782ca-6a3f-4cbd-8621-3600d0a72af9" providerId="ADAL" clId="{22D2708E-2549-4DB5-80A7-7A2FE6C859EA}" dt="2026-09-23T13:54:25.017" v="334" actId="20577"/>
          <ac:spMkLst>
            <pc:docMk/>
            <pc:sldMk cId="2091367879" sldId="256"/>
            <ac:spMk id="2" creationId="{4A4885B0-8E2A-497F-BF72-13C6FEAAA715}"/>
          </ac:spMkLst>
        </pc:spChg>
        <pc:spChg chg="del">
          <ac:chgData name="Jessica Roberts" userId="831782ca-6a3f-4cbd-8621-3600d0a72af9" providerId="ADAL" clId="{22D2708E-2549-4DB5-80A7-7A2FE6C859EA}" dt="2026-09-23T13:53:15.250" v="313" actId="478"/>
          <ac:spMkLst>
            <pc:docMk/>
            <pc:sldMk cId="2091367879" sldId="256"/>
            <ac:spMk id="3" creationId="{2A46C331-19A3-4834-BA03-776AE43B2047}"/>
          </ac:spMkLst>
        </pc:spChg>
        <pc:spChg chg="add del mod">
          <ac:chgData name="Jessica Roberts" userId="831782ca-6a3f-4cbd-8621-3600d0a72af9" providerId="ADAL" clId="{22D2708E-2549-4DB5-80A7-7A2FE6C859EA}" dt="2026-09-23T13:54:33.839" v="335" actId="478"/>
          <ac:spMkLst>
            <pc:docMk/>
            <pc:sldMk cId="2091367879" sldId="256"/>
            <ac:spMk id="5" creationId="{DEFB5D7C-151D-1B79-BB54-764FD812CC98}"/>
          </ac:spMkLst>
        </pc:spChg>
      </pc:sldChg>
      <pc:sldChg chg="del">
        <pc:chgData name="Jessica Roberts" userId="831782ca-6a3f-4cbd-8621-3600d0a72af9" providerId="ADAL" clId="{22D2708E-2549-4DB5-80A7-7A2FE6C859EA}" dt="2026-09-23T14:11:02.750" v="379" actId="47"/>
        <pc:sldMkLst>
          <pc:docMk/>
          <pc:sldMk cId="182112619" sldId="259"/>
        </pc:sldMkLst>
      </pc:sldChg>
      <pc:sldChg chg="modSp mod modShow">
        <pc:chgData name="Jessica Roberts" userId="831782ca-6a3f-4cbd-8621-3600d0a72af9" providerId="ADAL" clId="{22D2708E-2549-4DB5-80A7-7A2FE6C859EA}" dt="2026-09-23T16:01:47.247" v="711" actId="729"/>
        <pc:sldMkLst>
          <pc:docMk/>
          <pc:sldMk cId="4260901347" sldId="260"/>
        </pc:sldMkLst>
        <pc:spChg chg="mod">
          <ac:chgData name="Jessica Roberts" userId="831782ca-6a3f-4cbd-8621-3600d0a72af9" providerId="ADAL" clId="{22D2708E-2549-4DB5-80A7-7A2FE6C859EA}" dt="2026-09-23T13:52:55.613" v="312" actId="20577"/>
          <ac:spMkLst>
            <pc:docMk/>
            <pc:sldMk cId="4260901347" sldId="260"/>
            <ac:spMk id="4" creationId="{EE20789C-959E-4264-9CFF-A601572F843F}"/>
          </ac:spMkLst>
        </pc:spChg>
      </pc:sldChg>
      <pc:sldChg chg="modSp mod ord">
        <pc:chgData name="Jessica Roberts" userId="831782ca-6a3f-4cbd-8621-3600d0a72af9" providerId="ADAL" clId="{22D2708E-2549-4DB5-80A7-7A2FE6C859EA}" dt="2026-09-23T16:02:38.477" v="730" actId="20577"/>
        <pc:sldMkLst>
          <pc:docMk/>
          <pc:sldMk cId="2587395181" sldId="265"/>
        </pc:sldMkLst>
        <pc:graphicFrameChg chg="modGraphic">
          <ac:chgData name="Jessica Roberts" userId="831782ca-6a3f-4cbd-8621-3600d0a72af9" providerId="ADAL" clId="{22D2708E-2549-4DB5-80A7-7A2FE6C859EA}" dt="2026-09-23T16:02:38.477" v="730" actId="20577"/>
          <ac:graphicFrameMkLst>
            <pc:docMk/>
            <pc:sldMk cId="2587395181" sldId="265"/>
            <ac:graphicFrameMk id="5" creationId="{5C466481-31B0-40B5-870B-0EB3BCC4E3CC}"/>
          </ac:graphicFrameMkLst>
        </pc:graphicFrameChg>
      </pc:sldChg>
      <pc:sldChg chg="del">
        <pc:chgData name="Jessica Roberts" userId="831782ca-6a3f-4cbd-8621-3600d0a72af9" providerId="ADAL" clId="{22D2708E-2549-4DB5-80A7-7A2FE6C859EA}" dt="2026-09-23T14:12:02.244" v="384" actId="47"/>
        <pc:sldMkLst>
          <pc:docMk/>
          <pc:sldMk cId="891851803" sldId="267"/>
        </pc:sldMkLst>
      </pc:sldChg>
      <pc:sldChg chg="modSp add mod">
        <pc:chgData name="Jessica Roberts" userId="831782ca-6a3f-4cbd-8621-3600d0a72af9" providerId="ADAL" clId="{22D2708E-2549-4DB5-80A7-7A2FE6C859EA}" dt="2026-09-23T14:30:59.799" v="524" actId="1076"/>
        <pc:sldMkLst>
          <pc:docMk/>
          <pc:sldMk cId="3244716735" sldId="277"/>
        </pc:sldMkLst>
        <pc:spChg chg="mod">
          <ac:chgData name="Jessica Roberts" userId="831782ca-6a3f-4cbd-8621-3600d0a72af9" providerId="ADAL" clId="{22D2708E-2549-4DB5-80A7-7A2FE6C859EA}" dt="2026-09-23T14:30:53.435" v="523" actId="1076"/>
          <ac:spMkLst>
            <pc:docMk/>
            <pc:sldMk cId="3244716735" sldId="277"/>
            <ac:spMk id="5" creationId="{00D8DF2B-7577-4EB3-BC74-7ADDB9B874D5}"/>
          </ac:spMkLst>
        </pc:spChg>
        <pc:picChg chg="mod">
          <ac:chgData name="Jessica Roberts" userId="831782ca-6a3f-4cbd-8621-3600d0a72af9" providerId="ADAL" clId="{22D2708E-2549-4DB5-80A7-7A2FE6C859EA}" dt="2026-09-23T14:30:59.799" v="524" actId="1076"/>
          <ac:picMkLst>
            <pc:docMk/>
            <pc:sldMk cId="3244716735" sldId="277"/>
            <ac:picMk id="4" creationId="{B8488836-CD64-489A-94CE-F836E8A7FEBE}"/>
          </ac:picMkLst>
        </pc:picChg>
      </pc:sldChg>
      <pc:sldChg chg="add">
        <pc:chgData name="Jessica Roberts" userId="831782ca-6a3f-4cbd-8621-3600d0a72af9" providerId="ADAL" clId="{22D2708E-2549-4DB5-80A7-7A2FE6C859EA}" dt="2026-09-23T14:26:05.478" v="467"/>
        <pc:sldMkLst>
          <pc:docMk/>
          <pc:sldMk cId="3820299668" sldId="278"/>
        </pc:sldMkLst>
      </pc:sldChg>
      <pc:sldChg chg="addSp modSp add mod">
        <pc:chgData name="Jessica Roberts" userId="831782ca-6a3f-4cbd-8621-3600d0a72af9" providerId="ADAL" clId="{22D2708E-2549-4DB5-80A7-7A2FE6C859EA}" dt="2026-09-23T14:36:31.657" v="547" actId="732"/>
        <pc:sldMkLst>
          <pc:docMk/>
          <pc:sldMk cId="2094244188" sldId="281"/>
        </pc:sldMkLst>
        <pc:picChg chg="mod modCrop">
          <ac:chgData name="Jessica Roberts" userId="831782ca-6a3f-4cbd-8621-3600d0a72af9" providerId="ADAL" clId="{22D2708E-2549-4DB5-80A7-7A2FE6C859EA}" dt="2026-09-23T14:36:31.657" v="547" actId="732"/>
          <ac:picMkLst>
            <pc:docMk/>
            <pc:sldMk cId="2094244188" sldId="281"/>
            <ac:picMk id="3" creationId="{82369151-D397-48DA-AA00-C2D188508C51}"/>
          </ac:picMkLst>
        </pc:picChg>
        <pc:picChg chg="add">
          <ac:chgData name="Jessica Roberts" userId="831782ca-6a3f-4cbd-8621-3600d0a72af9" providerId="ADAL" clId="{22D2708E-2549-4DB5-80A7-7A2FE6C859EA}" dt="2026-09-23T14:35:54.053" v="542" actId="22"/>
          <ac:picMkLst>
            <pc:docMk/>
            <pc:sldMk cId="2094244188" sldId="281"/>
            <ac:picMk id="5" creationId="{FB61E4CE-2364-8D93-4D22-B49F7C05AF4D}"/>
          </ac:picMkLst>
        </pc:picChg>
        <pc:picChg chg="add mod modCrop">
          <ac:chgData name="Jessica Roberts" userId="831782ca-6a3f-4cbd-8621-3600d0a72af9" providerId="ADAL" clId="{22D2708E-2549-4DB5-80A7-7A2FE6C859EA}" dt="2026-09-23T14:36:19.939" v="546" actId="1076"/>
          <ac:picMkLst>
            <pc:docMk/>
            <pc:sldMk cId="2094244188" sldId="281"/>
            <ac:picMk id="8" creationId="{7B8F8264-78C4-66C5-30CD-C8942BAD1F4D}"/>
          </ac:picMkLst>
        </pc:picChg>
      </pc:sldChg>
      <pc:sldChg chg="add del">
        <pc:chgData name="Jessica Roberts" userId="831782ca-6a3f-4cbd-8621-3600d0a72af9" providerId="ADAL" clId="{22D2708E-2549-4DB5-80A7-7A2FE6C859EA}" dt="2026-09-23T14:29:35.043" v="502" actId="47"/>
        <pc:sldMkLst>
          <pc:docMk/>
          <pc:sldMk cId="2979467085" sldId="287"/>
        </pc:sldMkLst>
      </pc:sldChg>
      <pc:sldChg chg="delSp modSp add mod">
        <pc:chgData name="Jessica Roberts" userId="831782ca-6a3f-4cbd-8621-3600d0a72af9" providerId="ADAL" clId="{22D2708E-2549-4DB5-80A7-7A2FE6C859EA}" dt="2026-09-23T14:33:13.951" v="529" actId="404"/>
        <pc:sldMkLst>
          <pc:docMk/>
          <pc:sldMk cId="367980232" sldId="293"/>
        </pc:sldMkLst>
        <pc:spChg chg="mod">
          <ac:chgData name="Jessica Roberts" userId="831782ca-6a3f-4cbd-8621-3600d0a72af9" providerId="ADAL" clId="{22D2708E-2549-4DB5-80A7-7A2FE6C859EA}" dt="2026-09-23T14:33:13.951" v="529" actId="404"/>
          <ac:spMkLst>
            <pc:docMk/>
            <pc:sldMk cId="367980232" sldId="293"/>
            <ac:spMk id="7" creationId="{05413842-CABD-4A91-8631-C1C1002861A4}"/>
          </ac:spMkLst>
        </pc:spChg>
        <pc:picChg chg="del">
          <ac:chgData name="Jessica Roberts" userId="831782ca-6a3f-4cbd-8621-3600d0a72af9" providerId="ADAL" clId="{22D2708E-2549-4DB5-80A7-7A2FE6C859EA}" dt="2026-09-23T14:32:53.538" v="526" actId="478"/>
          <ac:picMkLst>
            <pc:docMk/>
            <pc:sldMk cId="367980232" sldId="293"/>
            <ac:picMk id="6" creationId="{B254EECB-91FD-4172-BE79-4EFB3CA6FA39}"/>
          </ac:picMkLst>
        </pc:picChg>
      </pc:sldChg>
      <pc:sldChg chg="delSp add mod delAnim">
        <pc:chgData name="Jessica Roberts" userId="831782ca-6a3f-4cbd-8621-3600d0a72af9" providerId="ADAL" clId="{22D2708E-2549-4DB5-80A7-7A2FE6C859EA}" dt="2026-09-23T14:32:27.379" v="525" actId="478"/>
        <pc:sldMkLst>
          <pc:docMk/>
          <pc:sldMk cId="2013592456" sldId="294"/>
        </pc:sldMkLst>
        <pc:spChg chg="del">
          <ac:chgData name="Jessica Roberts" userId="831782ca-6a3f-4cbd-8621-3600d0a72af9" providerId="ADAL" clId="{22D2708E-2549-4DB5-80A7-7A2FE6C859EA}" dt="2026-09-23T14:32:27.379" v="525" actId="478"/>
          <ac:spMkLst>
            <pc:docMk/>
            <pc:sldMk cId="2013592456" sldId="294"/>
            <ac:spMk id="5" creationId="{DFEF210B-AB82-4CA9-BAA0-F4201C1A966A}"/>
          </ac:spMkLst>
        </pc:spChg>
      </pc:sldChg>
      <pc:sldChg chg="delSp add del setBg delDesignElem">
        <pc:chgData name="Jessica Roberts" userId="831782ca-6a3f-4cbd-8621-3600d0a72af9" providerId="ADAL" clId="{22D2708E-2549-4DB5-80A7-7A2FE6C859EA}" dt="2026-09-23T14:29:32.084" v="501" actId="47"/>
        <pc:sldMkLst>
          <pc:docMk/>
          <pc:sldMk cId="3358464661" sldId="353"/>
        </pc:sldMkLst>
        <pc:spChg chg="del">
          <ac:chgData name="Jessica Roberts" userId="831782ca-6a3f-4cbd-8621-3600d0a72af9" providerId="ADAL" clId="{22D2708E-2549-4DB5-80A7-7A2FE6C859EA}" dt="2026-09-23T14:26:05.478" v="467"/>
          <ac:spMkLst>
            <pc:docMk/>
            <pc:sldMk cId="3358464661" sldId="353"/>
            <ac:spMk id="80" creationId="{9EB2D573-90C6-4223-BDB0-20D4FD97D6D8}"/>
          </ac:spMkLst>
        </pc:spChg>
        <pc:spChg chg="del">
          <ac:chgData name="Jessica Roberts" userId="831782ca-6a3f-4cbd-8621-3600d0a72af9" providerId="ADAL" clId="{22D2708E-2549-4DB5-80A7-7A2FE6C859EA}" dt="2026-09-23T14:26:05.478" v="467"/>
          <ac:spMkLst>
            <pc:docMk/>
            <pc:sldMk cId="3358464661" sldId="353"/>
            <ac:spMk id="82" creationId="{D5B834C4-13F9-494E-82A6-7B52564164AF}"/>
          </ac:spMkLst>
        </pc:spChg>
        <pc:cxnChg chg="del">
          <ac:chgData name="Jessica Roberts" userId="831782ca-6a3f-4cbd-8621-3600d0a72af9" providerId="ADAL" clId="{22D2708E-2549-4DB5-80A7-7A2FE6C859EA}" dt="2026-09-23T14:26:05.478" v="467"/>
          <ac:cxnSpMkLst>
            <pc:docMk/>
            <pc:sldMk cId="3358464661" sldId="353"/>
            <ac:cxnSpMk id="84" creationId="{F19318D1-076E-4507-9978-850C6506988B}"/>
          </ac:cxnSpMkLst>
        </pc:cxnChg>
      </pc:sldChg>
      <pc:sldChg chg="add del setBg">
        <pc:chgData name="Jessica Roberts" userId="831782ca-6a3f-4cbd-8621-3600d0a72af9" providerId="ADAL" clId="{22D2708E-2549-4DB5-80A7-7A2FE6C859EA}" dt="2026-09-23T14:27:57.199" v="488" actId="47"/>
        <pc:sldMkLst>
          <pc:docMk/>
          <pc:sldMk cId="2768281014" sldId="369"/>
        </pc:sldMkLst>
      </pc:sldChg>
      <pc:sldChg chg="addSp delSp modSp add mod ord setBg delDesignElem">
        <pc:chgData name="Jessica Roberts" userId="831782ca-6a3f-4cbd-8621-3600d0a72af9" providerId="ADAL" clId="{22D2708E-2549-4DB5-80A7-7A2FE6C859EA}" dt="2026-09-23T14:29:23.087" v="500" actId="14100"/>
        <pc:sldMkLst>
          <pc:docMk/>
          <pc:sldMk cId="4002391784" sldId="384"/>
        </pc:sldMkLst>
        <pc:spChg chg="mod">
          <ac:chgData name="Jessica Roberts" userId="831782ca-6a3f-4cbd-8621-3600d0a72af9" providerId="ADAL" clId="{22D2708E-2549-4DB5-80A7-7A2FE6C859EA}" dt="2026-09-23T14:27:18.344" v="481" actId="26606"/>
          <ac:spMkLst>
            <pc:docMk/>
            <pc:sldMk cId="4002391784" sldId="384"/>
            <ac:spMk id="3" creationId="{EF950F69-4BC0-465E-AC8B-770A2D01B782}"/>
          </ac:spMkLst>
        </pc:spChg>
        <pc:spChg chg="del">
          <ac:chgData name="Jessica Roberts" userId="831782ca-6a3f-4cbd-8621-3600d0a72af9" providerId="ADAL" clId="{22D2708E-2549-4DB5-80A7-7A2FE6C859EA}" dt="2026-09-23T14:26:05.478" v="467"/>
          <ac:spMkLst>
            <pc:docMk/>
            <pc:sldMk cId="4002391784" sldId="384"/>
            <ac:spMk id="7" creationId="{3BD28B09-C850-4EA4-8888-67416520F395}"/>
          </ac:spMkLst>
        </pc:spChg>
        <pc:spChg chg="del">
          <ac:chgData name="Jessica Roberts" userId="831782ca-6a3f-4cbd-8621-3600d0a72af9" providerId="ADAL" clId="{22D2708E-2549-4DB5-80A7-7A2FE6C859EA}" dt="2026-09-23T14:26:05.478" v="467"/>
          <ac:spMkLst>
            <pc:docMk/>
            <pc:sldMk cId="4002391784" sldId="384"/>
            <ac:spMk id="9" creationId="{8DE9D5BA-83AA-4459-83D3-20EC090C22CE}"/>
          </ac:spMkLst>
        </pc:spChg>
        <pc:spChg chg="add">
          <ac:chgData name="Jessica Roberts" userId="831782ca-6a3f-4cbd-8621-3600d0a72af9" providerId="ADAL" clId="{22D2708E-2549-4DB5-80A7-7A2FE6C859EA}" dt="2026-09-23T14:27:18.344" v="481" actId="26606"/>
          <ac:spMkLst>
            <pc:docMk/>
            <pc:sldMk cId="4002391784" sldId="384"/>
            <ac:spMk id="10" creationId="{C4879EFC-8E62-4E00-973C-C45EE9EC676D}"/>
          </ac:spMkLst>
        </pc:spChg>
        <pc:spChg chg="add">
          <ac:chgData name="Jessica Roberts" userId="831782ca-6a3f-4cbd-8621-3600d0a72af9" providerId="ADAL" clId="{22D2708E-2549-4DB5-80A7-7A2FE6C859EA}" dt="2026-09-23T14:27:18.344" v="481" actId="26606"/>
          <ac:spMkLst>
            <pc:docMk/>
            <pc:sldMk cId="4002391784" sldId="384"/>
            <ac:spMk id="12" creationId="{D6A9C53F-5F90-40A5-8C85-5412D39C8C68}"/>
          </ac:spMkLst>
        </pc:spChg>
        <pc:picChg chg="mod ord">
          <ac:chgData name="Jessica Roberts" userId="831782ca-6a3f-4cbd-8621-3600d0a72af9" providerId="ADAL" clId="{22D2708E-2549-4DB5-80A7-7A2FE6C859EA}" dt="2026-09-23T14:29:23.087" v="500" actId="14100"/>
          <ac:picMkLst>
            <pc:docMk/>
            <pc:sldMk cId="4002391784" sldId="384"/>
            <ac:picMk id="2" creationId="{27C927A8-824F-4AF0-B74F-413920C74F46}"/>
          </ac:picMkLst>
        </pc:picChg>
        <pc:picChg chg="add mod">
          <ac:chgData name="Jessica Roberts" userId="831782ca-6a3f-4cbd-8621-3600d0a72af9" providerId="ADAL" clId="{22D2708E-2549-4DB5-80A7-7A2FE6C859EA}" dt="2026-09-23T14:29:06.820" v="497" actId="1076"/>
          <ac:picMkLst>
            <pc:docMk/>
            <pc:sldMk cId="4002391784" sldId="384"/>
            <ac:picMk id="5" creationId="{4C70C540-008B-94BC-61ED-D603FB63CA61}"/>
          </ac:picMkLst>
        </pc:picChg>
        <pc:picChg chg="add mod">
          <ac:chgData name="Jessica Roberts" userId="831782ca-6a3f-4cbd-8621-3600d0a72af9" providerId="ADAL" clId="{22D2708E-2549-4DB5-80A7-7A2FE6C859EA}" dt="2026-09-23T14:29:17.891" v="499" actId="1076"/>
          <ac:picMkLst>
            <pc:docMk/>
            <pc:sldMk cId="4002391784" sldId="384"/>
            <ac:picMk id="8" creationId="{A50D031B-2F9B-8D3F-41C3-5D41A0C3CBE0}"/>
          </ac:picMkLst>
        </pc:picChg>
      </pc:sldChg>
      <pc:sldChg chg="delSp modSp add del mod setBg">
        <pc:chgData name="Jessica Roberts" userId="831782ca-6a3f-4cbd-8621-3600d0a72af9" providerId="ADAL" clId="{22D2708E-2549-4DB5-80A7-7A2FE6C859EA}" dt="2026-09-23T14:27:24.124" v="482" actId="47"/>
        <pc:sldMkLst>
          <pc:docMk/>
          <pc:sldMk cId="3119663358" sldId="385"/>
        </pc:sldMkLst>
        <pc:spChg chg="del">
          <ac:chgData name="Jessica Roberts" userId="831782ca-6a3f-4cbd-8621-3600d0a72af9" providerId="ADAL" clId="{22D2708E-2549-4DB5-80A7-7A2FE6C859EA}" dt="2026-09-23T14:26:33.591" v="470" actId="478"/>
          <ac:spMkLst>
            <pc:docMk/>
            <pc:sldMk cId="3119663358" sldId="385"/>
            <ac:spMk id="2" creationId="{DB6535DF-D6E4-447F-8A22-04A952E47C7C}"/>
          </ac:spMkLst>
        </pc:spChg>
        <pc:spChg chg="del">
          <ac:chgData name="Jessica Roberts" userId="831782ca-6a3f-4cbd-8621-3600d0a72af9" providerId="ADAL" clId="{22D2708E-2549-4DB5-80A7-7A2FE6C859EA}" dt="2026-09-23T14:26:27.831" v="468" actId="478"/>
          <ac:spMkLst>
            <pc:docMk/>
            <pc:sldMk cId="3119663358" sldId="385"/>
            <ac:spMk id="10" creationId="{854ED9AA-6067-40C3-B1E4-EFDDA09886CE}"/>
          </ac:spMkLst>
        </pc:spChg>
        <pc:picChg chg="mod">
          <ac:chgData name="Jessica Roberts" userId="831782ca-6a3f-4cbd-8621-3600d0a72af9" providerId="ADAL" clId="{22D2708E-2549-4DB5-80A7-7A2FE6C859EA}" dt="2026-09-23T14:26:31.224" v="469" actId="1076"/>
          <ac:picMkLst>
            <pc:docMk/>
            <pc:sldMk cId="3119663358" sldId="385"/>
            <ac:picMk id="8" creationId="{5236A13F-90B6-4B1F-9BC1-0401BDA3ACB4}"/>
          </ac:picMkLst>
        </pc:picChg>
      </pc:sldChg>
      <pc:sldChg chg="addSp modSp add del mod">
        <pc:chgData name="Jessica Roberts" userId="831782ca-6a3f-4cbd-8621-3600d0a72af9" providerId="ADAL" clId="{22D2708E-2549-4DB5-80A7-7A2FE6C859EA}" dt="2026-09-23T14:35:38.172" v="541" actId="47"/>
        <pc:sldMkLst>
          <pc:docMk/>
          <pc:sldMk cId="1163915620" sldId="386"/>
        </pc:sldMkLst>
        <pc:picChg chg="add mod">
          <ac:chgData name="Jessica Roberts" userId="831782ca-6a3f-4cbd-8621-3600d0a72af9" providerId="ADAL" clId="{22D2708E-2549-4DB5-80A7-7A2FE6C859EA}" dt="2026-09-23T14:33:42.733" v="531" actId="14100"/>
          <ac:picMkLst>
            <pc:docMk/>
            <pc:sldMk cId="1163915620" sldId="386"/>
            <ac:picMk id="5" creationId="{BA170B10-2D23-E5C0-D8CC-929BF6EC923A}"/>
          </ac:picMkLst>
        </pc:picChg>
        <pc:picChg chg="add mod modCrop">
          <ac:chgData name="Jessica Roberts" userId="831782ca-6a3f-4cbd-8621-3600d0a72af9" providerId="ADAL" clId="{22D2708E-2549-4DB5-80A7-7A2FE6C859EA}" dt="2026-09-23T14:34:11.258" v="534" actId="1076"/>
          <ac:picMkLst>
            <pc:docMk/>
            <pc:sldMk cId="1163915620" sldId="386"/>
            <ac:picMk id="7" creationId="{6BEFF2E2-0FDE-64A8-2523-7A1549DB0992}"/>
          </ac:picMkLst>
        </pc:picChg>
      </pc:sldChg>
      <pc:sldChg chg="del">
        <pc:chgData name="Jessica Roberts" userId="831782ca-6a3f-4cbd-8621-3600d0a72af9" providerId="ADAL" clId="{22D2708E-2549-4DB5-80A7-7A2FE6C859EA}" dt="2026-09-23T14:37:41.867" v="549" actId="47"/>
        <pc:sldMkLst>
          <pc:docMk/>
          <pc:sldMk cId="4084580117" sldId="436"/>
        </pc:sldMkLst>
      </pc:sldChg>
      <pc:sldChg chg="addSp delSp modSp mod delAnim modAnim">
        <pc:chgData name="Jessica Roberts" userId="831782ca-6a3f-4cbd-8621-3600d0a72af9" providerId="ADAL" clId="{22D2708E-2549-4DB5-80A7-7A2FE6C859EA}" dt="2026-09-23T14:10:48.183" v="378" actId="14100"/>
        <pc:sldMkLst>
          <pc:docMk/>
          <pc:sldMk cId="328722114" sldId="471"/>
        </pc:sldMkLst>
        <pc:spChg chg="mod">
          <ac:chgData name="Jessica Roberts" userId="831782ca-6a3f-4cbd-8621-3600d0a72af9" providerId="ADAL" clId="{22D2708E-2549-4DB5-80A7-7A2FE6C859EA}" dt="2026-09-23T14:10:48.183" v="378" actId="14100"/>
          <ac:spMkLst>
            <pc:docMk/>
            <pc:sldMk cId="328722114" sldId="471"/>
            <ac:spMk id="2" creationId="{669C6843-4335-2168-D369-1A98F6257A87}"/>
          </ac:spMkLst>
        </pc:spChg>
        <pc:spChg chg="add del mod">
          <ac:chgData name="Jessica Roberts" userId="831782ca-6a3f-4cbd-8621-3600d0a72af9" providerId="ADAL" clId="{22D2708E-2549-4DB5-80A7-7A2FE6C859EA}" dt="2026-09-23T14:07:45.159" v="362" actId="478"/>
          <ac:spMkLst>
            <pc:docMk/>
            <pc:sldMk cId="328722114" sldId="471"/>
            <ac:spMk id="3" creationId="{E616C953-C743-5F08-3BA8-F08ED84B2C50}"/>
          </ac:spMkLst>
        </pc:spChg>
        <pc:spChg chg="add del mod">
          <ac:chgData name="Jessica Roberts" userId="831782ca-6a3f-4cbd-8621-3600d0a72af9" providerId="ADAL" clId="{22D2708E-2549-4DB5-80A7-7A2FE6C859EA}" dt="2026-09-23T14:07:27.769" v="356" actId="478"/>
          <ac:spMkLst>
            <pc:docMk/>
            <pc:sldMk cId="328722114" sldId="471"/>
            <ac:spMk id="4" creationId="{90419A48-0A28-C878-0379-866943C3201C}"/>
          </ac:spMkLst>
        </pc:spChg>
        <pc:spChg chg="add del mod">
          <ac:chgData name="Jessica Roberts" userId="831782ca-6a3f-4cbd-8621-3600d0a72af9" providerId="ADAL" clId="{22D2708E-2549-4DB5-80A7-7A2FE6C859EA}" dt="2026-09-23T14:06:59.950" v="349" actId="478"/>
          <ac:spMkLst>
            <pc:docMk/>
            <pc:sldMk cId="328722114" sldId="471"/>
            <ac:spMk id="5" creationId="{774254EF-537E-F429-E9F3-7ACE4C0CF3C5}"/>
          </ac:spMkLst>
        </pc:spChg>
        <pc:spChg chg="add mod">
          <ac:chgData name="Jessica Roberts" userId="831782ca-6a3f-4cbd-8621-3600d0a72af9" providerId="ADAL" clId="{22D2708E-2549-4DB5-80A7-7A2FE6C859EA}" dt="2026-09-23T14:10:10.598" v="372" actId="1076"/>
          <ac:spMkLst>
            <pc:docMk/>
            <pc:sldMk cId="328722114" sldId="471"/>
            <ac:spMk id="6" creationId="{BEDDAEC5-A252-0138-950E-D872D87A2548}"/>
          </ac:spMkLst>
        </pc:spChg>
        <pc:spChg chg="del">
          <ac:chgData name="Jessica Roberts" userId="831782ca-6a3f-4cbd-8621-3600d0a72af9" providerId="ADAL" clId="{22D2708E-2549-4DB5-80A7-7A2FE6C859EA}" dt="2026-09-23T14:05:10.098" v="339" actId="478"/>
          <ac:spMkLst>
            <pc:docMk/>
            <pc:sldMk cId="328722114" sldId="471"/>
            <ac:spMk id="10" creationId="{1DBD5586-F254-31CE-37F5-76F0D8E99D1B}"/>
          </ac:spMkLst>
        </pc:spChg>
        <pc:spChg chg="del">
          <ac:chgData name="Jessica Roberts" userId="831782ca-6a3f-4cbd-8621-3600d0a72af9" providerId="ADAL" clId="{22D2708E-2549-4DB5-80A7-7A2FE6C859EA}" dt="2026-09-23T14:05:13.453" v="340" actId="478"/>
          <ac:spMkLst>
            <pc:docMk/>
            <pc:sldMk cId="328722114" sldId="471"/>
            <ac:spMk id="11" creationId="{C4275D12-B5B0-966D-0141-512A25071E92}"/>
          </ac:spMkLst>
        </pc:spChg>
        <pc:picChg chg="mod">
          <ac:chgData name="Jessica Roberts" userId="831782ca-6a3f-4cbd-8621-3600d0a72af9" providerId="ADAL" clId="{22D2708E-2549-4DB5-80A7-7A2FE6C859EA}" dt="2026-09-23T14:10:31.627" v="376" actId="1076"/>
          <ac:picMkLst>
            <pc:docMk/>
            <pc:sldMk cId="328722114" sldId="471"/>
            <ac:picMk id="7" creationId="{1D952BCE-2E58-377E-3555-A850E99130C4}"/>
          </ac:picMkLst>
        </pc:picChg>
        <pc:picChg chg="mod">
          <ac:chgData name="Jessica Roberts" userId="831782ca-6a3f-4cbd-8621-3600d0a72af9" providerId="ADAL" clId="{22D2708E-2549-4DB5-80A7-7A2FE6C859EA}" dt="2026-09-23T13:58:29.664" v="338" actId="1076"/>
          <ac:picMkLst>
            <pc:docMk/>
            <pc:sldMk cId="328722114" sldId="471"/>
            <ac:picMk id="8" creationId="{0323B28D-22CA-D25F-E744-DB7F966579C0}"/>
          </ac:picMkLst>
        </pc:picChg>
        <pc:picChg chg="add mod">
          <ac:chgData name="Jessica Roberts" userId="831782ca-6a3f-4cbd-8621-3600d0a72af9" providerId="ADAL" clId="{22D2708E-2549-4DB5-80A7-7A2FE6C859EA}" dt="2026-09-23T14:10:19.484" v="374" actId="14100"/>
          <ac:picMkLst>
            <pc:docMk/>
            <pc:sldMk cId="328722114" sldId="471"/>
            <ac:picMk id="12" creationId="{A7EC82B1-D1BB-9FB1-DC83-72AEDD1EE288}"/>
          </ac:picMkLst>
        </pc:picChg>
      </pc:sldChg>
      <pc:sldChg chg="ord">
        <pc:chgData name="Jessica Roberts" userId="831782ca-6a3f-4cbd-8621-3600d0a72af9" providerId="ADAL" clId="{22D2708E-2549-4DB5-80A7-7A2FE6C859EA}" dt="2026-09-23T16:27:57.130" v="1404"/>
        <pc:sldMkLst>
          <pc:docMk/>
          <pc:sldMk cId="631168781" sldId="483"/>
        </pc:sldMkLst>
      </pc:sldChg>
      <pc:sldChg chg="del">
        <pc:chgData name="Jessica Roberts" userId="831782ca-6a3f-4cbd-8621-3600d0a72af9" providerId="ADAL" clId="{22D2708E-2549-4DB5-80A7-7A2FE6C859EA}" dt="2026-09-23T14:11:44.413" v="381" actId="2696"/>
        <pc:sldMkLst>
          <pc:docMk/>
          <pc:sldMk cId="8407004" sldId="502"/>
        </pc:sldMkLst>
      </pc:sldChg>
      <pc:sldChg chg="del">
        <pc:chgData name="Jessica Roberts" userId="831782ca-6a3f-4cbd-8621-3600d0a72af9" providerId="ADAL" clId="{22D2708E-2549-4DB5-80A7-7A2FE6C859EA}" dt="2026-09-23T20:17:11.445" v="1460" actId="47"/>
        <pc:sldMkLst>
          <pc:docMk/>
          <pc:sldMk cId="2498553691" sldId="511"/>
        </pc:sldMkLst>
      </pc:sldChg>
      <pc:sldChg chg="del">
        <pc:chgData name="Jessica Roberts" userId="831782ca-6a3f-4cbd-8621-3600d0a72af9" providerId="ADAL" clId="{22D2708E-2549-4DB5-80A7-7A2FE6C859EA}" dt="2026-09-23T20:16:59.789" v="1456" actId="47"/>
        <pc:sldMkLst>
          <pc:docMk/>
          <pc:sldMk cId="842948411" sldId="513"/>
        </pc:sldMkLst>
      </pc:sldChg>
      <pc:sldChg chg="modSp mod modNotesTx">
        <pc:chgData name="Jessica Roberts" userId="831782ca-6a3f-4cbd-8621-3600d0a72af9" providerId="ADAL" clId="{22D2708E-2549-4DB5-80A7-7A2FE6C859EA}" dt="2026-09-23T20:40:41.420" v="1919" actId="20577"/>
        <pc:sldMkLst>
          <pc:docMk/>
          <pc:sldMk cId="3936662508" sldId="514"/>
        </pc:sldMkLst>
        <pc:spChg chg="mod">
          <ac:chgData name="Jessica Roberts" userId="831782ca-6a3f-4cbd-8621-3600d0a72af9" providerId="ADAL" clId="{22D2708E-2549-4DB5-80A7-7A2FE6C859EA}" dt="2026-09-23T20:40:41.420" v="1919" actId="20577"/>
          <ac:spMkLst>
            <pc:docMk/>
            <pc:sldMk cId="3936662508" sldId="514"/>
            <ac:spMk id="2" creationId="{926CD44B-6899-6746-94E6-E9031272BF3C}"/>
          </ac:spMkLst>
        </pc:spChg>
        <pc:spChg chg="mod">
          <ac:chgData name="Jessica Roberts" userId="831782ca-6a3f-4cbd-8621-3600d0a72af9" providerId="ADAL" clId="{22D2708E-2549-4DB5-80A7-7A2FE6C859EA}" dt="2026-09-23T20:40:40.984" v="1918" actId="20577"/>
          <ac:spMkLst>
            <pc:docMk/>
            <pc:sldMk cId="3936662508" sldId="514"/>
            <ac:spMk id="3" creationId="{AD224DD6-79F0-A743-84AC-F5DD966E2D16}"/>
          </ac:spMkLst>
        </pc:spChg>
      </pc:sldChg>
      <pc:sldChg chg="modSp del mod">
        <pc:chgData name="Jessica Roberts" userId="831782ca-6a3f-4cbd-8621-3600d0a72af9" providerId="ADAL" clId="{22D2708E-2549-4DB5-80A7-7A2FE6C859EA}" dt="2026-09-23T20:16:58.416" v="1455" actId="47"/>
        <pc:sldMkLst>
          <pc:docMk/>
          <pc:sldMk cId="1218829692" sldId="515"/>
        </pc:sldMkLst>
        <pc:graphicFrameChg chg="modGraphic">
          <ac:chgData name="Jessica Roberts" userId="831782ca-6a3f-4cbd-8621-3600d0a72af9" providerId="ADAL" clId="{22D2708E-2549-4DB5-80A7-7A2FE6C859EA}" dt="2026-09-23T16:23:42.082" v="1010" actId="20577"/>
          <ac:graphicFrameMkLst>
            <pc:docMk/>
            <pc:sldMk cId="1218829692" sldId="515"/>
            <ac:graphicFrameMk id="5" creationId="{DFE3EB6C-555C-4143-B249-26816078FB26}"/>
          </ac:graphicFrameMkLst>
        </pc:graphicFrameChg>
      </pc:sldChg>
      <pc:sldChg chg="modSp del mod ord">
        <pc:chgData name="Jessica Roberts" userId="831782ca-6a3f-4cbd-8621-3600d0a72af9" providerId="ADAL" clId="{22D2708E-2549-4DB5-80A7-7A2FE6C859EA}" dt="2026-09-23T20:16:55.107" v="1454" actId="47"/>
        <pc:sldMkLst>
          <pc:docMk/>
          <pc:sldMk cId="2934476317" sldId="519"/>
        </pc:sldMkLst>
        <pc:spChg chg="mod">
          <ac:chgData name="Jessica Roberts" userId="831782ca-6a3f-4cbd-8621-3600d0a72af9" providerId="ADAL" clId="{22D2708E-2549-4DB5-80A7-7A2FE6C859EA}" dt="2026-09-23T16:20:25.808" v="815" actId="14100"/>
          <ac:spMkLst>
            <pc:docMk/>
            <pc:sldMk cId="2934476317" sldId="519"/>
            <ac:spMk id="2" creationId="{2DE4FA47-FE3E-6640-979F-C7E82D072761}"/>
          </ac:spMkLst>
        </pc:spChg>
        <pc:spChg chg="mod">
          <ac:chgData name="Jessica Roberts" userId="831782ca-6a3f-4cbd-8621-3600d0a72af9" providerId="ADAL" clId="{22D2708E-2549-4DB5-80A7-7A2FE6C859EA}" dt="2026-09-23T16:21:34.507" v="956" actId="207"/>
          <ac:spMkLst>
            <pc:docMk/>
            <pc:sldMk cId="2934476317" sldId="519"/>
            <ac:spMk id="3" creationId="{A837CE64-51E4-984D-BA2F-8EA4DA6BCBFA}"/>
          </ac:spMkLst>
        </pc:spChg>
      </pc:sldChg>
      <pc:sldChg chg="del">
        <pc:chgData name="Jessica Roberts" userId="831782ca-6a3f-4cbd-8621-3600d0a72af9" providerId="ADAL" clId="{22D2708E-2549-4DB5-80A7-7A2FE6C859EA}" dt="2026-09-23T20:11:31.048" v="1410" actId="47"/>
        <pc:sldMkLst>
          <pc:docMk/>
          <pc:sldMk cId="3001480095" sldId="520"/>
        </pc:sldMkLst>
      </pc:sldChg>
      <pc:sldChg chg="modSp del mod">
        <pc:chgData name="Jessica Roberts" userId="831782ca-6a3f-4cbd-8621-3600d0a72af9" providerId="ADAL" clId="{22D2708E-2549-4DB5-80A7-7A2FE6C859EA}" dt="2026-09-23T20:17:03.865" v="1458" actId="47"/>
        <pc:sldMkLst>
          <pc:docMk/>
          <pc:sldMk cId="3242236366" sldId="521"/>
        </pc:sldMkLst>
        <pc:spChg chg="mod">
          <ac:chgData name="Jessica Roberts" userId="831782ca-6a3f-4cbd-8621-3600d0a72af9" providerId="ADAL" clId="{22D2708E-2549-4DB5-80A7-7A2FE6C859EA}" dt="2026-09-23T16:30:22.589" v="1409" actId="27636"/>
          <ac:spMkLst>
            <pc:docMk/>
            <pc:sldMk cId="3242236366" sldId="521"/>
            <ac:spMk id="2" creationId="{31E077BC-093C-0840-B812-6CFDA7D90714}"/>
          </ac:spMkLst>
        </pc:spChg>
      </pc:sldChg>
      <pc:sldChg chg="modSp mod ord modAnim">
        <pc:chgData name="Jessica Roberts" userId="831782ca-6a3f-4cbd-8621-3600d0a72af9" providerId="ADAL" clId="{22D2708E-2549-4DB5-80A7-7A2FE6C859EA}" dt="2026-09-23T20:16:35.495" v="1453" actId="313"/>
        <pc:sldMkLst>
          <pc:docMk/>
          <pc:sldMk cId="1127019036" sldId="526"/>
        </pc:sldMkLst>
        <pc:spChg chg="mod">
          <ac:chgData name="Jessica Roberts" userId="831782ca-6a3f-4cbd-8621-3600d0a72af9" providerId="ADAL" clId="{22D2708E-2549-4DB5-80A7-7A2FE6C859EA}" dt="2026-09-23T16:25:19.753" v="1035" actId="20577"/>
          <ac:spMkLst>
            <pc:docMk/>
            <pc:sldMk cId="1127019036" sldId="526"/>
            <ac:spMk id="2" creationId="{EBA42AAD-4E52-5648-842C-0655A5991CA3}"/>
          </ac:spMkLst>
        </pc:spChg>
        <pc:spChg chg="mod">
          <ac:chgData name="Jessica Roberts" userId="831782ca-6a3f-4cbd-8621-3600d0a72af9" providerId="ADAL" clId="{22D2708E-2549-4DB5-80A7-7A2FE6C859EA}" dt="2026-09-23T20:16:35.495" v="1453" actId="313"/>
          <ac:spMkLst>
            <pc:docMk/>
            <pc:sldMk cId="1127019036" sldId="526"/>
            <ac:spMk id="3" creationId="{5172CF67-AD68-C14F-900E-C826AD08E9CA}"/>
          </ac:spMkLst>
        </pc:spChg>
      </pc:sldChg>
      <pc:sldChg chg="del">
        <pc:chgData name="Jessica Roberts" userId="831782ca-6a3f-4cbd-8621-3600d0a72af9" providerId="ADAL" clId="{22D2708E-2549-4DB5-80A7-7A2FE6C859EA}" dt="2026-09-23T16:28:32.911" v="1405" actId="2696"/>
        <pc:sldMkLst>
          <pc:docMk/>
          <pc:sldMk cId="708878825" sldId="527"/>
        </pc:sldMkLst>
      </pc:sldChg>
      <pc:sldChg chg="modSp del">
        <pc:chgData name="Jessica Roberts" userId="831782ca-6a3f-4cbd-8621-3600d0a72af9" providerId="ADAL" clId="{22D2708E-2549-4DB5-80A7-7A2FE6C859EA}" dt="2026-09-23T16:28:32.911" v="1405" actId="2696"/>
        <pc:sldMkLst>
          <pc:docMk/>
          <pc:sldMk cId="2708502251" sldId="529"/>
        </pc:sldMkLst>
        <pc:spChg chg="mod">
          <ac:chgData name="Jessica Roberts" userId="831782ca-6a3f-4cbd-8621-3600d0a72af9" providerId="ADAL" clId="{22D2708E-2549-4DB5-80A7-7A2FE6C859EA}" dt="2026-09-23T16:16:41.365" v="759" actId="20577"/>
          <ac:spMkLst>
            <pc:docMk/>
            <pc:sldMk cId="2708502251" sldId="529"/>
            <ac:spMk id="8" creationId="{00000000-0000-0000-0000-000000000000}"/>
          </ac:spMkLst>
        </pc:spChg>
      </pc:sldChg>
      <pc:sldChg chg="del">
        <pc:chgData name="Jessica Roberts" userId="831782ca-6a3f-4cbd-8621-3600d0a72af9" providerId="ADAL" clId="{22D2708E-2549-4DB5-80A7-7A2FE6C859EA}" dt="2026-09-23T16:28:32.911" v="1405" actId="2696"/>
        <pc:sldMkLst>
          <pc:docMk/>
          <pc:sldMk cId="1761368316" sldId="532"/>
        </pc:sldMkLst>
      </pc:sldChg>
      <pc:sldChg chg="del">
        <pc:chgData name="Jessica Roberts" userId="831782ca-6a3f-4cbd-8621-3600d0a72af9" providerId="ADAL" clId="{22D2708E-2549-4DB5-80A7-7A2FE6C859EA}" dt="2026-09-23T16:28:32.911" v="1405" actId="2696"/>
        <pc:sldMkLst>
          <pc:docMk/>
          <pc:sldMk cId="734830243" sldId="548"/>
        </pc:sldMkLst>
      </pc:sldChg>
      <pc:sldChg chg="del">
        <pc:chgData name="Jessica Roberts" userId="831782ca-6a3f-4cbd-8621-3600d0a72af9" providerId="ADAL" clId="{22D2708E-2549-4DB5-80A7-7A2FE6C859EA}" dt="2026-09-23T21:26:12.560" v="2731" actId="47"/>
        <pc:sldMkLst>
          <pc:docMk/>
          <pc:sldMk cId="3601420380" sldId="549"/>
        </pc:sldMkLst>
      </pc:sldChg>
      <pc:sldChg chg="del">
        <pc:chgData name="Jessica Roberts" userId="831782ca-6a3f-4cbd-8621-3600d0a72af9" providerId="ADAL" clId="{22D2708E-2549-4DB5-80A7-7A2FE6C859EA}" dt="2026-09-23T20:17:07.986" v="1459" actId="47"/>
        <pc:sldMkLst>
          <pc:docMk/>
          <pc:sldMk cId="3506943407" sldId="553"/>
        </pc:sldMkLst>
      </pc:sldChg>
      <pc:sldChg chg="del">
        <pc:chgData name="Jessica Roberts" userId="831782ca-6a3f-4cbd-8621-3600d0a72af9" providerId="ADAL" clId="{22D2708E-2549-4DB5-80A7-7A2FE6C859EA}" dt="2026-09-23T20:17:00.650" v="1457" actId="47"/>
        <pc:sldMkLst>
          <pc:docMk/>
          <pc:sldMk cId="4290181621" sldId="555"/>
        </pc:sldMkLst>
      </pc:sldChg>
      <pc:sldChg chg="del">
        <pc:chgData name="Jessica Roberts" userId="831782ca-6a3f-4cbd-8621-3600d0a72af9" providerId="ADAL" clId="{22D2708E-2549-4DB5-80A7-7A2FE6C859EA}" dt="2026-09-23T14:11:39.192" v="380" actId="2696"/>
        <pc:sldMkLst>
          <pc:docMk/>
          <pc:sldMk cId="2760237256" sldId="556"/>
        </pc:sldMkLst>
      </pc:sldChg>
      <pc:sldChg chg="del">
        <pc:chgData name="Jessica Roberts" userId="831782ca-6a3f-4cbd-8621-3600d0a72af9" providerId="ADAL" clId="{22D2708E-2549-4DB5-80A7-7A2FE6C859EA}" dt="2026-09-23T14:37:42.999" v="550" actId="47"/>
        <pc:sldMkLst>
          <pc:docMk/>
          <pc:sldMk cId="3479087092" sldId="559"/>
        </pc:sldMkLst>
      </pc:sldChg>
      <pc:sldChg chg="del">
        <pc:chgData name="Jessica Roberts" userId="831782ca-6a3f-4cbd-8621-3600d0a72af9" providerId="ADAL" clId="{22D2708E-2549-4DB5-80A7-7A2FE6C859EA}" dt="2026-09-23T14:37:44.027" v="551" actId="47"/>
        <pc:sldMkLst>
          <pc:docMk/>
          <pc:sldMk cId="757338825" sldId="560"/>
        </pc:sldMkLst>
      </pc:sldChg>
      <pc:sldChg chg="del">
        <pc:chgData name="Jessica Roberts" userId="831782ca-6a3f-4cbd-8621-3600d0a72af9" providerId="ADAL" clId="{22D2708E-2549-4DB5-80A7-7A2FE6C859EA}" dt="2026-09-23T14:37:45.312" v="552" actId="47"/>
        <pc:sldMkLst>
          <pc:docMk/>
          <pc:sldMk cId="3250878573" sldId="561"/>
        </pc:sldMkLst>
      </pc:sldChg>
      <pc:sldChg chg="del">
        <pc:chgData name="Jessica Roberts" userId="831782ca-6a3f-4cbd-8621-3600d0a72af9" providerId="ADAL" clId="{22D2708E-2549-4DB5-80A7-7A2FE6C859EA}" dt="2026-09-23T16:22:05.098" v="959" actId="47"/>
        <pc:sldMkLst>
          <pc:docMk/>
          <pc:sldMk cId="3365444850" sldId="562"/>
        </pc:sldMkLst>
      </pc:sldChg>
      <pc:sldChg chg="del">
        <pc:chgData name="Jessica Roberts" userId="831782ca-6a3f-4cbd-8621-3600d0a72af9" providerId="ADAL" clId="{22D2708E-2549-4DB5-80A7-7A2FE6C859EA}" dt="2026-09-23T14:37:25.409" v="548" actId="47"/>
        <pc:sldMkLst>
          <pc:docMk/>
          <pc:sldMk cId="270618093" sldId="563"/>
        </pc:sldMkLst>
      </pc:sldChg>
      <pc:sldChg chg="del">
        <pc:chgData name="Jessica Roberts" userId="831782ca-6a3f-4cbd-8621-3600d0a72af9" providerId="ADAL" clId="{22D2708E-2549-4DB5-80A7-7A2FE6C859EA}" dt="2026-09-23T14:09:17.600" v="364" actId="47"/>
        <pc:sldMkLst>
          <pc:docMk/>
          <pc:sldMk cId="391112633" sldId="564"/>
        </pc:sldMkLst>
      </pc:sldChg>
      <pc:sldChg chg="del">
        <pc:chgData name="Jessica Roberts" userId="831782ca-6a3f-4cbd-8621-3600d0a72af9" providerId="ADAL" clId="{22D2708E-2549-4DB5-80A7-7A2FE6C859EA}" dt="2026-09-23T16:28:32.911" v="1405" actId="2696"/>
        <pc:sldMkLst>
          <pc:docMk/>
          <pc:sldMk cId="2221171822" sldId="565"/>
        </pc:sldMkLst>
      </pc:sldChg>
      <pc:sldChg chg="del">
        <pc:chgData name="Jessica Roberts" userId="831782ca-6a3f-4cbd-8621-3600d0a72af9" providerId="ADAL" clId="{22D2708E-2549-4DB5-80A7-7A2FE6C859EA}" dt="2026-09-23T16:28:32.911" v="1405" actId="2696"/>
        <pc:sldMkLst>
          <pc:docMk/>
          <pc:sldMk cId="529216619" sldId="566"/>
        </pc:sldMkLst>
      </pc:sldChg>
      <pc:sldChg chg="addSp modSp new mod modMedia setBg">
        <pc:chgData name="Jessica Roberts" userId="831782ca-6a3f-4cbd-8621-3600d0a72af9" providerId="ADAL" clId="{22D2708E-2549-4DB5-80A7-7A2FE6C859EA}" dt="2026-09-23T14:13:37.750" v="456" actId="20577"/>
        <pc:sldMkLst>
          <pc:docMk/>
          <pc:sldMk cId="3043196795" sldId="567"/>
        </pc:sldMkLst>
        <pc:spChg chg="mod">
          <ac:chgData name="Jessica Roberts" userId="831782ca-6a3f-4cbd-8621-3600d0a72af9" providerId="ADAL" clId="{22D2708E-2549-4DB5-80A7-7A2FE6C859EA}" dt="2026-09-23T14:13:37.750" v="456" actId="20577"/>
          <ac:spMkLst>
            <pc:docMk/>
            <pc:sldMk cId="3043196795" sldId="567"/>
            <ac:spMk id="2" creationId="{621BDD09-5213-4436-7A09-E64492646C23}"/>
          </ac:spMkLst>
        </pc:spChg>
        <pc:spChg chg="add">
          <ac:chgData name="Jessica Roberts" userId="831782ca-6a3f-4cbd-8621-3600d0a72af9" providerId="ADAL" clId="{22D2708E-2549-4DB5-80A7-7A2FE6C859EA}" dt="2026-09-23T14:13:12.748" v="409" actId="26606"/>
          <ac:spMkLst>
            <pc:docMk/>
            <pc:sldMk cId="3043196795" sldId="567"/>
            <ac:spMk id="8" creationId="{C1DD1A8A-57D5-4A81-AD04-532B043C5611}"/>
          </ac:spMkLst>
        </pc:spChg>
        <pc:spChg chg="add">
          <ac:chgData name="Jessica Roberts" userId="831782ca-6a3f-4cbd-8621-3600d0a72af9" providerId="ADAL" clId="{22D2708E-2549-4DB5-80A7-7A2FE6C859EA}" dt="2026-09-23T14:13:12.748" v="409" actId="26606"/>
          <ac:spMkLst>
            <pc:docMk/>
            <pc:sldMk cId="3043196795" sldId="567"/>
            <ac:spMk id="10" creationId="{007891EC-4501-44ED-A8C8-B11B6DB767AB}"/>
          </ac:spMkLst>
        </pc:spChg>
        <pc:picChg chg="add mod">
          <ac:chgData name="Jessica Roberts" userId="831782ca-6a3f-4cbd-8621-3600d0a72af9" providerId="ADAL" clId="{22D2708E-2549-4DB5-80A7-7A2FE6C859EA}" dt="2026-09-23T14:13:14.261" v="411"/>
          <ac:picMkLst>
            <pc:docMk/>
            <pc:sldMk cId="3043196795" sldId="567"/>
            <ac:picMk id="4" creationId="{2431D1E1-DE84-2B40-606A-A22DDE4135D0}"/>
          </ac:picMkLst>
        </pc:picChg>
      </pc:sldChg>
      <pc:sldChg chg="addSp delSp modSp new mod ord setBg">
        <pc:chgData name="Jessica Roberts" userId="831782ca-6a3f-4cbd-8621-3600d0a72af9" providerId="ADAL" clId="{22D2708E-2549-4DB5-80A7-7A2FE6C859EA}" dt="2026-09-23T16:00:39.627" v="707"/>
        <pc:sldMkLst>
          <pc:docMk/>
          <pc:sldMk cId="3148654951" sldId="568"/>
        </pc:sldMkLst>
        <pc:spChg chg="add del">
          <ac:chgData name="Jessica Roberts" userId="831782ca-6a3f-4cbd-8621-3600d0a72af9" providerId="ADAL" clId="{22D2708E-2549-4DB5-80A7-7A2FE6C859EA}" dt="2026-09-23T14:18:01.278" v="464" actId="26606"/>
          <ac:spMkLst>
            <pc:docMk/>
            <pc:sldMk cId="3148654951" sldId="568"/>
            <ac:spMk id="7" creationId="{42A4FC2C-047E-45A5-965D-8E1E3BF09BC6}"/>
          </ac:spMkLst>
        </pc:spChg>
        <pc:picChg chg="add mod">
          <ac:chgData name="Jessica Roberts" userId="831782ca-6a3f-4cbd-8621-3600d0a72af9" providerId="ADAL" clId="{22D2708E-2549-4DB5-80A7-7A2FE6C859EA}" dt="2026-09-23T14:18:01.278" v="464" actId="26606"/>
          <ac:picMkLst>
            <pc:docMk/>
            <pc:sldMk cId="3148654951" sldId="568"/>
            <ac:picMk id="2" creationId="{B7DD6469-F9E1-09BC-0A00-A00F966CBC9A}"/>
          </ac:picMkLst>
        </pc:picChg>
      </pc:sldChg>
      <pc:sldChg chg="modSp add mod">
        <pc:chgData name="Jessica Roberts" userId="831782ca-6a3f-4cbd-8621-3600d0a72af9" providerId="ADAL" clId="{22D2708E-2549-4DB5-80A7-7A2FE6C859EA}" dt="2026-09-23T14:35:28.253" v="540" actId="732"/>
        <pc:sldMkLst>
          <pc:docMk/>
          <pc:sldMk cId="1668390395" sldId="569"/>
        </pc:sldMkLst>
        <pc:picChg chg="mod modCrop">
          <ac:chgData name="Jessica Roberts" userId="831782ca-6a3f-4cbd-8621-3600d0a72af9" providerId="ADAL" clId="{22D2708E-2549-4DB5-80A7-7A2FE6C859EA}" dt="2026-09-23T14:35:02.932" v="536" actId="732"/>
          <ac:picMkLst>
            <pc:docMk/>
            <pc:sldMk cId="1668390395" sldId="569"/>
            <ac:picMk id="3" creationId="{5E75C5C2-071C-B5B6-2548-7ADD06C9D6FB}"/>
          </ac:picMkLst>
        </pc:picChg>
        <pc:picChg chg="mod">
          <ac:chgData name="Jessica Roberts" userId="831782ca-6a3f-4cbd-8621-3600d0a72af9" providerId="ADAL" clId="{22D2708E-2549-4DB5-80A7-7A2FE6C859EA}" dt="2026-09-23T14:35:16.479" v="538" actId="14100"/>
          <ac:picMkLst>
            <pc:docMk/>
            <pc:sldMk cId="1668390395" sldId="569"/>
            <ac:picMk id="5" creationId="{E8E2137F-B834-AD38-D2FA-7601059C11AA}"/>
          </ac:picMkLst>
        </pc:picChg>
        <pc:picChg chg="mod modCrop">
          <ac:chgData name="Jessica Roberts" userId="831782ca-6a3f-4cbd-8621-3600d0a72af9" providerId="ADAL" clId="{22D2708E-2549-4DB5-80A7-7A2FE6C859EA}" dt="2026-09-23T14:35:28.253" v="540" actId="732"/>
          <ac:picMkLst>
            <pc:docMk/>
            <pc:sldMk cId="1668390395" sldId="569"/>
            <ac:picMk id="7" creationId="{B73A6BE3-C0AA-C5A5-69B2-15419E4B17F6}"/>
          </ac:picMkLst>
        </pc:picChg>
      </pc:sldChg>
      <pc:sldChg chg="addSp delSp modSp add mod delAnim modAnim">
        <pc:chgData name="Jessica Roberts" userId="831782ca-6a3f-4cbd-8621-3600d0a72af9" providerId="ADAL" clId="{22D2708E-2549-4DB5-80A7-7A2FE6C859EA}" dt="2026-09-23T16:07:42.144" v="754" actId="14100"/>
        <pc:sldMkLst>
          <pc:docMk/>
          <pc:sldMk cId="3106850202" sldId="570"/>
        </pc:sldMkLst>
        <pc:spChg chg="del">
          <ac:chgData name="Jessica Roberts" userId="831782ca-6a3f-4cbd-8621-3600d0a72af9" providerId="ADAL" clId="{22D2708E-2549-4DB5-80A7-7A2FE6C859EA}" dt="2026-09-23T14:56:30.656" v="639" actId="478"/>
          <ac:spMkLst>
            <pc:docMk/>
            <pc:sldMk cId="3106850202" sldId="570"/>
            <ac:spMk id="2" creationId="{21063DD9-AA09-6589-50A9-6DA0A2A19596}"/>
          </ac:spMkLst>
        </pc:spChg>
        <pc:spChg chg="add del mod">
          <ac:chgData name="Jessica Roberts" userId="831782ca-6a3f-4cbd-8621-3600d0a72af9" providerId="ADAL" clId="{22D2708E-2549-4DB5-80A7-7A2FE6C859EA}" dt="2026-09-23T14:52:51.775" v="558" actId="478"/>
          <ac:spMkLst>
            <pc:docMk/>
            <pc:sldMk cId="3106850202" sldId="570"/>
            <ac:spMk id="3" creationId="{AD7CBFF8-DBD6-4E90-89C3-5DD2A2A8AA9C}"/>
          </ac:spMkLst>
        </pc:spChg>
        <pc:spChg chg="mod">
          <ac:chgData name="Jessica Roberts" userId="831782ca-6a3f-4cbd-8621-3600d0a72af9" providerId="ADAL" clId="{22D2708E-2549-4DB5-80A7-7A2FE6C859EA}" dt="2026-09-23T15:02:54.518" v="675" actId="1076"/>
          <ac:spMkLst>
            <pc:docMk/>
            <pc:sldMk cId="3106850202" sldId="570"/>
            <ac:spMk id="6" creationId="{88EA6E57-4CC3-6AB4-8144-B98BFD39E506}"/>
          </ac:spMkLst>
        </pc:spChg>
        <pc:spChg chg="add mod ord">
          <ac:chgData name="Jessica Roberts" userId="831782ca-6a3f-4cbd-8621-3600d0a72af9" providerId="ADAL" clId="{22D2708E-2549-4DB5-80A7-7A2FE6C859EA}" dt="2026-09-23T15:05:44.995" v="688" actId="1076"/>
          <ac:spMkLst>
            <pc:docMk/>
            <pc:sldMk cId="3106850202" sldId="570"/>
            <ac:spMk id="10" creationId="{0BE19665-8560-DB34-F957-DF33B0801607}"/>
          </ac:spMkLst>
        </pc:spChg>
        <pc:picChg chg="add mod ord modCrop">
          <ac:chgData name="Jessica Roberts" userId="831782ca-6a3f-4cbd-8621-3600d0a72af9" providerId="ADAL" clId="{22D2708E-2549-4DB5-80A7-7A2FE6C859EA}" dt="2026-09-23T16:07:42.144" v="754" actId="14100"/>
          <ac:picMkLst>
            <pc:docMk/>
            <pc:sldMk cId="3106850202" sldId="570"/>
            <ac:picMk id="5" creationId="{8BC80EA7-6F8B-F068-FE03-9AE6AA2A3EF6}"/>
          </ac:picMkLst>
        </pc:picChg>
        <pc:picChg chg="del">
          <ac:chgData name="Jessica Roberts" userId="831782ca-6a3f-4cbd-8621-3600d0a72af9" providerId="ADAL" clId="{22D2708E-2549-4DB5-80A7-7A2FE6C859EA}" dt="2026-09-23T14:55:08.990" v="627" actId="478"/>
          <ac:picMkLst>
            <pc:docMk/>
            <pc:sldMk cId="3106850202" sldId="570"/>
            <ac:picMk id="7" creationId="{BD65A6AD-46EF-E755-0108-8C2F54026537}"/>
          </ac:picMkLst>
        </pc:picChg>
        <pc:picChg chg="add mod ord">
          <ac:chgData name="Jessica Roberts" userId="831782ca-6a3f-4cbd-8621-3600d0a72af9" providerId="ADAL" clId="{22D2708E-2549-4DB5-80A7-7A2FE6C859EA}" dt="2026-09-23T15:05:44.995" v="688" actId="1076"/>
          <ac:picMkLst>
            <pc:docMk/>
            <pc:sldMk cId="3106850202" sldId="570"/>
            <ac:picMk id="11" creationId="{739A1DF2-3C59-27B1-3B17-A8FAC8C15CF3}"/>
          </ac:picMkLst>
        </pc:picChg>
        <pc:picChg chg="del">
          <ac:chgData name="Jessica Roberts" userId="831782ca-6a3f-4cbd-8621-3600d0a72af9" providerId="ADAL" clId="{22D2708E-2549-4DB5-80A7-7A2FE6C859EA}" dt="2026-09-23T14:55:19.135" v="629" actId="478"/>
          <ac:picMkLst>
            <pc:docMk/>
            <pc:sldMk cId="3106850202" sldId="570"/>
            <ac:picMk id="12" creationId="{8EBF2DD0-2F57-AED4-7E75-902A0B0814A0}"/>
          </ac:picMkLst>
        </pc:picChg>
        <pc:picChg chg="add mod">
          <ac:chgData name="Jessica Roberts" userId="831782ca-6a3f-4cbd-8621-3600d0a72af9" providerId="ADAL" clId="{22D2708E-2549-4DB5-80A7-7A2FE6C859EA}" dt="2026-09-23T15:05:44.995" v="688" actId="1076"/>
          <ac:picMkLst>
            <pc:docMk/>
            <pc:sldMk cId="3106850202" sldId="570"/>
            <ac:picMk id="13" creationId="{1C8A82C6-EE80-EDA3-0BAB-252373313E95}"/>
          </ac:picMkLst>
        </pc:picChg>
        <pc:picChg chg="add mod">
          <ac:chgData name="Jessica Roberts" userId="831782ca-6a3f-4cbd-8621-3600d0a72af9" providerId="ADAL" clId="{22D2708E-2549-4DB5-80A7-7A2FE6C859EA}" dt="2026-09-23T15:02:44.236" v="674" actId="14100"/>
          <ac:picMkLst>
            <pc:docMk/>
            <pc:sldMk cId="3106850202" sldId="570"/>
            <ac:picMk id="14" creationId="{665F2603-6A15-2762-6EFD-B231F5A58C63}"/>
          </ac:picMkLst>
        </pc:picChg>
        <pc:picChg chg="add del mod">
          <ac:chgData name="Jessica Roberts" userId="831782ca-6a3f-4cbd-8621-3600d0a72af9" providerId="ADAL" clId="{22D2708E-2549-4DB5-80A7-7A2FE6C859EA}" dt="2026-09-23T15:01:03.964" v="662" actId="478"/>
          <ac:picMkLst>
            <pc:docMk/>
            <pc:sldMk cId="3106850202" sldId="570"/>
            <ac:picMk id="15" creationId="{A3DA788E-8EB5-996F-EDE8-7F9A39523674}"/>
          </ac:picMkLst>
        </pc:picChg>
        <pc:picChg chg="add mod modCrop">
          <ac:chgData name="Jessica Roberts" userId="831782ca-6a3f-4cbd-8621-3600d0a72af9" providerId="ADAL" clId="{22D2708E-2549-4DB5-80A7-7A2FE6C859EA}" dt="2026-09-23T15:03:00.792" v="676" actId="1076"/>
          <ac:picMkLst>
            <pc:docMk/>
            <pc:sldMk cId="3106850202" sldId="570"/>
            <ac:picMk id="17" creationId="{278BCCF1-583D-12A4-3AC7-1E674CCD32A2}"/>
          </ac:picMkLst>
        </pc:picChg>
        <pc:picChg chg="add mod">
          <ac:chgData name="Jessica Roberts" userId="831782ca-6a3f-4cbd-8621-3600d0a72af9" providerId="ADAL" clId="{22D2708E-2549-4DB5-80A7-7A2FE6C859EA}" dt="2026-09-23T15:03:21.311" v="679" actId="1076"/>
          <ac:picMkLst>
            <pc:docMk/>
            <pc:sldMk cId="3106850202" sldId="570"/>
            <ac:picMk id="19" creationId="{11FE01B4-7ACE-7C16-3295-C348A32A0199}"/>
          </ac:picMkLst>
        </pc:picChg>
        <pc:picChg chg="add mod modCrop">
          <ac:chgData name="Jessica Roberts" userId="831782ca-6a3f-4cbd-8621-3600d0a72af9" providerId="ADAL" clId="{22D2708E-2549-4DB5-80A7-7A2FE6C859EA}" dt="2026-09-23T16:00:02.643" v="704" actId="1076"/>
          <ac:picMkLst>
            <pc:docMk/>
            <pc:sldMk cId="3106850202" sldId="570"/>
            <ac:picMk id="21" creationId="{88C87C09-AFAC-0485-5DEB-BDE92154FEE8}"/>
          </ac:picMkLst>
        </pc:picChg>
        <pc:picChg chg="add mod">
          <ac:chgData name="Jessica Roberts" userId="831782ca-6a3f-4cbd-8621-3600d0a72af9" providerId="ADAL" clId="{22D2708E-2549-4DB5-80A7-7A2FE6C859EA}" dt="2026-09-23T15:06:03.348" v="691" actId="1076"/>
          <ac:picMkLst>
            <pc:docMk/>
            <pc:sldMk cId="3106850202" sldId="570"/>
            <ac:picMk id="22" creationId="{E0E9C2F9-C8DB-F388-85CA-985CB5212DC1}"/>
          </ac:picMkLst>
        </pc:picChg>
        <pc:picChg chg="add mod">
          <ac:chgData name="Jessica Roberts" userId="831782ca-6a3f-4cbd-8621-3600d0a72af9" providerId="ADAL" clId="{22D2708E-2549-4DB5-80A7-7A2FE6C859EA}" dt="2026-09-23T15:06:13.914" v="693" actId="1076"/>
          <ac:picMkLst>
            <pc:docMk/>
            <pc:sldMk cId="3106850202" sldId="570"/>
            <ac:picMk id="24" creationId="{C7C4C085-1A5C-0AAE-D6D5-D5EFF4164C44}"/>
          </ac:picMkLst>
        </pc:picChg>
        <pc:picChg chg="add mod ord modCrop">
          <ac:chgData name="Jessica Roberts" userId="831782ca-6a3f-4cbd-8621-3600d0a72af9" providerId="ADAL" clId="{22D2708E-2549-4DB5-80A7-7A2FE6C859EA}" dt="2026-09-23T15:59:23.766" v="698" actId="171"/>
          <ac:picMkLst>
            <pc:docMk/>
            <pc:sldMk cId="3106850202" sldId="570"/>
            <ac:picMk id="26" creationId="{2F46538F-30E2-9CCE-FE04-F7D587F8571B}"/>
          </ac:picMkLst>
        </pc:picChg>
        <pc:picChg chg="add mod modCrop">
          <ac:chgData name="Jessica Roberts" userId="831782ca-6a3f-4cbd-8621-3600d0a72af9" providerId="ADAL" clId="{22D2708E-2549-4DB5-80A7-7A2FE6C859EA}" dt="2026-09-23T15:59:51.779" v="702" actId="1076"/>
          <ac:picMkLst>
            <pc:docMk/>
            <pc:sldMk cId="3106850202" sldId="570"/>
            <ac:picMk id="28" creationId="{B5522598-9CA2-142A-E721-3D4EA9B38FCD}"/>
          </ac:picMkLst>
        </pc:picChg>
      </pc:sldChg>
      <pc:sldChg chg="addSp modSp new del mod">
        <pc:chgData name="Jessica Roberts" userId="831782ca-6a3f-4cbd-8621-3600d0a72af9" providerId="ADAL" clId="{22D2708E-2549-4DB5-80A7-7A2FE6C859EA}" dt="2026-09-23T16:00:18.991" v="705" actId="47"/>
        <pc:sldMkLst>
          <pc:docMk/>
          <pc:sldMk cId="284054643" sldId="571"/>
        </pc:sldMkLst>
        <pc:picChg chg="add mod modCrop">
          <ac:chgData name="Jessica Roberts" userId="831782ca-6a3f-4cbd-8621-3600d0a72af9" providerId="ADAL" clId="{22D2708E-2549-4DB5-80A7-7A2FE6C859EA}" dt="2026-09-23T15:01:58.476" v="669" actId="732"/>
          <ac:picMkLst>
            <pc:docMk/>
            <pc:sldMk cId="284054643" sldId="571"/>
            <ac:picMk id="3" creationId="{E92C8524-4E87-2875-FC2A-2722DCA47237}"/>
          </ac:picMkLst>
        </pc:picChg>
      </pc:sldChg>
      <pc:sldChg chg="addSp delSp modSp add mod">
        <pc:chgData name="Jessica Roberts" userId="831782ca-6a3f-4cbd-8621-3600d0a72af9" providerId="ADAL" clId="{22D2708E-2549-4DB5-80A7-7A2FE6C859EA}" dt="2026-09-23T20:47:00.652" v="2487" actId="114"/>
        <pc:sldMkLst>
          <pc:docMk/>
          <pc:sldMk cId="2958676630" sldId="571"/>
        </pc:sldMkLst>
        <pc:spChg chg="mod">
          <ac:chgData name="Jessica Roberts" userId="831782ca-6a3f-4cbd-8621-3600d0a72af9" providerId="ADAL" clId="{22D2708E-2549-4DB5-80A7-7A2FE6C859EA}" dt="2026-09-23T20:41:02.656" v="1965" actId="20577"/>
          <ac:spMkLst>
            <pc:docMk/>
            <pc:sldMk cId="2958676630" sldId="571"/>
            <ac:spMk id="2" creationId="{E1161CD4-D38D-8848-4E6B-1EFCECA83764}"/>
          </ac:spMkLst>
        </pc:spChg>
        <pc:spChg chg="mod">
          <ac:chgData name="Jessica Roberts" userId="831782ca-6a3f-4cbd-8621-3600d0a72af9" providerId="ADAL" clId="{22D2708E-2549-4DB5-80A7-7A2FE6C859EA}" dt="2026-09-23T20:47:00.652" v="2487" actId="114"/>
          <ac:spMkLst>
            <pc:docMk/>
            <pc:sldMk cId="2958676630" sldId="571"/>
            <ac:spMk id="3" creationId="{AF259A17-C0C6-F8E8-8D2E-9E7EB7F21DA8}"/>
          </ac:spMkLst>
        </pc:spChg>
        <pc:spChg chg="add del">
          <ac:chgData name="Jessica Roberts" userId="831782ca-6a3f-4cbd-8621-3600d0a72af9" providerId="ADAL" clId="{22D2708E-2549-4DB5-80A7-7A2FE6C859EA}" dt="2026-09-23T20:41:38.623" v="2030" actId="478"/>
          <ac:spMkLst>
            <pc:docMk/>
            <pc:sldMk cId="2958676630" sldId="571"/>
            <ac:spMk id="5" creationId="{41DEF2A6-4B26-9CF5-ABC6-EB7C116A6512}"/>
          </ac:spMkLst>
        </pc:spChg>
        <pc:spChg chg="add mod">
          <ac:chgData name="Jessica Roberts" userId="831782ca-6a3f-4cbd-8621-3600d0a72af9" providerId="ADAL" clId="{22D2708E-2549-4DB5-80A7-7A2FE6C859EA}" dt="2026-09-23T20:44:30.771" v="2287" actId="1076"/>
          <ac:spMkLst>
            <pc:docMk/>
            <pc:sldMk cId="2958676630" sldId="571"/>
            <ac:spMk id="6" creationId="{1E82DE89-49FF-E657-342C-4959EC023537}"/>
          </ac:spMkLst>
        </pc:spChg>
        <pc:spChg chg="add mod">
          <ac:chgData name="Jessica Roberts" userId="831782ca-6a3f-4cbd-8621-3600d0a72af9" providerId="ADAL" clId="{22D2708E-2549-4DB5-80A7-7A2FE6C859EA}" dt="2026-09-23T20:46:39.422" v="2454" actId="27636"/>
          <ac:spMkLst>
            <pc:docMk/>
            <pc:sldMk cId="2958676630" sldId="571"/>
            <ac:spMk id="9" creationId="{EAF3C07D-6880-9308-9559-9449C0EDF4A1}"/>
          </ac:spMkLst>
        </pc:spChg>
        <pc:spChg chg="add mod">
          <ac:chgData name="Jessica Roberts" userId="831782ca-6a3f-4cbd-8621-3600d0a72af9" providerId="ADAL" clId="{22D2708E-2549-4DB5-80A7-7A2FE6C859EA}" dt="2026-09-23T20:45:33.224" v="2399" actId="20577"/>
          <ac:spMkLst>
            <pc:docMk/>
            <pc:sldMk cId="2958676630" sldId="571"/>
            <ac:spMk id="13" creationId="{FCD5CECB-3B72-FBCA-0CAA-3818D2C56FE4}"/>
          </ac:spMkLst>
        </pc:spChg>
        <pc:spChg chg="add mod">
          <ac:chgData name="Jessica Roberts" userId="831782ca-6a3f-4cbd-8621-3600d0a72af9" providerId="ADAL" clId="{22D2708E-2549-4DB5-80A7-7A2FE6C859EA}" dt="2026-09-23T20:46:33.150" v="2451" actId="404"/>
          <ac:spMkLst>
            <pc:docMk/>
            <pc:sldMk cId="2958676630" sldId="571"/>
            <ac:spMk id="15" creationId="{5DF0FDFC-2D16-43D3-42D0-DD4BC097DF93}"/>
          </ac:spMkLst>
        </pc:spChg>
        <pc:spChg chg="add mod">
          <ac:chgData name="Jessica Roberts" userId="831782ca-6a3f-4cbd-8621-3600d0a72af9" providerId="ADAL" clId="{22D2708E-2549-4DB5-80A7-7A2FE6C859EA}" dt="2026-09-23T20:46:29.058" v="2450" actId="404"/>
          <ac:spMkLst>
            <pc:docMk/>
            <pc:sldMk cId="2958676630" sldId="571"/>
            <ac:spMk id="17" creationId="{9ADC9EAD-E320-1A44-2522-2C492F901F57}"/>
          </ac:spMkLst>
        </pc:spChg>
      </pc:sldChg>
      <pc:sldChg chg="addSp delSp modSp new mod setBg">
        <pc:chgData name="Jessica Roberts" userId="831782ca-6a3f-4cbd-8621-3600d0a72af9" providerId="ADAL" clId="{22D2708E-2549-4DB5-80A7-7A2FE6C859EA}" dt="2026-09-23T20:39:33.162" v="1826" actId="113"/>
        <pc:sldMkLst>
          <pc:docMk/>
          <pc:sldMk cId="1978001726" sldId="572"/>
        </pc:sldMkLst>
        <pc:spChg chg="add mod ord">
          <ac:chgData name="Jessica Roberts" userId="831782ca-6a3f-4cbd-8621-3600d0a72af9" providerId="ADAL" clId="{22D2708E-2549-4DB5-80A7-7A2FE6C859EA}" dt="2026-09-23T20:39:33.162" v="1826" actId="113"/>
          <ac:spMkLst>
            <pc:docMk/>
            <pc:sldMk cId="1978001726" sldId="572"/>
            <ac:spMk id="2" creationId="{8B562FCF-9C6B-A5EB-B9B0-13C7BCE81B00}"/>
          </ac:spMkLst>
        </pc:spChg>
        <pc:spChg chg="add mod">
          <ac:chgData name="Jessica Roberts" userId="831782ca-6a3f-4cbd-8621-3600d0a72af9" providerId="ADAL" clId="{22D2708E-2549-4DB5-80A7-7A2FE6C859EA}" dt="2026-09-23T20:34:15.109" v="1781" actId="26606"/>
          <ac:spMkLst>
            <pc:docMk/>
            <pc:sldMk cId="1978001726" sldId="572"/>
            <ac:spMk id="3" creationId="{5E23C351-0A05-4802-5B90-FADE7E6FD63E}"/>
          </ac:spMkLst>
        </pc:spChg>
        <pc:spChg chg="add mod">
          <ac:chgData name="Jessica Roberts" userId="831782ca-6a3f-4cbd-8621-3600d0a72af9" providerId="ADAL" clId="{22D2708E-2549-4DB5-80A7-7A2FE6C859EA}" dt="2026-09-23T20:36:17.110" v="1807" actId="20577"/>
          <ac:spMkLst>
            <pc:docMk/>
            <pc:sldMk cId="1978001726" sldId="572"/>
            <ac:spMk id="6" creationId="{2F7DF720-A032-2035-CE53-0FA3D08A3C89}"/>
          </ac:spMkLst>
        </pc:spChg>
        <pc:spChg chg="add del">
          <ac:chgData name="Jessica Roberts" userId="831782ca-6a3f-4cbd-8621-3600d0a72af9" providerId="ADAL" clId="{22D2708E-2549-4DB5-80A7-7A2FE6C859EA}" dt="2026-09-23T20:32:47.322" v="1728" actId="26606"/>
          <ac:spMkLst>
            <pc:docMk/>
            <pc:sldMk cId="1978001726" sldId="572"/>
            <ac:spMk id="8" creationId="{F13C74B1-5B17-4795-BED0-7140497B445A}"/>
          </ac:spMkLst>
        </pc:spChg>
        <pc:spChg chg="add del">
          <ac:chgData name="Jessica Roberts" userId="831782ca-6a3f-4cbd-8621-3600d0a72af9" providerId="ADAL" clId="{22D2708E-2549-4DB5-80A7-7A2FE6C859EA}" dt="2026-09-23T20:32:47.322" v="1728" actId="26606"/>
          <ac:spMkLst>
            <pc:docMk/>
            <pc:sldMk cId="1978001726" sldId="572"/>
            <ac:spMk id="10" creationId="{D4974D33-8DC5-464E-8C6D-BE58F0669C17}"/>
          </ac:spMkLst>
        </pc:spChg>
        <pc:spChg chg="add del">
          <ac:chgData name="Jessica Roberts" userId="831782ca-6a3f-4cbd-8621-3600d0a72af9" providerId="ADAL" clId="{22D2708E-2549-4DB5-80A7-7A2FE6C859EA}" dt="2026-09-23T20:34:15.109" v="1781" actId="26606"/>
          <ac:spMkLst>
            <pc:docMk/>
            <pc:sldMk cId="1978001726" sldId="572"/>
            <ac:spMk id="15" creationId="{45D37F4E-DDB4-456B-97E0-9937730A039F}"/>
          </ac:spMkLst>
        </pc:spChg>
        <pc:spChg chg="add del">
          <ac:chgData name="Jessica Roberts" userId="831782ca-6a3f-4cbd-8621-3600d0a72af9" providerId="ADAL" clId="{22D2708E-2549-4DB5-80A7-7A2FE6C859EA}" dt="2026-09-23T20:34:15.109" v="1781" actId="26606"/>
          <ac:spMkLst>
            <pc:docMk/>
            <pc:sldMk cId="1978001726" sldId="572"/>
            <ac:spMk id="17" creationId="{B2DD41CD-8F47-4F56-AD12-4E2FF7696987}"/>
          </ac:spMkLst>
        </pc:spChg>
        <pc:spChg chg="add">
          <ac:chgData name="Jessica Roberts" userId="831782ca-6a3f-4cbd-8621-3600d0a72af9" providerId="ADAL" clId="{22D2708E-2549-4DB5-80A7-7A2FE6C859EA}" dt="2026-09-23T20:34:15.109" v="1781" actId="26606"/>
          <ac:spMkLst>
            <pc:docMk/>
            <pc:sldMk cId="1978001726" sldId="572"/>
            <ac:spMk id="22" creationId="{45D37F4E-DDB4-456B-97E0-9937730A039F}"/>
          </ac:spMkLst>
        </pc:spChg>
        <pc:spChg chg="add">
          <ac:chgData name="Jessica Roberts" userId="831782ca-6a3f-4cbd-8621-3600d0a72af9" providerId="ADAL" clId="{22D2708E-2549-4DB5-80A7-7A2FE6C859EA}" dt="2026-09-23T20:34:15.109" v="1781" actId="26606"/>
          <ac:spMkLst>
            <pc:docMk/>
            <pc:sldMk cId="1978001726" sldId="572"/>
            <ac:spMk id="24" creationId="{B2DD41CD-8F47-4F56-AD12-4E2FF7696987}"/>
          </ac:spMkLst>
        </pc:spChg>
        <pc:picChg chg="add del mod">
          <ac:chgData name="Jessica Roberts" userId="831782ca-6a3f-4cbd-8621-3600d0a72af9" providerId="ADAL" clId="{22D2708E-2549-4DB5-80A7-7A2FE6C859EA}" dt="2026-09-23T20:32:51.734" v="1729" actId="478"/>
          <ac:picMkLst>
            <pc:docMk/>
            <pc:sldMk cId="1978001726" sldId="572"/>
            <ac:picMk id="4" creationId="{F9156BA1-EEA7-B85A-E6BC-F24312E367B5}"/>
          </ac:picMkLst>
        </pc:picChg>
        <pc:picChg chg="add mod">
          <ac:chgData name="Jessica Roberts" userId="831782ca-6a3f-4cbd-8621-3600d0a72af9" providerId="ADAL" clId="{22D2708E-2549-4DB5-80A7-7A2FE6C859EA}" dt="2026-09-23T20:35:58.128" v="1789" actId="1076"/>
          <ac:picMkLst>
            <pc:docMk/>
            <pc:sldMk cId="1978001726" sldId="572"/>
            <ac:picMk id="5" creationId="{8AE82D8B-B021-1009-4978-7131E6C8C01F}"/>
          </ac:picMkLst>
        </pc:picChg>
      </pc:sldChg>
      <pc:sldChg chg="modSp new del">
        <pc:chgData name="Jessica Roberts" userId="831782ca-6a3f-4cbd-8621-3600d0a72af9" providerId="ADAL" clId="{22D2708E-2549-4DB5-80A7-7A2FE6C859EA}" dt="2026-09-23T20:38:54.818" v="1820" actId="47"/>
        <pc:sldMkLst>
          <pc:docMk/>
          <pc:sldMk cId="458834366" sldId="573"/>
        </pc:sldMkLst>
      </pc:sldChg>
      <pc:sldChg chg="addSp delSp modSp add mod">
        <pc:chgData name="Jessica Roberts" userId="831782ca-6a3f-4cbd-8621-3600d0a72af9" providerId="ADAL" clId="{22D2708E-2549-4DB5-80A7-7A2FE6C859EA}" dt="2026-09-23T20:39:13.661" v="1822" actId="113"/>
        <pc:sldMkLst>
          <pc:docMk/>
          <pc:sldMk cId="568712375" sldId="574"/>
        </pc:sldMkLst>
        <pc:spChg chg="mod">
          <ac:chgData name="Jessica Roberts" userId="831782ca-6a3f-4cbd-8621-3600d0a72af9" providerId="ADAL" clId="{22D2708E-2549-4DB5-80A7-7A2FE6C859EA}" dt="2026-09-23T20:37:57.095" v="1810" actId="20577"/>
          <ac:spMkLst>
            <pc:docMk/>
            <pc:sldMk cId="568712375" sldId="574"/>
            <ac:spMk id="2" creationId="{76F6830B-0870-B2A4-C38E-C11AB79F6136}"/>
          </ac:spMkLst>
        </pc:spChg>
        <pc:spChg chg="del">
          <ac:chgData name="Jessica Roberts" userId="831782ca-6a3f-4cbd-8621-3600d0a72af9" providerId="ADAL" clId="{22D2708E-2549-4DB5-80A7-7A2FE6C859EA}" dt="2026-09-23T20:38:02.004" v="1812" actId="478"/>
          <ac:spMkLst>
            <pc:docMk/>
            <pc:sldMk cId="568712375" sldId="574"/>
            <ac:spMk id="6" creationId="{38B8E186-7540-55FE-3A13-5F7233759196}"/>
          </ac:spMkLst>
        </pc:spChg>
        <pc:spChg chg="add mod">
          <ac:chgData name="Jessica Roberts" userId="831782ca-6a3f-4cbd-8621-3600d0a72af9" providerId="ADAL" clId="{22D2708E-2549-4DB5-80A7-7A2FE6C859EA}" dt="2026-09-23T20:39:13.661" v="1822" actId="113"/>
          <ac:spMkLst>
            <pc:docMk/>
            <pc:sldMk cId="568712375" sldId="574"/>
            <ac:spMk id="7" creationId="{5E5FD1E0-77B8-DF9B-CA17-1E96EBDD2BB2}"/>
          </ac:spMkLst>
        </pc:spChg>
        <pc:picChg chg="del">
          <ac:chgData name="Jessica Roberts" userId="831782ca-6a3f-4cbd-8621-3600d0a72af9" providerId="ADAL" clId="{22D2708E-2549-4DB5-80A7-7A2FE6C859EA}" dt="2026-09-23T20:37:58.892" v="1811" actId="478"/>
          <ac:picMkLst>
            <pc:docMk/>
            <pc:sldMk cId="568712375" sldId="574"/>
            <ac:picMk id="5" creationId="{CC6A8C08-B25D-682B-504E-4FFBF746CF6B}"/>
          </ac:picMkLst>
        </pc:picChg>
      </pc:sldChg>
      <pc:sldChg chg="add">
        <pc:chgData name="Jessica Roberts" userId="831782ca-6a3f-4cbd-8621-3600d0a72af9" providerId="ADAL" clId="{22D2708E-2549-4DB5-80A7-7A2FE6C859EA}" dt="2026-09-23T20:39:41.026" v="1827" actId="2890"/>
        <pc:sldMkLst>
          <pc:docMk/>
          <pc:sldMk cId="1136627687" sldId="575"/>
        </pc:sldMkLst>
      </pc:sldChg>
      <pc:sldChg chg="modSp add mod modNotesTx">
        <pc:chgData name="Jessica Roberts" userId="831782ca-6a3f-4cbd-8621-3600d0a72af9" providerId="ADAL" clId="{22D2708E-2549-4DB5-80A7-7A2FE6C859EA}" dt="2026-09-23T20:52:55.016" v="2599" actId="20577"/>
        <pc:sldMkLst>
          <pc:docMk/>
          <pc:sldMk cId="904388032" sldId="576"/>
        </pc:sldMkLst>
        <pc:spChg chg="mod">
          <ac:chgData name="Jessica Roberts" userId="831782ca-6a3f-4cbd-8621-3600d0a72af9" providerId="ADAL" clId="{22D2708E-2549-4DB5-80A7-7A2FE6C859EA}" dt="2026-09-23T20:52:22.370" v="2573" actId="14100"/>
          <ac:spMkLst>
            <pc:docMk/>
            <pc:sldMk cId="904388032" sldId="576"/>
            <ac:spMk id="7" creationId="{B361E9CA-8027-B19E-2F4D-3C5D1C505B3B}"/>
          </ac:spMkLst>
        </pc:spChg>
      </pc:sldChg>
      <pc:sldChg chg="addSp modSp new mod">
        <pc:chgData name="Jessica Roberts" userId="831782ca-6a3f-4cbd-8621-3600d0a72af9" providerId="ADAL" clId="{22D2708E-2549-4DB5-80A7-7A2FE6C859EA}" dt="2026-09-23T21:09:15.991" v="2703" actId="6549"/>
        <pc:sldMkLst>
          <pc:docMk/>
          <pc:sldMk cId="3407749958" sldId="577"/>
        </pc:sldMkLst>
        <pc:spChg chg="mod">
          <ac:chgData name="Jessica Roberts" userId="831782ca-6a3f-4cbd-8621-3600d0a72af9" providerId="ADAL" clId="{22D2708E-2549-4DB5-80A7-7A2FE6C859EA}" dt="2026-09-23T21:09:15.991" v="2703" actId="6549"/>
          <ac:spMkLst>
            <pc:docMk/>
            <pc:sldMk cId="3407749958" sldId="577"/>
            <ac:spMk id="5" creationId="{447D5973-F414-F34C-3950-3C3577CDEEFF}"/>
          </ac:spMkLst>
        </pc:spChg>
        <pc:spChg chg="mod">
          <ac:chgData name="Jessica Roberts" userId="831782ca-6a3f-4cbd-8621-3600d0a72af9" providerId="ADAL" clId="{22D2708E-2549-4DB5-80A7-7A2FE6C859EA}" dt="2026-09-23T21:04:12.573" v="2697" actId="207"/>
          <ac:spMkLst>
            <pc:docMk/>
            <pc:sldMk cId="3407749958" sldId="577"/>
            <ac:spMk id="7" creationId="{6456A3B3-C549-0D09-8C1D-430327090452}"/>
          </ac:spMkLst>
        </pc:spChg>
        <pc:picChg chg="add mod">
          <ac:chgData name="Jessica Roberts" userId="831782ca-6a3f-4cbd-8621-3600d0a72af9" providerId="ADAL" clId="{22D2708E-2549-4DB5-80A7-7A2FE6C859EA}" dt="2026-09-23T20:57:16.814" v="2604" actId="1076"/>
          <ac:picMkLst>
            <pc:docMk/>
            <pc:sldMk cId="3407749958" sldId="577"/>
            <ac:picMk id="3" creationId="{0BDB8E29-45D7-5EEA-AE0D-08ED47A6C07A}"/>
          </ac:picMkLst>
        </pc:picChg>
      </pc:sldChg>
      <pc:sldChg chg="addSp delSp modSp add mod">
        <pc:chgData name="Jessica Roberts" userId="831782ca-6a3f-4cbd-8621-3600d0a72af9" providerId="ADAL" clId="{22D2708E-2549-4DB5-80A7-7A2FE6C859EA}" dt="2026-09-23T21:09:29.891" v="2704" actId="207"/>
        <pc:sldMkLst>
          <pc:docMk/>
          <pc:sldMk cId="3936067002" sldId="578"/>
        </pc:sldMkLst>
        <pc:spChg chg="add mod">
          <ac:chgData name="Jessica Roberts" userId="831782ca-6a3f-4cbd-8621-3600d0a72af9" providerId="ADAL" clId="{22D2708E-2549-4DB5-80A7-7A2FE6C859EA}" dt="2026-09-23T21:09:29.891" v="2704" actId="207"/>
          <ac:spMkLst>
            <pc:docMk/>
            <pc:sldMk cId="3936067002" sldId="578"/>
            <ac:spMk id="2" creationId="{4D025B20-8869-56E3-B30A-220A9B8F064F}"/>
          </ac:spMkLst>
        </pc:spChg>
        <pc:spChg chg="del mod">
          <ac:chgData name="Jessica Roberts" userId="831782ca-6a3f-4cbd-8621-3600d0a72af9" providerId="ADAL" clId="{22D2708E-2549-4DB5-80A7-7A2FE6C859EA}" dt="2026-09-23T21:00:55.498" v="2652"/>
          <ac:spMkLst>
            <pc:docMk/>
            <pc:sldMk cId="3936067002" sldId="578"/>
            <ac:spMk id="5" creationId="{6E8F659B-82C6-E4BA-D78C-D7AA4275492E}"/>
          </ac:spMkLst>
        </pc:spChg>
        <pc:spChg chg="del">
          <ac:chgData name="Jessica Roberts" userId="831782ca-6a3f-4cbd-8621-3600d0a72af9" providerId="ADAL" clId="{22D2708E-2549-4DB5-80A7-7A2FE6C859EA}" dt="2026-09-23T21:00:55.486" v="2650" actId="478"/>
          <ac:spMkLst>
            <pc:docMk/>
            <pc:sldMk cId="3936067002" sldId="578"/>
            <ac:spMk id="7" creationId="{1655FFFE-FAB2-066F-3B3B-393A981ABFEF}"/>
          </ac:spMkLst>
        </pc:spChg>
        <pc:picChg chg="del">
          <ac:chgData name="Jessica Roberts" userId="831782ca-6a3f-4cbd-8621-3600d0a72af9" providerId="ADAL" clId="{22D2708E-2549-4DB5-80A7-7A2FE6C859EA}" dt="2026-09-23T21:01:49.875" v="2657" actId="478"/>
          <ac:picMkLst>
            <pc:docMk/>
            <pc:sldMk cId="3936067002" sldId="578"/>
            <ac:picMk id="3" creationId="{3180C5FD-D768-A338-9E49-20996AB675AC}"/>
          </ac:picMkLst>
        </pc:picChg>
      </pc:sldChg>
      <pc:sldChg chg="modSp add mod">
        <pc:chgData name="Jessica Roberts" userId="831782ca-6a3f-4cbd-8621-3600d0a72af9" providerId="ADAL" clId="{22D2708E-2549-4DB5-80A7-7A2FE6C859EA}" dt="2026-09-23T21:11:08.110" v="2730" actId="5793"/>
        <pc:sldMkLst>
          <pc:docMk/>
          <pc:sldMk cId="409225343" sldId="579"/>
        </pc:sldMkLst>
        <pc:spChg chg="mod">
          <ac:chgData name="Jessica Roberts" userId="831782ca-6a3f-4cbd-8621-3600d0a72af9" providerId="ADAL" clId="{22D2708E-2549-4DB5-80A7-7A2FE6C859EA}" dt="2026-09-23T21:10:21.052" v="2715" actId="27636"/>
          <ac:spMkLst>
            <pc:docMk/>
            <pc:sldMk cId="409225343" sldId="579"/>
            <ac:spMk id="3" creationId="{29E39F51-89F4-6E7B-2E88-0DED78D7299E}"/>
          </ac:spMkLst>
        </pc:spChg>
        <pc:spChg chg="mod">
          <ac:chgData name="Jessica Roberts" userId="831782ca-6a3f-4cbd-8621-3600d0a72af9" providerId="ADAL" clId="{22D2708E-2549-4DB5-80A7-7A2FE6C859EA}" dt="2026-09-23T21:11:08.110" v="2730" actId="5793"/>
          <ac:spMkLst>
            <pc:docMk/>
            <pc:sldMk cId="409225343" sldId="579"/>
            <ac:spMk id="7" creationId="{5F68215E-1672-C526-64E6-76E09664E3D5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svg"/><Relationship Id="rId2" Type="http://schemas.openxmlformats.org/officeDocument/2006/relationships/image" Target="../media/image34.svg"/><Relationship Id="rId1" Type="http://schemas.openxmlformats.org/officeDocument/2006/relationships/image" Target="../media/image33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6837A54-732F-4F16-9FED-46795CD68DF0}" type="doc">
      <dgm:prSet loTypeId="urn:microsoft.com/office/officeart/2018/2/layout/IconLabelList" loCatId="icon" qsTypeId="urn:microsoft.com/office/officeart/2005/8/quickstyle/simple1#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453090A-A5AC-4B5E-810A-326EC626C72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Think of 4 things you must consider when planning an effective lesson</a:t>
          </a:r>
          <a:endParaRPr lang="en-US" dirty="0"/>
        </a:p>
      </dgm:t>
    </dgm:pt>
    <dgm:pt modelId="{748AEF25-5453-4DEE-8CC5-0D2C9849E655}" type="parTrans" cxnId="{9C9B4145-18DC-46CE-85E3-27D8B064F3EC}">
      <dgm:prSet/>
      <dgm:spPr/>
      <dgm:t>
        <a:bodyPr/>
        <a:lstStyle/>
        <a:p>
          <a:endParaRPr lang="en-US"/>
        </a:p>
      </dgm:t>
    </dgm:pt>
    <dgm:pt modelId="{7D9F921C-B132-44BC-9BB2-2B78F786CD30}" type="sibTrans" cxnId="{9C9B4145-18DC-46CE-85E3-27D8B064F3EC}">
      <dgm:prSet/>
      <dgm:spPr/>
      <dgm:t>
        <a:bodyPr/>
        <a:lstStyle/>
        <a:p>
          <a:endParaRPr lang="en-US"/>
        </a:p>
      </dgm:t>
    </dgm:pt>
    <dgm:pt modelId="{B070BAB5-3092-44DD-8F6B-A08779335A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Share your ideas with your partner and add 2 more to your list</a:t>
          </a:r>
          <a:endParaRPr lang="en-US"/>
        </a:p>
      </dgm:t>
    </dgm:pt>
    <dgm:pt modelId="{E7225CC3-2D57-4083-8E6E-78745DECB6BA}" type="parTrans" cxnId="{949F63AA-ADC3-406C-9F95-717017EAF510}">
      <dgm:prSet/>
      <dgm:spPr/>
      <dgm:t>
        <a:bodyPr/>
        <a:lstStyle/>
        <a:p>
          <a:endParaRPr lang="en-US"/>
        </a:p>
      </dgm:t>
    </dgm:pt>
    <dgm:pt modelId="{057DCE98-B1D3-49AB-9D32-AEFB199578D1}" type="sibTrans" cxnId="{949F63AA-ADC3-406C-9F95-717017EAF510}">
      <dgm:prSet/>
      <dgm:spPr/>
      <dgm:t>
        <a:bodyPr/>
        <a:lstStyle/>
        <a:p>
          <a:endParaRPr lang="en-US"/>
        </a:p>
      </dgm:t>
    </dgm:pt>
    <dgm:pt modelId="{182D6000-9D49-40F8-B4A4-AF74F39714E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As a group, share your ideas </a:t>
          </a:r>
          <a:endParaRPr lang="en-US" dirty="0"/>
        </a:p>
      </dgm:t>
    </dgm:pt>
    <dgm:pt modelId="{502FD4C3-6F3F-40B3-99A5-DEBACC37DDE2}" type="parTrans" cxnId="{EA9BDED7-ACEC-4F40-9D5B-3FBE8B6B0E00}">
      <dgm:prSet/>
      <dgm:spPr/>
      <dgm:t>
        <a:bodyPr/>
        <a:lstStyle/>
        <a:p>
          <a:endParaRPr lang="en-US"/>
        </a:p>
      </dgm:t>
    </dgm:pt>
    <dgm:pt modelId="{9052549D-D857-4789-9BC8-1E4C723772E0}" type="sibTrans" cxnId="{EA9BDED7-ACEC-4F40-9D5B-3FBE8B6B0E00}">
      <dgm:prSet/>
      <dgm:spPr/>
      <dgm:t>
        <a:bodyPr/>
        <a:lstStyle/>
        <a:p>
          <a:endParaRPr lang="en-US"/>
        </a:p>
      </dgm:t>
    </dgm:pt>
    <dgm:pt modelId="{96E14CEB-9794-417A-9A80-A33DD7E9D528}" type="pres">
      <dgm:prSet presAssocID="{96837A54-732F-4F16-9FED-46795CD68DF0}" presName="root" presStyleCnt="0">
        <dgm:presLayoutVars>
          <dgm:dir/>
          <dgm:resizeHandles val="exact"/>
        </dgm:presLayoutVars>
      </dgm:prSet>
      <dgm:spPr/>
    </dgm:pt>
    <dgm:pt modelId="{61AD687F-BA8E-4F4D-9751-77DA2B00C83E}" type="pres">
      <dgm:prSet presAssocID="{7453090A-A5AC-4B5E-810A-326EC626C725}" presName="compNode" presStyleCnt="0"/>
      <dgm:spPr/>
    </dgm:pt>
    <dgm:pt modelId="{32F42FB9-079A-4AA2-8854-BFCBEA395A23}" type="pres">
      <dgm:prSet presAssocID="{7453090A-A5AC-4B5E-810A-326EC626C725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15B9F50-3856-41C5-9AD4-64B97E4449C9}" type="pres">
      <dgm:prSet presAssocID="{7453090A-A5AC-4B5E-810A-326EC626C725}" presName="spaceRect" presStyleCnt="0"/>
      <dgm:spPr/>
    </dgm:pt>
    <dgm:pt modelId="{B355839E-A62F-4AFA-9902-DE7FDB9DB43E}" type="pres">
      <dgm:prSet presAssocID="{7453090A-A5AC-4B5E-810A-326EC626C725}" presName="textRect" presStyleLbl="revTx" presStyleIdx="0" presStyleCnt="3">
        <dgm:presLayoutVars>
          <dgm:chMax val="1"/>
          <dgm:chPref val="1"/>
        </dgm:presLayoutVars>
      </dgm:prSet>
      <dgm:spPr/>
    </dgm:pt>
    <dgm:pt modelId="{9F4AAD27-EF80-4DFB-8276-14A693F29C47}" type="pres">
      <dgm:prSet presAssocID="{7D9F921C-B132-44BC-9BB2-2B78F786CD30}" presName="sibTrans" presStyleCnt="0"/>
      <dgm:spPr/>
    </dgm:pt>
    <dgm:pt modelId="{01CDBFB5-87F0-40A5-8B7B-4C95776D1718}" type="pres">
      <dgm:prSet presAssocID="{B070BAB5-3092-44DD-8F6B-A08779335A93}" presName="compNode" presStyleCnt="0"/>
      <dgm:spPr/>
    </dgm:pt>
    <dgm:pt modelId="{B6A41F27-4A41-4136-9671-871755079FFB}" type="pres">
      <dgm:prSet presAssocID="{B070BAB5-3092-44DD-8F6B-A08779335A93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357D6E11-9F40-4A63-87F6-2CC2A76B2AB3}" type="pres">
      <dgm:prSet presAssocID="{B070BAB5-3092-44DD-8F6B-A08779335A93}" presName="spaceRect" presStyleCnt="0"/>
      <dgm:spPr/>
    </dgm:pt>
    <dgm:pt modelId="{04342219-9FD9-48B2-808D-25C413EB1EB6}" type="pres">
      <dgm:prSet presAssocID="{B070BAB5-3092-44DD-8F6B-A08779335A93}" presName="textRect" presStyleLbl="revTx" presStyleIdx="1" presStyleCnt="3">
        <dgm:presLayoutVars>
          <dgm:chMax val="1"/>
          <dgm:chPref val="1"/>
        </dgm:presLayoutVars>
      </dgm:prSet>
      <dgm:spPr/>
    </dgm:pt>
    <dgm:pt modelId="{BB2CBBF0-8C7C-4240-BD38-2FB591871D69}" type="pres">
      <dgm:prSet presAssocID="{057DCE98-B1D3-49AB-9D32-AEFB199578D1}" presName="sibTrans" presStyleCnt="0"/>
      <dgm:spPr/>
    </dgm:pt>
    <dgm:pt modelId="{B6BC52BC-FE87-4497-A3AB-AA68B4F5C85C}" type="pres">
      <dgm:prSet presAssocID="{182D6000-9D49-40F8-B4A4-AF74F39714E7}" presName="compNode" presStyleCnt="0"/>
      <dgm:spPr/>
    </dgm:pt>
    <dgm:pt modelId="{38C9E8AB-E36F-4039-8897-AFD94507021C}" type="pres">
      <dgm:prSet presAssocID="{182D6000-9D49-40F8-B4A4-AF74F39714E7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580FDD60-4820-4CD0-872F-3DB5F953D06B}" type="pres">
      <dgm:prSet presAssocID="{182D6000-9D49-40F8-B4A4-AF74F39714E7}" presName="spaceRect" presStyleCnt="0"/>
      <dgm:spPr/>
    </dgm:pt>
    <dgm:pt modelId="{5AC8C5C3-1FBA-4C39-AA97-5295CA69BE10}" type="pres">
      <dgm:prSet presAssocID="{182D6000-9D49-40F8-B4A4-AF74F39714E7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68DCF04-880F-406A-9B69-C53B5B68108A}" type="presOf" srcId="{96837A54-732F-4F16-9FED-46795CD68DF0}" destId="{96E14CEB-9794-417A-9A80-A33DD7E9D528}" srcOrd="0" destOrd="0" presId="urn:microsoft.com/office/officeart/2018/2/layout/IconLabelList"/>
    <dgm:cxn modelId="{9C9B4145-18DC-46CE-85E3-27D8B064F3EC}" srcId="{96837A54-732F-4F16-9FED-46795CD68DF0}" destId="{7453090A-A5AC-4B5E-810A-326EC626C725}" srcOrd="0" destOrd="0" parTransId="{748AEF25-5453-4DEE-8CC5-0D2C9849E655}" sibTransId="{7D9F921C-B132-44BC-9BB2-2B78F786CD30}"/>
    <dgm:cxn modelId="{6A827056-3BFC-425B-B323-6548AC943D8D}" type="presOf" srcId="{182D6000-9D49-40F8-B4A4-AF74F39714E7}" destId="{5AC8C5C3-1FBA-4C39-AA97-5295CA69BE10}" srcOrd="0" destOrd="0" presId="urn:microsoft.com/office/officeart/2018/2/layout/IconLabelList"/>
    <dgm:cxn modelId="{949F63AA-ADC3-406C-9F95-717017EAF510}" srcId="{96837A54-732F-4F16-9FED-46795CD68DF0}" destId="{B070BAB5-3092-44DD-8F6B-A08779335A93}" srcOrd="1" destOrd="0" parTransId="{E7225CC3-2D57-4083-8E6E-78745DECB6BA}" sibTransId="{057DCE98-B1D3-49AB-9D32-AEFB199578D1}"/>
    <dgm:cxn modelId="{EA9BDED7-ACEC-4F40-9D5B-3FBE8B6B0E00}" srcId="{96837A54-732F-4F16-9FED-46795CD68DF0}" destId="{182D6000-9D49-40F8-B4A4-AF74F39714E7}" srcOrd="2" destOrd="0" parTransId="{502FD4C3-6F3F-40B3-99A5-DEBACC37DDE2}" sibTransId="{9052549D-D857-4789-9BC8-1E4C723772E0}"/>
    <dgm:cxn modelId="{F806E7E5-71AF-45F7-A8DC-08DE684DA9ED}" type="presOf" srcId="{B070BAB5-3092-44DD-8F6B-A08779335A93}" destId="{04342219-9FD9-48B2-808D-25C413EB1EB6}" srcOrd="0" destOrd="0" presId="urn:microsoft.com/office/officeart/2018/2/layout/IconLabelList"/>
    <dgm:cxn modelId="{AF42A7F1-12E1-4345-BA2A-3CFF1B7C1E87}" type="presOf" srcId="{7453090A-A5AC-4B5E-810A-326EC626C725}" destId="{B355839E-A62F-4AFA-9902-DE7FDB9DB43E}" srcOrd="0" destOrd="0" presId="urn:microsoft.com/office/officeart/2018/2/layout/IconLabelList"/>
    <dgm:cxn modelId="{149709E7-5EF4-4F17-A8E6-0F30B95192E3}" type="presParOf" srcId="{96E14CEB-9794-417A-9A80-A33DD7E9D528}" destId="{61AD687F-BA8E-4F4D-9751-77DA2B00C83E}" srcOrd="0" destOrd="0" presId="urn:microsoft.com/office/officeart/2018/2/layout/IconLabelList"/>
    <dgm:cxn modelId="{35D166D1-5CCF-4BF1-BC2A-E64C9E9CC88D}" type="presParOf" srcId="{61AD687F-BA8E-4F4D-9751-77DA2B00C83E}" destId="{32F42FB9-079A-4AA2-8854-BFCBEA395A23}" srcOrd="0" destOrd="0" presId="urn:microsoft.com/office/officeart/2018/2/layout/IconLabelList"/>
    <dgm:cxn modelId="{D8ED70D1-BF84-4A57-A1A6-DC80E59B9874}" type="presParOf" srcId="{61AD687F-BA8E-4F4D-9751-77DA2B00C83E}" destId="{815B9F50-3856-41C5-9AD4-64B97E4449C9}" srcOrd="1" destOrd="0" presId="urn:microsoft.com/office/officeart/2018/2/layout/IconLabelList"/>
    <dgm:cxn modelId="{C4CB1A1A-0F60-4AAB-9EA1-E258EA5F360E}" type="presParOf" srcId="{61AD687F-BA8E-4F4D-9751-77DA2B00C83E}" destId="{B355839E-A62F-4AFA-9902-DE7FDB9DB43E}" srcOrd="2" destOrd="0" presId="urn:microsoft.com/office/officeart/2018/2/layout/IconLabelList"/>
    <dgm:cxn modelId="{E81A29B3-679D-4D56-B68A-71AB80864C65}" type="presParOf" srcId="{96E14CEB-9794-417A-9A80-A33DD7E9D528}" destId="{9F4AAD27-EF80-4DFB-8276-14A693F29C47}" srcOrd="1" destOrd="0" presId="urn:microsoft.com/office/officeart/2018/2/layout/IconLabelList"/>
    <dgm:cxn modelId="{6FC78185-691C-4D49-9F83-A04C93DF1C35}" type="presParOf" srcId="{96E14CEB-9794-417A-9A80-A33DD7E9D528}" destId="{01CDBFB5-87F0-40A5-8B7B-4C95776D1718}" srcOrd="2" destOrd="0" presId="urn:microsoft.com/office/officeart/2018/2/layout/IconLabelList"/>
    <dgm:cxn modelId="{AFC653F9-9A10-4401-BC54-79B86C967E47}" type="presParOf" srcId="{01CDBFB5-87F0-40A5-8B7B-4C95776D1718}" destId="{B6A41F27-4A41-4136-9671-871755079FFB}" srcOrd="0" destOrd="0" presId="urn:microsoft.com/office/officeart/2018/2/layout/IconLabelList"/>
    <dgm:cxn modelId="{C5CBDED7-46B6-4679-BCCA-CD836C81D403}" type="presParOf" srcId="{01CDBFB5-87F0-40A5-8B7B-4C95776D1718}" destId="{357D6E11-9F40-4A63-87F6-2CC2A76B2AB3}" srcOrd="1" destOrd="0" presId="urn:microsoft.com/office/officeart/2018/2/layout/IconLabelList"/>
    <dgm:cxn modelId="{01867DED-71AA-4F1B-AF31-B1A7406EACA7}" type="presParOf" srcId="{01CDBFB5-87F0-40A5-8B7B-4C95776D1718}" destId="{04342219-9FD9-48B2-808D-25C413EB1EB6}" srcOrd="2" destOrd="0" presId="urn:microsoft.com/office/officeart/2018/2/layout/IconLabelList"/>
    <dgm:cxn modelId="{5F537C44-B860-424A-AD7B-C194744F13D3}" type="presParOf" srcId="{96E14CEB-9794-417A-9A80-A33DD7E9D528}" destId="{BB2CBBF0-8C7C-4240-BD38-2FB591871D69}" srcOrd="3" destOrd="0" presId="urn:microsoft.com/office/officeart/2018/2/layout/IconLabelList"/>
    <dgm:cxn modelId="{15BC6829-6093-47D7-AFEE-C3BADB720347}" type="presParOf" srcId="{96E14CEB-9794-417A-9A80-A33DD7E9D528}" destId="{B6BC52BC-FE87-4497-A3AB-AA68B4F5C85C}" srcOrd="4" destOrd="0" presId="urn:microsoft.com/office/officeart/2018/2/layout/IconLabelList"/>
    <dgm:cxn modelId="{32C13E5E-DC43-4565-A315-3B31FF53EBC6}" type="presParOf" srcId="{B6BC52BC-FE87-4497-A3AB-AA68B4F5C85C}" destId="{38C9E8AB-E36F-4039-8897-AFD94507021C}" srcOrd="0" destOrd="0" presId="urn:microsoft.com/office/officeart/2018/2/layout/IconLabelList"/>
    <dgm:cxn modelId="{92B13BE5-C449-4A94-8CEA-2F41EECE01D2}" type="presParOf" srcId="{B6BC52BC-FE87-4497-A3AB-AA68B4F5C85C}" destId="{580FDD60-4820-4CD0-872F-3DB5F953D06B}" srcOrd="1" destOrd="0" presId="urn:microsoft.com/office/officeart/2018/2/layout/IconLabelList"/>
    <dgm:cxn modelId="{7EAE37F1-31CD-433C-B5FB-BC4A0681EAE7}" type="presParOf" srcId="{B6BC52BC-FE87-4497-A3AB-AA68B4F5C85C}" destId="{5AC8C5C3-1FBA-4C39-AA97-5295CA69BE10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D27B2AA-5BD5-42E0-B329-68648CB429C3}" type="doc">
      <dgm:prSet loTypeId="urn:microsoft.com/office/officeart/2018/2/layout/IconLabelList" loCatId="icon" qsTypeId="urn:microsoft.com/office/officeart/2005/8/quickstyle/simple1#10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E1221164-5A27-4EFD-A62A-8AEAA305645C}">
      <dgm:prSet/>
      <dgm:spPr/>
      <dgm:t>
        <a:bodyPr/>
        <a:lstStyle/>
        <a:p>
          <a:r>
            <a:rPr lang="en-US"/>
            <a:t>Thoughts on writing a lesson plan?</a:t>
          </a:r>
        </a:p>
      </dgm:t>
    </dgm:pt>
    <dgm:pt modelId="{1A63EA32-3C4D-4D65-B074-DFAF6D5A4102}" type="parTrans" cxnId="{EE761ABF-5ADC-4EB0-8995-5A0454D002DD}">
      <dgm:prSet/>
      <dgm:spPr/>
      <dgm:t>
        <a:bodyPr/>
        <a:lstStyle/>
        <a:p>
          <a:endParaRPr lang="en-US"/>
        </a:p>
      </dgm:t>
    </dgm:pt>
    <dgm:pt modelId="{0F09494E-6C15-4398-A77B-1583C4EA5718}" type="sibTrans" cxnId="{EE761ABF-5ADC-4EB0-8995-5A0454D002DD}">
      <dgm:prSet/>
      <dgm:spPr/>
      <dgm:t>
        <a:bodyPr/>
        <a:lstStyle/>
        <a:p>
          <a:endParaRPr lang="en-US"/>
        </a:p>
      </dgm:t>
    </dgm:pt>
    <dgm:pt modelId="{47984E04-5824-4AFC-A3B4-2E6B0D7FFCDF}">
      <dgm:prSet/>
      <dgm:spPr/>
      <dgm:t>
        <a:bodyPr/>
        <a:lstStyle/>
        <a:p>
          <a:r>
            <a:rPr lang="en-US" i="1"/>
            <a:t>Which aspects of the plan did you find easy/difficult to plan</a:t>
          </a:r>
        </a:p>
      </dgm:t>
    </dgm:pt>
    <dgm:pt modelId="{F679C80B-271F-4B99-A549-9CF5A310056D}" type="parTrans" cxnId="{F503D13C-E448-4AA0-BD17-84A1CAB496A5}">
      <dgm:prSet/>
      <dgm:spPr/>
      <dgm:t>
        <a:bodyPr/>
        <a:lstStyle/>
        <a:p>
          <a:endParaRPr lang="en-US"/>
        </a:p>
      </dgm:t>
    </dgm:pt>
    <dgm:pt modelId="{270B3CB7-44D3-42ED-876B-20AAE8D576A6}" type="sibTrans" cxnId="{F503D13C-E448-4AA0-BD17-84A1CAB496A5}">
      <dgm:prSet/>
      <dgm:spPr/>
      <dgm:t>
        <a:bodyPr/>
        <a:lstStyle/>
        <a:p>
          <a:endParaRPr lang="en-US"/>
        </a:p>
      </dgm:t>
    </dgm:pt>
    <dgm:pt modelId="{E22278BE-D839-4BD2-8445-F0330A3288DE}">
      <dgm:prSet/>
      <dgm:spPr/>
      <dgm:t>
        <a:bodyPr/>
        <a:lstStyle/>
        <a:p>
          <a:r>
            <a:rPr lang="en-US"/>
            <a:t>How will you move forward writing your own plans…what will be the biggest challenge ?</a:t>
          </a:r>
        </a:p>
      </dgm:t>
    </dgm:pt>
    <dgm:pt modelId="{DA68A86C-C5F4-42F2-9440-EC396018D413}" type="parTrans" cxnId="{5237C445-B2D4-462F-9C31-C4C2271D9D49}">
      <dgm:prSet/>
      <dgm:spPr/>
      <dgm:t>
        <a:bodyPr/>
        <a:lstStyle/>
        <a:p>
          <a:endParaRPr lang="en-US"/>
        </a:p>
      </dgm:t>
    </dgm:pt>
    <dgm:pt modelId="{6251FDDF-EDD1-4A4F-A678-CB9171517F74}" type="sibTrans" cxnId="{5237C445-B2D4-462F-9C31-C4C2271D9D49}">
      <dgm:prSet/>
      <dgm:spPr/>
      <dgm:t>
        <a:bodyPr/>
        <a:lstStyle/>
        <a:p>
          <a:endParaRPr lang="en-US"/>
        </a:p>
      </dgm:t>
    </dgm:pt>
    <dgm:pt modelId="{B25C12BB-7A70-4F9C-AB4D-4BB5DD8C6C58}" type="pres">
      <dgm:prSet presAssocID="{3D27B2AA-5BD5-42E0-B329-68648CB429C3}" presName="root" presStyleCnt="0">
        <dgm:presLayoutVars>
          <dgm:dir/>
          <dgm:resizeHandles val="exact"/>
        </dgm:presLayoutVars>
      </dgm:prSet>
      <dgm:spPr/>
    </dgm:pt>
    <dgm:pt modelId="{67F2DBAF-FC39-4E52-BBCB-284A525FCED8}" type="pres">
      <dgm:prSet presAssocID="{E1221164-5A27-4EFD-A62A-8AEAA305645C}" presName="compNode" presStyleCnt="0"/>
      <dgm:spPr/>
    </dgm:pt>
    <dgm:pt modelId="{5B3BDF13-32E7-4674-AF84-C86DD1E2F1F0}" type="pres">
      <dgm:prSet presAssocID="{E1221164-5A27-4EFD-A62A-8AEAA305645C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Questions"/>
        </a:ext>
      </dgm:extLst>
    </dgm:pt>
    <dgm:pt modelId="{8D7DDF4E-D4F0-41B9-9243-11E9DF37AB38}" type="pres">
      <dgm:prSet presAssocID="{E1221164-5A27-4EFD-A62A-8AEAA305645C}" presName="spaceRect" presStyleCnt="0"/>
      <dgm:spPr/>
    </dgm:pt>
    <dgm:pt modelId="{BF5D5EE0-3621-4C63-94F9-F8E292632CBB}" type="pres">
      <dgm:prSet presAssocID="{E1221164-5A27-4EFD-A62A-8AEAA305645C}" presName="textRect" presStyleLbl="revTx" presStyleIdx="0" presStyleCnt="3">
        <dgm:presLayoutVars>
          <dgm:chMax val="1"/>
          <dgm:chPref val="1"/>
        </dgm:presLayoutVars>
      </dgm:prSet>
      <dgm:spPr/>
    </dgm:pt>
    <dgm:pt modelId="{D8A5638C-F07D-4CCF-8DC8-78856FBF9F65}" type="pres">
      <dgm:prSet presAssocID="{0F09494E-6C15-4398-A77B-1583C4EA5718}" presName="sibTrans" presStyleCnt="0"/>
      <dgm:spPr/>
    </dgm:pt>
    <dgm:pt modelId="{D2065DF5-C466-44F1-A7E9-F0CF5BF87668}" type="pres">
      <dgm:prSet presAssocID="{47984E04-5824-4AFC-A3B4-2E6B0D7FFCDF}" presName="compNode" presStyleCnt="0"/>
      <dgm:spPr/>
    </dgm:pt>
    <dgm:pt modelId="{E1CA6DFC-C3E4-4CEF-9CAD-277440653029}" type="pres">
      <dgm:prSet presAssocID="{47984E04-5824-4AFC-A3B4-2E6B0D7FFCDF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0C5037E0-8A17-4826-89A2-80F778A855C1}" type="pres">
      <dgm:prSet presAssocID="{47984E04-5824-4AFC-A3B4-2E6B0D7FFCDF}" presName="spaceRect" presStyleCnt="0"/>
      <dgm:spPr/>
    </dgm:pt>
    <dgm:pt modelId="{422F0CCF-53C9-4D9D-B320-447B5F07A270}" type="pres">
      <dgm:prSet presAssocID="{47984E04-5824-4AFC-A3B4-2E6B0D7FFCDF}" presName="textRect" presStyleLbl="revTx" presStyleIdx="1" presStyleCnt="3">
        <dgm:presLayoutVars>
          <dgm:chMax val="1"/>
          <dgm:chPref val="1"/>
        </dgm:presLayoutVars>
      </dgm:prSet>
      <dgm:spPr/>
    </dgm:pt>
    <dgm:pt modelId="{2CA02D8D-0EE6-482D-9AB7-3ED4BFCADF91}" type="pres">
      <dgm:prSet presAssocID="{270B3CB7-44D3-42ED-876B-20AAE8D576A6}" presName="sibTrans" presStyleCnt="0"/>
      <dgm:spPr/>
    </dgm:pt>
    <dgm:pt modelId="{5FC0AA8C-767F-4469-8D63-254BA3C64645}" type="pres">
      <dgm:prSet presAssocID="{E22278BE-D839-4BD2-8445-F0330A3288DE}" presName="compNode" presStyleCnt="0"/>
      <dgm:spPr/>
    </dgm:pt>
    <dgm:pt modelId="{27685CAE-FCF1-4AF5-9C18-0F74C6546422}" type="pres">
      <dgm:prSet presAssocID="{E22278BE-D839-4BD2-8445-F0330A3288DE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4ACAA2AB-DA7D-4B18-A1CB-175F485A546E}" type="pres">
      <dgm:prSet presAssocID="{E22278BE-D839-4BD2-8445-F0330A3288DE}" presName="spaceRect" presStyleCnt="0"/>
      <dgm:spPr/>
    </dgm:pt>
    <dgm:pt modelId="{BE952731-61F2-472F-94A2-12A11FCEE3C6}" type="pres">
      <dgm:prSet presAssocID="{E22278BE-D839-4BD2-8445-F0330A3288D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6398B2A-5124-4A36-B275-ADDCA7C53DCD}" type="presOf" srcId="{47984E04-5824-4AFC-A3B4-2E6B0D7FFCDF}" destId="{422F0CCF-53C9-4D9D-B320-447B5F07A270}" srcOrd="0" destOrd="0" presId="urn:microsoft.com/office/officeart/2018/2/layout/IconLabelList"/>
    <dgm:cxn modelId="{6F470837-BD71-4FE5-AFBE-D841F37D7959}" type="presOf" srcId="{E22278BE-D839-4BD2-8445-F0330A3288DE}" destId="{BE952731-61F2-472F-94A2-12A11FCEE3C6}" srcOrd="0" destOrd="0" presId="urn:microsoft.com/office/officeart/2018/2/layout/IconLabelList"/>
    <dgm:cxn modelId="{F503D13C-E448-4AA0-BD17-84A1CAB496A5}" srcId="{3D27B2AA-5BD5-42E0-B329-68648CB429C3}" destId="{47984E04-5824-4AFC-A3B4-2E6B0D7FFCDF}" srcOrd="1" destOrd="0" parTransId="{F679C80B-271F-4B99-A549-9CF5A310056D}" sibTransId="{270B3CB7-44D3-42ED-876B-20AAE8D576A6}"/>
    <dgm:cxn modelId="{5237C445-B2D4-462F-9C31-C4C2271D9D49}" srcId="{3D27B2AA-5BD5-42E0-B329-68648CB429C3}" destId="{E22278BE-D839-4BD2-8445-F0330A3288DE}" srcOrd="2" destOrd="0" parTransId="{DA68A86C-C5F4-42F2-9440-EC396018D413}" sibTransId="{6251FDDF-EDD1-4A4F-A678-CB9171517F74}"/>
    <dgm:cxn modelId="{F44DD058-232F-40C0-997D-8345308F7528}" type="presOf" srcId="{3D27B2AA-5BD5-42E0-B329-68648CB429C3}" destId="{B25C12BB-7A70-4F9C-AB4D-4BB5DD8C6C58}" srcOrd="0" destOrd="0" presId="urn:microsoft.com/office/officeart/2018/2/layout/IconLabelList"/>
    <dgm:cxn modelId="{EE761ABF-5ADC-4EB0-8995-5A0454D002DD}" srcId="{3D27B2AA-5BD5-42E0-B329-68648CB429C3}" destId="{E1221164-5A27-4EFD-A62A-8AEAA305645C}" srcOrd="0" destOrd="0" parTransId="{1A63EA32-3C4D-4D65-B074-DFAF6D5A4102}" sibTransId="{0F09494E-6C15-4398-A77B-1583C4EA5718}"/>
    <dgm:cxn modelId="{7CF007E4-C827-4408-86EA-1FA3A7FFC2B0}" type="presOf" srcId="{E1221164-5A27-4EFD-A62A-8AEAA305645C}" destId="{BF5D5EE0-3621-4C63-94F9-F8E292632CBB}" srcOrd="0" destOrd="0" presId="urn:microsoft.com/office/officeart/2018/2/layout/IconLabelList"/>
    <dgm:cxn modelId="{0EDE461D-3F5F-448E-BFE6-15EAE58A5277}" type="presParOf" srcId="{B25C12BB-7A70-4F9C-AB4D-4BB5DD8C6C58}" destId="{67F2DBAF-FC39-4E52-BBCB-284A525FCED8}" srcOrd="0" destOrd="0" presId="urn:microsoft.com/office/officeart/2018/2/layout/IconLabelList"/>
    <dgm:cxn modelId="{EB2EEADA-BBA6-4357-B629-D860317D41B9}" type="presParOf" srcId="{67F2DBAF-FC39-4E52-BBCB-284A525FCED8}" destId="{5B3BDF13-32E7-4674-AF84-C86DD1E2F1F0}" srcOrd="0" destOrd="0" presId="urn:microsoft.com/office/officeart/2018/2/layout/IconLabelList"/>
    <dgm:cxn modelId="{12140D9B-FA2E-43E4-AF3C-9EF1F76FC6E6}" type="presParOf" srcId="{67F2DBAF-FC39-4E52-BBCB-284A525FCED8}" destId="{8D7DDF4E-D4F0-41B9-9243-11E9DF37AB38}" srcOrd="1" destOrd="0" presId="urn:microsoft.com/office/officeart/2018/2/layout/IconLabelList"/>
    <dgm:cxn modelId="{739A0CF8-8B3D-4A21-AAED-EE3C4F3DAAA5}" type="presParOf" srcId="{67F2DBAF-FC39-4E52-BBCB-284A525FCED8}" destId="{BF5D5EE0-3621-4C63-94F9-F8E292632CBB}" srcOrd="2" destOrd="0" presId="urn:microsoft.com/office/officeart/2018/2/layout/IconLabelList"/>
    <dgm:cxn modelId="{1A8DBCE7-9E69-48BB-B42A-ED9B91E197BD}" type="presParOf" srcId="{B25C12BB-7A70-4F9C-AB4D-4BB5DD8C6C58}" destId="{D8A5638C-F07D-4CCF-8DC8-78856FBF9F65}" srcOrd="1" destOrd="0" presId="urn:microsoft.com/office/officeart/2018/2/layout/IconLabelList"/>
    <dgm:cxn modelId="{8EAFED24-DB88-4203-8A72-40E9E644C514}" type="presParOf" srcId="{B25C12BB-7A70-4F9C-AB4D-4BB5DD8C6C58}" destId="{D2065DF5-C466-44F1-A7E9-F0CF5BF87668}" srcOrd="2" destOrd="0" presId="urn:microsoft.com/office/officeart/2018/2/layout/IconLabelList"/>
    <dgm:cxn modelId="{F7B64791-0EF7-4C8D-AF2D-EDA1ACAF9F67}" type="presParOf" srcId="{D2065DF5-C466-44F1-A7E9-F0CF5BF87668}" destId="{E1CA6DFC-C3E4-4CEF-9CAD-277440653029}" srcOrd="0" destOrd="0" presId="urn:microsoft.com/office/officeart/2018/2/layout/IconLabelList"/>
    <dgm:cxn modelId="{8F239878-B0D0-4043-B4B3-685871E354A0}" type="presParOf" srcId="{D2065DF5-C466-44F1-A7E9-F0CF5BF87668}" destId="{0C5037E0-8A17-4826-89A2-80F778A855C1}" srcOrd="1" destOrd="0" presId="urn:microsoft.com/office/officeart/2018/2/layout/IconLabelList"/>
    <dgm:cxn modelId="{3DF426B7-3020-415A-AAE1-DAFAF0E25104}" type="presParOf" srcId="{D2065DF5-C466-44F1-A7E9-F0CF5BF87668}" destId="{422F0CCF-53C9-4D9D-B320-447B5F07A270}" srcOrd="2" destOrd="0" presId="urn:microsoft.com/office/officeart/2018/2/layout/IconLabelList"/>
    <dgm:cxn modelId="{40C1C28B-C9AD-4573-9E15-362BB45C2430}" type="presParOf" srcId="{B25C12BB-7A70-4F9C-AB4D-4BB5DD8C6C58}" destId="{2CA02D8D-0EE6-482D-9AB7-3ED4BFCADF91}" srcOrd="3" destOrd="0" presId="urn:microsoft.com/office/officeart/2018/2/layout/IconLabelList"/>
    <dgm:cxn modelId="{A5A158E4-BCCA-4E21-9465-D688ACB01C14}" type="presParOf" srcId="{B25C12BB-7A70-4F9C-AB4D-4BB5DD8C6C58}" destId="{5FC0AA8C-767F-4469-8D63-254BA3C64645}" srcOrd="4" destOrd="0" presId="urn:microsoft.com/office/officeart/2018/2/layout/IconLabelList"/>
    <dgm:cxn modelId="{1673E874-4021-4B85-B52E-1FEEDA3A97E7}" type="presParOf" srcId="{5FC0AA8C-767F-4469-8D63-254BA3C64645}" destId="{27685CAE-FCF1-4AF5-9C18-0F74C6546422}" srcOrd="0" destOrd="0" presId="urn:microsoft.com/office/officeart/2018/2/layout/IconLabelList"/>
    <dgm:cxn modelId="{2551EEA1-67AA-4B82-AC4C-8DFC24EB5FE6}" type="presParOf" srcId="{5FC0AA8C-767F-4469-8D63-254BA3C64645}" destId="{4ACAA2AB-DA7D-4B18-A1CB-175F485A546E}" srcOrd="1" destOrd="0" presId="urn:microsoft.com/office/officeart/2018/2/layout/IconLabelList"/>
    <dgm:cxn modelId="{008E6695-0044-4D4B-99C5-0BA59BAB4523}" type="presParOf" srcId="{5FC0AA8C-767F-4469-8D63-254BA3C64645}" destId="{BE952731-61F2-472F-94A2-12A11FCEE3C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F42FB9-079A-4AA2-8854-BFCBEA395A23}">
      <dsp:nvSpPr>
        <dsp:cNvPr id="0" name=""/>
        <dsp:cNvSpPr/>
      </dsp:nvSpPr>
      <dsp:spPr>
        <a:xfrm>
          <a:off x="947201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55839E-A62F-4AFA-9902-DE7FDB9DB43E}">
      <dsp:nvSpPr>
        <dsp:cNvPr id="0" name=""/>
        <dsp:cNvSpPr/>
      </dsp:nvSpPr>
      <dsp:spPr>
        <a:xfrm>
          <a:off x="59990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Think of 4 things you must consider when planning an effective lesson</a:t>
          </a:r>
          <a:endParaRPr lang="en-US" sz="1700" kern="1200" dirty="0"/>
        </a:p>
      </dsp:txBody>
      <dsp:txXfrm>
        <a:off x="59990" y="2654049"/>
        <a:ext cx="3226223" cy="720000"/>
      </dsp:txXfrm>
    </dsp:sp>
    <dsp:sp modelId="{B6A41F27-4A41-4136-9671-871755079FFB}">
      <dsp:nvSpPr>
        <dsp:cNvPr id="0" name=""/>
        <dsp:cNvSpPr/>
      </dsp:nvSpPr>
      <dsp:spPr>
        <a:xfrm>
          <a:off x="4738014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42219-9FD9-48B2-808D-25C413EB1EB6}">
      <dsp:nvSpPr>
        <dsp:cNvPr id="0" name=""/>
        <dsp:cNvSpPr/>
      </dsp:nvSpPr>
      <dsp:spPr>
        <a:xfrm>
          <a:off x="3850802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Share your ideas with your partner and add 2 more to your list</a:t>
          </a:r>
          <a:endParaRPr lang="en-US" sz="1700" kern="1200"/>
        </a:p>
      </dsp:txBody>
      <dsp:txXfrm>
        <a:off x="3850802" y="2654049"/>
        <a:ext cx="3226223" cy="720000"/>
      </dsp:txXfrm>
    </dsp:sp>
    <dsp:sp modelId="{38C9E8AB-E36F-4039-8897-AFD94507021C}">
      <dsp:nvSpPr>
        <dsp:cNvPr id="0" name=""/>
        <dsp:cNvSpPr/>
      </dsp:nvSpPr>
      <dsp:spPr>
        <a:xfrm>
          <a:off x="8528826" y="818755"/>
          <a:ext cx="1451800" cy="145180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C8C5C3-1FBA-4C39-AA97-5295CA69BE10}">
      <dsp:nvSpPr>
        <dsp:cNvPr id="0" name=""/>
        <dsp:cNvSpPr/>
      </dsp:nvSpPr>
      <dsp:spPr>
        <a:xfrm>
          <a:off x="7641615" y="2654049"/>
          <a:ext cx="3226223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As a group, share your ideas </a:t>
          </a:r>
          <a:endParaRPr lang="en-US" sz="1700" kern="1200" dirty="0"/>
        </a:p>
      </dsp:txBody>
      <dsp:txXfrm>
        <a:off x="7641615" y="2654049"/>
        <a:ext cx="3226223" cy="7200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3BDF13-32E7-4674-AF84-C86DD1E2F1F0}">
      <dsp:nvSpPr>
        <dsp:cNvPr id="0" name=""/>
        <dsp:cNvSpPr/>
      </dsp:nvSpPr>
      <dsp:spPr>
        <a:xfrm>
          <a:off x="1082105" y="878242"/>
          <a:ext cx="1485526" cy="14855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5D5EE0-3621-4C63-94F9-F8E292632CBB}">
      <dsp:nvSpPr>
        <dsp:cNvPr id="0" name=""/>
        <dsp:cNvSpPr/>
      </dsp:nvSpPr>
      <dsp:spPr>
        <a:xfrm>
          <a:off x="174284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Thoughts on writing a lesson plan?</a:t>
          </a:r>
        </a:p>
      </dsp:txBody>
      <dsp:txXfrm>
        <a:off x="174284" y="2753095"/>
        <a:ext cx="3301169" cy="720000"/>
      </dsp:txXfrm>
    </dsp:sp>
    <dsp:sp modelId="{E1CA6DFC-C3E4-4CEF-9CAD-277440653029}">
      <dsp:nvSpPr>
        <dsp:cNvPr id="0" name=""/>
        <dsp:cNvSpPr/>
      </dsp:nvSpPr>
      <dsp:spPr>
        <a:xfrm>
          <a:off x="4960980" y="878242"/>
          <a:ext cx="1485526" cy="14855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F0CCF-53C9-4D9D-B320-447B5F07A270}">
      <dsp:nvSpPr>
        <dsp:cNvPr id="0" name=""/>
        <dsp:cNvSpPr/>
      </dsp:nvSpPr>
      <dsp:spPr>
        <a:xfrm>
          <a:off x="4053158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1" kern="1200"/>
            <a:t>Which aspects of the plan did you find easy/difficult to plan</a:t>
          </a:r>
        </a:p>
      </dsp:txBody>
      <dsp:txXfrm>
        <a:off x="4053158" y="2753095"/>
        <a:ext cx="3301169" cy="720000"/>
      </dsp:txXfrm>
    </dsp:sp>
    <dsp:sp modelId="{27685CAE-FCF1-4AF5-9C18-0F74C6546422}">
      <dsp:nvSpPr>
        <dsp:cNvPr id="0" name=""/>
        <dsp:cNvSpPr/>
      </dsp:nvSpPr>
      <dsp:spPr>
        <a:xfrm>
          <a:off x="8839854" y="878242"/>
          <a:ext cx="1485526" cy="14855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952731-61F2-472F-94A2-12A11FCEE3C6}">
      <dsp:nvSpPr>
        <dsp:cNvPr id="0" name=""/>
        <dsp:cNvSpPr/>
      </dsp:nvSpPr>
      <dsp:spPr>
        <a:xfrm>
          <a:off x="7932033" y="2753095"/>
          <a:ext cx="330116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How will you move forward writing your own plans…what will be the biggest challenge ?</a:t>
          </a:r>
        </a:p>
      </dsp:txBody>
      <dsp:txXfrm>
        <a:off x="7932033" y="2753095"/>
        <a:ext cx="3301169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EEBCD5-78D3-487A-995A-A6FBA7E33DE0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0D087E-D77A-4DA4-A5E9-703CFB4F63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9919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pTM9rzc-pq8&amp;feature=emb_rel_end" TargetMode="External"/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>
                <a:hlinkClick r:id="rId3"/>
              </a:rPr>
              <a:t>https://www.youtube.com/watch?v=pTM9rzc-pq8&amp;feature=emb_rel_end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5055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1E980CD-8002-477D-90BF-A1ADCDAA909C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005466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19715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5 minutes per section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498970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whiteboard function on Teams or Padlet.  Individual task – get a sample of students to explain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5008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Use Chat function on Teams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12031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policies they might have been exposed to during induction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0266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 the above quotation from Tom Bennett’s book.  Do you agree?  Share any observations whilst on placement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908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A8DD72-D089-1170-8B41-E5C7FCF8A0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891F221-2A56-8C69-AB0E-2F29248A6D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6E4A5FB-3064-BF5E-C468-1CC53D16F78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AF317F-0117-DF7F-E956-43EBCFDEFD7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01126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44C7BE5-998A-4321-BFFC-338FB75FE7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37587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418846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B4E200-7039-98F1-AED3-F47A755C76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BE10AC9-5AF6-355D-0D66-FD5EFF0833F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8F93BF3-1447-3130-D9D8-61D9EDBB721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4801DA-1215-21BE-ECAF-CFF2C87379D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4121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Bjork &amp; Bjork – desirably challenging, interleaving, productive struggle, retrieval practice..</a:t>
            </a:r>
          </a:p>
          <a:p>
            <a:r>
              <a:rPr lang="en-GB" dirty="0"/>
              <a:t>Dylan Wiliam – checking for understanding</a:t>
            </a:r>
          </a:p>
          <a:p>
            <a:endParaRPr lang="en-GB" dirty="0"/>
          </a:p>
          <a:p>
            <a:r>
              <a:rPr lang="en-GB" dirty="0"/>
              <a:t>Explicit Instruction: I do, we do , you do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5457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845493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03C52C-5E29-41AF-BAA3-8217E886DA08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96514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Notes from a Colin</a:t>
            </a:r>
            <a:r>
              <a:rPr lang="en-GB" baseline="0" dirty="0"/>
              <a:t> Foster podcast with Craig Barton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60D087E-D77A-4DA4-A5E9-703CFB4F6321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5742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4"/>
            <a:ext cx="11298932" cy="3338149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7FA0ACE7-29A8-47D3-A7D9-257B711D80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291B17-9318-49DB-B28B-6E5994AE9581}" type="datetime1">
              <a:rPr lang="en-US" smtClean="0"/>
              <a:t>9/23/2026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EC604B9-52E9-4810-8359-47206518D0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898A89F-CA25-400F-B05A-AECBF2517E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05130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D38E3-B35F-4F21-B32C-C51C8F8AED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51936F-7853-4DA4-82E2-69F511F57E3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726CCB-693C-473F-BFD3-1DEE84E6EF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EAD00E-4343-419C-8A30-A75EB5513F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60A6A-F096-45EA-93BE-9659A776B8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72194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A55C90-0513-420B-B6DF-7FB16553F9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69AD42-BDD9-4FFE-AD6E-0B4373B74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FA578B-3AE4-4843-AD9B-3F46725B8C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883183-4C70-4A1A-866B-D69FC5DEF1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EA2B76-C146-4DBF-806C-1E5C4E9169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5361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96D96-0B0F-49A2-B59C-3970C222F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40FD58-7267-4B4B-86B3-35210390E8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0E4BDF-F908-4DB5-A9CE-2F13FA280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FEC993-222A-4994-84DD-510537CE0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BBCB0-7898-432E-80B0-2493A527C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2914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5B66AF-8539-4BF7-B747-74A5D685C8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DEF163-5B0F-42CF-8811-16FF31E532F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81C9D1-BC3F-4DDC-8F10-707BE4F88E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D505E32-4673-4B06-BE76-EFEFD9875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CAEE3C-75F9-4BDA-A6C4-9AA2EC0AF3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D2C29F1-3B38-4DE1-BE83-3548B3A5D2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4753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F8CC44-FF18-40F3-A4D2-40572883FC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FDB9C57-CBD0-470A-9A30-85496B5734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039927-93B2-427D-8502-E2952D29DBF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993751-52E8-40AD-857A-F2570256C59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05BF2F7-C9ED-4875-B66A-42CC2E7367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DF807FD-D9A4-4DAC-B8B1-352F37C7BD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FFAEFA-4249-46C8-B206-06107F59D9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A39ADCF-90FE-4EA4-8E5C-56413D65E7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60583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05F53D-49A6-4187-A292-10181CE556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DF11BF-4A18-44AA-BB24-904375FD80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9643E94-EFD1-468A-8635-E252605197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0766746-9A88-4B43-98AA-E0E37F342E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38437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07DCA39-8D41-42F6-9742-89367B5C5F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3171E3D-42F8-43D0-8167-D5141628EF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D23D38B-3959-4A07-8524-A36D7AD899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7837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D4F57-B8E1-454B-A1A9-2E48D09C67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35599B-6DC9-43EB-9D6E-1128CC2455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659E98-9BF0-41C5-9568-6DC987096C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BB6EFF-F2CA-48C2-BECC-D1C225F7E6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2A72134-8002-4761-BC55-4CB3FAC85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827F97-E237-4C96-8E67-309687B086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9849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667E06-FF1F-4261-B665-1BA3FD79E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A9AEBE9-899A-4A32-9C23-AC76E96F7D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3936F2-267B-433B-AD45-844F5D26AB5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C70372-F2DF-4729-BDA2-740A94EF0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3B5B476-A6DA-4724-B761-A8B754DA5F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36FFFED-A0F0-4A9B-A4D4-2079F0F274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12382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7A06B-1ADA-4198-BB3F-DE93D886B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E293AE5-58E9-4FEC-9E20-E2E86DE61D2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2A05C2-C546-4A6F-BE0D-4D6DC433B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47FF7D-E8E7-4A5D-83EE-77A7FBC00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A3417-AD80-476C-91D0-D64533254B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58482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D6052FD-7162-401C-8AA4-8999E17EC33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2E554-EF65-43CC-9419-1ED175C2DF8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14AFBB-11DC-46DD-B332-8A559EAEF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33EF28-B9E8-442A-AC31-E73C473542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892A1C-393A-48FD-9570-C72CE71E28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70830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26191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43E541-BADA-6145-B755-C69E3C6EFB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97FA2B3-86DD-F442-A990-AE90BD2BA86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26281E-9ABF-A34F-886C-F6722505BC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50590-9F9A-443B-9295-A3931D8194B1}" type="datetime1">
              <a:rPr lang="en-US" smtClean="0"/>
              <a:t>9/23/2026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49DBD6-1646-C34B-B35D-B921246609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D1C31EF-5E55-E745-AE82-1BC5633C96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94829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B525EA-F404-174E-AA3F-B41E4F2221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817E-8A39-AB4F-A8CF-6288108F16E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99FB55-E7B2-8245-B073-D9F33E92D9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75B4BE-627A-4EC1-99E1-6F1AA97AB802}" type="datetime1">
              <a:rPr lang="en-US" smtClean="0"/>
              <a:t>9/23/2026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F428E0-68D6-8D47-8D67-EFC4D0DC03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06981C-4338-3744-991D-9146D44E6D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0533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3B67C-ADDB-1948-971F-D15A836044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67C4E5-2331-F541-8304-7C0337DDFA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A61735-0040-7D49-AC7C-AC4DCCC22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BFACF8-E63D-4673-A128-83547867BB7A}" type="datetime1">
              <a:rPr lang="en-US" smtClean="0"/>
              <a:t>9/23/2026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B5444E-BDFC-5C4B-874A-9F0D1DC735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8E2DC9-901F-FA40-9158-EEE6FF0B6B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7734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7ABC9-2D78-994E-958B-EF2EDF0D2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CA1A59-0B39-8242-A115-CD8258D311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FB6B5E-F3D8-7D47-8EF3-E74540BA80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317AC98-5F9E-7940-A062-35E23CA938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BED6AC-4FBA-40BD-BE75-20DB64DA4BAD}" type="datetime1">
              <a:rPr lang="en-US" smtClean="0"/>
              <a:t>9/23/2026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04B9D7-7F37-3A4A-A654-33D84AA49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A9576E-3F9D-314D-9A18-94CB0D022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69374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E82A8B-D2CF-EB4F-94A9-FC9D52704E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9B12AC-F6D9-3240-97F7-0229FBF588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21FE0D-89F5-DA40-8D40-D5F15D04774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200A713-8D93-3D41-BB3A-B86F082801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2D4AB-CA9B-8342-AFF2-F0447F86AEF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9324772-749E-1144-B51C-053388FB9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933C87-D201-458A-93C0-8EDD9AC92D93}" type="datetime1">
              <a:rPr lang="en-US" smtClean="0"/>
              <a:t>9/23/2026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C41A17-2364-7949-B16E-55F77606E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7B9FD81-DF64-544F-B7B4-FB20F5B45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93743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50AF60-8F98-6045-BB10-8797FA34E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508BF7-F37B-8247-B85A-A0BB5B1792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CE6829-5A25-485A-91B1-5D6D58BB9F23}" type="datetime1">
              <a:rPr lang="en-US" smtClean="0"/>
              <a:t>9/23/2026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1A435C5-89A5-8841-AF2D-2AEB141AFF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46AF3B5-B136-A84E-9D10-CE45CDEBFC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674575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6655067-3A96-9C4F-BBEC-8C6EE6FD35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12F5CD-23D0-4DD1-85B1-71F1825FB3EC}" type="datetime1">
              <a:rPr lang="en-US" smtClean="0"/>
              <a:t>9/23/2026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E740E2-6EA4-4B47-B246-1B4CA7F6BA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8D0B02C-2808-4744-8CAC-AE25233725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4614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F44B5-42DA-0345-AA90-2790C382B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7C8014-C3C5-FC48-AC0A-434FF5C2B7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82FFB9-3B07-A14E-94F9-15D6E361A15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AC9BD7-8D42-7142-A65B-8F8A66CC7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A5035-C284-496A-B076-BA73A8FA5D8B}" type="datetime1">
              <a:rPr lang="en-US" smtClean="0"/>
              <a:t>9/23/2026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8B9BBF-B9FE-F240-8943-5CE59AC6A0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17F3790-53D5-5E4C-B311-C8F96DF0A2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548859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CCC2C8-5144-DF4D-A26E-BFBD76A94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A28185-4A58-DB4E-98A1-E73EF0EC36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32E92F-8665-F24D-B76F-705E546639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63452-3557-D843-A0A0-6583237223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0EB420-1875-490A-8C4B-7AAB939FBE08}" type="datetime1">
              <a:rPr lang="en-US" smtClean="0"/>
              <a:t>9/23/2026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8E21C7-D66F-5A43-827F-0E029666A0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40F97A-252A-2E4A-A8CC-9F18F1C628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78076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245D49-315E-0646-B591-0A2A14BDB4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C82C6F0-F3C0-FE47-8367-7B749F9358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620F19-B513-BE4B-88D3-51E460ED71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96F347-1B2F-4097-AEB5-4A26FB45D67A}" type="datetime1">
              <a:rPr lang="en-US" smtClean="0"/>
              <a:t>9/23/2026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CCB3E8-BDB2-304E-90B2-62C45B67D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7523F-8544-164B-B011-5D29D474C1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9229873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F1933C-80B8-2140-92DD-E16A944C6E8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619F7B-4175-4343-B1E0-EB139016EA3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02E46A-A344-8A4D-9CFE-DF2974489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C1DEE0-34E5-4E0F-BEC1-4B8835F82CD1}" type="datetime1">
              <a:rPr lang="en-US" smtClean="0"/>
              <a:t>9/23/2026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447CD-BFD9-8F4A-ABB3-8B1E872B8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9067AA-C197-E347-A7A2-8B39E5674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851482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4619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4.xml"/><Relationship Id="rId7" Type="http://schemas.openxmlformats.org/officeDocument/2006/relationships/slideLayout" Target="../slideLayouts/slideLayout8.xml"/><Relationship Id="rId12" Type="http://schemas.openxmlformats.org/officeDocument/2006/relationships/slideLayout" Target="../slideLayouts/slideLayout13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slideLayout" Target="../slideLayouts/slideLayout7.xml"/><Relationship Id="rId11" Type="http://schemas.openxmlformats.org/officeDocument/2006/relationships/slideLayout" Target="../slideLayouts/slideLayout12.xml"/><Relationship Id="rId5" Type="http://schemas.openxmlformats.org/officeDocument/2006/relationships/slideLayout" Target="../slideLayouts/slideLayout6.xml"/><Relationship Id="rId10" Type="http://schemas.openxmlformats.org/officeDocument/2006/relationships/slideLayout" Target="../slideLayouts/slideLayout11.xml"/><Relationship Id="rId4" Type="http://schemas.openxmlformats.org/officeDocument/2006/relationships/slideLayout" Target="../slideLayouts/slideLayout5.xml"/><Relationship Id="rId9" Type="http://schemas.openxmlformats.org/officeDocument/2006/relationships/slideLayout" Target="../slideLayouts/slideLayout1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2"/>
            <a:ext cx="11029616" cy="3652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6423914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ED291B17-9318-49DB-B28B-6E5994AE9581}" type="datetime1">
              <a:rPr lang="en-US" smtClean="0"/>
              <a:t>9/23/2026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6423914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6423914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rgbClr val="465359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rgbClr val="969FA7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148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hf sldNum="0" hdr="0" ftr="0" dt="0"/>
  <p:txStyles>
    <p:titleStyle>
      <a:lvl1pPr algn="l" defTabSz="457200" rtl="0" eaLnBrk="1" latinLnBrk="0" hangingPunct="1">
        <a:lnSpc>
          <a:spcPct val="100000"/>
        </a:lnSpc>
        <a:spcBef>
          <a:spcPct val="0"/>
        </a:spcBef>
        <a:buNone/>
        <a:defRPr sz="3200" b="0" kern="1200" cap="all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5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accent1"/>
        </a:buClr>
        <a:buSzPct val="92000"/>
        <a:buFont typeface="Wingdings 2" panose="05020102010507070707" pitchFamily="18" charset="2"/>
        <a:buChar char="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1A673D-4968-4746-B07C-597998054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E626FD-DB77-460E-B315-3A57CAD3940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07EB3D-AB42-4094-B3D4-79FD56B648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CD1DD-42E7-43D8-9AC4-88366F6E3B83}" type="datetimeFigureOut">
              <a:rPr lang="en-GB" smtClean="0"/>
              <a:t>23/09/2026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5AABAE-6960-485A-8216-169CD66F593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327E6F-5A95-4784-AA1D-165982F715C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6056F99-80F2-4145-848C-05D4FF455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8181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  <p:sldLayoutId id="2147483706" r:id="rId6"/>
    <p:sldLayoutId id="2147483707" r:id="rId7"/>
    <p:sldLayoutId id="2147483708" r:id="rId8"/>
    <p:sldLayoutId id="2147483709" r:id="rId9"/>
    <p:sldLayoutId id="2147483710" r:id="rId10"/>
    <p:sldLayoutId id="2147483711" r:id="rId11"/>
    <p:sldLayoutId id="214748371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8718F64-844E-BF48-9F90-C6EBA97912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084F38-A5F7-A344-AD59-5701B2701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3256AC-30D1-F24E-A4BE-FD4E9D56D0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359126-4846-4E88-BDD9-5585CC877E47}" type="datetime1">
              <a:rPr lang="en-US" smtClean="0"/>
              <a:t>9/23/2026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4A6032-E557-7945-B79F-E7B491B637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EB384B-FEDA-1B46-B9F6-BBEE188CBF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664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689" r:id="rId2"/>
    <p:sldLayoutId id="2147483690" r:id="rId3"/>
    <p:sldLayoutId id="2147483691" r:id="rId4"/>
    <p:sldLayoutId id="2147483692" r:id="rId5"/>
    <p:sldLayoutId id="2147483693" r:id="rId6"/>
    <p:sldLayoutId id="2147483694" r:id="rId7"/>
    <p:sldLayoutId id="2147483695" r:id="rId8"/>
    <p:sldLayoutId id="2147483696" r:id="rId9"/>
    <p:sldLayoutId id="2147483697" r:id="rId10"/>
    <p:sldLayoutId id="2147483698" r:id="rId11"/>
    <p:sldLayoutId id="2147483699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1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13.png"/><Relationship Id="rId5" Type="http://schemas.openxmlformats.org/officeDocument/2006/relationships/hyperlink" Target="https://www.lboro.ac.uk/services/lumen/professional-development/maths-many-misconceptions/" TargetMode="External"/><Relationship Id="rId4" Type="http://schemas.openxmlformats.org/officeDocument/2006/relationships/image" Target="../media/image12.png"/><Relationship Id="rId9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7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7.png"/><Relationship Id="rId4" Type="http://schemas.openxmlformats.org/officeDocument/2006/relationships/image" Target="../media/image2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4.jpeg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24.jpe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8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8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s://uowtsd.sharepoint.com/teams/SecondaryMathematicsPlanning" TargetMode="Externa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Relationship Id="rId4" Type="http://schemas.openxmlformats.org/officeDocument/2006/relationships/hyperlink" Target="https://www.bing.com/videos/riverview/relatedvideo?q=craig+barton+pedagogy+lesson+planning+podcast&amp;mid=03C34843FEB5B1DDCCAC03C34843FEB5B1DDCCAC&amp;churl=https%3a%2f%2fwww.youtube.com%2fchannel%2fUClB70lxO80Rkh3mhg4yg_zw&amp;FORM=VIRE" TargetMode="Externa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5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E08D4B6A-8113-4DFB-B82E-B60CAC8E0A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9822E561-F97C-4CBB-A9A6-A6BF6317BC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4885B0-8E2A-497F-BF72-13C6FEAAA71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620" y="863695"/>
            <a:ext cx="3511233" cy="3779995"/>
          </a:xfrm>
        </p:spPr>
        <p:txBody>
          <a:bodyPr anchor="ctr"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Planning/</a:t>
            </a:r>
            <a:br>
              <a:rPr lang="en-GB" dirty="0">
                <a:solidFill>
                  <a:schemeClr val="tx1"/>
                </a:solidFill>
              </a:rPr>
            </a:br>
            <a:r>
              <a:rPr lang="en-GB" dirty="0" err="1">
                <a:solidFill>
                  <a:schemeClr val="tx1"/>
                </a:solidFill>
              </a:rPr>
              <a:t>cynllunio</a:t>
            </a:r>
            <a:r>
              <a:rPr lang="en-GB" dirty="0">
                <a:solidFill>
                  <a:schemeClr val="tx1"/>
                </a:solidFill>
              </a:rPr>
              <a:t> </a:t>
            </a: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B01B0E58-A5C8-4CDA-A2E0-35DF94E59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8620" y="457200"/>
            <a:ext cx="3511233" cy="91439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026" name="Picture 2" descr="Home Economics, Good Manners, Career Guidance, Healthy Nutrition – Lesson  Plans in Greek and English. – ELS | Erasmus+ Project">
            <a:extLst>
              <a:ext uri="{FF2B5EF4-FFF2-40B4-BE49-F238E27FC236}">
                <a16:creationId xmlns:a16="http://schemas.microsoft.com/office/drawing/2014/main" id="{F1575E64-CE3F-443E-B57B-3AD77004D8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6" r="-1" b="6000"/>
          <a:stretch/>
        </p:blipFill>
        <p:spPr bwMode="auto">
          <a:xfrm>
            <a:off x="4654295" y="10"/>
            <a:ext cx="7537705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367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2154C45-9EEE-4117-B36A-784C12DCE356}"/>
              </a:ext>
            </a:extLst>
          </p:cNvPr>
          <p:cNvSpPr txBox="1"/>
          <p:nvPr/>
        </p:nvSpPr>
        <p:spPr>
          <a:xfrm>
            <a:off x="762001" y="803325"/>
            <a:ext cx="5314536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fontAlgn="auto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  <a:defRPr/>
            </a:pPr>
            <a:r>
              <a:rPr kumimoji="0" lang="en-US" sz="4400" b="1" i="0" u="none" strike="noStrike" cap="none" spc="0" normalizeH="0" baseline="0" noProof="0">
                <a:ln>
                  <a:noFill/>
                </a:ln>
                <a:effectLst/>
                <a:uLnTx/>
                <a:uFillTx/>
                <a:latin typeface="+mj-lt"/>
                <a:ea typeface="+mj-ea"/>
                <a:cs typeface="+mj-cs"/>
              </a:rPr>
              <a:t>Session aims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E20789C-959E-4264-9CFF-A601572F843F}"/>
              </a:ext>
            </a:extLst>
          </p:cNvPr>
          <p:cNvSpPr txBox="1"/>
          <p:nvPr/>
        </p:nvSpPr>
        <p:spPr>
          <a:xfrm>
            <a:off x="762001" y="2279018"/>
            <a:ext cx="5496438" cy="392483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lang="en-US" sz="2400" dirty="0"/>
              <a:t>To develop an understanding of Pedagogical Content Knowledge (PCK)</a:t>
            </a:r>
            <a:endParaRPr lang="en-US" sz="2400" dirty="0">
              <a:cs typeface="Calibri"/>
            </a:endParaRPr>
          </a:p>
          <a:p>
            <a:pPr marL="45720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/>
            </a:pPr>
            <a:r>
              <a:rPr kumimoji="0" lang="en-US" sz="2400" b="0" i="0" u="none" strike="noStrike" cap="none" spc="0" normalizeH="0" baseline="0" noProof="0" dirty="0">
                <a:ln>
                  <a:noFill/>
                </a:ln>
                <a:effectLst/>
                <a:uLnTx/>
                <a:uFillTx/>
              </a:rPr>
              <a:t>To</a:t>
            </a:r>
            <a:r>
              <a:rPr lang="en-US" sz="2400" dirty="0"/>
              <a:t> understand the expectations of the lesson planning template for planning future </a:t>
            </a:r>
            <a:r>
              <a:rPr lang="en-US" sz="2400" dirty="0" err="1"/>
              <a:t>maths</a:t>
            </a:r>
            <a:r>
              <a:rPr lang="en-US" sz="2400" dirty="0"/>
              <a:t> lessons</a:t>
            </a:r>
          </a:p>
          <a:p>
            <a:pPr>
              <a:lnSpc>
                <a:spcPct val="90000"/>
              </a:lnSpc>
              <a:spcAft>
                <a:spcPts val="600"/>
              </a:spcAft>
              <a:defRPr/>
            </a:pPr>
            <a:endParaRPr lang="en-US" sz="24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cs typeface="Calibri"/>
            </a:endParaRPr>
          </a:p>
          <a:p>
            <a:pPr marL="228600" marR="0" lvl="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tabLst/>
              <a:defRPr/>
            </a:pPr>
            <a:endParaRPr lang="en-US" sz="2400" b="0" i="0" u="none" strike="noStrike" cap="none" spc="0" normalizeH="0" baseline="0" noProof="0" dirty="0">
              <a:ln>
                <a:noFill/>
              </a:ln>
              <a:effectLst/>
              <a:uLnTx/>
              <a:uFillTx/>
              <a:cs typeface="Calibri"/>
            </a:endParaRPr>
          </a:p>
          <a:p>
            <a:pPr marL="4572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  <a:p>
            <a:pPr marL="457200" marR="0" lvl="0" indent="-228600" fontAlgn="auto">
              <a:lnSpc>
                <a:spcPct val="90000"/>
              </a:lnSpc>
              <a:spcBef>
                <a:spcPts val="0"/>
              </a:spcBef>
              <a:spcAft>
                <a:spcPts val="60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b="0" i="0" u="none" strike="noStrike" cap="none" spc="0" normalizeH="0" baseline="0" noProof="0" dirty="0">
              <a:ln>
                <a:noFill/>
              </a:ln>
              <a:effectLst/>
              <a:uLnTx/>
              <a:uFillTx/>
            </a:endParaRPr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SMART target setting powerpoint | Teaching Resources">
            <a:extLst>
              <a:ext uri="{FF2B5EF4-FFF2-40B4-BE49-F238E27FC236}">
                <a16:creationId xmlns:a16="http://schemas.microsoft.com/office/drawing/2014/main" id="{F34CBCC5-7BFA-4017-BA2E-859766A744C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68" r="-2" b="-2"/>
          <a:stretch/>
        </p:blipFill>
        <p:spPr bwMode="auto">
          <a:xfrm>
            <a:off x="6582780" y="-2"/>
            <a:ext cx="5609220" cy="5828854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6090134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443568C-002F-47FC-AA39-D5BD006CCC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Think, pair, share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5C466481-31B0-40B5-870B-0EB3BCC4E3C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2672659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873951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 descr="Floating Numbers And Letters On Top Of A Book">
            <a:extLst>
              <a:ext uri="{FF2B5EF4-FFF2-40B4-BE49-F238E27FC236}">
                <a16:creationId xmlns:a16="http://schemas.microsoft.com/office/drawing/2014/main" id="{2431D1E1-DE84-2B40-606A-A22DDE4135D0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rcRect r="1" b="285"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1BDD09-5213-4436-7A09-E64492646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325550"/>
            <a:ext cx="384343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dirty="0">
                <a:solidFill>
                  <a:srgbClr val="FFFFFF"/>
                </a:solidFill>
              </a:rPr>
              <a:t>Research</a:t>
            </a:r>
            <a:br>
              <a:rPr lang="en-US" sz="5200" dirty="0">
                <a:solidFill>
                  <a:srgbClr val="FFFFFF"/>
                </a:solidFill>
              </a:rPr>
            </a:br>
            <a:r>
              <a:rPr lang="en-US" sz="5200" dirty="0">
                <a:solidFill>
                  <a:srgbClr val="FFFFFF"/>
                </a:solidFill>
              </a:rPr>
              <a:t>and Readings</a:t>
            </a:r>
            <a:br>
              <a:rPr lang="en-US" sz="5200" dirty="0">
                <a:solidFill>
                  <a:srgbClr val="FFFFFF"/>
                </a:solidFill>
              </a:rPr>
            </a:br>
            <a:endParaRPr lang="en-US" sz="52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431967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1D952BCE-2E58-377E-3555-A850E99130C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761" t="19293" r="34781" b="21717"/>
          <a:stretch/>
        </p:blipFill>
        <p:spPr>
          <a:xfrm>
            <a:off x="3251" y="351224"/>
            <a:ext cx="4360297" cy="5283014"/>
          </a:xfrm>
          <a:prstGeom prst="rect">
            <a:avLst/>
          </a:prstGeom>
        </p:spPr>
      </p:pic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0323B28D-22CA-D25F-E744-DB7F966579C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59" t="15763" r="67641" b="68585"/>
          <a:stretch/>
        </p:blipFill>
        <p:spPr>
          <a:xfrm>
            <a:off x="470888" y="1094503"/>
            <a:ext cx="1054520" cy="1038077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669C6843-4335-2168-D369-1A98F6257A87}"/>
              </a:ext>
            </a:extLst>
          </p:cNvPr>
          <p:cNvSpPr txBox="1"/>
          <p:nvPr/>
        </p:nvSpPr>
        <p:spPr>
          <a:xfrm>
            <a:off x="107324" y="6038834"/>
            <a:ext cx="490271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Reference </a:t>
            </a:r>
          </a:p>
          <a:p>
            <a:r>
              <a:rPr lang="en-US" sz="1400" dirty="0">
                <a:cs typeface="Calibri"/>
              </a:rPr>
              <a:t>Rosenshine, B. (2012) Principles of Instruction. American Educator </a:t>
            </a:r>
            <a:endParaRPr lang="en-GB" sz="1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EDDAEC5-A252-0138-950E-D872D87A2548}"/>
              </a:ext>
            </a:extLst>
          </p:cNvPr>
          <p:cNvSpPr txBox="1"/>
          <p:nvPr/>
        </p:nvSpPr>
        <p:spPr>
          <a:xfrm>
            <a:off x="4769116" y="406523"/>
            <a:ext cx="378901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One characteristic of effective teachers is their ability to anticipate students’ errors and warn them about possible errors some of them are likely to make.</a:t>
            </a:r>
          </a:p>
          <a:p>
            <a:endParaRPr lang="en-GB" b="1" dirty="0"/>
          </a:p>
          <a:p>
            <a:r>
              <a:rPr lang="en-GB" b="1" dirty="0">
                <a:solidFill>
                  <a:schemeClr val="accent1"/>
                </a:solidFill>
              </a:rPr>
              <a:t>The most successful teachers spent more time in guided practice, more time asking questions, more time checking for understanding, and more time</a:t>
            </a:r>
            <a:r>
              <a:rPr lang="en-GB" b="1" dirty="0">
                <a:solidFill>
                  <a:schemeClr val="bg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</a:rPr>
              <a:t>correcting errors.</a:t>
            </a:r>
          </a:p>
          <a:p>
            <a:endParaRPr lang="en-GB" b="1" dirty="0">
              <a:solidFill>
                <a:schemeClr val="accent1"/>
              </a:solidFill>
            </a:endParaRPr>
          </a:p>
          <a:p>
            <a:r>
              <a:rPr lang="en-GB" b="1" dirty="0">
                <a:solidFill>
                  <a:srgbClr val="FF0000"/>
                </a:solidFill>
              </a:rPr>
              <a:t>The most effective teachers ensured that </a:t>
            </a:r>
            <a:r>
              <a:rPr lang="en-GB" b="1" i="1" dirty="0">
                <a:solidFill>
                  <a:srgbClr val="FF0000"/>
                </a:solidFill>
              </a:rPr>
              <a:t>students </a:t>
            </a:r>
            <a:r>
              <a:rPr lang="en-GB" b="1" dirty="0">
                <a:solidFill>
                  <a:srgbClr val="FF0000"/>
                </a:solidFill>
              </a:rPr>
              <a:t>efficiently acquired, rehearsed, and connected knowledge. </a:t>
            </a:r>
            <a:endParaRPr lang="en-GB" sz="2000" b="1" dirty="0">
              <a:solidFill>
                <a:srgbClr val="FF0000"/>
              </a:solidFill>
            </a:endParaRPr>
          </a:p>
          <a:p>
            <a:endParaRPr lang="en-GB" b="1" dirty="0">
              <a:solidFill>
                <a:schemeClr val="accent1"/>
              </a:solidFill>
            </a:endParaRP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12" name="Picture 2" descr="Principles of Instruction Barak Rosenshine | Memory | Working Memory">
            <a:extLst>
              <a:ext uri="{FF2B5EF4-FFF2-40B4-BE49-F238E27FC236}">
                <a16:creationId xmlns:a16="http://schemas.microsoft.com/office/drawing/2014/main" id="{A7EC82B1-D1BB-9FB1-DC83-72AEDD1EE28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73" r="24412"/>
          <a:stretch/>
        </p:blipFill>
        <p:spPr bwMode="auto">
          <a:xfrm>
            <a:off x="8963696" y="223692"/>
            <a:ext cx="3004991" cy="5706219"/>
          </a:xfrm>
          <a:custGeom>
            <a:avLst/>
            <a:gdLst/>
            <a:ahLst/>
            <a:cxnLst/>
            <a:rect l="l" t="t" r="r" b="b"/>
            <a:pathLst>
              <a:path w="3810000" h="6858000">
                <a:moveTo>
                  <a:pt x="95627" y="0"/>
                </a:moveTo>
                <a:lnTo>
                  <a:pt x="3810000" y="0"/>
                </a:lnTo>
                <a:lnTo>
                  <a:pt x="3810000" y="6858000"/>
                </a:lnTo>
                <a:lnTo>
                  <a:pt x="13132" y="6858000"/>
                </a:lnTo>
                <a:cubicBezTo>
                  <a:pt x="13183" y="6857363"/>
                  <a:pt x="13234" y="6856727"/>
                  <a:pt x="13284" y="6856090"/>
                </a:cubicBezTo>
                <a:lnTo>
                  <a:pt x="31566" y="6805847"/>
                </a:lnTo>
                <a:lnTo>
                  <a:pt x="30463" y="6715381"/>
                </a:lnTo>
                <a:cubicBezTo>
                  <a:pt x="29585" y="6714082"/>
                  <a:pt x="28597" y="6713038"/>
                  <a:pt x="27533" y="6712286"/>
                </a:cubicBezTo>
                <a:lnTo>
                  <a:pt x="31288" y="6698474"/>
                </a:lnTo>
                <a:lnTo>
                  <a:pt x="29901" y="6686264"/>
                </a:lnTo>
                <a:cubicBezTo>
                  <a:pt x="29591" y="6639749"/>
                  <a:pt x="29281" y="6593234"/>
                  <a:pt x="28971" y="6546719"/>
                </a:cubicBezTo>
                <a:cubicBezTo>
                  <a:pt x="23415" y="6502008"/>
                  <a:pt x="3087" y="6462057"/>
                  <a:pt x="310" y="6408337"/>
                </a:cubicBezTo>
                <a:cubicBezTo>
                  <a:pt x="-2468" y="6354617"/>
                  <a:pt x="14431" y="6312397"/>
                  <a:pt x="12307" y="6224401"/>
                </a:cubicBezTo>
                <a:lnTo>
                  <a:pt x="27152" y="6147415"/>
                </a:lnTo>
                <a:lnTo>
                  <a:pt x="39044" y="6093837"/>
                </a:lnTo>
                <a:cubicBezTo>
                  <a:pt x="47718" y="6039281"/>
                  <a:pt x="47985" y="5964495"/>
                  <a:pt x="46816" y="5915901"/>
                </a:cubicBezTo>
                <a:cubicBezTo>
                  <a:pt x="43189" y="5876557"/>
                  <a:pt x="47196" y="5863739"/>
                  <a:pt x="33533" y="5831562"/>
                </a:cubicBezTo>
                <a:cubicBezTo>
                  <a:pt x="27901" y="5792459"/>
                  <a:pt x="47408" y="5747455"/>
                  <a:pt x="46555" y="5710909"/>
                </a:cubicBezTo>
                <a:cubicBezTo>
                  <a:pt x="53188" y="5686865"/>
                  <a:pt x="49116" y="5615845"/>
                  <a:pt x="62461" y="5602222"/>
                </a:cubicBezTo>
                <a:cubicBezTo>
                  <a:pt x="64066" y="5572067"/>
                  <a:pt x="49594" y="5555548"/>
                  <a:pt x="56185" y="5529979"/>
                </a:cubicBezTo>
                <a:lnTo>
                  <a:pt x="67961" y="5458854"/>
                </a:lnTo>
                <a:lnTo>
                  <a:pt x="110939" y="5353584"/>
                </a:lnTo>
                <a:cubicBezTo>
                  <a:pt x="123070" y="5308303"/>
                  <a:pt x="110671" y="5307524"/>
                  <a:pt x="128276" y="5249764"/>
                </a:cubicBezTo>
                <a:cubicBezTo>
                  <a:pt x="137692" y="5218499"/>
                  <a:pt x="146153" y="5160067"/>
                  <a:pt x="156749" y="5116288"/>
                </a:cubicBezTo>
                <a:cubicBezTo>
                  <a:pt x="167347" y="5072508"/>
                  <a:pt x="184838" y="5010298"/>
                  <a:pt x="191855" y="4987089"/>
                </a:cubicBezTo>
                <a:lnTo>
                  <a:pt x="219824" y="4934095"/>
                </a:lnTo>
                <a:cubicBezTo>
                  <a:pt x="223315" y="4926170"/>
                  <a:pt x="231151" y="4920904"/>
                  <a:pt x="231137" y="4903120"/>
                </a:cubicBezTo>
                <a:lnTo>
                  <a:pt x="219738" y="4827391"/>
                </a:lnTo>
                <a:cubicBezTo>
                  <a:pt x="223928" y="4818620"/>
                  <a:pt x="227939" y="4809255"/>
                  <a:pt x="231597" y="4799440"/>
                </a:cubicBezTo>
                <a:lnTo>
                  <a:pt x="233480" y="4793512"/>
                </a:lnTo>
                <a:cubicBezTo>
                  <a:pt x="233423" y="4793432"/>
                  <a:pt x="233367" y="4793351"/>
                  <a:pt x="233310" y="4793271"/>
                </a:cubicBezTo>
                <a:cubicBezTo>
                  <a:pt x="233275" y="4791711"/>
                  <a:pt x="233728" y="4789662"/>
                  <a:pt x="234882" y="4786765"/>
                </a:cubicBezTo>
                <a:lnTo>
                  <a:pt x="236914" y="4782703"/>
                </a:lnTo>
                <a:lnTo>
                  <a:pt x="246329" y="4683644"/>
                </a:lnTo>
                <a:cubicBezTo>
                  <a:pt x="256294" y="4677568"/>
                  <a:pt x="256527" y="4667288"/>
                  <a:pt x="253823" y="4655204"/>
                </a:cubicBezTo>
                <a:cubicBezTo>
                  <a:pt x="259521" y="4631796"/>
                  <a:pt x="280440" y="4574275"/>
                  <a:pt x="280514" y="4543195"/>
                </a:cubicBezTo>
                <a:cubicBezTo>
                  <a:pt x="272112" y="4519880"/>
                  <a:pt x="251340" y="4505102"/>
                  <a:pt x="254268" y="4468722"/>
                </a:cubicBezTo>
                <a:cubicBezTo>
                  <a:pt x="266696" y="4435462"/>
                  <a:pt x="236001" y="4395418"/>
                  <a:pt x="252728" y="4353998"/>
                </a:cubicBezTo>
                <a:cubicBezTo>
                  <a:pt x="256750" y="4339008"/>
                  <a:pt x="256168" y="4294115"/>
                  <a:pt x="248123" y="4286542"/>
                </a:cubicBezTo>
                <a:cubicBezTo>
                  <a:pt x="246365" y="4277371"/>
                  <a:pt x="249194" y="4266107"/>
                  <a:pt x="240584" y="4262777"/>
                </a:cubicBezTo>
                <a:cubicBezTo>
                  <a:pt x="230221" y="4256829"/>
                  <a:pt x="246153" y="4222259"/>
                  <a:pt x="233949" y="4228340"/>
                </a:cubicBezTo>
                <a:cubicBezTo>
                  <a:pt x="244865" y="4203839"/>
                  <a:pt x="223150" y="4187902"/>
                  <a:pt x="217758" y="4169004"/>
                </a:cubicBezTo>
                <a:cubicBezTo>
                  <a:pt x="228596" y="4149446"/>
                  <a:pt x="206597" y="4129080"/>
                  <a:pt x="203797" y="4086781"/>
                </a:cubicBezTo>
                <a:cubicBezTo>
                  <a:pt x="216334" y="4065199"/>
                  <a:pt x="201740" y="4058317"/>
                  <a:pt x="218344" y="4018957"/>
                </a:cubicBezTo>
                <a:cubicBezTo>
                  <a:pt x="216630" y="4017979"/>
                  <a:pt x="215034" y="4016614"/>
                  <a:pt x="213609" y="4014902"/>
                </a:cubicBezTo>
                <a:cubicBezTo>
                  <a:pt x="205325" y="4004955"/>
                  <a:pt x="204424" y="3985729"/>
                  <a:pt x="211594" y="3971964"/>
                </a:cubicBezTo>
                <a:cubicBezTo>
                  <a:pt x="233561" y="3910433"/>
                  <a:pt x="230991" y="3860613"/>
                  <a:pt x="234357" y="3812226"/>
                </a:cubicBezTo>
                <a:cubicBezTo>
                  <a:pt x="235501" y="3758242"/>
                  <a:pt x="209185" y="3801364"/>
                  <a:pt x="229596" y="3728573"/>
                </a:cubicBezTo>
                <a:cubicBezTo>
                  <a:pt x="219804" y="3724174"/>
                  <a:pt x="219047" y="3715890"/>
                  <a:pt x="223099" y="3700384"/>
                </a:cubicBezTo>
                <a:cubicBezTo>
                  <a:pt x="222942" y="3674360"/>
                  <a:pt x="199034" y="3683312"/>
                  <a:pt x="212511" y="3653063"/>
                </a:cubicBezTo>
                <a:cubicBezTo>
                  <a:pt x="207582" y="3623616"/>
                  <a:pt x="199349" y="3555881"/>
                  <a:pt x="193522" y="3523704"/>
                </a:cubicBezTo>
                <a:cubicBezTo>
                  <a:pt x="199728" y="3495169"/>
                  <a:pt x="185963" y="3494025"/>
                  <a:pt x="177551" y="3460001"/>
                </a:cubicBezTo>
                <a:cubicBezTo>
                  <a:pt x="184399" y="3442692"/>
                  <a:pt x="180138" y="3431687"/>
                  <a:pt x="172293" y="3422022"/>
                </a:cubicBezTo>
                <a:cubicBezTo>
                  <a:pt x="172567" y="3386386"/>
                  <a:pt x="159982" y="3357707"/>
                  <a:pt x="153640" y="3319632"/>
                </a:cubicBezTo>
                <a:cubicBezTo>
                  <a:pt x="117352" y="3267571"/>
                  <a:pt x="111308" y="3199530"/>
                  <a:pt x="102580" y="3174350"/>
                </a:cubicBezTo>
                <a:lnTo>
                  <a:pt x="101281" y="3168555"/>
                </a:lnTo>
                <a:cubicBezTo>
                  <a:pt x="101655" y="3163067"/>
                  <a:pt x="102030" y="3157580"/>
                  <a:pt x="102403" y="3152092"/>
                </a:cubicBezTo>
                <a:lnTo>
                  <a:pt x="103597" y="3145797"/>
                </a:lnTo>
                <a:cubicBezTo>
                  <a:pt x="104132" y="3141497"/>
                  <a:pt x="104119" y="3138691"/>
                  <a:pt x="103701" y="3136806"/>
                </a:cubicBezTo>
                <a:lnTo>
                  <a:pt x="108221" y="3088993"/>
                </a:lnTo>
                <a:cubicBezTo>
                  <a:pt x="109464" y="3064872"/>
                  <a:pt x="113188" y="3030250"/>
                  <a:pt x="111158" y="2992081"/>
                </a:cubicBezTo>
                <a:cubicBezTo>
                  <a:pt x="109031" y="2944441"/>
                  <a:pt x="104226" y="2942439"/>
                  <a:pt x="105565" y="2902844"/>
                </a:cubicBezTo>
                <a:cubicBezTo>
                  <a:pt x="107874" y="2897323"/>
                  <a:pt x="101362" y="2801618"/>
                  <a:pt x="105102" y="2797375"/>
                </a:cubicBezTo>
                <a:cubicBezTo>
                  <a:pt x="86174" y="2744941"/>
                  <a:pt x="109804" y="2750735"/>
                  <a:pt x="107241" y="2691357"/>
                </a:cubicBezTo>
                <a:cubicBezTo>
                  <a:pt x="107811" y="2665349"/>
                  <a:pt x="115946" y="2561129"/>
                  <a:pt x="145888" y="2542201"/>
                </a:cubicBezTo>
                <a:cubicBezTo>
                  <a:pt x="170455" y="2427400"/>
                  <a:pt x="123634" y="2367849"/>
                  <a:pt x="136292" y="2250554"/>
                </a:cubicBezTo>
                <a:cubicBezTo>
                  <a:pt x="110877" y="2215639"/>
                  <a:pt x="134601" y="2180816"/>
                  <a:pt x="130310" y="2141581"/>
                </a:cubicBezTo>
                <a:cubicBezTo>
                  <a:pt x="154051" y="2149219"/>
                  <a:pt x="117587" y="2094975"/>
                  <a:pt x="144587" y="2089095"/>
                </a:cubicBezTo>
                <a:cubicBezTo>
                  <a:pt x="142952" y="2082142"/>
                  <a:pt x="140513" y="2075590"/>
                  <a:pt x="137867" y="2069059"/>
                </a:cubicBezTo>
                <a:lnTo>
                  <a:pt x="136492" y="2065634"/>
                </a:lnTo>
                <a:cubicBezTo>
                  <a:pt x="136216" y="2060851"/>
                  <a:pt x="135939" y="2056067"/>
                  <a:pt x="135663" y="2051284"/>
                </a:cubicBezTo>
                <a:lnTo>
                  <a:pt x="124268" y="1960184"/>
                </a:lnTo>
                <a:cubicBezTo>
                  <a:pt x="138968" y="1926370"/>
                  <a:pt x="111716" y="1914873"/>
                  <a:pt x="131257" y="1873060"/>
                </a:cubicBezTo>
                <a:cubicBezTo>
                  <a:pt x="136329" y="1857442"/>
                  <a:pt x="139083" y="1807624"/>
                  <a:pt x="131724" y="1797311"/>
                </a:cubicBezTo>
                <a:cubicBezTo>
                  <a:pt x="130673" y="1786740"/>
                  <a:pt x="134293" y="1774954"/>
                  <a:pt x="126063" y="1769201"/>
                </a:cubicBezTo>
                <a:cubicBezTo>
                  <a:pt x="116300" y="1760126"/>
                  <a:pt x="134551" y="1725705"/>
                  <a:pt x="122085" y="1729500"/>
                </a:cubicBezTo>
                <a:cubicBezTo>
                  <a:pt x="134648" y="1705012"/>
                  <a:pt x="114449" y="1682158"/>
                  <a:pt x="110543" y="1659949"/>
                </a:cubicBezTo>
                <a:cubicBezTo>
                  <a:pt x="122664" y="1640913"/>
                  <a:pt x="102513" y="1613087"/>
                  <a:pt x="102892" y="1565607"/>
                </a:cubicBezTo>
                <a:cubicBezTo>
                  <a:pt x="116835" y="1544742"/>
                  <a:pt x="102976" y="1533616"/>
                  <a:pt x="122245" y="1494057"/>
                </a:cubicBezTo>
                <a:cubicBezTo>
                  <a:pt x="120629" y="1492563"/>
                  <a:pt x="119160" y="1490668"/>
                  <a:pt x="117883" y="1488429"/>
                </a:cubicBezTo>
                <a:cubicBezTo>
                  <a:pt x="110465" y="1475431"/>
                  <a:pt x="111002" y="1453942"/>
                  <a:pt x="119083" y="1440433"/>
                </a:cubicBezTo>
                <a:cubicBezTo>
                  <a:pt x="145274" y="1377630"/>
                  <a:pt x="146438" y="1321884"/>
                  <a:pt x="153340" y="1269148"/>
                </a:cubicBezTo>
                <a:cubicBezTo>
                  <a:pt x="158467" y="1209690"/>
                  <a:pt x="129360" y="1251077"/>
                  <a:pt x="154855" y="1175439"/>
                </a:cubicBezTo>
                <a:cubicBezTo>
                  <a:pt x="145538" y="1168218"/>
                  <a:pt x="145408" y="1158868"/>
                  <a:pt x="150548" y="1142685"/>
                </a:cubicBezTo>
                <a:cubicBezTo>
                  <a:pt x="152321" y="1113850"/>
                  <a:pt x="128121" y="1118007"/>
                  <a:pt x="143630" y="1087778"/>
                </a:cubicBezTo>
                <a:cubicBezTo>
                  <a:pt x="139451" y="1064261"/>
                  <a:pt x="125971" y="1018012"/>
                  <a:pt x="125476" y="1001580"/>
                </a:cubicBezTo>
                <a:cubicBezTo>
                  <a:pt x="123958" y="976962"/>
                  <a:pt x="134851" y="962709"/>
                  <a:pt x="134526" y="940069"/>
                </a:cubicBezTo>
                <a:cubicBezTo>
                  <a:pt x="142751" y="909988"/>
                  <a:pt x="129284" y="905409"/>
                  <a:pt x="123523" y="865739"/>
                </a:cubicBezTo>
                <a:cubicBezTo>
                  <a:pt x="131549" y="848234"/>
                  <a:pt x="128173" y="835030"/>
                  <a:pt x="121164" y="822450"/>
                </a:cubicBezTo>
                <a:cubicBezTo>
                  <a:pt x="124077" y="783082"/>
                  <a:pt x="113811" y="748321"/>
                  <a:pt x="110389" y="704665"/>
                </a:cubicBezTo>
                <a:cubicBezTo>
                  <a:pt x="120144" y="656264"/>
                  <a:pt x="99869" y="633697"/>
                  <a:pt x="96299" y="587032"/>
                </a:cubicBezTo>
                <a:cubicBezTo>
                  <a:pt x="87861" y="539988"/>
                  <a:pt x="66571" y="452493"/>
                  <a:pt x="59759" y="422399"/>
                </a:cubicBezTo>
                <a:cubicBezTo>
                  <a:pt x="62865" y="416491"/>
                  <a:pt x="59682" y="404768"/>
                  <a:pt x="55429" y="406467"/>
                </a:cubicBezTo>
                <a:cubicBezTo>
                  <a:pt x="56742" y="400038"/>
                  <a:pt x="64884" y="384166"/>
                  <a:pt x="58062" y="383409"/>
                </a:cubicBezTo>
                <a:cubicBezTo>
                  <a:pt x="57210" y="351894"/>
                  <a:pt x="61145" y="320031"/>
                  <a:pt x="69487" y="290892"/>
                </a:cubicBezTo>
                <a:cubicBezTo>
                  <a:pt x="57686" y="231306"/>
                  <a:pt x="89539" y="260845"/>
                  <a:pt x="86198" y="217175"/>
                </a:cubicBezTo>
                <a:cubicBezTo>
                  <a:pt x="72715" y="183379"/>
                  <a:pt x="83646" y="168958"/>
                  <a:pt x="74643" y="129155"/>
                </a:cubicBezTo>
                <a:cubicBezTo>
                  <a:pt x="96697" y="112411"/>
                  <a:pt x="72236" y="90977"/>
                  <a:pt x="78417" y="74202"/>
                </a:cubicBezTo>
                <a:cubicBezTo>
                  <a:pt x="59029" y="57686"/>
                  <a:pt x="81827" y="29115"/>
                  <a:pt x="94183" y="4683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22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441999-C887-98AA-8437-A4A188BE2B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Content Placeholder 4">
            <a:extLst>
              <a:ext uri="{FF2B5EF4-FFF2-40B4-BE49-F238E27FC236}">
                <a16:creationId xmlns:a16="http://schemas.microsoft.com/office/drawing/2014/main" id="{9A0100C1-FADD-25BC-BBD5-7BFA524B75A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759" t="15763" r="67641" b="68585"/>
          <a:stretch/>
        </p:blipFill>
        <p:spPr>
          <a:xfrm>
            <a:off x="470888" y="1094503"/>
            <a:ext cx="1054520" cy="103807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8EA6E57-4CC3-6AB4-8144-B98BFD39E506}"/>
              </a:ext>
            </a:extLst>
          </p:cNvPr>
          <p:cNvSpPr txBox="1"/>
          <p:nvPr/>
        </p:nvSpPr>
        <p:spPr>
          <a:xfrm>
            <a:off x="1671801" y="499796"/>
            <a:ext cx="303339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One characteristic of effective teachers is their ability to anticipate students’ errors and warn them about possible errors some of them are likely to make. </a:t>
            </a:r>
            <a:endParaRPr lang="en-GB" b="1" dirty="0">
              <a:solidFill>
                <a:schemeClr val="accent1"/>
              </a:solidFill>
            </a:endParaRP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739A1DF2-3C59-27B1-3B17-A8FAC8C15CF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39" t="8762" r="11651" b="8190"/>
          <a:stretch/>
        </p:blipFill>
        <p:spPr>
          <a:xfrm>
            <a:off x="4788359" y="123221"/>
            <a:ext cx="3337002" cy="27661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0BE19665-8560-DB34-F957-DF33B0801607}"/>
              </a:ext>
            </a:extLst>
          </p:cNvPr>
          <p:cNvSpPr txBox="1"/>
          <p:nvPr/>
        </p:nvSpPr>
        <p:spPr>
          <a:xfrm>
            <a:off x="5318464" y="780201"/>
            <a:ext cx="2605645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Maths' Many Misconceptions | LUMEN | Loughborough University</a:t>
            </a:r>
            <a:endParaRPr lang="en-GB" b="1" dirty="0"/>
          </a:p>
          <a:p>
            <a:endParaRPr lang="en-GB" b="1" dirty="0"/>
          </a:p>
          <a:p>
            <a:endParaRPr lang="en-GB" b="1" dirty="0">
              <a:solidFill>
                <a:schemeClr val="accent1"/>
              </a:solidFill>
            </a:endParaRPr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1C8A82C6-EE80-EDA3-0BAB-252373313E9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39" t="8762" r="11651" b="8190"/>
          <a:stretch/>
        </p:blipFill>
        <p:spPr>
          <a:xfrm>
            <a:off x="8454214" y="385527"/>
            <a:ext cx="3594988" cy="297999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BC80EA7-6F8B-F068-FE03-9AE6AA2A3EF6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5225" t="57508" r="70068" b="19932"/>
          <a:stretch>
            <a:fillRect/>
          </a:stretch>
        </p:blipFill>
        <p:spPr>
          <a:xfrm>
            <a:off x="9539084" y="904654"/>
            <a:ext cx="1940749" cy="198471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665F2603-6A15-2762-6EFD-B231F5A58C63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39" t="8762" r="11651" b="8190"/>
          <a:stretch/>
        </p:blipFill>
        <p:spPr>
          <a:xfrm>
            <a:off x="287594" y="2942308"/>
            <a:ext cx="4258696" cy="3530165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278BCCF1-583D-12A4-3AC7-1E674CCD32A2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50000" t="50000" r="27884" b="17419"/>
          <a:stretch>
            <a:fillRect/>
          </a:stretch>
        </p:blipFill>
        <p:spPr>
          <a:xfrm>
            <a:off x="1940292" y="3661605"/>
            <a:ext cx="2275055" cy="2234381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11FE01B4-7ACE-7C16-3295-C348A32A0199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110" t="12903" r="59008" b="70968"/>
          <a:stretch>
            <a:fillRect/>
          </a:stretch>
        </p:blipFill>
        <p:spPr>
          <a:xfrm>
            <a:off x="530434" y="3542946"/>
            <a:ext cx="1759505" cy="703802"/>
          </a:xfrm>
          <a:prstGeom prst="rect">
            <a:avLst/>
          </a:prstGeom>
        </p:spPr>
      </p:pic>
      <p:pic>
        <p:nvPicPr>
          <p:cNvPr id="21" name="Picture 20">
            <a:extLst>
              <a:ext uri="{FF2B5EF4-FFF2-40B4-BE49-F238E27FC236}">
                <a16:creationId xmlns:a16="http://schemas.microsoft.com/office/drawing/2014/main" id="{88C87C09-AFAC-0485-5DEB-BDE92154FEE8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17616" t="50116" r="72055" b="37312"/>
          <a:stretch>
            <a:fillRect/>
          </a:stretch>
        </p:blipFill>
        <p:spPr>
          <a:xfrm>
            <a:off x="686592" y="4561351"/>
            <a:ext cx="1062525" cy="862136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0E9C2F9-C8DB-F388-85CA-985CB5212DC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39" t="8762" r="11651" b="8190"/>
          <a:stretch/>
        </p:blipFill>
        <p:spPr>
          <a:xfrm>
            <a:off x="6408025" y="3227337"/>
            <a:ext cx="4258696" cy="353016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F46538F-30E2-9CCE-FE04-F7D587F8571B}"/>
              </a:ext>
            </a:extLst>
          </p:cNvPr>
          <p:cNvPicPr>
            <a:picLocks noChangeAspect="1"/>
          </p:cNvPicPr>
          <p:nvPr/>
        </p:nvPicPr>
        <p:blipFill>
          <a:blip r:embed="rId9"/>
          <a:srcRect l="50000" t="51175" r="27076" b="15484"/>
          <a:stretch>
            <a:fillRect/>
          </a:stretch>
        </p:blipFill>
        <p:spPr>
          <a:xfrm>
            <a:off x="8125361" y="3920826"/>
            <a:ext cx="2358214" cy="228650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C7C4C085-1A5C-0AAE-D6D5-D5EFF4164C44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14110" t="12903" r="59008" b="70968"/>
          <a:stretch>
            <a:fillRect/>
          </a:stretch>
        </p:blipFill>
        <p:spPr>
          <a:xfrm>
            <a:off x="6694709" y="3828081"/>
            <a:ext cx="1759505" cy="703802"/>
          </a:xfrm>
          <a:prstGeom prst="rect">
            <a:avLst/>
          </a:prstGeom>
        </p:spPr>
      </p:pic>
      <p:pic>
        <p:nvPicPr>
          <p:cNvPr id="28" name="Picture 27">
            <a:extLst>
              <a:ext uri="{FF2B5EF4-FFF2-40B4-BE49-F238E27FC236}">
                <a16:creationId xmlns:a16="http://schemas.microsoft.com/office/drawing/2014/main" id="{B5522598-9CA2-142A-E721-3D4EA9B38FCD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 l="7515" t="48909" r="81749" b="37312"/>
          <a:stretch>
            <a:fillRect/>
          </a:stretch>
        </p:blipFill>
        <p:spPr>
          <a:xfrm>
            <a:off x="6790374" y="4778795"/>
            <a:ext cx="1104429" cy="944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6850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879EFC-8E62-4E00-973C-C45EE9EC6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F950F69-4BC0-465E-AC8B-770A2D01B782}"/>
              </a:ext>
            </a:extLst>
          </p:cNvPr>
          <p:cNvSpPr txBox="1">
            <a:spLocks/>
          </p:cNvSpPr>
          <p:nvPr/>
        </p:nvSpPr>
        <p:spPr>
          <a:xfrm>
            <a:off x="638881" y="457200"/>
            <a:ext cx="10909640" cy="13686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6600" b="1" dirty="0">
                <a:solidFill>
                  <a:schemeClr val="tx1"/>
                </a:solidFill>
              </a:rPr>
              <a:t>Four Best Bets</a:t>
            </a:r>
          </a:p>
        </p:txBody>
      </p:sp>
      <p:sp>
        <p:nvSpPr>
          <p:cNvPr id="12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1850683"/>
            <a:ext cx="3291840" cy="18288"/>
          </a:xfrm>
          <a:custGeom>
            <a:avLst/>
            <a:gdLst>
              <a:gd name="csX0" fmla="*/ 0 w 3291840"/>
              <a:gd name="csY0" fmla="*/ 0 h 18288"/>
              <a:gd name="csX1" fmla="*/ 658368 w 3291840"/>
              <a:gd name="csY1" fmla="*/ 0 h 18288"/>
              <a:gd name="csX2" fmla="*/ 1283818 w 3291840"/>
              <a:gd name="csY2" fmla="*/ 0 h 18288"/>
              <a:gd name="csX3" fmla="*/ 1909267 w 3291840"/>
              <a:gd name="csY3" fmla="*/ 0 h 18288"/>
              <a:gd name="csX4" fmla="*/ 2633472 w 3291840"/>
              <a:gd name="csY4" fmla="*/ 0 h 18288"/>
              <a:gd name="csX5" fmla="*/ 3291840 w 3291840"/>
              <a:gd name="csY5" fmla="*/ 0 h 18288"/>
              <a:gd name="csX6" fmla="*/ 3291840 w 3291840"/>
              <a:gd name="csY6" fmla="*/ 18288 h 18288"/>
              <a:gd name="csX7" fmla="*/ 2633472 w 3291840"/>
              <a:gd name="csY7" fmla="*/ 18288 h 18288"/>
              <a:gd name="csX8" fmla="*/ 2073859 w 3291840"/>
              <a:gd name="csY8" fmla="*/ 18288 h 18288"/>
              <a:gd name="csX9" fmla="*/ 1448410 w 3291840"/>
              <a:gd name="csY9" fmla="*/ 18288 h 18288"/>
              <a:gd name="csX10" fmla="*/ 822960 w 3291840"/>
              <a:gd name="csY10" fmla="*/ 18288 h 18288"/>
              <a:gd name="csX11" fmla="*/ 0 w 3291840"/>
              <a:gd name="csY11" fmla="*/ 18288 h 18288"/>
              <a:gd name="csX12" fmla="*/ 0 w 329184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27C927A8-824F-4AF0-B74F-413920C74F4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612" t="19996" r="10721" b="6510"/>
          <a:stretch/>
        </p:blipFill>
        <p:spPr>
          <a:xfrm>
            <a:off x="2606039" y="2196429"/>
            <a:ext cx="7213402" cy="4441860"/>
          </a:xfrm>
          <a:prstGeom prst="rect">
            <a:avLst/>
          </a:prstGeom>
        </p:spPr>
      </p:pic>
      <p:pic>
        <p:nvPicPr>
          <p:cNvPr id="5" name="Picture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C70C540-008B-94BC-61ED-D603FB63CA6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9322" t="13715" r="40964" b="36190"/>
          <a:stretch/>
        </p:blipFill>
        <p:spPr>
          <a:xfrm>
            <a:off x="320248" y="107995"/>
            <a:ext cx="2116895" cy="302580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A50D031B-2F9B-8D3F-41C3-5D41A0C3CBE0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0321" t="25143" r="34857" b="8953"/>
          <a:stretch/>
        </p:blipFill>
        <p:spPr>
          <a:xfrm>
            <a:off x="10749270" y="5213555"/>
            <a:ext cx="1355440" cy="144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391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05E4676-96B0-4BE5-8E03-0380021D500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000" t="24191" r="23478" b="50000"/>
          <a:stretch/>
        </p:blipFill>
        <p:spPr>
          <a:xfrm>
            <a:off x="283233" y="450667"/>
            <a:ext cx="11390402" cy="297833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8488836-CD64-489A-94CE-F836E8A7FE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12539" t="8762" r="11651" b="8190"/>
          <a:stretch/>
        </p:blipFill>
        <p:spPr>
          <a:xfrm>
            <a:off x="3718490" y="2552960"/>
            <a:ext cx="4885508" cy="404974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0D8DF2B-7577-4EB3-BC74-7ADDB9B874D5}"/>
              </a:ext>
            </a:extLst>
          </p:cNvPr>
          <p:cNvSpPr txBox="1"/>
          <p:nvPr/>
        </p:nvSpPr>
        <p:spPr>
          <a:xfrm>
            <a:off x="4455066" y="2864346"/>
            <a:ext cx="359017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dirty="0"/>
              <a:t>Outline a common misconception learners may have in a topic.  </a:t>
            </a:r>
          </a:p>
          <a:p>
            <a:r>
              <a:rPr lang="en-GB" sz="3000" dirty="0"/>
              <a:t>How would you plan to address this? </a:t>
            </a:r>
          </a:p>
        </p:txBody>
      </p:sp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CC6C2988-D108-4B5C-94F7-48F4EAEFFD7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000" t="21875" r="50833" b="42813"/>
          <a:stretch/>
        </p:blipFill>
        <p:spPr>
          <a:xfrm>
            <a:off x="8957598" y="4838911"/>
            <a:ext cx="2983958" cy="18009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4716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5917796-6C9B-4145-B880-31B62AEAAD6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36" t="51810" r="21357" b="24762"/>
          <a:stretch/>
        </p:blipFill>
        <p:spPr>
          <a:xfrm>
            <a:off x="391886" y="600892"/>
            <a:ext cx="11604162" cy="267788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72E2CA0-A8C9-4DDC-98C4-05D1D4570397}"/>
              </a:ext>
            </a:extLst>
          </p:cNvPr>
          <p:cNvSpPr txBox="1"/>
          <p:nvPr/>
        </p:nvSpPr>
        <p:spPr>
          <a:xfrm>
            <a:off x="995226" y="3795014"/>
            <a:ext cx="5613237" cy="1477328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3000"/>
              <a:t>Are there any challenges teachers face in creating a supportive learning </a:t>
            </a:r>
            <a:r>
              <a:rPr lang="en-GB" sz="3000" dirty="0"/>
              <a:t>environment?</a:t>
            </a:r>
          </a:p>
        </p:txBody>
      </p:sp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6FEADD12-329C-4F26-A40C-71B5D20CB78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49538" t="22715" r="12200" b="43906"/>
          <a:stretch/>
        </p:blipFill>
        <p:spPr>
          <a:xfrm>
            <a:off x="8267035" y="4251536"/>
            <a:ext cx="3430022" cy="2009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0299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1393A6-C8E2-4815-8C4D-B7C532DB9F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36" t="13904" r="23071" b="59429"/>
          <a:stretch/>
        </p:blipFill>
        <p:spPr>
          <a:xfrm>
            <a:off x="283171" y="280851"/>
            <a:ext cx="11625658" cy="314814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5306E00-056E-4983-ACF4-57720F78E42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508" y="3470415"/>
            <a:ext cx="4921809" cy="2721379"/>
          </a:xfrm>
          <a:prstGeom prst="rect">
            <a:avLst/>
          </a:prstGeom>
        </p:spPr>
      </p:pic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074F5FDE-582F-4E91-A3C9-98547755493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0536" t="57895" r="51386" b="7341"/>
          <a:stretch/>
        </p:blipFill>
        <p:spPr>
          <a:xfrm>
            <a:off x="8735348" y="4648411"/>
            <a:ext cx="3271263" cy="1993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3592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81393A6-C8E2-4815-8C4D-B7C532DB9FE5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536" t="13904" r="23071" b="59429"/>
          <a:stretch/>
        </p:blipFill>
        <p:spPr>
          <a:xfrm>
            <a:off x="283171" y="280851"/>
            <a:ext cx="11625658" cy="31481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05413842-CABD-4A91-8631-C1C1002861A4}"/>
              </a:ext>
            </a:extLst>
          </p:cNvPr>
          <p:cNvSpPr txBox="1"/>
          <p:nvPr/>
        </p:nvSpPr>
        <p:spPr>
          <a:xfrm>
            <a:off x="609600" y="4511524"/>
            <a:ext cx="10972800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‘</a:t>
            </a:r>
            <a:r>
              <a:rPr lang="en-GB" sz="2800" b="1" dirty="0"/>
              <a:t>Behaviour is a curriculum</a:t>
            </a:r>
            <a:r>
              <a:rPr lang="en-GB" sz="2800" dirty="0"/>
              <a:t>.  Being well-behaved is a combination of skills, aptitudes, habits, inclinations, values and knowledge.  These can be taught.’ </a:t>
            </a:r>
          </a:p>
          <a:p>
            <a:endParaRPr lang="en-GB" sz="2800" dirty="0"/>
          </a:p>
          <a:p>
            <a:r>
              <a:rPr lang="en-GB" sz="1600" dirty="0"/>
              <a:t>Bennet, T (2020). Running the Room. The Teacher’s Guide to Behaviour.  Woodbridge: John Catt Educational Ltd 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679802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A6BCC41-6B02-B906-5AA9-22C012BB43B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E75C5C2-071C-B5B6-2548-7ADD06C9D6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064" t="15339" r="41163" b="44676"/>
          <a:stretch>
            <a:fillRect/>
          </a:stretch>
        </p:blipFill>
        <p:spPr>
          <a:xfrm>
            <a:off x="705393" y="268362"/>
            <a:ext cx="7162872" cy="4265079"/>
          </a:xfrm>
          <a:prstGeom prst="rect">
            <a:avLst/>
          </a:prstGeom>
        </p:spPr>
      </p:pic>
      <p:pic>
        <p:nvPicPr>
          <p:cNvPr id="2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E234E122-1176-0755-17D3-C6C97DADD87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68" t="58172" r="12015" b="8172"/>
          <a:stretch/>
        </p:blipFill>
        <p:spPr>
          <a:xfrm>
            <a:off x="8669799" y="4656348"/>
            <a:ext cx="3257439" cy="1930034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E8E2137F-B834-AD38-D2FA-7601059C11A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8314"/>
          <a:stretch/>
        </p:blipFill>
        <p:spPr>
          <a:xfrm>
            <a:off x="8039556" y="268362"/>
            <a:ext cx="3887682" cy="387593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73A6BE3-C0AA-C5A5-69B2-15419E4B17F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966" t="20797" r="20980" b="51527"/>
          <a:stretch>
            <a:fillRect/>
          </a:stretch>
        </p:blipFill>
        <p:spPr>
          <a:xfrm>
            <a:off x="759410" y="3692013"/>
            <a:ext cx="3802764" cy="2952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3903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369151-D397-48DA-AA00-C2D188508C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064" t="55249" r="41141" b="26508"/>
          <a:stretch>
            <a:fillRect/>
          </a:stretch>
        </p:blipFill>
        <p:spPr>
          <a:xfrm>
            <a:off x="46581" y="1125612"/>
            <a:ext cx="7865929" cy="2136391"/>
          </a:xfrm>
          <a:prstGeom prst="rect">
            <a:avLst/>
          </a:prstGeom>
        </p:spPr>
      </p:pic>
      <p:pic>
        <p:nvPicPr>
          <p:cNvPr id="2" name="Picture 1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3E14F958-021E-458D-A338-33C4D3A4EE7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0938" t="15562" r="21692" b="79896"/>
          <a:stretch/>
        </p:blipFill>
        <p:spPr>
          <a:xfrm>
            <a:off x="705393" y="268362"/>
            <a:ext cx="10879149" cy="484503"/>
          </a:xfrm>
          <a:prstGeom prst="rect">
            <a:avLst/>
          </a:prstGeom>
        </p:spPr>
      </p:pic>
      <p:pic>
        <p:nvPicPr>
          <p:cNvPr id="6" name="Picture 2" descr="Graphical user interface, application, PowerPoint&#10;&#10;Description automatically generated">
            <a:extLst>
              <a:ext uri="{FF2B5EF4-FFF2-40B4-BE49-F238E27FC236}">
                <a16:creationId xmlns:a16="http://schemas.microsoft.com/office/drawing/2014/main" id="{C08E4C56-76FA-4843-8C61-CEFA64EF510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50068" t="58172" r="12015" b="8172"/>
          <a:stretch/>
        </p:blipFill>
        <p:spPr>
          <a:xfrm>
            <a:off x="8669799" y="4656348"/>
            <a:ext cx="3257439" cy="1930034"/>
          </a:xfrm>
          <a:prstGeom prst="rect">
            <a:avLst/>
          </a:prstGeom>
        </p:spPr>
      </p:pic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FB61E4CE-2364-8D93-4D22-B49F7C05AF4D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38314"/>
          <a:stretch/>
        </p:blipFill>
        <p:spPr>
          <a:xfrm>
            <a:off x="8039556" y="268362"/>
            <a:ext cx="3887682" cy="3875935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B8F8264-78C4-66C5-30CD-C8942BAD1F4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737" t="55249" r="20561" b="26508"/>
          <a:stretch>
            <a:fillRect/>
          </a:stretch>
        </p:blipFill>
        <p:spPr>
          <a:xfrm>
            <a:off x="2538406" y="3771565"/>
            <a:ext cx="4308539" cy="21363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4244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pact on Twitter: &quot;The 12 Pedagogical Principles of Curriculum for ...">
            <a:extLst>
              <a:ext uri="{FF2B5EF4-FFF2-40B4-BE49-F238E27FC236}">
                <a16:creationId xmlns:a16="http://schemas.microsoft.com/office/drawing/2014/main" id="{B7DD6469-F9E1-09BC-0A00-A00F966CBC9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4336" y="-21778"/>
            <a:ext cx="9318666" cy="7005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86549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E23C351-0A05-4802-5B90-FADE7E6FD63E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Pedagogical Content Knowledge (PCK)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B562FCF-9C6B-A5EB-B9B0-13C7BCE81B00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fontAlgn="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dirty="0"/>
              <a:t>Lee Shulman argued that effective teachers combine:</a:t>
            </a:r>
          </a:p>
          <a:p>
            <a:pPr marL="342900" lvl="0" indent="-228600" fontAlgn="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/>
              <a:t>Content Knowledge (CK)</a:t>
            </a:r>
            <a:r>
              <a:rPr lang="en-US" sz="2200" dirty="0"/>
              <a:t>: Understanding the mathematics.</a:t>
            </a:r>
          </a:p>
          <a:p>
            <a:pPr marL="342900" lvl="0" indent="-228600" fontAlgn="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/>
              <a:t>Pedagogical Knowledge (PK)</a:t>
            </a:r>
            <a:r>
              <a:rPr lang="en-US" sz="2200" dirty="0"/>
              <a:t>: Understanding how to teach.</a:t>
            </a:r>
          </a:p>
          <a:p>
            <a:pPr marL="342900" lvl="0" indent="-228600" fontAlgn="t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US" sz="2200" b="1" dirty="0">
                <a:solidFill>
                  <a:srgbClr val="0070C0"/>
                </a:solidFill>
              </a:rPr>
              <a:t>Pedagogical Content Knowledge (PCK): </a:t>
            </a:r>
            <a:r>
              <a:rPr lang="en-US" sz="2200" dirty="0">
                <a:solidFill>
                  <a:srgbClr val="0070C0"/>
                </a:solidFill>
              </a:rPr>
              <a:t>Understanding how to teach specific mathematics to specific learners.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pic>
        <p:nvPicPr>
          <p:cNvPr id="5" name="Picture 4" descr="In Memoriam: Dr. Lee S. Shulman, 1938-2024 | Carnegie Foundation for ...">
            <a:extLst>
              <a:ext uri="{FF2B5EF4-FFF2-40B4-BE49-F238E27FC236}">
                <a16:creationId xmlns:a16="http://schemas.microsoft.com/office/drawing/2014/main" id="{8AE82D8B-B021-1009-4978-7131E6C8C0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735" r="11110"/>
          <a:stretch>
            <a:fillRect/>
          </a:stretch>
        </p:blipFill>
        <p:spPr>
          <a:xfrm>
            <a:off x="8689001" y="1984467"/>
            <a:ext cx="2856292" cy="296895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F7DF720-A032-2035-CE53-0FA3D08A3C89}"/>
              </a:ext>
            </a:extLst>
          </p:cNvPr>
          <p:cNvSpPr txBox="1"/>
          <p:nvPr/>
        </p:nvSpPr>
        <p:spPr>
          <a:xfrm>
            <a:off x="8596455" y="5176456"/>
            <a:ext cx="319218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/>
              <a:t>Lee S. Shulman</a:t>
            </a:r>
            <a:r>
              <a:rPr lang="en-GB" sz="1200" dirty="0"/>
              <a:t> was an </a:t>
            </a:r>
            <a:r>
              <a:rPr lang="en-GB" sz="1200" b="1" dirty="0"/>
              <a:t>American educational psychologist, educator, and reformer</a:t>
            </a:r>
            <a:r>
              <a:rPr lang="en-GB" sz="1200" dirty="0"/>
              <a:t> known for shaping modern understanding of teaching, teacher education, and professional learning (1938-2024)</a:t>
            </a:r>
          </a:p>
        </p:txBody>
      </p:sp>
    </p:spTree>
    <p:extLst>
      <p:ext uri="{BB962C8B-B14F-4D97-AF65-F5344CB8AC3E}">
        <p14:creationId xmlns:p14="http://schemas.microsoft.com/office/powerpoint/2010/main" val="19780017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AEE94A2-E639-825B-90FC-FC49BBCF8D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5051978-D4D3-A4C1-74C8-0B14772B89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B467BF-5ACB-B47B-A634-7B851421053B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Pedagogical Content Knowledge (PCK)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270B3F09-6E61-7D33-C7EC-72923B6C91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6F6830B-0870-B2A4-C38E-C11AB79F6136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E5FD1E0-77B8-DF9B-CA17-1E96EBDD2BB2}"/>
                  </a:ext>
                </a:extLst>
              </p:cNvPr>
              <p:cNvSpPr txBox="1"/>
              <p:nvPr/>
            </p:nvSpPr>
            <p:spPr>
              <a:xfrm>
                <a:off x="734314" y="2071316"/>
                <a:ext cx="8497749" cy="39703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t">
                  <a:lnSpc>
                    <a:spcPct val="100000"/>
                  </a:lnSpc>
                  <a:buNone/>
                </a:pPr>
                <a:r>
                  <a:rPr lang="en-GB" sz="1800" b="1" i="0" dirty="0">
                    <a:effectLst/>
                    <a:latin typeface="+mn-lt"/>
                  </a:rPr>
                  <a:t>Topic: Solving Linear Equations</a:t>
                </a:r>
                <a:endParaRPr lang="en-GB" sz="1800" b="0" i="0" dirty="0">
                  <a:effectLst/>
                  <a:latin typeface="+mn-lt"/>
                </a:endParaRPr>
              </a:p>
              <a:p>
                <a:pPr fontAlgn="t">
                  <a:lnSpc>
                    <a:spcPct val="100000"/>
                  </a:lnSpc>
                  <a:buNone/>
                </a:pPr>
                <a:r>
                  <a:rPr lang="en-GB" sz="1800" b="0" i="0" dirty="0">
                    <a:effectLst/>
                    <a:latin typeface="+mn-lt"/>
                  </a:rPr>
                  <a:t>Content knowledge means knowing how to solve:</a:t>
                </a:r>
              </a:p>
              <a:p>
                <a:pPr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+5=20</m:t>
                      </m:r>
                    </m:oMath>
                  </m:oMathPara>
                </a14:m>
                <a:endParaRPr lang="en-GB" dirty="0"/>
              </a:p>
              <a:p>
                <a:pPr fontAlgn="t">
                  <a:lnSpc>
                    <a:spcPct val="100000"/>
                  </a:lnSpc>
                  <a:buNone/>
                </a:pPr>
                <a:r>
                  <a:rPr lang="en-GB" sz="1800" b="0" i="0" dirty="0">
                    <a:effectLst/>
                    <a:latin typeface="+mn-lt"/>
                  </a:rPr>
                  <a:t>PCK means knowing that students often: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0" i="0" dirty="0">
                    <a:effectLst/>
                    <a:latin typeface="+mn-lt"/>
                  </a:rPr>
                  <a:t>Forget to perform the same operation on both sides.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0" i="0" dirty="0">
                    <a:effectLst/>
                    <a:latin typeface="+mn-lt"/>
                  </a:rPr>
                  <a:t>Treat the equals sign as a prompt to calculate rather than as a statement of equivalence.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0" i="0" dirty="0">
                    <a:effectLst/>
                    <a:latin typeface="+mn-lt"/>
                  </a:rPr>
                  <a:t>Become confused when variables appear on both sides.</a:t>
                </a:r>
              </a:p>
              <a:p>
                <a:pPr lvl="0" fontAlgn="t">
                  <a:lnSpc>
                    <a:spcPct val="100000"/>
                  </a:lnSpc>
                </a:pPr>
                <a:endParaRPr lang="en-GB" sz="1800" b="0" i="0" dirty="0">
                  <a:effectLst/>
                  <a:latin typeface="+mn-lt"/>
                </a:endParaRPr>
              </a:p>
              <a:p>
                <a:pPr fontAlgn="t">
                  <a:lnSpc>
                    <a:spcPct val="100000"/>
                  </a:lnSpc>
                  <a:buNone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A teacher with strong PCK might: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Use a balance-scale model.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Anticipate misconceptions before they arise.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Select examples that gradually increase in complexity.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Ask diagnostic questions to reveal understanding</a:t>
                </a:r>
                <a:r>
                  <a:rPr lang="en-GB" sz="1800" b="0" i="0" dirty="0">
                    <a:effectLst/>
                    <a:latin typeface="+mn-lt"/>
                  </a:rPr>
                  <a:t>.</a:t>
                </a:r>
                <a:endParaRPr lang="en-GB" sz="1800" b="0" i="0" dirty="0">
                  <a:effectLst/>
                  <a:latin typeface="Segoe UI" panose="020B0502040204020203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E5FD1E0-77B8-DF9B-CA17-1E96EBDD2BB2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314" y="2071316"/>
                <a:ext cx="8497749" cy="3970318"/>
              </a:xfrm>
              <a:prstGeom prst="rect">
                <a:avLst/>
              </a:prstGeom>
              <a:blipFill>
                <a:blip r:embed="rId2"/>
                <a:stretch>
                  <a:fillRect l="-574" t="-768" b="-16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6871237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87DDBC0-8F53-6CC1-F08D-FADCDA98C7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B1D219BB-5B4C-2096-5A59-064BAD692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BD8C695-017E-FBF9-8824-991768EA7769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Pedagogical Content Knowledge (PCK)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01432084-6098-647F-DF92-CAEBD237C7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477B36B-94BA-8FC8-2145-0EC1DEF8F3A6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F8AB9BF-69EA-40E3-EE48-30B334DE8215}"/>
                  </a:ext>
                </a:extLst>
              </p:cNvPr>
              <p:cNvSpPr txBox="1"/>
              <p:nvPr/>
            </p:nvSpPr>
            <p:spPr>
              <a:xfrm>
                <a:off x="734314" y="2071316"/>
                <a:ext cx="8497749" cy="3970318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fontAlgn="t">
                  <a:lnSpc>
                    <a:spcPct val="100000"/>
                  </a:lnSpc>
                  <a:buNone/>
                </a:pPr>
                <a:r>
                  <a:rPr lang="en-GB" sz="1800" b="1" i="0" dirty="0">
                    <a:effectLst/>
                    <a:latin typeface="+mn-lt"/>
                  </a:rPr>
                  <a:t>Topic: Solving Linear Equations</a:t>
                </a:r>
                <a:endParaRPr lang="en-GB" sz="1800" b="0" i="0" dirty="0">
                  <a:effectLst/>
                  <a:latin typeface="+mn-lt"/>
                </a:endParaRPr>
              </a:p>
              <a:p>
                <a:pPr fontAlgn="t">
                  <a:lnSpc>
                    <a:spcPct val="100000"/>
                  </a:lnSpc>
                  <a:buNone/>
                </a:pPr>
                <a:r>
                  <a:rPr lang="en-GB" sz="1800" b="0" i="0" dirty="0">
                    <a:effectLst/>
                    <a:latin typeface="+mn-lt"/>
                  </a:rPr>
                  <a:t>Content knowledge means knowing how to solve:</a:t>
                </a:r>
              </a:p>
              <a:p>
                <a:pPr>
                  <a:buNone/>
                </a:pPr>
                <a14:m>
                  <m:oMathPara xmlns:m="http://schemas.openxmlformats.org/officeDocument/2006/math">
                    <m:oMath>
                      <m:r>
                        <a:rPr lang="en-GB">
                          <a:latin typeface="Cambria Math" panose="02040503050406030204" pitchFamily="18" charset="0"/>
                        </a:rPr>
                        <m:t>3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+5=20</m:t>
                      </m:r>
                    </m:oMath>
                  </m:oMathPara>
                </a14:m>
                <a:endParaRPr lang="en-GB" dirty="0"/>
              </a:p>
              <a:p>
                <a:pPr fontAlgn="t">
                  <a:lnSpc>
                    <a:spcPct val="100000"/>
                  </a:lnSpc>
                  <a:buNone/>
                </a:pPr>
                <a:r>
                  <a:rPr lang="en-GB" sz="1800" b="0" i="0" dirty="0">
                    <a:effectLst/>
                    <a:latin typeface="+mn-lt"/>
                  </a:rPr>
                  <a:t>PCK means knowing that students often: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0" i="0" dirty="0">
                    <a:effectLst/>
                    <a:latin typeface="+mn-lt"/>
                  </a:rPr>
                  <a:t>Forget to perform the same operation on both sides.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0" i="0" dirty="0">
                    <a:effectLst/>
                    <a:latin typeface="+mn-lt"/>
                  </a:rPr>
                  <a:t>Treat the equals sign as a prompt to calculate rather than as a statement of equivalence.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0" i="0" dirty="0">
                    <a:effectLst/>
                    <a:latin typeface="+mn-lt"/>
                  </a:rPr>
                  <a:t>Become confused when variables appear on both sides.</a:t>
                </a:r>
              </a:p>
              <a:p>
                <a:pPr lvl="0" fontAlgn="t">
                  <a:lnSpc>
                    <a:spcPct val="100000"/>
                  </a:lnSpc>
                </a:pPr>
                <a:endParaRPr lang="en-GB" sz="1800" b="0" i="0" dirty="0">
                  <a:effectLst/>
                  <a:latin typeface="+mn-lt"/>
                </a:endParaRPr>
              </a:p>
              <a:p>
                <a:pPr fontAlgn="t">
                  <a:lnSpc>
                    <a:spcPct val="100000"/>
                  </a:lnSpc>
                  <a:buNone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A teacher with strong PCK might: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Use a balance-scale model.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Anticipate misconceptions before they arise.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Select examples that gradually increase in complexity.</a:t>
                </a:r>
              </a:p>
              <a:p>
                <a:pPr marL="342900" lvl="0" indent="-342900" fontAlgn="t">
                  <a:lnSpc>
                    <a:spcPct val="100000"/>
                  </a:lnSpc>
                  <a:buFont typeface="Arial" panose="020B0604020202020204" pitchFamily="34" charset="0"/>
                  <a:buChar char="•"/>
                </a:pPr>
                <a:r>
                  <a:rPr lang="en-GB" sz="1800" b="1" i="0" dirty="0">
                    <a:solidFill>
                      <a:srgbClr val="0070C0"/>
                    </a:solidFill>
                    <a:effectLst/>
                    <a:latin typeface="+mn-lt"/>
                  </a:rPr>
                  <a:t>Ask diagnostic questions to reveal understanding</a:t>
                </a:r>
                <a:r>
                  <a:rPr lang="en-GB" sz="1800" b="0" i="0" dirty="0">
                    <a:effectLst/>
                    <a:latin typeface="+mn-lt"/>
                  </a:rPr>
                  <a:t>.</a:t>
                </a:r>
                <a:endParaRPr lang="en-GB" sz="1800" b="0" i="0" dirty="0">
                  <a:effectLst/>
                  <a:latin typeface="Segoe UI" panose="020B0502040204020203" pitchFamily="34" charset="0"/>
                </a:endParaRPr>
              </a:p>
            </p:txBody>
          </p:sp>
        </mc:Choice>
        <mc:Fallback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9F8AB9BF-69EA-40E3-EE48-30B334DE821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4314" y="2071316"/>
                <a:ext cx="8497749" cy="3970318"/>
              </a:xfrm>
              <a:prstGeom prst="rect">
                <a:avLst/>
              </a:prstGeom>
              <a:blipFill>
                <a:blip r:embed="rId2"/>
                <a:stretch>
                  <a:fillRect l="-574" t="-768" b="-169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3662768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6615E66F-CEFC-A964-3FAD-E93C59301D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8CEBA853-9B51-D3E4-3A69-E35E494DE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2C0F83C-C663-8F12-F4BB-C93571360C2F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Pedagogical Content Knowledge (PCK)</a:t>
            </a: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1B2C51D6-A9E8-6D25-37B4-209CA0C9FE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D902373-D4A9-B16B-F7CD-6271BE05C26B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361E9CA-8027-B19E-2F4D-3C5D1C505B3B}"/>
              </a:ext>
            </a:extLst>
          </p:cNvPr>
          <p:cNvSpPr txBox="1"/>
          <p:nvPr/>
        </p:nvSpPr>
        <p:spPr>
          <a:xfrm>
            <a:off x="734314" y="2071316"/>
            <a:ext cx="11300723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2400" b="1" dirty="0"/>
              <a:t>"Today's lesson is adding fractions.“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When planning - strong PCK prompts further teacher thinking:</a:t>
            </a:r>
          </a:p>
          <a:p>
            <a:pPr fontAlgn="t">
              <a:lnSpc>
                <a:spcPct val="100000"/>
              </a:lnSpc>
              <a:buNone/>
            </a:pPr>
            <a:endParaRPr lang="en-GB" dirty="0"/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/>
              <a:t>What visual model will make the concept clear?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/>
              <a:t>What are the prerequisite skills?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/>
              <a:t>Which examples expose misconceptions?</a:t>
            </a:r>
          </a:p>
          <a:p>
            <a:pPr marL="342900" indent="-342900" fontAlgn="t">
              <a:buFont typeface="Arial" panose="020B0604020202020204" pitchFamily="34" charset="0"/>
              <a:buChar char="•"/>
            </a:pPr>
            <a:r>
              <a:rPr lang="en-GB" i="1" dirty="0"/>
              <a:t>Why do learners add denominators?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/>
              <a:t>Which questions will deepen understanding?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i="1" dirty="0"/>
              <a:t>How does this connect to prior learning?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The lesson then becomes about developing understanding rather than simply demonstrating a procedure.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0" i="0" dirty="0">
                <a:effectLst/>
                <a:latin typeface="+mn-lt"/>
              </a:rPr>
              <a:t>.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3880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A6A5358-4736-3912-11F6-CC2BA26C25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9F51C899-134A-0A2E-ECFD-BBDA1A393F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E39F51-89F4-6E7B-2E88-0DED78D7299E}"/>
              </a:ext>
            </a:extLst>
          </p:cNvPr>
          <p:cNvSpPr txBox="1"/>
          <p:nvPr/>
        </p:nvSpPr>
        <p:spPr>
          <a:xfrm>
            <a:off x="572493" y="238539"/>
            <a:ext cx="11018520" cy="143441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5400" dirty="0"/>
              <a:t>Key Thinkers in Mathematics Pedagogy</a:t>
            </a:r>
            <a:endParaRPr lang="en-US" sz="5400" dirty="0">
              <a:latin typeface="+mj-lt"/>
              <a:ea typeface="+mj-ea"/>
              <a:cs typeface="+mj-cs"/>
            </a:endParaRPr>
          </a:p>
        </p:txBody>
      </p:sp>
      <p:sp>
        <p:nvSpPr>
          <p:cNvPr id="24" name="sketchy line">
            <a:extLst>
              <a:ext uri="{FF2B5EF4-FFF2-40B4-BE49-F238E27FC236}">
                <a16:creationId xmlns:a16="http://schemas.microsoft.com/office/drawing/2014/main" id="{90EF2B79-3DD2-10E2-B652-51218F2189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0BCE9DD-CDF7-5DEF-029B-0737D8346ABF}"/>
              </a:ext>
            </a:extLst>
          </p:cNvPr>
          <p:cNvSpPr txBox="1"/>
          <p:nvPr/>
        </p:nvSpPr>
        <p:spPr>
          <a:xfrm>
            <a:off x="572493" y="2071316"/>
            <a:ext cx="6713552" cy="41191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2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68215E-1672-C526-64E6-76E09664E3D5}"/>
              </a:ext>
            </a:extLst>
          </p:cNvPr>
          <p:cNvSpPr txBox="1"/>
          <p:nvPr/>
        </p:nvSpPr>
        <p:spPr>
          <a:xfrm>
            <a:off x="734314" y="2071316"/>
            <a:ext cx="11300723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fontAlgn="t">
              <a:lnSpc>
                <a:spcPct val="100000"/>
              </a:lnSpc>
            </a:pPr>
            <a:r>
              <a:rPr lang="en-GB" b="1" dirty="0"/>
              <a:t>Richard Skemp</a:t>
            </a:r>
            <a:r>
              <a:rPr lang="en-GB" dirty="0"/>
              <a:t> – Relational Understanding</a:t>
            </a:r>
          </a:p>
          <a:p>
            <a:pPr lvl="0" fontAlgn="t">
              <a:lnSpc>
                <a:spcPct val="100000"/>
              </a:lnSpc>
            </a:pPr>
            <a:r>
              <a:rPr lang="en-GB" b="1" dirty="0"/>
              <a:t>Jo </a:t>
            </a:r>
            <a:r>
              <a:rPr lang="en-GB" b="1" dirty="0" err="1"/>
              <a:t>Boaler</a:t>
            </a:r>
            <a:r>
              <a:rPr lang="en-GB" dirty="0"/>
              <a:t> – Mathematical Mindsets</a:t>
            </a:r>
          </a:p>
          <a:p>
            <a:pPr lvl="0" fontAlgn="t">
              <a:lnSpc>
                <a:spcPct val="100000"/>
              </a:lnSpc>
            </a:pPr>
            <a:r>
              <a:rPr lang="en-GB" b="1" dirty="0"/>
              <a:t>Dan Meyer</a:t>
            </a:r>
            <a:r>
              <a:rPr lang="en-GB" dirty="0"/>
              <a:t> – Mathematical Curiosity</a:t>
            </a:r>
          </a:p>
          <a:p>
            <a:pPr lvl="0" fontAlgn="t">
              <a:lnSpc>
                <a:spcPct val="100000"/>
              </a:lnSpc>
            </a:pPr>
            <a:r>
              <a:rPr lang="en-GB" b="1" dirty="0"/>
              <a:t>Jo Morgan</a:t>
            </a:r>
            <a:r>
              <a:rPr lang="en-GB" dirty="0"/>
              <a:t> – Curriculum and Representation</a:t>
            </a:r>
          </a:p>
          <a:p>
            <a:pPr lvl="0" fontAlgn="t">
              <a:lnSpc>
                <a:spcPct val="100000"/>
              </a:lnSpc>
            </a:pPr>
            <a:r>
              <a:rPr lang="en-GB" b="1" dirty="0"/>
              <a:t>Craig Barton</a:t>
            </a:r>
            <a:r>
              <a:rPr lang="en-GB" dirty="0"/>
              <a:t> – Diagnostic Assessment and Cognitive Science</a:t>
            </a:r>
          </a:p>
          <a:p>
            <a:pPr lvl="0" fontAlgn="t">
              <a:lnSpc>
                <a:spcPct val="100000"/>
              </a:lnSpc>
            </a:pPr>
            <a:r>
              <a:rPr lang="en-GB" b="1" dirty="0"/>
              <a:t>Colin Foster</a:t>
            </a:r>
            <a:r>
              <a:rPr lang="en-GB" dirty="0"/>
              <a:t> – Mathematical Thinking and Intelligent Practice</a:t>
            </a:r>
          </a:p>
          <a:p>
            <a:pPr fontAlgn="t"/>
            <a:r>
              <a:rPr lang="en-GB" b="1" dirty="0"/>
              <a:t>Lee Shulman</a:t>
            </a:r>
            <a:r>
              <a:rPr lang="en-GB" dirty="0"/>
              <a:t> – Pedagogical Content Knowledge</a:t>
            </a:r>
          </a:p>
          <a:p>
            <a:pPr fontAlgn="t">
              <a:lnSpc>
                <a:spcPct val="100000"/>
              </a:lnSpc>
              <a:buNone/>
            </a:pP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92253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Content Placeholder 4">
            <a:extLst>
              <a:ext uri="{FF2B5EF4-FFF2-40B4-BE49-F238E27FC236}">
                <a16:creationId xmlns:a16="http://schemas.microsoft.com/office/drawing/2014/main" id="{0BDB8E29-45D7-5EEA-AE0D-08ED47A6C0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759" t="15763" r="67641" b="68585"/>
          <a:stretch/>
        </p:blipFill>
        <p:spPr>
          <a:xfrm>
            <a:off x="71180" y="136299"/>
            <a:ext cx="1054520" cy="1038077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7D5973-F414-F34C-3950-3C3577CDEEFF}"/>
              </a:ext>
            </a:extLst>
          </p:cNvPr>
          <p:cNvSpPr txBox="1"/>
          <p:nvPr/>
        </p:nvSpPr>
        <p:spPr>
          <a:xfrm>
            <a:off x="1328253" y="136299"/>
            <a:ext cx="10235895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Richard Skemp (1976) - 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Key idea:</a:t>
            </a:r>
            <a:r>
              <a:rPr lang="en-GB" sz="1800" b="0" i="0" dirty="0">
                <a:effectLst/>
                <a:latin typeface="+mn-lt"/>
              </a:rPr>
              <a:t> Relational vs Instrumental Understanding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1" i="0" dirty="0">
                <a:effectLst/>
                <a:latin typeface="+mn-lt"/>
              </a:rPr>
              <a:t>Instrumental understanding</a:t>
            </a:r>
            <a:r>
              <a:rPr lang="en-GB" sz="1800" b="0" i="0" dirty="0">
                <a:effectLst/>
                <a:latin typeface="+mn-lt"/>
              </a:rPr>
              <a:t> = knowing the rule.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1" i="0" dirty="0">
                <a:effectLst/>
                <a:latin typeface="+mn-lt"/>
              </a:rPr>
              <a:t>Relational understanding</a:t>
            </a:r>
            <a:r>
              <a:rPr lang="en-GB" sz="1800" b="0" i="0" dirty="0">
                <a:effectLst/>
                <a:latin typeface="+mn-lt"/>
              </a:rPr>
              <a:t> = knowing both the rule and why it works.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Why maths teachers should know him:</a:t>
            </a:r>
            <a:r>
              <a:rPr lang="en-GB" sz="1800" b="0" i="0" dirty="0">
                <a:effectLst/>
                <a:latin typeface="+mn-lt"/>
              </a:rPr>
              <a:t> His distinction remains central to discussions about procedural fluency versus conceptual understanding.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56A3B3-C549-0D09-8C1D-430327090452}"/>
              </a:ext>
            </a:extLst>
          </p:cNvPr>
          <p:cNvSpPr txBox="1"/>
          <p:nvPr/>
        </p:nvSpPr>
        <p:spPr>
          <a:xfrm>
            <a:off x="1328252" y="2554183"/>
            <a:ext cx="10296125" cy="20313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Jo </a:t>
            </a:r>
            <a:r>
              <a:rPr lang="en-GB" sz="1800" b="1" i="0" dirty="0" err="1">
                <a:effectLst/>
                <a:latin typeface="+mn-lt"/>
              </a:rPr>
              <a:t>Boaler</a:t>
            </a:r>
            <a:r>
              <a:rPr lang="en-GB" sz="1800" b="1" i="0" dirty="0">
                <a:effectLst/>
                <a:latin typeface="+mn-lt"/>
              </a:rPr>
              <a:t> (Contemporary) </a:t>
            </a:r>
            <a:r>
              <a:rPr lang="en-GB" sz="1800" b="1" i="0" dirty="0">
                <a:solidFill>
                  <a:srgbClr val="0070C0"/>
                </a:solidFill>
                <a:effectLst/>
                <a:latin typeface="+mn-lt"/>
              </a:rPr>
              <a:t>– Pedagogy of Problem Solving PPT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Key idea:</a:t>
            </a:r>
            <a:r>
              <a:rPr lang="en-GB" sz="1800" b="0" i="0" dirty="0">
                <a:effectLst/>
                <a:latin typeface="+mn-lt"/>
              </a:rPr>
              <a:t> Mathematical mindsets and rich mathematical tasks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Explores how learners develop mathematical confidence and identity.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Challenges fixed notions of mathematical ability.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800" b="0" i="0" dirty="0">
                <a:effectLst/>
                <a:latin typeface="+mn-lt"/>
              </a:rPr>
              <a:t>Promotes collaborative problem-solving and multiple representations.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sz="1800" b="1" i="0" dirty="0">
                <a:effectLst/>
                <a:latin typeface="+mn-lt"/>
              </a:rPr>
              <a:t>Why maths teachers should know her:</a:t>
            </a:r>
            <a:r>
              <a:rPr lang="en-GB" sz="1800" b="0" i="0" dirty="0">
                <a:effectLst/>
                <a:latin typeface="+mn-lt"/>
              </a:rPr>
              <a:t> Her work has influenced current debates around growth mindset, reasoning, and mathematical thinking.</a:t>
            </a:r>
            <a:endParaRPr lang="en-GB" sz="1800" b="0" i="0" dirty="0">
              <a:effectLst/>
              <a:latin typeface="Segoe UI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7499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088F86-B7FA-2E14-4E42-6886596B236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D025B20-8869-56E3-B30A-220A9B8F064F}"/>
              </a:ext>
            </a:extLst>
          </p:cNvPr>
          <p:cNvSpPr txBox="1"/>
          <p:nvPr/>
        </p:nvSpPr>
        <p:spPr>
          <a:xfrm>
            <a:off x="334002" y="0"/>
            <a:ext cx="11668182" cy="67403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t">
              <a:lnSpc>
                <a:spcPct val="100000"/>
              </a:lnSpc>
              <a:buNone/>
            </a:pPr>
            <a:r>
              <a:rPr lang="en-GB" b="1" dirty="0"/>
              <a:t>Jo Morgan – </a:t>
            </a:r>
            <a:r>
              <a:rPr lang="en-GB" dirty="0">
                <a:solidFill>
                  <a:srgbClr val="0070C0"/>
                </a:solidFill>
              </a:rPr>
              <a:t>Topics in Depth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Key Idea:</a:t>
            </a:r>
            <a:r>
              <a:rPr lang="en-GB" dirty="0"/>
              <a:t> Thoughtful curriculum design, high-quality resources, mathematical methods, and teacher professional learning.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What student teachers can learn from her: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The importance of carefully sequenced curriculum design.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Using multiple methods and representations.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Selecting tasks that develop depth and challenge.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Building strong subject knowledge for teaching.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Learning collaboratively through professional networks.</a:t>
            </a:r>
          </a:p>
          <a:p>
            <a:pPr fontAlgn="t">
              <a:lnSpc>
                <a:spcPct val="100000"/>
              </a:lnSpc>
              <a:buNone/>
            </a:pPr>
            <a:br>
              <a:rPr lang="en-GB" dirty="0"/>
            </a:br>
            <a:endParaRPr lang="en-GB" dirty="0"/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Dan Meyer - – </a:t>
            </a:r>
            <a:r>
              <a:rPr lang="en-GB" b="1" dirty="0">
                <a:solidFill>
                  <a:srgbClr val="0070C0"/>
                </a:solidFill>
              </a:rPr>
              <a:t>Pedagogy of Problem Solving PPT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b="1" dirty="0"/>
              <a:t>Key Idea:</a:t>
            </a:r>
            <a:r>
              <a:rPr lang="en-GB" dirty="0"/>
              <a:t> Mathematical thinking through curiosity and problem-solving.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Dan Meyer is best known for developing </a:t>
            </a:r>
            <a:r>
              <a:rPr lang="en-GB" b="1" dirty="0"/>
              <a:t>Three-Act Mathematics Tasks</a:t>
            </a:r>
            <a:r>
              <a:rPr lang="en-GB" dirty="0"/>
              <a:t>, which present mathematics as a story that begins with a curious problem and encourages students to formulate questions before applying mathematics. </a:t>
            </a:r>
          </a:p>
          <a:p>
            <a:pPr fontAlgn="t">
              <a:lnSpc>
                <a:spcPct val="100000"/>
              </a:lnSpc>
              <a:buNone/>
            </a:pPr>
            <a:r>
              <a:rPr lang="en-GB" dirty="0"/>
              <a:t>The structure typically involves:</a:t>
            </a:r>
          </a:p>
          <a:p>
            <a:pPr marL="342900" lvl="0" indent="-342900" fontAlgn="t">
              <a:lnSpc>
                <a:spcPct val="100000"/>
              </a:lnSpc>
              <a:buFont typeface="+mj-lt"/>
              <a:buAutoNum type="arabicPeriod"/>
            </a:pPr>
            <a:r>
              <a:rPr lang="en-GB" b="1" dirty="0"/>
              <a:t>Act 1:</a:t>
            </a:r>
            <a:r>
              <a:rPr lang="en-GB" dirty="0"/>
              <a:t> Present a compelling scenario that creates curiosity.</a:t>
            </a:r>
          </a:p>
          <a:p>
            <a:pPr marL="342900" lvl="0" indent="-342900" fontAlgn="t">
              <a:lnSpc>
                <a:spcPct val="100000"/>
              </a:lnSpc>
              <a:buFont typeface="+mj-lt"/>
              <a:buAutoNum type="arabicPeriod"/>
            </a:pPr>
            <a:r>
              <a:rPr lang="en-GB" b="1" dirty="0"/>
              <a:t>Act 2:</a:t>
            </a:r>
            <a:r>
              <a:rPr lang="en-GB" dirty="0"/>
              <a:t> Students determine what information is needed and work towards a solution.</a:t>
            </a:r>
          </a:p>
          <a:p>
            <a:pPr marL="342900" lvl="0" indent="-342900" fontAlgn="t">
              <a:lnSpc>
                <a:spcPct val="100000"/>
              </a:lnSpc>
              <a:buFont typeface="+mj-lt"/>
              <a:buAutoNum type="arabicPeriod"/>
            </a:pPr>
            <a:r>
              <a:rPr lang="en-GB" b="1" dirty="0"/>
              <a:t>Act 3:</a:t>
            </a:r>
            <a:r>
              <a:rPr lang="en-GB" dirty="0"/>
              <a:t> Reveal the answer and discuss the mathematics</a:t>
            </a:r>
          </a:p>
          <a:p>
            <a:pPr lvl="0" fontAlgn="t">
              <a:lnSpc>
                <a:spcPct val="100000"/>
              </a:lnSpc>
            </a:pPr>
            <a:r>
              <a:rPr lang="en-GB" b="1" dirty="0"/>
              <a:t>What student teachers can learn from him: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Start with curiosity, not procedures.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Encourage students to think mathematically before introducing methods.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Use real-world contexts meaningfully.</a:t>
            </a:r>
          </a:p>
          <a:p>
            <a:pPr marL="342900" lvl="0" indent="-342900" fontAlgn="t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Promote reasoning, estimation, and discussion.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60670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12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06C5BE-E424-4C9B-9E0D-7CFBD345E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0338" y="640080"/>
            <a:ext cx="3734014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Yr Athrofa Lesson Plan Document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Diagram&#10;&#10;Description automatically generated">
            <a:extLst>
              <a:ext uri="{FF2B5EF4-FFF2-40B4-BE49-F238E27FC236}">
                <a16:creationId xmlns:a16="http://schemas.microsoft.com/office/drawing/2014/main" id="{8A4E70F6-8524-4363-B51D-79821651170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831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82153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B1EC90-29EB-F0F3-C56B-797588161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327" y="0"/>
            <a:ext cx="11790218" cy="1325563"/>
          </a:xfrm>
        </p:spPr>
        <p:txBody>
          <a:bodyPr/>
          <a:lstStyle/>
          <a:p>
            <a:r>
              <a:rPr lang="en-GB" dirty="0">
                <a:hlinkClick r:id="rId2"/>
              </a:rPr>
              <a:t>Secondary Mathematics: Planning - Home (sharepoint.com)</a:t>
            </a: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6C9BD1B-9547-A8CA-0BF6-6B7A21AB241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-303" t="11111" r="-34" b="10000"/>
          <a:stretch/>
        </p:blipFill>
        <p:spPr>
          <a:xfrm>
            <a:off x="935181" y="1385888"/>
            <a:ext cx="10321637" cy="5410200"/>
          </a:xfrm>
          <a:prstGeom prst="rect">
            <a:avLst/>
          </a:prstGeom>
        </p:spPr>
      </p:pic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C16D5DD5-B81C-93E5-A409-401B28A82D2E}"/>
              </a:ext>
            </a:extLst>
          </p:cNvPr>
          <p:cNvSpPr/>
          <p:nvPr/>
        </p:nvSpPr>
        <p:spPr>
          <a:xfrm>
            <a:off x="8361011" y="4095636"/>
            <a:ext cx="3208613" cy="2294213"/>
          </a:xfrm>
          <a:prstGeom prst="roundRect">
            <a:avLst/>
          </a:prstGeom>
          <a:solidFill>
            <a:schemeClr val="accent1">
              <a:alpha val="0"/>
            </a:schemeClr>
          </a:solidFill>
          <a:ln w="1270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21824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1C9CC24-B375-4226-BF2B-61FADBBA6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D70A28E-4FD8-4474-A206-E15B5EBB30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647E21-5366-4638-AC97-D8CD4111EB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26CD44B-6899-6746-94E6-E9031272BF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2076450"/>
            <a:ext cx="10684151" cy="13451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Chalk and Talk Podcast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224DD6-79F0-A743-84AC-F5DD966E2D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1575" y="4473360"/>
            <a:ext cx="9469211" cy="865639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With Craig Barton</a:t>
            </a:r>
          </a:p>
          <a:p>
            <a:pPr marL="0" indent="0" algn="ctr">
              <a:buNone/>
            </a:pPr>
            <a:r>
              <a:rPr lang="en-GB" dirty="0">
                <a:hlinkClick r:id="rId4"/>
              </a:rPr>
              <a:t>Bing Videos</a:t>
            </a:r>
            <a:endParaRPr lang="en-US" kern="1200" dirty="0">
              <a:solidFill>
                <a:srgbClr val="000000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366625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6E3EF0-A98E-C52F-BDCA-AB51E6F2EF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124AB64-3763-B76B-7E8E-AE52F22E08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53C8B12-558C-F3BA-7350-FF6328D82B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1084747"/>
            <a:ext cx="12188952" cy="3294207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4C0497C2-1484-C2B7-1517-B0BAB366A3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5" r="8214" b="45501"/>
          <a:stretch>
            <a:fillRect/>
          </a:stretch>
        </p:blipFill>
        <p:spPr>
          <a:xfrm flipV="1">
            <a:off x="0" y="0"/>
            <a:ext cx="12191999" cy="4473360"/>
          </a:xfrm>
          <a:custGeom>
            <a:avLst/>
            <a:gdLst>
              <a:gd name="connsiteX0" fmla="*/ 0 w 12191999"/>
              <a:gd name="connsiteY0" fmla="*/ 4473360 h 4473360"/>
              <a:gd name="connsiteX1" fmla="*/ 12191999 w 12191999"/>
              <a:gd name="connsiteY1" fmla="*/ 4473360 h 4473360"/>
              <a:gd name="connsiteX2" fmla="*/ 12191999 w 12191999"/>
              <a:gd name="connsiteY2" fmla="*/ 0 h 4473360"/>
              <a:gd name="connsiteX3" fmla="*/ 0 w 12191999"/>
              <a:gd name="connsiteY3" fmla="*/ 0 h 44733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4473360">
                <a:moveTo>
                  <a:pt x="0" y="4473360"/>
                </a:moveTo>
                <a:lnTo>
                  <a:pt x="12191999" y="4473360"/>
                </a:lnTo>
                <a:lnTo>
                  <a:pt x="12191999" y="0"/>
                </a:lnTo>
                <a:lnTo>
                  <a:pt x="0" y="0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161CD4-D38D-8848-4E6B-1EFCECA83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925" y="2076450"/>
            <a:ext cx="10684151" cy="134513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Craig Barton’s suggested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59A17-C0C6-F8E8-8D2E-9E7EB7F21D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2160" y="250204"/>
            <a:ext cx="3548262" cy="865639"/>
          </a:xfrm>
        </p:spPr>
        <p:txBody>
          <a:bodyPr vert="horz" lIns="91440" tIns="45720" rIns="91440" bIns="45720" rtlCol="0" anchor="ctr"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US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Purpose – </a:t>
            </a:r>
            <a:r>
              <a:rPr lang="en-US" i="1" kern="1200" dirty="0">
                <a:solidFill>
                  <a:srgbClr val="000000"/>
                </a:solidFill>
                <a:latin typeface="+mn-lt"/>
                <a:ea typeface="+mn-ea"/>
                <a:cs typeface="+mn-cs"/>
              </a:rPr>
              <a:t>what’s the point in pupils learning this concept/topic?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E82DE89-49FF-E657-342C-4959EC023537}"/>
              </a:ext>
            </a:extLst>
          </p:cNvPr>
          <p:cNvSpPr txBox="1">
            <a:spLocks/>
          </p:cNvSpPr>
          <p:nvPr/>
        </p:nvSpPr>
        <p:spPr>
          <a:xfrm>
            <a:off x="6933657" y="219108"/>
            <a:ext cx="3548262" cy="865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0000"/>
                </a:solidFill>
              </a:rPr>
              <a:t>Atomization – breaking things down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EAF3C07D-6880-9308-9559-9449C0EDF4A1}"/>
              </a:ext>
            </a:extLst>
          </p:cNvPr>
          <p:cNvSpPr txBox="1">
            <a:spLocks/>
          </p:cNvSpPr>
          <p:nvPr/>
        </p:nvSpPr>
        <p:spPr>
          <a:xfrm>
            <a:off x="4232478" y="4040540"/>
            <a:ext cx="3548262" cy="865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3600" dirty="0">
                <a:solidFill>
                  <a:srgbClr val="000000"/>
                </a:solidFill>
              </a:rPr>
              <a:t>I do, we do, you do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FCD5CECB-3B72-FBCA-0CAA-3818D2C56FE4}"/>
              </a:ext>
            </a:extLst>
          </p:cNvPr>
          <p:cNvSpPr txBox="1">
            <a:spLocks/>
          </p:cNvSpPr>
          <p:nvPr/>
        </p:nvSpPr>
        <p:spPr>
          <a:xfrm>
            <a:off x="4364759" y="5340433"/>
            <a:ext cx="3548262" cy="865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dirty="0">
                <a:solidFill>
                  <a:srgbClr val="000000"/>
                </a:solidFill>
              </a:rPr>
              <a:t>Purposeful practice  - non-familiar problem solving</a:t>
            </a:r>
          </a:p>
        </p:txBody>
      </p:sp>
      <p:sp>
        <p:nvSpPr>
          <p:cNvPr id="15" name="Content Placeholder 2">
            <a:extLst>
              <a:ext uri="{FF2B5EF4-FFF2-40B4-BE49-F238E27FC236}">
                <a16:creationId xmlns:a16="http://schemas.microsoft.com/office/drawing/2014/main" id="{5DF0FDFC-2D16-43D3-42D0-DD4BC097DF93}"/>
              </a:ext>
            </a:extLst>
          </p:cNvPr>
          <p:cNvSpPr txBox="1">
            <a:spLocks/>
          </p:cNvSpPr>
          <p:nvPr/>
        </p:nvSpPr>
        <p:spPr>
          <a:xfrm>
            <a:off x="8580854" y="5370656"/>
            <a:ext cx="3548262" cy="865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400" dirty="0">
                <a:solidFill>
                  <a:srgbClr val="000000"/>
                </a:solidFill>
              </a:rPr>
              <a:t>Delay –Retrieval opportunities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ADC9EAD-E320-1A44-2522-2C492F901F57}"/>
              </a:ext>
            </a:extLst>
          </p:cNvPr>
          <p:cNvSpPr txBox="1">
            <a:spLocks/>
          </p:cNvSpPr>
          <p:nvPr/>
        </p:nvSpPr>
        <p:spPr>
          <a:xfrm>
            <a:off x="312927" y="5356100"/>
            <a:ext cx="3548262" cy="86563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anose="020B0604020202020204" pitchFamily="34" charset="0"/>
              <a:buNone/>
            </a:pPr>
            <a:r>
              <a:rPr lang="en-US" sz="2400" dirty="0">
                <a:solidFill>
                  <a:srgbClr val="000000"/>
                </a:solidFill>
              </a:rPr>
              <a:t>Purposeful practice – procedure</a:t>
            </a:r>
          </a:p>
        </p:txBody>
      </p:sp>
    </p:spTree>
    <p:extLst>
      <p:ext uri="{BB962C8B-B14F-4D97-AF65-F5344CB8AC3E}">
        <p14:creationId xmlns:p14="http://schemas.microsoft.com/office/powerpoint/2010/main" val="29586766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B831B6F-405A-4B47-B9BB-5CA88F2858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42AAD-4E52-5648-842C-0655A5991C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39128" y="638089"/>
            <a:ext cx="4818888" cy="1476801"/>
          </a:xfrm>
        </p:spPr>
        <p:txBody>
          <a:bodyPr anchor="b">
            <a:normAutofit/>
          </a:bodyPr>
          <a:lstStyle/>
          <a:p>
            <a:r>
              <a:rPr lang="en-US" sz="5400" dirty="0"/>
              <a:t>Movement</a:t>
            </a:r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DD681611-00FD-4169-9446-2AE2D299485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30936" y="699516"/>
            <a:ext cx="5458968" cy="5458968"/>
          </a:xfrm>
          <a:prstGeom prst="rect">
            <a:avLst/>
          </a:prstGeom>
        </p:spPr>
      </p:pic>
      <p:sp>
        <p:nvSpPr>
          <p:cNvPr id="14" name="sketch line">
            <a:extLst>
              <a:ext uri="{FF2B5EF4-FFF2-40B4-BE49-F238E27FC236}">
                <a16:creationId xmlns:a16="http://schemas.microsoft.com/office/drawing/2014/main" id="{953EE71A-6488-4203-A7C4-77102FD0DC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9128" y="2372868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72CF67-AD68-C14F-900E-C826AD08E9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9128" y="2664886"/>
            <a:ext cx="4818888" cy="3550789"/>
          </a:xfrm>
        </p:spPr>
        <p:txBody>
          <a:bodyPr anchor="t">
            <a:normAutofit lnSpcReduction="10000"/>
          </a:bodyPr>
          <a:lstStyle/>
          <a:p>
            <a:pPr marL="0" indent="0">
              <a:buNone/>
            </a:pPr>
            <a:r>
              <a:rPr lang="en-US" sz="2200" dirty="0"/>
              <a:t>Where will you stand for different parts of the lesson, such as….</a:t>
            </a:r>
          </a:p>
          <a:p>
            <a:r>
              <a:rPr lang="en-US" sz="2200" dirty="0"/>
              <a:t>Learners entering the classroom</a:t>
            </a:r>
          </a:p>
          <a:p>
            <a:r>
              <a:rPr lang="en-US" sz="2200" dirty="0"/>
              <a:t>Demonstrations/Explanations</a:t>
            </a:r>
          </a:p>
          <a:p>
            <a:r>
              <a:rPr lang="en-US" sz="2200" dirty="0"/>
              <a:t>Modelling worked examples</a:t>
            </a:r>
          </a:p>
          <a:p>
            <a:r>
              <a:rPr lang="en-US" sz="2200" dirty="0"/>
              <a:t>MWB tasks</a:t>
            </a:r>
          </a:p>
          <a:p>
            <a:r>
              <a:rPr lang="en-US" sz="2200" dirty="0"/>
              <a:t>Pupils’ independent tasks</a:t>
            </a:r>
          </a:p>
          <a:p>
            <a:r>
              <a:rPr lang="en-US" sz="2200" dirty="0"/>
              <a:t>Plenary</a:t>
            </a:r>
          </a:p>
          <a:p>
            <a:r>
              <a:rPr lang="en-US" sz="2200" dirty="0"/>
              <a:t>Dismissal</a:t>
            </a:r>
          </a:p>
          <a:p>
            <a:pPr marL="0" indent="0">
              <a:buNone/>
            </a:pPr>
            <a:endParaRPr lang="en-US" sz="2200" dirty="0"/>
          </a:p>
          <a:p>
            <a:pPr lvl="1"/>
            <a:endParaRPr lang="en-US" sz="2200" dirty="0"/>
          </a:p>
          <a:p>
            <a:pPr lvl="1"/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1270190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9457" y="-78377"/>
            <a:ext cx="10515600" cy="1325563"/>
          </a:xfrm>
        </p:spPr>
        <p:txBody>
          <a:bodyPr/>
          <a:lstStyle/>
          <a:p>
            <a:r>
              <a:rPr lang="en-GB"/>
              <a:t>Evaluation and Reflection after the lesson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97561481"/>
              </p:ext>
            </p:extLst>
          </p:nvPr>
        </p:nvGraphicFramePr>
        <p:xfrm>
          <a:off x="489885" y="950415"/>
          <a:ext cx="4646088" cy="4790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46088">
                  <a:extLst>
                    <a:ext uri="{9D8B030D-6E8A-4147-A177-3AD203B41FA5}">
                      <a16:colId xmlns:a16="http://schemas.microsoft.com/office/drawing/2014/main" val="34534765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Evaluation – annotate the lesson plan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5129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‘questions were answered by a handful of pupils’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4393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‘that took longer than I thought’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76373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‘I was unable to get onto that bit’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70141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‘the</a:t>
                      </a:r>
                      <a:r>
                        <a:rPr lang="en-GB" baseline="0"/>
                        <a:t> concept was clearly understood’ OR  ‘I need to do more work on that concept next lesson’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9418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‘marking the answers</a:t>
                      </a:r>
                      <a:r>
                        <a:rPr lang="en-GB" baseline="0"/>
                        <a:t> worked well’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445309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‘don’t forget to do register’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62704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‘learning</a:t>
                      </a:r>
                      <a:r>
                        <a:rPr lang="en-GB" baseline="0"/>
                        <a:t> was effective here’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611123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‘learners</a:t>
                      </a:r>
                      <a:r>
                        <a:rPr lang="en-GB" baseline="0"/>
                        <a:t> responses clear for this activity’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77988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‘copying</a:t>
                      </a:r>
                      <a:r>
                        <a:rPr lang="en-GB" baseline="0" dirty="0"/>
                        <a:t> down worked examples- allow time or let learners write down as explaining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010051"/>
                  </a:ext>
                </a:extLst>
              </a:tr>
            </a:tbl>
          </a:graphicData>
        </a:graphic>
      </p:graphicFrame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2BDAE3E-7951-4C25-D269-F5812080ED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84240209"/>
              </p:ext>
            </p:extLst>
          </p:nvPr>
        </p:nvGraphicFramePr>
        <p:xfrm>
          <a:off x="6718833" y="850995"/>
          <a:ext cx="5257800" cy="587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56155743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Reflection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549115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Same</a:t>
                      </a:r>
                      <a:r>
                        <a:rPr lang="en-GB" baseline="0" dirty="0"/>
                        <a:t> pupils responded each time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265255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My</a:t>
                      </a:r>
                      <a:r>
                        <a:rPr lang="en-GB" baseline="0" dirty="0"/>
                        <a:t> explanation needed more detail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97767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Instructions</a:t>
                      </a:r>
                      <a:r>
                        <a:rPr lang="en-GB" baseline="0" dirty="0"/>
                        <a:t> given before the task were clear (no learners put the hands up to ask when I checked for understanding and they were able to access the task)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517033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Think,</a:t>
                      </a:r>
                      <a:r>
                        <a:rPr lang="en-GB" baseline="0" dirty="0"/>
                        <a:t> pair then share enabled me to listen to more responses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74153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Random generator</a:t>
                      </a:r>
                      <a:r>
                        <a:rPr lang="en-GB" baseline="0" dirty="0"/>
                        <a:t> of names was effective because….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1839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The</a:t>
                      </a:r>
                      <a:r>
                        <a:rPr lang="en-GB" baseline="0" dirty="0"/>
                        <a:t> task didn’t quite meet the purpose of the objective because…..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0126114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Learners</a:t>
                      </a:r>
                      <a:r>
                        <a:rPr lang="en-GB" baseline="0" dirty="0"/>
                        <a:t> didn’t understand the success criteria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37975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Getting the learners to focus back to the board was a</a:t>
                      </a:r>
                      <a:r>
                        <a:rPr lang="en-GB" baseline="0" dirty="0"/>
                        <a:t> challenge during the transition phases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854291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Think of the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>
                          <a:solidFill>
                            <a:srgbClr val="FF0000"/>
                          </a:solidFill>
                        </a:rPr>
                        <a:t>experience,</a:t>
                      </a:r>
                      <a:r>
                        <a:rPr lang="en-GB" baseline="0" dirty="0">
                          <a:solidFill>
                            <a:srgbClr val="FF0000"/>
                          </a:solidFill>
                        </a:rPr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solidFill>
                            <a:srgbClr val="FF0000"/>
                          </a:solidFill>
                        </a:rPr>
                        <a:t>issue and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aseline="0" dirty="0">
                          <a:solidFill>
                            <a:srgbClr val="FF0000"/>
                          </a:solidFill>
                        </a:rPr>
                        <a:t>what action you can take</a:t>
                      </a:r>
                      <a:endParaRPr lang="en-GB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031398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3116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4C9F0-5256-D140-B16D-12EACCD90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6573" y="320675"/>
            <a:ext cx="11407487" cy="1325563"/>
          </a:xfrm>
        </p:spPr>
        <p:txBody>
          <a:bodyPr>
            <a:normAutofit/>
          </a:bodyPr>
          <a:lstStyle/>
          <a:p>
            <a:r>
              <a:rPr lang="en-US" sz="5400"/>
              <a:t>Feedback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7E32B78-23DD-4E77-8B9C-7779E3BF20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6124" cy="6858000"/>
          </a:xfrm>
          <a:prstGeom prst="rect">
            <a:avLst/>
          </a:prstGeom>
          <a:solidFill>
            <a:srgbClr val="4472C4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788234A-4F4C-4C18-B8EB-7A09CDF4F2A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4789173"/>
              </p:ext>
            </p:extLst>
          </p:nvPr>
        </p:nvGraphicFramePr>
        <p:xfrm>
          <a:off x="396574" y="1825625"/>
          <a:ext cx="11407487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04460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  <p:bldGraphic spid="5" grpId="1">
        <p:bldAsOne/>
      </p:bldGraphic>
    </p:bldLst>
  </p:timing>
</p:sld>
</file>

<file path=ppt/theme/theme1.xml><?xml version="1.0" encoding="utf-8"?>
<a:theme xmlns:a="http://schemas.openxmlformats.org/drawingml/2006/main" name="DividendVTI">
  <a:themeElements>
    <a:clrScheme name="DividendVTI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ED8428"/>
      </a:accent1>
      <a:accent2>
        <a:srgbClr val="E6C46D"/>
      </a:accent2>
      <a:accent3>
        <a:srgbClr val="537685"/>
      </a:accent3>
      <a:accent4>
        <a:srgbClr val="969FA7"/>
      </a:accent4>
      <a:accent5>
        <a:srgbClr val="A9C37C"/>
      </a:accent5>
      <a:accent6>
        <a:srgbClr val="5A8071"/>
      </a:accent6>
      <a:hlink>
        <a:srgbClr val="828282"/>
      </a:hlink>
      <a:folHlink>
        <a:srgbClr val="A5A5A5"/>
      </a:folHlink>
    </a:clrScheme>
    <a:fontScheme name="Dividend">
      <a:maj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VTI" id="{97558BDE-0B66-457C-BB6F-7B1B22DAA9B8}" vid="{F53508A3-AC60-448A-AF37-934D5F1A0D5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FFFF00"/>
        </a:solidFill>
      </a:spPr>
      <a:bodyPr rtlCol="0" anchor="ctr"/>
      <a:lstStyle>
        <a:defPPr algn="ctr">
          <a:defRPr sz="2000" dirty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4bebffc6-b3af-4121-a6f6-77b124c923cd">
      <Terms xmlns="http://schemas.microsoft.com/office/infopath/2007/PartnerControls"/>
    </lcf76f155ced4ddcb4097134ff3c332f>
    <TaxCatchAll xmlns="cece20dc-0d29-4254-a319-5ff0cdb992ff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4D70858E908D64D8C22B7FFE4C7960A" ma:contentTypeVersion="10" ma:contentTypeDescription="Create a new document." ma:contentTypeScope="" ma:versionID="045b84b86c7879355cb05c10a8e166c1">
  <xsd:schema xmlns:xsd="http://www.w3.org/2001/XMLSchema" xmlns:xs="http://www.w3.org/2001/XMLSchema" xmlns:p="http://schemas.microsoft.com/office/2006/metadata/properties" xmlns:ns2="4bebffc6-b3af-4121-a6f6-77b124c923cd" xmlns:ns3="cece20dc-0d29-4254-a319-5ff0cdb992ff" targetNamespace="http://schemas.microsoft.com/office/2006/metadata/properties" ma:root="true" ma:fieldsID="cfb5c9f2fbbfb9f5abdc1f97cfc336e4" ns2:_="" ns3:_="">
    <xsd:import namespace="4bebffc6-b3af-4121-a6f6-77b124c923cd"/>
    <xsd:import namespace="cece20dc-0d29-4254-a319-5ff0cdb992ff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DateTaken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bebffc6-b3af-4121-a6f6-77b124c923c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LengthInSeconds" ma:index="11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3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ece20dc-0d29-4254-a319-5ff0cdb992ff" elementFormDefault="qualified">
    <xsd:import namespace="http://schemas.microsoft.com/office/2006/documentManagement/types"/>
    <xsd:import namespace="http://schemas.microsoft.com/office/infopath/2007/PartnerControls"/>
    <xsd:element name="TaxCatchAll" ma:index="14" nillable="true" ma:displayName="Taxonomy Catch All Column" ma:hidden="true" ma:list="{97142454-cb73-4cb4-a9c4-227541868151}" ma:internalName="TaxCatchAll" ma:showField="CatchAllData" ma:web="cece20dc-0d29-4254-a319-5ff0cdb992ff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E410803-DE11-4E5C-89C3-69CCD653FAC1}">
  <ds:schemaRefs>
    <ds:schemaRef ds:uri="cf19616a-23ad-4fd8-a146-2d8a5c50165e"/>
    <ds:schemaRef ds:uri="ebe861c4-9752-476b-95bf-faec8d80e167"/>
    <ds:schemaRef ds:uri="f8d1b9f2-fed3-4e8f-8f36-1fbf8a3a319c"/>
    <ds:schemaRef ds:uri="f9cd839b-d2f7-4d79-867e-33235b171cd7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4bebffc6-b3af-4121-a6f6-77b124c923cd"/>
    <ds:schemaRef ds:uri="cece20dc-0d29-4254-a319-5ff0cdb992ff"/>
  </ds:schemaRefs>
</ds:datastoreItem>
</file>

<file path=customXml/itemProps2.xml><?xml version="1.0" encoding="utf-8"?>
<ds:datastoreItem xmlns:ds="http://schemas.openxmlformats.org/officeDocument/2006/customXml" ds:itemID="{74544DA0-163D-4C1F-AED1-24473575F23D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bebffc6-b3af-4121-a6f6-77b124c923cd"/>
    <ds:schemaRef ds:uri="cece20dc-0d29-4254-a319-5ff0cdb992f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A3B68B3-4FC8-4CB6-BCD2-484E2E4172C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798</TotalTime>
  <Words>1484</Words>
  <Application>Microsoft Office PowerPoint</Application>
  <PresentationFormat>Widescreen</PresentationFormat>
  <Paragraphs>198</Paragraphs>
  <Slides>28</Slides>
  <Notes>16</Notes>
  <HiddenSlides>1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28</vt:i4>
      </vt:variant>
    </vt:vector>
  </HeadingPairs>
  <TitlesOfParts>
    <vt:vector size="39" baseType="lpstr">
      <vt:lpstr>Arial</vt:lpstr>
      <vt:lpstr>Calibri</vt:lpstr>
      <vt:lpstr>Calibri Light</vt:lpstr>
      <vt:lpstr>Cambria Math</vt:lpstr>
      <vt:lpstr>Gill Sans MT</vt:lpstr>
      <vt:lpstr>Segoe UI</vt:lpstr>
      <vt:lpstr>Tw Cen MT</vt:lpstr>
      <vt:lpstr>Wingdings 2</vt:lpstr>
      <vt:lpstr>DividendVTI</vt:lpstr>
      <vt:lpstr>Office Theme</vt:lpstr>
      <vt:lpstr>Office Theme</vt:lpstr>
      <vt:lpstr>Planning/ cynllunio </vt:lpstr>
      <vt:lpstr>PowerPoint Presentation</vt:lpstr>
      <vt:lpstr>Think, pair, share</vt:lpstr>
      <vt:lpstr>Research and Readings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Yr Athrofa Lesson Plan Document</vt:lpstr>
      <vt:lpstr>Secondary Mathematics: Planning - Home (sharepoint.com)</vt:lpstr>
      <vt:lpstr>Chalk and Talk Podcast</vt:lpstr>
      <vt:lpstr>Craig Barton’s suggested structure</vt:lpstr>
      <vt:lpstr>Movement</vt:lpstr>
      <vt:lpstr>Evaluation and Reflection after the lesson</vt:lpstr>
      <vt:lpstr>Feedback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Planning and PCK</dc:title>
  <dc:creator>Kelly Gipson</dc:creator>
  <cp:lastModifiedBy>Jessica Roberts</cp:lastModifiedBy>
  <cp:revision>3</cp:revision>
  <dcterms:created xsi:type="dcterms:W3CDTF">2020-10-02T16:05:05Z</dcterms:created>
  <dcterms:modified xsi:type="dcterms:W3CDTF">2026-09-23T21:26:21Z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0x01010074D70858E908D64D8C22B7FFE4C7960A</vt:lpwstr>
  </property>
  <property fmtid="{D5CDD505-2E9C-101B-9397-08002B2CF9AE}" pid="3" name="Order">
    <vt:r8>25700</vt:r8>
  </property>
  <property fmtid="{D5CDD505-2E9C-101B-9397-08002B2CF9AE}" pid="4" name="ComplianceAssetId">
    <vt:lpwstr/>
  </property>
</Properties>
</file>