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8" r:id="rId3"/>
    <p:sldId id="261" r:id="rId4"/>
    <p:sldId id="275" r:id="rId5"/>
    <p:sldId id="262" r:id="rId6"/>
    <p:sldId id="263" r:id="rId7"/>
    <p:sldId id="265" r:id="rId8"/>
    <p:sldId id="272" r:id="rId9"/>
    <p:sldId id="266" r:id="rId10"/>
    <p:sldId id="267" r:id="rId11"/>
    <p:sldId id="268" r:id="rId12"/>
    <p:sldId id="269" r:id="rId13"/>
    <p:sldId id="278" r:id="rId14"/>
    <p:sldId id="270" r:id="rId15"/>
    <p:sldId id="264" r:id="rId16"/>
    <p:sldId id="271" r:id="rId17"/>
    <p:sldId id="277" r:id="rId18"/>
    <p:sldId id="273" r:id="rId19"/>
    <p:sldId id="279" r:id="rId20"/>
    <p:sldId id="282" r:id="rId21"/>
    <p:sldId id="280" r:id="rId22"/>
    <p:sldId id="281" r:id="rId23"/>
    <p:sldId id="276" r:id="rId24"/>
    <p:sldId id="274" r:id="rId25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chemeClr val="tx1"/>
    </p:penClr>
  </p:showPr>
  <p:clrMru>
    <a:srgbClr val="660066"/>
    <a:srgbClr val="FF0000"/>
    <a:srgbClr val="663660"/>
    <a:srgbClr val="33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68" autoAdjust="0"/>
    <p:restoredTop sz="94660"/>
  </p:normalViewPr>
  <p:slideViewPr>
    <p:cSldViewPr snapToObjects="1">
      <p:cViewPr varScale="1">
        <p:scale>
          <a:sx n="112" d="100"/>
          <a:sy n="112" d="100"/>
        </p:scale>
        <p:origin x="-8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72691200" cy="1872691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11/1/2017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ydy dy enw di?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wyt ti?</a:t>
            </a:r>
          </a:p>
          <a:p>
            <a:pPr eaLnBrk="1" hangingPunct="1"/>
            <a:endParaRPr lang="en-US" sz="80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Faint ydy dy </a:t>
            </a:r>
          </a:p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 di?</a:t>
            </a:r>
          </a:p>
          <a:p>
            <a:pPr eaLnBrk="1" hangingPunct="1"/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Pwy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US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</a:t>
            </a:r>
            <a:r>
              <a:rPr lang="en-US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  <a:p>
            <a:pPr eaLnBrk="1" hangingPunct="1"/>
            <a:endParaRPr lang="en-US" sz="80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liw wyt ti'n hoffi?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smtClean="0"/>
          </a:p>
          <a:p>
            <a:pPr marL="0" indent="0" algn="ctr" eaLnBrk="1" hangingPunct="1">
              <a:buFont typeface="Arial" charset="0"/>
              <a:buNone/>
            </a:pPr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 rwyt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ti’n byw?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mae’r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gymylog?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 wisgo?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pizza?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beic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bwrw glaw?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madarch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 gwisgo het?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brawd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heulog?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pitsa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chwaer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ffrwyth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bwyta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amser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cinio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ddiod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yfed</a:t>
            </a:r>
            <a:r>
              <a:rPr lang="en-GB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8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8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bore?</a:t>
            </a:r>
            <a:endParaRPr lang="en-GB" sz="8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ffrwyth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nofio?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129</Words>
  <Application>Microsoft Office PowerPoint</Application>
  <PresentationFormat>On-screen Show (4:3)</PresentationFormat>
  <Paragraphs>33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Natalie</cp:lastModifiedBy>
  <cp:revision>13</cp:revision>
  <dcterms:created xsi:type="dcterms:W3CDTF">2009-05-04T16:26:40Z</dcterms:created>
  <dcterms:modified xsi:type="dcterms:W3CDTF">2017-11-01T21:02:44Z</dcterms:modified>
</cp:coreProperties>
</file>