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0" autoAdjust="0"/>
    <p:restoredTop sz="94660"/>
  </p:normalViewPr>
  <p:slideViewPr>
    <p:cSldViewPr snapToGrid="0">
      <p:cViewPr varScale="1">
        <p:scale>
          <a:sx n="91" d="100"/>
          <a:sy n="91" d="100"/>
        </p:scale>
        <p:origin x="56" y="4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045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94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063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428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571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297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15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641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248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399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556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DA9C0-6F9D-4BC0-9564-8331EBECC110}" type="datetimeFigureOut">
              <a:rPr lang="en-GB" smtClean="0"/>
              <a:t>17/09/2020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410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/>
          <p:cNvSpPr txBox="1"/>
          <p:nvPr/>
        </p:nvSpPr>
        <p:spPr>
          <a:xfrm>
            <a:off x="95595" y="4367878"/>
            <a:ext cx="11883045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Level 6</a:t>
            </a:r>
            <a:endParaRPr lang="en-GB" sz="2400" b="1" dirty="0"/>
          </a:p>
          <a:p>
            <a:endParaRPr lang="en-GB" sz="2400" b="1" dirty="0" smtClean="0"/>
          </a:p>
          <a:p>
            <a:endParaRPr lang="en-GB" sz="2400" b="1" dirty="0"/>
          </a:p>
          <a:p>
            <a:endParaRPr lang="en-GB" sz="2400" b="1" dirty="0" smtClean="0"/>
          </a:p>
          <a:p>
            <a:endParaRPr lang="en-GB" sz="2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95595" y="-31790"/>
            <a:ext cx="7294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Stream: Data and Information Systems </a:t>
            </a:r>
            <a:r>
              <a:rPr lang="en-GB" sz="2400" b="1" dirty="0" smtClean="0"/>
              <a:t>2017 </a:t>
            </a:r>
            <a:r>
              <a:rPr lang="en-GB" sz="2400" b="1" dirty="0" smtClean="0"/>
              <a:t>starters</a:t>
            </a:r>
            <a:endParaRPr lang="en-GB" sz="2400" b="1" dirty="0"/>
          </a:p>
        </p:txBody>
      </p:sp>
      <p:sp>
        <p:nvSpPr>
          <p:cNvPr id="74" name="TextBox 73"/>
          <p:cNvSpPr txBox="1"/>
          <p:nvPr/>
        </p:nvSpPr>
        <p:spPr>
          <a:xfrm>
            <a:off x="6030881" y="5456864"/>
            <a:ext cx="2743171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Artificial Intelligence and </a:t>
            </a:r>
            <a:endParaRPr lang="en-GB" dirty="0" smtClean="0"/>
          </a:p>
          <a:p>
            <a:pPr algn="ctr"/>
            <a:r>
              <a:rPr lang="en-GB" dirty="0" smtClean="0"/>
              <a:t>Machine </a:t>
            </a:r>
            <a:r>
              <a:rPr lang="en-GB" dirty="0" smtClean="0"/>
              <a:t>Learning</a:t>
            </a:r>
            <a:endParaRPr lang="en-GB" dirty="0"/>
          </a:p>
        </p:txBody>
      </p:sp>
      <p:sp>
        <p:nvSpPr>
          <p:cNvPr id="75" name="TextBox 74"/>
          <p:cNvSpPr txBox="1"/>
          <p:nvPr/>
        </p:nvSpPr>
        <p:spPr>
          <a:xfrm>
            <a:off x="9699998" y="4793155"/>
            <a:ext cx="2169101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Data Warehousing </a:t>
            </a:r>
          </a:p>
          <a:p>
            <a:pPr algn="ctr"/>
            <a:r>
              <a:rPr lang="en-GB" dirty="0" smtClean="0"/>
              <a:t>and </a:t>
            </a:r>
          </a:p>
          <a:p>
            <a:pPr algn="ctr"/>
            <a:r>
              <a:rPr lang="en-GB" dirty="0" smtClean="0"/>
              <a:t>Data Mining</a:t>
            </a:r>
            <a:endParaRPr lang="en-GB" dirty="0"/>
          </a:p>
        </p:txBody>
      </p:sp>
      <p:sp>
        <p:nvSpPr>
          <p:cNvPr id="77" name="TextBox 76"/>
          <p:cNvSpPr txBox="1"/>
          <p:nvPr/>
        </p:nvSpPr>
        <p:spPr>
          <a:xfrm>
            <a:off x="7453088" y="4606858"/>
            <a:ext cx="1783937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Usability </a:t>
            </a:r>
          </a:p>
          <a:p>
            <a:pPr algn="ctr"/>
            <a:r>
              <a:rPr lang="en-GB" dirty="0" smtClean="0"/>
              <a:t>Engineering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320412" y="4995199"/>
            <a:ext cx="2458364" cy="923330"/>
          </a:xfrm>
          <a:prstGeom prst="rect">
            <a:avLst/>
          </a:prstGeom>
          <a:solidFill>
            <a:srgbClr val="FF99FF"/>
          </a:solidFill>
          <a:ln>
            <a:solidFill>
              <a:srgbClr val="FF99FF"/>
            </a:solidFill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Industrial-Based Research</a:t>
            </a:r>
          </a:p>
          <a:p>
            <a:pPr algn="ctr"/>
            <a:r>
              <a:rPr lang="en-GB" dirty="0" smtClean="0"/>
              <a:t>(all modules contribute)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3241749" y="4972050"/>
            <a:ext cx="2458364" cy="646331"/>
          </a:xfrm>
          <a:prstGeom prst="rect">
            <a:avLst/>
          </a:prstGeom>
          <a:noFill/>
          <a:ln>
            <a:solidFill>
              <a:srgbClr val="FF99FF"/>
            </a:solidFill>
          </a:ln>
          <a:effectLst>
            <a:glow rad="101600"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Independent Project</a:t>
            </a:r>
            <a:endParaRPr lang="en-GB" dirty="0" smtClean="0"/>
          </a:p>
          <a:p>
            <a:pPr algn="ctr"/>
            <a:r>
              <a:rPr lang="en-GB" dirty="0" smtClean="0"/>
              <a:t>(all modules contribute)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691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36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in the Digital Era Networking and CyberSecurity Fundamentals Data Analysis and Visualisation Introduction to Web and Database Concepts</dc:title>
  <dc:creator>Gaynor Thomas</dc:creator>
  <cp:lastModifiedBy>Gaynor Thomas</cp:lastModifiedBy>
  <cp:revision>39</cp:revision>
  <dcterms:created xsi:type="dcterms:W3CDTF">2020-07-15T14:48:17Z</dcterms:created>
  <dcterms:modified xsi:type="dcterms:W3CDTF">2020-09-17T12:26:48Z</dcterms:modified>
</cp:coreProperties>
</file>