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8" r:id="rId1"/>
  </p:sldMasterIdLst>
  <p:notesMasterIdLst>
    <p:notesMasterId r:id="rId13"/>
  </p:notesMasterIdLst>
  <p:sldIdLst>
    <p:sldId id="256" r:id="rId2"/>
    <p:sldId id="257" r:id="rId3"/>
    <p:sldId id="268" r:id="rId4"/>
    <p:sldId id="270" r:id="rId5"/>
    <p:sldId id="259" r:id="rId6"/>
    <p:sldId id="260" r:id="rId7"/>
    <p:sldId id="263" r:id="rId8"/>
    <p:sldId id="262" r:id="rId9"/>
    <p:sldId id="266" r:id="rId10"/>
    <p:sldId id="267" r:id="rId11"/>
    <p:sldId id="271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D73BAA-B1DA-0DBD-7C82-D95888E51644}" v="359" dt="2022-04-26T16:42:54.350"/>
    <p1510:client id="{09938EEC-4193-3D8E-D225-813DAF6B10AB}" v="162" dt="2022-05-04T20:55:47.018"/>
    <p1510:client id="{0E35776C-08C1-4644-48C5-CA2E794DC96D}" v="12" dt="2022-05-06T09:16:45.601"/>
    <p1510:client id="{0F02B30D-D5CA-C7AE-9C71-F6116EF4A527}" v="9" dt="2022-04-06T11:21:39.268"/>
    <p1510:client id="{11EB2A02-520A-0F90-6ACC-C7C28804C803}" v="33" dt="2022-04-05T15:33:51.241"/>
    <p1510:client id="{164A7378-DF2D-9207-D342-DDE71EF5D25D}" v="5" dt="2022-04-13T10:43:07.006"/>
    <p1510:client id="{174BE894-3879-0B3B-9B15-FAFBAABAC44C}" v="146" dt="2022-04-12T14:32:47.815"/>
    <p1510:client id="{312683DF-5445-F67A-1952-77BC8F95D79E}" v="398" dt="2022-05-04T20:29:45.556"/>
    <p1510:client id="{45227E74-21B5-A2EB-9F1C-C9D590BB506E}" v="87" dt="2022-05-10T18:06:44.390"/>
    <p1510:client id="{4B0EC9EE-0C26-27D7-804B-8F9AAB245563}" v="23" dt="2022-05-06T09:11:35.435"/>
    <p1510:client id="{4D689ECF-E984-88BC-99D7-CFF015A63A0A}" v="82" dt="2022-04-05T15:43:11.381"/>
    <p1510:client id="{5C566C7C-8186-115D-1B48-8E59369D6867}" v="2" dt="2022-05-03T18:24:35.584"/>
    <p1510:client id="{687C119A-82D8-0B37-623C-845037FA5904}" v="81" dt="2022-05-11T18:43:21.268"/>
    <p1510:client id="{6CB0A5C9-1B07-7117-C195-E54C8E4EA17A}" v="102" dt="2022-05-11T17:16:57.464"/>
    <p1510:client id="{6FF14D7E-87F2-656B-96E3-1BB45492B4D5}" v="770" dt="2022-05-11T16:16:08.962"/>
    <p1510:client id="{9AEB9116-9349-D68B-767A-A3B86E81AA9C}" v="134" dt="2022-05-10T12:45:02.807"/>
    <p1510:client id="{A71D8400-25AB-784E-09B8-24653D81FBC3}" v="76" dt="2022-05-05T12:04:23.708"/>
    <p1510:client id="{B8DA48DE-BA13-662C-5E1D-103FCC470306}" v="199" dt="2022-04-22T15:28:51.918"/>
    <p1510:client id="{E1D4B887-FDD8-42FD-0409-971649A87F5C}" v="169" dt="2022-04-12T17:34:23.239"/>
    <p1510:client id="{E4C1DFB0-34A8-5B81-F3D6-A4F5E9AE2DD1}" v="16" dt="2022-05-11T16:55:25.005"/>
    <p1510:client id="{ED974E4F-5729-8104-2703-0222DF24EC7A}" v="42" dt="2022-04-08T15:59:18.067"/>
    <p1510:client id="{EE0A8C5E-208A-1E02-8676-DDFDD0AE9021}" v="13" dt="2022-04-12T16:52:00.611"/>
    <p1510:client id="{FB9C3A4C-4A41-C2D4-CB34-E2A17D96628B}" v="61" dt="2022-05-10T11:25:40.8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llie Mills (2103897)" userId="S::2103897@student.uwtsd.ac.uk::9a9a92b7-78c1-4491-bc44-d1a456cb92a1" providerId="AD" clId="Web-{4D689ECF-E984-88BC-99D7-CFF015A63A0A}"/>
    <pc:docChg chg="modSld">
      <pc:chgData name="Kellie Mills (2103897)" userId="S::2103897@student.uwtsd.ac.uk::9a9a92b7-78c1-4491-bc44-d1a456cb92a1" providerId="AD" clId="Web-{4D689ECF-E984-88BC-99D7-CFF015A63A0A}" dt="2022-04-05T15:43:11.381" v="76" actId="20577"/>
      <pc:docMkLst>
        <pc:docMk/>
      </pc:docMkLst>
      <pc:sldChg chg="modSp">
        <pc:chgData name="Kellie Mills (2103897)" userId="S::2103897@student.uwtsd.ac.uk::9a9a92b7-78c1-4491-bc44-d1a456cb92a1" providerId="AD" clId="Web-{4D689ECF-E984-88BC-99D7-CFF015A63A0A}" dt="2022-04-05T15:43:11.381" v="76" actId="20577"/>
        <pc:sldMkLst>
          <pc:docMk/>
          <pc:sldMk cId="109857222" sldId="256"/>
        </pc:sldMkLst>
        <pc:spChg chg="mod">
          <ac:chgData name="Kellie Mills (2103897)" userId="S::2103897@student.uwtsd.ac.uk::9a9a92b7-78c1-4491-bc44-d1a456cb92a1" providerId="AD" clId="Web-{4D689ECF-E984-88BC-99D7-CFF015A63A0A}" dt="2022-04-05T15:43:11.381" v="7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ellie Mills (2103897)" userId="S::2103897@student.uwtsd.ac.uk::9a9a92b7-78c1-4491-bc44-d1a456cb92a1" providerId="AD" clId="Web-{4D689ECF-E984-88BC-99D7-CFF015A63A0A}" dt="2022-04-05T15:43:06.662" v="74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Kellie Mills (2103897)" userId="S::2103897@student.uwtsd.ac.uk::9a9a92b7-78c1-4491-bc44-d1a456cb92a1" providerId="AD" clId="Web-{687C119A-82D8-0B37-623C-845037FA5904}"/>
    <pc:docChg chg="modSld">
      <pc:chgData name="Kellie Mills (2103897)" userId="S::2103897@student.uwtsd.ac.uk::9a9a92b7-78c1-4491-bc44-d1a456cb92a1" providerId="AD" clId="Web-{687C119A-82D8-0B37-623C-845037FA5904}" dt="2022-05-11T18:43:14.564" v="51" actId="20577"/>
      <pc:docMkLst>
        <pc:docMk/>
      </pc:docMkLst>
      <pc:sldChg chg="modTransition">
        <pc:chgData name="Kellie Mills (2103897)" userId="S::2103897@student.uwtsd.ac.uk::9a9a92b7-78c1-4491-bc44-d1a456cb92a1" providerId="AD" clId="Web-{687C119A-82D8-0B37-623C-845037FA5904}" dt="2022-05-11T17:38:29.722" v="0"/>
        <pc:sldMkLst>
          <pc:docMk/>
          <pc:sldMk cId="109857222" sldId="256"/>
        </pc:sldMkLst>
      </pc:sldChg>
      <pc:sldChg chg="modSp">
        <pc:chgData name="Kellie Mills (2103897)" userId="S::2103897@student.uwtsd.ac.uk::9a9a92b7-78c1-4491-bc44-d1a456cb92a1" providerId="AD" clId="Web-{687C119A-82D8-0B37-623C-845037FA5904}" dt="2022-05-11T18:40:28.164" v="13" actId="1076"/>
        <pc:sldMkLst>
          <pc:docMk/>
          <pc:sldMk cId="2173957721" sldId="262"/>
        </pc:sldMkLst>
        <pc:spChg chg="mod">
          <ac:chgData name="Kellie Mills (2103897)" userId="S::2103897@student.uwtsd.ac.uk::9a9a92b7-78c1-4491-bc44-d1a456cb92a1" providerId="AD" clId="Web-{687C119A-82D8-0B37-623C-845037FA5904}" dt="2022-05-11T18:40:28.164" v="13" actId="1076"/>
          <ac:spMkLst>
            <pc:docMk/>
            <pc:sldMk cId="2173957721" sldId="262"/>
            <ac:spMk id="11" creationId="{4007E62B-9362-A496-5AFF-E91DA8117B3C}"/>
          </ac:spMkLst>
        </pc:spChg>
      </pc:sldChg>
      <pc:sldChg chg="addSp delSp modSp">
        <pc:chgData name="Kellie Mills (2103897)" userId="S::2103897@student.uwtsd.ac.uk::9a9a92b7-78c1-4491-bc44-d1a456cb92a1" providerId="AD" clId="Web-{687C119A-82D8-0B37-623C-845037FA5904}" dt="2022-05-11T18:42:54.235" v="48" actId="1076"/>
        <pc:sldMkLst>
          <pc:docMk/>
          <pc:sldMk cId="3753403055" sldId="267"/>
        </pc:sldMkLst>
        <pc:spChg chg="add del mod">
          <ac:chgData name="Kellie Mills (2103897)" userId="S::2103897@student.uwtsd.ac.uk::9a9a92b7-78c1-4491-bc44-d1a456cb92a1" providerId="AD" clId="Web-{687C119A-82D8-0B37-623C-845037FA5904}" dt="2022-05-11T18:42:49.563" v="47" actId="1076"/>
          <ac:spMkLst>
            <pc:docMk/>
            <pc:sldMk cId="3753403055" sldId="267"/>
            <ac:spMk id="6" creationId="{5297E32E-2237-F19E-9863-9476BA380DD9}"/>
          </ac:spMkLst>
        </pc:spChg>
        <pc:spChg chg="mod">
          <ac:chgData name="Kellie Mills (2103897)" userId="S::2103897@student.uwtsd.ac.uk::9a9a92b7-78c1-4491-bc44-d1a456cb92a1" providerId="AD" clId="Web-{687C119A-82D8-0B37-623C-845037FA5904}" dt="2022-05-11T18:42:54.235" v="48" actId="1076"/>
          <ac:spMkLst>
            <pc:docMk/>
            <pc:sldMk cId="3753403055" sldId="267"/>
            <ac:spMk id="7" creationId="{BFAC9C0E-9544-B3FA-8CCE-3D05BCC26675}"/>
          </ac:spMkLst>
        </pc:spChg>
      </pc:sldChg>
      <pc:sldChg chg="modSp">
        <pc:chgData name="Kellie Mills (2103897)" userId="S::2103897@student.uwtsd.ac.uk::9a9a92b7-78c1-4491-bc44-d1a456cb92a1" providerId="AD" clId="Web-{687C119A-82D8-0B37-623C-845037FA5904}" dt="2022-05-11T18:43:14.564" v="51" actId="20577"/>
        <pc:sldMkLst>
          <pc:docMk/>
          <pc:sldMk cId="3212335661" sldId="271"/>
        </pc:sldMkLst>
        <pc:spChg chg="mod">
          <ac:chgData name="Kellie Mills (2103897)" userId="S::2103897@student.uwtsd.ac.uk::9a9a92b7-78c1-4491-bc44-d1a456cb92a1" providerId="AD" clId="Web-{687C119A-82D8-0B37-623C-845037FA5904}" dt="2022-05-11T18:43:14.564" v="51" actId="20577"/>
          <ac:spMkLst>
            <pc:docMk/>
            <pc:sldMk cId="3212335661" sldId="271"/>
            <ac:spMk id="2" creationId="{64B8240D-A935-F752-3371-63E597CB52EE}"/>
          </ac:spMkLst>
        </pc:spChg>
      </pc:sldChg>
    </pc:docChg>
  </pc:docChgLst>
  <pc:docChgLst>
    <pc:chgData name="Kellie Mills (2103897)" userId="S::2103897@student.uwtsd.ac.uk::9a9a92b7-78c1-4491-bc44-d1a456cb92a1" providerId="AD" clId="Web-{312683DF-5445-F67A-1952-77BC8F95D79E}"/>
    <pc:docChg chg="addSld delSld modSld addMainMaster delMainMaster">
      <pc:chgData name="Kellie Mills (2103897)" userId="S::2103897@student.uwtsd.ac.uk::9a9a92b7-78c1-4491-bc44-d1a456cb92a1" providerId="AD" clId="Web-{312683DF-5445-F67A-1952-77BC8F95D79E}" dt="2022-05-04T20:29:45.556" v="366"/>
      <pc:docMkLst>
        <pc:docMk/>
      </pc:docMkLst>
      <pc:sldChg chg="addSp delSp modSp mod setBg modClrScheme setClrOvrMap delDesignElem chgLayout">
        <pc:chgData name="Kellie Mills (2103897)" userId="S::2103897@student.uwtsd.ac.uk::9a9a92b7-78c1-4491-bc44-d1a456cb92a1" providerId="AD" clId="Web-{312683DF-5445-F67A-1952-77BC8F95D79E}" dt="2022-05-04T19:37:56.719" v="168"/>
        <pc:sldMkLst>
          <pc:docMk/>
          <pc:sldMk cId="109857222" sldId="256"/>
        </pc:sldMkLst>
        <pc:spChg chg="mod ord">
          <ac:chgData name="Kellie Mills (2103897)" userId="S::2103897@student.uwtsd.ac.uk::9a9a92b7-78c1-4491-bc44-d1a456cb92a1" providerId="AD" clId="Web-{312683DF-5445-F67A-1952-77BC8F95D79E}" dt="2022-05-04T19:34:29.852" v="9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ellie Mills (2103897)" userId="S::2103897@student.uwtsd.ac.uk::9a9a92b7-78c1-4491-bc44-d1a456cb92a1" providerId="AD" clId="Web-{312683DF-5445-F67A-1952-77BC8F95D79E}" dt="2022-05-04T19:37:56.719" v="16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29:32.923" v="3"/>
          <ac:spMkLst>
            <pc:docMk/>
            <pc:sldMk cId="109857222" sldId="256"/>
            <ac:spMk id="9" creationId="{B7743172-17A8-4FA4-8434-B813E03B7665}"/>
          </ac:spMkLst>
        </pc:spChg>
        <pc:spChg chg="del">
          <ac:chgData name="Kellie Mills (2103897)" userId="S::2103897@student.uwtsd.ac.uk::9a9a92b7-78c1-4491-bc44-d1a456cb92a1" providerId="AD" clId="Web-{312683DF-5445-F67A-1952-77BC8F95D79E}" dt="2022-05-04T19:29:01.875" v="0"/>
          <ac:spMkLst>
            <pc:docMk/>
            <pc:sldMk cId="109857222" sldId="256"/>
            <ac:spMk id="10" creationId="{0864E5C9-52C9-4572-AC75-548B9B9C2648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29:32.923" v="3"/>
          <ac:spMkLst>
            <pc:docMk/>
            <pc:sldMk cId="109857222" sldId="256"/>
            <ac:spMk id="11" creationId="{4CE1233C-FD2F-489E-BFDE-086F5FED6491}"/>
          </ac:spMkLst>
        </pc:spChg>
        <pc:spChg chg="del">
          <ac:chgData name="Kellie Mills (2103897)" userId="S::2103897@student.uwtsd.ac.uk::9a9a92b7-78c1-4491-bc44-d1a456cb92a1" providerId="AD" clId="Web-{312683DF-5445-F67A-1952-77BC8F95D79E}" dt="2022-05-04T19:29:01.875" v="0"/>
          <ac:spMkLst>
            <pc:docMk/>
            <pc:sldMk cId="109857222" sldId="256"/>
            <ac:spMk id="12" creationId="{45CC6500-4DBD-4C34-BC14-2387FB483BEB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0:19.174" v="8"/>
          <ac:spMkLst>
            <pc:docMk/>
            <pc:sldMk cId="109857222" sldId="256"/>
            <ac:spMk id="13" creationId="{6C686317-9C96-4A02-88CE-7319FF590580}"/>
          </ac:spMkLst>
        </pc:spChg>
        <pc:spChg chg="del">
          <ac:chgData name="Kellie Mills (2103897)" userId="S::2103897@student.uwtsd.ac.uk::9a9a92b7-78c1-4491-bc44-d1a456cb92a1" providerId="AD" clId="Web-{312683DF-5445-F67A-1952-77BC8F95D79E}" dt="2022-05-04T19:29:01.875" v="0"/>
          <ac:spMkLst>
            <pc:docMk/>
            <pc:sldMk cId="109857222" sldId="256"/>
            <ac:spMk id="14" creationId="{4E34A3B6-BAD2-4156-BDC6-4736248BFDE0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0:19.174" v="8"/>
          <ac:spMkLst>
            <pc:docMk/>
            <pc:sldMk cId="109857222" sldId="256"/>
            <ac:spMk id="22" creationId="{EB9A9756-A5DB-460E-A867-A2AE77834D3A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4:29.852" v="90"/>
          <ac:spMkLst>
            <pc:docMk/>
            <pc:sldMk cId="109857222" sldId="256"/>
            <ac:spMk id="24" creationId="{A65AC7D1-EAA9-48F5-B509-60A7F50BF703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4:29.852" v="90"/>
          <ac:spMkLst>
            <pc:docMk/>
            <pc:sldMk cId="109857222" sldId="256"/>
            <ac:spMk id="26" creationId="{D6320AF9-619A-4175-865B-5663E1AEF4C5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4:29.852" v="90"/>
          <ac:spMkLst>
            <pc:docMk/>
            <pc:sldMk cId="109857222" sldId="256"/>
            <ac:spMk id="32" creationId="{7E018740-5C2B-4A41-AC1A-7E68D1EC1954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4:29.852" v="90"/>
          <ac:spMkLst>
            <pc:docMk/>
            <pc:sldMk cId="109857222" sldId="256"/>
            <ac:spMk id="34" creationId="{166F75A4-C475-4941-8EE2-B80A06A2C1BB}"/>
          </ac:spMkLst>
        </pc:spChg>
        <pc:spChg chg="add">
          <ac:chgData name="Kellie Mills (2103897)" userId="S::2103897@student.uwtsd.ac.uk::9a9a92b7-78c1-4491-bc44-d1a456cb92a1" providerId="AD" clId="Web-{312683DF-5445-F67A-1952-77BC8F95D79E}" dt="2022-05-04T19:37:56.719" v="168"/>
          <ac:spMkLst>
            <pc:docMk/>
            <pc:sldMk cId="109857222" sldId="256"/>
            <ac:spMk id="35" creationId="{A65AC7D1-EAA9-48F5-B509-60A7F50BF703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4:29.852" v="90"/>
          <ac:spMkLst>
            <pc:docMk/>
            <pc:sldMk cId="109857222" sldId="256"/>
            <ac:spMk id="36" creationId="{A032553A-72E8-4B0D-8405-FF9771C9AF05}"/>
          </ac:spMkLst>
        </pc:spChg>
        <pc:spChg chg="add">
          <ac:chgData name="Kellie Mills (2103897)" userId="S::2103897@student.uwtsd.ac.uk::9a9a92b7-78c1-4491-bc44-d1a456cb92a1" providerId="AD" clId="Web-{312683DF-5445-F67A-1952-77BC8F95D79E}" dt="2022-05-04T19:37:56.719" v="168"/>
          <ac:spMkLst>
            <pc:docMk/>
            <pc:sldMk cId="109857222" sldId="256"/>
            <ac:spMk id="37" creationId="{D6320AF9-619A-4175-865B-5663E1AEF4C5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4:29.852" v="90"/>
          <ac:spMkLst>
            <pc:docMk/>
            <pc:sldMk cId="109857222" sldId="256"/>
            <ac:spMk id="38" creationId="{765800AC-C3B9-498E-87BC-29FAE4C76B21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4:29.852" v="90"/>
          <ac:spMkLst>
            <pc:docMk/>
            <pc:sldMk cId="109857222" sldId="256"/>
            <ac:spMk id="40" creationId="{1F9D6ACB-2FF4-49F9-978A-E0D5327FC635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4:29.852" v="90"/>
          <ac:spMkLst>
            <pc:docMk/>
            <pc:sldMk cId="109857222" sldId="256"/>
            <ac:spMk id="42" creationId="{A5EC319D-0FEA-4B95-A3EA-01E35672C95B}"/>
          </ac:spMkLst>
        </pc:spChg>
        <pc:spChg chg="add">
          <ac:chgData name="Kellie Mills (2103897)" userId="S::2103897@student.uwtsd.ac.uk::9a9a92b7-78c1-4491-bc44-d1a456cb92a1" providerId="AD" clId="Web-{312683DF-5445-F67A-1952-77BC8F95D79E}" dt="2022-05-04T19:37:56.719" v="168"/>
          <ac:spMkLst>
            <pc:docMk/>
            <pc:sldMk cId="109857222" sldId="256"/>
            <ac:spMk id="43" creationId="{7E018740-5C2B-4A41-AC1A-7E68D1EC1954}"/>
          </ac:spMkLst>
        </pc:spChg>
        <pc:spChg chg="add">
          <ac:chgData name="Kellie Mills (2103897)" userId="S::2103897@student.uwtsd.ac.uk::9a9a92b7-78c1-4491-bc44-d1a456cb92a1" providerId="AD" clId="Web-{312683DF-5445-F67A-1952-77BC8F95D79E}" dt="2022-05-04T19:37:56.719" v="168"/>
          <ac:spMkLst>
            <pc:docMk/>
            <pc:sldMk cId="109857222" sldId="256"/>
            <ac:spMk id="44" creationId="{166F75A4-C475-4941-8EE2-B80A06A2C1BB}"/>
          </ac:spMkLst>
        </pc:spChg>
        <pc:spChg chg="add">
          <ac:chgData name="Kellie Mills (2103897)" userId="S::2103897@student.uwtsd.ac.uk::9a9a92b7-78c1-4491-bc44-d1a456cb92a1" providerId="AD" clId="Web-{312683DF-5445-F67A-1952-77BC8F95D79E}" dt="2022-05-04T19:37:56.719" v="168"/>
          <ac:spMkLst>
            <pc:docMk/>
            <pc:sldMk cId="109857222" sldId="256"/>
            <ac:spMk id="45" creationId="{A032553A-72E8-4B0D-8405-FF9771C9AF05}"/>
          </ac:spMkLst>
        </pc:spChg>
        <pc:spChg chg="add">
          <ac:chgData name="Kellie Mills (2103897)" userId="S::2103897@student.uwtsd.ac.uk::9a9a92b7-78c1-4491-bc44-d1a456cb92a1" providerId="AD" clId="Web-{312683DF-5445-F67A-1952-77BC8F95D79E}" dt="2022-05-04T19:37:56.719" v="168"/>
          <ac:spMkLst>
            <pc:docMk/>
            <pc:sldMk cId="109857222" sldId="256"/>
            <ac:spMk id="46" creationId="{765800AC-C3B9-498E-87BC-29FAE4C76B21}"/>
          </ac:spMkLst>
        </pc:spChg>
        <pc:spChg chg="add">
          <ac:chgData name="Kellie Mills (2103897)" userId="S::2103897@student.uwtsd.ac.uk::9a9a92b7-78c1-4491-bc44-d1a456cb92a1" providerId="AD" clId="Web-{312683DF-5445-F67A-1952-77BC8F95D79E}" dt="2022-05-04T19:37:56.719" v="168"/>
          <ac:spMkLst>
            <pc:docMk/>
            <pc:sldMk cId="109857222" sldId="256"/>
            <ac:spMk id="47" creationId="{1F9D6ACB-2FF4-49F9-978A-E0D5327FC635}"/>
          </ac:spMkLst>
        </pc:spChg>
        <pc:spChg chg="add">
          <ac:chgData name="Kellie Mills (2103897)" userId="S::2103897@student.uwtsd.ac.uk::9a9a92b7-78c1-4491-bc44-d1a456cb92a1" providerId="AD" clId="Web-{312683DF-5445-F67A-1952-77BC8F95D79E}" dt="2022-05-04T19:37:56.719" v="168"/>
          <ac:spMkLst>
            <pc:docMk/>
            <pc:sldMk cId="109857222" sldId="256"/>
            <ac:spMk id="48" creationId="{A5EC319D-0FEA-4B95-A3EA-01E35672C95B}"/>
          </ac:spMkLst>
        </pc:spChg>
        <pc:grpChg chg="add del">
          <ac:chgData name="Kellie Mills (2103897)" userId="S::2103897@student.uwtsd.ac.uk::9a9a92b7-78c1-4491-bc44-d1a456cb92a1" providerId="AD" clId="Web-{312683DF-5445-F67A-1952-77BC8F95D79E}" dt="2022-05-04T19:30:19.174" v="8"/>
          <ac:grpSpMkLst>
            <pc:docMk/>
            <pc:sldMk cId="109857222" sldId="256"/>
            <ac:grpSpMk id="21" creationId="{E0E25B5C-98A3-47D8-A4D7-10C2E1758981}"/>
          </ac:grpSpMkLst>
        </pc:grpChg>
        <pc:grpChg chg="add del">
          <ac:chgData name="Kellie Mills (2103897)" userId="S::2103897@student.uwtsd.ac.uk::9a9a92b7-78c1-4491-bc44-d1a456cb92a1" providerId="AD" clId="Web-{312683DF-5445-F67A-1952-77BC8F95D79E}" dt="2022-05-04T19:34:29.852" v="90"/>
          <ac:grpSpMkLst>
            <pc:docMk/>
            <pc:sldMk cId="109857222" sldId="256"/>
            <ac:grpSpMk id="23" creationId="{1F2B4773-3207-44CC-B7AC-892B70498211}"/>
          </ac:grpSpMkLst>
        </pc:grpChg>
        <pc:grpChg chg="add">
          <ac:chgData name="Kellie Mills (2103897)" userId="S::2103897@student.uwtsd.ac.uk::9a9a92b7-78c1-4491-bc44-d1a456cb92a1" providerId="AD" clId="Web-{312683DF-5445-F67A-1952-77BC8F95D79E}" dt="2022-05-04T19:37:56.719" v="168"/>
          <ac:grpSpMkLst>
            <pc:docMk/>
            <pc:sldMk cId="109857222" sldId="256"/>
            <ac:grpSpMk id="25" creationId="{D6280969-F024-466D-A1DB-4F848C51DEF6}"/>
          </ac:grpSpMkLst>
        </pc:grpChg>
        <pc:picChg chg="mod">
          <ac:chgData name="Kellie Mills (2103897)" userId="S::2103897@student.uwtsd.ac.uk::9a9a92b7-78c1-4491-bc44-d1a456cb92a1" providerId="AD" clId="Web-{312683DF-5445-F67A-1952-77BC8F95D79E}" dt="2022-05-04T19:30:25.893" v="9"/>
          <ac:picMkLst>
            <pc:docMk/>
            <pc:sldMk cId="109857222" sldId="256"/>
            <ac:picMk id="7" creationId="{20CEBADE-B54F-9C52-1C3C-3FC5006C1736}"/>
          </ac:picMkLst>
        </pc:picChg>
        <pc:cxnChg chg="add del">
          <ac:chgData name="Kellie Mills (2103897)" userId="S::2103897@student.uwtsd.ac.uk::9a9a92b7-78c1-4491-bc44-d1a456cb92a1" providerId="AD" clId="Web-{312683DF-5445-F67A-1952-77BC8F95D79E}" dt="2022-05-04T19:34:29.852" v="90"/>
          <ac:cxnSpMkLst>
            <pc:docMk/>
            <pc:sldMk cId="109857222" sldId="256"/>
            <ac:cxnSpMk id="28" creationId="{063B6EC6-D752-4EE7-908B-F8F19E8C7FEA}"/>
          </ac:cxnSpMkLst>
        </pc:cxnChg>
        <pc:cxnChg chg="add del">
          <ac:chgData name="Kellie Mills (2103897)" userId="S::2103897@student.uwtsd.ac.uk::9a9a92b7-78c1-4491-bc44-d1a456cb92a1" providerId="AD" clId="Web-{312683DF-5445-F67A-1952-77BC8F95D79E}" dt="2022-05-04T19:34:29.852" v="90"/>
          <ac:cxnSpMkLst>
            <pc:docMk/>
            <pc:sldMk cId="109857222" sldId="256"/>
            <ac:cxnSpMk id="30" creationId="{EFECD4E8-AD3E-4228-82A2-9461958EA94D}"/>
          </ac:cxnSpMkLst>
        </pc:cxnChg>
        <pc:cxnChg chg="add">
          <ac:chgData name="Kellie Mills (2103897)" userId="S::2103897@student.uwtsd.ac.uk::9a9a92b7-78c1-4491-bc44-d1a456cb92a1" providerId="AD" clId="Web-{312683DF-5445-F67A-1952-77BC8F95D79E}" dt="2022-05-04T19:37:56.719" v="168"/>
          <ac:cxnSpMkLst>
            <pc:docMk/>
            <pc:sldMk cId="109857222" sldId="256"/>
            <ac:cxnSpMk id="39" creationId="{063B6EC6-D752-4EE7-908B-F8F19E8C7FEA}"/>
          </ac:cxnSpMkLst>
        </pc:cxnChg>
        <pc:cxnChg chg="add">
          <ac:chgData name="Kellie Mills (2103897)" userId="S::2103897@student.uwtsd.ac.uk::9a9a92b7-78c1-4491-bc44-d1a456cb92a1" providerId="AD" clId="Web-{312683DF-5445-F67A-1952-77BC8F95D79E}" dt="2022-05-04T19:37:56.719" v="168"/>
          <ac:cxnSpMkLst>
            <pc:docMk/>
            <pc:sldMk cId="109857222" sldId="256"/>
            <ac:cxnSpMk id="41" creationId="{EFECD4E8-AD3E-4228-82A2-9461958EA94D}"/>
          </ac:cxnSpMkLst>
        </pc:cxnChg>
      </pc:sldChg>
      <pc:sldChg chg="addSp delSp modSp mod modClrScheme delDesignElem chgLayout">
        <pc:chgData name="Kellie Mills (2103897)" userId="S::2103897@student.uwtsd.ac.uk::9a9a92b7-78c1-4491-bc44-d1a456cb92a1" providerId="AD" clId="Web-{312683DF-5445-F67A-1952-77BC8F95D79E}" dt="2022-05-04T19:34:29.852" v="90"/>
        <pc:sldMkLst>
          <pc:docMk/>
          <pc:sldMk cId="610354435" sldId="257"/>
        </pc:sldMkLst>
        <pc:spChg chg="mod ord">
          <ac:chgData name="Kellie Mills (2103897)" userId="S::2103897@student.uwtsd.ac.uk::9a9a92b7-78c1-4491-bc44-d1a456cb92a1" providerId="AD" clId="Web-{312683DF-5445-F67A-1952-77BC8F95D79E}" dt="2022-05-04T19:34:29.852" v="90"/>
          <ac:spMkLst>
            <pc:docMk/>
            <pc:sldMk cId="610354435" sldId="257"/>
            <ac:spMk id="2" creationId="{D7767C5C-FDE5-2300-1F37-6C9BD4706FAD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4:29.852" v="90"/>
          <ac:spMkLst>
            <pc:docMk/>
            <pc:sldMk cId="610354435" sldId="257"/>
            <ac:spMk id="10" creationId="{9F4444CE-BC8D-4D61-B303-4C05614E62AB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4:29.852" v="90"/>
          <ac:spMkLst>
            <pc:docMk/>
            <pc:sldMk cId="610354435" sldId="257"/>
            <ac:spMk id="12" creationId="{73772B81-181F-48B7-8826-4D9686D15DF5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4:29.852" v="90"/>
          <ac:spMkLst>
            <pc:docMk/>
            <pc:sldMk cId="610354435" sldId="257"/>
            <ac:spMk id="14" creationId="{B2205F6E-03C6-4E92-877C-E2482F6599AA}"/>
          </ac:spMkLst>
        </pc:spChg>
        <pc:graphicFrameChg chg="mod ord modGraphic">
          <ac:chgData name="Kellie Mills (2103897)" userId="S::2103897@student.uwtsd.ac.uk::9a9a92b7-78c1-4491-bc44-d1a456cb92a1" providerId="AD" clId="Web-{312683DF-5445-F67A-1952-77BC8F95D79E}" dt="2022-05-04T19:34:29.852" v="90"/>
          <ac:graphicFrameMkLst>
            <pc:docMk/>
            <pc:sldMk cId="610354435" sldId="257"/>
            <ac:graphicFrameMk id="5" creationId="{C0672C85-0CCE-8976-0F33-3BC3547904B3}"/>
          </ac:graphicFrameMkLst>
        </pc:graphicFrameChg>
      </pc:sldChg>
      <pc:sldChg chg="mod modClrScheme chgLayout">
        <pc:chgData name="Kellie Mills (2103897)" userId="S::2103897@student.uwtsd.ac.uk::9a9a92b7-78c1-4491-bc44-d1a456cb92a1" providerId="AD" clId="Web-{312683DF-5445-F67A-1952-77BC8F95D79E}" dt="2022-05-04T19:34:29.852" v="90"/>
        <pc:sldMkLst>
          <pc:docMk/>
          <pc:sldMk cId="3622415641" sldId="259"/>
        </pc:sldMkLst>
      </pc:sldChg>
      <pc:sldChg chg="addSp delSp modSp mod modClrScheme delDesignElem chgLayout">
        <pc:chgData name="Kellie Mills (2103897)" userId="S::2103897@student.uwtsd.ac.uk::9a9a92b7-78c1-4491-bc44-d1a456cb92a1" providerId="AD" clId="Web-{312683DF-5445-F67A-1952-77BC8F95D79E}" dt="2022-05-04T19:34:43.353" v="92"/>
        <pc:sldMkLst>
          <pc:docMk/>
          <pc:sldMk cId="2924229116" sldId="260"/>
        </pc:sldMkLst>
        <pc:spChg chg="mod">
          <ac:chgData name="Kellie Mills (2103897)" userId="S::2103897@student.uwtsd.ac.uk::9a9a92b7-78c1-4491-bc44-d1a456cb92a1" providerId="AD" clId="Web-{312683DF-5445-F67A-1952-77BC8F95D79E}" dt="2022-05-04T19:34:43.353" v="92"/>
          <ac:spMkLst>
            <pc:docMk/>
            <pc:sldMk cId="2924229116" sldId="260"/>
            <ac:spMk id="4" creationId="{89DBB379-E5BD-D5C2-D392-4AD4F2708EE6}"/>
          </ac:spMkLst>
        </pc:spChg>
        <pc:spChg chg="del">
          <ac:chgData name="Kellie Mills (2103897)" userId="S::2103897@student.uwtsd.ac.uk::9a9a92b7-78c1-4491-bc44-d1a456cb92a1" providerId="AD" clId="Web-{312683DF-5445-F67A-1952-77BC8F95D79E}" dt="2022-05-04T19:29:01.875" v="0"/>
          <ac:spMkLst>
            <pc:docMk/>
            <pc:sldMk cId="2924229116" sldId="260"/>
            <ac:spMk id="7" creationId="{FC999C28-AD33-4EB7-A5F1-C06D10A5FDF7}"/>
          </ac:spMkLst>
        </pc:spChg>
        <pc:spChg chg="del">
          <ac:chgData name="Kellie Mills (2103897)" userId="S::2103897@student.uwtsd.ac.uk::9a9a92b7-78c1-4491-bc44-d1a456cb92a1" providerId="AD" clId="Web-{312683DF-5445-F67A-1952-77BC8F95D79E}" dt="2022-05-04T19:29:01.875" v="0"/>
          <ac:spMkLst>
            <pc:docMk/>
            <pc:sldMk cId="2924229116" sldId="260"/>
            <ac:spMk id="9" creationId="{DB8424AB-D56B-4256-866A-5B54DE93C20F}"/>
          </ac:spMkLst>
        </pc:spChg>
        <pc:spChg chg="del">
          <ac:chgData name="Kellie Mills (2103897)" userId="S::2103897@student.uwtsd.ac.uk::9a9a92b7-78c1-4491-bc44-d1a456cb92a1" providerId="AD" clId="Web-{312683DF-5445-F67A-1952-77BC8F95D79E}" dt="2022-05-04T19:29:01.875" v="0"/>
          <ac:spMkLst>
            <pc:docMk/>
            <pc:sldMk cId="2924229116" sldId="260"/>
            <ac:spMk id="13" creationId="{07CBBDD0-4420-4A50-96AB-392F9B97CF03}"/>
          </ac:spMkLst>
        </pc:spChg>
        <pc:spChg chg="del">
          <ac:chgData name="Kellie Mills (2103897)" userId="S::2103897@student.uwtsd.ac.uk::9a9a92b7-78c1-4491-bc44-d1a456cb92a1" providerId="AD" clId="Web-{312683DF-5445-F67A-1952-77BC8F95D79E}" dt="2022-05-04T19:29:01.875" v="0"/>
          <ac:spMkLst>
            <pc:docMk/>
            <pc:sldMk cId="2924229116" sldId="260"/>
            <ac:spMk id="15" creationId="{465BA403-54B9-4A0B-BC79-028C495C038E}"/>
          </ac:spMkLst>
        </pc:spChg>
        <pc:spChg chg="del">
          <ac:chgData name="Kellie Mills (2103897)" userId="S::2103897@student.uwtsd.ac.uk::9a9a92b7-78c1-4491-bc44-d1a456cb92a1" providerId="AD" clId="Web-{312683DF-5445-F67A-1952-77BC8F95D79E}" dt="2022-05-04T19:29:01.875" v="0"/>
          <ac:spMkLst>
            <pc:docMk/>
            <pc:sldMk cId="2924229116" sldId="260"/>
            <ac:spMk id="17" creationId="{DC8C6883-513A-4FE8-8B55-7AA2A13A9BB9}"/>
          </ac:spMkLst>
        </pc:spChg>
        <pc:grpChg chg="add del">
          <ac:chgData name="Kellie Mills (2103897)" userId="S::2103897@student.uwtsd.ac.uk::9a9a92b7-78c1-4491-bc44-d1a456cb92a1" providerId="AD" clId="Web-{312683DF-5445-F67A-1952-77BC8F95D79E}" dt="2022-05-04T19:34:29.852" v="90"/>
          <ac:grpSpMkLst>
            <pc:docMk/>
            <pc:sldMk cId="2924229116" sldId="260"/>
            <ac:grpSpMk id="8" creationId="{88C9B83F-64CD-41C1-925F-A08801FFD0BD}"/>
          </ac:grpSpMkLst>
        </pc:grpChg>
        <pc:grpChg chg="add">
          <ac:chgData name="Kellie Mills (2103897)" userId="S::2103897@student.uwtsd.ac.uk::9a9a92b7-78c1-4491-bc44-d1a456cb92a1" providerId="AD" clId="Web-{312683DF-5445-F67A-1952-77BC8F95D79E}" dt="2022-05-04T19:34:43.353" v="92"/>
          <ac:grpSpMkLst>
            <pc:docMk/>
            <pc:sldMk cId="2924229116" sldId="260"/>
            <ac:grpSpMk id="21" creationId="{4815A7B4-532E-48C9-AC24-D78ACF3339DB}"/>
          </ac:grpSpMkLst>
        </pc:grpChg>
        <pc:picChg chg="mod">
          <ac:chgData name="Kellie Mills (2103897)" userId="S::2103897@student.uwtsd.ac.uk::9a9a92b7-78c1-4491-bc44-d1a456cb92a1" providerId="AD" clId="Web-{312683DF-5445-F67A-1952-77BC8F95D79E}" dt="2022-05-04T19:34:43.353" v="92"/>
          <ac:picMkLst>
            <pc:docMk/>
            <pc:sldMk cId="2924229116" sldId="260"/>
            <ac:picMk id="3" creationId="{6EFD34F8-3413-AAB7-C7A4-B95566AA148D}"/>
          </ac:picMkLst>
        </pc:picChg>
      </pc:sldChg>
      <pc:sldChg chg="addSp delSp modSp mod setBg modClrScheme chgLayout">
        <pc:chgData name="Kellie Mills (2103897)" userId="S::2103897@student.uwtsd.ac.uk::9a9a92b7-78c1-4491-bc44-d1a456cb92a1" providerId="AD" clId="Web-{312683DF-5445-F67A-1952-77BC8F95D79E}" dt="2022-05-04T19:37:18.874" v="165"/>
        <pc:sldMkLst>
          <pc:docMk/>
          <pc:sldMk cId="2173957721" sldId="262"/>
        </pc:sldMkLst>
        <pc:spChg chg="del">
          <ac:chgData name="Kellie Mills (2103897)" userId="S::2103897@student.uwtsd.ac.uk::9a9a92b7-78c1-4491-bc44-d1a456cb92a1" providerId="AD" clId="Web-{312683DF-5445-F67A-1952-77BC8F95D79E}" dt="2022-05-04T19:36:48.123" v="156"/>
          <ac:spMkLst>
            <pc:docMk/>
            <pc:sldMk cId="2173957721" sldId="262"/>
            <ac:spMk id="2" creationId="{2689852B-E9BC-3F92-84A0-080C6D418E59}"/>
          </ac:spMkLst>
        </pc:spChg>
        <pc:spChg chg="mod">
          <ac:chgData name="Kellie Mills (2103897)" userId="S::2103897@student.uwtsd.ac.uk::9a9a92b7-78c1-4491-bc44-d1a456cb92a1" providerId="AD" clId="Web-{312683DF-5445-F67A-1952-77BC8F95D79E}" dt="2022-05-04T19:37:18.874" v="165"/>
          <ac:spMkLst>
            <pc:docMk/>
            <pc:sldMk cId="2173957721" sldId="262"/>
            <ac:spMk id="3" creationId="{284D6B6A-B274-20C8-BB9D-C97A09BF7466}"/>
          </ac:spMkLst>
        </pc:spChg>
        <pc:spChg chg="del">
          <ac:chgData name="Kellie Mills (2103897)" userId="S::2103897@student.uwtsd.ac.uk::9a9a92b7-78c1-4491-bc44-d1a456cb92a1" providerId="AD" clId="Web-{312683DF-5445-F67A-1952-77BC8F95D79E}" dt="2022-05-04T19:36:35.310" v="153"/>
          <ac:spMkLst>
            <pc:docMk/>
            <pc:sldMk cId="2173957721" sldId="262"/>
            <ac:spMk id="4" creationId="{90BD347B-7241-E170-47E4-C60678A493E2}"/>
          </ac:spMkLst>
        </pc:spChg>
        <pc:spChg chg="del mod">
          <ac:chgData name="Kellie Mills (2103897)" userId="S::2103897@student.uwtsd.ac.uk::9a9a92b7-78c1-4491-bc44-d1a456cb92a1" providerId="AD" clId="Web-{312683DF-5445-F67A-1952-77BC8F95D79E}" dt="2022-05-04T19:35:10.244" v="95"/>
          <ac:spMkLst>
            <pc:docMk/>
            <pc:sldMk cId="2173957721" sldId="262"/>
            <ac:spMk id="12" creationId="{BA3FDABD-83FA-09C8-FB0A-762B2E482A5E}"/>
          </ac:spMkLst>
        </pc:spChg>
        <pc:spChg chg="add del mod">
          <ac:chgData name="Kellie Mills (2103897)" userId="S::2103897@student.uwtsd.ac.uk::9a9a92b7-78c1-4491-bc44-d1a456cb92a1" providerId="AD" clId="Web-{312683DF-5445-F67A-1952-77BC8F95D79E}" dt="2022-05-04T19:37:18.874" v="165"/>
          <ac:spMkLst>
            <pc:docMk/>
            <pc:sldMk cId="2173957721" sldId="262"/>
            <ac:spMk id="14" creationId="{6F207009-15E7-C758-524F-0F8BB95B03ED}"/>
          </ac:spMkLst>
        </pc:spChg>
        <pc:spChg chg="del">
          <ac:chgData name="Kellie Mills (2103897)" userId="S::2103897@student.uwtsd.ac.uk::9a9a92b7-78c1-4491-bc44-d1a456cb92a1" providerId="AD" clId="Web-{312683DF-5445-F67A-1952-77BC8F95D79E}" dt="2022-05-04T19:36:44.170" v="155"/>
          <ac:spMkLst>
            <pc:docMk/>
            <pc:sldMk cId="2173957721" sldId="262"/>
            <ac:spMk id="16" creationId="{C82FE060-AD2F-9F5A-6C25-90A86F9F04F2}"/>
          </ac:spMkLst>
        </pc:spChg>
        <pc:spChg chg="del">
          <ac:chgData name="Kellie Mills (2103897)" userId="S::2103897@student.uwtsd.ac.uk::9a9a92b7-78c1-4491-bc44-d1a456cb92a1" providerId="AD" clId="Web-{312683DF-5445-F67A-1952-77BC8F95D79E}" dt="2022-05-04T19:36:39.467" v="154"/>
          <ac:spMkLst>
            <pc:docMk/>
            <pc:sldMk cId="2173957721" sldId="262"/>
            <ac:spMk id="18" creationId="{EA350F2A-B9EB-EAB2-6F2F-2114272A2965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6:56.451" v="158"/>
          <ac:spMkLst>
            <pc:docMk/>
            <pc:sldMk cId="2173957721" sldId="262"/>
            <ac:spMk id="32" creationId="{45B71F80-1F92-4074-84D9-16A062B215B3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6:56.451" v="158"/>
          <ac:spMkLst>
            <pc:docMk/>
            <pc:sldMk cId="2173957721" sldId="262"/>
            <ac:spMk id="34" creationId="{7209C9DA-6E0D-46D9-8275-C52222D8CCAC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6:56.451" v="158"/>
          <ac:spMkLst>
            <pc:docMk/>
            <pc:sldMk cId="2173957721" sldId="262"/>
            <ac:spMk id="36" creationId="{3EB57A4D-E0D0-46DA-B339-F24CA46FA70B}"/>
          </ac:spMkLst>
        </pc:spChg>
        <pc:spChg chg="add">
          <ac:chgData name="Kellie Mills (2103897)" userId="S::2103897@student.uwtsd.ac.uk::9a9a92b7-78c1-4491-bc44-d1a456cb92a1" providerId="AD" clId="Web-{312683DF-5445-F67A-1952-77BC8F95D79E}" dt="2022-05-04T19:37:18.874" v="165"/>
          <ac:spMkLst>
            <pc:docMk/>
            <pc:sldMk cId="2173957721" sldId="262"/>
            <ac:spMk id="45" creationId="{24C6BC13-FB1E-48CC-B421-3D06039728B4}"/>
          </ac:spMkLst>
        </pc:spChg>
        <pc:spChg chg="add">
          <ac:chgData name="Kellie Mills (2103897)" userId="S::2103897@student.uwtsd.ac.uk::9a9a92b7-78c1-4491-bc44-d1a456cb92a1" providerId="AD" clId="Web-{312683DF-5445-F67A-1952-77BC8F95D79E}" dt="2022-05-04T19:37:18.874" v="165"/>
          <ac:spMkLst>
            <pc:docMk/>
            <pc:sldMk cId="2173957721" sldId="262"/>
            <ac:spMk id="47" creationId="{CB5AA8A5-25CC-4295-892F-367FCDAF2BF6}"/>
          </ac:spMkLst>
        </pc:spChg>
        <pc:grpChg chg="add del">
          <ac:chgData name="Kellie Mills (2103897)" userId="S::2103897@student.uwtsd.ac.uk::9a9a92b7-78c1-4491-bc44-d1a456cb92a1" providerId="AD" clId="Web-{312683DF-5445-F67A-1952-77BC8F95D79E}" dt="2022-05-04T19:36:56.451" v="158"/>
          <ac:grpSpMkLst>
            <pc:docMk/>
            <pc:sldMk cId="2173957721" sldId="262"/>
            <ac:grpSpMk id="20" creationId="{947CDE17-06F4-4FCE-8BFE-AD89EACB7094}"/>
          </ac:grpSpMkLst>
        </pc:grpChg>
        <pc:grpChg chg="add del">
          <ac:chgData name="Kellie Mills (2103897)" userId="S::2103897@student.uwtsd.ac.uk::9a9a92b7-78c1-4491-bc44-d1a456cb92a1" providerId="AD" clId="Web-{312683DF-5445-F67A-1952-77BC8F95D79E}" dt="2022-05-04T19:37:06.967" v="160"/>
          <ac:grpSpMkLst>
            <pc:docMk/>
            <pc:sldMk cId="2173957721" sldId="262"/>
            <ac:grpSpMk id="38" creationId="{947CDE17-06F4-4FCE-8BFE-AD89EACB7094}"/>
          </ac:grpSpMkLst>
        </pc:grpChg>
        <pc:grpChg chg="add">
          <ac:chgData name="Kellie Mills (2103897)" userId="S::2103897@student.uwtsd.ac.uk::9a9a92b7-78c1-4491-bc44-d1a456cb92a1" providerId="AD" clId="Web-{312683DF-5445-F67A-1952-77BC8F95D79E}" dt="2022-05-04T19:37:18.874" v="165"/>
          <ac:grpSpMkLst>
            <pc:docMk/>
            <pc:sldMk cId="2173957721" sldId="262"/>
            <ac:grpSpMk id="46" creationId="{947CDE17-06F4-4FCE-8BFE-AD89EACB7094}"/>
          </ac:grpSpMkLst>
        </pc:grpChg>
        <pc:grpChg chg="add">
          <ac:chgData name="Kellie Mills (2103897)" userId="S::2103897@student.uwtsd.ac.uk::9a9a92b7-78c1-4491-bc44-d1a456cb92a1" providerId="AD" clId="Web-{312683DF-5445-F67A-1952-77BC8F95D79E}" dt="2022-05-04T19:37:18.874" v="165"/>
          <ac:grpSpMkLst>
            <pc:docMk/>
            <pc:sldMk cId="2173957721" sldId="262"/>
            <ac:grpSpMk id="48" creationId="{09DD65AA-8280-4962-92F3-DF1CB53349DB}"/>
          </ac:grpSpMkLst>
        </pc:grpChg>
        <pc:graphicFrameChg chg="add del">
          <ac:chgData name="Kellie Mills (2103897)" userId="S::2103897@student.uwtsd.ac.uk::9a9a92b7-78c1-4491-bc44-d1a456cb92a1" providerId="AD" clId="Web-{312683DF-5445-F67A-1952-77BC8F95D79E}" dt="2022-05-04T19:36:56.451" v="158"/>
          <ac:graphicFrameMkLst>
            <pc:docMk/>
            <pc:sldMk cId="2173957721" sldId="262"/>
            <ac:graphicFrameMk id="31" creationId="{772BA815-7A7C-3F12-3855-220BF1C40DA8}"/>
          </ac:graphicFrameMkLst>
        </pc:graphicFrameChg>
        <pc:graphicFrameChg chg="add del">
          <ac:chgData name="Kellie Mills (2103897)" userId="S::2103897@student.uwtsd.ac.uk::9a9a92b7-78c1-4491-bc44-d1a456cb92a1" providerId="AD" clId="Web-{312683DF-5445-F67A-1952-77BC8F95D79E}" dt="2022-05-04T19:37:06.967" v="160"/>
          <ac:graphicFrameMkLst>
            <pc:docMk/>
            <pc:sldMk cId="2173957721" sldId="262"/>
            <ac:graphicFrameMk id="39" creationId="{FB1E077D-EC13-F1F3-8633-807FEBD5898D}"/>
          </ac:graphicFrameMkLst>
        </pc:graphicFrameChg>
        <pc:graphicFrameChg chg="add del">
          <ac:chgData name="Kellie Mills (2103897)" userId="S::2103897@student.uwtsd.ac.uk::9a9a92b7-78c1-4491-bc44-d1a456cb92a1" providerId="AD" clId="Web-{312683DF-5445-F67A-1952-77BC8F95D79E}" dt="2022-05-04T19:37:14.921" v="162"/>
          <ac:graphicFrameMkLst>
            <pc:docMk/>
            <pc:sldMk cId="2173957721" sldId="262"/>
            <ac:graphicFrameMk id="41" creationId="{69A20320-BD3A-5CCE-FA2C-20A63A080E41}"/>
          </ac:graphicFrameMkLst>
        </pc:graphicFrameChg>
        <pc:graphicFrameChg chg="add del">
          <ac:chgData name="Kellie Mills (2103897)" userId="S::2103897@student.uwtsd.ac.uk::9a9a92b7-78c1-4491-bc44-d1a456cb92a1" providerId="AD" clId="Web-{312683DF-5445-F67A-1952-77BC8F95D79E}" dt="2022-05-04T19:37:18.858" v="164"/>
          <ac:graphicFrameMkLst>
            <pc:docMk/>
            <pc:sldMk cId="2173957721" sldId="262"/>
            <ac:graphicFrameMk id="43" creationId="{020D62F0-76CD-6632-B614-FC2954E06866}"/>
          </ac:graphicFrameMkLst>
        </pc:graphicFrameChg>
        <pc:graphicFrameChg chg="add">
          <ac:chgData name="Kellie Mills (2103897)" userId="S::2103897@student.uwtsd.ac.uk::9a9a92b7-78c1-4491-bc44-d1a456cb92a1" providerId="AD" clId="Web-{312683DF-5445-F67A-1952-77BC8F95D79E}" dt="2022-05-04T19:37:18.874" v="165"/>
          <ac:graphicFrameMkLst>
            <pc:docMk/>
            <pc:sldMk cId="2173957721" sldId="262"/>
            <ac:graphicFrameMk id="54" creationId="{C0696796-B795-12AD-B8A0-BEC699A0019B}"/>
          </ac:graphicFrameMkLst>
        </pc:graphicFrameChg>
      </pc:sldChg>
      <pc:sldChg chg="addSp delSp modSp mod setBg modClrScheme setClrOvrMap delDesignElem chgLayout">
        <pc:chgData name="Kellie Mills (2103897)" userId="S::2103897@student.uwtsd.ac.uk::9a9a92b7-78c1-4491-bc44-d1a456cb92a1" providerId="AD" clId="Web-{312683DF-5445-F67A-1952-77BC8F95D79E}" dt="2022-05-04T19:38:27.548" v="169"/>
        <pc:sldMkLst>
          <pc:docMk/>
          <pc:sldMk cId="3747757648" sldId="263"/>
        </pc:sldMkLst>
        <pc:spChg chg="mod">
          <ac:chgData name="Kellie Mills (2103897)" userId="S::2103897@student.uwtsd.ac.uk::9a9a92b7-78c1-4491-bc44-d1a456cb92a1" providerId="AD" clId="Web-{312683DF-5445-F67A-1952-77BC8F95D79E}" dt="2022-05-04T19:38:27.548" v="169"/>
          <ac:spMkLst>
            <pc:docMk/>
            <pc:sldMk cId="3747757648" sldId="263"/>
            <ac:spMk id="2" creationId="{A73862D3-7797-09BF-E0B9-F00A91789C28}"/>
          </ac:spMkLst>
        </pc:spChg>
        <pc:spChg chg="del mod">
          <ac:chgData name="Kellie Mills (2103897)" userId="S::2103897@student.uwtsd.ac.uk::9a9a92b7-78c1-4491-bc44-d1a456cb92a1" providerId="AD" clId="Web-{312683DF-5445-F67A-1952-77BC8F95D79E}" dt="2022-05-04T19:33:04.944" v="81"/>
          <ac:spMkLst>
            <pc:docMk/>
            <pc:sldMk cId="3747757648" sldId="263"/>
            <ac:spMk id="3" creationId="{44F3475A-9197-CE6C-6CEB-6032C52B2B5A}"/>
          </ac:spMkLst>
        </pc:spChg>
        <pc:spChg chg="del mod">
          <ac:chgData name="Kellie Mills (2103897)" userId="S::2103897@student.uwtsd.ac.uk::9a9a92b7-78c1-4491-bc44-d1a456cb92a1" providerId="AD" clId="Web-{312683DF-5445-F67A-1952-77BC8F95D79E}" dt="2022-05-04T19:32:57.584" v="79"/>
          <ac:spMkLst>
            <pc:docMk/>
            <pc:sldMk cId="3747757648" sldId="263"/>
            <ac:spMk id="4" creationId="{54A8A845-1005-A2DC-45F9-8B2AD4E91F46}"/>
          </ac:spMkLst>
        </pc:spChg>
        <pc:spChg chg="del mod">
          <ac:chgData name="Kellie Mills (2103897)" userId="S::2103897@student.uwtsd.ac.uk::9a9a92b7-78c1-4491-bc44-d1a456cb92a1" providerId="AD" clId="Web-{312683DF-5445-F67A-1952-77BC8F95D79E}" dt="2022-05-04T19:38:27.548" v="169"/>
          <ac:spMkLst>
            <pc:docMk/>
            <pc:sldMk cId="3747757648" sldId="263"/>
            <ac:spMk id="5" creationId="{A6CC2F8D-783A-F1D4-99B9-3615BCA14355}"/>
          </ac:spMkLst>
        </pc:spChg>
        <pc:spChg chg="mod">
          <ac:chgData name="Kellie Mills (2103897)" userId="S::2103897@student.uwtsd.ac.uk::9a9a92b7-78c1-4491-bc44-d1a456cb92a1" providerId="AD" clId="Web-{312683DF-5445-F67A-1952-77BC8F95D79E}" dt="2022-05-04T19:32:39.615" v="73" actId="20577"/>
          <ac:spMkLst>
            <pc:docMk/>
            <pc:sldMk cId="3747757648" sldId="263"/>
            <ac:spMk id="6" creationId="{1293F107-028D-06CF-FC1E-078AE685C9E3}"/>
          </ac:spMkLst>
        </pc:spChg>
        <pc:spChg chg="del">
          <ac:chgData name="Kellie Mills (2103897)" userId="S::2103897@student.uwtsd.ac.uk::9a9a92b7-78c1-4491-bc44-d1a456cb92a1" providerId="AD" clId="Web-{312683DF-5445-F67A-1952-77BC8F95D79E}" dt="2022-05-04T19:32:44.647" v="74"/>
          <ac:spMkLst>
            <pc:docMk/>
            <pc:sldMk cId="3747757648" sldId="263"/>
            <ac:spMk id="7" creationId="{029D495E-E2F9-FE58-62EE-BFF8FC8F6DE2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8:27.548" v="169"/>
          <ac:spMkLst>
            <pc:docMk/>
            <pc:sldMk cId="3747757648" sldId="263"/>
            <ac:spMk id="9" creationId="{A65AC7D1-EAA9-48F5-B509-60A7F50BF703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8:27.548" v="169"/>
          <ac:spMkLst>
            <pc:docMk/>
            <pc:sldMk cId="3747757648" sldId="263"/>
            <ac:spMk id="10" creationId="{D6320AF9-619A-4175-865B-5663E1AEF4C5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4:29.852" v="90"/>
          <ac:spMkLst>
            <pc:docMk/>
            <pc:sldMk cId="3747757648" sldId="263"/>
            <ac:spMk id="23" creationId="{86C16C40-7C29-4ACC-B851-7E08E459B596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8:27.548" v="169"/>
          <ac:spMkLst>
            <pc:docMk/>
            <pc:sldMk cId="3747757648" sldId="263"/>
            <ac:spMk id="31" creationId="{7E018740-5C2B-4A41-AC1A-7E68D1EC1954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8:27.548" v="169"/>
          <ac:spMkLst>
            <pc:docMk/>
            <pc:sldMk cId="3747757648" sldId="263"/>
            <ac:spMk id="33" creationId="{166F75A4-C475-4941-8EE2-B80A06A2C1BB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8:27.548" v="169"/>
          <ac:spMkLst>
            <pc:docMk/>
            <pc:sldMk cId="3747757648" sldId="263"/>
            <ac:spMk id="35" creationId="{A032553A-72E8-4B0D-8405-FF9771C9AF05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8:27.548" v="169"/>
          <ac:spMkLst>
            <pc:docMk/>
            <pc:sldMk cId="3747757648" sldId="263"/>
            <ac:spMk id="37" creationId="{765800AC-C3B9-498E-87BC-29FAE4C76B21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8:27.548" v="169"/>
          <ac:spMkLst>
            <pc:docMk/>
            <pc:sldMk cId="3747757648" sldId="263"/>
            <ac:spMk id="39" creationId="{1F9D6ACB-2FF4-49F9-978A-E0D5327FC635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19:38:27.548" v="169"/>
          <ac:spMkLst>
            <pc:docMk/>
            <pc:sldMk cId="3747757648" sldId="263"/>
            <ac:spMk id="41" creationId="{142BFA2A-77A0-4F60-A32A-685681C84889}"/>
          </ac:spMkLst>
        </pc:spChg>
        <pc:spChg chg="add">
          <ac:chgData name="Kellie Mills (2103897)" userId="S::2103897@student.uwtsd.ac.uk::9a9a92b7-78c1-4491-bc44-d1a456cb92a1" providerId="AD" clId="Web-{312683DF-5445-F67A-1952-77BC8F95D79E}" dt="2022-05-04T19:38:27.548" v="169"/>
          <ac:spMkLst>
            <pc:docMk/>
            <pc:sldMk cId="3747757648" sldId="263"/>
            <ac:spMk id="59" creationId="{CB5AA8A5-25CC-4295-892F-367FCDAF2BF6}"/>
          </ac:spMkLst>
        </pc:spChg>
        <pc:spChg chg="add">
          <ac:chgData name="Kellie Mills (2103897)" userId="S::2103897@student.uwtsd.ac.uk::9a9a92b7-78c1-4491-bc44-d1a456cb92a1" providerId="AD" clId="Web-{312683DF-5445-F67A-1952-77BC8F95D79E}" dt="2022-05-04T19:38:27.548" v="169"/>
          <ac:spMkLst>
            <pc:docMk/>
            <pc:sldMk cId="3747757648" sldId="263"/>
            <ac:spMk id="72" creationId="{24C6BC13-FB1E-48CC-B421-3D06039728B4}"/>
          </ac:spMkLst>
        </pc:spChg>
        <pc:grpChg chg="add del">
          <ac:chgData name="Kellie Mills (2103897)" userId="S::2103897@student.uwtsd.ac.uk::9a9a92b7-78c1-4491-bc44-d1a456cb92a1" providerId="AD" clId="Web-{312683DF-5445-F67A-1952-77BC8F95D79E}" dt="2022-05-04T19:38:27.548" v="169"/>
          <ac:grpSpMkLst>
            <pc:docMk/>
            <pc:sldMk cId="3747757648" sldId="263"/>
            <ac:grpSpMk id="8" creationId="{2A83B46E-4B9D-41E7-AEA4-D49D0E7D87A9}"/>
          </ac:grpSpMkLst>
        </pc:grpChg>
        <pc:grpChg chg="add del">
          <ac:chgData name="Kellie Mills (2103897)" userId="S::2103897@student.uwtsd.ac.uk::9a9a92b7-78c1-4491-bc44-d1a456cb92a1" providerId="AD" clId="Web-{312683DF-5445-F67A-1952-77BC8F95D79E}" dt="2022-05-04T19:34:29.852" v="90"/>
          <ac:grpSpMkLst>
            <pc:docMk/>
            <pc:sldMk cId="3747757648" sldId="263"/>
            <ac:grpSpMk id="11" creationId="{09EA7EA7-74F5-4EE2-8E3D-1A10308259D7}"/>
          </ac:grpSpMkLst>
        </pc:grpChg>
        <pc:grpChg chg="add del">
          <ac:chgData name="Kellie Mills (2103897)" userId="S::2103897@student.uwtsd.ac.uk::9a9a92b7-78c1-4491-bc44-d1a456cb92a1" providerId="AD" clId="Web-{312683DF-5445-F67A-1952-77BC8F95D79E}" dt="2022-05-04T19:34:29.852" v="90"/>
          <ac:grpSpMkLst>
            <pc:docMk/>
            <pc:sldMk cId="3747757648" sldId="263"/>
            <ac:grpSpMk id="25" creationId="{CDD733AE-DD5E-4C77-8BCD-72BF12A06BB1}"/>
          </ac:grpSpMkLst>
        </pc:grpChg>
        <pc:grpChg chg="add">
          <ac:chgData name="Kellie Mills (2103897)" userId="S::2103897@student.uwtsd.ac.uk::9a9a92b7-78c1-4491-bc44-d1a456cb92a1" providerId="AD" clId="Web-{312683DF-5445-F67A-1952-77BC8F95D79E}" dt="2022-05-04T19:38:27.548" v="169"/>
          <ac:grpSpMkLst>
            <pc:docMk/>
            <pc:sldMk cId="3747757648" sldId="263"/>
            <ac:grpSpMk id="47" creationId="{947CDE17-06F4-4FCE-8BFE-AD89EACB7094}"/>
          </ac:grpSpMkLst>
        </pc:grpChg>
        <pc:grpChg chg="add">
          <ac:chgData name="Kellie Mills (2103897)" userId="S::2103897@student.uwtsd.ac.uk::9a9a92b7-78c1-4491-bc44-d1a456cb92a1" providerId="AD" clId="Web-{312683DF-5445-F67A-1952-77BC8F95D79E}" dt="2022-05-04T19:38:27.548" v="169"/>
          <ac:grpSpMkLst>
            <pc:docMk/>
            <pc:sldMk cId="3747757648" sldId="263"/>
            <ac:grpSpMk id="61" creationId="{09DD65AA-8280-4962-92F3-DF1CB53349DB}"/>
          </ac:grpSpMkLst>
        </pc:grpChg>
        <pc:graphicFrameChg chg="add">
          <ac:chgData name="Kellie Mills (2103897)" userId="S::2103897@student.uwtsd.ac.uk::9a9a92b7-78c1-4491-bc44-d1a456cb92a1" providerId="AD" clId="Web-{312683DF-5445-F67A-1952-77BC8F95D79E}" dt="2022-05-04T19:38:27.548" v="169"/>
          <ac:graphicFrameMkLst>
            <pc:docMk/>
            <pc:sldMk cId="3747757648" sldId="263"/>
            <ac:graphicFrameMk id="43" creationId="{2FFB7B97-7E93-3282-1A7C-8218ECBD0C1E}"/>
          </ac:graphicFrameMkLst>
        </pc:graphicFrameChg>
        <pc:cxnChg chg="add del">
          <ac:chgData name="Kellie Mills (2103897)" userId="S::2103897@student.uwtsd.ac.uk::9a9a92b7-78c1-4491-bc44-d1a456cb92a1" providerId="AD" clId="Web-{312683DF-5445-F67A-1952-77BC8F95D79E}" dt="2022-05-04T19:38:27.548" v="169"/>
          <ac:cxnSpMkLst>
            <pc:docMk/>
            <pc:sldMk cId="3747757648" sldId="263"/>
            <ac:cxnSpMk id="27" creationId="{063B6EC6-D752-4EE7-908B-F8F19E8C7FEA}"/>
          </ac:cxnSpMkLst>
        </pc:cxnChg>
        <pc:cxnChg chg="add del">
          <ac:chgData name="Kellie Mills (2103897)" userId="S::2103897@student.uwtsd.ac.uk::9a9a92b7-78c1-4491-bc44-d1a456cb92a1" providerId="AD" clId="Web-{312683DF-5445-F67A-1952-77BC8F95D79E}" dt="2022-05-04T19:38:27.548" v="169"/>
          <ac:cxnSpMkLst>
            <pc:docMk/>
            <pc:sldMk cId="3747757648" sldId="263"/>
            <ac:cxnSpMk id="29" creationId="{EFECD4E8-AD3E-4228-82A2-9461958EA94D}"/>
          </ac:cxnSpMkLst>
        </pc:cxnChg>
      </pc:sldChg>
      <pc:sldChg chg="addSp delSp modSp add del mod setBg modClrScheme setClrOvrMap chgLayout modNotes">
        <pc:chgData name="Kellie Mills (2103897)" userId="S::2103897@student.uwtsd.ac.uk::9a9a92b7-78c1-4491-bc44-d1a456cb92a1" providerId="AD" clId="Web-{312683DF-5445-F67A-1952-77BC8F95D79E}" dt="2022-05-04T20:20:22.379" v="298"/>
        <pc:sldMkLst>
          <pc:docMk/>
          <pc:sldMk cId="1874038750" sldId="264"/>
        </pc:sldMkLst>
        <pc:spChg chg="add del mod">
          <ac:chgData name="Kellie Mills (2103897)" userId="S::2103897@student.uwtsd.ac.uk::9a9a92b7-78c1-4491-bc44-d1a456cb92a1" providerId="AD" clId="Web-{312683DF-5445-F67A-1952-77BC8F95D79E}" dt="2022-05-04T20:02:05.057" v="196"/>
          <ac:spMkLst>
            <pc:docMk/>
            <pc:sldMk cId="1874038750" sldId="264"/>
            <ac:spMk id="3" creationId="{0878AA63-5E4D-22D7-5739-D1E370887262}"/>
          </ac:spMkLst>
        </pc:spChg>
        <pc:spChg chg="mod">
          <ac:chgData name="Kellie Mills (2103897)" userId="S::2103897@student.uwtsd.ac.uk::9a9a92b7-78c1-4491-bc44-d1a456cb92a1" providerId="AD" clId="Web-{312683DF-5445-F67A-1952-77BC8F95D79E}" dt="2022-05-04T20:19:58.893" v="294"/>
          <ac:spMkLst>
            <pc:docMk/>
            <pc:sldMk cId="1874038750" sldId="264"/>
            <ac:spMk id="4" creationId="{C2F59001-DF79-998A-C20D-EFAFBFE507F8}"/>
          </ac:spMkLst>
        </pc:spChg>
        <pc:spChg chg="add del mod">
          <ac:chgData name="Kellie Mills (2103897)" userId="S::2103897@student.uwtsd.ac.uk::9a9a92b7-78c1-4491-bc44-d1a456cb92a1" providerId="AD" clId="Web-{312683DF-5445-F67A-1952-77BC8F95D79E}" dt="2022-05-04T20:19:46.861" v="293"/>
          <ac:spMkLst>
            <pc:docMk/>
            <pc:sldMk cId="1874038750" sldId="264"/>
            <ac:spMk id="5" creationId="{04F20AB1-463F-171F-5CEC-9890DBA8575E}"/>
          </ac:spMkLst>
        </pc:spChg>
        <pc:spChg chg="del">
          <ac:chgData name="Kellie Mills (2103897)" userId="S::2103897@student.uwtsd.ac.uk::9a9a92b7-78c1-4491-bc44-d1a456cb92a1" providerId="AD" clId="Web-{312683DF-5445-F67A-1952-77BC8F95D79E}" dt="2022-05-04T19:39:03.314" v="173"/>
          <ac:spMkLst>
            <pc:docMk/>
            <pc:sldMk cId="1874038750" sldId="264"/>
            <ac:spMk id="5" creationId="{36D3DC54-4947-4297-A091-1E844170429E}"/>
          </ac:spMkLst>
        </pc:spChg>
        <pc:spChg chg="del">
          <ac:chgData name="Kellie Mills (2103897)" userId="S::2103897@student.uwtsd.ac.uk::9a9a92b7-78c1-4491-bc44-d1a456cb92a1" providerId="AD" clId="Web-{312683DF-5445-F67A-1952-77BC8F95D79E}" dt="2022-05-04T19:38:39.439" v="170"/>
          <ac:spMkLst>
            <pc:docMk/>
            <pc:sldMk cId="1874038750" sldId="264"/>
            <ac:spMk id="6" creationId="{18F0C8CA-9A17-3AFA-9D77-A95CD95671FB}"/>
          </ac:spMkLst>
        </pc:spChg>
        <pc:spChg chg="add mod">
          <ac:chgData name="Kellie Mills (2103897)" userId="S::2103897@student.uwtsd.ac.uk::9a9a92b7-78c1-4491-bc44-d1a456cb92a1" providerId="AD" clId="Web-{312683DF-5445-F67A-1952-77BC8F95D79E}" dt="2022-05-04T20:19:58.893" v="294"/>
          <ac:spMkLst>
            <pc:docMk/>
            <pc:sldMk cId="1874038750" sldId="264"/>
            <ac:spMk id="7" creationId="{FC7197E2-D054-B45C-A5E0-71903D8CE2DA}"/>
          </ac:spMkLst>
        </pc:spChg>
        <pc:spChg chg="del mod">
          <ac:chgData name="Kellie Mills (2103897)" userId="S::2103897@student.uwtsd.ac.uk::9a9a92b7-78c1-4491-bc44-d1a456cb92a1" providerId="AD" clId="Web-{312683DF-5445-F67A-1952-77BC8F95D79E}" dt="2022-05-04T19:39:44.237" v="181"/>
          <ac:spMkLst>
            <pc:docMk/>
            <pc:sldMk cId="1874038750" sldId="264"/>
            <ac:spMk id="8" creationId="{BB3A63E3-C99F-9E0D-4F4B-341C354803AB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20:17:30.133" v="255"/>
          <ac:spMkLst>
            <pc:docMk/>
            <pc:sldMk cId="1874038750" sldId="264"/>
            <ac:spMk id="23" creationId="{8E2EB503-A017-4457-A105-53638C97DEB8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20:19:58.893" v="294"/>
          <ac:spMkLst>
            <pc:docMk/>
            <pc:sldMk cId="1874038750" sldId="264"/>
            <ac:spMk id="40" creationId="{1E0F66E4-0FA4-4124-8546-2BCCA00E189A}"/>
          </ac:spMkLst>
        </pc:spChg>
        <pc:spChg chg="add">
          <ac:chgData name="Kellie Mills (2103897)" userId="S::2103897@student.uwtsd.ac.uk::9a9a92b7-78c1-4491-bc44-d1a456cb92a1" providerId="AD" clId="Web-{312683DF-5445-F67A-1952-77BC8F95D79E}" dt="2022-05-04T20:20:22.379" v="298"/>
          <ac:spMkLst>
            <pc:docMk/>
            <pc:sldMk cId="1874038750" sldId="264"/>
            <ac:spMk id="43" creationId="{CF802563-F1D1-D61B-E1E3-A27FC25CF7ED}"/>
          </ac:spMkLst>
        </pc:spChg>
        <pc:grpChg chg="add del">
          <ac:chgData name="Kellie Mills (2103897)" userId="S::2103897@student.uwtsd.ac.uk::9a9a92b7-78c1-4491-bc44-d1a456cb92a1" providerId="AD" clId="Web-{312683DF-5445-F67A-1952-77BC8F95D79E}" dt="2022-05-04T20:17:30.133" v="255"/>
          <ac:grpSpMkLst>
            <pc:docMk/>
            <pc:sldMk cId="1874038750" sldId="264"/>
            <ac:grpSpMk id="11" creationId="{BCAEEEBD-779B-4609-A737-4BEFD64744BF}"/>
          </ac:grpSpMkLst>
        </pc:grpChg>
        <pc:grpChg chg="add del">
          <ac:chgData name="Kellie Mills (2103897)" userId="S::2103897@student.uwtsd.ac.uk::9a9a92b7-78c1-4491-bc44-d1a456cb92a1" providerId="AD" clId="Web-{312683DF-5445-F67A-1952-77BC8F95D79E}" dt="2022-05-04T20:19:58.893" v="294"/>
          <ac:grpSpMkLst>
            <pc:docMk/>
            <pc:sldMk cId="1874038750" sldId="264"/>
            <ac:grpSpMk id="28" creationId="{BCAEEEBD-779B-4609-A737-4BEFD64744BF}"/>
          </ac:grpSpMkLst>
        </pc:grpChg>
        <pc:grpChg chg="add">
          <ac:chgData name="Kellie Mills (2103897)" userId="S::2103897@student.uwtsd.ac.uk::9a9a92b7-78c1-4491-bc44-d1a456cb92a1" providerId="AD" clId="Web-{312683DF-5445-F67A-1952-77BC8F95D79E}" dt="2022-05-04T20:19:58.893" v="294"/>
          <ac:grpSpMkLst>
            <pc:docMk/>
            <pc:sldMk cId="1874038750" sldId="264"/>
            <ac:grpSpMk id="45" creationId="{2356F361-DB9C-4716-8572-8E67E9AB4D57}"/>
          </ac:grpSpMkLst>
        </pc:grpChg>
        <pc:picChg chg="add mod ord">
          <ac:chgData name="Kellie Mills (2103897)" userId="S::2103897@student.uwtsd.ac.uk::9a9a92b7-78c1-4491-bc44-d1a456cb92a1" providerId="AD" clId="Web-{312683DF-5445-F67A-1952-77BC8F95D79E}" dt="2022-05-04T20:20:13.472" v="297" actId="14100"/>
          <ac:picMkLst>
            <pc:docMk/>
            <pc:sldMk cId="1874038750" sldId="264"/>
            <ac:picMk id="2" creationId="{CE66B935-BF81-59E7-406A-A346B78B3639}"/>
          </ac:picMkLst>
        </pc:picChg>
        <pc:picChg chg="add mod ord">
          <ac:chgData name="Kellie Mills (2103897)" userId="S::2103897@student.uwtsd.ac.uk::9a9a92b7-78c1-4491-bc44-d1a456cb92a1" providerId="AD" clId="Web-{312683DF-5445-F67A-1952-77BC8F95D79E}" dt="2022-05-04T20:19:58.893" v="294"/>
          <ac:picMkLst>
            <pc:docMk/>
            <pc:sldMk cId="1874038750" sldId="264"/>
            <ac:picMk id="6" creationId="{95CE507B-BECF-A2E8-1FAE-EB59D373883B}"/>
          </ac:picMkLst>
        </pc:picChg>
      </pc:sldChg>
      <pc:sldChg chg="addSp delSp modSp new modNotes">
        <pc:chgData name="Kellie Mills (2103897)" userId="S::2103897@student.uwtsd.ac.uk::9a9a92b7-78c1-4491-bc44-d1a456cb92a1" providerId="AD" clId="Web-{312683DF-5445-F67A-1952-77BC8F95D79E}" dt="2022-05-04T20:29:45.556" v="366"/>
        <pc:sldMkLst>
          <pc:docMk/>
          <pc:sldMk cId="1052771081" sldId="265"/>
        </pc:sldMkLst>
        <pc:spChg chg="add mod">
          <ac:chgData name="Kellie Mills (2103897)" userId="S::2103897@student.uwtsd.ac.uk::9a9a92b7-78c1-4491-bc44-d1a456cb92a1" providerId="AD" clId="Web-{312683DF-5445-F67A-1952-77BC8F95D79E}" dt="2022-05-04T20:28:40.614" v="318" actId="1076"/>
          <ac:spMkLst>
            <pc:docMk/>
            <pc:sldMk cId="1052771081" sldId="265"/>
            <ac:spMk id="2" creationId="{6B9762ED-C053-73B9-37A3-A5CD40511A27}"/>
          </ac:spMkLst>
        </pc:spChg>
        <pc:spChg chg="add mod">
          <ac:chgData name="Kellie Mills (2103897)" userId="S::2103897@student.uwtsd.ac.uk::9a9a92b7-78c1-4491-bc44-d1a456cb92a1" providerId="AD" clId="Web-{312683DF-5445-F67A-1952-77BC8F95D79E}" dt="2022-05-04T20:28:46.880" v="320" actId="1076"/>
          <ac:spMkLst>
            <pc:docMk/>
            <pc:sldMk cId="1052771081" sldId="265"/>
            <ac:spMk id="3" creationId="{7B254EF7-0A1D-9C98-5F89-C297D0780D5C}"/>
          </ac:spMkLst>
        </pc:spChg>
        <pc:spChg chg="add mod">
          <ac:chgData name="Kellie Mills (2103897)" userId="S::2103897@student.uwtsd.ac.uk::9a9a92b7-78c1-4491-bc44-d1a456cb92a1" providerId="AD" clId="Web-{312683DF-5445-F67A-1952-77BC8F95D79E}" dt="2022-05-04T20:24:59.209" v="312" actId="1076"/>
          <ac:spMkLst>
            <pc:docMk/>
            <pc:sldMk cId="1052771081" sldId="265"/>
            <ac:spMk id="5" creationId="{73166C73-8A11-3777-7CC7-418B5E1ABA4D}"/>
          </ac:spMkLst>
        </pc:spChg>
        <pc:spChg chg="add del">
          <ac:chgData name="Kellie Mills (2103897)" userId="S::2103897@student.uwtsd.ac.uk::9a9a92b7-78c1-4491-bc44-d1a456cb92a1" providerId="AD" clId="Web-{312683DF-5445-F67A-1952-77BC8F95D79E}" dt="2022-05-04T20:29:45.556" v="366"/>
          <ac:spMkLst>
            <pc:docMk/>
            <pc:sldMk cId="1052771081" sldId="265"/>
            <ac:spMk id="7" creationId="{E8570F05-2FED-EF02-44BA-F711E91A930A}"/>
          </ac:spMkLst>
        </pc:spChg>
        <pc:picChg chg="add mod">
          <ac:chgData name="Kellie Mills (2103897)" userId="S::2103897@student.uwtsd.ac.uk::9a9a92b7-78c1-4491-bc44-d1a456cb92a1" providerId="AD" clId="Web-{312683DF-5445-F67A-1952-77BC8F95D79E}" dt="2022-05-04T20:23:59.283" v="305" actId="14100"/>
          <ac:picMkLst>
            <pc:docMk/>
            <pc:sldMk cId="1052771081" sldId="265"/>
            <ac:picMk id="4" creationId="{73183D2D-B3BF-3146-BBAA-2C51DA113C6D}"/>
          </ac:picMkLst>
        </pc:picChg>
        <pc:picChg chg="add mod">
          <ac:chgData name="Kellie Mills (2103897)" userId="S::2103897@student.uwtsd.ac.uk::9a9a92b7-78c1-4491-bc44-d1a456cb92a1" providerId="AD" clId="Web-{312683DF-5445-F67A-1952-77BC8F95D79E}" dt="2022-05-04T20:28:43.208" v="319" actId="1076"/>
          <ac:picMkLst>
            <pc:docMk/>
            <pc:sldMk cId="1052771081" sldId="265"/>
            <ac:picMk id="6" creationId="{B18F44AB-083D-851F-EAEC-5D00B2D092EF}"/>
          </ac:picMkLst>
        </pc:picChg>
      </pc:sldChg>
      <pc:sldMasterChg chg="del delSldLayout">
        <pc:chgData name="Kellie Mills (2103897)" userId="S::2103897@student.uwtsd.ac.uk::9a9a92b7-78c1-4491-bc44-d1a456cb92a1" providerId="AD" clId="Web-{312683DF-5445-F67A-1952-77BC8F95D79E}" dt="2022-05-04T19:29:01.875" v="0"/>
        <pc:sldMasterMkLst>
          <pc:docMk/>
          <pc:sldMasterMk cId="2280364921" sldId="2147483672"/>
        </pc:sldMasterMkLst>
        <pc:sldLayoutChg chg="del">
          <pc:chgData name="Kellie Mills (2103897)" userId="S::2103897@student.uwtsd.ac.uk::9a9a92b7-78c1-4491-bc44-d1a456cb92a1" providerId="AD" clId="Web-{312683DF-5445-F67A-1952-77BC8F95D79E}" dt="2022-05-04T19:29:01.875" v="0"/>
          <pc:sldLayoutMkLst>
            <pc:docMk/>
            <pc:sldMasterMk cId="2280364921" sldId="2147483672"/>
            <pc:sldLayoutMk cId="4218775515" sldId="2147483673"/>
          </pc:sldLayoutMkLst>
        </pc:sldLayoutChg>
        <pc:sldLayoutChg chg="del">
          <pc:chgData name="Kellie Mills (2103897)" userId="S::2103897@student.uwtsd.ac.uk::9a9a92b7-78c1-4491-bc44-d1a456cb92a1" providerId="AD" clId="Web-{312683DF-5445-F67A-1952-77BC8F95D79E}" dt="2022-05-04T19:29:01.875" v="0"/>
          <pc:sldLayoutMkLst>
            <pc:docMk/>
            <pc:sldMasterMk cId="2280364921" sldId="2147483672"/>
            <pc:sldLayoutMk cId="1983892975" sldId="2147483674"/>
          </pc:sldLayoutMkLst>
        </pc:sldLayoutChg>
        <pc:sldLayoutChg chg="del">
          <pc:chgData name="Kellie Mills (2103897)" userId="S::2103897@student.uwtsd.ac.uk::9a9a92b7-78c1-4491-bc44-d1a456cb92a1" providerId="AD" clId="Web-{312683DF-5445-F67A-1952-77BC8F95D79E}" dt="2022-05-04T19:29:01.875" v="0"/>
          <pc:sldLayoutMkLst>
            <pc:docMk/>
            <pc:sldMasterMk cId="2280364921" sldId="2147483672"/>
            <pc:sldLayoutMk cId="982457544" sldId="2147483675"/>
          </pc:sldLayoutMkLst>
        </pc:sldLayoutChg>
        <pc:sldLayoutChg chg="del">
          <pc:chgData name="Kellie Mills (2103897)" userId="S::2103897@student.uwtsd.ac.uk::9a9a92b7-78c1-4491-bc44-d1a456cb92a1" providerId="AD" clId="Web-{312683DF-5445-F67A-1952-77BC8F95D79E}" dt="2022-05-04T19:29:01.875" v="0"/>
          <pc:sldLayoutMkLst>
            <pc:docMk/>
            <pc:sldMasterMk cId="2280364921" sldId="2147483672"/>
            <pc:sldLayoutMk cId="2219834812" sldId="2147483676"/>
          </pc:sldLayoutMkLst>
        </pc:sldLayoutChg>
        <pc:sldLayoutChg chg="del">
          <pc:chgData name="Kellie Mills (2103897)" userId="S::2103897@student.uwtsd.ac.uk::9a9a92b7-78c1-4491-bc44-d1a456cb92a1" providerId="AD" clId="Web-{312683DF-5445-F67A-1952-77BC8F95D79E}" dt="2022-05-04T19:29:01.875" v="0"/>
          <pc:sldLayoutMkLst>
            <pc:docMk/>
            <pc:sldMasterMk cId="2280364921" sldId="2147483672"/>
            <pc:sldLayoutMk cId="3582865137" sldId="2147483677"/>
          </pc:sldLayoutMkLst>
        </pc:sldLayoutChg>
        <pc:sldLayoutChg chg="del">
          <pc:chgData name="Kellie Mills (2103897)" userId="S::2103897@student.uwtsd.ac.uk::9a9a92b7-78c1-4491-bc44-d1a456cb92a1" providerId="AD" clId="Web-{312683DF-5445-F67A-1952-77BC8F95D79E}" dt="2022-05-04T19:29:01.875" v="0"/>
          <pc:sldLayoutMkLst>
            <pc:docMk/>
            <pc:sldMasterMk cId="2280364921" sldId="2147483672"/>
            <pc:sldLayoutMk cId="3764968931" sldId="2147483678"/>
          </pc:sldLayoutMkLst>
        </pc:sldLayoutChg>
        <pc:sldLayoutChg chg="del">
          <pc:chgData name="Kellie Mills (2103897)" userId="S::2103897@student.uwtsd.ac.uk::9a9a92b7-78c1-4491-bc44-d1a456cb92a1" providerId="AD" clId="Web-{312683DF-5445-F67A-1952-77BC8F95D79E}" dt="2022-05-04T19:29:01.875" v="0"/>
          <pc:sldLayoutMkLst>
            <pc:docMk/>
            <pc:sldMasterMk cId="2280364921" sldId="2147483672"/>
            <pc:sldLayoutMk cId="2423002910" sldId="2147483679"/>
          </pc:sldLayoutMkLst>
        </pc:sldLayoutChg>
        <pc:sldLayoutChg chg="del">
          <pc:chgData name="Kellie Mills (2103897)" userId="S::2103897@student.uwtsd.ac.uk::9a9a92b7-78c1-4491-bc44-d1a456cb92a1" providerId="AD" clId="Web-{312683DF-5445-F67A-1952-77BC8F95D79E}" dt="2022-05-04T19:29:01.875" v="0"/>
          <pc:sldLayoutMkLst>
            <pc:docMk/>
            <pc:sldMasterMk cId="2280364921" sldId="2147483672"/>
            <pc:sldLayoutMk cId="2425423597" sldId="2147483680"/>
          </pc:sldLayoutMkLst>
        </pc:sldLayoutChg>
        <pc:sldLayoutChg chg="del">
          <pc:chgData name="Kellie Mills (2103897)" userId="S::2103897@student.uwtsd.ac.uk::9a9a92b7-78c1-4491-bc44-d1a456cb92a1" providerId="AD" clId="Web-{312683DF-5445-F67A-1952-77BC8F95D79E}" dt="2022-05-04T19:29:01.875" v="0"/>
          <pc:sldLayoutMkLst>
            <pc:docMk/>
            <pc:sldMasterMk cId="2280364921" sldId="2147483672"/>
            <pc:sldLayoutMk cId="540867105" sldId="2147483681"/>
          </pc:sldLayoutMkLst>
        </pc:sldLayoutChg>
        <pc:sldLayoutChg chg="del">
          <pc:chgData name="Kellie Mills (2103897)" userId="S::2103897@student.uwtsd.ac.uk::9a9a92b7-78c1-4491-bc44-d1a456cb92a1" providerId="AD" clId="Web-{312683DF-5445-F67A-1952-77BC8F95D79E}" dt="2022-05-04T19:29:01.875" v="0"/>
          <pc:sldLayoutMkLst>
            <pc:docMk/>
            <pc:sldMasterMk cId="2280364921" sldId="2147483672"/>
            <pc:sldLayoutMk cId="3537687841" sldId="2147483682"/>
          </pc:sldLayoutMkLst>
        </pc:sldLayoutChg>
        <pc:sldLayoutChg chg="del">
          <pc:chgData name="Kellie Mills (2103897)" userId="S::2103897@student.uwtsd.ac.uk::9a9a92b7-78c1-4491-bc44-d1a456cb92a1" providerId="AD" clId="Web-{312683DF-5445-F67A-1952-77BC8F95D79E}" dt="2022-05-04T19:29:01.875" v="0"/>
          <pc:sldLayoutMkLst>
            <pc:docMk/>
            <pc:sldMasterMk cId="2280364921" sldId="2147483672"/>
            <pc:sldLayoutMk cId="914906967" sldId="2147483683"/>
          </pc:sldLayoutMkLst>
        </pc:sldLayoutChg>
      </pc:sldMasterChg>
      <pc:sldMasterChg chg="add del addSldLayout delSldLayout modSldLayout">
        <pc:chgData name="Kellie Mills (2103897)" userId="S::2103897@student.uwtsd.ac.uk::9a9a92b7-78c1-4491-bc44-d1a456cb92a1" providerId="AD" clId="Web-{312683DF-5445-F67A-1952-77BC8F95D79E}" dt="2022-05-04T19:29:13.422" v="1"/>
        <pc:sldMasterMkLst>
          <pc:docMk/>
          <pc:sldMasterMk cId="251047436" sldId="2147483684"/>
        </pc:sldMasterMkLst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844961679" sldId="2147483685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2806037932" sldId="2147483686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2737843312" sldId="2147483687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2214446425" sldId="2147483688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1019210677" sldId="2147483689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464086182" sldId="2147483690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1666740117" sldId="2147483691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3063442619" sldId="2147483692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286487327" sldId="2147483693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3258374447" sldId="2147483694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3823141289" sldId="2147483695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1267524151" sldId="2147483696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648513699" sldId="2147483697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418493445" sldId="2147483698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3046431324" sldId="2147483699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3328946158" sldId="2147483700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13.422" v="1"/>
          <pc:sldLayoutMkLst>
            <pc:docMk/>
            <pc:sldMasterMk cId="251047436" sldId="2147483684"/>
            <pc:sldLayoutMk cId="3993981037" sldId="2147483701"/>
          </pc:sldLayoutMkLst>
        </pc:sldLayoutChg>
      </pc:sldMasterChg>
      <pc:sldMasterChg chg="add del addSldLayout delSldLayout modSldLayout">
        <pc:chgData name="Kellie Mills (2103897)" userId="S::2103897@student.uwtsd.ac.uk::9a9a92b7-78c1-4491-bc44-d1a456cb92a1" providerId="AD" clId="Web-{312683DF-5445-F67A-1952-77BC8F95D79E}" dt="2022-05-04T19:29:32.923" v="3"/>
        <pc:sldMasterMkLst>
          <pc:docMk/>
          <pc:sldMasterMk cId="1293404726" sldId="2147483702"/>
        </pc:sldMasterMkLst>
        <pc:sldLayoutChg chg="add del mod replId">
          <pc:chgData name="Kellie Mills (2103897)" userId="S::2103897@student.uwtsd.ac.uk::9a9a92b7-78c1-4491-bc44-d1a456cb92a1" providerId="AD" clId="Web-{312683DF-5445-F67A-1952-77BC8F95D79E}" dt="2022-05-04T19:29:32.923" v="3"/>
          <pc:sldLayoutMkLst>
            <pc:docMk/>
            <pc:sldMasterMk cId="1293404726" sldId="2147483702"/>
            <pc:sldLayoutMk cId="354039935" sldId="2147483703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2.923" v="3"/>
          <pc:sldLayoutMkLst>
            <pc:docMk/>
            <pc:sldMasterMk cId="1293404726" sldId="2147483702"/>
            <pc:sldLayoutMk cId="1372891873" sldId="2147483704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2.923" v="3"/>
          <pc:sldLayoutMkLst>
            <pc:docMk/>
            <pc:sldMasterMk cId="1293404726" sldId="2147483702"/>
            <pc:sldLayoutMk cId="2932092056" sldId="2147483705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2.923" v="3"/>
          <pc:sldLayoutMkLst>
            <pc:docMk/>
            <pc:sldMasterMk cId="1293404726" sldId="2147483702"/>
            <pc:sldLayoutMk cId="2525624001" sldId="2147483706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2.923" v="3"/>
          <pc:sldLayoutMkLst>
            <pc:docMk/>
            <pc:sldMasterMk cId="1293404726" sldId="2147483702"/>
            <pc:sldLayoutMk cId="3926982373" sldId="2147483707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2.923" v="3"/>
          <pc:sldLayoutMkLst>
            <pc:docMk/>
            <pc:sldMasterMk cId="1293404726" sldId="2147483702"/>
            <pc:sldLayoutMk cId="3291067161" sldId="2147483708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2.923" v="3"/>
          <pc:sldLayoutMkLst>
            <pc:docMk/>
            <pc:sldMasterMk cId="1293404726" sldId="2147483702"/>
            <pc:sldLayoutMk cId="3731984518" sldId="2147483709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2.923" v="3"/>
          <pc:sldLayoutMkLst>
            <pc:docMk/>
            <pc:sldMasterMk cId="1293404726" sldId="2147483702"/>
            <pc:sldLayoutMk cId="2274445382" sldId="2147483710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2.923" v="3"/>
          <pc:sldLayoutMkLst>
            <pc:docMk/>
            <pc:sldMasterMk cId="1293404726" sldId="2147483702"/>
            <pc:sldLayoutMk cId="699083778" sldId="2147483711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2.923" v="3"/>
          <pc:sldLayoutMkLst>
            <pc:docMk/>
            <pc:sldMasterMk cId="1293404726" sldId="2147483702"/>
            <pc:sldLayoutMk cId="2935614269" sldId="2147483712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2.923" v="3"/>
          <pc:sldLayoutMkLst>
            <pc:docMk/>
            <pc:sldMasterMk cId="1293404726" sldId="2147483702"/>
            <pc:sldLayoutMk cId="3226419493" sldId="2147483713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2.923" v="3"/>
          <pc:sldLayoutMkLst>
            <pc:docMk/>
            <pc:sldMasterMk cId="1293404726" sldId="2147483702"/>
            <pc:sldLayoutMk cId="1034719121" sldId="2147483714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2.923" v="3"/>
          <pc:sldLayoutMkLst>
            <pc:docMk/>
            <pc:sldMasterMk cId="1293404726" sldId="2147483702"/>
            <pc:sldLayoutMk cId="3953262217" sldId="2147483715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2.923" v="3"/>
          <pc:sldLayoutMkLst>
            <pc:docMk/>
            <pc:sldMasterMk cId="1293404726" sldId="2147483702"/>
            <pc:sldLayoutMk cId="1902484630" sldId="2147483716"/>
          </pc:sldLayoutMkLst>
        </pc:sldLayoutChg>
      </pc:sldMasterChg>
      <pc:sldMasterChg chg="add del addSldLayout delSldLayout modSldLayout">
        <pc:chgData name="Kellie Mills (2103897)" userId="S::2103897@student.uwtsd.ac.uk::9a9a92b7-78c1-4491-bc44-d1a456cb92a1" providerId="AD" clId="Web-{312683DF-5445-F67A-1952-77BC8F95D79E}" dt="2022-05-04T19:29:37.110" v="4"/>
        <pc:sldMasterMkLst>
          <pc:docMk/>
          <pc:sldMasterMk cId="2152633914" sldId="2147483717"/>
        </pc:sldMasterMkLst>
        <pc:sldLayoutChg chg="add del mod replId">
          <pc:chgData name="Kellie Mills (2103897)" userId="S::2103897@student.uwtsd.ac.uk::9a9a92b7-78c1-4491-bc44-d1a456cb92a1" providerId="AD" clId="Web-{312683DF-5445-F67A-1952-77BC8F95D79E}" dt="2022-05-04T19:29:37.110" v="4"/>
          <pc:sldLayoutMkLst>
            <pc:docMk/>
            <pc:sldMasterMk cId="2152633914" sldId="2147483717"/>
            <pc:sldLayoutMk cId="2883226766" sldId="2147483718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7.110" v="4"/>
          <pc:sldLayoutMkLst>
            <pc:docMk/>
            <pc:sldMasterMk cId="2152633914" sldId="2147483717"/>
            <pc:sldLayoutMk cId="687352046" sldId="2147483719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7.110" v="4"/>
          <pc:sldLayoutMkLst>
            <pc:docMk/>
            <pc:sldMasterMk cId="2152633914" sldId="2147483717"/>
            <pc:sldLayoutMk cId="2056997066" sldId="2147483720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7.110" v="4"/>
          <pc:sldLayoutMkLst>
            <pc:docMk/>
            <pc:sldMasterMk cId="2152633914" sldId="2147483717"/>
            <pc:sldLayoutMk cId="1701125438" sldId="2147483721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7.110" v="4"/>
          <pc:sldLayoutMkLst>
            <pc:docMk/>
            <pc:sldMasterMk cId="2152633914" sldId="2147483717"/>
            <pc:sldLayoutMk cId="4053675010" sldId="2147483722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7.110" v="4"/>
          <pc:sldLayoutMkLst>
            <pc:docMk/>
            <pc:sldMasterMk cId="2152633914" sldId="2147483717"/>
            <pc:sldLayoutMk cId="3937237451" sldId="2147483723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7.110" v="4"/>
          <pc:sldLayoutMkLst>
            <pc:docMk/>
            <pc:sldMasterMk cId="2152633914" sldId="2147483717"/>
            <pc:sldLayoutMk cId="1644132770" sldId="2147483724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7.110" v="4"/>
          <pc:sldLayoutMkLst>
            <pc:docMk/>
            <pc:sldMasterMk cId="2152633914" sldId="2147483717"/>
            <pc:sldLayoutMk cId="3223201519" sldId="2147483725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7.110" v="4"/>
          <pc:sldLayoutMkLst>
            <pc:docMk/>
            <pc:sldMasterMk cId="2152633914" sldId="2147483717"/>
            <pc:sldLayoutMk cId="1613090165" sldId="2147483726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7.110" v="4"/>
          <pc:sldLayoutMkLst>
            <pc:docMk/>
            <pc:sldMasterMk cId="2152633914" sldId="2147483717"/>
            <pc:sldLayoutMk cId="1788050919" sldId="2147483727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7.110" v="4"/>
          <pc:sldLayoutMkLst>
            <pc:docMk/>
            <pc:sldMasterMk cId="2152633914" sldId="2147483717"/>
            <pc:sldLayoutMk cId="3259322043" sldId="2147483728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7.110" v="4"/>
          <pc:sldLayoutMkLst>
            <pc:docMk/>
            <pc:sldMasterMk cId="2152633914" sldId="2147483717"/>
            <pc:sldLayoutMk cId="505426324" sldId="2147483729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7.110" v="4"/>
          <pc:sldLayoutMkLst>
            <pc:docMk/>
            <pc:sldMasterMk cId="2152633914" sldId="2147483717"/>
            <pc:sldLayoutMk cId="3501611244" sldId="2147483730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37.110" v="4"/>
          <pc:sldLayoutMkLst>
            <pc:docMk/>
            <pc:sldMasterMk cId="2152633914" sldId="2147483717"/>
            <pc:sldLayoutMk cId="2577388532" sldId="2147483731"/>
          </pc:sldLayoutMkLst>
        </pc:sldLayoutChg>
      </pc:sldMasterChg>
      <pc:sldMasterChg chg="add del addSldLayout delSldLayout modSldLayout">
        <pc:chgData name="Kellie Mills (2103897)" userId="S::2103897@student.uwtsd.ac.uk::9a9a92b7-78c1-4491-bc44-d1a456cb92a1" providerId="AD" clId="Web-{312683DF-5445-F67A-1952-77BC8F95D79E}" dt="2022-05-04T19:29:40.970" v="5"/>
        <pc:sldMasterMkLst>
          <pc:docMk/>
          <pc:sldMasterMk cId="2063114098" sldId="2147483732"/>
        </pc:sldMasterMkLst>
        <pc:sldLayoutChg chg="add del mod replId">
          <pc:chgData name="Kellie Mills (2103897)" userId="S::2103897@student.uwtsd.ac.uk::9a9a92b7-78c1-4491-bc44-d1a456cb92a1" providerId="AD" clId="Web-{312683DF-5445-F67A-1952-77BC8F95D79E}" dt="2022-05-04T19:29:40.970" v="5"/>
          <pc:sldLayoutMkLst>
            <pc:docMk/>
            <pc:sldMasterMk cId="2063114098" sldId="2147483732"/>
            <pc:sldLayoutMk cId="1275007899" sldId="2147483733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0.970" v="5"/>
          <pc:sldLayoutMkLst>
            <pc:docMk/>
            <pc:sldMasterMk cId="2063114098" sldId="2147483732"/>
            <pc:sldLayoutMk cId="2968375947" sldId="2147483734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0.970" v="5"/>
          <pc:sldLayoutMkLst>
            <pc:docMk/>
            <pc:sldMasterMk cId="2063114098" sldId="2147483732"/>
            <pc:sldLayoutMk cId="3909072634" sldId="2147483735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0.970" v="5"/>
          <pc:sldLayoutMkLst>
            <pc:docMk/>
            <pc:sldMasterMk cId="2063114098" sldId="2147483732"/>
            <pc:sldLayoutMk cId="1129783342" sldId="2147483736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0.970" v="5"/>
          <pc:sldLayoutMkLst>
            <pc:docMk/>
            <pc:sldMasterMk cId="2063114098" sldId="2147483732"/>
            <pc:sldLayoutMk cId="3260258428" sldId="2147483737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0.970" v="5"/>
          <pc:sldLayoutMkLst>
            <pc:docMk/>
            <pc:sldMasterMk cId="2063114098" sldId="2147483732"/>
            <pc:sldLayoutMk cId="4241539904" sldId="2147483738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0.970" v="5"/>
          <pc:sldLayoutMkLst>
            <pc:docMk/>
            <pc:sldMasterMk cId="2063114098" sldId="2147483732"/>
            <pc:sldLayoutMk cId="3783092653" sldId="2147483739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0.970" v="5"/>
          <pc:sldLayoutMkLst>
            <pc:docMk/>
            <pc:sldMasterMk cId="2063114098" sldId="2147483732"/>
            <pc:sldLayoutMk cId="588185723" sldId="2147483740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0.970" v="5"/>
          <pc:sldLayoutMkLst>
            <pc:docMk/>
            <pc:sldMasterMk cId="2063114098" sldId="2147483732"/>
            <pc:sldLayoutMk cId="415482071" sldId="2147483741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0.970" v="5"/>
          <pc:sldLayoutMkLst>
            <pc:docMk/>
            <pc:sldMasterMk cId="2063114098" sldId="2147483732"/>
            <pc:sldLayoutMk cId="54116094" sldId="2147483742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0.970" v="5"/>
          <pc:sldLayoutMkLst>
            <pc:docMk/>
            <pc:sldMasterMk cId="2063114098" sldId="2147483732"/>
            <pc:sldLayoutMk cId="271377201" sldId="2147483743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0.970" v="5"/>
          <pc:sldLayoutMkLst>
            <pc:docMk/>
            <pc:sldMasterMk cId="2063114098" sldId="2147483732"/>
            <pc:sldLayoutMk cId="1927511638" sldId="2147483744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0.970" v="5"/>
          <pc:sldLayoutMkLst>
            <pc:docMk/>
            <pc:sldMasterMk cId="2063114098" sldId="2147483732"/>
            <pc:sldLayoutMk cId="1565859606" sldId="2147483745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0.970" v="5"/>
          <pc:sldLayoutMkLst>
            <pc:docMk/>
            <pc:sldMasterMk cId="2063114098" sldId="2147483732"/>
            <pc:sldLayoutMk cId="2831820942" sldId="2147483746"/>
          </pc:sldLayoutMkLst>
        </pc:sldLayoutChg>
      </pc:sldMasterChg>
      <pc:sldMasterChg chg="add del addSldLayout delSldLayout modSldLayout">
        <pc:chgData name="Kellie Mills (2103897)" userId="S::2103897@student.uwtsd.ac.uk::9a9a92b7-78c1-4491-bc44-d1a456cb92a1" providerId="AD" clId="Web-{312683DF-5445-F67A-1952-77BC8F95D79E}" dt="2022-05-04T19:29:45.735" v="6"/>
        <pc:sldMasterMkLst>
          <pc:docMk/>
          <pc:sldMasterMk cId="2997519624" sldId="2147483747"/>
        </pc:sldMasterMkLst>
        <pc:sldLayoutChg chg="add del mod replId">
          <pc:chgData name="Kellie Mills (2103897)" userId="S::2103897@student.uwtsd.ac.uk::9a9a92b7-78c1-4491-bc44-d1a456cb92a1" providerId="AD" clId="Web-{312683DF-5445-F67A-1952-77BC8F95D79E}" dt="2022-05-04T19:29:45.735" v="6"/>
          <pc:sldLayoutMkLst>
            <pc:docMk/>
            <pc:sldMasterMk cId="2997519624" sldId="2147483747"/>
            <pc:sldLayoutMk cId="3180051701" sldId="2147483748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5.735" v="6"/>
          <pc:sldLayoutMkLst>
            <pc:docMk/>
            <pc:sldMasterMk cId="2997519624" sldId="2147483747"/>
            <pc:sldLayoutMk cId="1109728184" sldId="2147483749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5.735" v="6"/>
          <pc:sldLayoutMkLst>
            <pc:docMk/>
            <pc:sldMasterMk cId="2997519624" sldId="2147483747"/>
            <pc:sldLayoutMk cId="1138520509" sldId="2147483750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5.735" v="6"/>
          <pc:sldLayoutMkLst>
            <pc:docMk/>
            <pc:sldMasterMk cId="2997519624" sldId="2147483747"/>
            <pc:sldLayoutMk cId="3278035288" sldId="2147483751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5.735" v="6"/>
          <pc:sldLayoutMkLst>
            <pc:docMk/>
            <pc:sldMasterMk cId="2997519624" sldId="2147483747"/>
            <pc:sldLayoutMk cId="903686812" sldId="2147483752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5.735" v="6"/>
          <pc:sldLayoutMkLst>
            <pc:docMk/>
            <pc:sldMasterMk cId="2997519624" sldId="2147483747"/>
            <pc:sldLayoutMk cId="1865535592" sldId="2147483753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5.735" v="6"/>
          <pc:sldLayoutMkLst>
            <pc:docMk/>
            <pc:sldMasterMk cId="2997519624" sldId="2147483747"/>
            <pc:sldLayoutMk cId="1071748821" sldId="2147483754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5.735" v="6"/>
          <pc:sldLayoutMkLst>
            <pc:docMk/>
            <pc:sldMasterMk cId="2997519624" sldId="2147483747"/>
            <pc:sldLayoutMk cId="3530848705" sldId="2147483755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5.735" v="6"/>
          <pc:sldLayoutMkLst>
            <pc:docMk/>
            <pc:sldMasterMk cId="2997519624" sldId="2147483747"/>
            <pc:sldLayoutMk cId="493356028" sldId="2147483756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5.735" v="6"/>
          <pc:sldLayoutMkLst>
            <pc:docMk/>
            <pc:sldMasterMk cId="2997519624" sldId="2147483747"/>
            <pc:sldLayoutMk cId="1085873109" sldId="2147483757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5.735" v="6"/>
          <pc:sldLayoutMkLst>
            <pc:docMk/>
            <pc:sldMasterMk cId="2997519624" sldId="2147483747"/>
            <pc:sldLayoutMk cId="177757975" sldId="2147483758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5.735" v="6"/>
          <pc:sldLayoutMkLst>
            <pc:docMk/>
            <pc:sldMasterMk cId="2997519624" sldId="2147483747"/>
            <pc:sldLayoutMk cId="1027083586" sldId="2147483759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5.735" v="6"/>
          <pc:sldLayoutMkLst>
            <pc:docMk/>
            <pc:sldMasterMk cId="2997519624" sldId="2147483747"/>
            <pc:sldLayoutMk cId="692538965" sldId="2147483760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29:45.735" v="6"/>
          <pc:sldLayoutMkLst>
            <pc:docMk/>
            <pc:sldMasterMk cId="2997519624" sldId="2147483747"/>
            <pc:sldLayoutMk cId="892139251" sldId="2147483761"/>
          </pc:sldLayoutMkLst>
        </pc:sldLayoutChg>
      </pc:sldMasterChg>
      <pc:sldMasterChg chg="add del addSldLayout delSldLayout modSldLayout">
        <pc:chgData name="Kellie Mills (2103897)" userId="S::2103897@student.uwtsd.ac.uk::9a9a92b7-78c1-4491-bc44-d1a456cb92a1" providerId="AD" clId="Web-{312683DF-5445-F67A-1952-77BC8F95D79E}" dt="2022-05-04T19:30:19.174" v="8"/>
        <pc:sldMasterMkLst>
          <pc:docMk/>
          <pc:sldMasterMk cId="3733646022" sldId="2147483762"/>
        </pc:sldMasterMkLst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2613578057" sldId="2147483763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1236099789" sldId="2147483764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1337061906" sldId="2147483765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2586813713" sldId="2147483766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1896151193" sldId="2147483767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1278961350" sldId="2147483768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4113382403" sldId="2147483769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2042642656" sldId="2147483770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4159948987" sldId="2147483771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2718002095" sldId="2147483772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640540548" sldId="2147483773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4274337360" sldId="2147483774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3492626049" sldId="2147483775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3158833337" sldId="2147483776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3703184061" sldId="2147483777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3743643556" sldId="2147483778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0:19.174" v="8"/>
          <pc:sldLayoutMkLst>
            <pc:docMk/>
            <pc:sldMasterMk cId="3733646022" sldId="2147483762"/>
            <pc:sldLayoutMk cId="2870203799" sldId="2147483779"/>
          </pc:sldLayoutMkLst>
        </pc:sldLayoutChg>
      </pc:sldMasterChg>
      <pc:sldMasterChg chg="add del addSldLayout delSldLayout modSldLayout">
        <pc:chgData name="Kellie Mills (2103897)" userId="S::2103897@student.uwtsd.ac.uk::9a9a92b7-78c1-4491-bc44-d1a456cb92a1" providerId="AD" clId="Web-{312683DF-5445-F67A-1952-77BC8F95D79E}" dt="2022-05-04T19:34:29.852" v="90"/>
        <pc:sldMasterMkLst>
          <pc:docMk/>
          <pc:sldMasterMk cId="1113138035" sldId="2147483780"/>
        </pc:sldMasterMkLst>
        <pc:sldLayoutChg chg="add del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1113138035" sldId="2147483780"/>
            <pc:sldLayoutMk cId="1761372157" sldId="2147483781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1113138035" sldId="2147483780"/>
            <pc:sldLayoutMk cId="241151880" sldId="2147483782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1113138035" sldId="2147483780"/>
            <pc:sldLayoutMk cId="2147908287" sldId="2147483783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1113138035" sldId="2147483780"/>
            <pc:sldLayoutMk cId="799768783" sldId="2147483784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1113138035" sldId="2147483780"/>
            <pc:sldLayoutMk cId="211600814" sldId="2147483785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1113138035" sldId="2147483780"/>
            <pc:sldLayoutMk cId="457709358" sldId="2147483786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1113138035" sldId="2147483780"/>
            <pc:sldLayoutMk cId="2823914856" sldId="2147483787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1113138035" sldId="2147483780"/>
            <pc:sldLayoutMk cId="3059672887" sldId="2147483788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1113138035" sldId="2147483780"/>
            <pc:sldLayoutMk cId="1041291435" sldId="2147483789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1113138035" sldId="2147483780"/>
            <pc:sldLayoutMk cId="424476773" sldId="2147483790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1113138035" sldId="2147483780"/>
            <pc:sldLayoutMk cId="4079830428" sldId="2147483791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1113138035" sldId="2147483780"/>
            <pc:sldLayoutMk cId="3801180759" sldId="2147483792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1113138035" sldId="2147483780"/>
            <pc:sldLayoutMk cId="308075012" sldId="2147483793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1113138035" sldId="2147483780"/>
            <pc:sldLayoutMk cId="70317880" sldId="2147483794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1113138035" sldId="2147483780"/>
            <pc:sldLayoutMk cId="3542873838" sldId="2147483795"/>
          </pc:sldLayoutMkLst>
        </pc:sldLayoutChg>
        <pc:sldLayoutChg chg="add del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1113138035" sldId="2147483780"/>
            <pc:sldLayoutMk cId="986801919" sldId="2147483796"/>
          </pc:sldLayoutMkLst>
        </pc:sldLayoutChg>
      </pc:sldMasterChg>
      <pc:sldMasterChg chg="add addSldLayout modSldLayout">
        <pc:chgData name="Kellie Mills (2103897)" userId="S::2103897@student.uwtsd.ac.uk::9a9a92b7-78c1-4491-bc44-d1a456cb92a1" providerId="AD" clId="Web-{312683DF-5445-F67A-1952-77BC8F95D79E}" dt="2022-05-04T19:34:29.852" v="90"/>
        <pc:sldMasterMkLst>
          <pc:docMk/>
          <pc:sldMasterMk cId="416756819" sldId="2147483797"/>
        </pc:sldMasterMkLst>
        <pc:sldLayoutChg chg="add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416756819" sldId="2147483797"/>
            <pc:sldLayoutMk cId="3214582853" sldId="2147483798"/>
          </pc:sldLayoutMkLst>
        </pc:sldLayoutChg>
        <pc:sldLayoutChg chg="add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416756819" sldId="2147483797"/>
            <pc:sldLayoutMk cId="3119492479" sldId="2147483799"/>
          </pc:sldLayoutMkLst>
        </pc:sldLayoutChg>
        <pc:sldLayoutChg chg="add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416756819" sldId="2147483797"/>
            <pc:sldLayoutMk cId="1506873139" sldId="2147483800"/>
          </pc:sldLayoutMkLst>
        </pc:sldLayoutChg>
        <pc:sldLayoutChg chg="add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416756819" sldId="2147483797"/>
            <pc:sldLayoutMk cId="4265289812" sldId="2147483801"/>
          </pc:sldLayoutMkLst>
        </pc:sldLayoutChg>
        <pc:sldLayoutChg chg="add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416756819" sldId="2147483797"/>
            <pc:sldLayoutMk cId="1740001415" sldId="2147483802"/>
          </pc:sldLayoutMkLst>
        </pc:sldLayoutChg>
        <pc:sldLayoutChg chg="add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416756819" sldId="2147483797"/>
            <pc:sldLayoutMk cId="1786567948" sldId="2147483803"/>
          </pc:sldLayoutMkLst>
        </pc:sldLayoutChg>
        <pc:sldLayoutChg chg="add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416756819" sldId="2147483797"/>
            <pc:sldLayoutMk cId="1104263279" sldId="2147483804"/>
          </pc:sldLayoutMkLst>
        </pc:sldLayoutChg>
        <pc:sldLayoutChg chg="add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416756819" sldId="2147483797"/>
            <pc:sldLayoutMk cId="2274038171" sldId="2147483805"/>
          </pc:sldLayoutMkLst>
        </pc:sldLayoutChg>
        <pc:sldLayoutChg chg="add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416756819" sldId="2147483797"/>
            <pc:sldLayoutMk cId="3218957022" sldId="2147483806"/>
          </pc:sldLayoutMkLst>
        </pc:sldLayoutChg>
        <pc:sldLayoutChg chg="add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416756819" sldId="2147483797"/>
            <pc:sldLayoutMk cId="4227623041" sldId="2147483807"/>
          </pc:sldLayoutMkLst>
        </pc:sldLayoutChg>
        <pc:sldLayoutChg chg="add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416756819" sldId="2147483797"/>
            <pc:sldLayoutMk cId="2267123775" sldId="2147483808"/>
          </pc:sldLayoutMkLst>
        </pc:sldLayoutChg>
        <pc:sldLayoutChg chg="add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416756819" sldId="2147483797"/>
            <pc:sldLayoutMk cId="248422138" sldId="2147483809"/>
          </pc:sldLayoutMkLst>
        </pc:sldLayoutChg>
        <pc:sldLayoutChg chg="add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416756819" sldId="2147483797"/>
            <pc:sldLayoutMk cId="1102973941" sldId="2147483810"/>
          </pc:sldLayoutMkLst>
        </pc:sldLayoutChg>
        <pc:sldLayoutChg chg="add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416756819" sldId="2147483797"/>
            <pc:sldLayoutMk cId="174492727" sldId="2147483811"/>
          </pc:sldLayoutMkLst>
        </pc:sldLayoutChg>
        <pc:sldLayoutChg chg="add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416756819" sldId="2147483797"/>
            <pc:sldLayoutMk cId="3064162360" sldId="2147483812"/>
          </pc:sldLayoutMkLst>
        </pc:sldLayoutChg>
        <pc:sldLayoutChg chg="add mod replId">
          <pc:chgData name="Kellie Mills (2103897)" userId="S::2103897@student.uwtsd.ac.uk::9a9a92b7-78c1-4491-bc44-d1a456cb92a1" providerId="AD" clId="Web-{312683DF-5445-F67A-1952-77BC8F95D79E}" dt="2022-05-04T19:34:29.852" v="90"/>
          <pc:sldLayoutMkLst>
            <pc:docMk/>
            <pc:sldMasterMk cId="416756819" sldId="2147483797"/>
            <pc:sldLayoutMk cId="2342806905" sldId="2147483813"/>
          </pc:sldLayoutMkLst>
        </pc:sldLayoutChg>
      </pc:sldMasterChg>
    </pc:docChg>
  </pc:docChgLst>
  <pc:docChgLst>
    <pc:chgData name="Kellie Mills (2103897)" userId="S::2103897@student.uwtsd.ac.uk::9a9a92b7-78c1-4491-bc44-d1a456cb92a1" providerId="AD" clId="Web-{164A7378-DF2D-9207-D342-DDE71EF5D25D}"/>
    <pc:docChg chg="addSld modSld">
      <pc:chgData name="Kellie Mills (2103897)" userId="S::2103897@student.uwtsd.ac.uk::9a9a92b7-78c1-4491-bc44-d1a456cb92a1" providerId="AD" clId="Web-{164A7378-DF2D-9207-D342-DDE71EF5D25D}" dt="2022-04-13T10:43:07.006" v="4" actId="14100"/>
      <pc:docMkLst>
        <pc:docMk/>
      </pc:docMkLst>
      <pc:sldChg chg="modSp">
        <pc:chgData name="Kellie Mills (2103897)" userId="S::2103897@student.uwtsd.ac.uk::9a9a92b7-78c1-4491-bc44-d1a456cb92a1" providerId="AD" clId="Web-{164A7378-DF2D-9207-D342-DDE71EF5D25D}" dt="2022-04-13T10:43:07.006" v="4" actId="14100"/>
        <pc:sldMkLst>
          <pc:docMk/>
          <pc:sldMk cId="2173957721" sldId="262"/>
        </pc:sldMkLst>
        <pc:picChg chg="mod">
          <ac:chgData name="Kellie Mills (2103897)" userId="S::2103897@student.uwtsd.ac.uk::9a9a92b7-78c1-4491-bc44-d1a456cb92a1" providerId="AD" clId="Web-{164A7378-DF2D-9207-D342-DDE71EF5D25D}" dt="2022-04-13T10:43:07.006" v="4" actId="14100"/>
          <ac:picMkLst>
            <pc:docMk/>
            <pc:sldMk cId="2173957721" sldId="262"/>
            <ac:picMk id="2" creationId="{AE97F2B6-D464-8715-7384-24C3C95D6453}"/>
          </ac:picMkLst>
        </pc:picChg>
      </pc:sldChg>
      <pc:sldChg chg="new">
        <pc:chgData name="Kellie Mills (2103897)" userId="S::2103897@student.uwtsd.ac.uk::9a9a92b7-78c1-4491-bc44-d1a456cb92a1" providerId="AD" clId="Web-{164A7378-DF2D-9207-D342-DDE71EF5D25D}" dt="2022-04-13T10:39:11.141" v="0"/>
        <pc:sldMkLst>
          <pc:docMk/>
          <pc:sldMk cId="1874038750" sldId="264"/>
        </pc:sldMkLst>
      </pc:sldChg>
    </pc:docChg>
  </pc:docChgLst>
  <pc:docChgLst>
    <pc:chgData name="Kellie Mills (2103897)" userId="S::2103897@student.uwtsd.ac.uk::9a9a92b7-78c1-4491-bc44-d1a456cb92a1" providerId="AD" clId="Web-{EE0A8C5E-208A-1E02-8676-DDFDD0AE9021}"/>
    <pc:docChg chg="addSld modSld">
      <pc:chgData name="Kellie Mills (2103897)" userId="S::2103897@student.uwtsd.ac.uk::9a9a92b7-78c1-4491-bc44-d1a456cb92a1" providerId="AD" clId="Web-{EE0A8C5E-208A-1E02-8676-DDFDD0AE9021}" dt="2022-04-12T16:52:02.893" v="12"/>
      <pc:docMkLst>
        <pc:docMk/>
      </pc:docMkLst>
      <pc:sldChg chg="addSp delSp modSp mod setBg">
        <pc:chgData name="Kellie Mills (2103897)" userId="S::2103897@student.uwtsd.ac.uk::9a9a92b7-78c1-4491-bc44-d1a456cb92a1" providerId="AD" clId="Web-{EE0A8C5E-208A-1E02-8676-DDFDD0AE9021}" dt="2022-04-12T16:52:02.893" v="12"/>
        <pc:sldMkLst>
          <pc:docMk/>
          <pc:sldMk cId="2924229116" sldId="260"/>
        </pc:sldMkLst>
        <pc:spChg chg="add del">
          <ac:chgData name="Kellie Mills (2103897)" userId="S::2103897@student.uwtsd.ac.uk::9a9a92b7-78c1-4491-bc44-d1a456cb92a1" providerId="AD" clId="Web-{EE0A8C5E-208A-1E02-8676-DDFDD0AE9021}" dt="2022-04-12T16:52:02.893" v="12"/>
          <ac:spMkLst>
            <pc:docMk/>
            <pc:sldMk cId="2924229116" sldId="260"/>
            <ac:spMk id="11" creationId="{4F7B9026-36AD-42E4-B172-8D68F3A339B4}"/>
          </ac:spMkLst>
        </pc:spChg>
        <pc:picChg chg="mod">
          <ac:chgData name="Kellie Mills (2103897)" userId="S::2103897@student.uwtsd.ac.uk::9a9a92b7-78c1-4491-bc44-d1a456cb92a1" providerId="AD" clId="Web-{EE0A8C5E-208A-1E02-8676-DDFDD0AE9021}" dt="2022-04-12T16:52:02.893" v="12"/>
          <ac:picMkLst>
            <pc:docMk/>
            <pc:sldMk cId="2924229116" sldId="260"/>
            <ac:picMk id="2" creationId="{F351FCB6-A1C4-681B-760F-0B387162C45B}"/>
          </ac:picMkLst>
        </pc:picChg>
        <pc:picChg chg="add mod ord">
          <ac:chgData name="Kellie Mills (2103897)" userId="S::2103897@student.uwtsd.ac.uk::9a9a92b7-78c1-4491-bc44-d1a456cb92a1" providerId="AD" clId="Web-{EE0A8C5E-208A-1E02-8676-DDFDD0AE9021}" dt="2022-04-12T16:52:02.893" v="12"/>
          <ac:picMkLst>
            <pc:docMk/>
            <pc:sldMk cId="2924229116" sldId="260"/>
            <ac:picMk id="3" creationId="{AB64277F-EA5C-7424-C77A-4552BEDF5E16}"/>
          </ac:picMkLst>
        </pc:picChg>
        <pc:picChg chg="del mod">
          <ac:chgData name="Kellie Mills (2103897)" userId="S::2103897@student.uwtsd.ac.uk::9a9a92b7-78c1-4491-bc44-d1a456cb92a1" providerId="AD" clId="Web-{EE0A8C5E-208A-1E02-8676-DDFDD0AE9021}" dt="2022-04-12T16:46:02.200" v="2"/>
          <ac:picMkLst>
            <pc:docMk/>
            <pc:sldMk cId="2924229116" sldId="260"/>
            <ac:picMk id="4" creationId="{8D562AD0-743A-B34E-6354-52DE2EC91CB9}"/>
          </ac:picMkLst>
        </pc:picChg>
        <pc:picChg chg="mod">
          <ac:chgData name="Kellie Mills (2103897)" userId="S::2103897@student.uwtsd.ac.uk::9a9a92b7-78c1-4491-bc44-d1a456cb92a1" providerId="AD" clId="Web-{EE0A8C5E-208A-1E02-8676-DDFDD0AE9021}" dt="2022-04-12T16:52:02.893" v="12"/>
          <ac:picMkLst>
            <pc:docMk/>
            <pc:sldMk cId="2924229116" sldId="260"/>
            <ac:picMk id="5" creationId="{38C4E9E2-57F7-77F1-5C81-3DFB7ABA8B55}"/>
          </ac:picMkLst>
        </pc:picChg>
        <pc:picChg chg="mod">
          <ac:chgData name="Kellie Mills (2103897)" userId="S::2103897@student.uwtsd.ac.uk::9a9a92b7-78c1-4491-bc44-d1a456cb92a1" providerId="AD" clId="Web-{EE0A8C5E-208A-1E02-8676-DDFDD0AE9021}" dt="2022-04-12T16:52:02.893" v="12"/>
          <ac:picMkLst>
            <pc:docMk/>
            <pc:sldMk cId="2924229116" sldId="260"/>
            <ac:picMk id="6" creationId="{D810AFBB-C2DD-A21D-99CF-047FAE82C65E}"/>
          </ac:picMkLst>
        </pc:picChg>
        <pc:cxnChg chg="add">
          <ac:chgData name="Kellie Mills (2103897)" userId="S::2103897@student.uwtsd.ac.uk::9a9a92b7-78c1-4491-bc44-d1a456cb92a1" providerId="AD" clId="Web-{EE0A8C5E-208A-1E02-8676-DDFDD0AE9021}" dt="2022-04-12T16:52:02.893" v="12"/>
          <ac:cxnSpMkLst>
            <pc:docMk/>
            <pc:sldMk cId="2924229116" sldId="260"/>
            <ac:cxnSpMk id="16" creationId="{91B6081D-D3E8-4209-B85B-EB1C655A6272}"/>
          </ac:cxnSpMkLst>
        </pc:cxnChg>
        <pc:cxnChg chg="add">
          <ac:chgData name="Kellie Mills (2103897)" userId="S::2103897@student.uwtsd.ac.uk::9a9a92b7-78c1-4491-bc44-d1a456cb92a1" providerId="AD" clId="Web-{EE0A8C5E-208A-1E02-8676-DDFDD0AE9021}" dt="2022-04-12T16:52:02.893" v="12"/>
          <ac:cxnSpMkLst>
            <pc:docMk/>
            <pc:sldMk cId="2924229116" sldId="260"/>
            <ac:cxnSpMk id="18" creationId="{28CA55E4-1295-45C8-BA05-5A9E705B749A}"/>
          </ac:cxnSpMkLst>
        </pc:cxnChg>
        <pc:cxnChg chg="add">
          <ac:chgData name="Kellie Mills (2103897)" userId="S::2103897@student.uwtsd.ac.uk::9a9a92b7-78c1-4491-bc44-d1a456cb92a1" providerId="AD" clId="Web-{EE0A8C5E-208A-1E02-8676-DDFDD0AE9021}" dt="2022-04-12T16:52:02.893" v="12"/>
          <ac:cxnSpMkLst>
            <pc:docMk/>
            <pc:sldMk cId="2924229116" sldId="260"/>
            <ac:cxnSpMk id="20" creationId="{08C5794E-A9A1-4A23-AF68-C79A7822334C}"/>
          </ac:cxnSpMkLst>
        </pc:cxnChg>
      </pc:sldChg>
      <pc:sldChg chg="addSp delSp modSp new">
        <pc:chgData name="Kellie Mills (2103897)" userId="S::2103897@student.uwtsd.ac.uk::9a9a92b7-78c1-4491-bc44-d1a456cb92a1" providerId="AD" clId="Web-{EE0A8C5E-208A-1E02-8676-DDFDD0AE9021}" dt="2022-04-12T16:46:38.468" v="9"/>
        <pc:sldMkLst>
          <pc:docMk/>
          <pc:sldMk cId="958379033" sldId="261"/>
        </pc:sldMkLst>
        <pc:picChg chg="add del mod">
          <ac:chgData name="Kellie Mills (2103897)" userId="S::2103897@student.uwtsd.ac.uk::9a9a92b7-78c1-4491-bc44-d1a456cb92a1" providerId="AD" clId="Web-{EE0A8C5E-208A-1E02-8676-DDFDD0AE9021}" dt="2022-04-12T16:46:38.468" v="9"/>
          <ac:picMkLst>
            <pc:docMk/>
            <pc:sldMk cId="958379033" sldId="261"/>
            <ac:picMk id="2" creationId="{45D12ED2-5FA2-07F8-9184-6924BCC9C8E3}"/>
          </ac:picMkLst>
        </pc:picChg>
      </pc:sldChg>
    </pc:docChg>
  </pc:docChgLst>
  <pc:docChgLst>
    <pc:chgData name="Kellie Mills (2103897)" userId="S::2103897@student.uwtsd.ac.uk::9a9a92b7-78c1-4491-bc44-d1a456cb92a1" providerId="AD" clId="Web-{ED974E4F-5729-8104-2703-0222DF24EC7A}"/>
    <pc:docChg chg="addSld modSld">
      <pc:chgData name="Kellie Mills (2103897)" userId="S::2103897@student.uwtsd.ac.uk::9a9a92b7-78c1-4491-bc44-d1a456cb92a1" providerId="AD" clId="Web-{ED974E4F-5729-8104-2703-0222DF24EC7A}" dt="2022-04-08T15:59:18.067" v="38" actId="1076"/>
      <pc:docMkLst>
        <pc:docMk/>
      </pc:docMkLst>
      <pc:sldChg chg="addSp delSp modSp new">
        <pc:chgData name="Kellie Mills (2103897)" userId="S::2103897@student.uwtsd.ac.uk::9a9a92b7-78c1-4491-bc44-d1a456cb92a1" providerId="AD" clId="Web-{ED974E4F-5729-8104-2703-0222DF24EC7A}" dt="2022-04-08T15:59:18.067" v="38" actId="1076"/>
        <pc:sldMkLst>
          <pc:docMk/>
          <pc:sldMk cId="4206202216" sldId="258"/>
        </pc:sldMkLst>
        <pc:spChg chg="mod">
          <ac:chgData name="Kellie Mills (2103897)" userId="S::2103897@student.uwtsd.ac.uk::9a9a92b7-78c1-4491-bc44-d1a456cb92a1" providerId="AD" clId="Web-{ED974E4F-5729-8104-2703-0222DF24EC7A}" dt="2022-04-08T14:15:06.811" v="29" actId="20577"/>
          <ac:spMkLst>
            <pc:docMk/>
            <pc:sldMk cId="4206202216" sldId="258"/>
            <ac:spMk id="2" creationId="{DE948B22-23C7-DEFF-B364-A4C4A000EA88}"/>
          </ac:spMkLst>
        </pc:spChg>
        <pc:spChg chg="add del mod">
          <ac:chgData name="Kellie Mills (2103897)" userId="S::2103897@student.uwtsd.ac.uk::9a9a92b7-78c1-4491-bc44-d1a456cb92a1" providerId="AD" clId="Web-{ED974E4F-5729-8104-2703-0222DF24EC7A}" dt="2022-04-08T15:31:16.028" v="36"/>
          <ac:spMkLst>
            <pc:docMk/>
            <pc:sldMk cId="4206202216" sldId="258"/>
            <ac:spMk id="4" creationId="{9E443BFC-775C-5B79-B3B2-58DF2010D3BD}"/>
          </ac:spMkLst>
        </pc:spChg>
        <pc:picChg chg="add mod">
          <ac:chgData name="Kellie Mills (2103897)" userId="S::2103897@student.uwtsd.ac.uk::9a9a92b7-78c1-4491-bc44-d1a456cb92a1" providerId="AD" clId="Web-{ED974E4F-5729-8104-2703-0222DF24EC7A}" dt="2022-04-08T15:15:37.648" v="30"/>
          <ac:picMkLst>
            <pc:docMk/>
            <pc:sldMk cId="4206202216" sldId="258"/>
            <ac:picMk id="3" creationId="{CD49FD96-1E41-0FB7-1106-D9DFFC09E905}"/>
          </ac:picMkLst>
        </pc:picChg>
        <pc:picChg chg="add mod">
          <ac:chgData name="Kellie Mills (2103897)" userId="S::2103897@student.uwtsd.ac.uk::9a9a92b7-78c1-4491-bc44-d1a456cb92a1" providerId="AD" clId="Web-{ED974E4F-5729-8104-2703-0222DF24EC7A}" dt="2022-04-08T15:59:18.067" v="38" actId="1076"/>
          <ac:picMkLst>
            <pc:docMk/>
            <pc:sldMk cId="4206202216" sldId="258"/>
            <ac:picMk id="4" creationId="{0FBF30FA-1965-1B48-4496-59E94FCAF5F4}"/>
          </ac:picMkLst>
        </pc:picChg>
        <pc:picChg chg="add mod">
          <ac:chgData name="Kellie Mills (2103897)" userId="S::2103897@student.uwtsd.ac.uk::9a9a92b7-78c1-4491-bc44-d1a456cb92a1" providerId="AD" clId="Web-{ED974E4F-5729-8104-2703-0222DF24EC7A}" dt="2022-04-08T15:30:54.418" v="33" actId="1076"/>
          <ac:picMkLst>
            <pc:docMk/>
            <pc:sldMk cId="4206202216" sldId="258"/>
            <ac:picMk id="5" creationId="{1DC78BC9-1C11-2694-4D5A-9305466442D3}"/>
          </ac:picMkLst>
        </pc:picChg>
      </pc:sldChg>
    </pc:docChg>
  </pc:docChgLst>
  <pc:docChgLst>
    <pc:chgData name="Kellie Mills (2103897)" userId="S::2103897@student.uwtsd.ac.uk::9a9a92b7-78c1-4491-bc44-d1a456cb92a1" providerId="AD" clId="Web-{174BE894-3879-0B3B-9B15-FAFBAABAC44C}"/>
    <pc:docChg chg="addSld delSld modSld">
      <pc:chgData name="Kellie Mills (2103897)" userId="S::2103897@student.uwtsd.ac.uk::9a9a92b7-78c1-4491-bc44-d1a456cb92a1" providerId="AD" clId="Web-{174BE894-3879-0B3B-9B15-FAFBAABAC44C}" dt="2022-04-12T14:32:47.815" v="173" actId="1076"/>
      <pc:docMkLst>
        <pc:docMk/>
      </pc:docMkLst>
      <pc:sldChg chg="addSp delSp modSp mod setBg">
        <pc:chgData name="Kellie Mills (2103897)" userId="S::2103897@student.uwtsd.ac.uk::9a9a92b7-78c1-4491-bc44-d1a456cb92a1" providerId="AD" clId="Web-{174BE894-3879-0B3B-9B15-FAFBAABAC44C}" dt="2022-04-12T13:20:39.972" v="69" actId="20577"/>
        <pc:sldMkLst>
          <pc:docMk/>
          <pc:sldMk cId="610354435" sldId="257"/>
        </pc:sldMkLst>
        <pc:spChg chg="mod">
          <ac:chgData name="Kellie Mills (2103897)" userId="S::2103897@student.uwtsd.ac.uk::9a9a92b7-78c1-4491-bc44-d1a456cb92a1" providerId="AD" clId="Web-{174BE894-3879-0B3B-9B15-FAFBAABAC44C}" dt="2022-04-12T13:19:34.548" v="63"/>
          <ac:spMkLst>
            <pc:docMk/>
            <pc:sldMk cId="610354435" sldId="257"/>
            <ac:spMk id="2" creationId="{D7767C5C-FDE5-2300-1F37-6C9BD4706FAD}"/>
          </ac:spMkLst>
        </pc:spChg>
        <pc:spChg chg="del">
          <ac:chgData name="Kellie Mills (2103897)" userId="S::2103897@student.uwtsd.ac.uk::9a9a92b7-78c1-4491-bc44-d1a456cb92a1" providerId="AD" clId="Web-{174BE894-3879-0B3B-9B15-FAFBAABAC44C}" dt="2022-04-12T13:19:34.548" v="63"/>
          <ac:spMkLst>
            <pc:docMk/>
            <pc:sldMk cId="610354435" sldId="257"/>
            <ac:spMk id="3" creationId="{BD45D1F3-7534-F0F6-CF74-247B5CFE8803}"/>
          </ac:spMkLst>
        </pc:spChg>
        <pc:spChg chg="add">
          <ac:chgData name="Kellie Mills (2103897)" userId="S::2103897@student.uwtsd.ac.uk::9a9a92b7-78c1-4491-bc44-d1a456cb92a1" providerId="AD" clId="Web-{174BE894-3879-0B3B-9B15-FAFBAABAC44C}" dt="2022-04-12T13:19:34.548" v="63"/>
          <ac:spMkLst>
            <pc:docMk/>
            <pc:sldMk cId="610354435" sldId="257"/>
            <ac:spMk id="9" creationId="{B819A166-7571-4003-A6B8-B62034C3ED30}"/>
          </ac:spMkLst>
        </pc:spChg>
        <pc:graphicFrameChg chg="add mod modGraphic">
          <ac:chgData name="Kellie Mills (2103897)" userId="S::2103897@student.uwtsd.ac.uk::9a9a92b7-78c1-4491-bc44-d1a456cb92a1" providerId="AD" clId="Web-{174BE894-3879-0B3B-9B15-FAFBAABAC44C}" dt="2022-04-12T13:20:39.972" v="69" actId="20577"/>
          <ac:graphicFrameMkLst>
            <pc:docMk/>
            <pc:sldMk cId="610354435" sldId="257"/>
            <ac:graphicFrameMk id="5" creationId="{C0672C85-0CCE-8976-0F33-3BC3547904B3}"/>
          </ac:graphicFrameMkLst>
        </pc:graphicFrameChg>
      </pc:sldChg>
      <pc:sldChg chg="addSp delSp modSp del mod setBg addAnim delAnim">
        <pc:chgData name="Kellie Mills (2103897)" userId="S::2103897@student.uwtsd.ac.uk::9a9a92b7-78c1-4491-bc44-d1a456cb92a1" providerId="AD" clId="Web-{174BE894-3879-0B3B-9B15-FAFBAABAC44C}" dt="2022-04-12T13:29:00.097" v="146"/>
        <pc:sldMkLst>
          <pc:docMk/>
          <pc:sldMk cId="4206202216" sldId="258"/>
        </pc:sldMkLst>
        <pc:spChg chg="mod ord">
          <ac:chgData name="Kellie Mills (2103897)" userId="S::2103897@student.uwtsd.ac.uk::9a9a92b7-78c1-4491-bc44-d1a456cb92a1" providerId="AD" clId="Web-{174BE894-3879-0B3B-9B15-FAFBAABAC44C}" dt="2022-04-12T13:18:02.139" v="62"/>
          <ac:spMkLst>
            <pc:docMk/>
            <pc:sldMk cId="4206202216" sldId="258"/>
            <ac:spMk id="2" creationId="{DE948B22-23C7-DEFF-B364-A4C4A000EA88}"/>
          </ac:spMkLst>
        </pc:spChg>
        <pc:spChg chg="add del">
          <ac:chgData name="Kellie Mills (2103897)" userId="S::2103897@student.uwtsd.ac.uk::9a9a92b7-78c1-4491-bc44-d1a456cb92a1" providerId="AD" clId="Web-{174BE894-3879-0B3B-9B15-FAFBAABAC44C}" dt="2022-04-12T13:17:52.202" v="55"/>
          <ac:spMkLst>
            <pc:docMk/>
            <pc:sldMk cId="4206202216" sldId="258"/>
            <ac:spMk id="10" creationId="{FB33DC6A-1F1C-4A06-834E-CFF88F1C0BB9}"/>
          </ac:spMkLst>
        </pc:spChg>
        <pc:spChg chg="add del">
          <ac:chgData name="Kellie Mills (2103897)" userId="S::2103897@student.uwtsd.ac.uk::9a9a92b7-78c1-4491-bc44-d1a456cb92a1" providerId="AD" clId="Web-{174BE894-3879-0B3B-9B15-FAFBAABAC44C}" dt="2022-04-12T13:17:52.202" v="55"/>
          <ac:spMkLst>
            <pc:docMk/>
            <pc:sldMk cId="4206202216" sldId="258"/>
            <ac:spMk id="12" creationId="{0FE1D5CF-87B8-4A8A-AD3C-01D06A60769B}"/>
          </ac:spMkLst>
        </pc:spChg>
        <pc:spChg chg="add del">
          <ac:chgData name="Kellie Mills (2103897)" userId="S::2103897@student.uwtsd.ac.uk::9a9a92b7-78c1-4491-bc44-d1a456cb92a1" providerId="AD" clId="Web-{174BE894-3879-0B3B-9B15-FAFBAABAC44C}" dt="2022-04-12T13:17:52.202" v="55"/>
          <ac:spMkLst>
            <pc:docMk/>
            <pc:sldMk cId="4206202216" sldId="258"/>
            <ac:spMk id="14" creationId="{60926200-45C2-41E9-839F-31CD5FE4CD59}"/>
          </ac:spMkLst>
        </pc:spChg>
        <pc:spChg chg="add del">
          <ac:chgData name="Kellie Mills (2103897)" userId="S::2103897@student.uwtsd.ac.uk::9a9a92b7-78c1-4491-bc44-d1a456cb92a1" providerId="AD" clId="Web-{174BE894-3879-0B3B-9B15-FAFBAABAC44C}" dt="2022-04-12T13:17:52.202" v="55"/>
          <ac:spMkLst>
            <pc:docMk/>
            <pc:sldMk cId="4206202216" sldId="258"/>
            <ac:spMk id="16" creationId="{AF2F604E-43BE-4DC3-B983-E071523364F8}"/>
          </ac:spMkLst>
        </pc:spChg>
        <pc:spChg chg="add del">
          <ac:chgData name="Kellie Mills (2103897)" userId="S::2103897@student.uwtsd.ac.uk::9a9a92b7-78c1-4491-bc44-d1a456cb92a1" providerId="AD" clId="Web-{174BE894-3879-0B3B-9B15-FAFBAABAC44C}" dt="2022-04-12T13:17:52.202" v="55"/>
          <ac:spMkLst>
            <pc:docMk/>
            <pc:sldMk cId="4206202216" sldId="258"/>
            <ac:spMk id="18" creationId="{08C9B587-E65E-4B52-B37C-ABEBB6E87928}"/>
          </ac:spMkLst>
        </pc:spChg>
        <pc:spChg chg="add del">
          <ac:chgData name="Kellie Mills (2103897)" userId="S::2103897@student.uwtsd.ac.uk::9a9a92b7-78c1-4491-bc44-d1a456cb92a1" providerId="AD" clId="Web-{174BE894-3879-0B3B-9B15-FAFBAABAC44C}" dt="2022-04-12T13:17:57.374" v="59"/>
          <ac:spMkLst>
            <pc:docMk/>
            <pc:sldMk cId="4206202216" sldId="258"/>
            <ac:spMk id="20" creationId="{A2AEA782-0EA4-42E9-871D-7401D6A09739}"/>
          </ac:spMkLst>
        </pc:spChg>
        <pc:spChg chg="add del">
          <ac:chgData name="Kellie Mills (2103897)" userId="S::2103897@student.uwtsd.ac.uk::9a9a92b7-78c1-4491-bc44-d1a456cb92a1" providerId="AD" clId="Web-{174BE894-3879-0B3B-9B15-FAFBAABAC44C}" dt="2022-04-12T13:17:57.374" v="59"/>
          <ac:spMkLst>
            <pc:docMk/>
            <pc:sldMk cId="4206202216" sldId="258"/>
            <ac:spMk id="21" creationId="{B0992639-1CDA-4FE6-BB95-E13221490740}"/>
          </ac:spMkLst>
        </pc:spChg>
        <pc:spChg chg="add del">
          <ac:chgData name="Kellie Mills (2103897)" userId="S::2103897@student.uwtsd.ac.uk::9a9a92b7-78c1-4491-bc44-d1a456cb92a1" providerId="AD" clId="Web-{174BE894-3879-0B3B-9B15-FAFBAABAC44C}" dt="2022-04-12T13:18:02.139" v="61"/>
          <ac:spMkLst>
            <pc:docMk/>
            <pc:sldMk cId="4206202216" sldId="258"/>
            <ac:spMk id="24" creationId="{823AC064-BC96-4F32-8AE1-B2FD38754823}"/>
          </ac:spMkLst>
        </pc:spChg>
        <pc:picChg chg="mod ord">
          <ac:chgData name="Kellie Mills (2103897)" userId="S::2103897@student.uwtsd.ac.uk::9a9a92b7-78c1-4491-bc44-d1a456cb92a1" providerId="AD" clId="Web-{174BE894-3879-0B3B-9B15-FAFBAABAC44C}" dt="2022-04-12T13:18:02.139" v="62"/>
          <ac:picMkLst>
            <pc:docMk/>
            <pc:sldMk cId="4206202216" sldId="258"/>
            <ac:picMk id="3" creationId="{CD49FD96-1E41-0FB7-1106-D9DFFC09E905}"/>
          </ac:picMkLst>
        </pc:picChg>
        <pc:picChg chg="del mod">
          <ac:chgData name="Kellie Mills (2103897)" userId="S::2103897@student.uwtsd.ac.uk::9a9a92b7-78c1-4491-bc44-d1a456cb92a1" providerId="AD" clId="Web-{174BE894-3879-0B3B-9B15-FAFBAABAC44C}" dt="2022-04-12T13:17:16.482" v="51"/>
          <ac:picMkLst>
            <pc:docMk/>
            <pc:sldMk cId="4206202216" sldId="258"/>
            <ac:picMk id="4" creationId="{0FBF30FA-1965-1B48-4496-59E94FCAF5F4}"/>
          </ac:picMkLst>
        </pc:picChg>
        <pc:picChg chg="mod">
          <ac:chgData name="Kellie Mills (2103897)" userId="S::2103897@student.uwtsd.ac.uk::9a9a92b7-78c1-4491-bc44-d1a456cb92a1" providerId="AD" clId="Web-{174BE894-3879-0B3B-9B15-FAFBAABAC44C}" dt="2022-04-12T13:18:02.139" v="62"/>
          <ac:picMkLst>
            <pc:docMk/>
            <pc:sldMk cId="4206202216" sldId="258"/>
            <ac:picMk id="5" creationId="{1DC78BC9-1C11-2694-4D5A-9305466442D3}"/>
          </ac:picMkLst>
        </pc:picChg>
        <pc:cxnChg chg="add del">
          <ac:chgData name="Kellie Mills (2103897)" userId="S::2103897@student.uwtsd.ac.uk::9a9a92b7-78c1-4491-bc44-d1a456cb92a1" providerId="AD" clId="Web-{174BE894-3879-0B3B-9B15-FAFBAABAC44C}" dt="2022-04-12T13:18:02.139" v="61"/>
          <ac:cxnSpMkLst>
            <pc:docMk/>
            <pc:sldMk cId="4206202216" sldId="258"/>
            <ac:cxnSpMk id="23" creationId="{DB146403-F3D6-484B-B2ED-97F9565D0370}"/>
          </ac:cxnSpMkLst>
        </pc:cxnChg>
        <pc:cxnChg chg="add del">
          <ac:chgData name="Kellie Mills (2103897)" userId="S::2103897@student.uwtsd.ac.uk::9a9a92b7-78c1-4491-bc44-d1a456cb92a1" providerId="AD" clId="Web-{174BE894-3879-0B3B-9B15-FAFBAABAC44C}" dt="2022-04-12T13:18:02.139" v="61"/>
          <ac:cxnSpMkLst>
            <pc:docMk/>
            <pc:sldMk cId="4206202216" sldId="258"/>
            <ac:cxnSpMk id="25" creationId="{7E7C77BC-7138-40B1-A15B-20F57A494629}"/>
          </ac:cxnSpMkLst>
        </pc:cxnChg>
      </pc:sldChg>
      <pc:sldChg chg="addSp delSp modSp new mod setBg modNotes">
        <pc:chgData name="Kellie Mills (2103897)" userId="S::2103897@student.uwtsd.ac.uk::9a9a92b7-78c1-4491-bc44-d1a456cb92a1" providerId="AD" clId="Web-{174BE894-3879-0B3B-9B15-FAFBAABAC44C}" dt="2022-04-12T13:27:26.735" v="145" actId="1076"/>
        <pc:sldMkLst>
          <pc:docMk/>
          <pc:sldMk cId="3622415641" sldId="259"/>
        </pc:sldMkLst>
        <pc:spChg chg="add del mod">
          <ac:chgData name="Kellie Mills (2103897)" userId="S::2103897@student.uwtsd.ac.uk::9a9a92b7-78c1-4491-bc44-d1a456cb92a1" providerId="AD" clId="Web-{174BE894-3879-0B3B-9B15-FAFBAABAC44C}" dt="2022-04-12T13:17:12.122" v="50"/>
          <ac:spMkLst>
            <pc:docMk/>
            <pc:sldMk cId="3622415641" sldId="259"/>
            <ac:spMk id="2" creationId="{1ED16910-6017-2B23-80D5-A9B0AC2DCE8E}"/>
          </ac:spMkLst>
        </pc:spChg>
        <pc:spChg chg="add mod">
          <ac:chgData name="Kellie Mills (2103897)" userId="S::2103897@student.uwtsd.ac.uk::9a9a92b7-78c1-4491-bc44-d1a456cb92a1" providerId="AD" clId="Web-{174BE894-3879-0B3B-9B15-FAFBAABAC44C}" dt="2022-04-12T13:21:37.146" v="74" actId="1076"/>
          <ac:spMkLst>
            <pc:docMk/>
            <pc:sldMk cId="3622415641" sldId="259"/>
            <ac:spMk id="5" creationId="{4343BCCD-8EEC-04FF-22F3-CEB034626533}"/>
          </ac:spMkLst>
        </pc:spChg>
        <pc:spChg chg="add del mod">
          <ac:chgData name="Kellie Mills (2103897)" userId="S::2103897@student.uwtsd.ac.uk::9a9a92b7-78c1-4491-bc44-d1a456cb92a1" providerId="AD" clId="Web-{174BE894-3879-0B3B-9B15-FAFBAABAC44C}" dt="2022-04-12T13:22:48.757" v="82"/>
          <ac:spMkLst>
            <pc:docMk/>
            <pc:sldMk cId="3622415641" sldId="259"/>
            <ac:spMk id="6" creationId="{A5A5A642-7C5E-64D6-09BC-29A7F2786AAB}"/>
          </ac:spMkLst>
        </pc:spChg>
        <pc:spChg chg="add mod">
          <ac:chgData name="Kellie Mills (2103897)" userId="S::2103897@student.uwtsd.ac.uk::9a9a92b7-78c1-4491-bc44-d1a456cb92a1" providerId="AD" clId="Web-{174BE894-3879-0B3B-9B15-FAFBAABAC44C}" dt="2022-04-12T13:22:13.038" v="79" actId="1076"/>
          <ac:spMkLst>
            <pc:docMk/>
            <pc:sldMk cId="3622415641" sldId="259"/>
            <ac:spMk id="7" creationId="{8E3CA84D-8832-C2C8-5364-3A97F164600A}"/>
          </ac:spMkLst>
        </pc:spChg>
        <pc:spChg chg="add mod">
          <ac:chgData name="Kellie Mills (2103897)" userId="S::2103897@student.uwtsd.ac.uk::9a9a92b7-78c1-4491-bc44-d1a456cb92a1" providerId="AD" clId="Web-{174BE894-3879-0B3B-9B15-FAFBAABAC44C}" dt="2022-04-12T13:23:21.118" v="88" actId="1076"/>
          <ac:spMkLst>
            <pc:docMk/>
            <pc:sldMk cId="3622415641" sldId="259"/>
            <ac:spMk id="8" creationId="{265C824F-F880-7035-F4AE-97C00DAC16A0}"/>
          </ac:spMkLst>
        </pc:spChg>
        <pc:spChg chg="add">
          <ac:chgData name="Kellie Mills (2103897)" userId="S::2103897@student.uwtsd.ac.uk::9a9a92b7-78c1-4491-bc44-d1a456cb92a1" providerId="AD" clId="Web-{174BE894-3879-0B3B-9B15-FAFBAABAC44C}" dt="2022-04-12T13:20:55.113" v="71"/>
          <ac:spMkLst>
            <pc:docMk/>
            <pc:sldMk cId="3622415641" sldId="259"/>
            <ac:spMk id="9" creationId="{F3060C83-F051-4F0E-ABAD-AA0DFC48B218}"/>
          </ac:spMkLst>
        </pc:spChg>
        <pc:spChg chg="add mod">
          <ac:chgData name="Kellie Mills (2103897)" userId="S::2103897@student.uwtsd.ac.uk::9a9a92b7-78c1-4491-bc44-d1a456cb92a1" providerId="AD" clId="Web-{174BE894-3879-0B3B-9B15-FAFBAABAC44C}" dt="2022-04-12T13:23:16.555" v="87" actId="1076"/>
          <ac:spMkLst>
            <pc:docMk/>
            <pc:sldMk cId="3622415641" sldId="259"/>
            <ac:spMk id="10" creationId="{960A80C2-95A4-4BFE-F427-6CC841E7926B}"/>
          </ac:spMkLst>
        </pc:spChg>
        <pc:spChg chg="add">
          <ac:chgData name="Kellie Mills (2103897)" userId="S::2103897@student.uwtsd.ac.uk::9a9a92b7-78c1-4491-bc44-d1a456cb92a1" providerId="AD" clId="Web-{174BE894-3879-0B3B-9B15-FAFBAABAC44C}" dt="2022-04-12T13:20:55.113" v="71"/>
          <ac:spMkLst>
            <pc:docMk/>
            <pc:sldMk cId="3622415641" sldId="259"/>
            <ac:spMk id="11" creationId="{83C98ABE-055B-441F-B07E-44F97F083C39}"/>
          </ac:spMkLst>
        </pc:spChg>
        <pc:spChg chg="add mod">
          <ac:chgData name="Kellie Mills (2103897)" userId="S::2103897@student.uwtsd.ac.uk::9a9a92b7-78c1-4491-bc44-d1a456cb92a1" providerId="AD" clId="Web-{174BE894-3879-0B3B-9B15-FAFBAABAC44C}" dt="2022-04-12T13:23:43.618" v="91" actId="1076"/>
          <ac:spMkLst>
            <pc:docMk/>
            <pc:sldMk cId="3622415641" sldId="259"/>
            <ac:spMk id="12" creationId="{23712619-ECC5-7E98-E7AF-81E0828DE1BA}"/>
          </ac:spMkLst>
        </pc:spChg>
        <pc:spChg chg="add">
          <ac:chgData name="Kellie Mills (2103897)" userId="S::2103897@student.uwtsd.ac.uk::9a9a92b7-78c1-4491-bc44-d1a456cb92a1" providerId="AD" clId="Web-{174BE894-3879-0B3B-9B15-FAFBAABAC44C}" dt="2022-04-12T13:20:55.113" v="71"/>
          <ac:spMkLst>
            <pc:docMk/>
            <pc:sldMk cId="3622415641" sldId="259"/>
            <ac:spMk id="13" creationId="{29FDB030-9B49-4CED-8CCD-4D99382388AC}"/>
          </ac:spMkLst>
        </pc:spChg>
        <pc:spChg chg="add mod">
          <ac:chgData name="Kellie Mills (2103897)" userId="S::2103897@student.uwtsd.ac.uk::9a9a92b7-78c1-4491-bc44-d1a456cb92a1" providerId="AD" clId="Web-{174BE894-3879-0B3B-9B15-FAFBAABAC44C}" dt="2022-04-12T13:27:26.735" v="145" actId="1076"/>
          <ac:spMkLst>
            <pc:docMk/>
            <pc:sldMk cId="3622415641" sldId="259"/>
            <ac:spMk id="14" creationId="{932369F1-A31A-BBEC-70CB-892F6D34926A}"/>
          </ac:spMkLst>
        </pc:spChg>
        <pc:spChg chg="add">
          <ac:chgData name="Kellie Mills (2103897)" userId="S::2103897@student.uwtsd.ac.uk::9a9a92b7-78c1-4491-bc44-d1a456cb92a1" providerId="AD" clId="Web-{174BE894-3879-0B3B-9B15-FAFBAABAC44C}" dt="2022-04-12T13:20:55.113" v="71"/>
          <ac:spMkLst>
            <pc:docMk/>
            <pc:sldMk cId="3622415641" sldId="259"/>
            <ac:spMk id="15" creationId="{3783CA14-24A1-485C-8B30-D6A5D87987AD}"/>
          </ac:spMkLst>
        </pc:spChg>
        <pc:spChg chg="add">
          <ac:chgData name="Kellie Mills (2103897)" userId="S::2103897@student.uwtsd.ac.uk::9a9a92b7-78c1-4491-bc44-d1a456cb92a1" providerId="AD" clId="Web-{174BE894-3879-0B3B-9B15-FAFBAABAC44C}" dt="2022-04-12T13:20:55.113" v="71"/>
          <ac:spMkLst>
            <pc:docMk/>
            <pc:sldMk cId="3622415641" sldId="259"/>
            <ac:spMk id="17" creationId="{9A97C86A-04D6-40F7-AE84-31AB43E6A846}"/>
          </ac:spMkLst>
        </pc:spChg>
        <pc:spChg chg="add">
          <ac:chgData name="Kellie Mills (2103897)" userId="S::2103897@student.uwtsd.ac.uk::9a9a92b7-78c1-4491-bc44-d1a456cb92a1" providerId="AD" clId="Web-{174BE894-3879-0B3B-9B15-FAFBAABAC44C}" dt="2022-04-12T13:20:55.113" v="71"/>
          <ac:spMkLst>
            <pc:docMk/>
            <pc:sldMk cId="3622415641" sldId="259"/>
            <ac:spMk id="19" creationId="{FF9F2414-84E8-453E-B1F3-389FDE8192D9}"/>
          </ac:spMkLst>
        </pc:spChg>
        <pc:spChg chg="add">
          <ac:chgData name="Kellie Mills (2103897)" userId="S::2103897@student.uwtsd.ac.uk::9a9a92b7-78c1-4491-bc44-d1a456cb92a1" providerId="AD" clId="Web-{174BE894-3879-0B3B-9B15-FAFBAABAC44C}" dt="2022-04-12T13:20:55.113" v="71"/>
          <ac:spMkLst>
            <pc:docMk/>
            <pc:sldMk cId="3622415641" sldId="259"/>
            <ac:spMk id="21" creationId="{3ECA69A1-7536-43AC-85EF-C7106179F5ED}"/>
          </ac:spMkLst>
        </pc:spChg>
        <pc:picChg chg="add mod">
          <ac:chgData name="Kellie Mills (2103897)" userId="S::2103897@student.uwtsd.ac.uk::9a9a92b7-78c1-4491-bc44-d1a456cb92a1" providerId="AD" clId="Web-{174BE894-3879-0B3B-9B15-FAFBAABAC44C}" dt="2022-04-12T13:20:55.113" v="71"/>
          <ac:picMkLst>
            <pc:docMk/>
            <pc:sldMk cId="3622415641" sldId="259"/>
            <ac:picMk id="4" creationId="{A4BE62E9-DCFB-420B-997B-A3F88D36F4D6}"/>
          </ac:picMkLst>
        </pc:picChg>
      </pc:sldChg>
      <pc:sldChg chg="addSp delSp modSp new modNotes">
        <pc:chgData name="Kellie Mills (2103897)" userId="S::2103897@student.uwtsd.ac.uk::9a9a92b7-78c1-4491-bc44-d1a456cb92a1" providerId="AD" clId="Web-{174BE894-3879-0B3B-9B15-FAFBAABAC44C}" dt="2022-04-12T14:32:47.815" v="173" actId="1076"/>
        <pc:sldMkLst>
          <pc:docMk/>
          <pc:sldMk cId="2924229116" sldId="260"/>
        </pc:sldMkLst>
        <pc:spChg chg="add del mod">
          <ac:chgData name="Kellie Mills (2103897)" userId="S::2103897@student.uwtsd.ac.uk::9a9a92b7-78c1-4491-bc44-d1a456cb92a1" providerId="AD" clId="Web-{174BE894-3879-0B3B-9B15-FAFBAABAC44C}" dt="2022-04-12T13:52:10.080" v="154"/>
          <ac:spMkLst>
            <pc:docMk/>
            <pc:sldMk cId="2924229116" sldId="260"/>
            <ac:spMk id="3" creationId="{90E6DE17-4886-070A-19D0-35FFF91D532A}"/>
          </ac:spMkLst>
        </pc:spChg>
        <pc:picChg chg="add mod">
          <ac:chgData name="Kellie Mills (2103897)" userId="S::2103897@student.uwtsd.ac.uk::9a9a92b7-78c1-4491-bc44-d1a456cb92a1" providerId="AD" clId="Web-{174BE894-3879-0B3B-9B15-FAFBAABAC44C}" dt="2022-04-12T13:31:06.116" v="148"/>
          <ac:picMkLst>
            <pc:docMk/>
            <pc:sldMk cId="2924229116" sldId="260"/>
            <ac:picMk id="2" creationId="{F351FCB6-A1C4-681B-760F-0B387162C45B}"/>
          </ac:picMkLst>
        </pc:picChg>
        <pc:picChg chg="add mod">
          <ac:chgData name="Kellie Mills (2103897)" userId="S::2103897@student.uwtsd.ac.uk::9a9a92b7-78c1-4491-bc44-d1a456cb92a1" providerId="AD" clId="Web-{174BE894-3879-0B3B-9B15-FAFBAABAC44C}" dt="2022-04-12T14:29:59.140" v="169" actId="1076"/>
          <ac:picMkLst>
            <pc:docMk/>
            <pc:sldMk cId="2924229116" sldId="260"/>
            <ac:picMk id="4" creationId="{8D562AD0-743A-B34E-6354-52DE2EC91CB9}"/>
          </ac:picMkLst>
        </pc:picChg>
        <pc:picChg chg="add mod">
          <ac:chgData name="Kellie Mills (2103897)" userId="S::2103897@student.uwtsd.ac.uk::9a9a92b7-78c1-4491-bc44-d1a456cb92a1" providerId="AD" clId="Web-{174BE894-3879-0B3B-9B15-FAFBAABAC44C}" dt="2022-04-12T14:32:07.767" v="171" actId="1076"/>
          <ac:picMkLst>
            <pc:docMk/>
            <pc:sldMk cId="2924229116" sldId="260"/>
            <ac:picMk id="5" creationId="{38C4E9E2-57F7-77F1-5C81-3DFB7ABA8B55}"/>
          </ac:picMkLst>
        </pc:picChg>
        <pc:picChg chg="add mod">
          <ac:chgData name="Kellie Mills (2103897)" userId="S::2103897@student.uwtsd.ac.uk::9a9a92b7-78c1-4491-bc44-d1a456cb92a1" providerId="AD" clId="Web-{174BE894-3879-0B3B-9B15-FAFBAABAC44C}" dt="2022-04-12T14:32:47.815" v="173" actId="1076"/>
          <ac:picMkLst>
            <pc:docMk/>
            <pc:sldMk cId="2924229116" sldId="260"/>
            <ac:picMk id="6" creationId="{D810AFBB-C2DD-A21D-99CF-047FAE82C65E}"/>
          </ac:picMkLst>
        </pc:picChg>
      </pc:sldChg>
    </pc:docChg>
  </pc:docChgLst>
  <pc:docChgLst>
    <pc:chgData name="Kellie Mills (2103897)" userId="S::2103897@student.uwtsd.ac.uk::9a9a92b7-78c1-4491-bc44-d1a456cb92a1" providerId="AD" clId="Web-{FB9C3A4C-4A41-C2D4-CB34-E2A17D96628B}"/>
    <pc:docChg chg="addSld delSld modSld">
      <pc:chgData name="Kellie Mills (2103897)" userId="S::2103897@student.uwtsd.ac.uk::9a9a92b7-78c1-4491-bc44-d1a456cb92a1" providerId="AD" clId="Web-{FB9C3A4C-4A41-C2D4-CB34-E2A17D96628B}" dt="2022-05-10T11:25:40.892" v="604"/>
      <pc:docMkLst>
        <pc:docMk/>
      </pc:docMkLst>
      <pc:sldChg chg="modNotes">
        <pc:chgData name="Kellie Mills (2103897)" userId="S::2103897@student.uwtsd.ac.uk::9a9a92b7-78c1-4491-bc44-d1a456cb92a1" providerId="AD" clId="Web-{FB9C3A4C-4A41-C2D4-CB34-E2A17D96628B}" dt="2022-05-10T11:24:27.016" v="601"/>
        <pc:sldMkLst>
          <pc:docMk/>
          <pc:sldMk cId="109857222" sldId="256"/>
        </pc:sldMkLst>
      </pc:sldChg>
      <pc:sldChg chg="modNotes">
        <pc:chgData name="Kellie Mills (2103897)" userId="S::2103897@student.uwtsd.ac.uk::9a9a92b7-78c1-4491-bc44-d1a456cb92a1" providerId="AD" clId="Web-{FB9C3A4C-4A41-C2D4-CB34-E2A17D96628B}" dt="2022-05-10T11:24:16.015" v="600"/>
        <pc:sldMkLst>
          <pc:docMk/>
          <pc:sldMk cId="3747757648" sldId="263"/>
        </pc:sldMkLst>
      </pc:sldChg>
      <pc:sldChg chg="modSp modNotes">
        <pc:chgData name="Kellie Mills (2103897)" userId="S::2103897@student.uwtsd.ac.uk::9a9a92b7-78c1-4491-bc44-d1a456cb92a1" providerId="AD" clId="Web-{FB9C3A4C-4A41-C2D4-CB34-E2A17D96628B}" dt="2022-05-10T11:22:02.543" v="551"/>
        <pc:sldMkLst>
          <pc:docMk/>
          <pc:sldMk cId="1874038750" sldId="264"/>
        </pc:sldMkLst>
        <pc:spChg chg="mod">
          <ac:chgData name="Kellie Mills (2103897)" userId="S::2103897@student.uwtsd.ac.uk::9a9a92b7-78c1-4491-bc44-d1a456cb92a1" providerId="AD" clId="Web-{FB9C3A4C-4A41-C2D4-CB34-E2A17D96628B}" dt="2022-05-10T10:38:03.291" v="46" actId="20577"/>
          <ac:spMkLst>
            <pc:docMk/>
            <pc:sldMk cId="1874038750" sldId="264"/>
            <ac:spMk id="7" creationId="{FC7197E2-D054-B45C-A5E0-71903D8CE2DA}"/>
          </ac:spMkLst>
        </pc:spChg>
        <pc:spChg chg="mod">
          <ac:chgData name="Kellie Mills (2103897)" userId="S::2103897@student.uwtsd.ac.uk::9a9a92b7-78c1-4491-bc44-d1a456cb92a1" providerId="AD" clId="Web-{FB9C3A4C-4A41-C2D4-CB34-E2A17D96628B}" dt="2022-05-10T11:03:41.391" v="360" actId="20577"/>
          <ac:spMkLst>
            <pc:docMk/>
            <pc:sldMk cId="1874038750" sldId="264"/>
            <ac:spMk id="20" creationId="{28906FC8-0BAB-E79F-7A3F-F1C84C31779F}"/>
          </ac:spMkLst>
        </pc:spChg>
      </pc:sldChg>
      <pc:sldChg chg="del">
        <pc:chgData name="Kellie Mills (2103897)" userId="S::2103897@student.uwtsd.ac.uk::9a9a92b7-78c1-4491-bc44-d1a456cb92a1" providerId="AD" clId="Web-{FB9C3A4C-4A41-C2D4-CB34-E2A17D96628B}" dt="2022-05-10T11:25:40.892" v="604"/>
        <pc:sldMkLst>
          <pc:docMk/>
          <pc:sldMk cId="1052771081" sldId="265"/>
        </pc:sldMkLst>
      </pc:sldChg>
      <pc:sldChg chg="addSp modSp new mod setBg modNotes">
        <pc:chgData name="Kellie Mills (2103897)" userId="S::2103897@student.uwtsd.ac.uk::9a9a92b7-78c1-4491-bc44-d1a456cb92a1" providerId="AD" clId="Web-{FB9C3A4C-4A41-C2D4-CB34-E2A17D96628B}" dt="2022-05-10T11:24:35.094" v="603"/>
        <pc:sldMkLst>
          <pc:docMk/>
          <pc:sldMk cId="3387926794" sldId="268"/>
        </pc:sldMkLst>
        <pc:spChg chg="mod">
          <ac:chgData name="Kellie Mills (2103897)" userId="S::2103897@student.uwtsd.ac.uk::9a9a92b7-78c1-4491-bc44-d1a456cb92a1" providerId="AD" clId="Web-{FB9C3A4C-4A41-C2D4-CB34-E2A17D96628B}" dt="2022-05-10T11:23:16.217" v="596" actId="20577"/>
          <ac:spMkLst>
            <pc:docMk/>
            <pc:sldMk cId="3387926794" sldId="268"/>
            <ac:spMk id="2" creationId="{8F8613C6-DA62-FA93-63D6-BDB79A9E6581}"/>
          </ac:spMkLst>
        </pc:spChg>
        <pc:spChg chg="mod">
          <ac:chgData name="Kellie Mills (2103897)" userId="S::2103897@student.uwtsd.ac.uk::9a9a92b7-78c1-4491-bc44-d1a456cb92a1" providerId="AD" clId="Web-{FB9C3A4C-4A41-C2D4-CB34-E2A17D96628B}" dt="2022-05-10T11:22:58.623" v="588" actId="20577"/>
          <ac:spMkLst>
            <pc:docMk/>
            <pc:sldMk cId="3387926794" sldId="268"/>
            <ac:spMk id="3" creationId="{DF4A1D79-FB9C-14DF-299D-3B245CAE3A72}"/>
          </ac:spMkLst>
        </pc:spChg>
        <pc:spChg chg="add">
          <ac:chgData name="Kellie Mills (2103897)" userId="S::2103897@student.uwtsd.ac.uk::9a9a92b7-78c1-4491-bc44-d1a456cb92a1" providerId="AD" clId="Web-{FB9C3A4C-4A41-C2D4-CB34-E2A17D96628B}" dt="2022-05-10T10:23:38.097" v="1"/>
          <ac:spMkLst>
            <pc:docMk/>
            <pc:sldMk cId="3387926794" sldId="268"/>
            <ac:spMk id="8" creationId="{3E25BDA2-3F4D-4B38-90E7-989465ECDDCF}"/>
          </ac:spMkLst>
        </pc:spChg>
        <pc:spChg chg="add">
          <ac:chgData name="Kellie Mills (2103897)" userId="S::2103897@student.uwtsd.ac.uk::9a9a92b7-78c1-4491-bc44-d1a456cb92a1" providerId="AD" clId="Web-{FB9C3A4C-4A41-C2D4-CB34-E2A17D96628B}" dt="2022-05-10T10:23:38.097" v="1"/>
          <ac:spMkLst>
            <pc:docMk/>
            <pc:sldMk cId="3387926794" sldId="268"/>
            <ac:spMk id="10" creationId="{F65EEA05-AD42-442F-B6C6-CB9FC289426E}"/>
          </ac:spMkLst>
        </pc:spChg>
        <pc:spChg chg="add">
          <ac:chgData name="Kellie Mills (2103897)" userId="S::2103897@student.uwtsd.ac.uk::9a9a92b7-78c1-4491-bc44-d1a456cb92a1" providerId="AD" clId="Web-{FB9C3A4C-4A41-C2D4-CB34-E2A17D96628B}" dt="2022-05-10T10:23:38.097" v="1"/>
          <ac:spMkLst>
            <pc:docMk/>
            <pc:sldMk cId="3387926794" sldId="268"/>
            <ac:spMk id="12" creationId="{BC96869A-A70D-42F7-876F-605CB1718F20}"/>
          </ac:spMkLst>
        </pc:spChg>
        <pc:spChg chg="add">
          <ac:chgData name="Kellie Mills (2103897)" userId="S::2103897@student.uwtsd.ac.uk::9a9a92b7-78c1-4491-bc44-d1a456cb92a1" providerId="AD" clId="Web-{FB9C3A4C-4A41-C2D4-CB34-E2A17D96628B}" dt="2022-05-10T10:23:38.097" v="1"/>
          <ac:spMkLst>
            <pc:docMk/>
            <pc:sldMk cId="3387926794" sldId="268"/>
            <ac:spMk id="14" creationId="{6CD407CC-EF5C-486F-9A14-7F681F986D17}"/>
          </ac:spMkLst>
        </pc:spChg>
        <pc:cxnChg chg="add">
          <ac:chgData name="Kellie Mills (2103897)" userId="S::2103897@student.uwtsd.ac.uk::9a9a92b7-78c1-4491-bc44-d1a456cb92a1" providerId="AD" clId="Web-{FB9C3A4C-4A41-C2D4-CB34-E2A17D96628B}" dt="2022-05-10T10:23:38.097" v="1"/>
          <ac:cxnSpMkLst>
            <pc:docMk/>
            <pc:sldMk cId="3387926794" sldId="268"/>
            <ac:cxnSpMk id="16" creationId="{0DD76B5F-5BAA-48C6-9065-9AEF15D30B4E}"/>
          </ac:cxnSpMkLst>
        </pc:cxnChg>
      </pc:sldChg>
    </pc:docChg>
  </pc:docChgLst>
  <pc:docChgLst>
    <pc:chgData name="Kellie Mills (2103897)" userId="S::2103897@student.uwtsd.ac.uk::9a9a92b7-78c1-4491-bc44-d1a456cb92a1" providerId="AD" clId="Web-{02D73BAA-B1DA-0DBD-7C82-D95888E51644}"/>
    <pc:docChg chg="modSld">
      <pc:chgData name="Kellie Mills (2103897)" userId="S::2103897@student.uwtsd.ac.uk::9a9a92b7-78c1-4491-bc44-d1a456cb92a1" providerId="AD" clId="Web-{02D73BAA-B1DA-0DBD-7C82-D95888E51644}" dt="2022-04-26T16:42:31.443" v="192" actId="20577"/>
      <pc:docMkLst>
        <pc:docMk/>
      </pc:docMkLst>
      <pc:sldChg chg="modSp">
        <pc:chgData name="Kellie Mills (2103897)" userId="S::2103897@student.uwtsd.ac.uk::9a9a92b7-78c1-4491-bc44-d1a456cb92a1" providerId="AD" clId="Web-{02D73BAA-B1DA-0DBD-7C82-D95888E51644}" dt="2022-04-26T16:26:30.622" v="183" actId="20577"/>
        <pc:sldMkLst>
          <pc:docMk/>
          <pc:sldMk cId="3622415641" sldId="259"/>
        </pc:sldMkLst>
        <pc:spChg chg="mod">
          <ac:chgData name="Kellie Mills (2103897)" userId="S::2103897@student.uwtsd.ac.uk::9a9a92b7-78c1-4491-bc44-d1a456cb92a1" providerId="AD" clId="Web-{02D73BAA-B1DA-0DBD-7C82-D95888E51644}" dt="2022-04-26T16:19:45.174" v="178" actId="20577"/>
          <ac:spMkLst>
            <pc:docMk/>
            <pc:sldMk cId="3622415641" sldId="259"/>
            <ac:spMk id="8" creationId="{265C824F-F880-7035-F4AE-97C00DAC16A0}"/>
          </ac:spMkLst>
        </pc:spChg>
        <pc:spChg chg="mod">
          <ac:chgData name="Kellie Mills (2103897)" userId="S::2103897@student.uwtsd.ac.uk::9a9a92b7-78c1-4491-bc44-d1a456cb92a1" providerId="AD" clId="Web-{02D73BAA-B1DA-0DBD-7C82-D95888E51644}" dt="2022-04-26T16:26:30.622" v="183" actId="20577"/>
          <ac:spMkLst>
            <pc:docMk/>
            <pc:sldMk cId="3622415641" sldId="259"/>
            <ac:spMk id="12" creationId="{23712619-ECC5-7E98-E7AF-81E0828DE1BA}"/>
          </ac:spMkLst>
        </pc:spChg>
      </pc:sldChg>
      <pc:sldChg chg="addSp delSp modSp">
        <pc:chgData name="Kellie Mills (2103897)" userId="S::2103897@student.uwtsd.ac.uk::9a9a92b7-78c1-4491-bc44-d1a456cb92a1" providerId="AD" clId="Web-{02D73BAA-B1DA-0DBD-7C82-D95888E51644}" dt="2022-04-26T15:37:39.968" v="27"/>
        <pc:sldMkLst>
          <pc:docMk/>
          <pc:sldMk cId="2924229116" sldId="260"/>
        </pc:sldMkLst>
        <pc:spChg chg="add mod">
          <ac:chgData name="Kellie Mills (2103897)" userId="S::2103897@student.uwtsd.ac.uk::9a9a92b7-78c1-4491-bc44-d1a456cb92a1" providerId="AD" clId="Web-{02D73BAA-B1DA-0DBD-7C82-D95888E51644}" dt="2022-04-26T15:37:39.968" v="27"/>
          <ac:spMkLst>
            <pc:docMk/>
            <pc:sldMk cId="2924229116" sldId="260"/>
            <ac:spMk id="4" creationId="{89DBB379-E5BD-D5C2-D392-4AD4F2708EE6}"/>
          </ac:spMkLst>
        </pc:spChg>
        <pc:spChg chg="add">
          <ac:chgData name="Kellie Mills (2103897)" userId="S::2103897@student.uwtsd.ac.uk::9a9a92b7-78c1-4491-bc44-d1a456cb92a1" providerId="AD" clId="Web-{02D73BAA-B1DA-0DBD-7C82-D95888E51644}" dt="2022-04-26T15:37:39.968" v="27"/>
          <ac:spMkLst>
            <pc:docMk/>
            <pc:sldMk cId="2924229116" sldId="260"/>
            <ac:spMk id="25" creationId="{D12DDE76-C203-4047-9998-63900085B5E8}"/>
          </ac:spMkLst>
        </pc:spChg>
        <pc:picChg chg="del">
          <ac:chgData name="Kellie Mills (2103897)" userId="S::2103897@student.uwtsd.ac.uk::9a9a92b7-78c1-4491-bc44-d1a456cb92a1" providerId="AD" clId="Web-{02D73BAA-B1DA-0DBD-7C82-D95888E51644}" dt="2022-04-26T15:32:14.741" v="3"/>
          <ac:picMkLst>
            <pc:docMk/>
            <pc:sldMk cId="2924229116" sldId="260"/>
            <ac:picMk id="2" creationId="{F351FCB6-A1C4-681B-760F-0B387162C45B}"/>
          </ac:picMkLst>
        </pc:picChg>
        <pc:picChg chg="add mod ord">
          <ac:chgData name="Kellie Mills (2103897)" userId="S::2103897@student.uwtsd.ac.uk::9a9a92b7-78c1-4491-bc44-d1a456cb92a1" providerId="AD" clId="Web-{02D73BAA-B1DA-0DBD-7C82-D95888E51644}" dt="2022-04-26T15:37:39.968" v="27"/>
          <ac:picMkLst>
            <pc:docMk/>
            <pc:sldMk cId="2924229116" sldId="260"/>
            <ac:picMk id="3" creationId="{6EFD34F8-3413-AAB7-C7A4-B95566AA148D}"/>
          </ac:picMkLst>
        </pc:picChg>
        <pc:picChg chg="del">
          <ac:chgData name="Kellie Mills (2103897)" userId="S::2103897@student.uwtsd.ac.uk::9a9a92b7-78c1-4491-bc44-d1a456cb92a1" providerId="AD" clId="Web-{02D73BAA-B1DA-0DBD-7C82-D95888E51644}" dt="2022-04-26T15:32:12.225" v="2"/>
          <ac:picMkLst>
            <pc:docMk/>
            <pc:sldMk cId="2924229116" sldId="260"/>
            <ac:picMk id="5" creationId="{38C4E9E2-57F7-77F1-5C81-3DFB7ABA8B55}"/>
          </ac:picMkLst>
        </pc:picChg>
        <pc:picChg chg="del">
          <ac:chgData name="Kellie Mills (2103897)" userId="S::2103897@student.uwtsd.ac.uk::9a9a92b7-78c1-4491-bc44-d1a456cb92a1" providerId="AD" clId="Web-{02D73BAA-B1DA-0DBD-7C82-D95888E51644}" dt="2022-04-26T15:32:10.272" v="1"/>
          <ac:picMkLst>
            <pc:docMk/>
            <pc:sldMk cId="2924229116" sldId="260"/>
            <ac:picMk id="6" creationId="{D810AFBB-C2DD-A21D-99CF-047FAE82C65E}"/>
          </ac:picMkLst>
        </pc:picChg>
        <pc:cxnChg chg="del">
          <ac:chgData name="Kellie Mills (2103897)" userId="S::2103897@student.uwtsd.ac.uk::9a9a92b7-78c1-4491-bc44-d1a456cb92a1" providerId="AD" clId="Web-{02D73BAA-B1DA-0DBD-7C82-D95888E51644}" dt="2022-04-26T15:37:39.968" v="27"/>
          <ac:cxnSpMkLst>
            <pc:docMk/>
            <pc:sldMk cId="2924229116" sldId="260"/>
            <ac:cxnSpMk id="16" creationId="{91B6081D-D3E8-4209-B85B-EB1C655A6272}"/>
          </ac:cxnSpMkLst>
        </pc:cxnChg>
        <pc:cxnChg chg="del">
          <ac:chgData name="Kellie Mills (2103897)" userId="S::2103897@student.uwtsd.ac.uk::9a9a92b7-78c1-4491-bc44-d1a456cb92a1" providerId="AD" clId="Web-{02D73BAA-B1DA-0DBD-7C82-D95888E51644}" dt="2022-04-26T15:37:39.968" v="27"/>
          <ac:cxnSpMkLst>
            <pc:docMk/>
            <pc:sldMk cId="2924229116" sldId="260"/>
            <ac:cxnSpMk id="18" creationId="{28CA55E4-1295-45C8-BA05-5A9E705B749A}"/>
          </ac:cxnSpMkLst>
        </pc:cxnChg>
        <pc:cxnChg chg="del">
          <ac:chgData name="Kellie Mills (2103897)" userId="S::2103897@student.uwtsd.ac.uk::9a9a92b7-78c1-4491-bc44-d1a456cb92a1" providerId="AD" clId="Web-{02D73BAA-B1DA-0DBD-7C82-D95888E51644}" dt="2022-04-26T15:37:39.968" v="27"/>
          <ac:cxnSpMkLst>
            <pc:docMk/>
            <pc:sldMk cId="2924229116" sldId="260"/>
            <ac:cxnSpMk id="20" creationId="{08C5794E-A9A1-4A23-AF68-C79A7822334C}"/>
          </ac:cxnSpMkLst>
        </pc:cxnChg>
      </pc:sldChg>
      <pc:sldChg chg="addSp modSp">
        <pc:chgData name="Kellie Mills (2103897)" userId="S::2103897@student.uwtsd.ac.uk::9a9a92b7-78c1-4491-bc44-d1a456cb92a1" providerId="AD" clId="Web-{02D73BAA-B1DA-0DBD-7C82-D95888E51644}" dt="2022-04-26T16:42:31.443" v="192" actId="20577"/>
        <pc:sldMkLst>
          <pc:docMk/>
          <pc:sldMk cId="2173957721" sldId="262"/>
        </pc:sldMkLst>
        <pc:spChg chg="add mod">
          <ac:chgData name="Kellie Mills (2103897)" userId="S::2103897@student.uwtsd.ac.uk::9a9a92b7-78c1-4491-bc44-d1a456cb92a1" providerId="AD" clId="Web-{02D73BAA-B1DA-0DBD-7C82-D95888E51644}" dt="2022-04-26T15:54:33.244" v="47" actId="1076"/>
          <ac:spMkLst>
            <pc:docMk/>
            <pc:sldMk cId="2173957721" sldId="262"/>
            <ac:spMk id="2" creationId="{2689852B-E9BC-3F92-84A0-080C6D418E59}"/>
          </ac:spMkLst>
        </pc:spChg>
        <pc:spChg chg="mod">
          <ac:chgData name="Kellie Mills (2103897)" userId="S::2103897@student.uwtsd.ac.uk::9a9a92b7-78c1-4491-bc44-d1a456cb92a1" providerId="AD" clId="Web-{02D73BAA-B1DA-0DBD-7C82-D95888E51644}" dt="2022-04-26T15:55:23.746" v="77"/>
          <ac:spMkLst>
            <pc:docMk/>
            <pc:sldMk cId="2173957721" sldId="262"/>
            <ac:spMk id="3" creationId="{284D6B6A-B274-20C8-BB9D-C97A09BF7466}"/>
          </ac:spMkLst>
        </pc:spChg>
        <pc:spChg chg="add mod">
          <ac:chgData name="Kellie Mills (2103897)" userId="S::2103897@student.uwtsd.ac.uk::9a9a92b7-78c1-4491-bc44-d1a456cb92a1" providerId="AD" clId="Web-{02D73BAA-B1DA-0DBD-7C82-D95888E51644}" dt="2022-04-26T15:55:11.433" v="74" actId="20577"/>
          <ac:spMkLst>
            <pc:docMk/>
            <pc:sldMk cId="2173957721" sldId="262"/>
            <ac:spMk id="4" creationId="{90BD347B-7241-E170-47E4-C60678A493E2}"/>
          </ac:spMkLst>
        </pc:spChg>
        <pc:spChg chg="mod">
          <ac:chgData name="Kellie Mills (2103897)" userId="S::2103897@student.uwtsd.ac.uk::9a9a92b7-78c1-4491-bc44-d1a456cb92a1" providerId="AD" clId="Web-{02D73BAA-B1DA-0DBD-7C82-D95888E51644}" dt="2022-04-26T16:42:31.443" v="192" actId="20577"/>
          <ac:spMkLst>
            <pc:docMk/>
            <pc:sldMk cId="2173957721" sldId="262"/>
            <ac:spMk id="12" creationId="{BA3FDABD-83FA-09C8-FB0A-762B2E482A5E}"/>
          </ac:spMkLst>
        </pc:spChg>
      </pc:sldChg>
      <pc:sldChg chg="modSp">
        <pc:chgData name="Kellie Mills (2103897)" userId="S::2103897@student.uwtsd.ac.uk::9a9a92b7-78c1-4491-bc44-d1a456cb92a1" providerId="AD" clId="Web-{02D73BAA-B1DA-0DBD-7C82-D95888E51644}" dt="2022-04-26T16:31:58.786" v="190" actId="20577"/>
        <pc:sldMkLst>
          <pc:docMk/>
          <pc:sldMk cId="3747757648" sldId="263"/>
        </pc:sldMkLst>
        <pc:spChg chg="mod">
          <ac:chgData name="Kellie Mills (2103897)" userId="S::2103897@student.uwtsd.ac.uk::9a9a92b7-78c1-4491-bc44-d1a456cb92a1" providerId="AD" clId="Web-{02D73BAA-B1DA-0DBD-7C82-D95888E51644}" dt="2022-04-26T15:56:52.076" v="83" actId="20577"/>
          <ac:spMkLst>
            <pc:docMk/>
            <pc:sldMk cId="3747757648" sldId="263"/>
            <ac:spMk id="2" creationId="{A73862D3-7797-09BF-E0B9-F00A91789C28}"/>
          </ac:spMkLst>
        </pc:spChg>
        <pc:spChg chg="mod">
          <ac:chgData name="Kellie Mills (2103897)" userId="S::2103897@student.uwtsd.ac.uk::9a9a92b7-78c1-4491-bc44-d1a456cb92a1" providerId="AD" clId="Web-{02D73BAA-B1DA-0DBD-7C82-D95888E51644}" dt="2022-04-26T16:30:46.957" v="185" actId="20577"/>
          <ac:spMkLst>
            <pc:docMk/>
            <pc:sldMk cId="3747757648" sldId="263"/>
            <ac:spMk id="4" creationId="{54A8A845-1005-A2DC-45F9-8B2AD4E91F46}"/>
          </ac:spMkLst>
        </pc:spChg>
        <pc:spChg chg="mod">
          <ac:chgData name="Kellie Mills (2103897)" userId="S::2103897@student.uwtsd.ac.uk::9a9a92b7-78c1-4491-bc44-d1a456cb92a1" providerId="AD" clId="Web-{02D73BAA-B1DA-0DBD-7C82-D95888E51644}" dt="2022-04-26T16:31:58.786" v="190" actId="20577"/>
          <ac:spMkLst>
            <pc:docMk/>
            <pc:sldMk cId="3747757648" sldId="263"/>
            <ac:spMk id="6" creationId="{1293F107-028D-06CF-FC1E-078AE685C9E3}"/>
          </ac:spMkLst>
        </pc:spChg>
      </pc:sldChg>
      <pc:sldChg chg="addSp delSp modSp">
        <pc:chgData name="Kellie Mills (2103897)" userId="S::2103897@student.uwtsd.ac.uk::9a9a92b7-78c1-4491-bc44-d1a456cb92a1" providerId="AD" clId="Web-{02D73BAA-B1DA-0DBD-7C82-D95888E51644}" dt="2022-04-26T16:10:36.613" v="173" actId="20577"/>
        <pc:sldMkLst>
          <pc:docMk/>
          <pc:sldMk cId="1874038750" sldId="264"/>
        </pc:sldMkLst>
        <pc:spChg chg="del mod">
          <ac:chgData name="Kellie Mills (2103897)" userId="S::2103897@student.uwtsd.ac.uk::9a9a92b7-78c1-4491-bc44-d1a456cb92a1" providerId="AD" clId="Web-{02D73BAA-B1DA-0DBD-7C82-D95888E51644}" dt="2022-04-26T15:49:40.831" v="31"/>
          <ac:spMkLst>
            <pc:docMk/>
            <pc:sldMk cId="1874038750" sldId="264"/>
            <ac:spMk id="2" creationId="{D8A698EA-5E07-827F-0BCA-2335228B7CFC}"/>
          </ac:spMkLst>
        </pc:spChg>
        <pc:spChg chg="add mod">
          <ac:chgData name="Kellie Mills (2103897)" userId="S::2103897@student.uwtsd.ac.uk::9a9a92b7-78c1-4491-bc44-d1a456cb92a1" providerId="AD" clId="Web-{02D73BAA-B1DA-0DBD-7C82-D95888E51644}" dt="2022-04-26T16:00:29.707" v="142" actId="20577"/>
          <ac:spMkLst>
            <pc:docMk/>
            <pc:sldMk cId="1874038750" sldId="264"/>
            <ac:spMk id="4" creationId="{C2F59001-DF79-998A-C20D-EFAFBFE507F8}"/>
          </ac:spMkLst>
        </pc:spChg>
        <pc:spChg chg="add mod">
          <ac:chgData name="Kellie Mills (2103897)" userId="S::2103897@student.uwtsd.ac.uk::9a9a92b7-78c1-4491-bc44-d1a456cb92a1" providerId="AD" clId="Web-{02D73BAA-B1DA-0DBD-7C82-D95888E51644}" dt="2022-04-26T16:00:38.566" v="145" actId="20577"/>
          <ac:spMkLst>
            <pc:docMk/>
            <pc:sldMk cId="1874038750" sldId="264"/>
            <ac:spMk id="5" creationId="{36D3DC54-4947-4297-A091-1E844170429E}"/>
          </ac:spMkLst>
        </pc:spChg>
        <pc:spChg chg="add mod">
          <ac:chgData name="Kellie Mills (2103897)" userId="S::2103897@student.uwtsd.ac.uk::9a9a92b7-78c1-4491-bc44-d1a456cb92a1" providerId="AD" clId="Web-{02D73BAA-B1DA-0DBD-7C82-D95888E51644}" dt="2022-04-26T16:02:53.413" v="171" actId="1076"/>
          <ac:spMkLst>
            <pc:docMk/>
            <pc:sldMk cId="1874038750" sldId="264"/>
            <ac:spMk id="6" creationId="{18F0C8CA-9A17-3AFA-9D77-A95CD95671FB}"/>
          </ac:spMkLst>
        </pc:spChg>
        <pc:spChg chg="add del mod">
          <ac:chgData name="Kellie Mills (2103897)" userId="S::2103897@student.uwtsd.ac.uk::9a9a92b7-78c1-4491-bc44-d1a456cb92a1" providerId="AD" clId="Web-{02D73BAA-B1DA-0DBD-7C82-D95888E51644}" dt="2022-04-26T16:00:57.473" v="150"/>
          <ac:spMkLst>
            <pc:docMk/>
            <pc:sldMk cId="1874038750" sldId="264"/>
            <ac:spMk id="7" creationId="{BDAF3658-9C2B-ECC0-3D3E-7BB51D829C95}"/>
          </ac:spMkLst>
        </pc:spChg>
        <pc:spChg chg="add mod">
          <ac:chgData name="Kellie Mills (2103897)" userId="S::2103897@student.uwtsd.ac.uk::9a9a92b7-78c1-4491-bc44-d1a456cb92a1" providerId="AD" clId="Web-{02D73BAA-B1DA-0DBD-7C82-D95888E51644}" dt="2022-04-26T16:10:36.613" v="173" actId="20577"/>
          <ac:spMkLst>
            <pc:docMk/>
            <pc:sldMk cId="1874038750" sldId="264"/>
            <ac:spMk id="8" creationId="{BB3A63E3-C99F-9E0D-4F4B-341C354803AB}"/>
          </ac:spMkLst>
        </pc:spChg>
        <pc:picChg chg="del">
          <ac:chgData name="Kellie Mills (2103897)" userId="S::2103897@student.uwtsd.ac.uk::9a9a92b7-78c1-4491-bc44-d1a456cb92a1" providerId="AD" clId="Web-{02D73BAA-B1DA-0DBD-7C82-D95888E51644}" dt="2022-04-26T15:49:34.362" v="28"/>
          <ac:picMkLst>
            <pc:docMk/>
            <pc:sldMk cId="1874038750" sldId="264"/>
            <ac:picMk id="3" creationId="{766A4C3E-3449-1678-375E-A67C47DCA287}"/>
          </ac:picMkLst>
        </pc:picChg>
      </pc:sldChg>
    </pc:docChg>
  </pc:docChgLst>
  <pc:docChgLst>
    <pc:chgData name="Kellie Mills (2103897)" userId="S::2103897@student.uwtsd.ac.uk::9a9a92b7-78c1-4491-bc44-d1a456cb92a1" providerId="AD" clId="Web-{6CB0A5C9-1B07-7117-C195-E54C8E4EA17A}"/>
    <pc:docChg chg="modSld">
      <pc:chgData name="Kellie Mills (2103897)" userId="S::2103897@student.uwtsd.ac.uk::9a9a92b7-78c1-4491-bc44-d1a456cb92a1" providerId="AD" clId="Web-{6CB0A5C9-1B07-7117-C195-E54C8E4EA17A}" dt="2022-05-11T17:16:57.464" v="69" actId="1076"/>
      <pc:docMkLst>
        <pc:docMk/>
      </pc:docMkLst>
      <pc:sldChg chg="modSp modTransition">
        <pc:chgData name="Kellie Mills (2103897)" userId="S::2103897@student.uwtsd.ac.uk::9a9a92b7-78c1-4491-bc44-d1a456cb92a1" providerId="AD" clId="Web-{6CB0A5C9-1B07-7117-C195-E54C8E4EA17A}" dt="2022-05-11T17:10:33.452" v="68" actId="20577"/>
        <pc:sldMkLst>
          <pc:docMk/>
          <pc:sldMk cId="3753403055" sldId="267"/>
        </pc:sldMkLst>
        <pc:spChg chg="mod">
          <ac:chgData name="Kellie Mills (2103897)" userId="S::2103897@student.uwtsd.ac.uk::9a9a92b7-78c1-4491-bc44-d1a456cb92a1" providerId="AD" clId="Web-{6CB0A5C9-1B07-7117-C195-E54C8E4EA17A}" dt="2022-05-11T17:10:33.452" v="68" actId="20577"/>
          <ac:spMkLst>
            <pc:docMk/>
            <pc:sldMk cId="3753403055" sldId="267"/>
            <ac:spMk id="6" creationId="{5297E32E-2237-F19E-9863-9476BA380DD9}"/>
          </ac:spMkLst>
        </pc:spChg>
      </pc:sldChg>
      <pc:sldChg chg="modSp">
        <pc:chgData name="Kellie Mills (2103897)" userId="S::2103897@student.uwtsd.ac.uk::9a9a92b7-78c1-4491-bc44-d1a456cb92a1" providerId="AD" clId="Web-{6CB0A5C9-1B07-7117-C195-E54C8E4EA17A}" dt="2022-05-11T17:08:37.574" v="40" actId="14100"/>
        <pc:sldMkLst>
          <pc:docMk/>
          <pc:sldMk cId="3387926794" sldId="268"/>
        </pc:sldMkLst>
        <pc:spChg chg="mod">
          <ac:chgData name="Kellie Mills (2103897)" userId="S::2103897@student.uwtsd.ac.uk::9a9a92b7-78c1-4491-bc44-d1a456cb92a1" providerId="AD" clId="Web-{6CB0A5C9-1B07-7117-C195-E54C8E4EA17A}" dt="2022-05-11T17:08:37.574" v="40" actId="14100"/>
          <ac:spMkLst>
            <pc:docMk/>
            <pc:sldMk cId="3387926794" sldId="268"/>
            <ac:spMk id="3" creationId="{E00D3625-9DF9-888E-409E-15BE583BC82D}"/>
          </ac:spMkLst>
        </pc:spChg>
      </pc:sldChg>
      <pc:sldChg chg="modSp">
        <pc:chgData name="Kellie Mills (2103897)" userId="S::2103897@student.uwtsd.ac.uk::9a9a92b7-78c1-4491-bc44-d1a456cb92a1" providerId="AD" clId="Web-{6CB0A5C9-1B07-7117-C195-E54C8E4EA17A}" dt="2022-05-11T17:16:57.464" v="69" actId="1076"/>
        <pc:sldMkLst>
          <pc:docMk/>
          <pc:sldMk cId="3212335661" sldId="271"/>
        </pc:sldMkLst>
        <pc:spChg chg="mod">
          <ac:chgData name="Kellie Mills (2103897)" userId="S::2103897@student.uwtsd.ac.uk::9a9a92b7-78c1-4491-bc44-d1a456cb92a1" providerId="AD" clId="Web-{6CB0A5C9-1B07-7117-C195-E54C8E4EA17A}" dt="2022-05-11T17:16:57.464" v="69" actId="1076"/>
          <ac:spMkLst>
            <pc:docMk/>
            <pc:sldMk cId="3212335661" sldId="271"/>
            <ac:spMk id="2" creationId="{64B8240D-A935-F752-3371-63E597CB52EE}"/>
          </ac:spMkLst>
        </pc:spChg>
      </pc:sldChg>
    </pc:docChg>
  </pc:docChgLst>
  <pc:docChgLst>
    <pc:chgData name="Kellie Mills (2103897)" userId="S::2103897@student.uwtsd.ac.uk::9a9a92b7-78c1-4491-bc44-d1a456cb92a1" providerId="AD" clId="Web-{4B0EC9EE-0C26-27D7-804B-8F9AAB245563}"/>
    <pc:docChg chg="modSld">
      <pc:chgData name="Kellie Mills (2103897)" userId="S::2103897@student.uwtsd.ac.uk::9a9a92b7-78c1-4491-bc44-d1a456cb92a1" providerId="AD" clId="Web-{4B0EC9EE-0C26-27D7-804B-8F9AAB245563}" dt="2022-05-06T09:11:35.435" v="23" actId="20577"/>
      <pc:docMkLst>
        <pc:docMk/>
      </pc:docMkLst>
      <pc:sldChg chg="modSp">
        <pc:chgData name="Kellie Mills (2103897)" userId="S::2103897@student.uwtsd.ac.uk::9a9a92b7-78c1-4491-bc44-d1a456cb92a1" providerId="AD" clId="Web-{4B0EC9EE-0C26-27D7-804B-8F9AAB245563}" dt="2022-05-06T09:11:35.435" v="23" actId="20577"/>
        <pc:sldMkLst>
          <pc:docMk/>
          <pc:sldMk cId="109857222" sldId="256"/>
        </pc:sldMkLst>
        <pc:spChg chg="mod">
          <ac:chgData name="Kellie Mills (2103897)" userId="S::2103897@student.uwtsd.ac.uk::9a9a92b7-78c1-4491-bc44-d1a456cb92a1" providerId="AD" clId="Web-{4B0EC9EE-0C26-27D7-804B-8F9AAB245563}" dt="2022-05-06T09:11:35.435" v="2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ellie Mills (2103897)" userId="S::2103897@student.uwtsd.ac.uk::9a9a92b7-78c1-4491-bc44-d1a456cb92a1" providerId="AD" clId="Web-{4B0EC9EE-0C26-27D7-804B-8F9AAB245563}" dt="2022-05-06T09:11:19.669" v="21" actId="1076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Kellie Mills (2103897)" userId="S::2103897@student.uwtsd.ac.uk::9a9a92b7-78c1-4491-bc44-d1a456cb92a1" providerId="AD" clId="Web-{A71D8400-25AB-784E-09B8-24653D81FBC3}"/>
    <pc:docChg chg="modSld">
      <pc:chgData name="Kellie Mills (2103897)" userId="S::2103897@student.uwtsd.ac.uk::9a9a92b7-78c1-4491-bc44-d1a456cb92a1" providerId="AD" clId="Web-{A71D8400-25AB-784E-09B8-24653D81FBC3}" dt="2022-05-05T12:06:27.622" v="1117" actId="20577"/>
      <pc:docMkLst>
        <pc:docMk/>
      </pc:docMkLst>
      <pc:sldChg chg="modSp">
        <pc:chgData name="Kellie Mills (2103897)" userId="S::2103897@student.uwtsd.ac.uk::9a9a92b7-78c1-4491-bc44-d1a456cb92a1" providerId="AD" clId="Web-{A71D8400-25AB-784E-09B8-24653D81FBC3}" dt="2022-05-05T10:30:26.272" v="8" actId="14100"/>
        <pc:sldMkLst>
          <pc:docMk/>
          <pc:sldMk cId="109857222" sldId="256"/>
        </pc:sldMkLst>
        <pc:spChg chg="mod">
          <ac:chgData name="Kellie Mills (2103897)" userId="S::2103897@student.uwtsd.ac.uk::9a9a92b7-78c1-4491-bc44-d1a456cb92a1" providerId="AD" clId="Web-{A71D8400-25AB-784E-09B8-24653D81FBC3}" dt="2022-05-05T10:30:26.272" v="8" actId="14100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">
        <pc:chgData name="Kellie Mills (2103897)" userId="S::2103897@student.uwtsd.ac.uk::9a9a92b7-78c1-4491-bc44-d1a456cb92a1" providerId="AD" clId="Web-{A71D8400-25AB-784E-09B8-24653D81FBC3}" dt="2022-05-05T11:17:56.227" v="769" actId="20577"/>
        <pc:sldMkLst>
          <pc:docMk/>
          <pc:sldMk cId="610354435" sldId="257"/>
        </pc:sldMkLst>
        <pc:spChg chg="mod">
          <ac:chgData name="Kellie Mills (2103897)" userId="S::2103897@student.uwtsd.ac.uk::9a9a92b7-78c1-4491-bc44-d1a456cb92a1" providerId="AD" clId="Web-{A71D8400-25AB-784E-09B8-24653D81FBC3}" dt="2022-05-05T10:34:21.326" v="166"/>
          <ac:spMkLst>
            <pc:docMk/>
            <pc:sldMk cId="610354435" sldId="257"/>
            <ac:spMk id="2" creationId="{D7767C5C-FDE5-2300-1F37-6C9BD4706FAD}"/>
          </ac:spMkLst>
        </pc:spChg>
        <pc:spChg chg="add">
          <ac:chgData name="Kellie Mills (2103897)" userId="S::2103897@student.uwtsd.ac.uk::9a9a92b7-78c1-4491-bc44-d1a456cb92a1" providerId="AD" clId="Web-{A71D8400-25AB-784E-09B8-24653D81FBC3}" dt="2022-05-05T10:34:21.326" v="166"/>
          <ac:spMkLst>
            <pc:docMk/>
            <pc:sldMk cId="610354435" sldId="257"/>
            <ac:spMk id="7" creationId="{7455F7F3-3A58-4BBB-95C7-CF706F9FFA10}"/>
          </ac:spMkLst>
        </pc:spChg>
        <pc:spChg chg="add">
          <ac:chgData name="Kellie Mills (2103897)" userId="S::2103897@student.uwtsd.ac.uk::9a9a92b7-78c1-4491-bc44-d1a456cb92a1" providerId="AD" clId="Web-{A71D8400-25AB-784E-09B8-24653D81FBC3}" dt="2022-05-05T10:34:21.326" v="166"/>
          <ac:spMkLst>
            <pc:docMk/>
            <pc:sldMk cId="610354435" sldId="257"/>
            <ac:spMk id="8" creationId="{3AE3D314-6F93-4D91-8C0F-E92657F465C6}"/>
          </ac:spMkLst>
        </pc:spChg>
        <pc:graphicFrameChg chg="mod modGraphic">
          <ac:chgData name="Kellie Mills (2103897)" userId="S::2103897@student.uwtsd.ac.uk::9a9a92b7-78c1-4491-bc44-d1a456cb92a1" providerId="AD" clId="Web-{A71D8400-25AB-784E-09B8-24653D81FBC3}" dt="2022-05-05T11:17:56.227" v="769" actId="20577"/>
          <ac:graphicFrameMkLst>
            <pc:docMk/>
            <pc:sldMk cId="610354435" sldId="257"/>
            <ac:graphicFrameMk id="5" creationId="{C0672C85-0CCE-8976-0F33-3BC3547904B3}"/>
          </ac:graphicFrameMkLst>
        </pc:graphicFrameChg>
      </pc:sldChg>
      <pc:sldChg chg="modNotes">
        <pc:chgData name="Kellie Mills (2103897)" userId="S::2103897@student.uwtsd.ac.uk::9a9a92b7-78c1-4491-bc44-d1a456cb92a1" providerId="AD" clId="Web-{A71D8400-25AB-784E-09B8-24653D81FBC3}" dt="2022-05-05T11:00:09.572" v="459"/>
        <pc:sldMkLst>
          <pc:docMk/>
          <pc:sldMk cId="3622415641" sldId="259"/>
        </pc:sldMkLst>
      </pc:sldChg>
      <pc:sldChg chg="addSp modSp modNotes">
        <pc:chgData name="Kellie Mills (2103897)" userId="S::2103897@student.uwtsd.ac.uk::9a9a92b7-78c1-4491-bc44-d1a456cb92a1" providerId="AD" clId="Web-{A71D8400-25AB-784E-09B8-24653D81FBC3}" dt="2022-05-05T11:17:18.288" v="762" actId="1076"/>
        <pc:sldMkLst>
          <pc:docMk/>
          <pc:sldMk cId="2924229116" sldId="260"/>
        </pc:sldMkLst>
        <pc:spChg chg="add mod">
          <ac:chgData name="Kellie Mills (2103897)" userId="S::2103897@student.uwtsd.ac.uk::9a9a92b7-78c1-4491-bc44-d1a456cb92a1" providerId="AD" clId="Web-{A71D8400-25AB-784E-09B8-24653D81FBC3}" dt="2022-05-05T11:17:18.288" v="762" actId="1076"/>
          <ac:spMkLst>
            <pc:docMk/>
            <pc:sldMk cId="2924229116" sldId="260"/>
            <ac:spMk id="2" creationId="{114FAE87-3473-EA90-1332-82D26008FD36}"/>
          </ac:spMkLst>
        </pc:spChg>
        <pc:spChg chg="mod">
          <ac:chgData name="Kellie Mills (2103897)" userId="S::2103897@student.uwtsd.ac.uk::9a9a92b7-78c1-4491-bc44-d1a456cb92a1" providerId="AD" clId="Web-{A71D8400-25AB-784E-09B8-24653D81FBC3}" dt="2022-05-05T11:09:54.995" v="735" actId="20577"/>
          <ac:spMkLst>
            <pc:docMk/>
            <pc:sldMk cId="2924229116" sldId="260"/>
            <ac:spMk id="4" creationId="{89DBB379-E5BD-D5C2-D392-4AD4F2708EE6}"/>
          </ac:spMkLst>
        </pc:spChg>
        <pc:spChg chg="add mod">
          <ac:chgData name="Kellie Mills (2103897)" userId="S::2103897@student.uwtsd.ac.uk::9a9a92b7-78c1-4491-bc44-d1a456cb92a1" providerId="AD" clId="Web-{A71D8400-25AB-784E-09B8-24653D81FBC3}" dt="2022-05-05T11:17:14.851" v="761" actId="1076"/>
          <ac:spMkLst>
            <pc:docMk/>
            <pc:sldMk cId="2924229116" sldId="260"/>
            <ac:spMk id="5" creationId="{F50EE142-2D90-ADAA-8A8D-11AAD9A13ECC}"/>
          </ac:spMkLst>
        </pc:spChg>
      </pc:sldChg>
      <pc:sldChg chg="modSp">
        <pc:chgData name="Kellie Mills (2103897)" userId="S::2103897@student.uwtsd.ac.uk::9a9a92b7-78c1-4491-bc44-d1a456cb92a1" providerId="AD" clId="Web-{A71D8400-25AB-784E-09B8-24653D81FBC3}" dt="2022-05-05T12:06:27.622" v="1117" actId="20577"/>
        <pc:sldMkLst>
          <pc:docMk/>
          <pc:sldMk cId="2173957721" sldId="262"/>
        </pc:sldMkLst>
        <pc:graphicFrameChg chg="modGraphic">
          <ac:chgData name="Kellie Mills (2103897)" userId="S::2103897@student.uwtsd.ac.uk::9a9a92b7-78c1-4491-bc44-d1a456cb92a1" providerId="AD" clId="Web-{A71D8400-25AB-784E-09B8-24653D81FBC3}" dt="2022-05-05T12:06:27.622" v="1117" actId="20577"/>
          <ac:graphicFrameMkLst>
            <pc:docMk/>
            <pc:sldMk cId="2173957721" sldId="262"/>
            <ac:graphicFrameMk id="54" creationId="{C0696796-B795-12AD-B8A0-BEC699A0019B}"/>
          </ac:graphicFrameMkLst>
        </pc:graphicFrameChg>
      </pc:sldChg>
      <pc:sldChg chg="modSp modNotes">
        <pc:chgData name="Kellie Mills (2103897)" userId="S::2103897@student.uwtsd.ac.uk::9a9a92b7-78c1-4491-bc44-d1a456cb92a1" providerId="AD" clId="Web-{A71D8400-25AB-784E-09B8-24653D81FBC3}" dt="2022-05-05T12:04:21.021" v="1097"/>
        <pc:sldMkLst>
          <pc:docMk/>
          <pc:sldMk cId="3747757648" sldId="263"/>
        </pc:sldMkLst>
        <pc:graphicFrameChg chg="modGraphic">
          <ac:chgData name="Kellie Mills (2103897)" userId="S::2103897@student.uwtsd.ac.uk::9a9a92b7-78c1-4491-bc44-d1a456cb92a1" providerId="AD" clId="Web-{A71D8400-25AB-784E-09B8-24653D81FBC3}" dt="2022-05-05T11:57:18.729" v="942" actId="20577"/>
          <ac:graphicFrameMkLst>
            <pc:docMk/>
            <pc:sldMk cId="3747757648" sldId="263"/>
            <ac:graphicFrameMk id="43" creationId="{2FFB7B97-7E93-3282-1A7C-8218ECBD0C1E}"/>
          </ac:graphicFrameMkLst>
        </pc:graphicFrameChg>
      </pc:sldChg>
    </pc:docChg>
  </pc:docChgLst>
  <pc:docChgLst>
    <pc:chgData name="Kellie Mills (2103897)" userId="S::2103897@student.uwtsd.ac.uk::9a9a92b7-78c1-4491-bc44-d1a456cb92a1" providerId="AD" clId="Web-{E1D4B887-FDD8-42FD-0409-971649A87F5C}"/>
    <pc:docChg chg="addSld delSld modSld">
      <pc:chgData name="Kellie Mills (2103897)" userId="S::2103897@student.uwtsd.ac.uk::9a9a92b7-78c1-4491-bc44-d1a456cb92a1" providerId="AD" clId="Web-{E1D4B887-FDD8-42FD-0409-971649A87F5C}" dt="2022-04-12T17:34:23.239" v="95" actId="1076"/>
      <pc:docMkLst>
        <pc:docMk/>
      </pc:docMkLst>
      <pc:sldChg chg="delSp">
        <pc:chgData name="Kellie Mills (2103897)" userId="S::2103897@student.uwtsd.ac.uk::9a9a92b7-78c1-4491-bc44-d1a456cb92a1" providerId="AD" clId="Web-{E1D4B887-FDD8-42FD-0409-971649A87F5C}" dt="2022-04-12T17:27:30.965" v="56"/>
        <pc:sldMkLst>
          <pc:docMk/>
          <pc:sldMk cId="2924229116" sldId="260"/>
        </pc:sldMkLst>
        <pc:picChg chg="del">
          <ac:chgData name="Kellie Mills (2103897)" userId="S::2103897@student.uwtsd.ac.uk::9a9a92b7-78c1-4491-bc44-d1a456cb92a1" providerId="AD" clId="Web-{E1D4B887-FDD8-42FD-0409-971649A87F5C}" dt="2022-04-12T17:27:30.965" v="56"/>
          <ac:picMkLst>
            <pc:docMk/>
            <pc:sldMk cId="2924229116" sldId="260"/>
            <ac:picMk id="3" creationId="{AB64277F-EA5C-7424-C77A-4552BEDF5E16}"/>
          </ac:picMkLst>
        </pc:picChg>
      </pc:sldChg>
      <pc:sldChg chg="addSp modSp del">
        <pc:chgData name="Kellie Mills (2103897)" userId="S::2103897@student.uwtsd.ac.uk::9a9a92b7-78c1-4491-bc44-d1a456cb92a1" providerId="AD" clId="Web-{E1D4B887-FDD8-42FD-0409-971649A87F5C}" dt="2022-04-12T17:34:09.566" v="92"/>
        <pc:sldMkLst>
          <pc:docMk/>
          <pc:sldMk cId="958379033" sldId="261"/>
        </pc:sldMkLst>
        <pc:spChg chg="add mod">
          <ac:chgData name="Kellie Mills (2103897)" userId="S::2103897@student.uwtsd.ac.uk::9a9a92b7-78c1-4491-bc44-d1a456cb92a1" providerId="AD" clId="Web-{E1D4B887-FDD8-42FD-0409-971649A87F5C}" dt="2022-04-12T17:29:36.015" v="84" actId="14100"/>
          <ac:spMkLst>
            <pc:docMk/>
            <pc:sldMk cId="958379033" sldId="261"/>
            <ac:spMk id="2" creationId="{A73862D3-7797-09BF-E0B9-F00A91789C28}"/>
          </ac:spMkLst>
        </pc:spChg>
        <pc:spChg chg="add mod">
          <ac:chgData name="Kellie Mills (2103897)" userId="S::2103897@student.uwtsd.ac.uk::9a9a92b7-78c1-4491-bc44-d1a456cb92a1" providerId="AD" clId="Web-{E1D4B887-FDD8-42FD-0409-971649A87F5C}" dt="2022-04-12T17:27:49.622" v="64" actId="20577"/>
          <ac:spMkLst>
            <pc:docMk/>
            <pc:sldMk cId="958379033" sldId="261"/>
            <ac:spMk id="3" creationId="{44F3475A-9197-CE6C-6CEB-6032C52B2B5A}"/>
          </ac:spMkLst>
        </pc:spChg>
        <pc:spChg chg="add mod">
          <ac:chgData name="Kellie Mills (2103897)" userId="S::2103897@student.uwtsd.ac.uk::9a9a92b7-78c1-4491-bc44-d1a456cb92a1" providerId="AD" clId="Web-{E1D4B887-FDD8-42FD-0409-971649A87F5C}" dt="2022-04-12T17:28:31.841" v="72" actId="20577"/>
          <ac:spMkLst>
            <pc:docMk/>
            <pc:sldMk cId="958379033" sldId="261"/>
            <ac:spMk id="4" creationId="{54A8A845-1005-A2DC-45F9-8B2AD4E91F46}"/>
          </ac:spMkLst>
        </pc:spChg>
        <pc:spChg chg="add mod">
          <ac:chgData name="Kellie Mills (2103897)" userId="S::2103897@student.uwtsd.ac.uk::9a9a92b7-78c1-4491-bc44-d1a456cb92a1" providerId="AD" clId="Web-{E1D4B887-FDD8-42FD-0409-971649A87F5C}" dt="2022-04-12T17:29:06.764" v="78" actId="20577"/>
          <ac:spMkLst>
            <pc:docMk/>
            <pc:sldMk cId="958379033" sldId="261"/>
            <ac:spMk id="5" creationId="{A6CC2F8D-783A-F1D4-99B9-3615BCA14355}"/>
          </ac:spMkLst>
        </pc:spChg>
        <pc:spChg chg="add mod">
          <ac:chgData name="Kellie Mills (2103897)" userId="S::2103897@student.uwtsd.ac.uk::9a9a92b7-78c1-4491-bc44-d1a456cb92a1" providerId="AD" clId="Web-{E1D4B887-FDD8-42FD-0409-971649A87F5C}" dt="2022-04-12T17:30:15.671" v="87" actId="1076"/>
          <ac:spMkLst>
            <pc:docMk/>
            <pc:sldMk cId="958379033" sldId="261"/>
            <ac:spMk id="6" creationId="{1293F107-028D-06CF-FC1E-078AE685C9E3}"/>
          </ac:spMkLst>
        </pc:spChg>
      </pc:sldChg>
      <pc:sldChg chg="addSp modSp new mod setBg">
        <pc:chgData name="Kellie Mills (2103897)" userId="S::2103897@student.uwtsd.ac.uk::9a9a92b7-78c1-4491-bc44-d1a456cb92a1" providerId="AD" clId="Web-{E1D4B887-FDD8-42FD-0409-971649A87F5C}" dt="2022-04-12T17:31:31.892" v="90"/>
        <pc:sldMkLst>
          <pc:docMk/>
          <pc:sldMk cId="2173957721" sldId="262"/>
        </pc:sldMkLst>
        <pc:spChg chg="add">
          <ac:chgData name="Kellie Mills (2103897)" userId="S::2103897@student.uwtsd.ac.uk::9a9a92b7-78c1-4491-bc44-d1a456cb92a1" providerId="AD" clId="Web-{E1D4B887-FDD8-42FD-0409-971649A87F5C}" dt="2022-04-12T17:31:31.892" v="90"/>
          <ac:spMkLst>
            <pc:docMk/>
            <pc:sldMk cId="2173957721" sldId="262"/>
            <ac:spMk id="7" creationId="{F3060C83-F051-4F0E-ABAD-AA0DFC48B218}"/>
          </ac:spMkLst>
        </pc:spChg>
        <pc:spChg chg="add">
          <ac:chgData name="Kellie Mills (2103897)" userId="S::2103897@student.uwtsd.ac.uk::9a9a92b7-78c1-4491-bc44-d1a456cb92a1" providerId="AD" clId="Web-{E1D4B887-FDD8-42FD-0409-971649A87F5C}" dt="2022-04-12T17:31:31.892" v="90"/>
          <ac:spMkLst>
            <pc:docMk/>
            <pc:sldMk cId="2173957721" sldId="262"/>
            <ac:spMk id="9" creationId="{83C98ABE-055B-441F-B07E-44F97F083C39}"/>
          </ac:spMkLst>
        </pc:spChg>
        <pc:spChg chg="add">
          <ac:chgData name="Kellie Mills (2103897)" userId="S::2103897@student.uwtsd.ac.uk::9a9a92b7-78c1-4491-bc44-d1a456cb92a1" providerId="AD" clId="Web-{E1D4B887-FDD8-42FD-0409-971649A87F5C}" dt="2022-04-12T17:31:31.892" v="90"/>
          <ac:spMkLst>
            <pc:docMk/>
            <pc:sldMk cId="2173957721" sldId="262"/>
            <ac:spMk id="11" creationId="{29FDB030-9B49-4CED-8CCD-4D99382388AC}"/>
          </ac:spMkLst>
        </pc:spChg>
        <pc:spChg chg="add">
          <ac:chgData name="Kellie Mills (2103897)" userId="S::2103897@student.uwtsd.ac.uk::9a9a92b7-78c1-4491-bc44-d1a456cb92a1" providerId="AD" clId="Web-{E1D4B887-FDD8-42FD-0409-971649A87F5C}" dt="2022-04-12T17:31:31.892" v="90"/>
          <ac:spMkLst>
            <pc:docMk/>
            <pc:sldMk cId="2173957721" sldId="262"/>
            <ac:spMk id="13" creationId="{3783CA14-24A1-485C-8B30-D6A5D87987AD}"/>
          </ac:spMkLst>
        </pc:spChg>
        <pc:spChg chg="add">
          <ac:chgData name="Kellie Mills (2103897)" userId="S::2103897@student.uwtsd.ac.uk::9a9a92b7-78c1-4491-bc44-d1a456cb92a1" providerId="AD" clId="Web-{E1D4B887-FDD8-42FD-0409-971649A87F5C}" dt="2022-04-12T17:31:31.892" v="90"/>
          <ac:spMkLst>
            <pc:docMk/>
            <pc:sldMk cId="2173957721" sldId="262"/>
            <ac:spMk id="15" creationId="{9A97C86A-04D6-40F7-AE84-31AB43E6A846}"/>
          </ac:spMkLst>
        </pc:spChg>
        <pc:spChg chg="add">
          <ac:chgData name="Kellie Mills (2103897)" userId="S::2103897@student.uwtsd.ac.uk::9a9a92b7-78c1-4491-bc44-d1a456cb92a1" providerId="AD" clId="Web-{E1D4B887-FDD8-42FD-0409-971649A87F5C}" dt="2022-04-12T17:31:31.892" v="90"/>
          <ac:spMkLst>
            <pc:docMk/>
            <pc:sldMk cId="2173957721" sldId="262"/>
            <ac:spMk id="17" creationId="{FF9F2414-84E8-453E-B1F3-389FDE8192D9}"/>
          </ac:spMkLst>
        </pc:spChg>
        <pc:spChg chg="add">
          <ac:chgData name="Kellie Mills (2103897)" userId="S::2103897@student.uwtsd.ac.uk::9a9a92b7-78c1-4491-bc44-d1a456cb92a1" providerId="AD" clId="Web-{E1D4B887-FDD8-42FD-0409-971649A87F5C}" dt="2022-04-12T17:31:31.892" v="90"/>
          <ac:spMkLst>
            <pc:docMk/>
            <pc:sldMk cId="2173957721" sldId="262"/>
            <ac:spMk id="19" creationId="{3ECA69A1-7536-43AC-85EF-C7106179F5ED}"/>
          </ac:spMkLst>
        </pc:spChg>
        <pc:picChg chg="add mod">
          <ac:chgData name="Kellie Mills (2103897)" userId="S::2103897@student.uwtsd.ac.uk::9a9a92b7-78c1-4491-bc44-d1a456cb92a1" providerId="AD" clId="Web-{E1D4B887-FDD8-42FD-0409-971649A87F5C}" dt="2022-04-12T17:31:31.892" v="90"/>
          <ac:picMkLst>
            <pc:docMk/>
            <pc:sldMk cId="2173957721" sldId="262"/>
            <ac:picMk id="2" creationId="{AE97F2B6-D464-8715-7384-24C3C95D6453}"/>
          </ac:picMkLst>
        </pc:picChg>
      </pc:sldChg>
      <pc:sldChg chg="addSp modSp add replId">
        <pc:chgData name="Kellie Mills (2103897)" userId="S::2103897@student.uwtsd.ac.uk::9a9a92b7-78c1-4491-bc44-d1a456cb92a1" providerId="AD" clId="Web-{E1D4B887-FDD8-42FD-0409-971649A87F5C}" dt="2022-04-12T17:34:23.239" v="95" actId="1076"/>
        <pc:sldMkLst>
          <pc:docMk/>
          <pc:sldMk cId="3747757648" sldId="263"/>
        </pc:sldMkLst>
        <pc:spChg chg="add mod">
          <ac:chgData name="Kellie Mills (2103897)" userId="S::2103897@student.uwtsd.ac.uk::9a9a92b7-78c1-4491-bc44-d1a456cb92a1" providerId="AD" clId="Web-{E1D4B887-FDD8-42FD-0409-971649A87F5C}" dt="2022-04-12T17:34:23.239" v="95" actId="1076"/>
          <ac:spMkLst>
            <pc:docMk/>
            <pc:sldMk cId="3747757648" sldId="263"/>
            <ac:spMk id="7" creationId="{029D495E-E2F9-FE58-62EE-BFF8FC8F6DE2}"/>
          </ac:spMkLst>
        </pc:spChg>
      </pc:sldChg>
    </pc:docChg>
  </pc:docChgLst>
  <pc:docChgLst>
    <pc:chgData name="Kellie Mills (2103897)" userId="S::2103897@student.uwtsd.ac.uk::9a9a92b7-78c1-4491-bc44-d1a456cb92a1" providerId="AD" clId="Web-{0E35776C-08C1-4644-48C5-CA2E794DC96D}"/>
    <pc:docChg chg="modSld">
      <pc:chgData name="Kellie Mills (2103897)" userId="S::2103897@student.uwtsd.ac.uk::9a9a92b7-78c1-4491-bc44-d1a456cb92a1" providerId="AD" clId="Web-{0E35776C-08C1-4644-48C5-CA2E794DC96D}" dt="2022-05-06T09:16:45.601" v="8" actId="1076"/>
      <pc:docMkLst>
        <pc:docMk/>
      </pc:docMkLst>
      <pc:sldChg chg="addSp modSp">
        <pc:chgData name="Kellie Mills (2103897)" userId="S::2103897@student.uwtsd.ac.uk::9a9a92b7-78c1-4491-bc44-d1a456cb92a1" providerId="AD" clId="Web-{0E35776C-08C1-4644-48C5-CA2E794DC96D}" dt="2022-05-06T09:16:45.601" v="8" actId="1076"/>
        <pc:sldMkLst>
          <pc:docMk/>
          <pc:sldMk cId="3747757648" sldId="263"/>
        </pc:sldMkLst>
        <pc:spChg chg="add mod">
          <ac:chgData name="Kellie Mills (2103897)" userId="S::2103897@student.uwtsd.ac.uk::9a9a92b7-78c1-4491-bc44-d1a456cb92a1" providerId="AD" clId="Web-{0E35776C-08C1-4644-48C5-CA2E794DC96D}" dt="2022-05-06T09:16:45.601" v="8" actId="1076"/>
          <ac:spMkLst>
            <pc:docMk/>
            <pc:sldMk cId="3747757648" sldId="263"/>
            <ac:spMk id="15" creationId="{B69499C7-7915-9968-B23F-D2255960AC28}"/>
          </ac:spMkLst>
        </pc:spChg>
      </pc:sldChg>
    </pc:docChg>
  </pc:docChgLst>
  <pc:docChgLst>
    <pc:chgData name="Kellie Mills (2103897)" userId="S::2103897@student.uwtsd.ac.uk::9a9a92b7-78c1-4491-bc44-d1a456cb92a1" providerId="AD" clId="Web-{45227E74-21B5-A2EB-9F1C-C9D590BB506E}"/>
    <pc:docChg chg="addSld modSld">
      <pc:chgData name="Kellie Mills (2103897)" userId="S::2103897@student.uwtsd.ac.uk::9a9a92b7-78c1-4491-bc44-d1a456cb92a1" providerId="AD" clId="Web-{45227E74-21B5-A2EB-9F1C-C9D590BB506E}" dt="2022-05-10T18:06:41.640" v="152" actId="20577"/>
      <pc:docMkLst>
        <pc:docMk/>
      </pc:docMkLst>
      <pc:sldChg chg="modNotes">
        <pc:chgData name="Kellie Mills (2103897)" userId="S::2103897@student.uwtsd.ac.uk::9a9a92b7-78c1-4491-bc44-d1a456cb92a1" providerId="AD" clId="Web-{45227E74-21B5-A2EB-9F1C-C9D590BB506E}" dt="2022-05-10T14:48:34.814" v="0"/>
        <pc:sldMkLst>
          <pc:docMk/>
          <pc:sldMk cId="3622415641" sldId="259"/>
        </pc:sldMkLst>
      </pc:sldChg>
      <pc:sldChg chg="modNotes">
        <pc:chgData name="Kellie Mills (2103897)" userId="S::2103897@student.uwtsd.ac.uk::9a9a92b7-78c1-4491-bc44-d1a456cb92a1" providerId="AD" clId="Web-{45227E74-21B5-A2EB-9F1C-C9D590BB506E}" dt="2022-05-10T15:31:34.607" v="3"/>
        <pc:sldMkLst>
          <pc:docMk/>
          <pc:sldMk cId="2924229116" sldId="260"/>
        </pc:sldMkLst>
      </pc:sldChg>
      <pc:sldChg chg="addSp modSp">
        <pc:chgData name="Kellie Mills (2103897)" userId="S::2103897@student.uwtsd.ac.uk::9a9a92b7-78c1-4491-bc44-d1a456cb92a1" providerId="AD" clId="Web-{45227E74-21B5-A2EB-9F1C-C9D590BB506E}" dt="2022-05-10T17:53:44.149" v="113" actId="1076"/>
        <pc:sldMkLst>
          <pc:docMk/>
          <pc:sldMk cId="2173957721" sldId="262"/>
        </pc:sldMkLst>
        <pc:spChg chg="add mod">
          <ac:chgData name="Kellie Mills (2103897)" userId="S::2103897@student.uwtsd.ac.uk::9a9a92b7-78c1-4491-bc44-d1a456cb92a1" providerId="AD" clId="Web-{45227E74-21B5-A2EB-9F1C-C9D590BB506E}" dt="2022-05-10T17:53:44.149" v="113" actId="1076"/>
          <ac:spMkLst>
            <pc:docMk/>
            <pc:sldMk cId="2173957721" sldId="262"/>
            <ac:spMk id="11" creationId="{4007E62B-9362-A496-5AFF-E91DA8117B3C}"/>
          </ac:spMkLst>
        </pc:spChg>
      </pc:sldChg>
      <pc:sldChg chg="addSp delSp modSp addAnim modAnim modNotes">
        <pc:chgData name="Kellie Mills (2103897)" userId="S::2103897@student.uwtsd.ac.uk::9a9a92b7-78c1-4491-bc44-d1a456cb92a1" providerId="AD" clId="Web-{45227E74-21B5-A2EB-9F1C-C9D590BB506E}" dt="2022-05-10T17:35:34.811" v="109" actId="14100"/>
        <pc:sldMkLst>
          <pc:docMk/>
          <pc:sldMk cId="3747757648" sldId="263"/>
        </pc:sldMkLst>
        <pc:spChg chg="add del mod">
          <ac:chgData name="Kellie Mills (2103897)" userId="S::2103897@student.uwtsd.ac.uk::9a9a92b7-78c1-4491-bc44-d1a456cb92a1" providerId="AD" clId="Web-{45227E74-21B5-A2EB-9F1C-C9D590BB506E}" dt="2022-05-10T17:35:34.811" v="109" actId="14100"/>
          <ac:spMkLst>
            <pc:docMk/>
            <pc:sldMk cId="3747757648" sldId="263"/>
            <ac:spMk id="15" creationId="{B69499C7-7915-9968-B23F-D2255960AC28}"/>
          </ac:spMkLst>
        </pc:spChg>
        <pc:graphicFrameChg chg="mod modGraphic">
          <ac:chgData name="Kellie Mills (2103897)" userId="S::2103897@student.uwtsd.ac.uk::9a9a92b7-78c1-4491-bc44-d1a456cb92a1" providerId="AD" clId="Web-{45227E74-21B5-A2EB-9F1C-C9D590BB506E}" dt="2022-05-10T17:14:24.806" v="83" actId="1076"/>
          <ac:graphicFrameMkLst>
            <pc:docMk/>
            <pc:sldMk cId="3747757648" sldId="263"/>
            <ac:graphicFrameMk id="43" creationId="{2FFB7B97-7E93-3282-1A7C-8218ECBD0C1E}"/>
          </ac:graphicFrameMkLst>
        </pc:graphicFrameChg>
        <pc:picChg chg="mod">
          <ac:chgData name="Kellie Mills (2103897)" userId="S::2103897@student.uwtsd.ac.uk::9a9a92b7-78c1-4491-bc44-d1a456cb92a1" providerId="AD" clId="Web-{45227E74-21B5-A2EB-9F1C-C9D590BB506E}" dt="2022-05-10T17:13:17.179" v="80" actId="14100"/>
          <ac:picMkLst>
            <pc:docMk/>
            <pc:sldMk cId="3747757648" sldId="263"/>
            <ac:picMk id="105" creationId="{5D453C24-5841-9F51-1A1B-01A57F44802F}"/>
          </ac:picMkLst>
        </pc:picChg>
        <pc:picChg chg="add mod">
          <ac:chgData name="Kellie Mills (2103897)" userId="S::2103897@student.uwtsd.ac.uk::9a9a92b7-78c1-4491-bc44-d1a456cb92a1" providerId="AD" clId="Web-{45227E74-21B5-A2EB-9F1C-C9D590BB506E}" dt="2022-05-10T17:12:52.600" v="75" actId="14100"/>
          <ac:picMkLst>
            <pc:docMk/>
            <pc:sldMk cId="3747757648" sldId="263"/>
            <ac:picMk id="782" creationId="{5C97B4C8-2202-A21D-1198-5333C31F5666}"/>
          </ac:picMkLst>
        </pc:picChg>
      </pc:sldChg>
      <pc:sldChg chg="modNotes">
        <pc:chgData name="Kellie Mills (2103897)" userId="S::2103897@student.uwtsd.ac.uk::9a9a92b7-78c1-4491-bc44-d1a456cb92a1" providerId="AD" clId="Web-{45227E74-21B5-A2EB-9F1C-C9D590BB506E}" dt="2022-05-10T18:02:09.632" v="115"/>
        <pc:sldMkLst>
          <pc:docMk/>
          <pc:sldMk cId="1874038750" sldId="264"/>
        </pc:sldMkLst>
      </pc:sldChg>
      <pc:sldChg chg="modSp new">
        <pc:chgData name="Kellie Mills (2103897)" userId="S::2103897@student.uwtsd.ac.uk::9a9a92b7-78c1-4491-bc44-d1a456cb92a1" providerId="AD" clId="Web-{45227E74-21B5-A2EB-9F1C-C9D590BB506E}" dt="2022-05-10T18:06:41.640" v="152" actId="20577"/>
        <pc:sldMkLst>
          <pc:docMk/>
          <pc:sldMk cId="3914785491" sldId="269"/>
        </pc:sldMkLst>
        <pc:spChg chg="mod">
          <ac:chgData name="Kellie Mills (2103897)" userId="S::2103897@student.uwtsd.ac.uk::9a9a92b7-78c1-4491-bc44-d1a456cb92a1" providerId="AD" clId="Web-{45227E74-21B5-A2EB-9F1C-C9D590BB506E}" dt="2022-05-10T18:06:41.640" v="152" actId="20577"/>
          <ac:spMkLst>
            <pc:docMk/>
            <pc:sldMk cId="3914785491" sldId="269"/>
            <ac:spMk id="2" creationId="{4A374382-4EA2-5D3C-2DBA-2D27E00EDD7F}"/>
          </ac:spMkLst>
        </pc:spChg>
        <pc:spChg chg="mod">
          <ac:chgData name="Kellie Mills (2103897)" userId="S::2103897@student.uwtsd.ac.uk::9a9a92b7-78c1-4491-bc44-d1a456cb92a1" providerId="AD" clId="Web-{45227E74-21B5-A2EB-9F1C-C9D590BB506E}" dt="2022-05-10T18:06:31.890" v="150" actId="20577"/>
          <ac:spMkLst>
            <pc:docMk/>
            <pc:sldMk cId="3914785491" sldId="269"/>
            <ac:spMk id="4" creationId="{7FD63EFC-4B9E-FD4F-3297-2BF093BB6626}"/>
          </ac:spMkLst>
        </pc:spChg>
      </pc:sldChg>
    </pc:docChg>
  </pc:docChgLst>
  <pc:docChgLst>
    <pc:chgData clId="Web-{4D689ECF-E984-88BC-99D7-CFF015A63A0A}"/>
    <pc:docChg chg="modSld">
      <pc:chgData name="" userId="" providerId="" clId="Web-{4D689ECF-E984-88BC-99D7-CFF015A63A0A}" dt="2022-04-05T15:38:48.412" v="2" actId="20577"/>
      <pc:docMkLst>
        <pc:docMk/>
      </pc:docMkLst>
      <pc:sldChg chg="modSp">
        <pc:chgData name="" userId="" providerId="" clId="Web-{4D689ECF-E984-88BC-99D7-CFF015A63A0A}" dt="2022-04-05T15:38:48.412" v="2" actId="20577"/>
        <pc:sldMkLst>
          <pc:docMk/>
          <pc:sldMk cId="109857222" sldId="256"/>
        </pc:sldMkLst>
        <pc:spChg chg="mod">
          <ac:chgData name="" userId="" providerId="" clId="Web-{4D689ECF-E984-88BC-99D7-CFF015A63A0A}" dt="2022-04-05T15:38:48.412" v="2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Kellie Mills (2103897)" userId="S::2103897@student.uwtsd.ac.uk::9a9a92b7-78c1-4491-bc44-d1a456cb92a1" providerId="AD" clId="Web-{6FF14D7E-87F2-656B-96E3-1BB45492B4D5}"/>
    <pc:docChg chg="addSld delSld modSld sldOrd">
      <pc:chgData name="Kellie Mills (2103897)" userId="S::2103897@student.uwtsd.ac.uk::9a9a92b7-78c1-4491-bc44-d1a456cb92a1" providerId="AD" clId="Web-{6FF14D7E-87F2-656B-96E3-1BB45492B4D5}" dt="2022-05-11T16:16:08.962" v="573"/>
      <pc:docMkLst>
        <pc:docMk/>
      </pc:docMkLst>
      <pc:sldChg chg="modSp modTransition">
        <pc:chgData name="Kellie Mills (2103897)" userId="S::2103897@student.uwtsd.ac.uk::9a9a92b7-78c1-4491-bc44-d1a456cb92a1" providerId="AD" clId="Web-{6FF14D7E-87F2-656B-96E3-1BB45492B4D5}" dt="2022-05-11T16:12:10.090" v="556"/>
        <pc:sldMkLst>
          <pc:docMk/>
          <pc:sldMk cId="109857222" sldId="256"/>
        </pc:sldMkLst>
        <pc:spChg chg="mod">
          <ac:chgData name="Kellie Mills (2103897)" userId="S::2103897@student.uwtsd.ac.uk::9a9a92b7-78c1-4491-bc44-d1a456cb92a1" providerId="AD" clId="Web-{6FF14D7E-87F2-656B-96E3-1BB45492B4D5}" dt="2022-05-11T16:10:52.900" v="55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ellie Mills (2103897)" userId="S::2103897@student.uwtsd.ac.uk::9a9a92b7-78c1-4491-bc44-d1a456cb92a1" providerId="AD" clId="Web-{6FF14D7E-87F2-656B-96E3-1BB45492B4D5}" dt="2022-05-11T16:10:08.681" v="53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Transition">
        <pc:chgData name="Kellie Mills (2103897)" userId="S::2103897@student.uwtsd.ac.uk::9a9a92b7-78c1-4491-bc44-d1a456cb92a1" providerId="AD" clId="Web-{6FF14D7E-87F2-656B-96E3-1BB45492B4D5}" dt="2022-05-11T16:12:26.122" v="557"/>
        <pc:sldMkLst>
          <pc:docMk/>
          <pc:sldMk cId="610354435" sldId="257"/>
        </pc:sldMkLst>
        <pc:graphicFrameChg chg="modGraphic">
          <ac:chgData name="Kellie Mills (2103897)" userId="S::2103897@student.uwtsd.ac.uk::9a9a92b7-78c1-4491-bc44-d1a456cb92a1" providerId="AD" clId="Web-{6FF14D7E-87F2-656B-96E3-1BB45492B4D5}" dt="2022-05-11T14:29:20.577" v="96" actId="20577"/>
          <ac:graphicFrameMkLst>
            <pc:docMk/>
            <pc:sldMk cId="610354435" sldId="257"/>
            <ac:graphicFrameMk id="5" creationId="{C0672C85-0CCE-8976-0F33-3BC3547904B3}"/>
          </ac:graphicFrameMkLst>
        </pc:graphicFrameChg>
      </pc:sldChg>
      <pc:sldChg chg="modSp">
        <pc:chgData name="Kellie Mills (2103897)" userId="S::2103897@student.uwtsd.ac.uk::9a9a92b7-78c1-4491-bc44-d1a456cb92a1" providerId="AD" clId="Web-{6FF14D7E-87F2-656B-96E3-1BB45492B4D5}" dt="2022-05-11T15:49:51.635" v="311" actId="1076"/>
        <pc:sldMkLst>
          <pc:docMk/>
          <pc:sldMk cId="3622415641" sldId="259"/>
        </pc:sldMkLst>
        <pc:spChg chg="mod">
          <ac:chgData name="Kellie Mills (2103897)" userId="S::2103897@student.uwtsd.ac.uk::9a9a92b7-78c1-4491-bc44-d1a456cb92a1" providerId="AD" clId="Web-{6FF14D7E-87F2-656B-96E3-1BB45492B4D5}" dt="2022-05-11T15:49:51.635" v="311" actId="1076"/>
          <ac:spMkLst>
            <pc:docMk/>
            <pc:sldMk cId="3622415641" sldId="259"/>
            <ac:spMk id="14" creationId="{932369F1-A31A-BBEC-70CB-892F6D34926A}"/>
          </ac:spMkLst>
        </pc:spChg>
      </pc:sldChg>
      <pc:sldChg chg="addSp modSp">
        <pc:chgData name="Kellie Mills (2103897)" userId="S::2103897@student.uwtsd.ac.uk::9a9a92b7-78c1-4491-bc44-d1a456cb92a1" providerId="AD" clId="Web-{6FF14D7E-87F2-656B-96E3-1BB45492B4D5}" dt="2022-05-11T15:54:07.454" v="354" actId="20577"/>
        <pc:sldMkLst>
          <pc:docMk/>
          <pc:sldMk cId="2924229116" sldId="260"/>
        </pc:sldMkLst>
        <pc:spChg chg="mod">
          <ac:chgData name="Kellie Mills (2103897)" userId="S::2103897@student.uwtsd.ac.uk::9a9a92b7-78c1-4491-bc44-d1a456cb92a1" providerId="AD" clId="Web-{6FF14D7E-87F2-656B-96E3-1BB45492B4D5}" dt="2022-05-11T15:50:36.433" v="316" actId="20577"/>
          <ac:spMkLst>
            <pc:docMk/>
            <pc:sldMk cId="2924229116" sldId="260"/>
            <ac:spMk id="4" creationId="{89DBB379-E5BD-D5C2-D392-4AD4F2708EE6}"/>
          </ac:spMkLst>
        </pc:spChg>
        <pc:spChg chg="add mod">
          <ac:chgData name="Kellie Mills (2103897)" userId="S::2103897@student.uwtsd.ac.uk::9a9a92b7-78c1-4491-bc44-d1a456cb92a1" providerId="AD" clId="Web-{6FF14D7E-87F2-656B-96E3-1BB45492B4D5}" dt="2022-05-11T15:54:07.454" v="354" actId="20577"/>
          <ac:spMkLst>
            <pc:docMk/>
            <pc:sldMk cId="2924229116" sldId="260"/>
            <ac:spMk id="6" creationId="{A10C4E9C-9CAA-B345-60DA-8BCC1C5791EA}"/>
          </ac:spMkLst>
        </pc:spChg>
        <pc:picChg chg="mod">
          <ac:chgData name="Kellie Mills (2103897)" userId="S::2103897@student.uwtsd.ac.uk::9a9a92b7-78c1-4491-bc44-d1a456cb92a1" providerId="AD" clId="Web-{6FF14D7E-87F2-656B-96E3-1BB45492B4D5}" dt="2022-05-11T15:50:08.854" v="312" actId="14100"/>
          <ac:picMkLst>
            <pc:docMk/>
            <pc:sldMk cId="2924229116" sldId="260"/>
            <ac:picMk id="3" creationId="{6EFD34F8-3413-AAB7-C7A4-B95566AA148D}"/>
          </ac:picMkLst>
        </pc:picChg>
      </pc:sldChg>
      <pc:sldChg chg="modSp">
        <pc:chgData name="Kellie Mills (2103897)" userId="S::2103897@student.uwtsd.ac.uk::9a9a92b7-78c1-4491-bc44-d1a456cb92a1" providerId="AD" clId="Web-{6FF14D7E-87F2-656B-96E3-1BB45492B4D5}" dt="2022-05-11T15:55:02.142" v="361" actId="1076"/>
        <pc:sldMkLst>
          <pc:docMk/>
          <pc:sldMk cId="2173957721" sldId="262"/>
        </pc:sldMkLst>
        <pc:spChg chg="mod">
          <ac:chgData name="Kellie Mills (2103897)" userId="S::2103897@student.uwtsd.ac.uk::9a9a92b7-78c1-4491-bc44-d1a456cb92a1" providerId="AD" clId="Web-{6FF14D7E-87F2-656B-96E3-1BB45492B4D5}" dt="2022-05-11T15:55:02.142" v="361" actId="1076"/>
          <ac:spMkLst>
            <pc:docMk/>
            <pc:sldMk cId="2173957721" sldId="262"/>
            <ac:spMk id="11" creationId="{4007E62B-9362-A496-5AFF-E91DA8117B3C}"/>
          </ac:spMkLst>
        </pc:spChg>
      </pc:sldChg>
      <pc:sldChg chg="modSp">
        <pc:chgData name="Kellie Mills (2103897)" userId="S::2103897@student.uwtsd.ac.uk::9a9a92b7-78c1-4491-bc44-d1a456cb92a1" providerId="AD" clId="Web-{6FF14D7E-87F2-656B-96E3-1BB45492B4D5}" dt="2022-05-11T15:54:47.095" v="358" actId="20577"/>
        <pc:sldMkLst>
          <pc:docMk/>
          <pc:sldMk cId="3747757648" sldId="263"/>
        </pc:sldMkLst>
        <pc:spChg chg="mod">
          <ac:chgData name="Kellie Mills (2103897)" userId="S::2103897@student.uwtsd.ac.uk::9a9a92b7-78c1-4491-bc44-d1a456cb92a1" providerId="AD" clId="Web-{6FF14D7E-87F2-656B-96E3-1BB45492B4D5}" dt="2022-05-11T15:54:47.095" v="358" actId="20577"/>
          <ac:spMkLst>
            <pc:docMk/>
            <pc:sldMk cId="3747757648" sldId="263"/>
            <ac:spMk id="15" creationId="{B69499C7-7915-9968-B23F-D2255960AC28}"/>
          </ac:spMkLst>
        </pc:spChg>
      </pc:sldChg>
      <pc:sldChg chg="del">
        <pc:chgData name="Kellie Mills (2103897)" userId="S::2103897@student.uwtsd.ac.uk::9a9a92b7-78c1-4491-bc44-d1a456cb92a1" providerId="AD" clId="Web-{6FF14D7E-87F2-656B-96E3-1BB45492B4D5}" dt="2022-05-11T14:19:47.125" v="65"/>
        <pc:sldMkLst>
          <pc:docMk/>
          <pc:sldMk cId="1874038750" sldId="264"/>
        </pc:sldMkLst>
      </pc:sldChg>
      <pc:sldChg chg="addSp delSp modSp">
        <pc:chgData name="Kellie Mills (2103897)" userId="S::2103897@student.uwtsd.ac.uk::9a9a92b7-78c1-4491-bc44-d1a456cb92a1" providerId="AD" clId="Web-{6FF14D7E-87F2-656B-96E3-1BB45492B4D5}" dt="2022-05-11T14:35:54.087" v="176" actId="1076"/>
        <pc:sldMkLst>
          <pc:docMk/>
          <pc:sldMk cId="3250071696" sldId="266"/>
        </pc:sldMkLst>
        <pc:spChg chg="add del mod">
          <ac:chgData name="Kellie Mills (2103897)" userId="S::2103897@student.uwtsd.ac.uk::9a9a92b7-78c1-4491-bc44-d1a456cb92a1" providerId="AD" clId="Web-{6FF14D7E-87F2-656B-96E3-1BB45492B4D5}" dt="2022-05-11T14:35:35.336" v="174"/>
          <ac:spMkLst>
            <pc:docMk/>
            <pc:sldMk cId="3250071696" sldId="266"/>
            <ac:spMk id="2" creationId="{FD651060-87F8-4EA8-7597-5A68205BE488}"/>
          </ac:spMkLst>
        </pc:spChg>
        <pc:spChg chg="del mod">
          <ac:chgData name="Kellie Mills (2103897)" userId="S::2103897@student.uwtsd.ac.uk::9a9a92b7-78c1-4491-bc44-d1a456cb92a1" providerId="AD" clId="Web-{6FF14D7E-87F2-656B-96E3-1BB45492B4D5}" dt="2022-05-11T14:31:15.033" v="124"/>
          <ac:spMkLst>
            <pc:docMk/>
            <pc:sldMk cId="3250071696" sldId="266"/>
            <ac:spMk id="3" creationId="{45C24F67-5796-6865-9A75-C3AA11D21504}"/>
          </ac:spMkLst>
        </pc:spChg>
        <pc:spChg chg="add mod">
          <ac:chgData name="Kellie Mills (2103897)" userId="S::2103897@student.uwtsd.ac.uk::9a9a92b7-78c1-4491-bc44-d1a456cb92a1" providerId="AD" clId="Web-{6FF14D7E-87F2-656B-96E3-1BB45492B4D5}" dt="2022-05-11T14:35:54.087" v="176" actId="1076"/>
          <ac:spMkLst>
            <pc:docMk/>
            <pc:sldMk cId="3250071696" sldId="266"/>
            <ac:spMk id="4" creationId="{6585822F-5BB7-AE7A-61A0-EA9B91009845}"/>
          </ac:spMkLst>
        </pc:spChg>
        <pc:graphicFrameChg chg="add mod modGraphic">
          <ac:chgData name="Kellie Mills (2103897)" userId="S::2103897@student.uwtsd.ac.uk::9a9a92b7-78c1-4491-bc44-d1a456cb92a1" providerId="AD" clId="Web-{6FF14D7E-87F2-656B-96E3-1BB45492B4D5}" dt="2022-05-11T14:35:42.758" v="175" actId="1076"/>
          <ac:graphicFrameMkLst>
            <pc:docMk/>
            <pc:sldMk cId="3250071696" sldId="266"/>
            <ac:graphicFrameMk id="5" creationId="{9F4276DE-ACFE-7324-51BD-2826BE8A0DE4}"/>
          </ac:graphicFrameMkLst>
        </pc:graphicFrameChg>
      </pc:sldChg>
      <pc:sldChg chg="addSp delSp modSp mod setBg">
        <pc:chgData name="Kellie Mills (2103897)" userId="S::2103897@student.uwtsd.ac.uk::9a9a92b7-78c1-4491-bc44-d1a456cb92a1" providerId="AD" clId="Web-{6FF14D7E-87F2-656B-96E3-1BB45492B4D5}" dt="2022-05-11T16:03:45.452" v="474" actId="20577"/>
        <pc:sldMkLst>
          <pc:docMk/>
          <pc:sldMk cId="3753403055" sldId="267"/>
        </pc:sldMkLst>
        <pc:spChg chg="del mod">
          <ac:chgData name="Kellie Mills (2103897)" userId="S::2103897@student.uwtsd.ac.uk::9a9a92b7-78c1-4491-bc44-d1a456cb92a1" providerId="AD" clId="Web-{6FF14D7E-87F2-656B-96E3-1BB45492B4D5}" dt="2022-05-11T15:57:14.224" v="385"/>
          <ac:spMkLst>
            <pc:docMk/>
            <pc:sldMk cId="3753403055" sldId="267"/>
            <ac:spMk id="2" creationId="{B717B445-ADC8-76C8-F665-0E8F5A46A410}"/>
          </ac:spMkLst>
        </pc:spChg>
        <pc:spChg chg="add del mod">
          <ac:chgData name="Kellie Mills (2103897)" userId="S::2103897@student.uwtsd.ac.uk::9a9a92b7-78c1-4491-bc44-d1a456cb92a1" providerId="AD" clId="Web-{6FF14D7E-87F2-656B-96E3-1BB45492B4D5}" dt="2022-05-11T15:58:29.007" v="393"/>
          <ac:spMkLst>
            <pc:docMk/>
            <pc:sldMk cId="3753403055" sldId="267"/>
            <ac:spMk id="3" creationId="{2F6DDD24-495C-D9C1-B9C8-ED3F22E3777D}"/>
          </ac:spMkLst>
        </pc:spChg>
        <pc:spChg chg="add del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4" creationId="{B32F73EB-B46F-4F77-B3DC-7C374906F3B4}"/>
          </ac:spMkLst>
        </pc:spChg>
        <pc:spChg chg="add del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5" creationId="{ADDB10B3-CF45-4294-8994-0E8AD1FC6ECB}"/>
          </ac:spMkLst>
        </pc:spChg>
        <pc:spChg chg="add mod">
          <ac:chgData name="Kellie Mills (2103897)" userId="S::2103897@student.uwtsd.ac.uk::9a9a92b7-78c1-4491-bc44-d1a456cb92a1" providerId="AD" clId="Web-{6FF14D7E-87F2-656B-96E3-1BB45492B4D5}" dt="2022-05-11T16:03:17.842" v="464" actId="1076"/>
          <ac:spMkLst>
            <pc:docMk/>
            <pc:sldMk cId="3753403055" sldId="267"/>
            <ac:spMk id="6" creationId="{5297E32E-2237-F19E-9863-9476BA380DD9}"/>
          </ac:spMkLst>
        </pc:spChg>
        <pc:spChg chg="add mod">
          <ac:chgData name="Kellie Mills (2103897)" userId="S::2103897@student.uwtsd.ac.uk::9a9a92b7-78c1-4491-bc44-d1a456cb92a1" providerId="AD" clId="Web-{6FF14D7E-87F2-656B-96E3-1BB45492B4D5}" dt="2022-05-11T16:03:45.452" v="474" actId="20577"/>
          <ac:spMkLst>
            <pc:docMk/>
            <pc:sldMk cId="3753403055" sldId="267"/>
            <ac:spMk id="7" creationId="{BFAC9C0E-9544-B3FA-8CCE-3D05BCC26675}"/>
          </ac:spMkLst>
        </pc:spChg>
        <pc:spChg chg="add del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11" creationId="{5145417F-1D1B-48A7-B4DA-BAD73B02C815}"/>
          </ac:spMkLst>
        </pc:spChg>
        <pc:spChg chg="add del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13" creationId="{13CF9D9F-1672-4D0C-934E-CD9EE1BE54BA}"/>
          </ac:spMkLst>
        </pc:spChg>
        <pc:spChg chg="add del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20" creationId="{B66F8A2C-B8CF-4B20-9A73-2ADCF6302755}"/>
          </ac:spMkLst>
        </pc:spChg>
        <pc:spChg chg="add del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22" creationId="{180C23B1-7427-4DF4-BFF1-60CD7E93BC5F}"/>
          </ac:spMkLst>
        </pc:spChg>
        <pc:spChg chg="add del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24" creationId="{B5DD78E9-DE0D-47AF-A0DB-F475221E3DC7}"/>
          </ac:spMkLst>
        </pc:spChg>
        <pc:spChg chg="add del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26" creationId="{A118D329-2010-4A15-B57C-429FFAE35B11}"/>
          </ac:spMkLst>
        </pc:spChg>
        <pc:spChg chg="add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30" creationId="{B32F73EB-B46F-4F77-B3DC-7C374906F3B4}"/>
          </ac:spMkLst>
        </pc:spChg>
        <pc:spChg chg="add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32" creationId="{ADDB10B3-CF45-4294-8994-0E8AD1FC6ECB}"/>
          </ac:spMkLst>
        </pc:spChg>
        <pc:spChg chg="add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34" creationId="{5145417F-1D1B-48A7-B4DA-BAD73B02C815}"/>
          </ac:spMkLst>
        </pc:spChg>
        <pc:spChg chg="add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36" creationId="{13CF9D9F-1672-4D0C-934E-CD9EE1BE54BA}"/>
          </ac:spMkLst>
        </pc:spChg>
        <pc:spChg chg="add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48" creationId="{80102662-1FA4-4C7A-B144-19699DF43508}"/>
          </ac:spMkLst>
        </pc:spChg>
        <pc:spChg chg="add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50" creationId="{655E224A-5F26-423E-949C-07A720F39A44}"/>
          </ac:spMkLst>
        </pc:spChg>
        <pc:spChg chg="add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52" creationId="{A6F1DA18-4CA4-40CF-9ACA-105D8373B672}"/>
          </ac:spMkLst>
        </pc:spChg>
        <pc:spChg chg="add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53" creationId="{6995F625-BE4F-4433-8290-5DF0E8589F50}"/>
          </ac:spMkLst>
        </pc:spChg>
        <pc:spChg chg="add">
          <ac:chgData name="Kellie Mills (2103897)" userId="S::2103897@student.uwtsd.ac.uk::9a9a92b7-78c1-4491-bc44-d1a456cb92a1" providerId="AD" clId="Web-{6FF14D7E-87F2-656B-96E3-1BB45492B4D5}" dt="2022-05-11T15:57:02.536" v="384"/>
          <ac:spMkLst>
            <pc:docMk/>
            <pc:sldMk cId="3753403055" sldId="267"/>
            <ac:spMk id="54" creationId="{7C6D1B74-744B-4231-97DB-86B4C9C5E2D3}"/>
          </ac:spMkLst>
        </pc:spChg>
        <pc:grpChg chg="add del">
          <ac:chgData name="Kellie Mills (2103897)" userId="S::2103897@student.uwtsd.ac.uk::9a9a92b7-78c1-4491-bc44-d1a456cb92a1" providerId="AD" clId="Web-{6FF14D7E-87F2-656B-96E3-1BB45492B4D5}" dt="2022-05-11T15:57:02.536" v="384"/>
          <ac:grpSpMkLst>
            <pc:docMk/>
            <pc:sldMk cId="3753403055" sldId="267"/>
            <ac:grpSpMk id="15" creationId="{1558C702-CA14-4264-B8FC-A5120F75DE0A}"/>
          </ac:grpSpMkLst>
        </pc:grpChg>
        <pc:grpChg chg="add">
          <ac:chgData name="Kellie Mills (2103897)" userId="S::2103897@student.uwtsd.ac.uk::9a9a92b7-78c1-4491-bc44-d1a456cb92a1" providerId="AD" clId="Web-{6FF14D7E-87F2-656B-96E3-1BB45492B4D5}" dt="2022-05-11T15:57:02.536" v="384"/>
          <ac:grpSpMkLst>
            <pc:docMk/>
            <pc:sldMk cId="3753403055" sldId="267"/>
            <ac:grpSpMk id="38" creationId="{1558C702-CA14-4264-B8FC-A5120F75DE0A}"/>
          </ac:grpSpMkLst>
        </pc:grpChg>
        <pc:cxnChg chg="add del">
          <ac:chgData name="Kellie Mills (2103897)" userId="S::2103897@student.uwtsd.ac.uk::9a9a92b7-78c1-4491-bc44-d1a456cb92a1" providerId="AD" clId="Web-{6FF14D7E-87F2-656B-96E3-1BB45492B4D5}" dt="2022-05-11T15:57:02.536" v="384"/>
          <ac:cxnSpMkLst>
            <pc:docMk/>
            <pc:sldMk cId="3753403055" sldId="267"/>
            <ac:cxnSpMk id="28" creationId="{994262BC-EE98-4BD6-82DB-4955E8DCC290}"/>
          </ac:cxnSpMkLst>
        </pc:cxnChg>
        <pc:cxnChg chg="add">
          <ac:chgData name="Kellie Mills (2103897)" userId="S::2103897@student.uwtsd.ac.uk::9a9a92b7-78c1-4491-bc44-d1a456cb92a1" providerId="AD" clId="Web-{6FF14D7E-87F2-656B-96E3-1BB45492B4D5}" dt="2022-05-11T15:57:02.536" v="384"/>
          <ac:cxnSpMkLst>
            <pc:docMk/>
            <pc:sldMk cId="3753403055" sldId="267"/>
            <ac:cxnSpMk id="56" creationId="{ABC98C72-9EDD-4426-B45A-84E06A7CD22F}"/>
          </ac:cxnSpMkLst>
        </pc:cxnChg>
        <pc:cxnChg chg="add">
          <ac:chgData name="Kellie Mills (2103897)" userId="S::2103897@student.uwtsd.ac.uk::9a9a92b7-78c1-4491-bc44-d1a456cb92a1" providerId="AD" clId="Web-{6FF14D7E-87F2-656B-96E3-1BB45492B4D5}" dt="2022-05-11T15:57:02.536" v="384"/>
          <ac:cxnSpMkLst>
            <pc:docMk/>
            <pc:sldMk cId="3753403055" sldId="267"/>
            <ac:cxnSpMk id="58" creationId="{44887186-EE44-4AD3-BEFE-3478B4537191}"/>
          </ac:cxnSpMkLst>
        </pc:cxnChg>
        <pc:cxnChg chg="add">
          <ac:chgData name="Kellie Mills (2103897)" userId="S::2103897@student.uwtsd.ac.uk::9a9a92b7-78c1-4491-bc44-d1a456cb92a1" providerId="AD" clId="Web-{6FF14D7E-87F2-656B-96E3-1BB45492B4D5}" dt="2022-05-11T15:57:02.536" v="384"/>
          <ac:cxnSpMkLst>
            <pc:docMk/>
            <pc:sldMk cId="3753403055" sldId="267"/>
            <ac:cxnSpMk id="60" creationId="{58EECC4E-F1C0-4C09-A7FD-4D623DACCC4F}"/>
          </ac:cxnSpMkLst>
        </pc:cxnChg>
      </pc:sldChg>
      <pc:sldChg chg="addSp modSp">
        <pc:chgData name="Kellie Mills (2103897)" userId="S::2103897@student.uwtsd.ac.uk::9a9a92b7-78c1-4491-bc44-d1a456cb92a1" providerId="AD" clId="Web-{6FF14D7E-87F2-656B-96E3-1BB45492B4D5}" dt="2022-05-11T16:11:17.729" v="553" actId="14100"/>
        <pc:sldMkLst>
          <pc:docMk/>
          <pc:sldMk cId="3387926794" sldId="268"/>
        </pc:sldMkLst>
        <pc:spChg chg="add mod">
          <ac:chgData name="Kellie Mills (2103897)" userId="S::2103897@student.uwtsd.ac.uk::9a9a92b7-78c1-4491-bc44-d1a456cb92a1" providerId="AD" clId="Web-{6FF14D7E-87F2-656B-96E3-1BB45492B4D5}" dt="2022-05-11T15:07:45.369" v="188" actId="1076"/>
          <ac:spMkLst>
            <pc:docMk/>
            <pc:sldMk cId="3387926794" sldId="268"/>
            <ac:spMk id="3" creationId="{E00D3625-9DF9-888E-409E-15BE583BC82D}"/>
          </ac:spMkLst>
        </pc:spChg>
        <pc:picChg chg="mod">
          <ac:chgData name="Kellie Mills (2103897)" userId="S::2103897@student.uwtsd.ac.uk::9a9a92b7-78c1-4491-bc44-d1a456cb92a1" providerId="AD" clId="Web-{6FF14D7E-87F2-656B-96E3-1BB45492B4D5}" dt="2022-05-11T16:11:17.729" v="553" actId="14100"/>
          <ac:picMkLst>
            <pc:docMk/>
            <pc:sldMk cId="3387926794" sldId="268"/>
            <ac:picMk id="11" creationId="{2132612D-AC9B-E1D5-62B5-4294B577D04B}"/>
          </ac:picMkLst>
        </pc:picChg>
      </pc:sldChg>
      <pc:sldChg chg="addSp delSp modSp del">
        <pc:chgData name="Kellie Mills (2103897)" userId="S::2103897@student.uwtsd.ac.uk::9a9a92b7-78c1-4491-bc44-d1a456cb92a1" providerId="AD" clId="Web-{6FF14D7E-87F2-656B-96E3-1BB45492B4D5}" dt="2022-05-11T15:47:12.350" v="297"/>
        <pc:sldMkLst>
          <pc:docMk/>
          <pc:sldMk cId="3914785491" sldId="269"/>
        </pc:sldMkLst>
        <pc:spChg chg="mod">
          <ac:chgData name="Kellie Mills (2103897)" userId="S::2103897@student.uwtsd.ac.uk::9a9a92b7-78c1-4491-bc44-d1a456cb92a1" providerId="AD" clId="Web-{6FF14D7E-87F2-656B-96E3-1BB45492B4D5}" dt="2022-05-11T15:08:42.651" v="196" actId="20577"/>
          <ac:spMkLst>
            <pc:docMk/>
            <pc:sldMk cId="3914785491" sldId="269"/>
            <ac:spMk id="2" creationId="{4A374382-4EA2-5D3C-2DBA-2D27E00EDD7F}"/>
          </ac:spMkLst>
        </pc:spChg>
        <pc:spChg chg="del">
          <ac:chgData name="Kellie Mills (2103897)" userId="S::2103897@student.uwtsd.ac.uk::9a9a92b7-78c1-4491-bc44-d1a456cb92a1" providerId="AD" clId="Web-{6FF14D7E-87F2-656B-96E3-1BB45492B4D5}" dt="2022-05-11T13:08:27.478" v="20"/>
          <ac:spMkLst>
            <pc:docMk/>
            <pc:sldMk cId="3914785491" sldId="269"/>
            <ac:spMk id="3" creationId="{2CEB206F-37A2-9CB9-FB18-EB49C9937366}"/>
          </ac:spMkLst>
        </pc:spChg>
        <pc:spChg chg="del">
          <ac:chgData name="Kellie Mills (2103897)" userId="S::2103897@student.uwtsd.ac.uk::9a9a92b7-78c1-4491-bc44-d1a456cb92a1" providerId="AD" clId="Web-{6FF14D7E-87F2-656B-96E3-1BB45492B4D5}" dt="2022-05-11T14:27:35.246" v="71"/>
          <ac:spMkLst>
            <pc:docMk/>
            <pc:sldMk cId="3914785491" sldId="269"/>
            <ac:spMk id="4" creationId="{7FD63EFC-4B9E-FD4F-3297-2BF093BB6626}"/>
          </ac:spMkLst>
        </pc:spChg>
        <pc:picChg chg="add mod ord modCrop">
          <ac:chgData name="Kellie Mills (2103897)" userId="S::2103897@student.uwtsd.ac.uk::9a9a92b7-78c1-4491-bc44-d1a456cb92a1" providerId="AD" clId="Web-{6FF14D7E-87F2-656B-96E3-1BB45492B4D5}" dt="2022-05-11T13:09:07.479" v="26" actId="1076"/>
          <ac:picMkLst>
            <pc:docMk/>
            <pc:sldMk cId="3914785491" sldId="269"/>
            <ac:picMk id="5" creationId="{C9342379-F50B-BB31-3D5E-26347C4B312F}"/>
          </ac:picMkLst>
        </pc:picChg>
        <pc:picChg chg="add mod">
          <ac:chgData name="Kellie Mills (2103897)" userId="S::2103897@student.uwtsd.ac.uk::9a9a92b7-78c1-4491-bc44-d1a456cb92a1" providerId="AD" clId="Web-{6FF14D7E-87F2-656B-96E3-1BB45492B4D5}" dt="2022-05-11T13:09:43.933" v="29" actId="14100"/>
          <ac:picMkLst>
            <pc:docMk/>
            <pc:sldMk cId="3914785491" sldId="269"/>
            <ac:picMk id="6" creationId="{0F103DA3-491A-5780-F817-3A7F7AEED2F2}"/>
          </ac:picMkLst>
        </pc:picChg>
        <pc:picChg chg="add mod">
          <ac:chgData name="Kellie Mills (2103897)" userId="S::2103897@student.uwtsd.ac.uk::9a9a92b7-78c1-4491-bc44-d1a456cb92a1" providerId="AD" clId="Web-{6FF14D7E-87F2-656B-96E3-1BB45492B4D5}" dt="2022-05-11T13:13:59.596" v="31" actId="1076"/>
          <ac:picMkLst>
            <pc:docMk/>
            <pc:sldMk cId="3914785491" sldId="269"/>
            <ac:picMk id="7" creationId="{068D3D1D-465C-8344-181A-0C0DCE8851BC}"/>
          </ac:picMkLst>
        </pc:picChg>
        <pc:picChg chg="add mod">
          <ac:chgData name="Kellie Mills (2103897)" userId="S::2103897@student.uwtsd.ac.uk::9a9a92b7-78c1-4491-bc44-d1a456cb92a1" providerId="AD" clId="Web-{6FF14D7E-87F2-656B-96E3-1BB45492B4D5}" dt="2022-05-11T13:14:24.065" v="34" actId="14100"/>
          <ac:picMkLst>
            <pc:docMk/>
            <pc:sldMk cId="3914785491" sldId="269"/>
            <ac:picMk id="8" creationId="{0A440B3B-6F7B-FD8D-85AB-BA8D53F0DB7D}"/>
          </ac:picMkLst>
        </pc:picChg>
        <pc:picChg chg="add mod">
          <ac:chgData name="Kellie Mills (2103897)" userId="S::2103897@student.uwtsd.ac.uk::9a9a92b7-78c1-4491-bc44-d1a456cb92a1" providerId="AD" clId="Web-{6FF14D7E-87F2-656B-96E3-1BB45492B4D5}" dt="2022-05-11T15:07:53.806" v="189" actId="1076"/>
          <ac:picMkLst>
            <pc:docMk/>
            <pc:sldMk cId="3914785491" sldId="269"/>
            <ac:picMk id="9" creationId="{15AF095E-AB97-00F8-106B-0B19F99D6E89}"/>
          </ac:picMkLst>
        </pc:picChg>
        <pc:picChg chg="add mod">
          <ac:chgData name="Kellie Mills (2103897)" userId="S::2103897@student.uwtsd.ac.uk::9a9a92b7-78c1-4491-bc44-d1a456cb92a1" providerId="AD" clId="Web-{6FF14D7E-87F2-656B-96E3-1BB45492B4D5}" dt="2022-05-11T15:08:02.260" v="192" actId="1076"/>
          <ac:picMkLst>
            <pc:docMk/>
            <pc:sldMk cId="3914785491" sldId="269"/>
            <ac:picMk id="10" creationId="{5FF29C6F-41CC-A59B-A679-62F778997EAD}"/>
          </ac:picMkLst>
        </pc:picChg>
        <pc:picChg chg="add mod">
          <ac:chgData name="Kellie Mills (2103897)" userId="S::2103897@student.uwtsd.ac.uk::9a9a92b7-78c1-4491-bc44-d1a456cb92a1" providerId="AD" clId="Web-{6FF14D7E-87F2-656B-96E3-1BB45492B4D5}" dt="2022-05-11T15:07:55.400" v="190" actId="1076"/>
          <ac:picMkLst>
            <pc:docMk/>
            <pc:sldMk cId="3914785491" sldId="269"/>
            <ac:picMk id="11" creationId="{6B6F75E1-FF99-46BA-0AFA-906584C65C2B}"/>
          </ac:picMkLst>
        </pc:picChg>
        <pc:picChg chg="add mod">
          <ac:chgData name="Kellie Mills (2103897)" userId="S::2103897@student.uwtsd.ac.uk::9a9a92b7-78c1-4491-bc44-d1a456cb92a1" providerId="AD" clId="Web-{6FF14D7E-87F2-656B-96E3-1BB45492B4D5}" dt="2022-05-11T15:08:04.463" v="193" actId="1076"/>
          <ac:picMkLst>
            <pc:docMk/>
            <pc:sldMk cId="3914785491" sldId="269"/>
            <ac:picMk id="12" creationId="{1E9CCFDB-5380-784C-C41B-2B4514D2729B}"/>
          </ac:picMkLst>
        </pc:picChg>
      </pc:sldChg>
      <pc:sldChg chg="addSp delSp modSp add ord replId addAnim modAnim">
        <pc:chgData name="Kellie Mills (2103897)" userId="S::2103897@student.uwtsd.ac.uk::9a9a92b7-78c1-4491-bc44-d1a456cb92a1" providerId="AD" clId="Web-{6FF14D7E-87F2-656B-96E3-1BB45492B4D5}" dt="2022-05-11T16:16:08.962" v="573"/>
        <pc:sldMkLst>
          <pc:docMk/>
          <pc:sldMk cId="1521082462" sldId="270"/>
        </pc:sldMkLst>
        <pc:spChg chg="mod">
          <ac:chgData name="Kellie Mills (2103897)" userId="S::2103897@student.uwtsd.ac.uk::9a9a92b7-78c1-4491-bc44-d1a456cb92a1" providerId="AD" clId="Web-{6FF14D7E-87F2-656B-96E3-1BB45492B4D5}" dt="2022-05-11T15:10:20.841" v="211" actId="1076"/>
          <ac:spMkLst>
            <pc:docMk/>
            <pc:sldMk cId="1521082462" sldId="270"/>
            <ac:spMk id="4" creationId="{6585822F-5BB7-AE7A-61A0-EA9B91009845}"/>
          </ac:spMkLst>
        </pc:spChg>
        <pc:spChg chg="add mod">
          <ac:chgData name="Kellie Mills (2103897)" userId="S::2103897@student.uwtsd.ac.uk::9a9a92b7-78c1-4491-bc44-d1a456cb92a1" providerId="AD" clId="Web-{6FF14D7E-87F2-656B-96E3-1BB45492B4D5}" dt="2022-05-11T16:11:31.230" v="554" actId="1076"/>
          <ac:spMkLst>
            <pc:docMk/>
            <pc:sldMk cId="1521082462" sldId="270"/>
            <ac:spMk id="32" creationId="{D974D2FA-9414-A3E4-A670-3429D0A3013B}"/>
          </ac:spMkLst>
        </pc:spChg>
        <pc:graphicFrameChg chg="del">
          <ac:chgData name="Kellie Mills (2103897)" userId="S::2103897@student.uwtsd.ac.uk::9a9a92b7-78c1-4491-bc44-d1a456cb92a1" providerId="AD" clId="Web-{6FF14D7E-87F2-656B-96E3-1BB45492B4D5}" dt="2022-05-11T15:10:27.451" v="212"/>
          <ac:graphicFrameMkLst>
            <pc:docMk/>
            <pc:sldMk cId="1521082462" sldId="270"/>
            <ac:graphicFrameMk id="5" creationId="{9F4276DE-ACFE-7324-51BD-2826BE8A0DE4}"/>
          </ac:graphicFrameMkLst>
        </pc:graphicFrameChg>
        <pc:picChg chg="add mod">
          <ac:chgData name="Kellie Mills (2103897)" userId="S::2103897@student.uwtsd.ac.uk::9a9a92b7-78c1-4491-bc44-d1a456cb92a1" providerId="AD" clId="Web-{6FF14D7E-87F2-656B-96E3-1BB45492B4D5}" dt="2022-05-11T15:15:42.959" v="245" actId="1076"/>
          <ac:picMkLst>
            <pc:docMk/>
            <pc:sldMk cId="1521082462" sldId="270"/>
            <ac:picMk id="15" creationId="{BE18F2AE-B04F-EA85-88AF-4E197FC0CA8F}"/>
          </ac:picMkLst>
        </pc:picChg>
        <pc:picChg chg="add mod">
          <ac:chgData name="Kellie Mills (2103897)" userId="S::2103897@student.uwtsd.ac.uk::9a9a92b7-78c1-4491-bc44-d1a456cb92a1" providerId="AD" clId="Web-{6FF14D7E-87F2-656B-96E3-1BB45492B4D5}" dt="2022-05-11T15:15:38.943" v="244" actId="1076"/>
          <ac:picMkLst>
            <pc:docMk/>
            <pc:sldMk cId="1521082462" sldId="270"/>
            <ac:picMk id="19" creationId="{1983FA2D-035F-DBC3-7AB3-302E14CA5BEA}"/>
          </ac:picMkLst>
        </pc:picChg>
        <pc:picChg chg="add mod">
          <ac:chgData name="Kellie Mills (2103897)" userId="S::2103897@student.uwtsd.ac.uk::9a9a92b7-78c1-4491-bc44-d1a456cb92a1" providerId="AD" clId="Web-{6FF14D7E-87F2-656B-96E3-1BB45492B4D5}" dt="2022-05-11T16:11:34.198" v="555" actId="1076"/>
          <ac:picMkLst>
            <pc:docMk/>
            <pc:sldMk cId="1521082462" sldId="270"/>
            <ac:picMk id="21" creationId="{5A076C66-C8F6-3318-7E53-5DA8542C1C6D}"/>
          </ac:picMkLst>
        </pc:picChg>
        <pc:picChg chg="add mod">
          <ac:chgData name="Kellie Mills (2103897)" userId="S::2103897@student.uwtsd.ac.uk::9a9a92b7-78c1-4491-bc44-d1a456cb92a1" providerId="AD" clId="Web-{6FF14D7E-87F2-656B-96E3-1BB45492B4D5}" dt="2022-05-11T15:14:25.363" v="234" actId="14100"/>
          <ac:picMkLst>
            <pc:docMk/>
            <pc:sldMk cId="1521082462" sldId="270"/>
            <ac:picMk id="23" creationId="{A4E543AA-81F9-7CDC-FA7A-079B0E514F44}"/>
          </ac:picMkLst>
        </pc:picChg>
        <pc:picChg chg="add mod">
          <ac:chgData name="Kellie Mills (2103897)" userId="S::2103897@student.uwtsd.ac.uk::9a9a92b7-78c1-4491-bc44-d1a456cb92a1" providerId="AD" clId="Web-{6FF14D7E-87F2-656B-96E3-1BB45492B4D5}" dt="2022-05-11T15:14:16.941" v="232" actId="1076"/>
          <ac:picMkLst>
            <pc:docMk/>
            <pc:sldMk cId="1521082462" sldId="270"/>
            <ac:picMk id="25" creationId="{5D0AA9BD-DD20-FB13-A29F-96F03C5ABAD5}"/>
          </ac:picMkLst>
        </pc:picChg>
        <pc:picChg chg="add mod">
          <ac:chgData name="Kellie Mills (2103897)" userId="S::2103897@student.uwtsd.ac.uk::9a9a92b7-78c1-4491-bc44-d1a456cb92a1" providerId="AD" clId="Web-{6FF14D7E-87F2-656B-96E3-1BB45492B4D5}" dt="2022-05-11T15:15:47.943" v="246" actId="1076"/>
          <ac:picMkLst>
            <pc:docMk/>
            <pc:sldMk cId="1521082462" sldId="270"/>
            <ac:picMk id="27" creationId="{6F6EC161-1BF6-5AA1-827C-2ADFC4637BC6}"/>
          </ac:picMkLst>
        </pc:picChg>
        <pc:picChg chg="add mod">
          <ac:chgData name="Kellie Mills (2103897)" userId="S::2103897@student.uwtsd.ac.uk::9a9a92b7-78c1-4491-bc44-d1a456cb92a1" providerId="AD" clId="Web-{6FF14D7E-87F2-656B-96E3-1BB45492B4D5}" dt="2022-05-11T15:15:11.099" v="238" actId="1076"/>
          <ac:picMkLst>
            <pc:docMk/>
            <pc:sldMk cId="1521082462" sldId="270"/>
            <ac:picMk id="29" creationId="{B8B712AB-D036-45AE-6061-CA00720C62FF}"/>
          </ac:picMkLst>
        </pc:picChg>
        <pc:picChg chg="add mod">
          <ac:chgData name="Kellie Mills (2103897)" userId="S::2103897@student.uwtsd.ac.uk::9a9a92b7-78c1-4491-bc44-d1a456cb92a1" providerId="AD" clId="Web-{6FF14D7E-87F2-656B-96E3-1BB45492B4D5}" dt="2022-05-11T15:37:01.772" v="285" actId="1076"/>
          <ac:picMkLst>
            <pc:docMk/>
            <pc:sldMk cId="1521082462" sldId="270"/>
            <ac:picMk id="31" creationId="{DD4EF17D-461D-8417-873F-6CD4AD2BE24D}"/>
          </ac:picMkLst>
        </pc:picChg>
      </pc:sldChg>
      <pc:sldChg chg="add del replId">
        <pc:chgData name="Kellie Mills (2103897)" userId="S::2103897@student.uwtsd.ac.uk::9a9a92b7-78c1-4491-bc44-d1a456cb92a1" providerId="AD" clId="Web-{6FF14D7E-87F2-656B-96E3-1BB45492B4D5}" dt="2022-05-11T15:12:01.875" v="217"/>
        <pc:sldMkLst>
          <pc:docMk/>
          <pc:sldMk cId="86411021" sldId="271"/>
        </pc:sldMkLst>
      </pc:sldChg>
      <pc:sldChg chg="new del">
        <pc:chgData name="Kellie Mills (2103897)" userId="S::2103897@student.uwtsd.ac.uk::9a9a92b7-78c1-4491-bc44-d1a456cb92a1" providerId="AD" clId="Web-{6FF14D7E-87F2-656B-96E3-1BB45492B4D5}" dt="2022-05-11T15:59:38.259" v="395"/>
        <pc:sldMkLst>
          <pc:docMk/>
          <pc:sldMk cId="1488377050" sldId="271"/>
        </pc:sldMkLst>
      </pc:sldChg>
      <pc:sldChg chg="addSp modSp add replId">
        <pc:chgData name="Kellie Mills (2103897)" userId="S::2103897@student.uwtsd.ac.uk::9a9a92b7-78c1-4491-bc44-d1a456cb92a1" providerId="AD" clId="Web-{6FF14D7E-87F2-656B-96E3-1BB45492B4D5}" dt="2022-05-11T16:09:08.101" v="529" actId="20577"/>
        <pc:sldMkLst>
          <pc:docMk/>
          <pc:sldMk cId="3212335661" sldId="271"/>
        </pc:sldMkLst>
        <pc:spChg chg="add mod">
          <ac:chgData name="Kellie Mills (2103897)" userId="S::2103897@student.uwtsd.ac.uk::9a9a92b7-78c1-4491-bc44-d1a456cb92a1" providerId="AD" clId="Web-{6FF14D7E-87F2-656B-96E3-1BB45492B4D5}" dt="2022-05-11T16:09:08.101" v="529" actId="20577"/>
          <ac:spMkLst>
            <pc:docMk/>
            <pc:sldMk cId="3212335661" sldId="271"/>
            <ac:spMk id="2" creationId="{64B8240D-A935-F752-3371-63E597CB52EE}"/>
          </ac:spMkLst>
        </pc:spChg>
        <pc:spChg chg="add mod">
          <ac:chgData name="Kellie Mills (2103897)" userId="S::2103897@student.uwtsd.ac.uk::9a9a92b7-78c1-4491-bc44-d1a456cb92a1" providerId="AD" clId="Web-{6FF14D7E-87F2-656B-96E3-1BB45492B4D5}" dt="2022-05-11T16:05:44.627" v="502" actId="20577"/>
          <ac:spMkLst>
            <pc:docMk/>
            <pc:sldMk cId="3212335661" sldId="271"/>
            <ac:spMk id="3" creationId="{913E25D3-3E48-F368-F8E8-4C8460EDF4B6}"/>
          </ac:spMkLst>
        </pc:spChg>
      </pc:sldChg>
    </pc:docChg>
  </pc:docChgLst>
  <pc:docChgLst>
    <pc:chgData name="Kellie Mills (2103897)" userId="S::2103897@student.uwtsd.ac.uk::9a9a92b7-78c1-4491-bc44-d1a456cb92a1" providerId="AD" clId="Web-{FB6033CE-84DD-C5BC-D48E-B0F620E8CB91}"/>
    <pc:docChg chg="modSld">
      <pc:chgData name="Kellie Mills (2103897)" userId="S::2103897@student.uwtsd.ac.uk::9a9a92b7-78c1-4491-bc44-d1a456cb92a1" providerId="AD" clId="Web-{FB6033CE-84DD-C5BC-D48E-B0F620E8CB91}" dt="2022-05-06T16:29:17.791" v="210"/>
      <pc:docMkLst>
        <pc:docMk/>
      </pc:docMkLst>
      <pc:sldChg chg="modNotes">
        <pc:chgData name="Kellie Mills (2103897)" userId="S::2103897@student.uwtsd.ac.uk::9a9a92b7-78c1-4491-bc44-d1a456cb92a1" providerId="AD" clId="Web-{FB6033CE-84DD-C5BC-D48E-B0F620E8CB91}" dt="2022-05-06T16:10:24.400" v="49"/>
        <pc:sldMkLst>
          <pc:docMk/>
          <pc:sldMk cId="109857222" sldId="256"/>
        </pc:sldMkLst>
      </pc:sldChg>
      <pc:sldChg chg="modNotes">
        <pc:chgData name="Kellie Mills (2103897)" userId="S::2103897@student.uwtsd.ac.uk::9a9a92b7-78c1-4491-bc44-d1a456cb92a1" providerId="AD" clId="Web-{FB6033CE-84DD-C5BC-D48E-B0F620E8CB91}" dt="2022-05-06T16:11:30.621" v="62"/>
        <pc:sldMkLst>
          <pc:docMk/>
          <pc:sldMk cId="3622415641" sldId="259"/>
        </pc:sldMkLst>
      </pc:sldChg>
      <pc:sldChg chg="modNotes">
        <pc:chgData name="Kellie Mills (2103897)" userId="S::2103897@student.uwtsd.ac.uk::9a9a92b7-78c1-4491-bc44-d1a456cb92a1" providerId="AD" clId="Web-{FB6033CE-84DD-C5BC-D48E-B0F620E8CB91}" dt="2022-05-06T16:14:27.220" v="75"/>
        <pc:sldMkLst>
          <pc:docMk/>
          <pc:sldMk cId="2924229116" sldId="260"/>
        </pc:sldMkLst>
      </pc:sldChg>
      <pc:sldChg chg="modNotes">
        <pc:chgData name="Kellie Mills (2103897)" userId="S::2103897@student.uwtsd.ac.uk::9a9a92b7-78c1-4491-bc44-d1a456cb92a1" providerId="AD" clId="Web-{FB6033CE-84DD-C5BC-D48E-B0F620E8CB91}" dt="2022-05-06T16:29:17.791" v="210"/>
        <pc:sldMkLst>
          <pc:docMk/>
          <pc:sldMk cId="1874038750" sldId="264"/>
        </pc:sldMkLst>
      </pc:sldChg>
    </pc:docChg>
  </pc:docChgLst>
  <pc:docChgLst>
    <pc:chgData name="Kellie Mills (2103897)" userId="S::2103897@student.uwtsd.ac.uk::9a9a92b7-78c1-4491-bc44-d1a456cb92a1" providerId="AD" clId="Web-{5C566C7C-8186-115D-1B48-8E59369D6867}"/>
    <pc:docChg chg="modSld addMainMaster delMainMaster">
      <pc:chgData name="Kellie Mills (2103897)" userId="S::2103897@student.uwtsd.ac.uk::9a9a92b7-78c1-4491-bc44-d1a456cb92a1" providerId="AD" clId="Web-{5C566C7C-8186-115D-1B48-8E59369D6867}" dt="2022-05-03T18:24:44.225" v="3"/>
      <pc:docMkLst>
        <pc:docMk/>
      </pc:docMkLst>
      <pc:sldChg chg="addSp modSp mod setBg modClrScheme chgLayout">
        <pc:chgData name="Kellie Mills (2103897)" userId="S::2103897@student.uwtsd.ac.uk::9a9a92b7-78c1-4491-bc44-d1a456cb92a1" providerId="AD" clId="Web-{5C566C7C-8186-115D-1B48-8E59369D6867}" dt="2022-05-03T18:24:19.787" v="1"/>
        <pc:sldMkLst>
          <pc:docMk/>
          <pc:sldMk cId="109857222" sldId="256"/>
        </pc:sldMkLst>
        <pc:spChg chg="mod ord">
          <ac:chgData name="Kellie Mills (2103897)" userId="S::2103897@student.uwtsd.ac.uk::9a9a92b7-78c1-4491-bc44-d1a456cb92a1" providerId="AD" clId="Web-{5C566C7C-8186-115D-1B48-8E59369D6867}" dt="2022-05-03T18:24:19.787" v="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ellie Mills (2103897)" userId="S::2103897@student.uwtsd.ac.uk::9a9a92b7-78c1-4491-bc44-d1a456cb92a1" providerId="AD" clId="Web-{5C566C7C-8186-115D-1B48-8E59369D6867}" dt="2022-05-03T18:24:19.787" v="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Kellie Mills (2103897)" userId="S::2103897@student.uwtsd.ac.uk::9a9a92b7-78c1-4491-bc44-d1a456cb92a1" providerId="AD" clId="Web-{5C566C7C-8186-115D-1B48-8E59369D6867}" dt="2022-05-03T18:24:19.787" v="1"/>
          <ac:spMkLst>
            <pc:docMk/>
            <pc:sldMk cId="109857222" sldId="256"/>
            <ac:spMk id="10" creationId="{0864E5C9-52C9-4572-AC75-548B9B9C2648}"/>
          </ac:spMkLst>
        </pc:spChg>
        <pc:spChg chg="add">
          <ac:chgData name="Kellie Mills (2103897)" userId="S::2103897@student.uwtsd.ac.uk::9a9a92b7-78c1-4491-bc44-d1a456cb92a1" providerId="AD" clId="Web-{5C566C7C-8186-115D-1B48-8E59369D6867}" dt="2022-05-03T18:24:19.787" v="1"/>
          <ac:spMkLst>
            <pc:docMk/>
            <pc:sldMk cId="109857222" sldId="256"/>
            <ac:spMk id="12" creationId="{45CC6500-4DBD-4C34-BC14-2387FB483BEB}"/>
          </ac:spMkLst>
        </pc:spChg>
        <pc:spChg chg="add">
          <ac:chgData name="Kellie Mills (2103897)" userId="S::2103897@student.uwtsd.ac.uk::9a9a92b7-78c1-4491-bc44-d1a456cb92a1" providerId="AD" clId="Web-{5C566C7C-8186-115D-1B48-8E59369D6867}" dt="2022-05-03T18:24:19.787" v="1"/>
          <ac:spMkLst>
            <pc:docMk/>
            <pc:sldMk cId="109857222" sldId="256"/>
            <ac:spMk id="14" creationId="{4E34A3B6-BAD2-4156-BDC6-4736248BFDE0}"/>
          </ac:spMkLst>
        </pc:spChg>
        <pc:picChg chg="add">
          <ac:chgData name="Kellie Mills (2103897)" userId="S::2103897@student.uwtsd.ac.uk::9a9a92b7-78c1-4491-bc44-d1a456cb92a1" providerId="AD" clId="Web-{5C566C7C-8186-115D-1B48-8E59369D6867}" dt="2022-05-03T18:24:19.787" v="1"/>
          <ac:picMkLst>
            <pc:docMk/>
            <pc:sldMk cId="109857222" sldId="256"/>
            <ac:picMk id="7" creationId="{20CEBADE-B54F-9C52-1C3C-3FC5006C1736}"/>
          </ac:picMkLst>
        </pc:picChg>
      </pc:sldChg>
      <pc:sldChg chg="delSp modSp mod modClrScheme delDesignElem chgLayout">
        <pc:chgData name="Kellie Mills (2103897)" userId="S::2103897@student.uwtsd.ac.uk::9a9a92b7-78c1-4491-bc44-d1a456cb92a1" providerId="AD" clId="Web-{5C566C7C-8186-115D-1B48-8E59369D6867}" dt="2022-05-03T18:24:11.146" v="0"/>
        <pc:sldMkLst>
          <pc:docMk/>
          <pc:sldMk cId="610354435" sldId="257"/>
        </pc:sldMkLst>
        <pc:spChg chg="mod ord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610354435" sldId="257"/>
            <ac:spMk id="2" creationId="{D7767C5C-FDE5-2300-1F37-6C9BD4706FAD}"/>
          </ac:spMkLst>
        </pc:spChg>
        <pc:spChg chg="del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610354435" sldId="257"/>
            <ac:spMk id="9" creationId="{B819A166-7571-4003-A6B8-B62034C3ED30}"/>
          </ac:spMkLst>
        </pc:spChg>
        <pc:graphicFrameChg chg="mod ord">
          <ac:chgData name="Kellie Mills (2103897)" userId="S::2103897@student.uwtsd.ac.uk::9a9a92b7-78c1-4491-bc44-d1a456cb92a1" providerId="AD" clId="Web-{5C566C7C-8186-115D-1B48-8E59369D6867}" dt="2022-05-03T18:24:11.146" v="0"/>
          <ac:graphicFrameMkLst>
            <pc:docMk/>
            <pc:sldMk cId="610354435" sldId="257"/>
            <ac:graphicFrameMk id="5" creationId="{C0672C85-0CCE-8976-0F33-3BC3547904B3}"/>
          </ac:graphicFrameMkLst>
        </pc:graphicFrameChg>
      </pc:sldChg>
      <pc:sldChg chg="delSp mod modClrScheme delDesignElem chgLayout">
        <pc:chgData name="Kellie Mills (2103897)" userId="S::2103897@student.uwtsd.ac.uk::9a9a92b7-78c1-4491-bc44-d1a456cb92a1" providerId="AD" clId="Web-{5C566C7C-8186-115D-1B48-8E59369D6867}" dt="2022-05-03T18:24:11.146" v="0"/>
        <pc:sldMkLst>
          <pc:docMk/>
          <pc:sldMk cId="3622415641" sldId="259"/>
        </pc:sldMkLst>
        <pc:spChg chg="del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3622415641" sldId="259"/>
            <ac:spMk id="9" creationId="{F3060C83-F051-4F0E-ABAD-AA0DFC48B218}"/>
          </ac:spMkLst>
        </pc:spChg>
        <pc:spChg chg="del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3622415641" sldId="259"/>
            <ac:spMk id="11" creationId="{83C98ABE-055B-441F-B07E-44F97F083C39}"/>
          </ac:spMkLst>
        </pc:spChg>
        <pc:spChg chg="del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3622415641" sldId="259"/>
            <ac:spMk id="13" creationId="{29FDB030-9B49-4CED-8CCD-4D99382388AC}"/>
          </ac:spMkLst>
        </pc:spChg>
        <pc:spChg chg="del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3622415641" sldId="259"/>
            <ac:spMk id="15" creationId="{3783CA14-24A1-485C-8B30-D6A5D87987AD}"/>
          </ac:spMkLst>
        </pc:spChg>
        <pc:spChg chg="del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3622415641" sldId="259"/>
            <ac:spMk id="17" creationId="{9A97C86A-04D6-40F7-AE84-31AB43E6A846}"/>
          </ac:spMkLst>
        </pc:spChg>
        <pc:spChg chg="del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3622415641" sldId="259"/>
            <ac:spMk id="19" creationId="{FF9F2414-84E8-453E-B1F3-389FDE8192D9}"/>
          </ac:spMkLst>
        </pc:spChg>
        <pc:spChg chg="del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3622415641" sldId="259"/>
            <ac:spMk id="21" creationId="{3ECA69A1-7536-43AC-85EF-C7106179F5ED}"/>
          </ac:spMkLst>
        </pc:spChg>
      </pc:sldChg>
      <pc:sldChg chg="addSp delSp modSp mod modClrScheme delDesignElem chgLayout">
        <pc:chgData name="Kellie Mills (2103897)" userId="S::2103897@student.uwtsd.ac.uk::9a9a92b7-78c1-4491-bc44-d1a456cb92a1" providerId="AD" clId="Web-{5C566C7C-8186-115D-1B48-8E59369D6867}" dt="2022-05-03T18:24:44.225" v="3"/>
        <pc:sldMkLst>
          <pc:docMk/>
          <pc:sldMk cId="2924229116" sldId="260"/>
        </pc:sldMkLst>
        <pc:spChg chg="mod">
          <ac:chgData name="Kellie Mills (2103897)" userId="S::2103897@student.uwtsd.ac.uk::9a9a92b7-78c1-4491-bc44-d1a456cb92a1" providerId="AD" clId="Web-{5C566C7C-8186-115D-1B48-8E59369D6867}" dt="2022-05-03T18:24:44.225" v="3"/>
          <ac:spMkLst>
            <pc:docMk/>
            <pc:sldMk cId="2924229116" sldId="260"/>
            <ac:spMk id="4" creationId="{89DBB379-E5BD-D5C2-D392-4AD4F2708EE6}"/>
          </ac:spMkLst>
        </pc:spChg>
        <pc:spChg chg="add">
          <ac:chgData name="Kellie Mills (2103897)" userId="S::2103897@student.uwtsd.ac.uk::9a9a92b7-78c1-4491-bc44-d1a456cb92a1" providerId="AD" clId="Web-{5C566C7C-8186-115D-1B48-8E59369D6867}" dt="2022-05-03T18:24:44.225" v="3"/>
          <ac:spMkLst>
            <pc:docMk/>
            <pc:sldMk cId="2924229116" sldId="260"/>
            <ac:spMk id="7" creationId="{FC999C28-AD33-4EB7-A5F1-C06D10A5FDF7}"/>
          </ac:spMkLst>
        </pc:spChg>
        <pc:spChg chg="add">
          <ac:chgData name="Kellie Mills (2103897)" userId="S::2103897@student.uwtsd.ac.uk::9a9a92b7-78c1-4491-bc44-d1a456cb92a1" providerId="AD" clId="Web-{5C566C7C-8186-115D-1B48-8E59369D6867}" dt="2022-05-03T18:24:44.225" v="3"/>
          <ac:spMkLst>
            <pc:docMk/>
            <pc:sldMk cId="2924229116" sldId="260"/>
            <ac:spMk id="9" creationId="{DB8424AB-D56B-4256-866A-5B54DE93C20F}"/>
          </ac:spMkLst>
        </pc:spChg>
        <pc:spChg chg="add">
          <ac:chgData name="Kellie Mills (2103897)" userId="S::2103897@student.uwtsd.ac.uk::9a9a92b7-78c1-4491-bc44-d1a456cb92a1" providerId="AD" clId="Web-{5C566C7C-8186-115D-1B48-8E59369D6867}" dt="2022-05-03T18:24:44.225" v="3"/>
          <ac:spMkLst>
            <pc:docMk/>
            <pc:sldMk cId="2924229116" sldId="260"/>
            <ac:spMk id="13" creationId="{07CBBDD0-4420-4A50-96AB-392F9B97CF03}"/>
          </ac:spMkLst>
        </pc:spChg>
        <pc:spChg chg="add">
          <ac:chgData name="Kellie Mills (2103897)" userId="S::2103897@student.uwtsd.ac.uk::9a9a92b7-78c1-4491-bc44-d1a456cb92a1" providerId="AD" clId="Web-{5C566C7C-8186-115D-1B48-8E59369D6867}" dt="2022-05-03T18:24:44.225" v="3"/>
          <ac:spMkLst>
            <pc:docMk/>
            <pc:sldMk cId="2924229116" sldId="260"/>
            <ac:spMk id="15" creationId="{465BA403-54B9-4A0B-BC79-028C495C038E}"/>
          </ac:spMkLst>
        </pc:spChg>
        <pc:spChg chg="add">
          <ac:chgData name="Kellie Mills (2103897)" userId="S::2103897@student.uwtsd.ac.uk::9a9a92b7-78c1-4491-bc44-d1a456cb92a1" providerId="AD" clId="Web-{5C566C7C-8186-115D-1B48-8E59369D6867}" dt="2022-05-03T18:24:44.225" v="3"/>
          <ac:spMkLst>
            <pc:docMk/>
            <pc:sldMk cId="2924229116" sldId="260"/>
            <ac:spMk id="17" creationId="{DC8C6883-513A-4FE8-8B55-7AA2A13A9BB9}"/>
          </ac:spMkLst>
        </pc:spChg>
        <pc:spChg chg="del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2924229116" sldId="260"/>
            <ac:spMk id="25" creationId="{D12DDE76-C203-4047-9998-63900085B5E8}"/>
          </ac:spMkLst>
        </pc:spChg>
        <pc:picChg chg="mod">
          <ac:chgData name="Kellie Mills (2103897)" userId="S::2103897@student.uwtsd.ac.uk::9a9a92b7-78c1-4491-bc44-d1a456cb92a1" providerId="AD" clId="Web-{5C566C7C-8186-115D-1B48-8E59369D6867}" dt="2022-05-03T18:24:44.225" v="3"/>
          <ac:picMkLst>
            <pc:docMk/>
            <pc:sldMk cId="2924229116" sldId="260"/>
            <ac:picMk id="3" creationId="{6EFD34F8-3413-AAB7-C7A4-B95566AA148D}"/>
          </ac:picMkLst>
        </pc:picChg>
      </pc:sldChg>
      <pc:sldChg chg="delSp mod modClrScheme delDesignElem chgLayout">
        <pc:chgData name="Kellie Mills (2103897)" userId="S::2103897@student.uwtsd.ac.uk::9a9a92b7-78c1-4491-bc44-d1a456cb92a1" providerId="AD" clId="Web-{5C566C7C-8186-115D-1B48-8E59369D6867}" dt="2022-05-03T18:24:11.146" v="0"/>
        <pc:sldMkLst>
          <pc:docMk/>
          <pc:sldMk cId="2173957721" sldId="262"/>
        </pc:sldMkLst>
        <pc:spChg chg="del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2173957721" sldId="262"/>
            <ac:spMk id="7" creationId="{F3060C83-F051-4F0E-ABAD-AA0DFC48B218}"/>
          </ac:spMkLst>
        </pc:spChg>
        <pc:spChg chg="del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2173957721" sldId="262"/>
            <ac:spMk id="9" creationId="{83C98ABE-055B-441F-B07E-44F97F083C39}"/>
          </ac:spMkLst>
        </pc:spChg>
        <pc:spChg chg="del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2173957721" sldId="262"/>
            <ac:spMk id="11" creationId="{29FDB030-9B49-4CED-8CCD-4D99382388AC}"/>
          </ac:spMkLst>
        </pc:spChg>
        <pc:spChg chg="del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2173957721" sldId="262"/>
            <ac:spMk id="13" creationId="{3783CA14-24A1-485C-8B30-D6A5D87987AD}"/>
          </ac:spMkLst>
        </pc:spChg>
        <pc:spChg chg="del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2173957721" sldId="262"/>
            <ac:spMk id="15" creationId="{9A97C86A-04D6-40F7-AE84-31AB43E6A846}"/>
          </ac:spMkLst>
        </pc:spChg>
        <pc:spChg chg="del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2173957721" sldId="262"/>
            <ac:spMk id="17" creationId="{FF9F2414-84E8-453E-B1F3-389FDE8192D9}"/>
          </ac:spMkLst>
        </pc:spChg>
        <pc:spChg chg="del">
          <ac:chgData name="Kellie Mills (2103897)" userId="S::2103897@student.uwtsd.ac.uk::9a9a92b7-78c1-4491-bc44-d1a456cb92a1" providerId="AD" clId="Web-{5C566C7C-8186-115D-1B48-8E59369D6867}" dt="2022-05-03T18:24:11.146" v="0"/>
          <ac:spMkLst>
            <pc:docMk/>
            <pc:sldMk cId="2173957721" sldId="262"/>
            <ac:spMk id="19" creationId="{3ECA69A1-7536-43AC-85EF-C7106179F5ED}"/>
          </ac:spMkLst>
        </pc:spChg>
      </pc:sldChg>
      <pc:sldChg chg="modSp mod modClrScheme chgLayout">
        <pc:chgData name="Kellie Mills (2103897)" userId="S::2103897@student.uwtsd.ac.uk::9a9a92b7-78c1-4491-bc44-d1a456cb92a1" providerId="AD" clId="Web-{5C566C7C-8186-115D-1B48-8E59369D6867}" dt="2022-05-03T18:24:35.584" v="2" actId="1076"/>
        <pc:sldMkLst>
          <pc:docMk/>
          <pc:sldMk cId="3747757648" sldId="263"/>
        </pc:sldMkLst>
        <pc:spChg chg="mod">
          <ac:chgData name="Kellie Mills (2103897)" userId="S::2103897@student.uwtsd.ac.uk::9a9a92b7-78c1-4491-bc44-d1a456cb92a1" providerId="AD" clId="Web-{5C566C7C-8186-115D-1B48-8E59369D6867}" dt="2022-05-03T18:24:35.584" v="2" actId="1076"/>
          <ac:spMkLst>
            <pc:docMk/>
            <pc:sldMk cId="3747757648" sldId="263"/>
            <ac:spMk id="2" creationId="{A73862D3-7797-09BF-E0B9-F00A91789C28}"/>
          </ac:spMkLst>
        </pc:spChg>
      </pc:sldChg>
      <pc:sldChg chg="mod modClrScheme chgLayout">
        <pc:chgData name="Kellie Mills (2103897)" userId="S::2103897@student.uwtsd.ac.uk::9a9a92b7-78c1-4491-bc44-d1a456cb92a1" providerId="AD" clId="Web-{5C566C7C-8186-115D-1B48-8E59369D6867}" dt="2022-05-03T18:24:11.146" v="0"/>
        <pc:sldMkLst>
          <pc:docMk/>
          <pc:sldMk cId="1874038750" sldId="264"/>
        </pc:sldMkLst>
      </pc:sldChg>
      <pc:sldMasterChg chg="del delSldLayout">
        <pc:chgData name="Kellie Mills (2103897)" userId="S::2103897@student.uwtsd.ac.uk::9a9a92b7-78c1-4491-bc44-d1a456cb92a1" providerId="AD" clId="Web-{5C566C7C-8186-115D-1B48-8E59369D6867}" dt="2022-05-03T18:24:11.146" v="0"/>
        <pc:sldMasterMkLst>
          <pc:docMk/>
          <pc:sldMasterMk cId="2460954070" sldId="2147483660"/>
        </pc:sldMasterMkLst>
        <pc:sldLayoutChg chg="del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Kellie Mills (2103897)" userId="S::2103897@student.uwtsd.ac.uk::9a9a92b7-78c1-4491-bc44-d1a456cb92a1" providerId="AD" clId="Web-{5C566C7C-8186-115D-1B48-8E59369D6867}" dt="2022-05-03T18:24:11.146" v="0"/>
        <pc:sldMasterMkLst>
          <pc:docMk/>
          <pc:sldMasterMk cId="2280364921" sldId="2147483672"/>
        </pc:sldMasterMkLst>
        <pc:sldLayoutChg chg="add mod replId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280364921" sldId="2147483672"/>
            <pc:sldLayoutMk cId="4218775515" sldId="2147483673"/>
          </pc:sldLayoutMkLst>
        </pc:sldLayoutChg>
        <pc:sldLayoutChg chg="add mod replId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280364921" sldId="2147483672"/>
            <pc:sldLayoutMk cId="1983892975" sldId="2147483674"/>
          </pc:sldLayoutMkLst>
        </pc:sldLayoutChg>
        <pc:sldLayoutChg chg="add mod replId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280364921" sldId="2147483672"/>
            <pc:sldLayoutMk cId="982457544" sldId="2147483675"/>
          </pc:sldLayoutMkLst>
        </pc:sldLayoutChg>
        <pc:sldLayoutChg chg="add mod replId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280364921" sldId="2147483672"/>
            <pc:sldLayoutMk cId="2219834812" sldId="2147483676"/>
          </pc:sldLayoutMkLst>
        </pc:sldLayoutChg>
        <pc:sldLayoutChg chg="add mod replId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280364921" sldId="2147483672"/>
            <pc:sldLayoutMk cId="3582865137" sldId="2147483677"/>
          </pc:sldLayoutMkLst>
        </pc:sldLayoutChg>
        <pc:sldLayoutChg chg="add mod replId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280364921" sldId="2147483672"/>
            <pc:sldLayoutMk cId="3764968931" sldId="2147483678"/>
          </pc:sldLayoutMkLst>
        </pc:sldLayoutChg>
        <pc:sldLayoutChg chg="add mod replId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280364921" sldId="2147483672"/>
            <pc:sldLayoutMk cId="2423002910" sldId="2147483679"/>
          </pc:sldLayoutMkLst>
        </pc:sldLayoutChg>
        <pc:sldLayoutChg chg="add mod replId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280364921" sldId="2147483672"/>
            <pc:sldLayoutMk cId="2425423597" sldId="2147483680"/>
          </pc:sldLayoutMkLst>
        </pc:sldLayoutChg>
        <pc:sldLayoutChg chg="add mod replId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280364921" sldId="2147483672"/>
            <pc:sldLayoutMk cId="540867105" sldId="2147483681"/>
          </pc:sldLayoutMkLst>
        </pc:sldLayoutChg>
        <pc:sldLayoutChg chg="add mod replId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280364921" sldId="2147483672"/>
            <pc:sldLayoutMk cId="3537687841" sldId="2147483682"/>
          </pc:sldLayoutMkLst>
        </pc:sldLayoutChg>
        <pc:sldLayoutChg chg="add mod replId">
          <pc:chgData name="Kellie Mills (2103897)" userId="S::2103897@student.uwtsd.ac.uk::9a9a92b7-78c1-4491-bc44-d1a456cb92a1" providerId="AD" clId="Web-{5C566C7C-8186-115D-1B48-8E59369D6867}" dt="2022-05-03T18:24:11.146" v="0"/>
          <pc:sldLayoutMkLst>
            <pc:docMk/>
            <pc:sldMasterMk cId="2280364921" sldId="2147483672"/>
            <pc:sldLayoutMk cId="914906967" sldId="2147483683"/>
          </pc:sldLayoutMkLst>
        </pc:sldLayoutChg>
      </pc:sldMasterChg>
    </pc:docChg>
  </pc:docChgLst>
  <pc:docChgLst>
    <pc:chgData name="Kellie Mills (2103897)" userId="S::2103897@student.uwtsd.ac.uk::9a9a92b7-78c1-4491-bc44-d1a456cb92a1" providerId="AD" clId="Web-{0F02B30D-D5CA-C7AE-9C71-F6116EF4A527}"/>
    <pc:docChg chg="modSld">
      <pc:chgData name="Kellie Mills (2103897)" userId="S::2103897@student.uwtsd.ac.uk::9a9a92b7-78c1-4491-bc44-d1a456cb92a1" providerId="AD" clId="Web-{0F02B30D-D5CA-C7AE-9C71-F6116EF4A527}" dt="2022-04-06T11:21:39.268" v="8" actId="20577"/>
      <pc:docMkLst>
        <pc:docMk/>
      </pc:docMkLst>
      <pc:sldChg chg="modSp">
        <pc:chgData name="Kellie Mills (2103897)" userId="S::2103897@student.uwtsd.ac.uk::9a9a92b7-78c1-4491-bc44-d1a456cb92a1" providerId="AD" clId="Web-{0F02B30D-D5CA-C7AE-9C71-F6116EF4A527}" dt="2022-04-06T11:21:39.268" v="8" actId="20577"/>
        <pc:sldMkLst>
          <pc:docMk/>
          <pc:sldMk cId="610354435" sldId="257"/>
        </pc:sldMkLst>
        <pc:spChg chg="mod">
          <ac:chgData name="Kellie Mills (2103897)" userId="S::2103897@student.uwtsd.ac.uk::9a9a92b7-78c1-4491-bc44-d1a456cb92a1" providerId="AD" clId="Web-{0F02B30D-D5CA-C7AE-9C71-F6116EF4A527}" dt="2022-04-06T11:21:39.268" v="8" actId="20577"/>
          <ac:spMkLst>
            <pc:docMk/>
            <pc:sldMk cId="610354435" sldId="257"/>
            <ac:spMk id="3" creationId="{BD45D1F3-7534-F0F6-CF74-247B5CFE8803}"/>
          </ac:spMkLst>
        </pc:spChg>
      </pc:sldChg>
    </pc:docChg>
  </pc:docChgLst>
  <pc:docChgLst>
    <pc:chgData name="Kellie Mills (2103897)" userId="S::2103897@student.uwtsd.ac.uk::9a9a92b7-78c1-4491-bc44-d1a456cb92a1" providerId="AD" clId="Web-{E4C1DFB0-34A8-5B81-F3D6-A4F5E9AE2DD1}"/>
    <pc:docChg chg="modSld">
      <pc:chgData name="Kellie Mills (2103897)" userId="S::2103897@student.uwtsd.ac.uk::9a9a92b7-78c1-4491-bc44-d1a456cb92a1" providerId="AD" clId="Web-{E4C1DFB0-34A8-5B81-F3D6-A4F5E9AE2DD1}" dt="2022-05-11T16:55:25.005" v="12" actId="1076"/>
      <pc:docMkLst>
        <pc:docMk/>
      </pc:docMkLst>
      <pc:sldChg chg="modSp modTransition">
        <pc:chgData name="Kellie Mills (2103897)" userId="S::2103897@student.uwtsd.ac.uk::9a9a92b7-78c1-4491-bc44-d1a456cb92a1" providerId="AD" clId="Web-{E4C1DFB0-34A8-5B81-F3D6-A4F5E9AE2DD1}" dt="2022-05-11T16:55:25.005" v="12" actId="1076"/>
        <pc:sldMkLst>
          <pc:docMk/>
          <pc:sldMk cId="3622415641" sldId="259"/>
        </pc:sldMkLst>
        <pc:spChg chg="mod">
          <ac:chgData name="Kellie Mills (2103897)" userId="S::2103897@student.uwtsd.ac.uk::9a9a92b7-78c1-4491-bc44-d1a456cb92a1" providerId="AD" clId="Web-{E4C1DFB0-34A8-5B81-F3D6-A4F5E9AE2DD1}" dt="2022-05-11T16:55:25.005" v="12" actId="1076"/>
          <ac:spMkLst>
            <pc:docMk/>
            <pc:sldMk cId="3622415641" sldId="259"/>
            <ac:spMk id="14" creationId="{932369F1-A31A-BBEC-70CB-892F6D34926A}"/>
          </ac:spMkLst>
        </pc:spChg>
      </pc:sldChg>
      <pc:sldChg chg="modTransition">
        <pc:chgData name="Kellie Mills (2103897)" userId="S::2103897@student.uwtsd.ac.uk::9a9a92b7-78c1-4491-bc44-d1a456cb92a1" providerId="AD" clId="Web-{E4C1DFB0-34A8-5B81-F3D6-A4F5E9AE2DD1}" dt="2022-05-11T16:41:48.170" v="2"/>
        <pc:sldMkLst>
          <pc:docMk/>
          <pc:sldMk cId="2924229116" sldId="260"/>
        </pc:sldMkLst>
      </pc:sldChg>
      <pc:sldChg chg="modTransition">
        <pc:chgData name="Kellie Mills (2103897)" userId="S::2103897@student.uwtsd.ac.uk::9a9a92b7-78c1-4491-bc44-d1a456cb92a1" providerId="AD" clId="Web-{E4C1DFB0-34A8-5B81-F3D6-A4F5E9AE2DD1}" dt="2022-05-11T16:42:25.437" v="4"/>
        <pc:sldMkLst>
          <pc:docMk/>
          <pc:sldMk cId="2173957721" sldId="262"/>
        </pc:sldMkLst>
      </pc:sldChg>
      <pc:sldChg chg="modTransition">
        <pc:chgData name="Kellie Mills (2103897)" userId="S::2103897@student.uwtsd.ac.uk::9a9a92b7-78c1-4491-bc44-d1a456cb92a1" providerId="AD" clId="Web-{E4C1DFB0-34A8-5B81-F3D6-A4F5E9AE2DD1}" dt="2022-05-11T16:42:04.155" v="3"/>
        <pc:sldMkLst>
          <pc:docMk/>
          <pc:sldMk cId="3747757648" sldId="263"/>
        </pc:sldMkLst>
      </pc:sldChg>
      <pc:sldChg chg="modTransition">
        <pc:chgData name="Kellie Mills (2103897)" userId="S::2103897@student.uwtsd.ac.uk::9a9a92b7-78c1-4491-bc44-d1a456cb92a1" providerId="AD" clId="Web-{E4C1DFB0-34A8-5B81-F3D6-A4F5E9AE2DD1}" dt="2022-05-11T16:42:35.656" v="5"/>
        <pc:sldMkLst>
          <pc:docMk/>
          <pc:sldMk cId="3250071696" sldId="266"/>
        </pc:sldMkLst>
      </pc:sldChg>
      <pc:sldChg chg="modTransition">
        <pc:chgData name="Kellie Mills (2103897)" userId="S::2103897@student.uwtsd.ac.uk::9a9a92b7-78c1-4491-bc44-d1a456cb92a1" providerId="AD" clId="Web-{E4C1DFB0-34A8-5B81-F3D6-A4F5E9AE2DD1}" dt="2022-05-11T16:42:43.281" v="6"/>
        <pc:sldMkLst>
          <pc:docMk/>
          <pc:sldMk cId="3753403055" sldId="267"/>
        </pc:sldMkLst>
      </pc:sldChg>
      <pc:sldChg chg="modTransition">
        <pc:chgData name="Kellie Mills (2103897)" userId="S::2103897@student.uwtsd.ac.uk::9a9a92b7-78c1-4491-bc44-d1a456cb92a1" providerId="AD" clId="Web-{E4C1DFB0-34A8-5B81-F3D6-A4F5E9AE2DD1}" dt="2022-05-11T16:41:18.310" v="0"/>
        <pc:sldMkLst>
          <pc:docMk/>
          <pc:sldMk cId="1521082462" sldId="270"/>
        </pc:sldMkLst>
      </pc:sldChg>
      <pc:sldChg chg="modTransition">
        <pc:chgData name="Kellie Mills (2103897)" userId="S::2103897@student.uwtsd.ac.uk::9a9a92b7-78c1-4491-bc44-d1a456cb92a1" providerId="AD" clId="Web-{E4C1DFB0-34A8-5B81-F3D6-A4F5E9AE2DD1}" dt="2022-05-11T16:42:54.875" v="7"/>
        <pc:sldMkLst>
          <pc:docMk/>
          <pc:sldMk cId="3212335661" sldId="271"/>
        </pc:sldMkLst>
      </pc:sldChg>
    </pc:docChg>
  </pc:docChgLst>
  <pc:docChgLst>
    <pc:chgData name="Kellie Mills (2103897)" userId="S::2103897@student.uwtsd.ac.uk::9a9a92b7-78c1-4491-bc44-d1a456cb92a1" providerId="AD" clId="Web-{11EB2A02-520A-0F90-6ACC-C7C28804C803}"/>
    <pc:docChg chg="addSld modSld">
      <pc:chgData name="Kellie Mills (2103897)" userId="S::2103897@student.uwtsd.ac.uk::9a9a92b7-78c1-4491-bc44-d1a456cb92a1" providerId="AD" clId="Web-{11EB2A02-520A-0F90-6ACC-C7C28804C803}" dt="2022-04-05T15:33:51.241" v="31" actId="20577"/>
      <pc:docMkLst>
        <pc:docMk/>
      </pc:docMkLst>
      <pc:sldChg chg="modSp new">
        <pc:chgData name="Kellie Mills (2103897)" userId="S::2103897@student.uwtsd.ac.uk::9a9a92b7-78c1-4491-bc44-d1a456cb92a1" providerId="AD" clId="Web-{11EB2A02-520A-0F90-6ACC-C7C28804C803}" dt="2022-04-05T15:33:51.241" v="31" actId="20577"/>
        <pc:sldMkLst>
          <pc:docMk/>
          <pc:sldMk cId="610354435" sldId="257"/>
        </pc:sldMkLst>
        <pc:spChg chg="mod">
          <ac:chgData name="Kellie Mills (2103897)" userId="S::2103897@student.uwtsd.ac.uk::9a9a92b7-78c1-4491-bc44-d1a456cb92a1" providerId="AD" clId="Web-{11EB2A02-520A-0F90-6ACC-C7C28804C803}" dt="2022-04-05T15:33:41.600" v="30" actId="20577"/>
          <ac:spMkLst>
            <pc:docMk/>
            <pc:sldMk cId="610354435" sldId="257"/>
            <ac:spMk id="2" creationId="{D7767C5C-FDE5-2300-1F37-6C9BD4706FAD}"/>
          </ac:spMkLst>
        </pc:spChg>
        <pc:spChg chg="mod">
          <ac:chgData name="Kellie Mills (2103897)" userId="S::2103897@student.uwtsd.ac.uk::9a9a92b7-78c1-4491-bc44-d1a456cb92a1" providerId="AD" clId="Web-{11EB2A02-520A-0F90-6ACC-C7C28804C803}" dt="2022-04-05T15:33:51.241" v="31" actId="20577"/>
          <ac:spMkLst>
            <pc:docMk/>
            <pc:sldMk cId="610354435" sldId="257"/>
            <ac:spMk id="3" creationId="{BD45D1F3-7534-F0F6-CF74-247B5CFE8803}"/>
          </ac:spMkLst>
        </pc:spChg>
      </pc:sldChg>
    </pc:docChg>
  </pc:docChgLst>
  <pc:docChgLst>
    <pc:chgData name="Kellie Mills (2103897)" userId="S::2103897@student.uwtsd.ac.uk::9a9a92b7-78c1-4491-bc44-d1a456cb92a1" providerId="AD" clId="Web-{09938EEC-4193-3D8E-D225-813DAF6B10AB}"/>
    <pc:docChg chg="addSld delSld modSld addMainMaster delMainMaster">
      <pc:chgData name="Kellie Mills (2103897)" userId="S::2103897@student.uwtsd.ac.uk::9a9a92b7-78c1-4491-bc44-d1a456cb92a1" providerId="AD" clId="Web-{09938EEC-4193-3D8E-D225-813DAF6B10AB}" dt="2022-05-04T20:55:49.908" v="159"/>
      <pc:docMkLst>
        <pc:docMk/>
      </pc:docMkLst>
      <pc:sldChg chg="addSp delSp modSp mod setBg modClrScheme delDesignElem chgLayout">
        <pc:chgData name="Kellie Mills (2103897)" userId="S::2103897@student.uwtsd.ac.uk::9a9a92b7-78c1-4491-bc44-d1a456cb92a1" providerId="AD" clId="Web-{09938EEC-4193-3D8E-D225-813DAF6B10AB}" dt="2022-05-04T20:40:58.446" v="71"/>
        <pc:sldMkLst>
          <pc:docMk/>
          <pc:sldMk cId="109857222" sldId="256"/>
        </pc:sldMkLst>
        <pc:spChg chg="mod ord">
          <ac:chgData name="Kellie Mills (2103897)" userId="S::2103897@student.uwtsd.ac.uk::9a9a92b7-78c1-4491-bc44-d1a456cb92a1" providerId="AD" clId="Web-{09938EEC-4193-3D8E-D225-813DAF6B10AB}" dt="2022-05-04T20:40:58.446" v="7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ellie Mills (2103897)" userId="S::2103897@student.uwtsd.ac.uk::9a9a92b7-78c1-4491-bc44-d1a456cb92a1" providerId="AD" clId="Web-{09938EEC-4193-3D8E-D225-813DAF6B10AB}" dt="2022-05-04T20:40:58.446" v="71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5:50.203" v="57"/>
          <ac:spMkLst>
            <pc:docMk/>
            <pc:sldMk cId="109857222" sldId="256"/>
            <ac:spMk id="15" creationId="{9D73BB56-B752-494A-B22C-D261399A3578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5:50.203" v="57"/>
          <ac:spMkLst>
            <pc:docMk/>
            <pc:sldMk cId="109857222" sldId="256"/>
            <ac:spMk id="16" creationId="{556E9BFF-3140-4FA4-9A7A-B917DA395EE6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5:50.203" v="57"/>
          <ac:spMkLst>
            <pc:docMk/>
            <pc:sldMk cId="109857222" sldId="256"/>
            <ac:spMk id="17" creationId="{0C5BD701-33DB-4BFB-9EF2-CFFC30302C1F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7:07.830" v="64"/>
          <ac:spMkLst>
            <pc:docMk/>
            <pc:sldMk cId="109857222" sldId="256"/>
            <ac:spMk id="19" creationId="{0FE051AA-0631-4833-B52C-BE76B9D3AAF3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7:07.830" v="64"/>
          <ac:spMkLst>
            <pc:docMk/>
            <pc:sldMk cId="109857222" sldId="256"/>
            <ac:spMk id="27" creationId="{F2829316-8F5B-4EA1-9581-1F115294456E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7:07.830" v="64"/>
          <ac:spMkLst>
            <pc:docMk/>
            <pc:sldMk cId="109857222" sldId="256"/>
            <ac:spMk id="29" creationId="{AD11D7A6-5D57-426A-A17A-1FD70DF66484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7:31.533" v="68"/>
          <ac:spMkLst>
            <pc:docMk/>
            <pc:sldMk cId="109857222" sldId="256"/>
            <ac:spMk id="33" creationId="{12B9B3A6-E1DE-4B05-9E3B-69AA17964026}"/>
          </ac:spMkLst>
        </pc:spChg>
        <pc:spChg chg="del">
          <ac:chgData name="Kellie Mills (2103897)" userId="S::2103897@student.uwtsd.ac.uk::9a9a92b7-78c1-4491-bc44-d1a456cb92a1" providerId="AD" clId="Web-{09938EEC-4193-3D8E-D225-813DAF6B10AB}" dt="2022-05-04T20:35:00.451" v="54"/>
          <ac:spMkLst>
            <pc:docMk/>
            <pc:sldMk cId="109857222" sldId="256"/>
            <ac:spMk id="35" creationId="{A65AC7D1-EAA9-48F5-B509-60A7F50BF703}"/>
          </ac:spMkLst>
        </pc:spChg>
        <pc:spChg chg="del">
          <ac:chgData name="Kellie Mills (2103897)" userId="S::2103897@student.uwtsd.ac.uk::9a9a92b7-78c1-4491-bc44-d1a456cb92a1" providerId="AD" clId="Web-{09938EEC-4193-3D8E-D225-813DAF6B10AB}" dt="2022-05-04T20:35:00.451" v="54"/>
          <ac:spMkLst>
            <pc:docMk/>
            <pc:sldMk cId="109857222" sldId="256"/>
            <ac:spMk id="37" creationId="{D6320AF9-619A-4175-865B-5663E1AEF4C5}"/>
          </ac:spMkLst>
        </pc:spChg>
        <pc:spChg chg="del">
          <ac:chgData name="Kellie Mills (2103897)" userId="S::2103897@student.uwtsd.ac.uk::9a9a92b7-78c1-4491-bc44-d1a456cb92a1" providerId="AD" clId="Web-{09938EEC-4193-3D8E-D225-813DAF6B10AB}" dt="2022-05-04T20:35:00.451" v="54"/>
          <ac:spMkLst>
            <pc:docMk/>
            <pc:sldMk cId="109857222" sldId="256"/>
            <ac:spMk id="43" creationId="{7E018740-5C2B-4A41-AC1A-7E68D1EC1954}"/>
          </ac:spMkLst>
        </pc:spChg>
        <pc:spChg chg="del">
          <ac:chgData name="Kellie Mills (2103897)" userId="S::2103897@student.uwtsd.ac.uk::9a9a92b7-78c1-4491-bc44-d1a456cb92a1" providerId="AD" clId="Web-{09938EEC-4193-3D8E-D225-813DAF6B10AB}" dt="2022-05-04T20:35:00.451" v="54"/>
          <ac:spMkLst>
            <pc:docMk/>
            <pc:sldMk cId="109857222" sldId="256"/>
            <ac:spMk id="44" creationId="{166F75A4-C475-4941-8EE2-B80A06A2C1BB}"/>
          </ac:spMkLst>
        </pc:spChg>
        <pc:spChg chg="del">
          <ac:chgData name="Kellie Mills (2103897)" userId="S::2103897@student.uwtsd.ac.uk::9a9a92b7-78c1-4491-bc44-d1a456cb92a1" providerId="AD" clId="Web-{09938EEC-4193-3D8E-D225-813DAF6B10AB}" dt="2022-05-04T20:35:00.451" v="54"/>
          <ac:spMkLst>
            <pc:docMk/>
            <pc:sldMk cId="109857222" sldId="256"/>
            <ac:spMk id="45" creationId="{A032553A-72E8-4B0D-8405-FF9771C9AF05}"/>
          </ac:spMkLst>
        </pc:spChg>
        <pc:spChg chg="del">
          <ac:chgData name="Kellie Mills (2103897)" userId="S::2103897@student.uwtsd.ac.uk::9a9a92b7-78c1-4491-bc44-d1a456cb92a1" providerId="AD" clId="Web-{09938EEC-4193-3D8E-D225-813DAF6B10AB}" dt="2022-05-04T20:35:00.451" v="54"/>
          <ac:spMkLst>
            <pc:docMk/>
            <pc:sldMk cId="109857222" sldId="256"/>
            <ac:spMk id="46" creationId="{765800AC-C3B9-498E-87BC-29FAE4C76B21}"/>
          </ac:spMkLst>
        </pc:spChg>
        <pc:spChg chg="del">
          <ac:chgData name="Kellie Mills (2103897)" userId="S::2103897@student.uwtsd.ac.uk::9a9a92b7-78c1-4491-bc44-d1a456cb92a1" providerId="AD" clId="Web-{09938EEC-4193-3D8E-D225-813DAF6B10AB}" dt="2022-05-04T20:35:00.451" v="54"/>
          <ac:spMkLst>
            <pc:docMk/>
            <pc:sldMk cId="109857222" sldId="256"/>
            <ac:spMk id="47" creationId="{1F9D6ACB-2FF4-49F9-978A-E0D5327FC635}"/>
          </ac:spMkLst>
        </pc:spChg>
        <pc:spChg chg="del">
          <ac:chgData name="Kellie Mills (2103897)" userId="S::2103897@student.uwtsd.ac.uk::9a9a92b7-78c1-4491-bc44-d1a456cb92a1" providerId="AD" clId="Web-{09938EEC-4193-3D8E-D225-813DAF6B10AB}" dt="2022-05-04T20:35:00.451" v="54"/>
          <ac:spMkLst>
            <pc:docMk/>
            <pc:sldMk cId="109857222" sldId="256"/>
            <ac:spMk id="48" creationId="{A5EC319D-0FEA-4B95-A3EA-01E35672C95B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7:31.533" v="68"/>
          <ac:spMkLst>
            <pc:docMk/>
            <pc:sldMk cId="109857222" sldId="256"/>
            <ac:spMk id="49" creationId="{40D7F7C1-416D-4004-A948-BF6722A1F3D3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7:31.533" v="68"/>
          <ac:spMkLst>
            <pc:docMk/>
            <pc:sldMk cId="109857222" sldId="256"/>
            <ac:spMk id="50" creationId="{E43580A9-5004-40E4-A1DC-63E6B4AE4B3C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7:31.518" v="67"/>
          <ac:spMkLst>
            <pc:docMk/>
            <pc:sldMk cId="109857222" sldId="256"/>
            <ac:spMk id="59" creationId="{4999FE9C-D8F9-4F9B-B95B-608C3EF6B209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0:58.446" v="71"/>
          <ac:spMkLst>
            <pc:docMk/>
            <pc:sldMk cId="109857222" sldId="256"/>
            <ac:spMk id="61" creationId="{28EF880B-C2A7-4E68-B8E9-CFFD24094E01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0:58.446" v="71"/>
          <ac:spMkLst>
            <pc:docMk/>
            <pc:sldMk cId="109857222" sldId="256"/>
            <ac:spMk id="62" creationId="{9AC49DB2-378B-491F-8DEC-3033A4AEDE5E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0:58.446" v="71"/>
          <ac:spMkLst>
            <pc:docMk/>
            <pc:sldMk cId="109857222" sldId="256"/>
            <ac:spMk id="63" creationId="{DD476CF3-ACA8-4C7E-80E7-13638D79FE89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0:58.446" v="71"/>
          <ac:spMkLst>
            <pc:docMk/>
            <pc:sldMk cId="109857222" sldId="256"/>
            <ac:spMk id="65" creationId="{7C47C2AE-D868-42A1-B2CD-7E90B4E4F96C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0:58.446" v="71"/>
          <ac:spMkLst>
            <pc:docMk/>
            <pc:sldMk cId="109857222" sldId="256"/>
            <ac:spMk id="67" creationId="{FED3F762-B65E-40F0-B941-3407B0E95DD4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40:58.446" v="71"/>
          <ac:spMkLst>
            <pc:docMk/>
            <pc:sldMk cId="109857222" sldId="256"/>
            <ac:spMk id="78" creationId="{2BEE9E27-5550-4DAA-935D-B987C1160628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40:58.446" v="71"/>
          <ac:spMkLst>
            <pc:docMk/>
            <pc:sldMk cId="109857222" sldId="256"/>
            <ac:spMk id="80" creationId="{9B4AF4B7-C89D-4321-877F-0944ED8F458E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40:58.446" v="71"/>
          <ac:spMkLst>
            <pc:docMk/>
            <pc:sldMk cId="109857222" sldId="256"/>
            <ac:spMk id="82" creationId="{486F1C7C-0D59-4A57-B9FF-60AF2D0ECA95}"/>
          </ac:spMkLst>
        </pc:spChg>
        <pc:grpChg chg="del">
          <ac:chgData name="Kellie Mills (2103897)" userId="S::2103897@student.uwtsd.ac.uk::9a9a92b7-78c1-4491-bc44-d1a456cb92a1" providerId="AD" clId="Web-{09938EEC-4193-3D8E-D225-813DAF6B10AB}" dt="2022-05-04T20:35:00.451" v="54"/>
          <ac:grpSpMkLst>
            <pc:docMk/>
            <pc:sldMk cId="109857222" sldId="256"/>
            <ac:grpSpMk id="25" creationId="{D6280969-F024-466D-A1DB-4F848C51DEF6}"/>
          </ac:grpSpMkLst>
        </pc:grpChg>
        <pc:picChg chg="add mod ord">
          <ac:chgData name="Kellie Mills (2103897)" userId="S::2103897@student.uwtsd.ac.uk::9a9a92b7-78c1-4491-bc44-d1a456cb92a1" providerId="AD" clId="Web-{09938EEC-4193-3D8E-D225-813DAF6B10AB}" dt="2022-05-04T20:40:58.446" v="71"/>
          <ac:picMkLst>
            <pc:docMk/>
            <pc:sldMk cId="109857222" sldId="256"/>
            <ac:picMk id="4" creationId="{ADB1B8CD-48BE-8427-933D-06DA40DB3F16}"/>
          </ac:picMkLst>
        </pc:picChg>
        <pc:picChg chg="del mod">
          <ac:chgData name="Kellie Mills (2103897)" userId="S::2103897@student.uwtsd.ac.uk::9a9a92b7-78c1-4491-bc44-d1a456cb92a1" providerId="AD" clId="Web-{09938EEC-4193-3D8E-D225-813DAF6B10AB}" dt="2022-05-04T20:37:03.611" v="63"/>
          <ac:picMkLst>
            <pc:docMk/>
            <pc:sldMk cId="109857222" sldId="256"/>
            <ac:picMk id="7" creationId="{20CEBADE-B54F-9C52-1C3C-3FC5006C1736}"/>
          </ac:picMkLst>
        </pc:picChg>
        <pc:picChg chg="add del mod">
          <ac:chgData name="Kellie Mills (2103897)" userId="S::2103897@student.uwtsd.ac.uk::9a9a92b7-78c1-4491-bc44-d1a456cb92a1" providerId="AD" clId="Web-{09938EEC-4193-3D8E-D225-813DAF6B10AB}" dt="2022-05-04T20:37:39.096" v="69"/>
          <ac:picMkLst>
            <pc:docMk/>
            <pc:sldMk cId="109857222" sldId="256"/>
            <ac:picMk id="54" creationId="{69706D24-F0AE-811C-5CD5-113B1155CA92}"/>
          </ac:picMkLst>
        </pc:picChg>
        <pc:cxnChg chg="add del">
          <ac:chgData name="Kellie Mills (2103897)" userId="S::2103897@student.uwtsd.ac.uk::9a9a92b7-78c1-4491-bc44-d1a456cb92a1" providerId="AD" clId="Web-{09938EEC-4193-3D8E-D225-813DAF6B10AB}" dt="2022-05-04T20:37:07.830" v="64"/>
          <ac:cxnSpMkLst>
            <pc:docMk/>
            <pc:sldMk cId="109857222" sldId="256"/>
            <ac:cxnSpMk id="18" creationId="{46B486D1-EF0A-4077-9343-C9DB94C0FE4C}"/>
          </ac:cxnSpMkLst>
        </pc:cxnChg>
        <pc:cxnChg chg="add del">
          <ac:chgData name="Kellie Mills (2103897)" userId="S::2103897@student.uwtsd.ac.uk::9a9a92b7-78c1-4491-bc44-d1a456cb92a1" providerId="AD" clId="Web-{09938EEC-4193-3D8E-D225-813DAF6B10AB}" dt="2022-05-04T20:37:07.830" v="64"/>
          <ac:cxnSpMkLst>
            <pc:docMk/>
            <pc:sldMk cId="109857222" sldId="256"/>
            <ac:cxnSpMk id="20" creationId="{75646751-9C0C-4565-B6A3-3B1C50E6AFF6}"/>
          </ac:cxnSpMkLst>
        </pc:cxnChg>
        <pc:cxnChg chg="add del">
          <ac:chgData name="Kellie Mills (2103897)" userId="S::2103897@student.uwtsd.ac.uk::9a9a92b7-78c1-4491-bc44-d1a456cb92a1" providerId="AD" clId="Web-{09938EEC-4193-3D8E-D225-813DAF6B10AB}" dt="2022-05-04T20:37:07.830" v="64"/>
          <ac:cxnSpMkLst>
            <pc:docMk/>
            <pc:sldMk cId="109857222" sldId="256"/>
            <ac:cxnSpMk id="31" creationId="{8DBA2A92-1748-4444-9DE9-95CEFF28FD31}"/>
          </ac:cxnSpMkLst>
        </pc:cxnChg>
        <pc:cxnChg chg="del">
          <ac:chgData name="Kellie Mills (2103897)" userId="S::2103897@student.uwtsd.ac.uk::9a9a92b7-78c1-4491-bc44-d1a456cb92a1" providerId="AD" clId="Web-{09938EEC-4193-3D8E-D225-813DAF6B10AB}" dt="2022-05-04T20:35:00.451" v="54"/>
          <ac:cxnSpMkLst>
            <pc:docMk/>
            <pc:sldMk cId="109857222" sldId="256"/>
            <ac:cxnSpMk id="39" creationId="{063B6EC6-D752-4EE7-908B-F8F19E8C7FEA}"/>
          </ac:cxnSpMkLst>
        </pc:cxnChg>
        <pc:cxnChg chg="del">
          <ac:chgData name="Kellie Mills (2103897)" userId="S::2103897@student.uwtsd.ac.uk::9a9a92b7-78c1-4491-bc44-d1a456cb92a1" providerId="AD" clId="Web-{09938EEC-4193-3D8E-D225-813DAF6B10AB}" dt="2022-05-04T20:35:00.451" v="54"/>
          <ac:cxnSpMkLst>
            <pc:docMk/>
            <pc:sldMk cId="109857222" sldId="256"/>
            <ac:cxnSpMk id="41" creationId="{EFECD4E8-AD3E-4228-82A2-9461958EA94D}"/>
          </ac:cxnSpMkLst>
        </pc:cxnChg>
        <pc:cxnChg chg="add del">
          <ac:chgData name="Kellie Mills (2103897)" userId="S::2103897@student.uwtsd.ac.uk::9a9a92b7-78c1-4491-bc44-d1a456cb92a1" providerId="AD" clId="Web-{09938EEC-4193-3D8E-D225-813DAF6B10AB}" dt="2022-05-04T20:37:31.533" v="68"/>
          <ac:cxnSpMkLst>
            <pc:docMk/>
            <pc:sldMk cId="109857222" sldId="256"/>
            <ac:cxnSpMk id="51" creationId="{C6F2D1F0-EC99-445C-83D1-A40DD1B0D8A1}"/>
          </ac:cxnSpMkLst>
        </pc:cxnChg>
        <pc:cxnChg chg="add del">
          <ac:chgData name="Kellie Mills (2103897)" userId="S::2103897@student.uwtsd.ac.uk::9a9a92b7-78c1-4491-bc44-d1a456cb92a1" providerId="AD" clId="Web-{09938EEC-4193-3D8E-D225-813DAF6B10AB}" dt="2022-05-04T20:37:31.533" v="68"/>
          <ac:cxnSpMkLst>
            <pc:docMk/>
            <pc:sldMk cId="109857222" sldId="256"/>
            <ac:cxnSpMk id="52" creationId="{03847746-0DD2-4849-B8F1-0C078E28DC15}"/>
          </ac:cxnSpMkLst>
        </pc:cxnChg>
        <pc:cxnChg chg="add del">
          <ac:chgData name="Kellie Mills (2103897)" userId="S::2103897@student.uwtsd.ac.uk::9a9a92b7-78c1-4491-bc44-d1a456cb92a1" providerId="AD" clId="Web-{09938EEC-4193-3D8E-D225-813DAF6B10AB}" dt="2022-05-04T20:37:31.533" v="68"/>
          <ac:cxnSpMkLst>
            <pc:docMk/>
            <pc:sldMk cId="109857222" sldId="256"/>
            <ac:cxnSpMk id="53" creationId="{8A21A06E-1802-4D35-B16B-A464B11AC947}"/>
          </ac:cxnSpMkLst>
        </pc:cxnChg>
        <pc:cxnChg chg="add del">
          <ac:chgData name="Kellie Mills (2103897)" userId="S::2103897@student.uwtsd.ac.uk::9a9a92b7-78c1-4491-bc44-d1a456cb92a1" providerId="AD" clId="Web-{09938EEC-4193-3D8E-D225-813DAF6B10AB}" dt="2022-05-04T20:40:58.446" v="71"/>
          <ac:cxnSpMkLst>
            <pc:docMk/>
            <pc:sldMk cId="109857222" sldId="256"/>
            <ac:cxnSpMk id="69" creationId="{6436680A-4A73-4864-8B7B-1EC7F9D7C18A}"/>
          </ac:cxnSpMkLst>
        </pc:cxnChg>
        <pc:cxnChg chg="add del">
          <ac:chgData name="Kellie Mills (2103897)" userId="S::2103897@student.uwtsd.ac.uk::9a9a92b7-78c1-4491-bc44-d1a456cb92a1" providerId="AD" clId="Web-{09938EEC-4193-3D8E-D225-813DAF6B10AB}" dt="2022-05-04T20:40:58.446" v="71"/>
          <ac:cxnSpMkLst>
            <pc:docMk/>
            <pc:sldMk cId="109857222" sldId="256"/>
            <ac:cxnSpMk id="71" creationId="{8087D770-ED5A-4178-845B-F2367A5022AB}"/>
          </ac:cxnSpMkLst>
        </pc:cxnChg>
        <pc:cxnChg chg="add del">
          <ac:chgData name="Kellie Mills (2103897)" userId="S::2103897@student.uwtsd.ac.uk::9a9a92b7-78c1-4491-bc44-d1a456cb92a1" providerId="AD" clId="Web-{09938EEC-4193-3D8E-D225-813DAF6B10AB}" dt="2022-05-04T20:40:58.446" v="71"/>
          <ac:cxnSpMkLst>
            <pc:docMk/>
            <pc:sldMk cId="109857222" sldId="256"/>
            <ac:cxnSpMk id="73" creationId="{0449A01B-FD3D-4F2C-9414-4530E65A003F}"/>
          </ac:cxnSpMkLst>
        </pc:cxnChg>
        <pc:cxnChg chg="add">
          <ac:chgData name="Kellie Mills (2103897)" userId="S::2103897@student.uwtsd.ac.uk::9a9a92b7-78c1-4491-bc44-d1a456cb92a1" providerId="AD" clId="Web-{09938EEC-4193-3D8E-D225-813DAF6B10AB}" dt="2022-05-04T20:40:58.446" v="71"/>
          <ac:cxnSpMkLst>
            <pc:docMk/>
            <pc:sldMk cId="109857222" sldId="256"/>
            <ac:cxnSpMk id="84" creationId="{5735DC8C-B370-4340-B37D-4472C16391A7}"/>
          </ac:cxnSpMkLst>
        </pc:cxnChg>
        <pc:cxnChg chg="add">
          <ac:chgData name="Kellie Mills (2103897)" userId="S::2103897@student.uwtsd.ac.uk::9a9a92b7-78c1-4491-bc44-d1a456cb92a1" providerId="AD" clId="Web-{09938EEC-4193-3D8E-D225-813DAF6B10AB}" dt="2022-05-04T20:40:58.446" v="71"/>
          <ac:cxnSpMkLst>
            <pc:docMk/>
            <pc:sldMk cId="109857222" sldId="256"/>
            <ac:cxnSpMk id="86" creationId="{C404BB8C-445B-49D4-853C-25A93128629C}"/>
          </ac:cxnSpMkLst>
        </pc:cxnChg>
        <pc:cxnChg chg="add">
          <ac:chgData name="Kellie Mills (2103897)" userId="S::2103897@student.uwtsd.ac.uk::9a9a92b7-78c1-4491-bc44-d1a456cb92a1" providerId="AD" clId="Web-{09938EEC-4193-3D8E-D225-813DAF6B10AB}" dt="2022-05-04T20:40:58.446" v="71"/>
          <ac:cxnSpMkLst>
            <pc:docMk/>
            <pc:sldMk cId="109857222" sldId="256"/>
            <ac:cxnSpMk id="88" creationId="{045B8EE3-9336-45C5-ACE9-280CCFD2F819}"/>
          </ac:cxnSpMkLst>
        </pc:cxnChg>
      </pc:sldChg>
      <pc:sldChg chg="modSp mod modClrScheme chgLayout">
        <pc:chgData name="Kellie Mills (2103897)" userId="S::2103897@student.uwtsd.ac.uk::9a9a92b7-78c1-4491-bc44-d1a456cb92a1" providerId="AD" clId="Web-{09938EEC-4193-3D8E-D225-813DAF6B10AB}" dt="2022-05-04T20:36:40.298" v="61"/>
        <pc:sldMkLst>
          <pc:docMk/>
          <pc:sldMk cId="610354435" sldId="257"/>
        </pc:sldMkLst>
        <pc:spChg chg="mod ord">
          <ac:chgData name="Kellie Mills (2103897)" userId="S::2103897@student.uwtsd.ac.uk::9a9a92b7-78c1-4491-bc44-d1a456cb92a1" providerId="AD" clId="Web-{09938EEC-4193-3D8E-D225-813DAF6B10AB}" dt="2022-05-04T20:36:40.298" v="61"/>
          <ac:spMkLst>
            <pc:docMk/>
            <pc:sldMk cId="610354435" sldId="257"/>
            <ac:spMk id="2" creationId="{D7767C5C-FDE5-2300-1F37-6C9BD4706FAD}"/>
          </ac:spMkLst>
        </pc:spChg>
        <pc:graphicFrameChg chg="mod ord">
          <ac:chgData name="Kellie Mills (2103897)" userId="S::2103897@student.uwtsd.ac.uk::9a9a92b7-78c1-4491-bc44-d1a456cb92a1" providerId="AD" clId="Web-{09938EEC-4193-3D8E-D225-813DAF6B10AB}" dt="2022-05-04T20:36:40.298" v="61"/>
          <ac:graphicFrameMkLst>
            <pc:docMk/>
            <pc:sldMk cId="610354435" sldId="257"/>
            <ac:graphicFrameMk id="5" creationId="{C0672C85-0CCE-8976-0F33-3BC3547904B3}"/>
          </ac:graphicFrameMkLst>
        </pc:graphicFrameChg>
      </pc:sldChg>
      <pc:sldChg chg="mod modClrScheme chgLayout">
        <pc:chgData name="Kellie Mills (2103897)" userId="S::2103897@student.uwtsd.ac.uk::9a9a92b7-78c1-4491-bc44-d1a456cb92a1" providerId="AD" clId="Web-{09938EEC-4193-3D8E-D225-813DAF6B10AB}" dt="2022-05-04T20:36:40.298" v="61"/>
        <pc:sldMkLst>
          <pc:docMk/>
          <pc:sldMk cId="3622415641" sldId="259"/>
        </pc:sldMkLst>
      </pc:sldChg>
      <pc:sldChg chg="addSp delSp modSp mod setBg modClrScheme delDesignElem chgLayout">
        <pc:chgData name="Kellie Mills (2103897)" userId="S::2103897@student.uwtsd.ac.uk::9a9a92b7-78c1-4491-bc44-d1a456cb92a1" providerId="AD" clId="Web-{09938EEC-4193-3D8E-D225-813DAF6B10AB}" dt="2022-05-04T20:41:19.588" v="72"/>
        <pc:sldMkLst>
          <pc:docMk/>
          <pc:sldMk cId="2924229116" sldId="260"/>
        </pc:sldMkLst>
        <pc:spChg chg="mod ord">
          <ac:chgData name="Kellie Mills (2103897)" userId="S::2103897@student.uwtsd.ac.uk::9a9a92b7-78c1-4491-bc44-d1a456cb92a1" providerId="AD" clId="Web-{09938EEC-4193-3D8E-D225-813DAF6B10AB}" dt="2022-05-04T20:41:19.588" v="72"/>
          <ac:spMkLst>
            <pc:docMk/>
            <pc:sldMk cId="2924229116" sldId="260"/>
            <ac:spMk id="4" creationId="{89DBB379-E5BD-D5C2-D392-4AD4F2708EE6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41:19.588" v="72"/>
          <ac:spMkLst>
            <pc:docMk/>
            <pc:sldMk cId="2924229116" sldId="260"/>
            <ac:spMk id="10" creationId="{1B5D6631-F74B-410E-B60D-7C97D6D770D9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41:19.588" v="72"/>
          <ac:spMkLst>
            <pc:docMk/>
            <pc:sldMk cId="2924229116" sldId="260"/>
            <ac:spMk id="12" creationId="{6F300CB1-0412-47A2-BA30-07135C98E785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41:19.588" v="72"/>
          <ac:spMkLst>
            <pc:docMk/>
            <pc:sldMk cId="2924229116" sldId="260"/>
            <ac:spMk id="14" creationId="{C1AC820A-F7A7-46F3-933A-2CCC7201D3BA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41:19.588" v="72"/>
          <ac:spMkLst>
            <pc:docMk/>
            <pc:sldMk cId="2924229116" sldId="260"/>
            <ac:spMk id="22" creationId="{2BEE9E27-5550-4DAA-935D-B987C1160628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41:19.588" v="72"/>
          <ac:spMkLst>
            <pc:docMk/>
            <pc:sldMk cId="2924229116" sldId="260"/>
            <ac:spMk id="23" creationId="{8DAFCA3D-277C-4C06-BC17-5108F3A7009F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41:19.588" v="72"/>
          <ac:spMkLst>
            <pc:docMk/>
            <pc:sldMk cId="2924229116" sldId="260"/>
            <ac:spMk id="24" creationId="{9B4AF4B7-C89D-4321-877F-0944ED8F458E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41:19.588" v="72"/>
          <ac:spMkLst>
            <pc:docMk/>
            <pc:sldMk cId="2924229116" sldId="260"/>
            <ac:spMk id="26" creationId="{486F1C7C-0D59-4A57-B9FF-60AF2D0ECA95}"/>
          </ac:spMkLst>
        </pc:spChg>
        <pc:grpChg chg="del">
          <ac:chgData name="Kellie Mills (2103897)" userId="S::2103897@student.uwtsd.ac.uk::9a9a92b7-78c1-4491-bc44-d1a456cb92a1" providerId="AD" clId="Web-{09938EEC-4193-3D8E-D225-813DAF6B10AB}" dt="2022-05-04T20:35:00.451" v="54"/>
          <ac:grpSpMkLst>
            <pc:docMk/>
            <pc:sldMk cId="2924229116" sldId="260"/>
            <ac:grpSpMk id="21" creationId="{4815A7B4-532E-48C9-AC24-D78ACF3339DB}"/>
          </ac:grpSpMkLst>
        </pc:grpChg>
        <pc:grpChg chg="add">
          <ac:chgData name="Kellie Mills (2103897)" userId="S::2103897@student.uwtsd.ac.uk::9a9a92b7-78c1-4491-bc44-d1a456cb92a1" providerId="AD" clId="Web-{09938EEC-4193-3D8E-D225-813DAF6B10AB}" dt="2022-05-04T20:41:19.588" v="72"/>
          <ac:grpSpMkLst>
            <pc:docMk/>
            <pc:sldMk cId="2924229116" sldId="260"/>
            <ac:grpSpMk id="27" creationId="{5457DF47-900A-447E-9B61-2B94B7495069}"/>
          </ac:grpSpMkLst>
        </pc:grpChg>
        <pc:picChg chg="mod">
          <ac:chgData name="Kellie Mills (2103897)" userId="S::2103897@student.uwtsd.ac.uk::9a9a92b7-78c1-4491-bc44-d1a456cb92a1" providerId="AD" clId="Web-{09938EEC-4193-3D8E-D225-813DAF6B10AB}" dt="2022-05-04T20:41:19.588" v="72"/>
          <ac:picMkLst>
            <pc:docMk/>
            <pc:sldMk cId="2924229116" sldId="260"/>
            <ac:picMk id="3" creationId="{6EFD34F8-3413-AAB7-C7A4-B95566AA148D}"/>
          </ac:picMkLst>
        </pc:picChg>
        <pc:cxnChg chg="add">
          <ac:chgData name="Kellie Mills (2103897)" userId="S::2103897@student.uwtsd.ac.uk::9a9a92b7-78c1-4491-bc44-d1a456cb92a1" providerId="AD" clId="Web-{09938EEC-4193-3D8E-D225-813DAF6B10AB}" dt="2022-05-04T20:41:19.588" v="72"/>
          <ac:cxnSpMkLst>
            <pc:docMk/>
            <pc:sldMk cId="2924229116" sldId="260"/>
            <ac:cxnSpMk id="28" creationId="{5735DC8C-B370-4340-B37D-4472C16391A7}"/>
          </ac:cxnSpMkLst>
        </pc:cxnChg>
        <pc:cxnChg chg="add">
          <ac:chgData name="Kellie Mills (2103897)" userId="S::2103897@student.uwtsd.ac.uk::9a9a92b7-78c1-4491-bc44-d1a456cb92a1" providerId="AD" clId="Web-{09938EEC-4193-3D8E-D225-813DAF6B10AB}" dt="2022-05-04T20:41:19.588" v="72"/>
          <ac:cxnSpMkLst>
            <pc:docMk/>
            <pc:sldMk cId="2924229116" sldId="260"/>
            <ac:cxnSpMk id="30" creationId="{C404BB8C-445B-49D4-853C-25A93128629C}"/>
          </ac:cxnSpMkLst>
        </pc:cxnChg>
        <pc:cxnChg chg="add">
          <ac:chgData name="Kellie Mills (2103897)" userId="S::2103897@student.uwtsd.ac.uk::9a9a92b7-78c1-4491-bc44-d1a456cb92a1" providerId="AD" clId="Web-{09938EEC-4193-3D8E-D225-813DAF6B10AB}" dt="2022-05-04T20:41:19.588" v="72"/>
          <ac:cxnSpMkLst>
            <pc:docMk/>
            <pc:sldMk cId="2924229116" sldId="260"/>
            <ac:cxnSpMk id="32" creationId="{045B8EE3-9336-45C5-ACE9-280CCFD2F819}"/>
          </ac:cxnSpMkLst>
        </pc:cxnChg>
      </pc:sldChg>
      <pc:sldChg chg="addSp delSp modSp mod modClrScheme delDesignElem chgLayout">
        <pc:chgData name="Kellie Mills (2103897)" userId="S::2103897@student.uwtsd.ac.uk::9a9a92b7-78c1-4491-bc44-d1a456cb92a1" providerId="AD" clId="Web-{09938EEC-4193-3D8E-D225-813DAF6B10AB}" dt="2022-05-04T20:49:53.726" v="100"/>
        <pc:sldMkLst>
          <pc:docMk/>
          <pc:sldMk cId="2173957721" sldId="262"/>
        </pc:sldMkLst>
        <pc:spChg chg="mod">
          <ac:chgData name="Kellie Mills (2103897)" userId="S::2103897@student.uwtsd.ac.uk::9a9a92b7-78c1-4491-bc44-d1a456cb92a1" providerId="AD" clId="Web-{09938EEC-4193-3D8E-D225-813DAF6B10AB}" dt="2022-05-04T20:49:23.225" v="97"/>
          <ac:spMkLst>
            <pc:docMk/>
            <pc:sldMk cId="2173957721" sldId="262"/>
            <ac:spMk id="3" creationId="{284D6B6A-B274-20C8-BB9D-C97A09BF7466}"/>
          </ac:spMkLst>
        </pc:spChg>
        <pc:spChg chg="del">
          <ac:chgData name="Kellie Mills (2103897)" userId="S::2103897@student.uwtsd.ac.uk::9a9a92b7-78c1-4491-bc44-d1a456cb92a1" providerId="AD" clId="Web-{09938EEC-4193-3D8E-D225-813DAF6B10AB}" dt="2022-05-04T20:35:00.451" v="54"/>
          <ac:spMkLst>
            <pc:docMk/>
            <pc:sldMk cId="2173957721" sldId="262"/>
            <ac:spMk id="45" creationId="{24C6BC13-FB1E-48CC-B421-3D06039728B4}"/>
          </ac:spMkLst>
        </pc:spChg>
        <pc:spChg chg="del">
          <ac:chgData name="Kellie Mills (2103897)" userId="S::2103897@student.uwtsd.ac.uk::9a9a92b7-78c1-4491-bc44-d1a456cb92a1" providerId="AD" clId="Web-{09938EEC-4193-3D8E-D225-813DAF6B10AB}" dt="2022-05-04T20:35:00.451" v="54"/>
          <ac:spMkLst>
            <pc:docMk/>
            <pc:sldMk cId="2173957721" sldId="262"/>
            <ac:spMk id="47" creationId="{CB5AA8A5-25CC-4295-892F-367FCDAF2BF6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9:23.225" v="97"/>
          <ac:spMkLst>
            <pc:docMk/>
            <pc:sldMk cId="2173957721" sldId="262"/>
            <ac:spMk id="102" creationId="{4967F423-D21C-4F37-A0B7-750026A17163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9:23.225" v="97"/>
          <ac:spMkLst>
            <pc:docMk/>
            <pc:sldMk cId="2173957721" sldId="262"/>
            <ac:spMk id="104" creationId="{E0EA0D7C-699D-4E8D-A37A-9D14205EA3BB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9:23.225" v="97"/>
          <ac:spMkLst>
            <pc:docMk/>
            <pc:sldMk cId="2173957721" sldId="262"/>
            <ac:spMk id="106" creationId="{D307B7CB-50A5-4F80-8693-D845BE859563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8:37.880" v="92"/>
          <ac:spMkLst>
            <pc:docMk/>
            <pc:sldMk cId="2173957721" sldId="262"/>
            <ac:spMk id="113" creationId="{564F8226-C263-4D73-84E6-6774B7FEC00D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8:37.880" v="92"/>
          <ac:spMkLst>
            <pc:docMk/>
            <pc:sldMk cId="2173957721" sldId="262"/>
            <ac:spMk id="115" creationId="{3FC67B06-867A-4D0B-8E72-3D1CBBABF3DD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8:37.880" v="92"/>
          <ac:spMkLst>
            <pc:docMk/>
            <pc:sldMk cId="2173957721" sldId="262"/>
            <ac:spMk id="117" creationId="{742DA6F1-EE0D-4BF0-B5FE-BF303A6B8304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8:51.818" v="94"/>
          <ac:spMkLst>
            <pc:docMk/>
            <pc:sldMk cId="2173957721" sldId="262"/>
            <ac:spMk id="119" creationId="{44BBEC7D-2853-4D0C-9239-541F862C15A8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8:51.818" v="94"/>
          <ac:spMkLst>
            <pc:docMk/>
            <pc:sldMk cId="2173957721" sldId="262"/>
            <ac:spMk id="120" creationId="{564F8226-C263-4D73-84E6-6774B7FEC00D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8:51.818" v="94"/>
          <ac:spMkLst>
            <pc:docMk/>
            <pc:sldMk cId="2173957721" sldId="262"/>
            <ac:spMk id="121" creationId="{2ACA3A81-3664-42EF-A8EC-40B40A51EC33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8:51.818" v="94"/>
          <ac:spMkLst>
            <pc:docMk/>
            <pc:sldMk cId="2173957721" sldId="262"/>
            <ac:spMk id="122" creationId="{32742A5F-E0E4-49B9-947A-D0158627FAEA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8:51.818" v="94"/>
          <ac:spMkLst>
            <pc:docMk/>
            <pc:sldMk cId="2173957721" sldId="262"/>
            <ac:spMk id="123" creationId="{34169D8A-49ED-4849-B778-0475EF373B8B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9:23.178" v="96"/>
          <ac:spMkLst>
            <pc:docMk/>
            <pc:sldMk cId="2173957721" sldId="262"/>
            <ac:spMk id="125" creationId="{564F8226-C263-4D73-84E6-6774B7FEC00D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9:23.178" v="96"/>
          <ac:spMkLst>
            <pc:docMk/>
            <pc:sldMk cId="2173957721" sldId="262"/>
            <ac:spMk id="126" creationId="{3FC67B06-867A-4D0B-8E72-3D1CBBABF3DD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9:23.178" v="96"/>
          <ac:spMkLst>
            <pc:docMk/>
            <pc:sldMk cId="2173957721" sldId="262"/>
            <ac:spMk id="127" creationId="{742DA6F1-EE0D-4BF0-B5FE-BF303A6B8304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9:53.726" v="100"/>
          <ac:spMkLst>
            <pc:docMk/>
            <pc:sldMk cId="2173957721" sldId="262"/>
            <ac:spMk id="129" creationId="{DD963D1E-9CEE-4CE6-A0FF-CEFE96CC1CC9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9:53.726" v="100"/>
          <ac:spMkLst>
            <pc:docMk/>
            <pc:sldMk cId="2173957721" sldId="262"/>
            <ac:spMk id="130" creationId="{93EF527E-76C9-48D0-AD8D-3694C5FCE0D8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9:53.726" v="100"/>
          <ac:spMkLst>
            <pc:docMk/>
            <pc:sldMk cId="2173957721" sldId="262"/>
            <ac:spMk id="131" creationId="{6F0B011F-6C65-4AC1-9953-6861E70AABF8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49:53.726" v="100"/>
          <ac:spMkLst>
            <pc:docMk/>
            <pc:sldMk cId="2173957721" sldId="262"/>
            <ac:spMk id="136" creationId="{564F8226-C263-4D73-84E6-6774B7FEC00D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49:53.726" v="100"/>
          <ac:spMkLst>
            <pc:docMk/>
            <pc:sldMk cId="2173957721" sldId="262"/>
            <ac:spMk id="138" creationId="{2C8DCBC9-E0DE-46B3-8FAE-C5C151378E29}"/>
          </ac:spMkLst>
        </pc:spChg>
        <pc:grpChg chg="del">
          <ac:chgData name="Kellie Mills (2103897)" userId="S::2103897@student.uwtsd.ac.uk::9a9a92b7-78c1-4491-bc44-d1a456cb92a1" providerId="AD" clId="Web-{09938EEC-4193-3D8E-D225-813DAF6B10AB}" dt="2022-05-04T20:35:00.451" v="54"/>
          <ac:grpSpMkLst>
            <pc:docMk/>
            <pc:sldMk cId="2173957721" sldId="262"/>
            <ac:grpSpMk id="46" creationId="{947CDE17-06F4-4FCE-8BFE-AD89EACB7094}"/>
          </ac:grpSpMkLst>
        </pc:grpChg>
        <pc:grpChg chg="del">
          <ac:chgData name="Kellie Mills (2103897)" userId="S::2103897@student.uwtsd.ac.uk::9a9a92b7-78c1-4491-bc44-d1a456cb92a1" providerId="AD" clId="Web-{09938EEC-4193-3D8E-D225-813DAF6B10AB}" dt="2022-05-04T20:35:00.451" v="54"/>
          <ac:grpSpMkLst>
            <pc:docMk/>
            <pc:sldMk cId="2173957721" sldId="262"/>
            <ac:grpSpMk id="48" creationId="{09DD65AA-8280-4962-92F3-DF1CB53349DB}"/>
          </ac:grpSpMkLst>
        </pc:grpChg>
        <pc:graphicFrameChg chg="mod ord modGraphic">
          <ac:chgData name="Kellie Mills (2103897)" userId="S::2103897@student.uwtsd.ac.uk::9a9a92b7-78c1-4491-bc44-d1a456cb92a1" providerId="AD" clId="Web-{09938EEC-4193-3D8E-D225-813DAF6B10AB}" dt="2022-05-04T20:49:53.726" v="100"/>
          <ac:graphicFrameMkLst>
            <pc:docMk/>
            <pc:sldMk cId="2173957721" sldId="262"/>
            <ac:graphicFrameMk id="54" creationId="{C0696796-B795-12AD-B8A0-BEC699A0019B}"/>
          </ac:graphicFrameMkLst>
        </pc:graphicFrameChg>
        <pc:picChg chg="add mod ord">
          <ac:chgData name="Kellie Mills (2103897)" userId="S::2103897@student.uwtsd.ac.uk::9a9a92b7-78c1-4491-bc44-d1a456cb92a1" providerId="AD" clId="Web-{09938EEC-4193-3D8E-D225-813DAF6B10AB}" dt="2022-05-04T20:49:53.726" v="100"/>
          <ac:picMkLst>
            <pc:docMk/>
            <pc:sldMk cId="2173957721" sldId="262"/>
            <ac:picMk id="97" creationId="{8A476F81-57FB-2EF5-7325-9A8BF72AD9D3}"/>
          </ac:picMkLst>
        </pc:picChg>
        <pc:picChg chg="add mod ord">
          <ac:chgData name="Kellie Mills (2103897)" userId="S::2103897@student.uwtsd.ac.uk::9a9a92b7-78c1-4491-bc44-d1a456cb92a1" providerId="AD" clId="Web-{09938EEC-4193-3D8E-D225-813DAF6B10AB}" dt="2022-05-04T20:49:53.726" v="100"/>
          <ac:picMkLst>
            <pc:docMk/>
            <pc:sldMk cId="2173957721" sldId="262"/>
            <ac:picMk id="108" creationId="{446EE30E-3078-1805-1E25-52B018A2328C}"/>
          </ac:picMkLst>
        </pc:picChg>
      </pc:sldChg>
      <pc:sldChg chg="addSp delSp modSp mod modClrScheme delDesignElem chgLayout">
        <pc:chgData name="Kellie Mills (2103897)" userId="S::2103897@student.uwtsd.ac.uk::9a9a92b7-78c1-4491-bc44-d1a456cb92a1" providerId="AD" clId="Web-{09938EEC-4193-3D8E-D225-813DAF6B10AB}" dt="2022-05-04T20:46:27.064" v="87" actId="14100"/>
        <pc:sldMkLst>
          <pc:docMk/>
          <pc:sldMk cId="3747757648" sldId="263"/>
        </pc:sldMkLst>
        <pc:spChg chg="mod">
          <ac:chgData name="Kellie Mills (2103897)" userId="S::2103897@student.uwtsd.ac.uk::9a9a92b7-78c1-4491-bc44-d1a456cb92a1" providerId="AD" clId="Web-{09938EEC-4193-3D8E-D225-813DAF6B10AB}" dt="2022-05-04T20:46:15.033" v="85"/>
          <ac:spMkLst>
            <pc:docMk/>
            <pc:sldMk cId="3747757648" sldId="263"/>
            <ac:spMk id="2" creationId="{A73862D3-7797-09BF-E0B9-F00A91789C28}"/>
          </ac:spMkLst>
        </pc:spChg>
        <pc:spChg chg="del">
          <ac:chgData name="Kellie Mills (2103897)" userId="S::2103897@student.uwtsd.ac.uk::9a9a92b7-78c1-4491-bc44-d1a456cb92a1" providerId="AD" clId="Web-{09938EEC-4193-3D8E-D225-813DAF6B10AB}" dt="2022-05-04T20:35:00.451" v="54"/>
          <ac:spMkLst>
            <pc:docMk/>
            <pc:sldMk cId="3747757648" sldId="263"/>
            <ac:spMk id="59" creationId="{CB5AA8A5-25CC-4295-892F-367FCDAF2BF6}"/>
          </ac:spMkLst>
        </pc:spChg>
        <pc:spChg chg="del">
          <ac:chgData name="Kellie Mills (2103897)" userId="S::2103897@student.uwtsd.ac.uk::9a9a92b7-78c1-4491-bc44-d1a456cb92a1" providerId="AD" clId="Web-{09938EEC-4193-3D8E-D225-813DAF6B10AB}" dt="2022-05-04T20:35:00.451" v="54"/>
          <ac:spMkLst>
            <pc:docMk/>
            <pc:sldMk cId="3747757648" sldId="263"/>
            <ac:spMk id="72" creationId="{24C6BC13-FB1E-48CC-B421-3D06039728B4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6:15.033" v="85"/>
          <ac:spMkLst>
            <pc:docMk/>
            <pc:sldMk cId="3747757648" sldId="263"/>
            <ac:spMk id="110" creationId="{4999FE9C-D8F9-4F9B-B95B-608C3EF6B209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6:15.033" v="85"/>
          <ac:spMkLst>
            <pc:docMk/>
            <pc:sldMk cId="3747757648" sldId="263"/>
            <ac:spMk id="112" creationId="{CD000060-D06D-4A48-BD8E-978966CCA797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6:15.033" v="85"/>
          <ac:spMkLst>
            <pc:docMk/>
            <pc:sldMk cId="3747757648" sldId="263"/>
            <ac:spMk id="114" creationId="{DE4E5113-B3D0-40F8-9F39-B2C2BF92AE31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6:07.658" v="80"/>
          <ac:spMkLst>
            <pc:docMk/>
            <pc:sldMk cId="3747757648" sldId="263"/>
            <ac:spMk id="119" creationId="{4967F423-D21C-4F37-A0B7-750026A17163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6:11.064" v="82"/>
          <ac:spMkLst>
            <pc:docMk/>
            <pc:sldMk cId="3747757648" sldId="263"/>
            <ac:spMk id="121" creationId="{E0EA0D7C-699D-4E8D-A37A-9D14205EA3BB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6:11.064" v="82"/>
          <ac:spMkLst>
            <pc:docMk/>
            <pc:sldMk cId="3747757648" sldId="263"/>
            <ac:spMk id="122" creationId="{4967F423-D21C-4F37-A0B7-750026A17163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6:11.064" v="82"/>
          <ac:spMkLst>
            <pc:docMk/>
            <pc:sldMk cId="3747757648" sldId="263"/>
            <ac:spMk id="123" creationId="{D307B7CB-50A5-4F80-8693-D845BE859563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46:14.970" v="84"/>
          <ac:spMkLst>
            <pc:docMk/>
            <pc:sldMk cId="3747757648" sldId="263"/>
            <ac:spMk id="125" creationId="{4967F423-D21C-4F37-A0B7-750026A17163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46:15.033" v="85"/>
          <ac:spMkLst>
            <pc:docMk/>
            <pc:sldMk cId="3747757648" sldId="263"/>
            <ac:spMk id="127" creationId="{4999FE9C-D8F9-4F9B-B95B-608C3EF6B209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46:15.033" v="85"/>
          <ac:spMkLst>
            <pc:docMk/>
            <pc:sldMk cId="3747757648" sldId="263"/>
            <ac:spMk id="128" creationId="{4E1605C1-ED2D-4AAA-BD9C-24B82055FCC4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46:15.033" v="85"/>
          <ac:spMkLst>
            <pc:docMk/>
            <pc:sldMk cId="3747757648" sldId="263"/>
            <ac:spMk id="129" creationId="{E8DFA4F8-B856-483B-85AE-5CDF5A5F13F0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46:15.033" v="85"/>
          <ac:spMkLst>
            <pc:docMk/>
            <pc:sldMk cId="3747757648" sldId="263"/>
            <ac:spMk id="130" creationId="{6FC9FCC7-29B1-433A-AC58-FEAE48D84C05}"/>
          </ac:spMkLst>
        </pc:spChg>
        <pc:grpChg chg="del">
          <ac:chgData name="Kellie Mills (2103897)" userId="S::2103897@student.uwtsd.ac.uk::9a9a92b7-78c1-4491-bc44-d1a456cb92a1" providerId="AD" clId="Web-{09938EEC-4193-3D8E-D225-813DAF6B10AB}" dt="2022-05-04T20:35:00.451" v="54"/>
          <ac:grpSpMkLst>
            <pc:docMk/>
            <pc:sldMk cId="3747757648" sldId="263"/>
            <ac:grpSpMk id="47" creationId="{947CDE17-06F4-4FCE-8BFE-AD89EACB7094}"/>
          </ac:grpSpMkLst>
        </pc:grpChg>
        <pc:grpChg chg="del">
          <ac:chgData name="Kellie Mills (2103897)" userId="S::2103897@student.uwtsd.ac.uk::9a9a92b7-78c1-4491-bc44-d1a456cb92a1" providerId="AD" clId="Web-{09938EEC-4193-3D8E-D225-813DAF6B10AB}" dt="2022-05-04T20:35:00.451" v="54"/>
          <ac:grpSpMkLst>
            <pc:docMk/>
            <pc:sldMk cId="3747757648" sldId="263"/>
            <ac:grpSpMk id="61" creationId="{09DD65AA-8280-4962-92F3-DF1CB53349DB}"/>
          </ac:grpSpMkLst>
        </pc:grpChg>
        <pc:graphicFrameChg chg="mod modGraphic">
          <ac:chgData name="Kellie Mills (2103897)" userId="S::2103897@student.uwtsd.ac.uk::9a9a92b7-78c1-4491-bc44-d1a456cb92a1" providerId="AD" clId="Web-{09938EEC-4193-3D8E-D225-813DAF6B10AB}" dt="2022-05-04T20:46:15.033" v="85"/>
          <ac:graphicFrameMkLst>
            <pc:docMk/>
            <pc:sldMk cId="3747757648" sldId="263"/>
            <ac:graphicFrameMk id="43" creationId="{2FFB7B97-7E93-3282-1A7C-8218ECBD0C1E}"/>
          </ac:graphicFrameMkLst>
        </pc:graphicFrameChg>
        <pc:picChg chg="add mod ord">
          <ac:chgData name="Kellie Mills (2103897)" userId="S::2103897@student.uwtsd.ac.uk::9a9a92b7-78c1-4491-bc44-d1a456cb92a1" providerId="AD" clId="Web-{09938EEC-4193-3D8E-D225-813DAF6B10AB}" dt="2022-05-04T20:46:27.064" v="87" actId="14100"/>
          <ac:picMkLst>
            <pc:docMk/>
            <pc:sldMk cId="3747757648" sldId="263"/>
            <ac:picMk id="105" creationId="{5D453C24-5841-9F51-1A1B-01A57F44802F}"/>
          </ac:picMkLst>
        </pc:picChg>
      </pc:sldChg>
      <pc:sldChg chg="addSp delSp modSp mod modClrScheme delDesignElem chgLayout">
        <pc:chgData name="Kellie Mills (2103897)" userId="S::2103897@student.uwtsd.ac.uk::9a9a92b7-78c1-4491-bc44-d1a456cb92a1" providerId="AD" clId="Web-{09938EEC-4193-3D8E-D225-813DAF6B10AB}" dt="2022-05-04T20:50:59.259" v="105" actId="1076"/>
        <pc:sldMkLst>
          <pc:docMk/>
          <pc:sldMk cId="1874038750" sldId="264"/>
        </pc:sldMkLst>
        <pc:spChg chg="mod">
          <ac:chgData name="Kellie Mills (2103897)" userId="S::2103897@student.uwtsd.ac.uk::9a9a92b7-78c1-4491-bc44-d1a456cb92a1" providerId="AD" clId="Web-{09938EEC-4193-3D8E-D225-813DAF6B10AB}" dt="2022-05-04T20:50:38.680" v="102"/>
          <ac:spMkLst>
            <pc:docMk/>
            <pc:sldMk cId="1874038750" sldId="264"/>
            <ac:spMk id="4" creationId="{C2F59001-DF79-998A-C20D-EFAFBFE507F8}"/>
          </ac:spMkLst>
        </pc:spChg>
        <pc:spChg chg="mod">
          <ac:chgData name="Kellie Mills (2103897)" userId="S::2103897@student.uwtsd.ac.uk::9a9a92b7-78c1-4491-bc44-d1a456cb92a1" providerId="AD" clId="Web-{09938EEC-4193-3D8E-D225-813DAF6B10AB}" dt="2022-05-04T20:50:38.680" v="102"/>
          <ac:spMkLst>
            <pc:docMk/>
            <pc:sldMk cId="1874038750" sldId="264"/>
            <ac:spMk id="7" creationId="{FC7197E2-D054-B45C-A5E0-71903D8CE2DA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50:38.680" v="102"/>
          <ac:spMkLst>
            <pc:docMk/>
            <pc:sldMk cId="1874038750" sldId="264"/>
            <ac:spMk id="12" creationId="{564F8226-C263-4D73-84E6-6774B7FEC00D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50:38.680" v="102"/>
          <ac:spMkLst>
            <pc:docMk/>
            <pc:sldMk cId="1874038750" sldId="264"/>
            <ac:spMk id="14" creationId="{2C8DCBC9-E0DE-46B3-8FAE-C5C151378E29}"/>
          </ac:spMkLst>
        </pc:spChg>
        <pc:spChg chg="add mod">
          <ac:chgData name="Kellie Mills (2103897)" userId="S::2103897@student.uwtsd.ac.uk::9a9a92b7-78c1-4491-bc44-d1a456cb92a1" providerId="AD" clId="Web-{09938EEC-4193-3D8E-D225-813DAF6B10AB}" dt="2022-05-04T20:50:59.259" v="105" actId="1076"/>
          <ac:spMkLst>
            <pc:docMk/>
            <pc:sldMk cId="1874038750" sldId="264"/>
            <ac:spMk id="20" creationId="{28906FC8-0BAB-E79F-7A3F-F1C84C31779F}"/>
          </ac:spMkLst>
        </pc:spChg>
        <pc:spChg chg="del">
          <ac:chgData name="Kellie Mills (2103897)" userId="S::2103897@student.uwtsd.ac.uk::9a9a92b7-78c1-4491-bc44-d1a456cb92a1" providerId="AD" clId="Web-{09938EEC-4193-3D8E-D225-813DAF6B10AB}" dt="2022-05-04T20:50:18.461" v="101"/>
          <ac:spMkLst>
            <pc:docMk/>
            <pc:sldMk cId="1874038750" sldId="264"/>
            <ac:spMk id="43" creationId="{CF802563-F1D1-D61B-E1E3-A27FC25CF7ED}"/>
          </ac:spMkLst>
        </pc:spChg>
        <pc:grpChg chg="del">
          <ac:chgData name="Kellie Mills (2103897)" userId="S::2103897@student.uwtsd.ac.uk::9a9a92b7-78c1-4491-bc44-d1a456cb92a1" providerId="AD" clId="Web-{09938EEC-4193-3D8E-D225-813DAF6B10AB}" dt="2022-05-04T20:35:00.451" v="54"/>
          <ac:grpSpMkLst>
            <pc:docMk/>
            <pc:sldMk cId="1874038750" sldId="264"/>
            <ac:grpSpMk id="45" creationId="{2356F361-DB9C-4716-8572-8E67E9AB4D57}"/>
          </ac:grpSpMkLst>
        </pc:grpChg>
        <pc:picChg chg="mod">
          <ac:chgData name="Kellie Mills (2103897)" userId="S::2103897@student.uwtsd.ac.uk::9a9a92b7-78c1-4491-bc44-d1a456cb92a1" providerId="AD" clId="Web-{09938EEC-4193-3D8E-D225-813DAF6B10AB}" dt="2022-05-04T20:50:38.680" v="102"/>
          <ac:picMkLst>
            <pc:docMk/>
            <pc:sldMk cId="1874038750" sldId="264"/>
            <ac:picMk id="2" creationId="{CE66B935-BF81-59E7-406A-A346B78B3639}"/>
          </ac:picMkLst>
        </pc:picChg>
        <pc:picChg chg="mod">
          <ac:chgData name="Kellie Mills (2103897)" userId="S::2103897@student.uwtsd.ac.uk::9a9a92b7-78c1-4491-bc44-d1a456cb92a1" providerId="AD" clId="Web-{09938EEC-4193-3D8E-D225-813DAF6B10AB}" dt="2022-05-04T20:50:38.680" v="102"/>
          <ac:picMkLst>
            <pc:docMk/>
            <pc:sldMk cId="1874038750" sldId="264"/>
            <ac:picMk id="6" creationId="{95CE507B-BECF-A2E8-1FAE-EB59D373883B}"/>
          </ac:picMkLst>
        </pc:picChg>
      </pc:sldChg>
      <pc:sldChg chg="addSp delSp modSp add del mod setBg modClrScheme chgLayout">
        <pc:chgData name="Kellie Mills (2103897)" userId="S::2103897@student.uwtsd.ac.uk::9a9a92b7-78c1-4491-bc44-d1a456cb92a1" providerId="AD" clId="Web-{09938EEC-4193-3D8E-D225-813DAF6B10AB}" dt="2022-05-04T20:55:32.220" v="157" actId="1076"/>
        <pc:sldMkLst>
          <pc:docMk/>
          <pc:sldMk cId="1052771081" sldId="265"/>
        </pc:sldMkLst>
        <pc:spChg chg="del mod ord">
          <ac:chgData name="Kellie Mills (2103897)" userId="S::2103897@student.uwtsd.ac.uk::9a9a92b7-78c1-4491-bc44-d1a456cb92a1" providerId="AD" clId="Web-{09938EEC-4193-3D8E-D225-813DAF6B10AB}" dt="2022-05-04T20:54:26.045" v="141"/>
          <ac:spMkLst>
            <pc:docMk/>
            <pc:sldMk cId="1052771081" sldId="265"/>
            <ac:spMk id="2" creationId="{6B9762ED-C053-73B9-37A3-A5CD40511A27}"/>
          </ac:spMkLst>
        </pc:spChg>
        <pc:spChg chg="del mod">
          <ac:chgData name="Kellie Mills (2103897)" userId="S::2103897@student.uwtsd.ac.uk::9a9a92b7-78c1-4491-bc44-d1a456cb92a1" providerId="AD" clId="Web-{09938EEC-4193-3D8E-D225-813DAF6B10AB}" dt="2022-05-04T20:52:03.745" v="118"/>
          <ac:spMkLst>
            <pc:docMk/>
            <pc:sldMk cId="1052771081" sldId="265"/>
            <ac:spMk id="3" creationId="{7B254EF7-0A1D-9C98-5F89-C297D0780D5C}"/>
          </ac:spMkLst>
        </pc:spChg>
        <pc:spChg chg="del mod">
          <ac:chgData name="Kellie Mills (2103897)" userId="S::2103897@student.uwtsd.ac.uk::9a9a92b7-78c1-4491-bc44-d1a456cb92a1" providerId="AD" clId="Web-{09938EEC-4193-3D8E-D225-813DAF6B10AB}" dt="2022-05-04T20:52:09.886" v="120"/>
          <ac:spMkLst>
            <pc:docMk/>
            <pc:sldMk cId="1052771081" sldId="265"/>
            <ac:spMk id="5" creationId="{73166C73-8A11-3777-7CC7-418B5E1ABA4D}"/>
          </ac:spMkLst>
        </pc:spChg>
        <pc:spChg chg="add del mod">
          <ac:chgData name="Kellie Mills (2103897)" userId="S::2103897@student.uwtsd.ac.uk::9a9a92b7-78c1-4491-bc44-d1a456cb92a1" providerId="AD" clId="Web-{09938EEC-4193-3D8E-D225-813DAF6B10AB}" dt="2022-05-04T20:31:01.773" v="2"/>
          <ac:spMkLst>
            <pc:docMk/>
            <pc:sldMk cId="1052771081" sldId="265"/>
            <ac:spMk id="7" creationId="{B3C2442B-8371-56DC-0598-4E2C085F772E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52:21.777" v="123"/>
          <ac:spMkLst>
            <pc:docMk/>
            <pc:sldMk cId="1052771081" sldId="265"/>
            <ac:spMk id="13" creationId="{61877CC4-D40F-4AA7-9918-B650DE6DCBB2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52:21.777" v="123"/>
          <ac:spMkLst>
            <pc:docMk/>
            <pc:sldMk cId="1052771081" sldId="265"/>
            <ac:spMk id="15" creationId="{27AA3049-D42F-46F6-856C-F9B8925E641F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52:21.777" v="123"/>
          <ac:spMkLst>
            <pc:docMk/>
            <pc:sldMk cId="1052771081" sldId="265"/>
            <ac:spMk id="17" creationId="{FEC7C2A9-C77C-442E-800B-313E0D3F206E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52:21.777" v="123"/>
          <ac:spMkLst>
            <pc:docMk/>
            <pc:sldMk cId="1052771081" sldId="265"/>
            <ac:spMk id="19" creationId="{007B62E5-5E62-4CB8-AFD5-1B59D2B620F3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52:21.777" v="123"/>
          <ac:spMkLst>
            <pc:docMk/>
            <pc:sldMk cId="1052771081" sldId="265"/>
            <ac:spMk id="26" creationId="{BB4D2D9A-75D3-4CEA-89BA-9CAE0AE7CE4A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52:21.777" v="123"/>
          <ac:spMkLst>
            <pc:docMk/>
            <pc:sldMk cId="1052771081" sldId="265"/>
            <ac:spMk id="28" creationId="{DE4EBB38-B143-4CA0-8578-8D365EF2B025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52:21.777" v="123"/>
          <ac:spMkLst>
            <pc:docMk/>
            <pc:sldMk cId="1052771081" sldId="265"/>
            <ac:spMk id="30" creationId="{B5E93901-A9BB-41F0-867B-5E6056418732}"/>
          </ac:spMkLst>
        </pc:spChg>
        <pc:grpChg chg="add">
          <ac:chgData name="Kellie Mills (2103897)" userId="S::2103897@student.uwtsd.ac.uk::9a9a92b7-78c1-4491-bc44-d1a456cb92a1" providerId="AD" clId="Web-{09938EEC-4193-3D8E-D225-813DAF6B10AB}" dt="2022-05-04T20:52:21.777" v="123"/>
          <ac:grpSpMkLst>
            <pc:docMk/>
            <pc:sldMk cId="1052771081" sldId="265"/>
            <ac:grpSpMk id="21" creationId="{99BCEFE9-2CB0-4D92-9EAF-2AD0F6B8F587}"/>
          </ac:grpSpMkLst>
        </pc:grpChg>
        <pc:picChg chg="del mod">
          <ac:chgData name="Kellie Mills (2103897)" userId="S::2103897@student.uwtsd.ac.uk::9a9a92b7-78c1-4491-bc44-d1a456cb92a1" providerId="AD" clId="Web-{09938EEC-4193-3D8E-D225-813DAF6B10AB}" dt="2022-05-04T20:51:58.276" v="116"/>
          <ac:picMkLst>
            <pc:docMk/>
            <pc:sldMk cId="1052771081" sldId="265"/>
            <ac:picMk id="4" creationId="{73183D2D-B3BF-3146-BBAA-2C51DA113C6D}"/>
          </ac:picMkLst>
        </pc:picChg>
        <pc:picChg chg="mod modCrop">
          <ac:chgData name="Kellie Mills (2103897)" userId="S::2103897@student.uwtsd.ac.uk::9a9a92b7-78c1-4491-bc44-d1a456cb92a1" providerId="AD" clId="Web-{09938EEC-4193-3D8E-D225-813DAF6B10AB}" dt="2022-05-04T20:54:34.125" v="143" actId="1076"/>
          <ac:picMkLst>
            <pc:docMk/>
            <pc:sldMk cId="1052771081" sldId="265"/>
            <ac:picMk id="6" creationId="{B18F44AB-083D-851F-EAEC-5D00B2D092EF}"/>
          </ac:picMkLst>
        </pc:picChg>
        <pc:picChg chg="add mod">
          <ac:chgData name="Kellie Mills (2103897)" userId="S::2103897@student.uwtsd.ac.uk::9a9a92b7-78c1-4491-bc44-d1a456cb92a1" providerId="AD" clId="Web-{09938EEC-4193-3D8E-D225-813DAF6B10AB}" dt="2022-05-04T20:54:30.969" v="142" actId="1076"/>
          <ac:picMkLst>
            <pc:docMk/>
            <pc:sldMk cId="1052771081" sldId="265"/>
            <ac:picMk id="8" creationId="{3888C465-3D3D-4235-F055-19A4B2B3192F}"/>
          </ac:picMkLst>
        </pc:picChg>
        <pc:picChg chg="add del mod">
          <ac:chgData name="Kellie Mills (2103897)" userId="S::2103897@student.uwtsd.ac.uk::9a9a92b7-78c1-4491-bc44-d1a456cb92a1" providerId="AD" clId="Web-{09938EEC-4193-3D8E-D225-813DAF6B10AB}" dt="2022-05-04T20:52:00.167" v="117"/>
          <ac:picMkLst>
            <pc:docMk/>
            <pc:sldMk cId="1052771081" sldId="265"/>
            <ac:picMk id="9" creationId="{B3788E5A-6E8D-DC70-DFAE-B899FC548956}"/>
          </ac:picMkLst>
        </pc:picChg>
        <pc:picChg chg="add mod">
          <ac:chgData name="Kellie Mills (2103897)" userId="S::2103897@student.uwtsd.ac.uk::9a9a92b7-78c1-4491-bc44-d1a456cb92a1" providerId="AD" clId="Web-{09938EEC-4193-3D8E-D225-813DAF6B10AB}" dt="2022-05-04T20:55:07.798" v="150" actId="1076"/>
          <ac:picMkLst>
            <pc:docMk/>
            <pc:sldMk cId="1052771081" sldId="265"/>
            <ac:picMk id="10" creationId="{2038CCBD-28A0-6918-CE50-435CB11E402D}"/>
          </ac:picMkLst>
        </pc:picChg>
        <pc:picChg chg="add mod">
          <ac:chgData name="Kellie Mills (2103897)" userId="S::2103897@student.uwtsd.ac.uk::9a9a92b7-78c1-4491-bc44-d1a456cb92a1" providerId="AD" clId="Web-{09938EEC-4193-3D8E-D225-813DAF6B10AB}" dt="2022-05-04T20:55:32.220" v="157" actId="1076"/>
          <ac:picMkLst>
            <pc:docMk/>
            <pc:sldMk cId="1052771081" sldId="265"/>
            <ac:picMk id="11" creationId="{E8F51DC7-8152-8D0C-7307-DAD36435F887}"/>
          </ac:picMkLst>
        </pc:picChg>
        <pc:cxnChg chg="add">
          <ac:chgData name="Kellie Mills (2103897)" userId="S::2103897@student.uwtsd.ac.uk::9a9a92b7-78c1-4491-bc44-d1a456cb92a1" providerId="AD" clId="Web-{09938EEC-4193-3D8E-D225-813DAF6B10AB}" dt="2022-05-04T20:52:21.777" v="123"/>
          <ac:cxnSpMkLst>
            <pc:docMk/>
            <pc:sldMk cId="1052771081" sldId="265"/>
            <ac:cxnSpMk id="32" creationId="{A875BCCB-8D59-4F4A-9DFF-452377331A44}"/>
          </ac:cxnSpMkLst>
        </pc:cxnChg>
        <pc:cxnChg chg="add">
          <ac:chgData name="Kellie Mills (2103897)" userId="S::2103897@student.uwtsd.ac.uk::9a9a92b7-78c1-4491-bc44-d1a456cb92a1" providerId="AD" clId="Web-{09938EEC-4193-3D8E-D225-813DAF6B10AB}" dt="2022-05-04T20:52:21.777" v="123"/>
          <ac:cxnSpMkLst>
            <pc:docMk/>
            <pc:sldMk cId="1052771081" sldId="265"/>
            <ac:cxnSpMk id="34" creationId="{12670F45-B550-467C-95B2-55941AB84057}"/>
          </ac:cxnSpMkLst>
        </pc:cxnChg>
        <pc:cxnChg chg="add">
          <ac:chgData name="Kellie Mills (2103897)" userId="S::2103897@student.uwtsd.ac.uk::9a9a92b7-78c1-4491-bc44-d1a456cb92a1" providerId="AD" clId="Web-{09938EEC-4193-3D8E-D225-813DAF6B10AB}" dt="2022-05-04T20:52:21.777" v="123"/>
          <ac:cxnSpMkLst>
            <pc:docMk/>
            <pc:sldMk cId="1052771081" sldId="265"/>
            <ac:cxnSpMk id="36" creationId="{7A914574-F3F9-4FAE-8D10-C61967DD391C}"/>
          </ac:cxnSpMkLst>
        </pc:cxnChg>
      </pc:sldChg>
      <pc:sldChg chg="addSp delSp modSp new mod setBg modClrScheme chgLayout">
        <pc:chgData name="Kellie Mills (2103897)" userId="S::2103897@student.uwtsd.ac.uk::9a9a92b7-78c1-4491-bc44-d1a456cb92a1" providerId="AD" clId="Web-{09938EEC-4193-3D8E-D225-813DAF6B10AB}" dt="2022-05-04T20:55:49.908" v="159"/>
        <pc:sldMkLst>
          <pc:docMk/>
          <pc:sldMk cId="3250071696" sldId="266"/>
        </pc:sldMkLst>
        <pc:spChg chg="add del">
          <ac:chgData name="Kellie Mills (2103897)" userId="S::2103897@student.uwtsd.ac.uk::9a9a92b7-78c1-4491-bc44-d1a456cb92a1" providerId="AD" clId="Web-{09938EEC-4193-3D8E-D225-813DAF6B10AB}" dt="2022-05-04T20:34:04.653" v="26"/>
          <ac:spMkLst>
            <pc:docMk/>
            <pc:sldMk cId="3250071696" sldId="266"/>
            <ac:spMk id="2" creationId="{0563DFF7-E692-DBD0-2C2C-16883C239A67}"/>
          </ac:spMkLst>
        </pc:spChg>
        <pc:spChg chg="add mod">
          <ac:chgData name="Kellie Mills (2103897)" userId="S::2103897@student.uwtsd.ac.uk::9a9a92b7-78c1-4491-bc44-d1a456cb92a1" providerId="AD" clId="Web-{09938EEC-4193-3D8E-D225-813DAF6B10AB}" dt="2022-05-04T20:55:49.908" v="159"/>
          <ac:spMkLst>
            <pc:docMk/>
            <pc:sldMk cId="3250071696" sldId="266"/>
            <ac:spMk id="3" creationId="{45C24F67-5796-6865-9A75-C3AA11D21504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55:49.908" v="159"/>
          <ac:spMkLst>
            <pc:docMk/>
            <pc:sldMk cId="3250071696" sldId="266"/>
            <ac:spMk id="8" creationId="{A0D70C8A-A50E-4B41-86A2-E2F85581247D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55:49.908" v="159"/>
          <ac:spMkLst>
            <pc:docMk/>
            <pc:sldMk cId="3250071696" sldId="266"/>
            <ac:spMk id="10" creationId="{A009E310-C7C2-4F23-B466-4417C8ED3B99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55:49.908" v="159"/>
          <ac:spMkLst>
            <pc:docMk/>
            <pc:sldMk cId="3250071696" sldId="266"/>
            <ac:spMk id="12" creationId="{51A4F4A1-146B-4D29-852A-F60996679785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55:49.908" v="159"/>
          <ac:spMkLst>
            <pc:docMk/>
            <pc:sldMk cId="3250071696" sldId="266"/>
            <ac:spMk id="14" creationId="{A4C31FF5-F97E-4082-BFC5-A880DB9F3F00}"/>
          </ac:spMkLst>
        </pc:spChg>
        <pc:spChg chg="add">
          <ac:chgData name="Kellie Mills (2103897)" userId="S::2103897@student.uwtsd.ac.uk::9a9a92b7-78c1-4491-bc44-d1a456cb92a1" providerId="AD" clId="Web-{09938EEC-4193-3D8E-D225-813DAF6B10AB}" dt="2022-05-04T20:55:49.908" v="159"/>
          <ac:spMkLst>
            <pc:docMk/>
            <pc:sldMk cId="3250071696" sldId="266"/>
            <ac:spMk id="16" creationId="{6015B4CE-42DE-4E9B-B800-B5B8142E6FCB}"/>
          </ac:spMkLst>
        </pc:spChg>
      </pc:sldChg>
      <pc:sldChg chg="addSp delSp modSp new mod setBg modClrScheme delDesignElem chgLayout">
        <pc:chgData name="Kellie Mills (2103897)" userId="S::2103897@student.uwtsd.ac.uk::9a9a92b7-78c1-4491-bc44-d1a456cb92a1" providerId="AD" clId="Web-{09938EEC-4193-3D8E-D225-813DAF6B10AB}" dt="2022-05-04T20:36:40.298" v="61"/>
        <pc:sldMkLst>
          <pc:docMk/>
          <pc:sldMk cId="3753403055" sldId="267"/>
        </pc:sldMkLst>
        <pc:spChg chg="add mod">
          <ac:chgData name="Kellie Mills (2103897)" userId="S::2103897@student.uwtsd.ac.uk::9a9a92b7-78c1-4491-bc44-d1a456cb92a1" providerId="AD" clId="Web-{09938EEC-4193-3D8E-D225-813DAF6B10AB}" dt="2022-05-04T20:34:50.810" v="53"/>
          <ac:spMkLst>
            <pc:docMk/>
            <pc:sldMk cId="3753403055" sldId="267"/>
            <ac:spMk id="2" creationId="{B717B445-ADC8-76C8-F665-0E8F5A46A410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5:00.451" v="54"/>
          <ac:spMkLst>
            <pc:docMk/>
            <pc:sldMk cId="3753403055" sldId="267"/>
            <ac:spMk id="19" creationId="{CE3A6A76-AE5D-49AE-9D49-90C0F1548261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4:46.295" v="50"/>
          <ac:spMkLst>
            <pc:docMk/>
            <pc:sldMk cId="3753403055" sldId="267"/>
            <ac:spMk id="21" creationId="{A65AC7D1-EAA9-48F5-B509-60A7F50BF703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4:46.295" v="50"/>
          <ac:spMkLst>
            <pc:docMk/>
            <pc:sldMk cId="3753403055" sldId="267"/>
            <ac:spMk id="23" creationId="{D6320AF9-619A-4175-865B-5663E1AEF4C5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4:46.295" v="50"/>
          <ac:spMkLst>
            <pc:docMk/>
            <pc:sldMk cId="3753403055" sldId="267"/>
            <ac:spMk id="29" creationId="{7E018740-5C2B-4A41-AC1A-7E68D1EC1954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4:46.295" v="50"/>
          <ac:spMkLst>
            <pc:docMk/>
            <pc:sldMk cId="3753403055" sldId="267"/>
            <ac:spMk id="31" creationId="{166F75A4-C475-4941-8EE2-B80A06A2C1BB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4:46.295" v="50"/>
          <ac:spMkLst>
            <pc:docMk/>
            <pc:sldMk cId="3753403055" sldId="267"/>
            <ac:spMk id="33" creationId="{A032553A-72E8-4B0D-8405-FF9771C9AF05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4:46.295" v="50"/>
          <ac:spMkLst>
            <pc:docMk/>
            <pc:sldMk cId="3753403055" sldId="267"/>
            <ac:spMk id="35" creationId="{765800AC-C3B9-498E-87BC-29FAE4C76B21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4:46.295" v="50"/>
          <ac:spMkLst>
            <pc:docMk/>
            <pc:sldMk cId="3753403055" sldId="267"/>
            <ac:spMk id="37" creationId="{1F9D6ACB-2FF4-49F9-978A-E0D5327FC635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4:46.295" v="50"/>
          <ac:spMkLst>
            <pc:docMk/>
            <pc:sldMk cId="3753403055" sldId="267"/>
            <ac:spMk id="39" creationId="{A5EC319D-0FEA-4B95-A3EA-01E35672C95B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4:50.795" v="52"/>
          <ac:spMkLst>
            <pc:docMk/>
            <pc:sldMk cId="3753403055" sldId="267"/>
            <ac:spMk id="42" creationId="{9F4444CE-BC8D-4D61-B303-4C05614E62AB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4:50.795" v="52"/>
          <ac:spMkLst>
            <pc:docMk/>
            <pc:sldMk cId="3753403055" sldId="267"/>
            <ac:spMk id="43" creationId="{62423CA5-E2E1-4789-B759-9906C1C94063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4:50.795" v="52"/>
          <ac:spMkLst>
            <pc:docMk/>
            <pc:sldMk cId="3753403055" sldId="267"/>
            <ac:spMk id="44" creationId="{73772B81-181F-48B7-8826-4D9686D15DF5}"/>
          </ac:spMkLst>
        </pc:spChg>
        <pc:spChg chg="add del">
          <ac:chgData name="Kellie Mills (2103897)" userId="S::2103897@student.uwtsd.ac.uk::9a9a92b7-78c1-4491-bc44-d1a456cb92a1" providerId="AD" clId="Web-{09938EEC-4193-3D8E-D225-813DAF6B10AB}" dt="2022-05-04T20:34:50.795" v="52"/>
          <ac:spMkLst>
            <pc:docMk/>
            <pc:sldMk cId="3753403055" sldId="267"/>
            <ac:spMk id="46" creationId="{B2205F6E-03C6-4E92-877C-E2482F6599AA}"/>
          </ac:spMkLst>
        </pc:spChg>
        <pc:grpChg chg="add del">
          <ac:chgData name="Kellie Mills (2103897)" userId="S::2103897@student.uwtsd.ac.uk::9a9a92b7-78c1-4491-bc44-d1a456cb92a1" providerId="AD" clId="Web-{09938EEC-4193-3D8E-D225-813DAF6B10AB}" dt="2022-05-04T20:35:00.451" v="54"/>
          <ac:grpSpMkLst>
            <pc:docMk/>
            <pc:sldMk cId="3753403055" sldId="267"/>
            <ac:grpSpMk id="7" creationId="{2A83B46E-4B9D-41E7-AEA4-D49D0E7D87A9}"/>
          </ac:grpSpMkLst>
        </pc:grpChg>
        <pc:grpChg chg="add del">
          <ac:chgData name="Kellie Mills (2103897)" userId="S::2103897@student.uwtsd.ac.uk::9a9a92b7-78c1-4491-bc44-d1a456cb92a1" providerId="AD" clId="Web-{09938EEC-4193-3D8E-D225-813DAF6B10AB}" dt="2022-05-04T20:34:46.295" v="50"/>
          <ac:grpSpMkLst>
            <pc:docMk/>
            <pc:sldMk cId="3753403055" sldId="267"/>
            <ac:grpSpMk id="9" creationId="{D6280969-F024-466D-A1DB-4F848C51DEF6}"/>
          </ac:grpSpMkLst>
        </pc:grpChg>
        <pc:grpChg chg="add del">
          <ac:chgData name="Kellie Mills (2103897)" userId="S::2103897@student.uwtsd.ac.uk::9a9a92b7-78c1-4491-bc44-d1a456cb92a1" providerId="AD" clId="Web-{09938EEC-4193-3D8E-D225-813DAF6B10AB}" dt="2022-05-04T20:34:50.795" v="52"/>
          <ac:grpSpMkLst>
            <pc:docMk/>
            <pc:sldMk cId="3753403055" sldId="267"/>
            <ac:grpSpMk id="41" creationId="{D6280969-F024-466D-A1DB-4F848C51DEF6}"/>
          </ac:grpSpMkLst>
        </pc:grpChg>
        <pc:grpChg chg="add del">
          <ac:chgData name="Kellie Mills (2103897)" userId="S::2103897@student.uwtsd.ac.uk::9a9a92b7-78c1-4491-bc44-d1a456cb92a1" providerId="AD" clId="Web-{09938EEC-4193-3D8E-D225-813DAF6B10AB}" dt="2022-05-04T20:35:00.451" v="54"/>
          <ac:grpSpMkLst>
            <pc:docMk/>
            <pc:sldMk cId="3753403055" sldId="267"/>
            <ac:grpSpMk id="49" creationId="{64DBF464-02EB-49E8-BED5-CCD9C0E092FA}"/>
          </ac:grpSpMkLst>
        </pc:grpChg>
        <pc:picChg chg="add del">
          <ac:chgData name="Kellie Mills (2103897)" userId="S::2103897@student.uwtsd.ac.uk::9a9a92b7-78c1-4491-bc44-d1a456cb92a1" providerId="AD" clId="Web-{09938EEC-4193-3D8E-D225-813DAF6B10AB}" dt="2022-05-04T20:34:46.295" v="50"/>
          <ac:picMkLst>
            <pc:docMk/>
            <pc:sldMk cId="3753403055" sldId="267"/>
            <ac:picMk id="6" creationId="{C2BA848A-444C-292D-ECA2-D594E7AD7476}"/>
          </ac:picMkLst>
        </pc:picChg>
        <pc:picChg chg="add del">
          <ac:chgData name="Kellie Mills (2103897)" userId="S::2103897@student.uwtsd.ac.uk::9a9a92b7-78c1-4491-bc44-d1a456cb92a1" providerId="AD" clId="Web-{09938EEC-4193-3D8E-D225-813DAF6B10AB}" dt="2022-05-04T20:34:50.795" v="52"/>
          <ac:picMkLst>
            <pc:docMk/>
            <pc:sldMk cId="3753403055" sldId="267"/>
            <ac:picMk id="45" creationId="{35C81BDD-2AFC-9165-8DCC-35CEAFCE8471}"/>
          </ac:picMkLst>
        </pc:picChg>
        <pc:cxnChg chg="add del">
          <ac:chgData name="Kellie Mills (2103897)" userId="S::2103897@student.uwtsd.ac.uk::9a9a92b7-78c1-4491-bc44-d1a456cb92a1" providerId="AD" clId="Web-{09938EEC-4193-3D8E-D225-813DAF6B10AB}" dt="2022-05-04T20:34:46.295" v="50"/>
          <ac:cxnSpMkLst>
            <pc:docMk/>
            <pc:sldMk cId="3753403055" sldId="267"/>
            <ac:cxnSpMk id="25" creationId="{063B6EC6-D752-4EE7-908B-F8F19E8C7FEA}"/>
          </ac:cxnSpMkLst>
        </pc:cxnChg>
        <pc:cxnChg chg="add del">
          <ac:chgData name="Kellie Mills (2103897)" userId="S::2103897@student.uwtsd.ac.uk::9a9a92b7-78c1-4491-bc44-d1a456cb92a1" providerId="AD" clId="Web-{09938EEC-4193-3D8E-D225-813DAF6B10AB}" dt="2022-05-04T20:34:46.295" v="50"/>
          <ac:cxnSpMkLst>
            <pc:docMk/>
            <pc:sldMk cId="3753403055" sldId="267"/>
            <ac:cxnSpMk id="27" creationId="{EFECD4E8-AD3E-4228-82A2-9461958EA94D}"/>
          </ac:cxnSpMkLst>
        </pc:cxnChg>
      </pc:sldChg>
      <pc:sldChg chg="delSp add del replId">
        <pc:chgData name="Kellie Mills (2103897)" userId="S::2103897@student.uwtsd.ac.uk::9a9a92b7-78c1-4491-bc44-d1a456cb92a1" providerId="AD" clId="Web-{09938EEC-4193-3D8E-D225-813DAF6B10AB}" dt="2022-05-04T20:55:47.018" v="158"/>
        <pc:sldMkLst>
          <pc:docMk/>
          <pc:sldMk cId="1425083203" sldId="268"/>
        </pc:sldMkLst>
        <pc:spChg chg="del">
          <ac:chgData name="Kellie Mills (2103897)" userId="S::2103897@student.uwtsd.ac.uk::9a9a92b7-78c1-4491-bc44-d1a456cb92a1" providerId="AD" clId="Web-{09938EEC-4193-3D8E-D225-813DAF6B10AB}" dt="2022-05-04T20:51:40.166" v="113"/>
          <ac:spMkLst>
            <pc:docMk/>
            <pc:sldMk cId="1425083203" sldId="268"/>
            <ac:spMk id="2" creationId="{6B9762ED-C053-73B9-37A3-A5CD40511A27}"/>
          </ac:spMkLst>
        </pc:spChg>
        <pc:picChg chg="del">
          <ac:chgData name="Kellie Mills (2103897)" userId="S::2103897@student.uwtsd.ac.uk::9a9a92b7-78c1-4491-bc44-d1a456cb92a1" providerId="AD" clId="Web-{09938EEC-4193-3D8E-D225-813DAF6B10AB}" dt="2022-05-04T20:55:12.001" v="151"/>
          <ac:picMkLst>
            <pc:docMk/>
            <pc:sldMk cId="1425083203" sldId="268"/>
            <ac:picMk id="4" creationId="{73183D2D-B3BF-3146-BBAA-2C51DA113C6D}"/>
          </ac:picMkLst>
        </pc:picChg>
        <pc:picChg chg="del">
          <ac:chgData name="Kellie Mills (2103897)" userId="S::2103897@student.uwtsd.ac.uk::9a9a92b7-78c1-4491-bc44-d1a456cb92a1" providerId="AD" clId="Web-{09938EEC-4193-3D8E-D225-813DAF6B10AB}" dt="2022-05-04T20:51:35.291" v="112"/>
          <ac:picMkLst>
            <pc:docMk/>
            <pc:sldMk cId="1425083203" sldId="268"/>
            <ac:picMk id="6" creationId="{B18F44AB-083D-851F-EAEC-5D00B2D092EF}"/>
          </ac:picMkLst>
        </pc:picChg>
        <pc:picChg chg="del">
          <ac:chgData name="Kellie Mills (2103897)" userId="S::2103897@student.uwtsd.ac.uk::9a9a92b7-78c1-4491-bc44-d1a456cb92a1" providerId="AD" clId="Web-{09938EEC-4193-3D8E-D225-813DAF6B10AB}" dt="2022-05-04T20:51:33.353" v="111"/>
          <ac:picMkLst>
            <pc:docMk/>
            <pc:sldMk cId="1425083203" sldId="268"/>
            <ac:picMk id="8" creationId="{3888C465-3D3D-4235-F055-19A4B2B3192F}"/>
          </ac:picMkLst>
        </pc:picChg>
        <pc:picChg chg="del">
          <ac:chgData name="Kellie Mills (2103897)" userId="S::2103897@student.uwtsd.ac.uk::9a9a92b7-78c1-4491-bc44-d1a456cb92a1" providerId="AD" clId="Web-{09938EEC-4193-3D8E-D225-813DAF6B10AB}" dt="2022-05-04T20:54:48.282" v="144"/>
          <ac:picMkLst>
            <pc:docMk/>
            <pc:sldMk cId="1425083203" sldId="268"/>
            <ac:picMk id="9" creationId="{B3788E5A-6E8D-DC70-DFAE-B899FC548956}"/>
          </ac:picMkLst>
        </pc:picChg>
      </pc:sldChg>
      <pc:sldMasterChg chg="del delSldLayout">
        <pc:chgData name="Kellie Mills (2103897)" userId="S::2103897@student.uwtsd.ac.uk::9a9a92b7-78c1-4491-bc44-d1a456cb92a1" providerId="AD" clId="Web-{09938EEC-4193-3D8E-D225-813DAF6B10AB}" dt="2022-05-04T20:35:00.451" v="54"/>
        <pc:sldMasterMkLst>
          <pc:docMk/>
          <pc:sldMasterMk cId="416756819" sldId="2147483797"/>
        </pc:sldMasterMkLst>
        <pc:sldLayoutChg chg="del">
          <pc:chgData name="Kellie Mills (2103897)" userId="S::2103897@student.uwtsd.ac.uk::9a9a92b7-78c1-4491-bc44-d1a456cb92a1" providerId="AD" clId="Web-{09938EEC-4193-3D8E-D225-813DAF6B10AB}" dt="2022-05-04T20:35:00.451" v="54"/>
          <pc:sldLayoutMkLst>
            <pc:docMk/>
            <pc:sldMasterMk cId="416756819" sldId="2147483797"/>
            <pc:sldLayoutMk cId="3214582853" sldId="2147483798"/>
          </pc:sldLayoutMkLst>
        </pc:sldLayoutChg>
        <pc:sldLayoutChg chg="del">
          <pc:chgData name="Kellie Mills (2103897)" userId="S::2103897@student.uwtsd.ac.uk::9a9a92b7-78c1-4491-bc44-d1a456cb92a1" providerId="AD" clId="Web-{09938EEC-4193-3D8E-D225-813DAF6B10AB}" dt="2022-05-04T20:35:00.451" v="54"/>
          <pc:sldLayoutMkLst>
            <pc:docMk/>
            <pc:sldMasterMk cId="416756819" sldId="2147483797"/>
            <pc:sldLayoutMk cId="3119492479" sldId="2147483799"/>
          </pc:sldLayoutMkLst>
        </pc:sldLayoutChg>
        <pc:sldLayoutChg chg="del">
          <pc:chgData name="Kellie Mills (2103897)" userId="S::2103897@student.uwtsd.ac.uk::9a9a92b7-78c1-4491-bc44-d1a456cb92a1" providerId="AD" clId="Web-{09938EEC-4193-3D8E-D225-813DAF6B10AB}" dt="2022-05-04T20:35:00.451" v="54"/>
          <pc:sldLayoutMkLst>
            <pc:docMk/>
            <pc:sldMasterMk cId="416756819" sldId="2147483797"/>
            <pc:sldLayoutMk cId="1506873139" sldId="2147483800"/>
          </pc:sldLayoutMkLst>
        </pc:sldLayoutChg>
        <pc:sldLayoutChg chg="del">
          <pc:chgData name="Kellie Mills (2103897)" userId="S::2103897@student.uwtsd.ac.uk::9a9a92b7-78c1-4491-bc44-d1a456cb92a1" providerId="AD" clId="Web-{09938EEC-4193-3D8E-D225-813DAF6B10AB}" dt="2022-05-04T20:35:00.451" v="54"/>
          <pc:sldLayoutMkLst>
            <pc:docMk/>
            <pc:sldMasterMk cId="416756819" sldId="2147483797"/>
            <pc:sldLayoutMk cId="4265289812" sldId="2147483801"/>
          </pc:sldLayoutMkLst>
        </pc:sldLayoutChg>
        <pc:sldLayoutChg chg="del">
          <pc:chgData name="Kellie Mills (2103897)" userId="S::2103897@student.uwtsd.ac.uk::9a9a92b7-78c1-4491-bc44-d1a456cb92a1" providerId="AD" clId="Web-{09938EEC-4193-3D8E-D225-813DAF6B10AB}" dt="2022-05-04T20:35:00.451" v="54"/>
          <pc:sldLayoutMkLst>
            <pc:docMk/>
            <pc:sldMasterMk cId="416756819" sldId="2147483797"/>
            <pc:sldLayoutMk cId="1740001415" sldId="2147483802"/>
          </pc:sldLayoutMkLst>
        </pc:sldLayoutChg>
        <pc:sldLayoutChg chg="del">
          <pc:chgData name="Kellie Mills (2103897)" userId="S::2103897@student.uwtsd.ac.uk::9a9a92b7-78c1-4491-bc44-d1a456cb92a1" providerId="AD" clId="Web-{09938EEC-4193-3D8E-D225-813DAF6B10AB}" dt="2022-05-04T20:35:00.451" v="54"/>
          <pc:sldLayoutMkLst>
            <pc:docMk/>
            <pc:sldMasterMk cId="416756819" sldId="2147483797"/>
            <pc:sldLayoutMk cId="1786567948" sldId="2147483803"/>
          </pc:sldLayoutMkLst>
        </pc:sldLayoutChg>
        <pc:sldLayoutChg chg="del">
          <pc:chgData name="Kellie Mills (2103897)" userId="S::2103897@student.uwtsd.ac.uk::9a9a92b7-78c1-4491-bc44-d1a456cb92a1" providerId="AD" clId="Web-{09938EEC-4193-3D8E-D225-813DAF6B10AB}" dt="2022-05-04T20:35:00.451" v="54"/>
          <pc:sldLayoutMkLst>
            <pc:docMk/>
            <pc:sldMasterMk cId="416756819" sldId="2147483797"/>
            <pc:sldLayoutMk cId="1104263279" sldId="2147483804"/>
          </pc:sldLayoutMkLst>
        </pc:sldLayoutChg>
        <pc:sldLayoutChg chg="del">
          <pc:chgData name="Kellie Mills (2103897)" userId="S::2103897@student.uwtsd.ac.uk::9a9a92b7-78c1-4491-bc44-d1a456cb92a1" providerId="AD" clId="Web-{09938EEC-4193-3D8E-D225-813DAF6B10AB}" dt="2022-05-04T20:35:00.451" v="54"/>
          <pc:sldLayoutMkLst>
            <pc:docMk/>
            <pc:sldMasterMk cId="416756819" sldId="2147483797"/>
            <pc:sldLayoutMk cId="2274038171" sldId="2147483805"/>
          </pc:sldLayoutMkLst>
        </pc:sldLayoutChg>
        <pc:sldLayoutChg chg="del">
          <pc:chgData name="Kellie Mills (2103897)" userId="S::2103897@student.uwtsd.ac.uk::9a9a92b7-78c1-4491-bc44-d1a456cb92a1" providerId="AD" clId="Web-{09938EEC-4193-3D8E-D225-813DAF6B10AB}" dt="2022-05-04T20:35:00.451" v="54"/>
          <pc:sldLayoutMkLst>
            <pc:docMk/>
            <pc:sldMasterMk cId="416756819" sldId="2147483797"/>
            <pc:sldLayoutMk cId="3218957022" sldId="2147483806"/>
          </pc:sldLayoutMkLst>
        </pc:sldLayoutChg>
        <pc:sldLayoutChg chg="del">
          <pc:chgData name="Kellie Mills (2103897)" userId="S::2103897@student.uwtsd.ac.uk::9a9a92b7-78c1-4491-bc44-d1a456cb92a1" providerId="AD" clId="Web-{09938EEC-4193-3D8E-D225-813DAF6B10AB}" dt="2022-05-04T20:35:00.451" v="54"/>
          <pc:sldLayoutMkLst>
            <pc:docMk/>
            <pc:sldMasterMk cId="416756819" sldId="2147483797"/>
            <pc:sldLayoutMk cId="4227623041" sldId="2147483807"/>
          </pc:sldLayoutMkLst>
        </pc:sldLayoutChg>
        <pc:sldLayoutChg chg="del">
          <pc:chgData name="Kellie Mills (2103897)" userId="S::2103897@student.uwtsd.ac.uk::9a9a92b7-78c1-4491-bc44-d1a456cb92a1" providerId="AD" clId="Web-{09938EEC-4193-3D8E-D225-813DAF6B10AB}" dt="2022-05-04T20:35:00.451" v="54"/>
          <pc:sldLayoutMkLst>
            <pc:docMk/>
            <pc:sldMasterMk cId="416756819" sldId="2147483797"/>
            <pc:sldLayoutMk cId="2267123775" sldId="2147483808"/>
          </pc:sldLayoutMkLst>
        </pc:sldLayoutChg>
        <pc:sldLayoutChg chg="del">
          <pc:chgData name="Kellie Mills (2103897)" userId="S::2103897@student.uwtsd.ac.uk::9a9a92b7-78c1-4491-bc44-d1a456cb92a1" providerId="AD" clId="Web-{09938EEC-4193-3D8E-D225-813DAF6B10AB}" dt="2022-05-04T20:35:00.451" v="54"/>
          <pc:sldLayoutMkLst>
            <pc:docMk/>
            <pc:sldMasterMk cId="416756819" sldId="2147483797"/>
            <pc:sldLayoutMk cId="248422138" sldId="2147483809"/>
          </pc:sldLayoutMkLst>
        </pc:sldLayoutChg>
        <pc:sldLayoutChg chg="del">
          <pc:chgData name="Kellie Mills (2103897)" userId="S::2103897@student.uwtsd.ac.uk::9a9a92b7-78c1-4491-bc44-d1a456cb92a1" providerId="AD" clId="Web-{09938EEC-4193-3D8E-D225-813DAF6B10AB}" dt="2022-05-04T20:35:00.451" v="54"/>
          <pc:sldLayoutMkLst>
            <pc:docMk/>
            <pc:sldMasterMk cId="416756819" sldId="2147483797"/>
            <pc:sldLayoutMk cId="1102973941" sldId="2147483810"/>
          </pc:sldLayoutMkLst>
        </pc:sldLayoutChg>
        <pc:sldLayoutChg chg="del">
          <pc:chgData name="Kellie Mills (2103897)" userId="S::2103897@student.uwtsd.ac.uk::9a9a92b7-78c1-4491-bc44-d1a456cb92a1" providerId="AD" clId="Web-{09938EEC-4193-3D8E-D225-813DAF6B10AB}" dt="2022-05-04T20:35:00.451" v="54"/>
          <pc:sldLayoutMkLst>
            <pc:docMk/>
            <pc:sldMasterMk cId="416756819" sldId="2147483797"/>
            <pc:sldLayoutMk cId="174492727" sldId="2147483811"/>
          </pc:sldLayoutMkLst>
        </pc:sldLayoutChg>
        <pc:sldLayoutChg chg="del">
          <pc:chgData name="Kellie Mills (2103897)" userId="S::2103897@student.uwtsd.ac.uk::9a9a92b7-78c1-4491-bc44-d1a456cb92a1" providerId="AD" clId="Web-{09938EEC-4193-3D8E-D225-813DAF6B10AB}" dt="2022-05-04T20:35:00.451" v="54"/>
          <pc:sldLayoutMkLst>
            <pc:docMk/>
            <pc:sldMasterMk cId="416756819" sldId="2147483797"/>
            <pc:sldLayoutMk cId="3064162360" sldId="2147483812"/>
          </pc:sldLayoutMkLst>
        </pc:sldLayoutChg>
        <pc:sldLayoutChg chg="del">
          <pc:chgData name="Kellie Mills (2103897)" userId="S::2103897@student.uwtsd.ac.uk::9a9a92b7-78c1-4491-bc44-d1a456cb92a1" providerId="AD" clId="Web-{09938EEC-4193-3D8E-D225-813DAF6B10AB}" dt="2022-05-04T20:35:00.451" v="54"/>
          <pc:sldLayoutMkLst>
            <pc:docMk/>
            <pc:sldMasterMk cId="416756819" sldId="2147483797"/>
            <pc:sldLayoutMk cId="2342806905" sldId="2147483813"/>
          </pc:sldLayoutMkLst>
        </pc:sldLayoutChg>
      </pc:sldMasterChg>
      <pc:sldMasterChg chg="add del addSldLayout delSldLayout modSldLayout">
        <pc:chgData name="Kellie Mills (2103897)" userId="S::2103897@student.uwtsd.ac.uk::9a9a92b7-78c1-4491-bc44-d1a456cb92a1" providerId="AD" clId="Web-{09938EEC-4193-3D8E-D225-813DAF6B10AB}" dt="2022-05-04T20:35:09.077" v="55"/>
        <pc:sldMasterMkLst>
          <pc:docMk/>
          <pc:sldMasterMk cId="2986354977" sldId="2147483814"/>
        </pc:sldMasterMkLst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4209432627" sldId="2147483815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3988465374" sldId="2147483816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2595273952" sldId="2147483817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3081136165" sldId="2147483818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851179602" sldId="2147483819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231830327" sldId="2147483820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2071296965" sldId="2147483821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819865668" sldId="2147483822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4283761830" sldId="2147483823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4217432820" sldId="2147483824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26055957" sldId="2147483825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3295038209" sldId="2147483826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1062737093" sldId="2147483827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3165024819" sldId="2147483828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2513338753" sldId="2147483829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3553575174" sldId="2147483830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09.077" v="55"/>
          <pc:sldLayoutMkLst>
            <pc:docMk/>
            <pc:sldMasterMk cId="2986354977" sldId="2147483814"/>
            <pc:sldLayoutMk cId="2559322403" sldId="2147483831"/>
          </pc:sldLayoutMkLst>
        </pc:sldLayoutChg>
      </pc:sldMasterChg>
      <pc:sldMasterChg chg="add del addSldLayout delSldLayout modSldLayout">
        <pc:chgData name="Kellie Mills (2103897)" userId="S::2103897@student.uwtsd.ac.uk::9a9a92b7-78c1-4491-bc44-d1a456cb92a1" providerId="AD" clId="Web-{09938EEC-4193-3D8E-D225-813DAF6B10AB}" dt="2022-05-04T20:35:50.203" v="57"/>
        <pc:sldMasterMkLst>
          <pc:docMk/>
          <pc:sldMasterMk cId="564872072" sldId="2147483832"/>
        </pc:sldMasterMkLst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2086573222" sldId="2147483833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1785354633" sldId="2147483834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1857589744" sldId="2147483835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1931113540" sldId="2147483836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739502168" sldId="2147483837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1094245067" sldId="2147483838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2765312713" sldId="2147483839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428728265" sldId="2147483840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1725155831" sldId="2147483841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1544834701" sldId="2147483842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944597572" sldId="2147483843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1688127242" sldId="2147483844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748106286" sldId="2147483845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4057581106" sldId="2147483846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4146022496" sldId="2147483847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124571658" sldId="2147483848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5:50.203" v="57"/>
          <pc:sldLayoutMkLst>
            <pc:docMk/>
            <pc:sldMasterMk cId="564872072" sldId="2147483832"/>
            <pc:sldLayoutMk cId="1357623728" sldId="2147483849"/>
          </pc:sldLayoutMkLst>
        </pc:sldLayoutChg>
      </pc:sldMasterChg>
      <pc:sldMasterChg chg="add del addSldLayout delSldLayout modSldLayout">
        <pc:chgData name="Kellie Mills (2103897)" userId="S::2103897@student.uwtsd.ac.uk::9a9a92b7-78c1-4491-bc44-d1a456cb92a1" providerId="AD" clId="Web-{09938EEC-4193-3D8E-D225-813DAF6B10AB}" dt="2022-05-04T20:36:10.031" v="58"/>
        <pc:sldMasterMkLst>
          <pc:docMk/>
          <pc:sldMasterMk cId="2779998051" sldId="2147483850"/>
        </pc:sldMasterMkLst>
        <pc:sldLayoutChg chg="add del mod replId">
          <pc:chgData name="Kellie Mills (2103897)" userId="S::2103897@student.uwtsd.ac.uk::9a9a92b7-78c1-4491-bc44-d1a456cb92a1" providerId="AD" clId="Web-{09938EEC-4193-3D8E-D225-813DAF6B10AB}" dt="2022-05-04T20:36:10.031" v="58"/>
          <pc:sldLayoutMkLst>
            <pc:docMk/>
            <pc:sldMasterMk cId="2779998051" sldId="2147483850"/>
            <pc:sldLayoutMk cId="1915075548" sldId="2147483851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10.031" v="58"/>
          <pc:sldLayoutMkLst>
            <pc:docMk/>
            <pc:sldMasterMk cId="2779998051" sldId="2147483850"/>
            <pc:sldLayoutMk cId="1908946866" sldId="2147483852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10.031" v="58"/>
          <pc:sldLayoutMkLst>
            <pc:docMk/>
            <pc:sldMasterMk cId="2779998051" sldId="2147483850"/>
            <pc:sldLayoutMk cId="3418148088" sldId="2147483853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10.031" v="58"/>
          <pc:sldLayoutMkLst>
            <pc:docMk/>
            <pc:sldMasterMk cId="2779998051" sldId="2147483850"/>
            <pc:sldLayoutMk cId="1056662453" sldId="2147483854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10.031" v="58"/>
          <pc:sldLayoutMkLst>
            <pc:docMk/>
            <pc:sldMasterMk cId="2779998051" sldId="2147483850"/>
            <pc:sldLayoutMk cId="2363869346" sldId="2147483855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10.031" v="58"/>
          <pc:sldLayoutMkLst>
            <pc:docMk/>
            <pc:sldMasterMk cId="2779998051" sldId="2147483850"/>
            <pc:sldLayoutMk cId="1372923651" sldId="2147483856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10.031" v="58"/>
          <pc:sldLayoutMkLst>
            <pc:docMk/>
            <pc:sldMasterMk cId="2779998051" sldId="2147483850"/>
            <pc:sldLayoutMk cId="3261301866" sldId="2147483857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10.031" v="58"/>
          <pc:sldLayoutMkLst>
            <pc:docMk/>
            <pc:sldMasterMk cId="2779998051" sldId="2147483850"/>
            <pc:sldLayoutMk cId="4154610855" sldId="2147483858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10.031" v="58"/>
          <pc:sldLayoutMkLst>
            <pc:docMk/>
            <pc:sldMasterMk cId="2779998051" sldId="2147483850"/>
            <pc:sldLayoutMk cId="2919920033" sldId="2147483859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10.031" v="58"/>
          <pc:sldLayoutMkLst>
            <pc:docMk/>
            <pc:sldMasterMk cId="2779998051" sldId="2147483850"/>
            <pc:sldLayoutMk cId="1844680431" sldId="2147483860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10.031" v="58"/>
          <pc:sldLayoutMkLst>
            <pc:docMk/>
            <pc:sldMasterMk cId="2779998051" sldId="2147483850"/>
            <pc:sldLayoutMk cId="1286340823" sldId="2147483861"/>
          </pc:sldLayoutMkLst>
        </pc:sldLayoutChg>
      </pc:sldMasterChg>
      <pc:sldMasterChg chg="add del addSldLayout delSldLayout modSldLayout">
        <pc:chgData name="Kellie Mills (2103897)" userId="S::2103897@student.uwtsd.ac.uk::9a9a92b7-78c1-4491-bc44-d1a456cb92a1" providerId="AD" clId="Web-{09938EEC-4193-3D8E-D225-813DAF6B10AB}" dt="2022-05-04T20:36:20.735" v="59"/>
        <pc:sldMasterMkLst>
          <pc:docMk/>
          <pc:sldMasterMk cId="3861248219" sldId="2147483862"/>
        </pc:sldMasterMkLst>
        <pc:sldLayoutChg chg="add del mod replId">
          <pc:chgData name="Kellie Mills (2103897)" userId="S::2103897@student.uwtsd.ac.uk::9a9a92b7-78c1-4491-bc44-d1a456cb92a1" providerId="AD" clId="Web-{09938EEC-4193-3D8E-D225-813DAF6B10AB}" dt="2022-05-04T20:36:20.735" v="59"/>
          <pc:sldLayoutMkLst>
            <pc:docMk/>
            <pc:sldMasterMk cId="3861248219" sldId="2147483862"/>
            <pc:sldLayoutMk cId="1948911192" sldId="2147483863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20.735" v="59"/>
          <pc:sldLayoutMkLst>
            <pc:docMk/>
            <pc:sldMasterMk cId="3861248219" sldId="2147483862"/>
            <pc:sldLayoutMk cId="3364169397" sldId="2147483864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20.735" v="59"/>
          <pc:sldLayoutMkLst>
            <pc:docMk/>
            <pc:sldMasterMk cId="3861248219" sldId="2147483862"/>
            <pc:sldLayoutMk cId="3565577089" sldId="2147483865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20.735" v="59"/>
          <pc:sldLayoutMkLst>
            <pc:docMk/>
            <pc:sldMasterMk cId="3861248219" sldId="2147483862"/>
            <pc:sldLayoutMk cId="2815875961" sldId="2147483866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20.735" v="59"/>
          <pc:sldLayoutMkLst>
            <pc:docMk/>
            <pc:sldMasterMk cId="3861248219" sldId="2147483862"/>
            <pc:sldLayoutMk cId="3484908251" sldId="2147483867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20.735" v="59"/>
          <pc:sldLayoutMkLst>
            <pc:docMk/>
            <pc:sldMasterMk cId="3861248219" sldId="2147483862"/>
            <pc:sldLayoutMk cId="932762044" sldId="2147483868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20.735" v="59"/>
          <pc:sldLayoutMkLst>
            <pc:docMk/>
            <pc:sldMasterMk cId="3861248219" sldId="2147483862"/>
            <pc:sldLayoutMk cId="1902580260" sldId="2147483869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20.735" v="59"/>
          <pc:sldLayoutMkLst>
            <pc:docMk/>
            <pc:sldMasterMk cId="3861248219" sldId="2147483862"/>
            <pc:sldLayoutMk cId="2204304425" sldId="2147483870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20.735" v="59"/>
          <pc:sldLayoutMkLst>
            <pc:docMk/>
            <pc:sldMasterMk cId="3861248219" sldId="2147483862"/>
            <pc:sldLayoutMk cId="747962744" sldId="2147483871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20.735" v="59"/>
          <pc:sldLayoutMkLst>
            <pc:docMk/>
            <pc:sldMasterMk cId="3861248219" sldId="2147483862"/>
            <pc:sldLayoutMk cId="3263598158" sldId="2147483872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20.735" v="59"/>
          <pc:sldLayoutMkLst>
            <pc:docMk/>
            <pc:sldMasterMk cId="3861248219" sldId="2147483862"/>
            <pc:sldLayoutMk cId="2285430607" sldId="2147483873"/>
          </pc:sldLayoutMkLst>
        </pc:sldLayoutChg>
      </pc:sldMasterChg>
      <pc:sldMasterChg chg="add del addSldLayout delSldLayout modSldLayout">
        <pc:chgData name="Kellie Mills (2103897)" userId="S::2103897@student.uwtsd.ac.uk::9a9a92b7-78c1-4491-bc44-d1a456cb92a1" providerId="AD" clId="Web-{09938EEC-4193-3D8E-D225-813DAF6B10AB}" dt="2022-05-04T20:36:31.563" v="60"/>
        <pc:sldMasterMkLst>
          <pc:docMk/>
          <pc:sldMasterMk cId="2032671587" sldId="2147483874"/>
        </pc:sldMasterMkLst>
        <pc:sldLayoutChg chg="add del mod replId">
          <pc:chgData name="Kellie Mills (2103897)" userId="S::2103897@student.uwtsd.ac.uk::9a9a92b7-78c1-4491-bc44-d1a456cb92a1" providerId="AD" clId="Web-{09938EEC-4193-3D8E-D225-813DAF6B10AB}" dt="2022-05-04T20:36:31.563" v="60"/>
          <pc:sldLayoutMkLst>
            <pc:docMk/>
            <pc:sldMasterMk cId="2032671587" sldId="2147483874"/>
            <pc:sldLayoutMk cId="2240832133" sldId="2147483875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31.563" v="60"/>
          <pc:sldLayoutMkLst>
            <pc:docMk/>
            <pc:sldMasterMk cId="2032671587" sldId="2147483874"/>
            <pc:sldLayoutMk cId="2682184099" sldId="2147483876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31.563" v="60"/>
          <pc:sldLayoutMkLst>
            <pc:docMk/>
            <pc:sldMasterMk cId="2032671587" sldId="2147483874"/>
            <pc:sldLayoutMk cId="3981460993" sldId="2147483877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31.563" v="60"/>
          <pc:sldLayoutMkLst>
            <pc:docMk/>
            <pc:sldMasterMk cId="2032671587" sldId="2147483874"/>
            <pc:sldLayoutMk cId="2884549524" sldId="2147483878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31.563" v="60"/>
          <pc:sldLayoutMkLst>
            <pc:docMk/>
            <pc:sldMasterMk cId="2032671587" sldId="2147483874"/>
            <pc:sldLayoutMk cId="3595838492" sldId="2147483879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31.563" v="60"/>
          <pc:sldLayoutMkLst>
            <pc:docMk/>
            <pc:sldMasterMk cId="2032671587" sldId="2147483874"/>
            <pc:sldLayoutMk cId="1808783759" sldId="2147483880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31.563" v="60"/>
          <pc:sldLayoutMkLst>
            <pc:docMk/>
            <pc:sldMasterMk cId="2032671587" sldId="2147483874"/>
            <pc:sldLayoutMk cId="1054333989" sldId="2147483881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31.563" v="60"/>
          <pc:sldLayoutMkLst>
            <pc:docMk/>
            <pc:sldMasterMk cId="2032671587" sldId="2147483874"/>
            <pc:sldLayoutMk cId="1094526533" sldId="2147483882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31.563" v="60"/>
          <pc:sldLayoutMkLst>
            <pc:docMk/>
            <pc:sldMasterMk cId="2032671587" sldId="2147483874"/>
            <pc:sldLayoutMk cId="3629703691" sldId="2147483883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31.563" v="60"/>
          <pc:sldLayoutMkLst>
            <pc:docMk/>
            <pc:sldMasterMk cId="2032671587" sldId="2147483874"/>
            <pc:sldLayoutMk cId="255850067" sldId="2147483884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31.563" v="60"/>
          <pc:sldLayoutMkLst>
            <pc:docMk/>
            <pc:sldMasterMk cId="2032671587" sldId="2147483874"/>
            <pc:sldLayoutMk cId="66171749" sldId="2147483885"/>
          </pc:sldLayoutMkLst>
        </pc:sldLayoutChg>
      </pc:sldMasterChg>
      <pc:sldMasterChg chg="add del addSldLayout delSldLayout modSldLayout">
        <pc:chgData name="Kellie Mills (2103897)" userId="S::2103897@student.uwtsd.ac.uk::9a9a92b7-78c1-4491-bc44-d1a456cb92a1" providerId="AD" clId="Web-{09938EEC-4193-3D8E-D225-813DAF6B10AB}" dt="2022-05-04T20:36:40.298" v="61"/>
        <pc:sldMasterMkLst>
          <pc:docMk/>
          <pc:sldMasterMk cId="317517015" sldId="2147483886"/>
        </pc:sldMasterMkLst>
        <pc:sldLayoutChg chg="add del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317517015" sldId="2147483886"/>
            <pc:sldLayoutMk cId="3939157001" sldId="2147483887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317517015" sldId="2147483886"/>
            <pc:sldLayoutMk cId="2134381310" sldId="2147483888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317517015" sldId="2147483886"/>
            <pc:sldLayoutMk cId="4276150667" sldId="2147483889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317517015" sldId="2147483886"/>
            <pc:sldLayoutMk cId="3185386624" sldId="2147483890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317517015" sldId="2147483886"/>
            <pc:sldLayoutMk cId="3845269905" sldId="2147483891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317517015" sldId="2147483886"/>
            <pc:sldLayoutMk cId="2196491792" sldId="2147483892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317517015" sldId="2147483886"/>
            <pc:sldLayoutMk cId="2185575097" sldId="2147483893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317517015" sldId="2147483886"/>
            <pc:sldLayoutMk cId="764255172" sldId="2147483894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317517015" sldId="2147483886"/>
            <pc:sldLayoutMk cId="3153855943" sldId="2147483895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317517015" sldId="2147483886"/>
            <pc:sldLayoutMk cId="1678427381" sldId="2147483896"/>
          </pc:sldLayoutMkLst>
        </pc:sldLayoutChg>
        <pc:sldLayoutChg chg="add del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317517015" sldId="2147483886"/>
            <pc:sldLayoutMk cId="341244441" sldId="2147483897"/>
          </pc:sldLayoutMkLst>
        </pc:sldLayoutChg>
      </pc:sldMasterChg>
      <pc:sldMasterChg chg="add addSldLayout modSldLayout">
        <pc:chgData name="Kellie Mills (2103897)" userId="S::2103897@student.uwtsd.ac.uk::9a9a92b7-78c1-4491-bc44-d1a456cb92a1" providerId="AD" clId="Web-{09938EEC-4193-3D8E-D225-813DAF6B10AB}" dt="2022-05-04T20:36:40.298" v="61"/>
        <pc:sldMasterMkLst>
          <pc:docMk/>
          <pc:sldMasterMk cId="1526645569" sldId="2147483898"/>
        </pc:sldMasterMkLst>
        <pc:sldLayoutChg chg="add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1526645569" sldId="2147483898"/>
            <pc:sldLayoutMk cId="254275368" sldId="2147483899"/>
          </pc:sldLayoutMkLst>
        </pc:sldLayoutChg>
        <pc:sldLayoutChg chg="add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1526645569" sldId="2147483898"/>
            <pc:sldLayoutMk cId="3203200524" sldId="2147483900"/>
          </pc:sldLayoutMkLst>
        </pc:sldLayoutChg>
        <pc:sldLayoutChg chg="add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1526645569" sldId="2147483898"/>
            <pc:sldLayoutMk cId="1392086242" sldId="2147483901"/>
          </pc:sldLayoutMkLst>
        </pc:sldLayoutChg>
        <pc:sldLayoutChg chg="add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1526645569" sldId="2147483898"/>
            <pc:sldLayoutMk cId="2097741833" sldId="2147483902"/>
          </pc:sldLayoutMkLst>
        </pc:sldLayoutChg>
        <pc:sldLayoutChg chg="add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1526645569" sldId="2147483898"/>
            <pc:sldLayoutMk cId="1023253544" sldId="2147483903"/>
          </pc:sldLayoutMkLst>
        </pc:sldLayoutChg>
        <pc:sldLayoutChg chg="add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1526645569" sldId="2147483898"/>
            <pc:sldLayoutMk cId="238924678" sldId="2147483904"/>
          </pc:sldLayoutMkLst>
        </pc:sldLayoutChg>
        <pc:sldLayoutChg chg="add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1526645569" sldId="2147483898"/>
            <pc:sldLayoutMk cId="976685373" sldId="2147483905"/>
          </pc:sldLayoutMkLst>
        </pc:sldLayoutChg>
        <pc:sldLayoutChg chg="add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1526645569" sldId="2147483898"/>
            <pc:sldLayoutMk cId="4024663076" sldId="2147483906"/>
          </pc:sldLayoutMkLst>
        </pc:sldLayoutChg>
        <pc:sldLayoutChg chg="add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1526645569" sldId="2147483898"/>
            <pc:sldLayoutMk cId="440770058" sldId="2147483907"/>
          </pc:sldLayoutMkLst>
        </pc:sldLayoutChg>
        <pc:sldLayoutChg chg="add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1526645569" sldId="2147483898"/>
            <pc:sldLayoutMk cId="2201677794" sldId="2147483908"/>
          </pc:sldLayoutMkLst>
        </pc:sldLayoutChg>
        <pc:sldLayoutChg chg="add mod replId">
          <pc:chgData name="Kellie Mills (2103897)" userId="S::2103897@student.uwtsd.ac.uk::9a9a92b7-78c1-4491-bc44-d1a456cb92a1" providerId="AD" clId="Web-{09938EEC-4193-3D8E-D225-813DAF6B10AB}" dt="2022-05-04T20:36:40.298" v="61"/>
          <pc:sldLayoutMkLst>
            <pc:docMk/>
            <pc:sldMasterMk cId="1526645569" sldId="2147483898"/>
            <pc:sldLayoutMk cId="2367107181" sldId="2147483909"/>
          </pc:sldLayoutMkLst>
        </pc:sldLayoutChg>
      </pc:sldMasterChg>
    </pc:docChg>
  </pc:docChgLst>
  <pc:docChgLst>
    <pc:chgData name="Kellie Mills (2103897)" userId="S::2103897@student.uwtsd.ac.uk::9a9a92b7-78c1-4491-bc44-d1a456cb92a1" providerId="AD" clId="Web-{B8DA48DE-BA13-662C-5E1D-103FCC470306}"/>
    <pc:docChg chg="modSld">
      <pc:chgData name="Kellie Mills (2103897)" userId="S::2103897@student.uwtsd.ac.uk::9a9a92b7-78c1-4491-bc44-d1a456cb92a1" providerId="AD" clId="Web-{B8DA48DE-BA13-662C-5E1D-103FCC470306}" dt="2022-04-22T15:28:51.918" v="99" actId="1076"/>
      <pc:docMkLst>
        <pc:docMk/>
      </pc:docMkLst>
      <pc:sldChg chg="modSp">
        <pc:chgData name="Kellie Mills (2103897)" userId="S::2103897@student.uwtsd.ac.uk::9a9a92b7-78c1-4491-bc44-d1a456cb92a1" providerId="AD" clId="Web-{B8DA48DE-BA13-662C-5E1D-103FCC470306}" dt="2022-04-22T15:26:33.925" v="94" actId="20577"/>
        <pc:sldMkLst>
          <pc:docMk/>
          <pc:sldMk cId="3622415641" sldId="259"/>
        </pc:sldMkLst>
        <pc:spChg chg="mod">
          <ac:chgData name="Kellie Mills (2103897)" userId="S::2103897@student.uwtsd.ac.uk::9a9a92b7-78c1-4491-bc44-d1a456cb92a1" providerId="AD" clId="Web-{B8DA48DE-BA13-662C-5E1D-103FCC470306}" dt="2022-04-22T15:26:33.925" v="94" actId="20577"/>
          <ac:spMkLst>
            <pc:docMk/>
            <pc:sldMk cId="3622415641" sldId="259"/>
            <ac:spMk id="7" creationId="{8E3CA84D-8832-C2C8-5364-3A97F164600A}"/>
          </ac:spMkLst>
        </pc:spChg>
      </pc:sldChg>
      <pc:sldChg chg="addSp delSp modSp">
        <pc:chgData name="Kellie Mills (2103897)" userId="S::2103897@student.uwtsd.ac.uk::9a9a92b7-78c1-4491-bc44-d1a456cb92a1" providerId="AD" clId="Web-{B8DA48DE-BA13-662C-5E1D-103FCC470306}" dt="2022-04-22T15:18:43.818" v="66" actId="20577"/>
        <pc:sldMkLst>
          <pc:docMk/>
          <pc:sldMk cId="2173957721" sldId="262"/>
        </pc:sldMkLst>
        <pc:spChg chg="add mod">
          <ac:chgData name="Kellie Mills (2103897)" userId="S::2103897@student.uwtsd.ac.uk::9a9a92b7-78c1-4491-bc44-d1a456cb92a1" providerId="AD" clId="Web-{B8DA48DE-BA13-662C-5E1D-103FCC470306}" dt="2022-04-22T15:18:43.818" v="66" actId="20577"/>
          <ac:spMkLst>
            <pc:docMk/>
            <pc:sldMk cId="2173957721" sldId="262"/>
            <ac:spMk id="3" creationId="{284D6B6A-B274-20C8-BB9D-C97A09BF7466}"/>
          </ac:spMkLst>
        </pc:spChg>
        <pc:spChg chg="add mod">
          <ac:chgData name="Kellie Mills (2103897)" userId="S::2103897@student.uwtsd.ac.uk::9a9a92b7-78c1-4491-bc44-d1a456cb92a1" providerId="AD" clId="Web-{B8DA48DE-BA13-662C-5E1D-103FCC470306}" dt="2022-04-22T15:15:45.995" v="49" actId="1076"/>
          <ac:spMkLst>
            <pc:docMk/>
            <pc:sldMk cId="2173957721" sldId="262"/>
            <ac:spMk id="12" creationId="{BA3FDABD-83FA-09C8-FB0A-762B2E482A5E}"/>
          </ac:spMkLst>
        </pc:spChg>
        <pc:spChg chg="add mod">
          <ac:chgData name="Kellie Mills (2103897)" userId="S::2103897@student.uwtsd.ac.uk::9a9a92b7-78c1-4491-bc44-d1a456cb92a1" providerId="AD" clId="Web-{B8DA48DE-BA13-662C-5E1D-103FCC470306}" dt="2022-04-22T15:18:18.114" v="54" actId="20577"/>
          <ac:spMkLst>
            <pc:docMk/>
            <pc:sldMk cId="2173957721" sldId="262"/>
            <ac:spMk id="14" creationId="{6F207009-15E7-C758-524F-0F8BB95B03ED}"/>
          </ac:spMkLst>
        </pc:spChg>
        <pc:spChg chg="add mod">
          <ac:chgData name="Kellie Mills (2103897)" userId="S::2103897@student.uwtsd.ac.uk::9a9a92b7-78c1-4491-bc44-d1a456cb92a1" providerId="AD" clId="Web-{B8DA48DE-BA13-662C-5E1D-103FCC470306}" dt="2022-04-22T15:15:38.510" v="48" actId="20577"/>
          <ac:spMkLst>
            <pc:docMk/>
            <pc:sldMk cId="2173957721" sldId="262"/>
            <ac:spMk id="16" creationId="{C82FE060-AD2F-9F5A-6C25-90A86F9F04F2}"/>
          </ac:spMkLst>
        </pc:spChg>
        <pc:spChg chg="add mod">
          <ac:chgData name="Kellie Mills (2103897)" userId="S::2103897@student.uwtsd.ac.uk::9a9a92b7-78c1-4491-bc44-d1a456cb92a1" providerId="AD" clId="Web-{B8DA48DE-BA13-662C-5E1D-103FCC470306}" dt="2022-04-22T15:18:34.615" v="64" actId="20577"/>
          <ac:spMkLst>
            <pc:docMk/>
            <pc:sldMk cId="2173957721" sldId="262"/>
            <ac:spMk id="18" creationId="{EA350F2A-B9EB-EAB2-6F2F-2114272A2965}"/>
          </ac:spMkLst>
        </pc:spChg>
        <pc:picChg chg="del">
          <ac:chgData name="Kellie Mills (2103897)" userId="S::2103897@student.uwtsd.ac.uk::9a9a92b7-78c1-4491-bc44-d1a456cb92a1" providerId="AD" clId="Web-{B8DA48DE-BA13-662C-5E1D-103FCC470306}" dt="2022-04-22T15:12:10.185" v="0"/>
          <ac:picMkLst>
            <pc:docMk/>
            <pc:sldMk cId="2173957721" sldId="262"/>
            <ac:picMk id="2" creationId="{AE97F2B6-D464-8715-7384-24C3C95D6453}"/>
          </ac:picMkLst>
        </pc:picChg>
      </pc:sldChg>
      <pc:sldChg chg="addSp modSp">
        <pc:chgData name="Kellie Mills (2103897)" userId="S::2103897@student.uwtsd.ac.uk::9a9a92b7-78c1-4491-bc44-d1a456cb92a1" providerId="AD" clId="Web-{B8DA48DE-BA13-662C-5E1D-103FCC470306}" dt="2022-04-22T15:28:51.918" v="99" actId="1076"/>
        <pc:sldMkLst>
          <pc:docMk/>
          <pc:sldMk cId="1874038750" sldId="264"/>
        </pc:sldMkLst>
        <pc:spChg chg="add mod">
          <ac:chgData name="Kellie Mills (2103897)" userId="S::2103897@student.uwtsd.ac.uk::9a9a92b7-78c1-4491-bc44-d1a456cb92a1" providerId="AD" clId="Web-{B8DA48DE-BA13-662C-5E1D-103FCC470306}" dt="2022-04-22T15:28:20.775" v="97" actId="1076"/>
          <ac:spMkLst>
            <pc:docMk/>
            <pc:sldMk cId="1874038750" sldId="264"/>
            <ac:spMk id="2" creationId="{D8A698EA-5E07-827F-0BCA-2335228B7CFC}"/>
          </ac:spMkLst>
        </pc:spChg>
        <pc:picChg chg="add mod">
          <ac:chgData name="Kellie Mills (2103897)" userId="S::2103897@student.uwtsd.ac.uk::9a9a92b7-78c1-4491-bc44-d1a456cb92a1" providerId="AD" clId="Web-{B8DA48DE-BA13-662C-5E1D-103FCC470306}" dt="2022-04-22T15:28:51.918" v="99" actId="1076"/>
          <ac:picMkLst>
            <pc:docMk/>
            <pc:sldMk cId="1874038750" sldId="264"/>
            <ac:picMk id="3" creationId="{766A4C3E-3449-1678-375E-A67C47DCA287}"/>
          </ac:picMkLst>
        </pc:picChg>
      </pc:sldChg>
    </pc:docChg>
  </pc:docChgLst>
  <pc:docChgLst>
    <pc:chgData name="Kellie Mills (2103897)" userId="S::2103897@student.uwtsd.ac.uk::9a9a92b7-78c1-4491-bc44-d1a456cb92a1" providerId="AD" clId="Web-{9AEB9116-9349-D68B-767A-A3B86E81AA9C}"/>
    <pc:docChg chg="modSld">
      <pc:chgData name="Kellie Mills (2103897)" userId="S::2103897@student.uwtsd.ac.uk::9a9a92b7-78c1-4491-bc44-d1a456cb92a1" providerId="AD" clId="Web-{9AEB9116-9349-D68B-767A-A3B86E81AA9C}" dt="2022-05-10T12:46:11.450" v="136" actId="20577"/>
      <pc:docMkLst>
        <pc:docMk/>
      </pc:docMkLst>
      <pc:sldChg chg="modSp">
        <pc:chgData name="Kellie Mills (2103897)" userId="S::2103897@student.uwtsd.ac.uk::9a9a92b7-78c1-4491-bc44-d1a456cb92a1" providerId="AD" clId="Web-{9AEB9116-9349-D68B-767A-A3B86E81AA9C}" dt="2022-05-10T12:46:11.450" v="136" actId="20577"/>
        <pc:sldMkLst>
          <pc:docMk/>
          <pc:sldMk cId="610354435" sldId="257"/>
        </pc:sldMkLst>
        <pc:spChg chg="mod">
          <ac:chgData name="Kellie Mills (2103897)" userId="S::2103897@student.uwtsd.ac.uk::9a9a92b7-78c1-4491-bc44-d1a456cb92a1" providerId="AD" clId="Web-{9AEB9116-9349-D68B-767A-A3B86E81AA9C}" dt="2022-05-10T12:41:29.958" v="89" actId="20577"/>
          <ac:spMkLst>
            <pc:docMk/>
            <pc:sldMk cId="610354435" sldId="257"/>
            <ac:spMk id="2" creationId="{D7767C5C-FDE5-2300-1F37-6C9BD4706FAD}"/>
          </ac:spMkLst>
        </pc:spChg>
        <pc:graphicFrameChg chg="mod modGraphic">
          <ac:chgData name="Kellie Mills (2103897)" userId="S::2103897@student.uwtsd.ac.uk::9a9a92b7-78c1-4491-bc44-d1a456cb92a1" providerId="AD" clId="Web-{9AEB9116-9349-D68B-767A-A3B86E81AA9C}" dt="2022-05-10T12:46:11.450" v="136" actId="20577"/>
          <ac:graphicFrameMkLst>
            <pc:docMk/>
            <pc:sldMk cId="610354435" sldId="257"/>
            <ac:graphicFrameMk id="5" creationId="{C0672C85-0CCE-8976-0F33-3BC3547904B3}"/>
          </ac:graphicFrameMkLst>
        </pc:graphicFrameChg>
      </pc:sldChg>
      <pc:sldChg chg="modSp">
        <pc:chgData name="Kellie Mills (2103897)" userId="S::2103897@student.uwtsd.ac.uk::9a9a92b7-78c1-4491-bc44-d1a456cb92a1" providerId="AD" clId="Web-{9AEB9116-9349-D68B-767A-A3B86E81AA9C}" dt="2022-05-10T12:43:31.727" v="106" actId="20577"/>
        <pc:sldMkLst>
          <pc:docMk/>
          <pc:sldMk cId="3622415641" sldId="259"/>
        </pc:sldMkLst>
        <pc:spChg chg="mod">
          <ac:chgData name="Kellie Mills (2103897)" userId="S::2103897@student.uwtsd.ac.uk::9a9a92b7-78c1-4491-bc44-d1a456cb92a1" providerId="AD" clId="Web-{9AEB9116-9349-D68B-767A-A3B86E81AA9C}" dt="2022-05-10T12:42:51.569" v="98" actId="20577"/>
          <ac:spMkLst>
            <pc:docMk/>
            <pc:sldMk cId="3622415641" sldId="259"/>
            <ac:spMk id="5" creationId="{4343BCCD-8EEC-04FF-22F3-CEB034626533}"/>
          </ac:spMkLst>
        </pc:spChg>
        <pc:spChg chg="mod">
          <ac:chgData name="Kellie Mills (2103897)" userId="S::2103897@student.uwtsd.ac.uk::9a9a92b7-78c1-4491-bc44-d1a456cb92a1" providerId="AD" clId="Web-{9AEB9116-9349-D68B-767A-A3B86E81AA9C}" dt="2022-05-10T12:42:38.350" v="96" actId="20577"/>
          <ac:spMkLst>
            <pc:docMk/>
            <pc:sldMk cId="3622415641" sldId="259"/>
            <ac:spMk id="7" creationId="{8E3CA84D-8832-C2C8-5364-3A97F164600A}"/>
          </ac:spMkLst>
        </pc:spChg>
        <pc:spChg chg="mod">
          <ac:chgData name="Kellie Mills (2103897)" userId="S::2103897@student.uwtsd.ac.uk::9a9a92b7-78c1-4491-bc44-d1a456cb92a1" providerId="AD" clId="Web-{9AEB9116-9349-D68B-767A-A3B86E81AA9C}" dt="2022-05-10T12:43:17.320" v="103" actId="20577"/>
          <ac:spMkLst>
            <pc:docMk/>
            <pc:sldMk cId="3622415641" sldId="259"/>
            <ac:spMk id="8" creationId="{265C824F-F880-7035-F4AE-97C00DAC16A0}"/>
          </ac:spMkLst>
        </pc:spChg>
        <pc:spChg chg="mod">
          <ac:chgData name="Kellie Mills (2103897)" userId="S::2103897@student.uwtsd.ac.uk::9a9a92b7-78c1-4491-bc44-d1a456cb92a1" providerId="AD" clId="Web-{9AEB9116-9349-D68B-767A-A3B86E81AA9C}" dt="2022-05-10T12:43:03.179" v="100" actId="20577"/>
          <ac:spMkLst>
            <pc:docMk/>
            <pc:sldMk cId="3622415641" sldId="259"/>
            <ac:spMk id="10" creationId="{960A80C2-95A4-4BFE-F427-6CC841E7926B}"/>
          </ac:spMkLst>
        </pc:spChg>
        <pc:spChg chg="mod">
          <ac:chgData name="Kellie Mills (2103897)" userId="S::2103897@student.uwtsd.ac.uk::9a9a92b7-78c1-4491-bc44-d1a456cb92a1" providerId="AD" clId="Web-{9AEB9116-9349-D68B-767A-A3B86E81AA9C}" dt="2022-05-10T12:43:31.727" v="106" actId="20577"/>
          <ac:spMkLst>
            <pc:docMk/>
            <pc:sldMk cId="3622415641" sldId="259"/>
            <ac:spMk id="12" creationId="{23712619-ECC5-7E98-E7AF-81E0828DE1BA}"/>
          </ac:spMkLst>
        </pc:spChg>
      </pc:sldChg>
      <pc:sldChg chg="addSp delSp modSp">
        <pc:chgData name="Kellie Mills (2103897)" userId="S::2103897@student.uwtsd.ac.uk::9a9a92b7-78c1-4491-bc44-d1a456cb92a1" providerId="AD" clId="Web-{9AEB9116-9349-D68B-767A-A3B86E81AA9C}" dt="2022-05-10T12:45:02.807" v="113" actId="20577"/>
        <pc:sldMkLst>
          <pc:docMk/>
          <pc:sldMk cId="2173957721" sldId="262"/>
        </pc:sldMkLst>
        <pc:spChg chg="mod">
          <ac:chgData name="Kellie Mills (2103897)" userId="S::2103897@student.uwtsd.ac.uk::9a9a92b7-78c1-4491-bc44-d1a456cb92a1" providerId="AD" clId="Web-{9AEB9116-9349-D68B-767A-A3B86E81AA9C}" dt="2022-05-10T12:45:02.807" v="113" actId="20577"/>
          <ac:spMkLst>
            <pc:docMk/>
            <pc:sldMk cId="2173957721" sldId="262"/>
            <ac:spMk id="3" creationId="{284D6B6A-B274-20C8-BB9D-C97A09BF7466}"/>
          </ac:spMkLst>
        </pc:spChg>
        <pc:spChg chg="add del">
          <ac:chgData name="Kellie Mills (2103897)" userId="S::2103897@student.uwtsd.ac.uk::9a9a92b7-78c1-4491-bc44-d1a456cb92a1" providerId="AD" clId="Web-{9AEB9116-9349-D68B-767A-A3B86E81AA9C}" dt="2022-05-10T12:44:39.354" v="112"/>
          <ac:spMkLst>
            <pc:docMk/>
            <pc:sldMk cId="2173957721" sldId="262"/>
            <ac:spMk id="136" creationId="{564F8226-C263-4D73-84E6-6774B7FEC00D}"/>
          </ac:spMkLst>
        </pc:spChg>
        <pc:spChg chg="add del">
          <ac:chgData name="Kellie Mills (2103897)" userId="S::2103897@student.uwtsd.ac.uk::9a9a92b7-78c1-4491-bc44-d1a456cb92a1" providerId="AD" clId="Web-{9AEB9116-9349-D68B-767A-A3B86E81AA9C}" dt="2022-05-10T12:44:39.354" v="112"/>
          <ac:spMkLst>
            <pc:docMk/>
            <pc:sldMk cId="2173957721" sldId="262"/>
            <ac:spMk id="138" creationId="{2C8DCBC9-E0DE-46B3-8FAE-C5C151378E29}"/>
          </ac:spMkLst>
        </pc:spChg>
        <pc:spChg chg="add del">
          <ac:chgData name="Kellie Mills (2103897)" userId="S::2103897@student.uwtsd.ac.uk::9a9a92b7-78c1-4491-bc44-d1a456cb92a1" providerId="AD" clId="Web-{9AEB9116-9349-D68B-767A-A3B86E81AA9C}" dt="2022-05-10T12:44:39.322" v="111"/>
          <ac:spMkLst>
            <pc:docMk/>
            <pc:sldMk cId="2173957721" sldId="262"/>
            <ac:spMk id="143" creationId="{564F8226-C263-4D73-84E6-6774B7FEC00D}"/>
          </ac:spMkLst>
        </pc:spChg>
        <pc:spChg chg="add del">
          <ac:chgData name="Kellie Mills (2103897)" userId="S::2103897@student.uwtsd.ac.uk::9a9a92b7-78c1-4491-bc44-d1a456cb92a1" providerId="AD" clId="Web-{9AEB9116-9349-D68B-767A-A3B86E81AA9C}" dt="2022-05-10T12:44:39.322" v="111"/>
          <ac:spMkLst>
            <pc:docMk/>
            <pc:sldMk cId="2173957721" sldId="262"/>
            <ac:spMk id="145" creationId="{2C8DCBC9-E0DE-46B3-8FAE-C5C151378E29}"/>
          </ac:spMkLst>
        </pc:spChg>
        <pc:spChg chg="add">
          <ac:chgData name="Kellie Mills (2103897)" userId="S::2103897@student.uwtsd.ac.uk::9a9a92b7-78c1-4491-bc44-d1a456cb92a1" providerId="AD" clId="Web-{9AEB9116-9349-D68B-767A-A3B86E81AA9C}" dt="2022-05-10T12:44:39.354" v="112"/>
          <ac:spMkLst>
            <pc:docMk/>
            <pc:sldMk cId="2173957721" sldId="262"/>
            <ac:spMk id="147" creationId="{564F8226-C263-4D73-84E6-6774B7FEC00D}"/>
          </ac:spMkLst>
        </pc:spChg>
        <pc:spChg chg="add">
          <ac:chgData name="Kellie Mills (2103897)" userId="S::2103897@student.uwtsd.ac.uk::9a9a92b7-78c1-4491-bc44-d1a456cb92a1" providerId="AD" clId="Web-{9AEB9116-9349-D68B-767A-A3B86E81AA9C}" dt="2022-05-10T12:44:39.354" v="112"/>
          <ac:spMkLst>
            <pc:docMk/>
            <pc:sldMk cId="2173957721" sldId="262"/>
            <ac:spMk id="148" creationId="{2C8DCBC9-E0DE-46B3-8FAE-C5C151378E29}"/>
          </ac:spMkLst>
        </pc:spChg>
        <pc:graphicFrameChg chg="mod modGraphic">
          <ac:chgData name="Kellie Mills (2103897)" userId="S::2103897@student.uwtsd.ac.uk::9a9a92b7-78c1-4491-bc44-d1a456cb92a1" providerId="AD" clId="Web-{9AEB9116-9349-D68B-767A-A3B86E81AA9C}" dt="2022-05-10T12:44:39.354" v="112"/>
          <ac:graphicFrameMkLst>
            <pc:docMk/>
            <pc:sldMk cId="2173957721" sldId="262"/>
            <ac:graphicFrameMk id="54" creationId="{C0696796-B795-12AD-B8A0-BEC699A0019B}"/>
          </ac:graphicFrameMkLst>
        </pc:graphicFrameChg>
      </pc:sldChg>
      <pc:sldChg chg="modSp">
        <pc:chgData name="Kellie Mills (2103897)" userId="S::2103897@student.uwtsd.ac.uk::9a9a92b7-78c1-4491-bc44-d1a456cb92a1" providerId="AD" clId="Web-{9AEB9116-9349-D68B-767A-A3B86E81AA9C}" dt="2022-05-10T12:44:15.259" v="108" actId="20577"/>
        <pc:sldMkLst>
          <pc:docMk/>
          <pc:sldMk cId="3747757648" sldId="263"/>
        </pc:sldMkLst>
        <pc:spChg chg="mod">
          <ac:chgData name="Kellie Mills (2103897)" userId="S::2103897@student.uwtsd.ac.uk::9a9a92b7-78c1-4491-bc44-d1a456cb92a1" providerId="AD" clId="Web-{9AEB9116-9349-D68B-767A-A3B86E81AA9C}" dt="2022-05-10T12:44:15.259" v="108" actId="20577"/>
          <ac:spMkLst>
            <pc:docMk/>
            <pc:sldMk cId="3747757648" sldId="263"/>
            <ac:spMk id="2" creationId="{A73862D3-7797-09BF-E0B9-F00A91789C28}"/>
          </ac:spMkLst>
        </pc:spChg>
      </pc:sldChg>
      <pc:sldChg chg="addSp delSp modSp mod setBg">
        <pc:chgData name="Kellie Mills (2103897)" userId="S::2103897@student.uwtsd.ac.uk::9a9a92b7-78c1-4491-bc44-d1a456cb92a1" providerId="AD" clId="Web-{9AEB9116-9349-D68B-767A-A3B86E81AA9C}" dt="2022-05-10T12:39:13.001" v="81" actId="20577"/>
        <pc:sldMkLst>
          <pc:docMk/>
          <pc:sldMk cId="3387926794" sldId="268"/>
        </pc:sldMkLst>
        <pc:spChg chg="mod ord">
          <ac:chgData name="Kellie Mills (2103897)" userId="S::2103897@student.uwtsd.ac.uk::9a9a92b7-78c1-4491-bc44-d1a456cb92a1" providerId="AD" clId="Web-{9AEB9116-9349-D68B-767A-A3B86E81AA9C}" dt="2022-05-10T12:39:13.001" v="81" actId="20577"/>
          <ac:spMkLst>
            <pc:docMk/>
            <pc:sldMk cId="3387926794" sldId="268"/>
            <ac:spMk id="2" creationId="{8F8613C6-DA62-FA93-63D6-BDB79A9E6581}"/>
          </ac:spMkLst>
        </pc:spChg>
        <pc:spChg chg="del mod">
          <ac:chgData name="Kellie Mills (2103897)" userId="S::2103897@student.uwtsd.ac.uk::9a9a92b7-78c1-4491-bc44-d1a456cb92a1" providerId="AD" clId="Web-{9AEB9116-9349-D68B-767A-A3B86E81AA9C}" dt="2022-05-10T12:27:43.764" v="31"/>
          <ac:spMkLst>
            <pc:docMk/>
            <pc:sldMk cId="3387926794" sldId="268"/>
            <ac:spMk id="3" creationId="{DF4A1D79-FB9C-14DF-299D-3B245CAE3A72}"/>
          </ac:spMkLst>
        </pc:spChg>
        <pc:spChg chg="add mod ord">
          <ac:chgData name="Kellie Mills (2103897)" userId="S::2103897@student.uwtsd.ac.uk::9a9a92b7-78c1-4491-bc44-d1a456cb92a1" providerId="AD" clId="Web-{9AEB9116-9349-D68B-767A-A3B86E81AA9C}" dt="2022-05-10T12:39:03.985" v="80" actId="20577"/>
          <ac:spMkLst>
            <pc:docMk/>
            <pc:sldMk cId="3387926794" sldId="268"/>
            <ac:spMk id="5" creationId="{80962EA0-65A8-865C-12DA-0679BAF2368D}"/>
          </ac:spMkLst>
        </pc:spChg>
        <pc:spChg chg="add del mod">
          <ac:chgData name="Kellie Mills (2103897)" userId="S::2103897@student.uwtsd.ac.uk::9a9a92b7-78c1-4491-bc44-d1a456cb92a1" providerId="AD" clId="Web-{9AEB9116-9349-D68B-767A-A3B86E81AA9C}" dt="2022-05-10T12:27:27.404" v="29"/>
          <ac:spMkLst>
            <pc:docMk/>
            <pc:sldMk cId="3387926794" sldId="268"/>
            <ac:spMk id="6" creationId="{F5214619-2D22-E07D-F07F-58F14C084566}"/>
          </ac:spMkLst>
        </pc:spChg>
        <pc:spChg chg="add del mod">
          <ac:chgData name="Kellie Mills (2103897)" userId="S::2103897@student.uwtsd.ac.uk::9a9a92b7-78c1-4491-bc44-d1a456cb92a1" providerId="AD" clId="Web-{9AEB9116-9349-D68B-767A-A3B86E81AA9C}" dt="2022-05-10T12:27:21.060" v="27"/>
          <ac:spMkLst>
            <pc:docMk/>
            <pc:sldMk cId="3387926794" sldId="268"/>
            <ac:spMk id="7" creationId="{6AE5FA1A-05F4-D007-3FEC-0A32B376E212}"/>
          </ac:spMkLst>
        </pc:spChg>
        <pc:spChg chg="del">
          <ac:chgData name="Kellie Mills (2103897)" userId="S::2103897@student.uwtsd.ac.uk::9a9a92b7-78c1-4491-bc44-d1a456cb92a1" providerId="AD" clId="Web-{9AEB9116-9349-D68B-767A-A3B86E81AA9C}" dt="2022-05-10T12:29:40.251" v="46"/>
          <ac:spMkLst>
            <pc:docMk/>
            <pc:sldMk cId="3387926794" sldId="268"/>
            <ac:spMk id="8" creationId="{3E25BDA2-3F4D-4B38-90E7-989465ECDDCF}"/>
          </ac:spMkLst>
        </pc:spChg>
        <pc:spChg chg="del">
          <ac:chgData name="Kellie Mills (2103897)" userId="S::2103897@student.uwtsd.ac.uk::9a9a92b7-78c1-4491-bc44-d1a456cb92a1" providerId="AD" clId="Web-{9AEB9116-9349-D68B-767A-A3B86E81AA9C}" dt="2022-05-10T12:29:40.251" v="46"/>
          <ac:spMkLst>
            <pc:docMk/>
            <pc:sldMk cId="3387926794" sldId="268"/>
            <ac:spMk id="10" creationId="{F65EEA05-AD42-442F-B6C6-CB9FC289426E}"/>
          </ac:spMkLst>
        </pc:spChg>
        <pc:spChg chg="del">
          <ac:chgData name="Kellie Mills (2103897)" userId="S::2103897@student.uwtsd.ac.uk::9a9a92b7-78c1-4491-bc44-d1a456cb92a1" providerId="AD" clId="Web-{9AEB9116-9349-D68B-767A-A3B86E81AA9C}" dt="2022-05-10T12:29:40.251" v="46"/>
          <ac:spMkLst>
            <pc:docMk/>
            <pc:sldMk cId="3387926794" sldId="268"/>
            <ac:spMk id="12" creationId="{BC96869A-A70D-42F7-876F-605CB1718F20}"/>
          </ac:spMkLst>
        </pc:spChg>
        <pc:spChg chg="del">
          <ac:chgData name="Kellie Mills (2103897)" userId="S::2103897@student.uwtsd.ac.uk::9a9a92b7-78c1-4491-bc44-d1a456cb92a1" providerId="AD" clId="Web-{9AEB9116-9349-D68B-767A-A3B86E81AA9C}" dt="2022-05-10T12:29:40.251" v="46"/>
          <ac:spMkLst>
            <pc:docMk/>
            <pc:sldMk cId="3387926794" sldId="268"/>
            <ac:spMk id="14" creationId="{6CD407CC-EF5C-486F-9A14-7F681F986D17}"/>
          </ac:spMkLst>
        </pc:spChg>
        <pc:spChg chg="add del mod">
          <ac:chgData name="Kellie Mills (2103897)" userId="S::2103897@student.uwtsd.ac.uk::9a9a92b7-78c1-4491-bc44-d1a456cb92a1" providerId="AD" clId="Web-{9AEB9116-9349-D68B-767A-A3B86E81AA9C}" dt="2022-05-10T12:27:52.045" v="33"/>
          <ac:spMkLst>
            <pc:docMk/>
            <pc:sldMk cId="3387926794" sldId="268"/>
            <ac:spMk id="15" creationId="{EA5F8358-6CF8-7194-F86F-EBA31BE294A0}"/>
          </ac:spMkLst>
        </pc:spChg>
        <pc:spChg chg="add del">
          <ac:chgData name="Kellie Mills (2103897)" userId="S::2103897@student.uwtsd.ac.uk::9a9a92b7-78c1-4491-bc44-d1a456cb92a1" providerId="AD" clId="Web-{9AEB9116-9349-D68B-767A-A3B86E81AA9C}" dt="2022-05-10T12:34:28.056" v="47"/>
          <ac:spMkLst>
            <pc:docMk/>
            <pc:sldMk cId="3387926794" sldId="268"/>
            <ac:spMk id="21" creationId="{CD000060-D06D-4A48-BD8E-978966CCA797}"/>
          </ac:spMkLst>
        </pc:spChg>
        <pc:spChg chg="add del">
          <ac:chgData name="Kellie Mills (2103897)" userId="S::2103897@student.uwtsd.ac.uk::9a9a92b7-78c1-4491-bc44-d1a456cb92a1" providerId="AD" clId="Web-{9AEB9116-9349-D68B-767A-A3B86E81AA9C}" dt="2022-05-10T12:34:28.056" v="47"/>
          <ac:spMkLst>
            <pc:docMk/>
            <pc:sldMk cId="3387926794" sldId="268"/>
            <ac:spMk id="23" creationId="{DE4E5113-B3D0-40F8-9F39-B2C2BF92AE31}"/>
          </ac:spMkLst>
        </pc:spChg>
        <pc:spChg chg="add del">
          <ac:chgData name="Kellie Mills (2103897)" userId="S::2103897@student.uwtsd.ac.uk::9a9a92b7-78c1-4491-bc44-d1a456cb92a1" providerId="AD" clId="Web-{9AEB9116-9349-D68B-767A-A3B86E81AA9C}" dt="2022-05-10T12:37:30.264" v="72"/>
          <ac:spMkLst>
            <pc:docMk/>
            <pc:sldMk cId="3387926794" sldId="268"/>
            <ac:spMk id="28" creationId="{0E9B969E-CD96-4162-BA90-449BBDA95EAE}"/>
          </ac:spMkLst>
        </pc:spChg>
        <pc:spChg chg="add del">
          <ac:chgData name="Kellie Mills (2103897)" userId="S::2103897@student.uwtsd.ac.uk::9a9a92b7-78c1-4491-bc44-d1a456cb92a1" providerId="AD" clId="Web-{9AEB9116-9349-D68B-767A-A3B86E81AA9C}" dt="2022-05-10T12:37:30.264" v="72"/>
          <ac:spMkLst>
            <pc:docMk/>
            <pc:sldMk cId="3387926794" sldId="268"/>
            <ac:spMk id="30" creationId="{6B6401A4-FEE5-4976-857C-1FD0CDB2E2DC}"/>
          </ac:spMkLst>
        </pc:spChg>
        <pc:spChg chg="add del">
          <ac:chgData name="Kellie Mills (2103897)" userId="S::2103897@student.uwtsd.ac.uk::9a9a92b7-78c1-4491-bc44-d1a456cb92a1" providerId="AD" clId="Web-{9AEB9116-9349-D68B-767A-A3B86E81AA9C}" dt="2022-05-10T12:37:30.264" v="72"/>
          <ac:spMkLst>
            <pc:docMk/>
            <pc:sldMk cId="3387926794" sldId="268"/>
            <ac:spMk id="32" creationId="{047AF1DF-6993-45FB-92A5-C36B1A680F61}"/>
          </ac:spMkLst>
        </pc:spChg>
        <pc:spChg chg="add">
          <ac:chgData name="Kellie Mills (2103897)" userId="S::2103897@student.uwtsd.ac.uk::9a9a92b7-78c1-4491-bc44-d1a456cb92a1" providerId="AD" clId="Web-{9AEB9116-9349-D68B-767A-A3B86E81AA9C}" dt="2022-05-10T12:37:30.264" v="72"/>
          <ac:spMkLst>
            <pc:docMk/>
            <pc:sldMk cId="3387926794" sldId="268"/>
            <ac:spMk id="37" creationId="{0E9B969E-CD96-4162-BA90-449BBDA95EAE}"/>
          </ac:spMkLst>
        </pc:spChg>
        <pc:spChg chg="add">
          <ac:chgData name="Kellie Mills (2103897)" userId="S::2103897@student.uwtsd.ac.uk::9a9a92b7-78c1-4491-bc44-d1a456cb92a1" providerId="AD" clId="Web-{9AEB9116-9349-D68B-767A-A3B86E81AA9C}" dt="2022-05-10T12:37:30.264" v="72"/>
          <ac:spMkLst>
            <pc:docMk/>
            <pc:sldMk cId="3387926794" sldId="268"/>
            <ac:spMk id="39" creationId="{6B6401A4-FEE5-4976-857C-1FD0CDB2E2DC}"/>
          </ac:spMkLst>
        </pc:spChg>
        <pc:spChg chg="add">
          <ac:chgData name="Kellie Mills (2103897)" userId="S::2103897@student.uwtsd.ac.uk::9a9a92b7-78c1-4491-bc44-d1a456cb92a1" providerId="AD" clId="Web-{9AEB9116-9349-D68B-767A-A3B86E81AA9C}" dt="2022-05-10T12:37:30.264" v="72"/>
          <ac:spMkLst>
            <pc:docMk/>
            <pc:sldMk cId="3387926794" sldId="268"/>
            <ac:spMk id="41" creationId="{047AF1DF-6993-45FB-92A5-C36B1A680F61}"/>
          </ac:spMkLst>
        </pc:spChg>
        <pc:picChg chg="add del mod">
          <ac:chgData name="Kellie Mills (2103897)" userId="S::2103897@student.uwtsd.ac.uk::9a9a92b7-78c1-4491-bc44-d1a456cb92a1" providerId="AD" clId="Web-{9AEB9116-9349-D68B-767A-A3B86E81AA9C}" dt="2022-05-10T12:23:27.944" v="6"/>
          <ac:picMkLst>
            <pc:docMk/>
            <pc:sldMk cId="3387926794" sldId="268"/>
            <ac:picMk id="4" creationId="{BB616DD6-BD12-E4D1-2F32-1DFC18223FE7}"/>
          </ac:picMkLst>
        </pc:picChg>
        <pc:picChg chg="add del mod">
          <ac:chgData name="Kellie Mills (2103897)" userId="S::2103897@student.uwtsd.ac.uk::9a9a92b7-78c1-4491-bc44-d1a456cb92a1" providerId="AD" clId="Web-{9AEB9116-9349-D68B-767A-A3B86E81AA9C}" dt="2022-05-10T12:26:02.683" v="19"/>
          <ac:picMkLst>
            <pc:docMk/>
            <pc:sldMk cId="3387926794" sldId="268"/>
            <ac:picMk id="9" creationId="{1C15E74E-C2DE-8E7A-430F-ADC4C6AE5B05}"/>
          </ac:picMkLst>
        </pc:picChg>
        <pc:picChg chg="add mod">
          <ac:chgData name="Kellie Mills (2103897)" userId="S::2103897@student.uwtsd.ac.uk::9a9a92b7-78c1-4491-bc44-d1a456cb92a1" providerId="AD" clId="Web-{9AEB9116-9349-D68B-767A-A3B86E81AA9C}" dt="2022-05-10T12:34:28.056" v="47"/>
          <ac:picMkLst>
            <pc:docMk/>
            <pc:sldMk cId="3387926794" sldId="268"/>
            <ac:picMk id="11" creationId="{2132612D-AC9B-E1D5-62B5-4294B577D04B}"/>
          </ac:picMkLst>
        </pc:picChg>
        <pc:cxnChg chg="del">
          <ac:chgData name="Kellie Mills (2103897)" userId="S::2103897@student.uwtsd.ac.uk::9a9a92b7-78c1-4491-bc44-d1a456cb92a1" providerId="AD" clId="Web-{9AEB9116-9349-D68B-767A-A3B86E81AA9C}" dt="2022-05-10T12:29:40.251" v="46"/>
          <ac:cxnSpMkLst>
            <pc:docMk/>
            <pc:sldMk cId="3387926794" sldId="268"/>
            <ac:cxnSpMk id="16" creationId="{0DD76B5F-5BAA-48C6-9065-9AEF15D30B4E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2B98C8-7984-41D7-A3B4-EC0DAFACD8B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7DA307F-8D57-4556-9FDE-2AA2A304F698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What is the importance of antenatal screening?</a:t>
          </a:r>
          <a:endParaRPr lang="en-GB" dirty="0"/>
        </a:p>
      </dgm:t>
    </dgm:pt>
    <dgm:pt modelId="{D291EC15-B940-4068-97EE-20D67FE94F20}" type="parTrans" cxnId="{6D16B4A3-2BCC-4AB2-956A-A2A016B4B020}">
      <dgm:prSet/>
      <dgm:spPr/>
      <dgm:t>
        <a:bodyPr/>
        <a:lstStyle/>
        <a:p>
          <a:endParaRPr lang="en-US"/>
        </a:p>
      </dgm:t>
    </dgm:pt>
    <dgm:pt modelId="{4895EC1C-5506-487D-A2DD-88F17DC2940C}" type="sibTrans" cxnId="{6D16B4A3-2BCC-4AB2-956A-A2A016B4B020}">
      <dgm:prSet/>
      <dgm:spPr/>
      <dgm:t>
        <a:bodyPr/>
        <a:lstStyle/>
        <a:p>
          <a:endParaRPr lang="en-US"/>
        </a:p>
      </dgm:t>
    </dgm:pt>
    <dgm:pt modelId="{22F81ED3-2112-4095-A9C8-84FDF0E4D5A0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Information leaflets/ Websites</a:t>
          </a:r>
          <a:endParaRPr lang="en-GB" dirty="0"/>
        </a:p>
      </dgm:t>
    </dgm:pt>
    <dgm:pt modelId="{A850CACA-149E-4518-962B-763D47C1DCAD}" type="parTrans" cxnId="{D1F92DAE-3364-42D6-9122-756A2BAFE275}">
      <dgm:prSet/>
      <dgm:spPr/>
      <dgm:t>
        <a:bodyPr/>
        <a:lstStyle/>
        <a:p>
          <a:endParaRPr lang="en-US"/>
        </a:p>
      </dgm:t>
    </dgm:pt>
    <dgm:pt modelId="{471972CC-A555-4DC6-AE56-B8FCAE778A78}" type="sibTrans" cxnId="{D1F92DAE-3364-42D6-9122-756A2BAFE275}">
      <dgm:prSet/>
      <dgm:spPr/>
      <dgm:t>
        <a:bodyPr/>
        <a:lstStyle/>
        <a:p>
          <a:endParaRPr lang="en-US"/>
        </a:p>
      </dgm:t>
    </dgm:pt>
    <dgm:pt modelId="{94B0C2B6-6875-4E52-8481-1D3C1B7E863E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Health Prevention</a:t>
          </a:r>
        </a:p>
      </dgm:t>
    </dgm:pt>
    <dgm:pt modelId="{F2E3B2C8-C813-49B7-B379-BD4BA36395E0}" type="parTrans" cxnId="{C8374A47-57CF-4155-8A0E-4F39D7F00D48}">
      <dgm:prSet/>
      <dgm:spPr/>
    </dgm:pt>
    <dgm:pt modelId="{C4990D47-BE75-47B6-B98E-331224EC4357}" type="sibTrans" cxnId="{C8374A47-57CF-4155-8A0E-4F39D7F00D48}">
      <dgm:prSet/>
      <dgm:spPr/>
      <dgm:t>
        <a:bodyPr/>
        <a:lstStyle/>
        <a:p>
          <a:endParaRPr lang="en-GB"/>
        </a:p>
      </dgm:t>
    </dgm:pt>
    <dgm:pt modelId="{7B552BBC-8E6A-46A4-9D4B-9D381A43486F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Health Promotion</a:t>
          </a:r>
        </a:p>
      </dgm:t>
    </dgm:pt>
    <dgm:pt modelId="{FF962068-52E3-4BBE-80C9-CD0BCC6BE180}" type="parTrans" cxnId="{F16711E1-0756-49B4-90A5-9235BEDC3AC0}">
      <dgm:prSet/>
      <dgm:spPr/>
    </dgm:pt>
    <dgm:pt modelId="{AB2DA54B-EBF6-4819-A74A-59A6EFB404B0}" type="sibTrans" cxnId="{F16711E1-0756-49B4-90A5-9235BEDC3AC0}">
      <dgm:prSet/>
      <dgm:spPr/>
      <dgm:t>
        <a:bodyPr/>
        <a:lstStyle/>
        <a:p>
          <a:endParaRPr lang="en-GB"/>
        </a:p>
      </dgm:t>
    </dgm:pt>
    <dgm:pt modelId="{A38B7DE8-D412-4599-A4F9-F527EAD8E7FD}">
      <dgm:prSet phldr="0"/>
      <dgm:spPr/>
      <dgm:t>
        <a:bodyPr/>
        <a:lstStyle/>
        <a:p>
          <a:r>
            <a:rPr lang="en-US" dirty="0">
              <a:latin typeface="Century Gothic" panose="020B0502020202020204"/>
            </a:rPr>
            <a:t>Recap</a:t>
          </a:r>
          <a:endParaRPr lang="en-US" dirty="0"/>
        </a:p>
      </dgm:t>
    </dgm:pt>
    <dgm:pt modelId="{BB59E7AE-1050-4506-B72E-0CFACC192082}" type="parTrans" cxnId="{A7C5DE6D-49E8-4A5A-928D-23C5027CCF58}">
      <dgm:prSet/>
      <dgm:spPr/>
    </dgm:pt>
    <dgm:pt modelId="{F6867DE9-8C88-485F-A167-A1B2C6FAB1FB}" type="sibTrans" cxnId="{A7C5DE6D-49E8-4A5A-928D-23C5027CCF58}">
      <dgm:prSet/>
      <dgm:spPr/>
    </dgm:pt>
    <dgm:pt modelId="{BF41DC77-23AD-48AD-B9BD-C3F1FADE0AC3}">
      <dgm:prSet phldr="0"/>
      <dgm:spPr/>
      <dgm:t>
        <a:bodyPr/>
        <a:lstStyle/>
        <a:p>
          <a:r>
            <a:rPr lang="en-US" dirty="0">
              <a:latin typeface="Century Gothic" panose="020B0502020202020204"/>
            </a:rPr>
            <a:t>References</a:t>
          </a:r>
        </a:p>
      </dgm:t>
    </dgm:pt>
    <dgm:pt modelId="{2C67C4C7-5BB1-4A76-AEC1-CADE3FD7A33A}" type="parTrans" cxnId="{7B277296-5150-41DF-B367-0C9F66202257}">
      <dgm:prSet/>
      <dgm:spPr/>
    </dgm:pt>
    <dgm:pt modelId="{8EBB6A81-F4C5-4216-8421-9183D52C9891}" type="sibTrans" cxnId="{7B277296-5150-41DF-B367-0C9F66202257}">
      <dgm:prSet/>
      <dgm:spPr/>
    </dgm:pt>
    <dgm:pt modelId="{B43E7C9D-E3B6-46FF-B23F-FF6744C4A95D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Antenatal screening </a:t>
          </a:r>
        </a:p>
      </dgm:t>
    </dgm:pt>
    <dgm:pt modelId="{5872809F-FF7C-44EE-88BE-69DC300353C1}" type="parTrans" cxnId="{3EE4AE60-3D4D-405A-B1CA-DFD92F66AC89}">
      <dgm:prSet/>
      <dgm:spPr/>
    </dgm:pt>
    <dgm:pt modelId="{FB0FFE96-1F75-44A4-B063-4B0CD0C0CE52}" type="sibTrans" cxnId="{3EE4AE60-3D4D-405A-B1CA-DFD92F66AC89}">
      <dgm:prSet/>
      <dgm:spPr/>
    </dgm:pt>
    <dgm:pt modelId="{319D1C48-F9F0-4E22-9359-C24827704D78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Improvements to antenatal screening</a:t>
          </a:r>
        </a:p>
      </dgm:t>
    </dgm:pt>
    <dgm:pt modelId="{430B318F-CE0D-42B3-AAA4-5BE997A9B2B6}" type="parTrans" cxnId="{415FEF8B-CCEA-4CF7-82E0-03ACCA9CB158}">
      <dgm:prSet/>
      <dgm:spPr/>
    </dgm:pt>
    <dgm:pt modelId="{4EAAA6A3-6344-4115-B72C-2BC1C0A45556}" type="sibTrans" cxnId="{415FEF8B-CCEA-4CF7-82E0-03ACCA9CB158}">
      <dgm:prSet/>
      <dgm:spPr/>
    </dgm:pt>
    <dgm:pt modelId="{9956757C-378B-4ACE-B95F-A37B35213E0B}" type="pres">
      <dgm:prSet presAssocID="{932B98C8-7984-41D7-A3B4-EC0DAFACD8BB}" presName="linear" presStyleCnt="0">
        <dgm:presLayoutVars>
          <dgm:animLvl val="lvl"/>
          <dgm:resizeHandles val="exact"/>
        </dgm:presLayoutVars>
      </dgm:prSet>
      <dgm:spPr/>
    </dgm:pt>
    <dgm:pt modelId="{1A8AFCE3-B267-469C-BA1B-6C28B7DA661C}" type="pres">
      <dgm:prSet presAssocID="{B7DA307F-8D57-4556-9FDE-2AA2A304F698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9EC1E35E-2177-42CC-8896-F81110708378}" type="pres">
      <dgm:prSet presAssocID="{4895EC1C-5506-487D-A2DD-88F17DC2940C}" presName="spacer" presStyleCnt="0"/>
      <dgm:spPr/>
    </dgm:pt>
    <dgm:pt modelId="{1B74ECE1-DA95-471D-8141-CF1CEC20B6F4}" type="pres">
      <dgm:prSet presAssocID="{319D1C48-F9F0-4E22-9359-C24827704D78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3040B0ED-128F-408E-B85B-CEFAB3C32DBA}" type="pres">
      <dgm:prSet presAssocID="{4EAAA6A3-6344-4115-B72C-2BC1C0A45556}" presName="spacer" presStyleCnt="0"/>
      <dgm:spPr/>
    </dgm:pt>
    <dgm:pt modelId="{C6139D01-B736-40DB-9A11-408B22B0687A}" type="pres">
      <dgm:prSet presAssocID="{B43E7C9D-E3B6-46FF-B23F-FF6744C4A95D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C69DCEC4-2837-4AD2-A816-FDDFE7282566}" type="pres">
      <dgm:prSet presAssocID="{FB0FFE96-1F75-44A4-B063-4B0CD0C0CE52}" presName="spacer" presStyleCnt="0"/>
      <dgm:spPr/>
    </dgm:pt>
    <dgm:pt modelId="{8F9E2EFC-6467-4403-AC0F-B73B46C66E08}" type="pres">
      <dgm:prSet presAssocID="{22F81ED3-2112-4095-A9C8-84FDF0E4D5A0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C639D685-09CF-4365-8363-454ED491B6B2}" type="pres">
      <dgm:prSet presAssocID="{471972CC-A555-4DC6-AE56-B8FCAE778A78}" presName="spacer" presStyleCnt="0"/>
      <dgm:spPr/>
    </dgm:pt>
    <dgm:pt modelId="{6210259F-C934-49CD-9139-38440B2804BD}" type="pres">
      <dgm:prSet presAssocID="{94B0C2B6-6875-4E52-8481-1D3C1B7E863E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5F0D71D1-E510-4F8D-9851-F13698AAF984}" type="pres">
      <dgm:prSet presAssocID="{C4990D47-BE75-47B6-B98E-331224EC4357}" presName="spacer" presStyleCnt="0"/>
      <dgm:spPr/>
    </dgm:pt>
    <dgm:pt modelId="{14B6E61A-B4D3-4965-885D-176BCB679BF3}" type="pres">
      <dgm:prSet presAssocID="{7B552BBC-8E6A-46A4-9D4B-9D381A43486F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260C02C0-3E4A-43ED-B8FD-21B9FFA09DBC}" type="pres">
      <dgm:prSet presAssocID="{AB2DA54B-EBF6-4819-A74A-59A6EFB404B0}" presName="spacer" presStyleCnt="0"/>
      <dgm:spPr/>
    </dgm:pt>
    <dgm:pt modelId="{6E7CDF91-D625-4C9A-8637-EB3B7F0DD89A}" type="pres">
      <dgm:prSet presAssocID="{A38B7DE8-D412-4599-A4F9-F527EAD8E7FD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89034495-6CDB-47B4-AE66-922C031DE293}" type="pres">
      <dgm:prSet presAssocID="{F6867DE9-8C88-485F-A167-A1B2C6FAB1FB}" presName="spacer" presStyleCnt="0"/>
      <dgm:spPr/>
    </dgm:pt>
    <dgm:pt modelId="{54D52265-7376-4F7E-9D52-522D3A2594CE}" type="pres">
      <dgm:prSet presAssocID="{BF41DC77-23AD-48AD-B9BD-C3F1FADE0AC3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080C8214-E6DE-43C1-AC90-C02F86030CAC}" type="presOf" srcId="{22F81ED3-2112-4095-A9C8-84FDF0E4D5A0}" destId="{8F9E2EFC-6467-4403-AC0F-B73B46C66E08}" srcOrd="0" destOrd="0" presId="urn:microsoft.com/office/officeart/2005/8/layout/vList2"/>
    <dgm:cxn modelId="{49AE1B33-44E4-4FA4-9E38-055E2FC341AB}" type="presOf" srcId="{B43E7C9D-E3B6-46FF-B23F-FF6744C4A95D}" destId="{C6139D01-B736-40DB-9A11-408B22B0687A}" srcOrd="0" destOrd="0" presId="urn:microsoft.com/office/officeart/2005/8/layout/vList2"/>
    <dgm:cxn modelId="{3EE4AE60-3D4D-405A-B1CA-DFD92F66AC89}" srcId="{932B98C8-7984-41D7-A3B4-EC0DAFACD8BB}" destId="{B43E7C9D-E3B6-46FF-B23F-FF6744C4A95D}" srcOrd="2" destOrd="0" parTransId="{5872809F-FF7C-44EE-88BE-69DC300353C1}" sibTransId="{FB0FFE96-1F75-44A4-B063-4B0CD0C0CE52}"/>
    <dgm:cxn modelId="{C8374A47-57CF-4155-8A0E-4F39D7F00D48}" srcId="{932B98C8-7984-41D7-A3B4-EC0DAFACD8BB}" destId="{94B0C2B6-6875-4E52-8481-1D3C1B7E863E}" srcOrd="4" destOrd="0" parTransId="{F2E3B2C8-C813-49B7-B379-BD4BA36395E0}" sibTransId="{C4990D47-BE75-47B6-B98E-331224EC4357}"/>
    <dgm:cxn modelId="{A7C5DE6D-49E8-4A5A-928D-23C5027CCF58}" srcId="{932B98C8-7984-41D7-A3B4-EC0DAFACD8BB}" destId="{A38B7DE8-D412-4599-A4F9-F527EAD8E7FD}" srcOrd="6" destOrd="0" parTransId="{BB59E7AE-1050-4506-B72E-0CFACC192082}" sibTransId="{F6867DE9-8C88-485F-A167-A1B2C6FAB1FB}"/>
    <dgm:cxn modelId="{B6852F5A-79BD-44C2-9971-7B0F1DB88C7C}" type="presOf" srcId="{94B0C2B6-6875-4E52-8481-1D3C1B7E863E}" destId="{6210259F-C934-49CD-9139-38440B2804BD}" srcOrd="0" destOrd="0" presId="urn:microsoft.com/office/officeart/2005/8/layout/vList2"/>
    <dgm:cxn modelId="{406C8884-E369-4CCA-AE91-93E0397A5227}" type="presOf" srcId="{7B552BBC-8E6A-46A4-9D4B-9D381A43486F}" destId="{14B6E61A-B4D3-4965-885D-176BCB679BF3}" srcOrd="0" destOrd="0" presId="urn:microsoft.com/office/officeart/2005/8/layout/vList2"/>
    <dgm:cxn modelId="{53D88C89-63D1-4878-A6E0-62522F4C6A15}" type="presOf" srcId="{A38B7DE8-D412-4599-A4F9-F527EAD8E7FD}" destId="{6E7CDF91-D625-4C9A-8637-EB3B7F0DD89A}" srcOrd="0" destOrd="0" presId="urn:microsoft.com/office/officeart/2005/8/layout/vList2"/>
    <dgm:cxn modelId="{415FEF8B-CCEA-4CF7-82E0-03ACCA9CB158}" srcId="{932B98C8-7984-41D7-A3B4-EC0DAFACD8BB}" destId="{319D1C48-F9F0-4E22-9359-C24827704D78}" srcOrd="1" destOrd="0" parTransId="{430B318F-CE0D-42B3-AAA4-5BE997A9B2B6}" sibTransId="{4EAAA6A3-6344-4115-B72C-2BC1C0A45556}"/>
    <dgm:cxn modelId="{82068A91-0EEF-46FB-B546-0B45B3A17D22}" type="presOf" srcId="{BF41DC77-23AD-48AD-B9BD-C3F1FADE0AC3}" destId="{54D52265-7376-4F7E-9D52-522D3A2594CE}" srcOrd="0" destOrd="0" presId="urn:microsoft.com/office/officeart/2005/8/layout/vList2"/>
    <dgm:cxn modelId="{7B277296-5150-41DF-B367-0C9F66202257}" srcId="{932B98C8-7984-41D7-A3B4-EC0DAFACD8BB}" destId="{BF41DC77-23AD-48AD-B9BD-C3F1FADE0AC3}" srcOrd="7" destOrd="0" parTransId="{2C67C4C7-5BB1-4A76-AEC1-CADE3FD7A33A}" sibTransId="{8EBB6A81-F4C5-4216-8421-9183D52C9891}"/>
    <dgm:cxn modelId="{D8F72E9D-0C46-49F1-BDCD-3198341B3415}" type="presOf" srcId="{319D1C48-F9F0-4E22-9359-C24827704D78}" destId="{1B74ECE1-DA95-471D-8141-CF1CEC20B6F4}" srcOrd="0" destOrd="0" presId="urn:microsoft.com/office/officeart/2005/8/layout/vList2"/>
    <dgm:cxn modelId="{6D16B4A3-2BCC-4AB2-956A-A2A016B4B020}" srcId="{932B98C8-7984-41D7-A3B4-EC0DAFACD8BB}" destId="{B7DA307F-8D57-4556-9FDE-2AA2A304F698}" srcOrd="0" destOrd="0" parTransId="{D291EC15-B940-4068-97EE-20D67FE94F20}" sibTransId="{4895EC1C-5506-487D-A2DD-88F17DC2940C}"/>
    <dgm:cxn modelId="{986C80A9-4230-436C-AA59-6BEDE97BD5A9}" type="presOf" srcId="{B7DA307F-8D57-4556-9FDE-2AA2A304F698}" destId="{1A8AFCE3-B267-469C-BA1B-6C28B7DA661C}" srcOrd="0" destOrd="0" presId="urn:microsoft.com/office/officeart/2005/8/layout/vList2"/>
    <dgm:cxn modelId="{D1F92DAE-3364-42D6-9122-756A2BAFE275}" srcId="{932B98C8-7984-41D7-A3B4-EC0DAFACD8BB}" destId="{22F81ED3-2112-4095-A9C8-84FDF0E4D5A0}" srcOrd="3" destOrd="0" parTransId="{A850CACA-149E-4518-962B-763D47C1DCAD}" sibTransId="{471972CC-A555-4DC6-AE56-B8FCAE778A78}"/>
    <dgm:cxn modelId="{2D5AACC6-1CBA-43C7-9B42-EF3621CF3966}" type="presOf" srcId="{932B98C8-7984-41D7-A3B4-EC0DAFACD8BB}" destId="{9956757C-378B-4ACE-B95F-A37B35213E0B}" srcOrd="0" destOrd="0" presId="urn:microsoft.com/office/officeart/2005/8/layout/vList2"/>
    <dgm:cxn modelId="{F16711E1-0756-49B4-90A5-9235BEDC3AC0}" srcId="{932B98C8-7984-41D7-A3B4-EC0DAFACD8BB}" destId="{7B552BBC-8E6A-46A4-9D4B-9D381A43486F}" srcOrd="5" destOrd="0" parTransId="{FF962068-52E3-4BBE-80C9-CD0BCC6BE180}" sibTransId="{AB2DA54B-EBF6-4819-A74A-59A6EFB404B0}"/>
    <dgm:cxn modelId="{8FF6FA58-8911-490E-B25C-33167B9DB176}" type="presParOf" srcId="{9956757C-378B-4ACE-B95F-A37B35213E0B}" destId="{1A8AFCE3-B267-469C-BA1B-6C28B7DA661C}" srcOrd="0" destOrd="0" presId="urn:microsoft.com/office/officeart/2005/8/layout/vList2"/>
    <dgm:cxn modelId="{325E0722-14BA-4D8A-8982-EBC4EF212957}" type="presParOf" srcId="{9956757C-378B-4ACE-B95F-A37B35213E0B}" destId="{9EC1E35E-2177-42CC-8896-F81110708378}" srcOrd="1" destOrd="0" presId="urn:microsoft.com/office/officeart/2005/8/layout/vList2"/>
    <dgm:cxn modelId="{C6822E28-63D5-44D8-80D2-C23DA4CDB6B7}" type="presParOf" srcId="{9956757C-378B-4ACE-B95F-A37B35213E0B}" destId="{1B74ECE1-DA95-471D-8141-CF1CEC20B6F4}" srcOrd="2" destOrd="0" presId="urn:microsoft.com/office/officeart/2005/8/layout/vList2"/>
    <dgm:cxn modelId="{8751413F-0EFA-4FC4-B63F-43A9C0E848EA}" type="presParOf" srcId="{9956757C-378B-4ACE-B95F-A37B35213E0B}" destId="{3040B0ED-128F-408E-B85B-CEFAB3C32DBA}" srcOrd="3" destOrd="0" presId="urn:microsoft.com/office/officeart/2005/8/layout/vList2"/>
    <dgm:cxn modelId="{D92C6978-8F9A-4AE9-8A0B-C9CD2C91836E}" type="presParOf" srcId="{9956757C-378B-4ACE-B95F-A37B35213E0B}" destId="{C6139D01-B736-40DB-9A11-408B22B0687A}" srcOrd="4" destOrd="0" presId="urn:microsoft.com/office/officeart/2005/8/layout/vList2"/>
    <dgm:cxn modelId="{B41812BD-CB09-4EB7-A827-82B39447C8EE}" type="presParOf" srcId="{9956757C-378B-4ACE-B95F-A37B35213E0B}" destId="{C69DCEC4-2837-4AD2-A816-FDDFE7282566}" srcOrd="5" destOrd="0" presId="urn:microsoft.com/office/officeart/2005/8/layout/vList2"/>
    <dgm:cxn modelId="{F01DD3AE-193C-49A9-A9FD-66DFEA5CB858}" type="presParOf" srcId="{9956757C-378B-4ACE-B95F-A37B35213E0B}" destId="{8F9E2EFC-6467-4403-AC0F-B73B46C66E08}" srcOrd="6" destOrd="0" presId="urn:microsoft.com/office/officeart/2005/8/layout/vList2"/>
    <dgm:cxn modelId="{C0B599BB-4077-48D0-98B9-2954C6F410E2}" type="presParOf" srcId="{9956757C-378B-4ACE-B95F-A37B35213E0B}" destId="{C639D685-09CF-4365-8363-454ED491B6B2}" srcOrd="7" destOrd="0" presId="urn:microsoft.com/office/officeart/2005/8/layout/vList2"/>
    <dgm:cxn modelId="{2655D07A-20B9-43D1-913D-052ED1CB628E}" type="presParOf" srcId="{9956757C-378B-4ACE-B95F-A37B35213E0B}" destId="{6210259F-C934-49CD-9139-38440B2804BD}" srcOrd="8" destOrd="0" presId="urn:microsoft.com/office/officeart/2005/8/layout/vList2"/>
    <dgm:cxn modelId="{CD589E4D-0A5F-4F3D-A51F-6AA6BA06EB1D}" type="presParOf" srcId="{9956757C-378B-4ACE-B95F-A37B35213E0B}" destId="{5F0D71D1-E510-4F8D-9851-F13698AAF984}" srcOrd="9" destOrd="0" presId="urn:microsoft.com/office/officeart/2005/8/layout/vList2"/>
    <dgm:cxn modelId="{BE7A5F7B-F63E-40ED-BACA-573C43FDB900}" type="presParOf" srcId="{9956757C-378B-4ACE-B95F-A37B35213E0B}" destId="{14B6E61A-B4D3-4965-885D-176BCB679BF3}" srcOrd="10" destOrd="0" presId="urn:microsoft.com/office/officeart/2005/8/layout/vList2"/>
    <dgm:cxn modelId="{4FA94309-5CDC-4A1F-8FD4-09BD19A44B1A}" type="presParOf" srcId="{9956757C-378B-4ACE-B95F-A37B35213E0B}" destId="{260C02C0-3E4A-43ED-B8FD-21B9FFA09DBC}" srcOrd="11" destOrd="0" presId="urn:microsoft.com/office/officeart/2005/8/layout/vList2"/>
    <dgm:cxn modelId="{D7A4929F-9E2E-4FC3-88B8-9857B926B4B0}" type="presParOf" srcId="{9956757C-378B-4ACE-B95F-A37B35213E0B}" destId="{6E7CDF91-D625-4C9A-8637-EB3B7F0DD89A}" srcOrd="12" destOrd="0" presId="urn:microsoft.com/office/officeart/2005/8/layout/vList2"/>
    <dgm:cxn modelId="{CF5C66B8-986B-4774-9C44-BD423FB30950}" type="presParOf" srcId="{9956757C-378B-4ACE-B95F-A37B35213E0B}" destId="{89034495-6CDB-47B4-AE66-922C031DE293}" srcOrd="13" destOrd="0" presId="urn:microsoft.com/office/officeart/2005/8/layout/vList2"/>
    <dgm:cxn modelId="{7E72E71E-D06C-440C-966D-403B6C322C7D}" type="presParOf" srcId="{9956757C-378B-4ACE-B95F-A37B35213E0B}" destId="{54D52265-7376-4F7E-9D52-522D3A2594CE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28C142-97FA-426C-B496-9B66E2BF05A6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FAFD26F-09D6-49EC-8557-260E56E6234B}">
      <dgm:prSet/>
      <dgm:spPr/>
      <dgm:t>
        <a:bodyPr/>
        <a:lstStyle/>
        <a:p>
          <a:r>
            <a:rPr lang="en-US" dirty="0"/>
            <a:t>Syphilis</a:t>
          </a:r>
        </a:p>
      </dgm:t>
    </dgm:pt>
    <dgm:pt modelId="{0ECFC325-A0E2-46F6-A67D-C9670D7A2F17}" type="parTrans" cxnId="{C87AB371-9F24-4B20-A0C2-5833D30B21E9}">
      <dgm:prSet/>
      <dgm:spPr/>
      <dgm:t>
        <a:bodyPr/>
        <a:lstStyle/>
        <a:p>
          <a:endParaRPr lang="en-US"/>
        </a:p>
      </dgm:t>
    </dgm:pt>
    <dgm:pt modelId="{13C603CB-1DDC-4493-9EF3-B51562FA7005}" type="sibTrans" cxnId="{C87AB371-9F24-4B20-A0C2-5833D30B21E9}">
      <dgm:prSet/>
      <dgm:spPr/>
      <dgm:t>
        <a:bodyPr/>
        <a:lstStyle/>
        <a:p>
          <a:endParaRPr lang="en-US"/>
        </a:p>
      </dgm:t>
    </dgm:pt>
    <dgm:pt modelId="{60173DA5-0C2D-4D20-861C-11948FA457F6}">
      <dgm:prSet/>
      <dgm:spPr/>
      <dgm:t>
        <a:bodyPr/>
        <a:lstStyle/>
        <a:p>
          <a:r>
            <a:rPr lang="en-US" dirty="0"/>
            <a:t>HIV</a:t>
          </a:r>
        </a:p>
      </dgm:t>
    </dgm:pt>
    <dgm:pt modelId="{AD6B56FE-04E9-4884-8EE0-D4894037E812}" type="parTrans" cxnId="{67E98188-4E41-43B5-8EE4-50EC9CDB5F2F}">
      <dgm:prSet/>
      <dgm:spPr/>
      <dgm:t>
        <a:bodyPr/>
        <a:lstStyle/>
        <a:p>
          <a:endParaRPr lang="en-US"/>
        </a:p>
      </dgm:t>
    </dgm:pt>
    <dgm:pt modelId="{C36EDF5C-B849-46DF-A4E0-BC8B30135B03}" type="sibTrans" cxnId="{67E98188-4E41-43B5-8EE4-50EC9CDB5F2F}">
      <dgm:prSet/>
      <dgm:spPr/>
      <dgm:t>
        <a:bodyPr/>
        <a:lstStyle/>
        <a:p>
          <a:endParaRPr lang="en-US"/>
        </a:p>
      </dgm:t>
    </dgm:pt>
    <dgm:pt modelId="{F486BE28-1628-447D-94AF-351F01F4287D}">
      <dgm:prSet/>
      <dgm:spPr/>
      <dgm:t>
        <a:bodyPr/>
        <a:lstStyle/>
        <a:p>
          <a:r>
            <a:rPr lang="en-US" dirty="0"/>
            <a:t>Hepatitis B</a:t>
          </a:r>
        </a:p>
      </dgm:t>
    </dgm:pt>
    <dgm:pt modelId="{75F9DDDD-499E-4B9C-AB01-AC1CB18B06FE}" type="parTrans" cxnId="{7ECCCFBF-F95E-41D4-9B41-1DEEDDC278F1}">
      <dgm:prSet/>
      <dgm:spPr/>
      <dgm:t>
        <a:bodyPr/>
        <a:lstStyle/>
        <a:p>
          <a:endParaRPr lang="en-US"/>
        </a:p>
      </dgm:t>
    </dgm:pt>
    <dgm:pt modelId="{C4C3107D-D347-429F-A306-44D6332E4236}" type="sibTrans" cxnId="{7ECCCFBF-F95E-41D4-9B41-1DEEDDC278F1}">
      <dgm:prSet/>
      <dgm:spPr/>
      <dgm:t>
        <a:bodyPr/>
        <a:lstStyle/>
        <a:p>
          <a:endParaRPr lang="en-US"/>
        </a:p>
      </dgm:t>
    </dgm:pt>
    <dgm:pt modelId="{C3ECC577-86AA-40CB-8D16-5EB623A15E19}">
      <dgm:prSet/>
      <dgm:spPr/>
      <dgm:t>
        <a:bodyPr/>
        <a:lstStyle/>
        <a:p>
          <a:r>
            <a:rPr lang="en-US" dirty="0"/>
            <a:t>Sickle Cell Disease (SCD)</a:t>
          </a:r>
        </a:p>
      </dgm:t>
    </dgm:pt>
    <dgm:pt modelId="{EDD5AB48-4F87-4A59-B250-84D2882D333F}" type="parTrans" cxnId="{AF229802-13EF-4789-B950-5FF79D97557A}">
      <dgm:prSet/>
      <dgm:spPr/>
      <dgm:t>
        <a:bodyPr/>
        <a:lstStyle/>
        <a:p>
          <a:endParaRPr lang="en-US"/>
        </a:p>
      </dgm:t>
    </dgm:pt>
    <dgm:pt modelId="{FC7E89BD-8D51-4BE6-8D92-35A3483054B8}" type="sibTrans" cxnId="{AF229802-13EF-4789-B950-5FF79D97557A}">
      <dgm:prSet/>
      <dgm:spPr/>
      <dgm:t>
        <a:bodyPr/>
        <a:lstStyle/>
        <a:p>
          <a:endParaRPr lang="en-US"/>
        </a:p>
      </dgm:t>
    </dgm:pt>
    <dgm:pt modelId="{4222279B-375D-4781-B729-441E8FEC4A6C}">
      <dgm:prSet/>
      <dgm:spPr/>
      <dgm:t>
        <a:bodyPr/>
        <a:lstStyle/>
        <a:p>
          <a:r>
            <a:rPr lang="en-US" dirty="0" err="1"/>
            <a:t>Thalassaemia</a:t>
          </a:r>
          <a:endParaRPr lang="en-US" dirty="0"/>
        </a:p>
      </dgm:t>
    </dgm:pt>
    <dgm:pt modelId="{C96FE4E9-DA67-4BD6-BA4D-186CFEB63F90}" type="parTrans" cxnId="{540D776A-44AF-4190-9CF2-6898BEC3FA72}">
      <dgm:prSet/>
      <dgm:spPr/>
      <dgm:t>
        <a:bodyPr/>
        <a:lstStyle/>
        <a:p>
          <a:endParaRPr lang="en-US"/>
        </a:p>
      </dgm:t>
    </dgm:pt>
    <dgm:pt modelId="{E9BA7FCE-BDB6-43B6-8A85-B55E617DAE97}" type="sibTrans" cxnId="{540D776A-44AF-4190-9CF2-6898BEC3FA72}">
      <dgm:prSet/>
      <dgm:spPr/>
      <dgm:t>
        <a:bodyPr/>
        <a:lstStyle/>
        <a:p>
          <a:endParaRPr lang="en-US"/>
        </a:p>
      </dgm:t>
    </dgm:pt>
    <dgm:pt modelId="{57E5A8AB-8067-43BB-839C-5856BC2C37BA}">
      <dgm:prSet/>
      <dgm:spPr/>
      <dgm:t>
        <a:bodyPr/>
        <a:lstStyle/>
        <a:p>
          <a:r>
            <a:rPr lang="en-US" dirty="0"/>
            <a:t>Gestational Diabetes</a:t>
          </a:r>
        </a:p>
      </dgm:t>
    </dgm:pt>
    <dgm:pt modelId="{F04B96E1-7EA7-4176-999D-9078B55E2BDC}" type="parTrans" cxnId="{224334E6-6D6E-45F0-96E0-CCE805A5575B}">
      <dgm:prSet/>
      <dgm:spPr/>
      <dgm:t>
        <a:bodyPr/>
        <a:lstStyle/>
        <a:p>
          <a:endParaRPr lang="en-US"/>
        </a:p>
      </dgm:t>
    </dgm:pt>
    <dgm:pt modelId="{031163EF-98C6-486B-A5E9-FF27D5B829B1}" type="sibTrans" cxnId="{224334E6-6D6E-45F0-96E0-CCE805A5575B}">
      <dgm:prSet/>
      <dgm:spPr/>
      <dgm:t>
        <a:bodyPr/>
        <a:lstStyle/>
        <a:p>
          <a:endParaRPr lang="en-US"/>
        </a:p>
      </dgm:t>
    </dgm:pt>
    <dgm:pt modelId="{381AB7F1-E20D-4CCA-8FB0-39B15F0598D7}">
      <dgm:prSet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Pre-Eclampsia</a:t>
          </a:r>
        </a:p>
      </dgm:t>
    </dgm:pt>
    <dgm:pt modelId="{5FADDD8B-B95A-4237-9513-10BC01E845F4}" type="parTrans" cxnId="{88A5F714-12E9-433F-B97E-FD9A7636A3B2}">
      <dgm:prSet/>
      <dgm:spPr/>
    </dgm:pt>
    <dgm:pt modelId="{A9D6B6B8-B1B2-4779-B55E-F3A8D4484D05}" type="sibTrans" cxnId="{88A5F714-12E9-433F-B97E-FD9A7636A3B2}">
      <dgm:prSet/>
      <dgm:spPr/>
    </dgm:pt>
    <dgm:pt modelId="{6946DD10-B611-43A2-9916-95AD3E92802D}">
      <dgm:prSet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Deep Vein Thrombosis</a:t>
          </a:r>
        </a:p>
      </dgm:t>
    </dgm:pt>
    <dgm:pt modelId="{D9551F5E-0557-40C0-980D-89E85FCEDA36}" type="parTrans" cxnId="{80D7C116-A0A2-4298-97FB-FE62CE31DA35}">
      <dgm:prSet/>
      <dgm:spPr/>
    </dgm:pt>
    <dgm:pt modelId="{B39C5CBF-E78A-4C00-BFC6-EC16A16DAEA3}" type="sibTrans" cxnId="{80D7C116-A0A2-4298-97FB-FE62CE31DA35}">
      <dgm:prSet/>
      <dgm:spPr/>
    </dgm:pt>
    <dgm:pt modelId="{6E2FD7BF-A47E-4C1A-9D6B-932E600A0B14}">
      <dgm:prSet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Pre-Term Birth </a:t>
          </a:r>
        </a:p>
      </dgm:t>
    </dgm:pt>
    <dgm:pt modelId="{57ED6006-DD89-4E37-B1F8-FCE84D43D543}" type="parTrans" cxnId="{E3AF336F-264C-42EB-BB2D-06A1C412AE45}">
      <dgm:prSet/>
      <dgm:spPr/>
    </dgm:pt>
    <dgm:pt modelId="{00149348-EC98-4D3B-AEA5-3074F7B949A8}" type="sibTrans" cxnId="{E3AF336F-264C-42EB-BB2D-06A1C412AE45}">
      <dgm:prSet/>
      <dgm:spPr/>
    </dgm:pt>
    <dgm:pt modelId="{64BF118B-7EC4-48B1-BBB4-FE67701F4500}">
      <dgm:prSet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Zika Virus bitten by infected </a:t>
          </a:r>
          <a:r>
            <a:rPr lang="en-US" dirty="0"/>
            <a:t>mosquito</a:t>
          </a:r>
          <a:r>
            <a:rPr lang="en-US" dirty="0">
              <a:latin typeface="Century Gothic" panose="020B0502020202020204"/>
            </a:rPr>
            <a:t> ( not in UK)</a:t>
          </a:r>
          <a:endParaRPr lang="en-US" dirty="0"/>
        </a:p>
      </dgm:t>
    </dgm:pt>
    <dgm:pt modelId="{60E11E4E-682F-4FED-BFF6-6E1E8CA8182E}" type="parTrans" cxnId="{2A03440E-76A0-410D-BB28-B74ADEA121AD}">
      <dgm:prSet/>
      <dgm:spPr/>
    </dgm:pt>
    <dgm:pt modelId="{C502AD86-A1EF-4A27-83FB-565C9038E104}" type="sibTrans" cxnId="{2A03440E-76A0-410D-BB28-B74ADEA121AD}">
      <dgm:prSet/>
      <dgm:spPr/>
    </dgm:pt>
    <dgm:pt modelId="{A5049374-2DCB-45BA-A942-954FC46EF975}">
      <dgm:prSet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Group B Strep</a:t>
          </a:r>
        </a:p>
      </dgm:t>
    </dgm:pt>
    <dgm:pt modelId="{DA4471A3-0E0A-4C06-8345-CEB1594F6F9F}" type="parTrans" cxnId="{E6CA5E44-D5B9-4978-B1F1-A64B2147C106}">
      <dgm:prSet/>
      <dgm:spPr/>
    </dgm:pt>
    <dgm:pt modelId="{D5022CC5-2967-44B7-A870-DB6859E74F01}" type="sibTrans" cxnId="{E6CA5E44-D5B9-4978-B1F1-A64B2147C106}">
      <dgm:prSet/>
      <dgm:spPr/>
    </dgm:pt>
    <dgm:pt modelId="{6F02D8BF-3161-4228-AC49-DE5A856E3B35}" type="pres">
      <dgm:prSet presAssocID="{B828C142-97FA-426C-B496-9B66E2BF05A6}" presName="linear" presStyleCnt="0">
        <dgm:presLayoutVars>
          <dgm:animLvl val="lvl"/>
          <dgm:resizeHandles val="exact"/>
        </dgm:presLayoutVars>
      </dgm:prSet>
      <dgm:spPr/>
    </dgm:pt>
    <dgm:pt modelId="{14555784-C335-497C-889C-CAB853E9687E}" type="pres">
      <dgm:prSet presAssocID="{CFAFD26F-09D6-49EC-8557-260E56E6234B}" presName="parentText" presStyleLbl="node1" presStyleIdx="0" presStyleCnt="11">
        <dgm:presLayoutVars>
          <dgm:chMax val="0"/>
          <dgm:bulletEnabled val="1"/>
        </dgm:presLayoutVars>
      </dgm:prSet>
      <dgm:spPr/>
    </dgm:pt>
    <dgm:pt modelId="{E46EE128-5B2E-4382-9A82-D4DE360A6569}" type="pres">
      <dgm:prSet presAssocID="{13C603CB-1DDC-4493-9EF3-B51562FA7005}" presName="spacer" presStyleCnt="0"/>
      <dgm:spPr/>
    </dgm:pt>
    <dgm:pt modelId="{28CC136F-5279-4CA3-BB31-C73523664130}" type="pres">
      <dgm:prSet presAssocID="{60173DA5-0C2D-4D20-861C-11948FA457F6}" presName="parentText" presStyleLbl="node1" presStyleIdx="1" presStyleCnt="11">
        <dgm:presLayoutVars>
          <dgm:chMax val="0"/>
          <dgm:bulletEnabled val="1"/>
        </dgm:presLayoutVars>
      </dgm:prSet>
      <dgm:spPr/>
    </dgm:pt>
    <dgm:pt modelId="{143E8285-88B1-4742-9615-2EC90CAAB72B}" type="pres">
      <dgm:prSet presAssocID="{C36EDF5C-B849-46DF-A4E0-BC8B30135B03}" presName="spacer" presStyleCnt="0"/>
      <dgm:spPr/>
    </dgm:pt>
    <dgm:pt modelId="{D58D3849-4EBD-42F4-BEDA-CA158F8062EC}" type="pres">
      <dgm:prSet presAssocID="{F486BE28-1628-447D-94AF-351F01F4287D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B648B100-84EC-40FE-8013-83A6100EB371}" type="pres">
      <dgm:prSet presAssocID="{C4C3107D-D347-429F-A306-44D6332E4236}" presName="spacer" presStyleCnt="0"/>
      <dgm:spPr/>
    </dgm:pt>
    <dgm:pt modelId="{03903AC9-66A1-424C-873E-F758E8A680D2}" type="pres">
      <dgm:prSet presAssocID="{C3ECC577-86AA-40CB-8D16-5EB623A15E19}" presName="parentText" presStyleLbl="node1" presStyleIdx="3" presStyleCnt="11">
        <dgm:presLayoutVars>
          <dgm:chMax val="0"/>
          <dgm:bulletEnabled val="1"/>
        </dgm:presLayoutVars>
      </dgm:prSet>
      <dgm:spPr/>
    </dgm:pt>
    <dgm:pt modelId="{2A3B5116-16ED-43CC-BCB8-2ABB7FA5AE26}" type="pres">
      <dgm:prSet presAssocID="{FC7E89BD-8D51-4BE6-8D92-35A3483054B8}" presName="spacer" presStyleCnt="0"/>
      <dgm:spPr/>
    </dgm:pt>
    <dgm:pt modelId="{F18CC6B5-795E-497C-B6B7-99A923EFB4D2}" type="pres">
      <dgm:prSet presAssocID="{4222279B-375D-4781-B729-441E8FEC4A6C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ABBF0933-9210-4C58-972E-99B2E384B07F}" type="pres">
      <dgm:prSet presAssocID="{E9BA7FCE-BDB6-43B6-8A85-B55E617DAE97}" presName="spacer" presStyleCnt="0"/>
      <dgm:spPr/>
    </dgm:pt>
    <dgm:pt modelId="{C14DAEF4-F5D4-4222-8938-FFF1C448F083}" type="pres">
      <dgm:prSet presAssocID="{57E5A8AB-8067-43BB-839C-5856BC2C37BA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6644A38E-8089-48AB-9E6B-41DCBBB0D8C2}" type="pres">
      <dgm:prSet presAssocID="{031163EF-98C6-486B-A5E9-FF27D5B829B1}" presName="spacer" presStyleCnt="0"/>
      <dgm:spPr/>
    </dgm:pt>
    <dgm:pt modelId="{44330810-7B16-4874-A13D-A5FC740F280F}" type="pres">
      <dgm:prSet presAssocID="{381AB7F1-E20D-4CCA-8FB0-39B15F0598D7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52BD207F-1203-4272-842B-10B085EAFF03}" type="pres">
      <dgm:prSet presAssocID="{A9D6B6B8-B1B2-4779-B55E-F3A8D4484D05}" presName="spacer" presStyleCnt="0"/>
      <dgm:spPr/>
    </dgm:pt>
    <dgm:pt modelId="{E8325378-AC32-4773-8936-88CDF09B9235}" type="pres">
      <dgm:prSet presAssocID="{6946DD10-B611-43A2-9916-95AD3E92802D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9EE93179-2707-4FBC-B10B-B34EB813896F}" type="pres">
      <dgm:prSet presAssocID="{B39C5CBF-E78A-4C00-BFC6-EC16A16DAEA3}" presName="spacer" presStyleCnt="0"/>
      <dgm:spPr/>
    </dgm:pt>
    <dgm:pt modelId="{21572B80-5A85-4323-A827-999597FA6BD9}" type="pres">
      <dgm:prSet presAssocID="{64BF118B-7EC4-48B1-BBB4-FE67701F4500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116A5FCE-EE77-46F5-BA5B-33FE5111B42C}" type="pres">
      <dgm:prSet presAssocID="{C502AD86-A1EF-4A27-83FB-565C9038E104}" presName="spacer" presStyleCnt="0"/>
      <dgm:spPr/>
    </dgm:pt>
    <dgm:pt modelId="{9DDC8F20-1C51-4FB1-9A2C-B7BC87A2832D}" type="pres">
      <dgm:prSet presAssocID="{6E2FD7BF-A47E-4C1A-9D6B-932E600A0B14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1D43DE00-97B3-4BFF-8E4C-11F0803B2CB2}" type="pres">
      <dgm:prSet presAssocID="{00149348-EC98-4D3B-AEA5-3074F7B949A8}" presName="spacer" presStyleCnt="0"/>
      <dgm:spPr/>
    </dgm:pt>
    <dgm:pt modelId="{3A45B1A3-C9E1-45E2-A146-9ED004F173C7}" type="pres">
      <dgm:prSet presAssocID="{A5049374-2DCB-45BA-A942-954FC46EF975}" presName="parentText" presStyleLbl="node1" presStyleIdx="10" presStyleCnt="11">
        <dgm:presLayoutVars>
          <dgm:chMax val="0"/>
          <dgm:bulletEnabled val="1"/>
        </dgm:presLayoutVars>
      </dgm:prSet>
      <dgm:spPr/>
    </dgm:pt>
  </dgm:ptLst>
  <dgm:cxnLst>
    <dgm:cxn modelId="{AF229802-13EF-4789-B950-5FF79D97557A}" srcId="{B828C142-97FA-426C-B496-9B66E2BF05A6}" destId="{C3ECC577-86AA-40CB-8D16-5EB623A15E19}" srcOrd="3" destOrd="0" parTransId="{EDD5AB48-4F87-4A59-B250-84D2882D333F}" sibTransId="{FC7E89BD-8D51-4BE6-8D92-35A3483054B8}"/>
    <dgm:cxn modelId="{CD59B00A-52E9-44CA-8726-3646747D8B30}" type="presOf" srcId="{B828C142-97FA-426C-B496-9B66E2BF05A6}" destId="{6F02D8BF-3161-4228-AC49-DE5A856E3B35}" srcOrd="0" destOrd="0" presId="urn:microsoft.com/office/officeart/2005/8/layout/vList2"/>
    <dgm:cxn modelId="{2A03440E-76A0-410D-BB28-B74ADEA121AD}" srcId="{B828C142-97FA-426C-B496-9B66E2BF05A6}" destId="{64BF118B-7EC4-48B1-BBB4-FE67701F4500}" srcOrd="8" destOrd="0" parTransId="{60E11E4E-682F-4FED-BFF6-6E1E8CA8182E}" sibTransId="{C502AD86-A1EF-4A27-83FB-565C9038E104}"/>
    <dgm:cxn modelId="{88A5F714-12E9-433F-B97E-FD9A7636A3B2}" srcId="{B828C142-97FA-426C-B496-9B66E2BF05A6}" destId="{381AB7F1-E20D-4CCA-8FB0-39B15F0598D7}" srcOrd="6" destOrd="0" parTransId="{5FADDD8B-B95A-4237-9513-10BC01E845F4}" sibTransId="{A9D6B6B8-B1B2-4779-B55E-F3A8D4484D05}"/>
    <dgm:cxn modelId="{80D7C116-A0A2-4298-97FB-FE62CE31DA35}" srcId="{B828C142-97FA-426C-B496-9B66E2BF05A6}" destId="{6946DD10-B611-43A2-9916-95AD3E92802D}" srcOrd="7" destOrd="0" parTransId="{D9551F5E-0557-40C0-980D-89E85FCEDA36}" sibTransId="{B39C5CBF-E78A-4C00-BFC6-EC16A16DAEA3}"/>
    <dgm:cxn modelId="{3FEAC72F-7E4B-4F90-9984-7EB66817613A}" type="presOf" srcId="{A5049374-2DCB-45BA-A942-954FC46EF975}" destId="{3A45B1A3-C9E1-45E2-A146-9ED004F173C7}" srcOrd="0" destOrd="0" presId="urn:microsoft.com/office/officeart/2005/8/layout/vList2"/>
    <dgm:cxn modelId="{922DE338-7D9A-4BF6-BC59-D671AF8E8206}" type="presOf" srcId="{6946DD10-B611-43A2-9916-95AD3E92802D}" destId="{E8325378-AC32-4773-8936-88CDF09B9235}" srcOrd="0" destOrd="0" presId="urn:microsoft.com/office/officeart/2005/8/layout/vList2"/>
    <dgm:cxn modelId="{2AAC4743-829F-4F6C-8806-60693ECBD8AC}" type="presOf" srcId="{F486BE28-1628-447D-94AF-351F01F4287D}" destId="{D58D3849-4EBD-42F4-BEDA-CA158F8062EC}" srcOrd="0" destOrd="0" presId="urn:microsoft.com/office/officeart/2005/8/layout/vList2"/>
    <dgm:cxn modelId="{E6CA5E44-D5B9-4978-B1F1-A64B2147C106}" srcId="{B828C142-97FA-426C-B496-9B66E2BF05A6}" destId="{A5049374-2DCB-45BA-A942-954FC46EF975}" srcOrd="10" destOrd="0" parTransId="{DA4471A3-0E0A-4C06-8345-CEB1594F6F9F}" sibTransId="{D5022CC5-2967-44B7-A870-DB6859E74F01}"/>
    <dgm:cxn modelId="{6B757846-75D1-469E-9F6D-AF61B34504EF}" type="presOf" srcId="{4222279B-375D-4781-B729-441E8FEC4A6C}" destId="{F18CC6B5-795E-497C-B6B7-99A923EFB4D2}" srcOrd="0" destOrd="0" presId="urn:microsoft.com/office/officeart/2005/8/layout/vList2"/>
    <dgm:cxn modelId="{540D776A-44AF-4190-9CF2-6898BEC3FA72}" srcId="{B828C142-97FA-426C-B496-9B66E2BF05A6}" destId="{4222279B-375D-4781-B729-441E8FEC4A6C}" srcOrd="4" destOrd="0" parTransId="{C96FE4E9-DA67-4BD6-BA4D-186CFEB63F90}" sibTransId="{E9BA7FCE-BDB6-43B6-8A85-B55E617DAE97}"/>
    <dgm:cxn modelId="{E3AF336F-264C-42EB-BB2D-06A1C412AE45}" srcId="{B828C142-97FA-426C-B496-9B66E2BF05A6}" destId="{6E2FD7BF-A47E-4C1A-9D6B-932E600A0B14}" srcOrd="9" destOrd="0" parTransId="{57ED6006-DD89-4E37-B1F8-FCE84D43D543}" sibTransId="{00149348-EC98-4D3B-AEA5-3074F7B949A8}"/>
    <dgm:cxn modelId="{C87AB371-9F24-4B20-A0C2-5833D30B21E9}" srcId="{B828C142-97FA-426C-B496-9B66E2BF05A6}" destId="{CFAFD26F-09D6-49EC-8557-260E56E6234B}" srcOrd="0" destOrd="0" parTransId="{0ECFC325-A0E2-46F6-A67D-C9670D7A2F17}" sibTransId="{13C603CB-1DDC-4493-9EF3-B51562FA7005}"/>
    <dgm:cxn modelId="{67E98188-4E41-43B5-8EE4-50EC9CDB5F2F}" srcId="{B828C142-97FA-426C-B496-9B66E2BF05A6}" destId="{60173DA5-0C2D-4D20-861C-11948FA457F6}" srcOrd="1" destOrd="0" parTransId="{AD6B56FE-04E9-4884-8EE0-D4894037E812}" sibTransId="{C36EDF5C-B849-46DF-A4E0-BC8B30135B03}"/>
    <dgm:cxn modelId="{94D08198-134C-4CE5-B1D5-588F70A769B0}" type="presOf" srcId="{6E2FD7BF-A47E-4C1A-9D6B-932E600A0B14}" destId="{9DDC8F20-1C51-4FB1-9A2C-B7BC87A2832D}" srcOrd="0" destOrd="0" presId="urn:microsoft.com/office/officeart/2005/8/layout/vList2"/>
    <dgm:cxn modelId="{2800C1A0-51BB-4C06-AE01-CCA6DF184333}" type="presOf" srcId="{57E5A8AB-8067-43BB-839C-5856BC2C37BA}" destId="{C14DAEF4-F5D4-4222-8938-FFF1C448F083}" srcOrd="0" destOrd="0" presId="urn:microsoft.com/office/officeart/2005/8/layout/vList2"/>
    <dgm:cxn modelId="{B8BD7DB9-39E2-4795-9211-BC5B019E9176}" type="presOf" srcId="{381AB7F1-E20D-4CCA-8FB0-39B15F0598D7}" destId="{44330810-7B16-4874-A13D-A5FC740F280F}" srcOrd="0" destOrd="0" presId="urn:microsoft.com/office/officeart/2005/8/layout/vList2"/>
    <dgm:cxn modelId="{7ECCCFBF-F95E-41D4-9B41-1DEEDDC278F1}" srcId="{B828C142-97FA-426C-B496-9B66E2BF05A6}" destId="{F486BE28-1628-447D-94AF-351F01F4287D}" srcOrd="2" destOrd="0" parTransId="{75F9DDDD-499E-4B9C-AB01-AC1CB18B06FE}" sibTransId="{C4C3107D-D347-429F-A306-44D6332E4236}"/>
    <dgm:cxn modelId="{2E33FFDC-12D1-4F00-9C1B-2A964A319AD8}" type="presOf" srcId="{C3ECC577-86AA-40CB-8D16-5EB623A15E19}" destId="{03903AC9-66A1-424C-873E-F758E8A680D2}" srcOrd="0" destOrd="0" presId="urn:microsoft.com/office/officeart/2005/8/layout/vList2"/>
    <dgm:cxn modelId="{9DA3C2E2-FC60-483A-9395-7C4DB1DF6091}" type="presOf" srcId="{CFAFD26F-09D6-49EC-8557-260E56E6234B}" destId="{14555784-C335-497C-889C-CAB853E9687E}" srcOrd="0" destOrd="0" presId="urn:microsoft.com/office/officeart/2005/8/layout/vList2"/>
    <dgm:cxn modelId="{224334E6-6D6E-45F0-96E0-CCE805A5575B}" srcId="{B828C142-97FA-426C-B496-9B66E2BF05A6}" destId="{57E5A8AB-8067-43BB-839C-5856BC2C37BA}" srcOrd="5" destOrd="0" parTransId="{F04B96E1-7EA7-4176-999D-9078B55E2BDC}" sibTransId="{031163EF-98C6-486B-A5E9-FF27D5B829B1}"/>
    <dgm:cxn modelId="{606B8CF5-D457-41FD-94FC-104CDEE7B833}" type="presOf" srcId="{64BF118B-7EC4-48B1-BBB4-FE67701F4500}" destId="{21572B80-5A85-4323-A827-999597FA6BD9}" srcOrd="0" destOrd="0" presId="urn:microsoft.com/office/officeart/2005/8/layout/vList2"/>
    <dgm:cxn modelId="{2E1788FF-C9E7-4B68-B460-AA6C521CD3D4}" type="presOf" srcId="{60173DA5-0C2D-4D20-861C-11948FA457F6}" destId="{28CC136F-5279-4CA3-BB31-C73523664130}" srcOrd="0" destOrd="0" presId="urn:microsoft.com/office/officeart/2005/8/layout/vList2"/>
    <dgm:cxn modelId="{0BBD4DD2-34D2-4007-8357-8E5F3594916E}" type="presParOf" srcId="{6F02D8BF-3161-4228-AC49-DE5A856E3B35}" destId="{14555784-C335-497C-889C-CAB853E9687E}" srcOrd="0" destOrd="0" presId="urn:microsoft.com/office/officeart/2005/8/layout/vList2"/>
    <dgm:cxn modelId="{E967C12B-21E2-4B8D-BE35-454781850B0E}" type="presParOf" srcId="{6F02D8BF-3161-4228-AC49-DE5A856E3B35}" destId="{E46EE128-5B2E-4382-9A82-D4DE360A6569}" srcOrd="1" destOrd="0" presId="urn:microsoft.com/office/officeart/2005/8/layout/vList2"/>
    <dgm:cxn modelId="{60685D26-8CD3-4165-93AB-4C694DB0F79A}" type="presParOf" srcId="{6F02D8BF-3161-4228-AC49-DE5A856E3B35}" destId="{28CC136F-5279-4CA3-BB31-C73523664130}" srcOrd="2" destOrd="0" presId="urn:microsoft.com/office/officeart/2005/8/layout/vList2"/>
    <dgm:cxn modelId="{D9ADC2FE-6501-4B2A-9DB7-2AAFB74C67A3}" type="presParOf" srcId="{6F02D8BF-3161-4228-AC49-DE5A856E3B35}" destId="{143E8285-88B1-4742-9615-2EC90CAAB72B}" srcOrd="3" destOrd="0" presId="urn:microsoft.com/office/officeart/2005/8/layout/vList2"/>
    <dgm:cxn modelId="{8127B591-E9CE-4089-B313-2021E8745371}" type="presParOf" srcId="{6F02D8BF-3161-4228-AC49-DE5A856E3B35}" destId="{D58D3849-4EBD-42F4-BEDA-CA158F8062EC}" srcOrd="4" destOrd="0" presId="urn:microsoft.com/office/officeart/2005/8/layout/vList2"/>
    <dgm:cxn modelId="{BA45A5C9-9DD0-4646-84DA-06C3FDF6A1EB}" type="presParOf" srcId="{6F02D8BF-3161-4228-AC49-DE5A856E3B35}" destId="{B648B100-84EC-40FE-8013-83A6100EB371}" srcOrd="5" destOrd="0" presId="urn:microsoft.com/office/officeart/2005/8/layout/vList2"/>
    <dgm:cxn modelId="{D8D46733-9C3E-4852-9B4B-A012ACE67334}" type="presParOf" srcId="{6F02D8BF-3161-4228-AC49-DE5A856E3B35}" destId="{03903AC9-66A1-424C-873E-F758E8A680D2}" srcOrd="6" destOrd="0" presId="urn:microsoft.com/office/officeart/2005/8/layout/vList2"/>
    <dgm:cxn modelId="{E9E74E8D-9054-4599-AD75-688B2876D32D}" type="presParOf" srcId="{6F02D8BF-3161-4228-AC49-DE5A856E3B35}" destId="{2A3B5116-16ED-43CC-BCB8-2ABB7FA5AE26}" srcOrd="7" destOrd="0" presId="urn:microsoft.com/office/officeart/2005/8/layout/vList2"/>
    <dgm:cxn modelId="{2A6102DB-3190-4CD6-936B-80DDF2C89D97}" type="presParOf" srcId="{6F02D8BF-3161-4228-AC49-DE5A856E3B35}" destId="{F18CC6B5-795E-497C-B6B7-99A923EFB4D2}" srcOrd="8" destOrd="0" presId="urn:microsoft.com/office/officeart/2005/8/layout/vList2"/>
    <dgm:cxn modelId="{9CEE89DF-9682-43D3-8CC0-D186950E41EC}" type="presParOf" srcId="{6F02D8BF-3161-4228-AC49-DE5A856E3B35}" destId="{ABBF0933-9210-4C58-972E-99B2E384B07F}" srcOrd="9" destOrd="0" presId="urn:microsoft.com/office/officeart/2005/8/layout/vList2"/>
    <dgm:cxn modelId="{88F0CEA8-AAF2-4920-B87A-55BA1EC96112}" type="presParOf" srcId="{6F02D8BF-3161-4228-AC49-DE5A856E3B35}" destId="{C14DAEF4-F5D4-4222-8938-FFF1C448F083}" srcOrd="10" destOrd="0" presId="urn:microsoft.com/office/officeart/2005/8/layout/vList2"/>
    <dgm:cxn modelId="{A9B33C68-C22E-4181-8E39-85FA8D3EF4BD}" type="presParOf" srcId="{6F02D8BF-3161-4228-AC49-DE5A856E3B35}" destId="{6644A38E-8089-48AB-9E6B-41DCBBB0D8C2}" srcOrd="11" destOrd="0" presId="urn:microsoft.com/office/officeart/2005/8/layout/vList2"/>
    <dgm:cxn modelId="{176598D8-4087-4ADA-A3B3-15B1EDF86443}" type="presParOf" srcId="{6F02D8BF-3161-4228-AC49-DE5A856E3B35}" destId="{44330810-7B16-4874-A13D-A5FC740F280F}" srcOrd="12" destOrd="0" presId="urn:microsoft.com/office/officeart/2005/8/layout/vList2"/>
    <dgm:cxn modelId="{182BD2CC-044D-4847-A099-F72B7517D3A7}" type="presParOf" srcId="{6F02D8BF-3161-4228-AC49-DE5A856E3B35}" destId="{52BD207F-1203-4272-842B-10B085EAFF03}" srcOrd="13" destOrd="0" presId="urn:microsoft.com/office/officeart/2005/8/layout/vList2"/>
    <dgm:cxn modelId="{9093B402-0762-4EC0-BB46-28DA98340037}" type="presParOf" srcId="{6F02D8BF-3161-4228-AC49-DE5A856E3B35}" destId="{E8325378-AC32-4773-8936-88CDF09B9235}" srcOrd="14" destOrd="0" presId="urn:microsoft.com/office/officeart/2005/8/layout/vList2"/>
    <dgm:cxn modelId="{A1779A63-B4D7-4009-91DC-F576D17F91FE}" type="presParOf" srcId="{6F02D8BF-3161-4228-AC49-DE5A856E3B35}" destId="{9EE93179-2707-4FBC-B10B-B34EB813896F}" srcOrd="15" destOrd="0" presId="urn:microsoft.com/office/officeart/2005/8/layout/vList2"/>
    <dgm:cxn modelId="{36BF0184-1C78-4C9B-B7D5-0ADBE572C666}" type="presParOf" srcId="{6F02D8BF-3161-4228-AC49-DE5A856E3B35}" destId="{21572B80-5A85-4323-A827-999597FA6BD9}" srcOrd="16" destOrd="0" presId="urn:microsoft.com/office/officeart/2005/8/layout/vList2"/>
    <dgm:cxn modelId="{8B61AB00-620F-44C5-8ADD-62A42E4F3A02}" type="presParOf" srcId="{6F02D8BF-3161-4228-AC49-DE5A856E3B35}" destId="{116A5FCE-EE77-46F5-BA5B-33FE5111B42C}" srcOrd="17" destOrd="0" presId="urn:microsoft.com/office/officeart/2005/8/layout/vList2"/>
    <dgm:cxn modelId="{6B61E8FC-653B-46C9-9702-D868622FC056}" type="presParOf" srcId="{6F02D8BF-3161-4228-AC49-DE5A856E3B35}" destId="{9DDC8F20-1C51-4FB1-9A2C-B7BC87A2832D}" srcOrd="18" destOrd="0" presId="urn:microsoft.com/office/officeart/2005/8/layout/vList2"/>
    <dgm:cxn modelId="{9F6632AB-D0C2-428A-9941-8BB9B2035194}" type="presParOf" srcId="{6F02D8BF-3161-4228-AC49-DE5A856E3B35}" destId="{1D43DE00-97B3-4BFF-8E4C-11F0803B2CB2}" srcOrd="19" destOrd="0" presId="urn:microsoft.com/office/officeart/2005/8/layout/vList2"/>
    <dgm:cxn modelId="{8C168FE3-58CE-42F2-8501-7CD5064D7ED3}" type="presParOf" srcId="{6F02D8BF-3161-4228-AC49-DE5A856E3B35}" destId="{3A45B1A3-C9E1-45E2-A146-9ED004F173C7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4BEBCD-8477-4B84-8DE3-E366A57FC101}" type="doc">
      <dgm:prSet loTypeId="urn:microsoft.com/office/officeart/2005/8/layout/vList5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9A9CA381-927E-4CF9-9199-768B236478F0}">
      <dgm:prSet/>
      <dgm:spPr/>
      <dgm:t>
        <a:bodyPr/>
        <a:lstStyle/>
        <a:p>
          <a:r>
            <a:rPr lang="en-GB" dirty="0">
              <a:latin typeface="Century Gothic" panose="020B0502020202020204"/>
            </a:rPr>
            <a:t>Healthy</a:t>
          </a:r>
          <a:r>
            <a:rPr lang="en-GB" dirty="0"/>
            <a:t> Baby/Babies</a:t>
          </a:r>
          <a:endParaRPr lang="en-US" dirty="0"/>
        </a:p>
      </dgm:t>
    </dgm:pt>
    <dgm:pt modelId="{239E454E-811B-4197-8ADB-2C2C38A07DCE}" type="parTrans" cxnId="{4CC8CB79-C42E-4BC1-8401-94F4894E955C}">
      <dgm:prSet/>
      <dgm:spPr/>
      <dgm:t>
        <a:bodyPr/>
        <a:lstStyle/>
        <a:p>
          <a:endParaRPr lang="en-US"/>
        </a:p>
      </dgm:t>
    </dgm:pt>
    <dgm:pt modelId="{3F628E15-4574-4713-8E17-5B54ED89DE55}" type="sibTrans" cxnId="{4CC8CB79-C42E-4BC1-8401-94F4894E955C}">
      <dgm:prSet/>
      <dgm:spPr/>
      <dgm:t>
        <a:bodyPr/>
        <a:lstStyle/>
        <a:p>
          <a:endParaRPr lang="en-US"/>
        </a:p>
      </dgm:t>
    </dgm:pt>
    <dgm:pt modelId="{7765E5C2-E6CF-4999-9204-634D668B933F}">
      <dgm:prSet/>
      <dgm:spPr/>
      <dgm:t>
        <a:bodyPr/>
        <a:lstStyle/>
        <a:p>
          <a:r>
            <a:rPr lang="en-GB" dirty="0"/>
            <a:t>Healthy Woman</a:t>
          </a:r>
          <a:endParaRPr lang="en-US" dirty="0"/>
        </a:p>
      </dgm:t>
    </dgm:pt>
    <dgm:pt modelId="{8D021EA8-7D4D-4134-835D-13AEF0B4AA6A}" type="parTrans" cxnId="{214D36F0-847A-4ABD-AC38-D3B8CF8EF31A}">
      <dgm:prSet/>
      <dgm:spPr/>
      <dgm:t>
        <a:bodyPr/>
        <a:lstStyle/>
        <a:p>
          <a:endParaRPr lang="en-US"/>
        </a:p>
      </dgm:t>
    </dgm:pt>
    <dgm:pt modelId="{E24B7EB4-6981-4972-AA62-537CDF2B083C}" type="sibTrans" cxnId="{214D36F0-847A-4ABD-AC38-D3B8CF8EF31A}">
      <dgm:prSet/>
      <dgm:spPr/>
      <dgm:t>
        <a:bodyPr/>
        <a:lstStyle/>
        <a:p>
          <a:endParaRPr lang="en-US"/>
        </a:p>
      </dgm:t>
    </dgm:pt>
    <dgm:pt modelId="{810F2FE5-D9C0-495E-AEBA-2D20ADD77651}">
      <dgm:prSet/>
      <dgm:spPr/>
      <dgm:t>
        <a:bodyPr/>
        <a:lstStyle/>
        <a:p>
          <a:r>
            <a:rPr lang="en-GB" dirty="0"/>
            <a:t>Disease prevention</a:t>
          </a:r>
          <a:endParaRPr lang="en-US" dirty="0"/>
        </a:p>
      </dgm:t>
    </dgm:pt>
    <dgm:pt modelId="{D9238EBA-3D13-4750-A08D-9B269AD3A2AD}" type="parTrans" cxnId="{8C3C8FB9-FEA5-4FC7-84C6-9EEC4421EC3A}">
      <dgm:prSet/>
      <dgm:spPr/>
      <dgm:t>
        <a:bodyPr/>
        <a:lstStyle/>
        <a:p>
          <a:endParaRPr lang="en-US"/>
        </a:p>
      </dgm:t>
    </dgm:pt>
    <dgm:pt modelId="{D3973F5B-4B4D-4F45-89F7-E493527AB3D8}" type="sibTrans" cxnId="{8C3C8FB9-FEA5-4FC7-84C6-9EEC4421EC3A}">
      <dgm:prSet/>
      <dgm:spPr/>
      <dgm:t>
        <a:bodyPr/>
        <a:lstStyle/>
        <a:p>
          <a:endParaRPr lang="en-US"/>
        </a:p>
      </dgm:t>
    </dgm:pt>
    <dgm:pt modelId="{DE0061AF-6B66-4609-AB87-EC0CA85E515C}">
      <dgm:prSet/>
      <dgm:spPr/>
      <dgm:t>
        <a:bodyPr/>
        <a:lstStyle/>
        <a:p>
          <a:r>
            <a:rPr lang="en-GB" dirty="0"/>
            <a:t>Early Diagnosis</a:t>
          </a:r>
          <a:endParaRPr lang="en-US" dirty="0"/>
        </a:p>
      </dgm:t>
    </dgm:pt>
    <dgm:pt modelId="{2A00C101-A8C0-4A71-A490-4AFD922BCA50}" type="parTrans" cxnId="{7E7D4478-93FD-4EE9-9BEA-36C6030DC702}">
      <dgm:prSet/>
      <dgm:spPr/>
      <dgm:t>
        <a:bodyPr/>
        <a:lstStyle/>
        <a:p>
          <a:endParaRPr lang="en-US"/>
        </a:p>
      </dgm:t>
    </dgm:pt>
    <dgm:pt modelId="{21686A04-1897-4AD0-BBC1-57753EEE82A7}" type="sibTrans" cxnId="{7E7D4478-93FD-4EE9-9BEA-36C6030DC702}">
      <dgm:prSet/>
      <dgm:spPr/>
      <dgm:t>
        <a:bodyPr/>
        <a:lstStyle/>
        <a:p>
          <a:endParaRPr lang="en-US"/>
        </a:p>
      </dgm:t>
    </dgm:pt>
    <dgm:pt modelId="{EC9278BB-0CF6-4632-A13B-32C1A8744C2B}">
      <dgm:prSet/>
      <dgm:spPr/>
      <dgm:t>
        <a:bodyPr/>
        <a:lstStyle/>
        <a:p>
          <a:r>
            <a:rPr lang="en-GB" dirty="0"/>
            <a:t>Early Treatment </a:t>
          </a:r>
          <a:endParaRPr lang="en-US" dirty="0"/>
        </a:p>
      </dgm:t>
    </dgm:pt>
    <dgm:pt modelId="{7C0FA361-3A64-4981-BA13-356CE0B00E10}" type="parTrans" cxnId="{C91B8E2A-59EA-4C59-BA19-F3B246D4D1FE}">
      <dgm:prSet/>
      <dgm:spPr/>
      <dgm:t>
        <a:bodyPr/>
        <a:lstStyle/>
        <a:p>
          <a:endParaRPr lang="en-US"/>
        </a:p>
      </dgm:t>
    </dgm:pt>
    <dgm:pt modelId="{9FC247BA-4A1B-4BE3-AE98-C7352B9FDDD1}" type="sibTrans" cxnId="{C91B8E2A-59EA-4C59-BA19-F3B246D4D1FE}">
      <dgm:prSet/>
      <dgm:spPr/>
      <dgm:t>
        <a:bodyPr/>
        <a:lstStyle/>
        <a:p>
          <a:endParaRPr lang="en-US"/>
        </a:p>
      </dgm:t>
    </dgm:pt>
    <dgm:pt modelId="{6D140CDC-B3E2-4236-880E-28733BD32052}">
      <dgm:prSet/>
      <dgm:spPr/>
      <dgm:t>
        <a:bodyPr/>
        <a:lstStyle/>
        <a:p>
          <a:r>
            <a:rPr lang="en-GB" dirty="0"/>
            <a:t>Informed Choice  </a:t>
          </a:r>
          <a:endParaRPr lang="en-US" dirty="0"/>
        </a:p>
      </dgm:t>
    </dgm:pt>
    <dgm:pt modelId="{C0AFB002-9C5B-47E0-BE8F-6C626615B726}" type="parTrans" cxnId="{13547B9F-A6DE-4DFC-ADEE-2818BC321289}">
      <dgm:prSet/>
      <dgm:spPr/>
      <dgm:t>
        <a:bodyPr/>
        <a:lstStyle/>
        <a:p>
          <a:endParaRPr lang="en-US"/>
        </a:p>
      </dgm:t>
    </dgm:pt>
    <dgm:pt modelId="{141884BE-2185-4AEE-AE7A-12C2BEE0BA84}" type="sibTrans" cxnId="{13547B9F-A6DE-4DFC-ADEE-2818BC321289}">
      <dgm:prSet/>
      <dgm:spPr/>
      <dgm:t>
        <a:bodyPr/>
        <a:lstStyle/>
        <a:p>
          <a:endParaRPr lang="en-US"/>
        </a:p>
      </dgm:t>
    </dgm:pt>
    <dgm:pt modelId="{702BE8DA-200E-4455-BB0E-BDB6C2F7E9F6}">
      <dgm:prSet phldr="0"/>
      <dgm:spPr/>
      <dgm:t>
        <a:bodyPr/>
        <a:lstStyle/>
        <a:p>
          <a:pPr rtl="0"/>
          <a:r>
            <a:rPr lang="en-GB" dirty="0">
              <a:latin typeface="Century Gothic" panose="020B0502020202020204"/>
            </a:rPr>
            <a:t>Better beginnings</a:t>
          </a:r>
          <a:endParaRPr lang="en-US" dirty="0" err="1">
            <a:latin typeface="Century Gothic" panose="020B0502020202020204"/>
          </a:endParaRPr>
        </a:p>
      </dgm:t>
    </dgm:pt>
    <dgm:pt modelId="{07A13F4F-F4D2-4DA8-B391-1962D9617344}" type="parTrans" cxnId="{5B5994F2-B00E-417C-B1DF-A76448A5B4E6}">
      <dgm:prSet/>
      <dgm:spPr/>
    </dgm:pt>
    <dgm:pt modelId="{FBAB6446-E368-418E-917E-F93416B8EBEB}" type="sibTrans" cxnId="{5B5994F2-B00E-417C-B1DF-A76448A5B4E6}">
      <dgm:prSet/>
      <dgm:spPr/>
      <dgm:t>
        <a:bodyPr/>
        <a:lstStyle/>
        <a:p>
          <a:endParaRPr lang="en-GB"/>
        </a:p>
      </dgm:t>
    </dgm:pt>
    <dgm:pt modelId="{3060A6D1-F3D6-4517-9AD3-9618D45D9E57}" type="pres">
      <dgm:prSet presAssocID="{434BEBCD-8477-4B84-8DE3-E366A57FC101}" presName="Name0" presStyleCnt="0">
        <dgm:presLayoutVars>
          <dgm:dir/>
          <dgm:animLvl val="lvl"/>
          <dgm:resizeHandles val="exact"/>
        </dgm:presLayoutVars>
      </dgm:prSet>
      <dgm:spPr/>
    </dgm:pt>
    <dgm:pt modelId="{69CC3C79-477B-4923-ACA7-799C727D0426}" type="pres">
      <dgm:prSet presAssocID="{702BE8DA-200E-4455-BB0E-BDB6C2F7E9F6}" presName="linNode" presStyleCnt="0"/>
      <dgm:spPr/>
    </dgm:pt>
    <dgm:pt modelId="{DF82EE95-FE1D-4D9B-B0C6-B7908555806D}" type="pres">
      <dgm:prSet presAssocID="{702BE8DA-200E-4455-BB0E-BDB6C2F7E9F6}" presName="parentText" presStyleLbl="node1" presStyleIdx="0" presStyleCnt="7">
        <dgm:presLayoutVars>
          <dgm:chMax val="1"/>
          <dgm:bulletEnabled val="1"/>
        </dgm:presLayoutVars>
      </dgm:prSet>
      <dgm:spPr/>
    </dgm:pt>
    <dgm:pt modelId="{8A864F3E-9945-4477-A71F-22D6F3470B8F}" type="pres">
      <dgm:prSet presAssocID="{FBAB6446-E368-418E-917E-F93416B8EBEB}" presName="sp" presStyleCnt="0"/>
      <dgm:spPr/>
    </dgm:pt>
    <dgm:pt modelId="{BCBCEA8B-C477-400B-93D7-D2CC9CBB03A2}" type="pres">
      <dgm:prSet presAssocID="{9A9CA381-927E-4CF9-9199-768B236478F0}" presName="linNode" presStyleCnt="0"/>
      <dgm:spPr/>
    </dgm:pt>
    <dgm:pt modelId="{924AABBD-ED30-4FF6-80D0-FD846583D3E4}" type="pres">
      <dgm:prSet presAssocID="{9A9CA381-927E-4CF9-9199-768B236478F0}" presName="parentText" presStyleLbl="node1" presStyleIdx="1" presStyleCnt="7">
        <dgm:presLayoutVars>
          <dgm:chMax val="1"/>
          <dgm:bulletEnabled val="1"/>
        </dgm:presLayoutVars>
      </dgm:prSet>
      <dgm:spPr/>
    </dgm:pt>
    <dgm:pt modelId="{A2CF3D53-1FEC-43F0-9F75-9946069B3515}" type="pres">
      <dgm:prSet presAssocID="{3F628E15-4574-4713-8E17-5B54ED89DE55}" presName="sp" presStyleCnt="0"/>
      <dgm:spPr/>
    </dgm:pt>
    <dgm:pt modelId="{D8C027ED-17CC-4D86-B1C8-C9A74AA0F31D}" type="pres">
      <dgm:prSet presAssocID="{7765E5C2-E6CF-4999-9204-634D668B933F}" presName="linNode" presStyleCnt="0"/>
      <dgm:spPr/>
    </dgm:pt>
    <dgm:pt modelId="{6A32FB6C-202C-4A96-9638-E5CBC1E429BA}" type="pres">
      <dgm:prSet presAssocID="{7765E5C2-E6CF-4999-9204-634D668B933F}" presName="parentText" presStyleLbl="node1" presStyleIdx="2" presStyleCnt="7">
        <dgm:presLayoutVars>
          <dgm:chMax val="1"/>
          <dgm:bulletEnabled val="1"/>
        </dgm:presLayoutVars>
      </dgm:prSet>
      <dgm:spPr/>
    </dgm:pt>
    <dgm:pt modelId="{513C6527-5B92-4FD6-B84F-F86E9C084E2A}" type="pres">
      <dgm:prSet presAssocID="{E24B7EB4-6981-4972-AA62-537CDF2B083C}" presName="sp" presStyleCnt="0"/>
      <dgm:spPr/>
    </dgm:pt>
    <dgm:pt modelId="{EE20C486-85AC-47C0-AC10-DD4E0142775A}" type="pres">
      <dgm:prSet presAssocID="{810F2FE5-D9C0-495E-AEBA-2D20ADD77651}" presName="linNode" presStyleCnt="0"/>
      <dgm:spPr/>
    </dgm:pt>
    <dgm:pt modelId="{2FFE922F-69F1-4648-AE39-D338A55163FE}" type="pres">
      <dgm:prSet presAssocID="{810F2FE5-D9C0-495E-AEBA-2D20ADD77651}" presName="parentText" presStyleLbl="node1" presStyleIdx="3" presStyleCnt="7">
        <dgm:presLayoutVars>
          <dgm:chMax val="1"/>
          <dgm:bulletEnabled val="1"/>
        </dgm:presLayoutVars>
      </dgm:prSet>
      <dgm:spPr/>
    </dgm:pt>
    <dgm:pt modelId="{30B9B7CF-6D2C-4D0D-9687-64FB1AF3C482}" type="pres">
      <dgm:prSet presAssocID="{D3973F5B-4B4D-4F45-89F7-E493527AB3D8}" presName="sp" presStyleCnt="0"/>
      <dgm:spPr/>
    </dgm:pt>
    <dgm:pt modelId="{1C73EFFF-324B-416F-BAA5-199B537C01C6}" type="pres">
      <dgm:prSet presAssocID="{DE0061AF-6B66-4609-AB87-EC0CA85E515C}" presName="linNode" presStyleCnt="0"/>
      <dgm:spPr/>
    </dgm:pt>
    <dgm:pt modelId="{BD11800B-F8C4-4EFC-9F01-CD81AB0DEF7B}" type="pres">
      <dgm:prSet presAssocID="{DE0061AF-6B66-4609-AB87-EC0CA85E515C}" presName="parentText" presStyleLbl="node1" presStyleIdx="4" presStyleCnt="7">
        <dgm:presLayoutVars>
          <dgm:chMax val="1"/>
          <dgm:bulletEnabled val="1"/>
        </dgm:presLayoutVars>
      </dgm:prSet>
      <dgm:spPr/>
    </dgm:pt>
    <dgm:pt modelId="{EDF69C26-1660-4FE9-B1D5-232C713747A3}" type="pres">
      <dgm:prSet presAssocID="{21686A04-1897-4AD0-BBC1-57753EEE82A7}" presName="sp" presStyleCnt="0"/>
      <dgm:spPr/>
    </dgm:pt>
    <dgm:pt modelId="{15D0E8E0-1389-495C-932C-EE14EACDFB5A}" type="pres">
      <dgm:prSet presAssocID="{EC9278BB-0CF6-4632-A13B-32C1A8744C2B}" presName="linNode" presStyleCnt="0"/>
      <dgm:spPr/>
    </dgm:pt>
    <dgm:pt modelId="{C191DD62-A492-4C33-920A-874CD0F544F8}" type="pres">
      <dgm:prSet presAssocID="{EC9278BB-0CF6-4632-A13B-32C1A8744C2B}" presName="parentText" presStyleLbl="node1" presStyleIdx="5" presStyleCnt="7">
        <dgm:presLayoutVars>
          <dgm:chMax val="1"/>
          <dgm:bulletEnabled val="1"/>
        </dgm:presLayoutVars>
      </dgm:prSet>
      <dgm:spPr/>
    </dgm:pt>
    <dgm:pt modelId="{EA889816-D7EF-41DD-85B3-93A6C3B465AF}" type="pres">
      <dgm:prSet presAssocID="{9FC247BA-4A1B-4BE3-AE98-C7352B9FDDD1}" presName="sp" presStyleCnt="0"/>
      <dgm:spPr/>
    </dgm:pt>
    <dgm:pt modelId="{54F18911-5890-4044-86AD-AE0A6373967B}" type="pres">
      <dgm:prSet presAssocID="{6D140CDC-B3E2-4236-880E-28733BD32052}" presName="linNode" presStyleCnt="0"/>
      <dgm:spPr/>
    </dgm:pt>
    <dgm:pt modelId="{4379149A-FEB9-4041-A9B1-DBD0C6C3CD25}" type="pres">
      <dgm:prSet presAssocID="{6D140CDC-B3E2-4236-880E-28733BD32052}" presName="parentText" presStyleLbl="node1" presStyleIdx="6" presStyleCnt="7">
        <dgm:presLayoutVars>
          <dgm:chMax val="1"/>
          <dgm:bulletEnabled val="1"/>
        </dgm:presLayoutVars>
      </dgm:prSet>
      <dgm:spPr/>
    </dgm:pt>
  </dgm:ptLst>
  <dgm:cxnLst>
    <dgm:cxn modelId="{46F75E10-3B61-495E-97F1-DBB1F56BD04C}" type="presOf" srcId="{DE0061AF-6B66-4609-AB87-EC0CA85E515C}" destId="{BD11800B-F8C4-4EFC-9F01-CD81AB0DEF7B}" srcOrd="0" destOrd="0" presId="urn:microsoft.com/office/officeart/2005/8/layout/vList5"/>
    <dgm:cxn modelId="{F6639D14-FC83-43E7-BF38-36BF6CC0731D}" type="presOf" srcId="{7765E5C2-E6CF-4999-9204-634D668B933F}" destId="{6A32FB6C-202C-4A96-9638-E5CBC1E429BA}" srcOrd="0" destOrd="0" presId="urn:microsoft.com/office/officeart/2005/8/layout/vList5"/>
    <dgm:cxn modelId="{C91B8E2A-59EA-4C59-BA19-F3B246D4D1FE}" srcId="{434BEBCD-8477-4B84-8DE3-E366A57FC101}" destId="{EC9278BB-0CF6-4632-A13B-32C1A8744C2B}" srcOrd="5" destOrd="0" parTransId="{7C0FA361-3A64-4981-BA13-356CE0B00E10}" sibTransId="{9FC247BA-4A1B-4BE3-AE98-C7352B9FDDD1}"/>
    <dgm:cxn modelId="{449D756E-5A02-4BAC-899B-A1D05A7AF25B}" type="presOf" srcId="{6D140CDC-B3E2-4236-880E-28733BD32052}" destId="{4379149A-FEB9-4041-A9B1-DBD0C6C3CD25}" srcOrd="0" destOrd="0" presId="urn:microsoft.com/office/officeart/2005/8/layout/vList5"/>
    <dgm:cxn modelId="{87853774-4937-45BB-BDFE-4EBEFC51C302}" type="presOf" srcId="{434BEBCD-8477-4B84-8DE3-E366A57FC101}" destId="{3060A6D1-F3D6-4517-9AD3-9618D45D9E57}" srcOrd="0" destOrd="0" presId="urn:microsoft.com/office/officeart/2005/8/layout/vList5"/>
    <dgm:cxn modelId="{7E7D4478-93FD-4EE9-9BEA-36C6030DC702}" srcId="{434BEBCD-8477-4B84-8DE3-E366A57FC101}" destId="{DE0061AF-6B66-4609-AB87-EC0CA85E515C}" srcOrd="4" destOrd="0" parTransId="{2A00C101-A8C0-4A71-A490-4AFD922BCA50}" sibTransId="{21686A04-1897-4AD0-BBC1-57753EEE82A7}"/>
    <dgm:cxn modelId="{4CC8CB79-C42E-4BC1-8401-94F4894E955C}" srcId="{434BEBCD-8477-4B84-8DE3-E366A57FC101}" destId="{9A9CA381-927E-4CF9-9199-768B236478F0}" srcOrd="1" destOrd="0" parTransId="{239E454E-811B-4197-8ADB-2C2C38A07DCE}" sibTransId="{3F628E15-4574-4713-8E17-5B54ED89DE55}"/>
    <dgm:cxn modelId="{13547B9F-A6DE-4DFC-ADEE-2818BC321289}" srcId="{434BEBCD-8477-4B84-8DE3-E366A57FC101}" destId="{6D140CDC-B3E2-4236-880E-28733BD32052}" srcOrd="6" destOrd="0" parTransId="{C0AFB002-9C5B-47E0-BE8F-6C626615B726}" sibTransId="{141884BE-2185-4AEE-AE7A-12C2BEE0BA84}"/>
    <dgm:cxn modelId="{8C3C8FB9-FEA5-4FC7-84C6-9EEC4421EC3A}" srcId="{434BEBCD-8477-4B84-8DE3-E366A57FC101}" destId="{810F2FE5-D9C0-495E-AEBA-2D20ADD77651}" srcOrd="3" destOrd="0" parTransId="{D9238EBA-3D13-4750-A08D-9B269AD3A2AD}" sibTransId="{D3973F5B-4B4D-4F45-89F7-E493527AB3D8}"/>
    <dgm:cxn modelId="{4DE135C9-B55C-4DA8-8A57-2FB812528B34}" type="presOf" srcId="{810F2FE5-D9C0-495E-AEBA-2D20ADD77651}" destId="{2FFE922F-69F1-4648-AE39-D338A55163FE}" srcOrd="0" destOrd="0" presId="urn:microsoft.com/office/officeart/2005/8/layout/vList5"/>
    <dgm:cxn modelId="{9094BECD-F435-44B0-9181-FFCEAEC5AAC8}" type="presOf" srcId="{EC9278BB-0CF6-4632-A13B-32C1A8744C2B}" destId="{C191DD62-A492-4C33-920A-874CD0F544F8}" srcOrd="0" destOrd="0" presId="urn:microsoft.com/office/officeart/2005/8/layout/vList5"/>
    <dgm:cxn modelId="{0618D6E1-DB6A-4EEA-8C78-21ABE377829F}" type="presOf" srcId="{702BE8DA-200E-4455-BB0E-BDB6C2F7E9F6}" destId="{DF82EE95-FE1D-4D9B-B0C6-B7908555806D}" srcOrd="0" destOrd="0" presId="urn:microsoft.com/office/officeart/2005/8/layout/vList5"/>
    <dgm:cxn modelId="{214D36F0-847A-4ABD-AC38-D3B8CF8EF31A}" srcId="{434BEBCD-8477-4B84-8DE3-E366A57FC101}" destId="{7765E5C2-E6CF-4999-9204-634D668B933F}" srcOrd="2" destOrd="0" parTransId="{8D021EA8-7D4D-4134-835D-13AEF0B4AA6A}" sibTransId="{E24B7EB4-6981-4972-AA62-537CDF2B083C}"/>
    <dgm:cxn modelId="{5B5994F2-B00E-417C-B1DF-A76448A5B4E6}" srcId="{434BEBCD-8477-4B84-8DE3-E366A57FC101}" destId="{702BE8DA-200E-4455-BB0E-BDB6C2F7E9F6}" srcOrd="0" destOrd="0" parTransId="{07A13F4F-F4D2-4DA8-B391-1962D9617344}" sibTransId="{FBAB6446-E368-418E-917E-F93416B8EBEB}"/>
    <dgm:cxn modelId="{CF01C8F6-C0A3-49A3-ABC0-982C4924B6D5}" type="presOf" srcId="{9A9CA381-927E-4CF9-9199-768B236478F0}" destId="{924AABBD-ED30-4FF6-80D0-FD846583D3E4}" srcOrd="0" destOrd="0" presId="urn:microsoft.com/office/officeart/2005/8/layout/vList5"/>
    <dgm:cxn modelId="{4003D219-E698-454C-B6F5-47C24FF7AC8B}" type="presParOf" srcId="{3060A6D1-F3D6-4517-9AD3-9618D45D9E57}" destId="{69CC3C79-477B-4923-ACA7-799C727D0426}" srcOrd="0" destOrd="0" presId="urn:microsoft.com/office/officeart/2005/8/layout/vList5"/>
    <dgm:cxn modelId="{1706D274-F7A7-47B9-9E26-C0B1ACFB7514}" type="presParOf" srcId="{69CC3C79-477B-4923-ACA7-799C727D0426}" destId="{DF82EE95-FE1D-4D9B-B0C6-B7908555806D}" srcOrd="0" destOrd="0" presId="urn:microsoft.com/office/officeart/2005/8/layout/vList5"/>
    <dgm:cxn modelId="{2792228B-4822-4CE5-9E31-146430283F8E}" type="presParOf" srcId="{3060A6D1-F3D6-4517-9AD3-9618D45D9E57}" destId="{8A864F3E-9945-4477-A71F-22D6F3470B8F}" srcOrd="1" destOrd="0" presId="urn:microsoft.com/office/officeart/2005/8/layout/vList5"/>
    <dgm:cxn modelId="{DBCA4BA3-1F0D-40F5-9D1B-CE25BE1FE3F6}" type="presParOf" srcId="{3060A6D1-F3D6-4517-9AD3-9618D45D9E57}" destId="{BCBCEA8B-C477-400B-93D7-D2CC9CBB03A2}" srcOrd="2" destOrd="0" presId="urn:microsoft.com/office/officeart/2005/8/layout/vList5"/>
    <dgm:cxn modelId="{EAC6A2A7-63CE-482A-B214-D1E96C8E0188}" type="presParOf" srcId="{BCBCEA8B-C477-400B-93D7-D2CC9CBB03A2}" destId="{924AABBD-ED30-4FF6-80D0-FD846583D3E4}" srcOrd="0" destOrd="0" presId="urn:microsoft.com/office/officeart/2005/8/layout/vList5"/>
    <dgm:cxn modelId="{00F556E1-EEE8-40BF-88ED-1A6640F234BC}" type="presParOf" srcId="{3060A6D1-F3D6-4517-9AD3-9618D45D9E57}" destId="{A2CF3D53-1FEC-43F0-9F75-9946069B3515}" srcOrd="3" destOrd="0" presId="urn:microsoft.com/office/officeart/2005/8/layout/vList5"/>
    <dgm:cxn modelId="{1262702A-EF6F-4EAE-898A-5237146013BC}" type="presParOf" srcId="{3060A6D1-F3D6-4517-9AD3-9618D45D9E57}" destId="{D8C027ED-17CC-4D86-B1C8-C9A74AA0F31D}" srcOrd="4" destOrd="0" presId="urn:microsoft.com/office/officeart/2005/8/layout/vList5"/>
    <dgm:cxn modelId="{AD9E7533-8BA6-476C-B86A-8826107BA8FF}" type="presParOf" srcId="{D8C027ED-17CC-4D86-B1C8-C9A74AA0F31D}" destId="{6A32FB6C-202C-4A96-9638-E5CBC1E429BA}" srcOrd="0" destOrd="0" presId="urn:microsoft.com/office/officeart/2005/8/layout/vList5"/>
    <dgm:cxn modelId="{884142B8-D3F0-43DF-8258-2D7FD1297A6C}" type="presParOf" srcId="{3060A6D1-F3D6-4517-9AD3-9618D45D9E57}" destId="{513C6527-5B92-4FD6-B84F-F86E9C084E2A}" srcOrd="5" destOrd="0" presId="urn:microsoft.com/office/officeart/2005/8/layout/vList5"/>
    <dgm:cxn modelId="{C7B70720-A682-495A-AEFF-5B42AE0AD64D}" type="presParOf" srcId="{3060A6D1-F3D6-4517-9AD3-9618D45D9E57}" destId="{EE20C486-85AC-47C0-AC10-DD4E0142775A}" srcOrd="6" destOrd="0" presId="urn:microsoft.com/office/officeart/2005/8/layout/vList5"/>
    <dgm:cxn modelId="{B8B0B808-4FE2-42A4-9BE5-7D4523B37D0E}" type="presParOf" srcId="{EE20C486-85AC-47C0-AC10-DD4E0142775A}" destId="{2FFE922F-69F1-4648-AE39-D338A55163FE}" srcOrd="0" destOrd="0" presId="urn:microsoft.com/office/officeart/2005/8/layout/vList5"/>
    <dgm:cxn modelId="{D7D40E88-546F-4BA4-A07E-ED20C87BC15A}" type="presParOf" srcId="{3060A6D1-F3D6-4517-9AD3-9618D45D9E57}" destId="{30B9B7CF-6D2C-4D0D-9687-64FB1AF3C482}" srcOrd="7" destOrd="0" presId="urn:microsoft.com/office/officeart/2005/8/layout/vList5"/>
    <dgm:cxn modelId="{AA493FB1-D1FF-4E7E-9E6B-48055ABF4ECF}" type="presParOf" srcId="{3060A6D1-F3D6-4517-9AD3-9618D45D9E57}" destId="{1C73EFFF-324B-416F-BAA5-199B537C01C6}" srcOrd="8" destOrd="0" presId="urn:microsoft.com/office/officeart/2005/8/layout/vList5"/>
    <dgm:cxn modelId="{7F31F7E7-678E-46FA-9778-25AE751FC858}" type="presParOf" srcId="{1C73EFFF-324B-416F-BAA5-199B537C01C6}" destId="{BD11800B-F8C4-4EFC-9F01-CD81AB0DEF7B}" srcOrd="0" destOrd="0" presId="urn:microsoft.com/office/officeart/2005/8/layout/vList5"/>
    <dgm:cxn modelId="{2F91BD59-6CD5-4DC6-95B4-65E2DEE1A10C}" type="presParOf" srcId="{3060A6D1-F3D6-4517-9AD3-9618D45D9E57}" destId="{EDF69C26-1660-4FE9-B1D5-232C713747A3}" srcOrd="9" destOrd="0" presId="urn:microsoft.com/office/officeart/2005/8/layout/vList5"/>
    <dgm:cxn modelId="{1A3054B6-73D3-4ED2-A286-AD3B6BA1030A}" type="presParOf" srcId="{3060A6D1-F3D6-4517-9AD3-9618D45D9E57}" destId="{15D0E8E0-1389-495C-932C-EE14EACDFB5A}" srcOrd="10" destOrd="0" presId="urn:microsoft.com/office/officeart/2005/8/layout/vList5"/>
    <dgm:cxn modelId="{D943D8F0-54ED-471C-96CF-8CD313B8705A}" type="presParOf" srcId="{15D0E8E0-1389-495C-932C-EE14EACDFB5A}" destId="{C191DD62-A492-4C33-920A-874CD0F544F8}" srcOrd="0" destOrd="0" presId="urn:microsoft.com/office/officeart/2005/8/layout/vList5"/>
    <dgm:cxn modelId="{D91DD2CA-A836-4B94-AC48-A27AC79C2783}" type="presParOf" srcId="{3060A6D1-F3D6-4517-9AD3-9618D45D9E57}" destId="{EA889816-D7EF-41DD-85B3-93A6C3B465AF}" srcOrd="11" destOrd="0" presId="urn:microsoft.com/office/officeart/2005/8/layout/vList5"/>
    <dgm:cxn modelId="{D3BF22BA-8416-455A-BD24-80539227787A}" type="presParOf" srcId="{3060A6D1-F3D6-4517-9AD3-9618D45D9E57}" destId="{54F18911-5890-4044-86AD-AE0A6373967B}" srcOrd="12" destOrd="0" presId="urn:microsoft.com/office/officeart/2005/8/layout/vList5"/>
    <dgm:cxn modelId="{6C28AC93-C482-46A4-A8B8-58CA5CC109BE}" type="presParOf" srcId="{54F18911-5890-4044-86AD-AE0A6373967B}" destId="{4379149A-FEB9-4041-A9B1-DBD0C6C3CD25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828C142-97FA-426C-B496-9B66E2BF05A6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07B3D77-4992-4B5D-BD57-C031435CBE5D}">
      <dgm:prSet phldr="0"/>
      <dgm:spPr/>
      <dgm:t>
        <a:bodyPr/>
        <a:lstStyle/>
        <a:p>
          <a:pPr algn="l" rtl="0"/>
          <a:r>
            <a:rPr lang="en-GB" dirty="0">
              <a:solidFill>
                <a:schemeClr val="bg1"/>
              </a:solidFill>
            </a:rPr>
            <a:t>The importance of antenatal screening?</a:t>
          </a:r>
          <a:endParaRPr lang="en-US" dirty="0">
            <a:solidFill>
              <a:schemeClr val="bg1"/>
            </a:solidFill>
          </a:endParaRPr>
        </a:p>
      </dgm:t>
    </dgm:pt>
    <dgm:pt modelId="{06E0A2C3-1016-45AB-9F3A-764ADA6DD74A}" type="parTrans" cxnId="{A2D6A880-4448-4531-9307-8ADBF4B7B422}">
      <dgm:prSet/>
      <dgm:spPr/>
    </dgm:pt>
    <dgm:pt modelId="{EF6D05FF-3869-4C20-B955-E3AB40473775}" type="sibTrans" cxnId="{A2D6A880-4448-4531-9307-8ADBF4B7B422}">
      <dgm:prSet/>
      <dgm:spPr/>
    </dgm:pt>
    <dgm:pt modelId="{3F072AAD-5460-43AE-A57E-28377B016E8A}">
      <dgm:prSet phldr="0"/>
      <dgm:spPr/>
      <dgm:t>
        <a:bodyPr/>
        <a:lstStyle/>
        <a:p>
          <a:pPr algn="l"/>
          <a:r>
            <a:rPr lang="en-GB" dirty="0">
              <a:solidFill>
                <a:schemeClr val="bg1"/>
              </a:solidFill>
            </a:rPr>
            <a:t>Improvements to antenatal screening</a:t>
          </a:r>
          <a:endParaRPr lang="en-US" dirty="0">
            <a:solidFill>
              <a:schemeClr val="bg1"/>
            </a:solidFill>
          </a:endParaRPr>
        </a:p>
      </dgm:t>
    </dgm:pt>
    <dgm:pt modelId="{1D9FD08D-4BE8-4D04-B6CD-66B03055CD60}" type="parTrans" cxnId="{FBB60E25-D4A7-42F2-9579-BB7B127A4805}">
      <dgm:prSet/>
      <dgm:spPr/>
    </dgm:pt>
    <dgm:pt modelId="{9D642704-C291-45BA-ACD6-9162EB380F81}" type="sibTrans" cxnId="{FBB60E25-D4A7-42F2-9579-BB7B127A4805}">
      <dgm:prSet/>
      <dgm:spPr/>
    </dgm:pt>
    <dgm:pt modelId="{699E4D4E-CA78-45FC-8FF0-03346971617A}">
      <dgm:prSet phldr="0"/>
      <dgm:spPr/>
      <dgm:t>
        <a:bodyPr/>
        <a:lstStyle/>
        <a:p>
          <a:pPr algn="l"/>
          <a:r>
            <a:rPr lang="en-GB" dirty="0">
              <a:solidFill>
                <a:schemeClr val="bg1"/>
              </a:solidFill>
            </a:rPr>
            <a:t>Antenatal screening </a:t>
          </a:r>
          <a:endParaRPr lang="en-US" dirty="0">
            <a:solidFill>
              <a:schemeClr val="bg1"/>
            </a:solidFill>
          </a:endParaRPr>
        </a:p>
      </dgm:t>
    </dgm:pt>
    <dgm:pt modelId="{C8867D72-8C16-4D1A-9E2A-A383A2325118}" type="parTrans" cxnId="{E7637266-51CD-4672-8FC7-E75E3C170AEC}">
      <dgm:prSet/>
      <dgm:spPr/>
    </dgm:pt>
    <dgm:pt modelId="{6B2E147F-E6CE-4C66-B101-11483F7E6812}" type="sibTrans" cxnId="{E7637266-51CD-4672-8FC7-E75E3C170AEC}">
      <dgm:prSet/>
      <dgm:spPr/>
    </dgm:pt>
    <dgm:pt modelId="{4220F4F7-4DAE-4B66-B719-19DE4B4D2C7B}">
      <dgm:prSet phldr="0"/>
      <dgm:spPr/>
      <dgm:t>
        <a:bodyPr/>
        <a:lstStyle/>
        <a:p>
          <a:pPr algn="l"/>
          <a:r>
            <a:rPr lang="en-GB" dirty="0">
              <a:solidFill>
                <a:schemeClr val="bg1"/>
              </a:solidFill>
            </a:rPr>
            <a:t>Information leaflets/ Websites</a:t>
          </a:r>
          <a:endParaRPr lang="en-US" dirty="0">
            <a:solidFill>
              <a:schemeClr val="bg1"/>
            </a:solidFill>
          </a:endParaRPr>
        </a:p>
      </dgm:t>
    </dgm:pt>
    <dgm:pt modelId="{8B13B159-5F94-4793-AA5F-24DC5FD17210}" type="parTrans" cxnId="{CBE8B264-375E-482C-806F-1ED5798FA104}">
      <dgm:prSet/>
      <dgm:spPr/>
    </dgm:pt>
    <dgm:pt modelId="{D55A9B34-075B-4E36-B622-B08485239891}" type="sibTrans" cxnId="{CBE8B264-375E-482C-806F-1ED5798FA104}">
      <dgm:prSet/>
      <dgm:spPr/>
    </dgm:pt>
    <dgm:pt modelId="{EA892161-239A-4472-9CA6-933F1643F9A8}">
      <dgm:prSet phldr="0"/>
      <dgm:spPr/>
      <dgm:t>
        <a:bodyPr/>
        <a:lstStyle/>
        <a:p>
          <a:pPr algn="l"/>
          <a:r>
            <a:rPr lang="en-GB" dirty="0">
              <a:solidFill>
                <a:schemeClr val="bg1"/>
              </a:solidFill>
            </a:rPr>
            <a:t>Health Prevention</a:t>
          </a:r>
          <a:endParaRPr lang="en-US" dirty="0">
            <a:solidFill>
              <a:schemeClr val="bg1"/>
            </a:solidFill>
          </a:endParaRPr>
        </a:p>
      </dgm:t>
    </dgm:pt>
    <dgm:pt modelId="{7E161DA0-A591-4D1C-84F6-731259B65072}" type="parTrans" cxnId="{58EE9686-D2B3-49CA-96CC-537EB2AFF5CA}">
      <dgm:prSet/>
      <dgm:spPr/>
    </dgm:pt>
    <dgm:pt modelId="{854D91FB-731C-4BEC-8988-7A2A15094061}" type="sibTrans" cxnId="{58EE9686-D2B3-49CA-96CC-537EB2AFF5CA}">
      <dgm:prSet/>
      <dgm:spPr/>
    </dgm:pt>
    <dgm:pt modelId="{CE4405E3-30A6-40A1-8774-3CE6F21DB9F4}">
      <dgm:prSet phldr="0"/>
      <dgm:spPr/>
      <dgm:t>
        <a:bodyPr/>
        <a:lstStyle/>
        <a:p>
          <a:pPr algn="l"/>
          <a:r>
            <a:rPr lang="en-GB" dirty="0">
              <a:solidFill>
                <a:schemeClr val="bg1"/>
              </a:solidFill>
            </a:rPr>
            <a:t>Health Promotion</a:t>
          </a:r>
          <a:endParaRPr lang="en-US" dirty="0">
            <a:solidFill>
              <a:schemeClr val="bg1"/>
            </a:solidFill>
          </a:endParaRPr>
        </a:p>
      </dgm:t>
    </dgm:pt>
    <dgm:pt modelId="{8E5F82C2-CCD9-4655-99BF-10F58A350289}" type="parTrans" cxnId="{C65234B2-9429-4ED6-B87F-7813BFAF42C4}">
      <dgm:prSet/>
      <dgm:spPr/>
    </dgm:pt>
    <dgm:pt modelId="{EC0BF672-AA66-4C4F-B917-3972F60328E3}" type="sibTrans" cxnId="{C65234B2-9429-4ED6-B87F-7813BFAF42C4}">
      <dgm:prSet/>
      <dgm:spPr/>
    </dgm:pt>
    <dgm:pt modelId="{6F02D8BF-3161-4228-AC49-DE5A856E3B35}" type="pres">
      <dgm:prSet presAssocID="{B828C142-97FA-426C-B496-9B66E2BF05A6}" presName="linear" presStyleCnt="0">
        <dgm:presLayoutVars>
          <dgm:animLvl val="lvl"/>
          <dgm:resizeHandles val="exact"/>
        </dgm:presLayoutVars>
      </dgm:prSet>
      <dgm:spPr/>
    </dgm:pt>
    <dgm:pt modelId="{97C490A0-6233-4121-8EC9-DD38D7B3808A}" type="pres">
      <dgm:prSet presAssocID="{A07B3D77-4992-4B5D-BD57-C031435CBE5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BD9E728-1E4D-4CDB-B949-81456EA2AFD6}" type="pres">
      <dgm:prSet presAssocID="{EF6D05FF-3869-4C20-B955-E3AB40473775}" presName="spacer" presStyleCnt="0"/>
      <dgm:spPr/>
    </dgm:pt>
    <dgm:pt modelId="{D03AF072-8BF6-44CE-9795-B190487D0735}" type="pres">
      <dgm:prSet presAssocID="{3F072AAD-5460-43AE-A57E-28377B016E8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C916E13-8C25-4A51-8DB5-613CC6B93993}" type="pres">
      <dgm:prSet presAssocID="{9D642704-C291-45BA-ACD6-9162EB380F81}" presName="spacer" presStyleCnt="0"/>
      <dgm:spPr/>
    </dgm:pt>
    <dgm:pt modelId="{9ADD5452-66A4-4C14-8827-EE4C46202D34}" type="pres">
      <dgm:prSet presAssocID="{699E4D4E-CA78-45FC-8FF0-03346971617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8780F3D-57EE-4E18-8530-F28D5C298AEC}" type="pres">
      <dgm:prSet presAssocID="{6B2E147F-E6CE-4C66-B101-11483F7E6812}" presName="spacer" presStyleCnt="0"/>
      <dgm:spPr/>
    </dgm:pt>
    <dgm:pt modelId="{C0A3CB69-4751-4774-A27F-14ED84D28671}" type="pres">
      <dgm:prSet presAssocID="{4220F4F7-4DAE-4B66-B719-19DE4B4D2C7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9FDF542-8E54-41E7-AD20-552589CD61F1}" type="pres">
      <dgm:prSet presAssocID="{D55A9B34-075B-4E36-B622-B08485239891}" presName="spacer" presStyleCnt="0"/>
      <dgm:spPr/>
    </dgm:pt>
    <dgm:pt modelId="{C78C6472-157A-4779-9507-53D7087EA207}" type="pres">
      <dgm:prSet presAssocID="{EA892161-239A-4472-9CA6-933F1643F9A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EACF1ED-D7F2-473E-9CD6-5EFB414CE7A0}" type="pres">
      <dgm:prSet presAssocID="{854D91FB-731C-4BEC-8988-7A2A15094061}" presName="spacer" presStyleCnt="0"/>
      <dgm:spPr/>
    </dgm:pt>
    <dgm:pt modelId="{B0A8748B-440A-47F3-B928-46A36B738A62}" type="pres">
      <dgm:prSet presAssocID="{CE4405E3-30A6-40A1-8774-3CE6F21DB9F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D59B00A-52E9-44CA-8726-3646747D8B30}" type="presOf" srcId="{B828C142-97FA-426C-B496-9B66E2BF05A6}" destId="{6F02D8BF-3161-4228-AC49-DE5A856E3B35}" srcOrd="0" destOrd="0" presId="urn:microsoft.com/office/officeart/2005/8/layout/vList2"/>
    <dgm:cxn modelId="{C2823418-62AF-496A-B456-34A9F99E56AE}" type="presOf" srcId="{A07B3D77-4992-4B5D-BD57-C031435CBE5D}" destId="{97C490A0-6233-4121-8EC9-DD38D7B3808A}" srcOrd="0" destOrd="0" presId="urn:microsoft.com/office/officeart/2005/8/layout/vList2"/>
    <dgm:cxn modelId="{FBB60E25-D4A7-42F2-9579-BB7B127A4805}" srcId="{B828C142-97FA-426C-B496-9B66E2BF05A6}" destId="{3F072AAD-5460-43AE-A57E-28377B016E8A}" srcOrd="1" destOrd="0" parTransId="{1D9FD08D-4BE8-4D04-B6CD-66B03055CD60}" sibTransId="{9D642704-C291-45BA-ACD6-9162EB380F81}"/>
    <dgm:cxn modelId="{CBE8B264-375E-482C-806F-1ED5798FA104}" srcId="{B828C142-97FA-426C-B496-9B66E2BF05A6}" destId="{4220F4F7-4DAE-4B66-B719-19DE4B4D2C7B}" srcOrd="3" destOrd="0" parTransId="{8B13B159-5F94-4793-AA5F-24DC5FD17210}" sibTransId="{D55A9B34-075B-4E36-B622-B08485239891}"/>
    <dgm:cxn modelId="{E7637266-51CD-4672-8FC7-E75E3C170AEC}" srcId="{B828C142-97FA-426C-B496-9B66E2BF05A6}" destId="{699E4D4E-CA78-45FC-8FF0-03346971617A}" srcOrd="2" destOrd="0" parTransId="{C8867D72-8C16-4D1A-9E2A-A383A2325118}" sibTransId="{6B2E147F-E6CE-4C66-B101-11483F7E6812}"/>
    <dgm:cxn modelId="{71EE6147-683B-48D1-8A6D-96189FAAC019}" type="presOf" srcId="{CE4405E3-30A6-40A1-8774-3CE6F21DB9F4}" destId="{B0A8748B-440A-47F3-B928-46A36B738A62}" srcOrd="0" destOrd="0" presId="urn:microsoft.com/office/officeart/2005/8/layout/vList2"/>
    <dgm:cxn modelId="{81F42775-322A-4FC3-846C-5631DD3EBE4F}" type="presOf" srcId="{EA892161-239A-4472-9CA6-933F1643F9A8}" destId="{C78C6472-157A-4779-9507-53D7087EA207}" srcOrd="0" destOrd="0" presId="urn:microsoft.com/office/officeart/2005/8/layout/vList2"/>
    <dgm:cxn modelId="{A2D6A880-4448-4531-9307-8ADBF4B7B422}" srcId="{B828C142-97FA-426C-B496-9B66E2BF05A6}" destId="{A07B3D77-4992-4B5D-BD57-C031435CBE5D}" srcOrd="0" destOrd="0" parTransId="{06E0A2C3-1016-45AB-9F3A-764ADA6DD74A}" sibTransId="{EF6D05FF-3869-4C20-B955-E3AB40473775}"/>
    <dgm:cxn modelId="{58EE9686-D2B3-49CA-96CC-537EB2AFF5CA}" srcId="{B828C142-97FA-426C-B496-9B66E2BF05A6}" destId="{EA892161-239A-4472-9CA6-933F1643F9A8}" srcOrd="4" destOrd="0" parTransId="{7E161DA0-A591-4D1C-84F6-731259B65072}" sibTransId="{854D91FB-731C-4BEC-8988-7A2A15094061}"/>
    <dgm:cxn modelId="{8FE79D96-366A-4AFB-9F90-7652EF5E096E}" type="presOf" srcId="{4220F4F7-4DAE-4B66-B719-19DE4B4D2C7B}" destId="{C0A3CB69-4751-4774-A27F-14ED84D28671}" srcOrd="0" destOrd="0" presId="urn:microsoft.com/office/officeart/2005/8/layout/vList2"/>
    <dgm:cxn modelId="{3AEE8C9C-8D30-4BE8-AAA9-B861106EA703}" type="presOf" srcId="{3F072AAD-5460-43AE-A57E-28377B016E8A}" destId="{D03AF072-8BF6-44CE-9795-B190487D0735}" srcOrd="0" destOrd="0" presId="urn:microsoft.com/office/officeart/2005/8/layout/vList2"/>
    <dgm:cxn modelId="{3A808F9F-6A83-4190-8496-22CE75460F0D}" type="presOf" srcId="{699E4D4E-CA78-45FC-8FF0-03346971617A}" destId="{9ADD5452-66A4-4C14-8827-EE4C46202D34}" srcOrd="0" destOrd="0" presId="urn:microsoft.com/office/officeart/2005/8/layout/vList2"/>
    <dgm:cxn modelId="{C65234B2-9429-4ED6-B87F-7813BFAF42C4}" srcId="{B828C142-97FA-426C-B496-9B66E2BF05A6}" destId="{CE4405E3-30A6-40A1-8774-3CE6F21DB9F4}" srcOrd="5" destOrd="0" parTransId="{8E5F82C2-CCD9-4655-99BF-10F58A350289}" sibTransId="{EC0BF672-AA66-4C4F-B917-3972F60328E3}"/>
    <dgm:cxn modelId="{8E6AC7F3-5A31-485B-89B1-2C5C7474B628}" type="presParOf" srcId="{6F02D8BF-3161-4228-AC49-DE5A856E3B35}" destId="{97C490A0-6233-4121-8EC9-DD38D7B3808A}" srcOrd="0" destOrd="0" presId="urn:microsoft.com/office/officeart/2005/8/layout/vList2"/>
    <dgm:cxn modelId="{6EC1FA7A-92EE-4B0D-B7A9-78983D069E62}" type="presParOf" srcId="{6F02D8BF-3161-4228-AC49-DE5A856E3B35}" destId="{9BD9E728-1E4D-4CDB-B949-81456EA2AFD6}" srcOrd="1" destOrd="0" presId="urn:microsoft.com/office/officeart/2005/8/layout/vList2"/>
    <dgm:cxn modelId="{77E8F6E2-CD92-47C9-82C5-994AB783A6BE}" type="presParOf" srcId="{6F02D8BF-3161-4228-AC49-DE5A856E3B35}" destId="{D03AF072-8BF6-44CE-9795-B190487D0735}" srcOrd="2" destOrd="0" presId="urn:microsoft.com/office/officeart/2005/8/layout/vList2"/>
    <dgm:cxn modelId="{92979573-A056-454A-A331-6501D0B31E6A}" type="presParOf" srcId="{6F02D8BF-3161-4228-AC49-DE5A856E3B35}" destId="{CC916E13-8C25-4A51-8DB5-613CC6B93993}" srcOrd="3" destOrd="0" presId="urn:microsoft.com/office/officeart/2005/8/layout/vList2"/>
    <dgm:cxn modelId="{5440AD76-2B2F-4D66-A955-107433619DEE}" type="presParOf" srcId="{6F02D8BF-3161-4228-AC49-DE5A856E3B35}" destId="{9ADD5452-66A4-4C14-8827-EE4C46202D34}" srcOrd="4" destOrd="0" presId="urn:microsoft.com/office/officeart/2005/8/layout/vList2"/>
    <dgm:cxn modelId="{71CC716F-CA8A-483E-8718-DB530DEB5BA6}" type="presParOf" srcId="{6F02D8BF-3161-4228-AC49-DE5A856E3B35}" destId="{A8780F3D-57EE-4E18-8530-F28D5C298AEC}" srcOrd="5" destOrd="0" presId="urn:microsoft.com/office/officeart/2005/8/layout/vList2"/>
    <dgm:cxn modelId="{8431353C-008A-4669-A0EA-515C0328996F}" type="presParOf" srcId="{6F02D8BF-3161-4228-AC49-DE5A856E3B35}" destId="{C0A3CB69-4751-4774-A27F-14ED84D28671}" srcOrd="6" destOrd="0" presId="urn:microsoft.com/office/officeart/2005/8/layout/vList2"/>
    <dgm:cxn modelId="{8D38C32E-990E-4B6F-BEA8-BBF005DD6FB3}" type="presParOf" srcId="{6F02D8BF-3161-4228-AC49-DE5A856E3B35}" destId="{89FDF542-8E54-41E7-AD20-552589CD61F1}" srcOrd="7" destOrd="0" presId="urn:microsoft.com/office/officeart/2005/8/layout/vList2"/>
    <dgm:cxn modelId="{EEFB01E4-7E97-416F-B615-40EEE1167126}" type="presParOf" srcId="{6F02D8BF-3161-4228-AC49-DE5A856E3B35}" destId="{C78C6472-157A-4779-9507-53D7087EA207}" srcOrd="8" destOrd="0" presId="urn:microsoft.com/office/officeart/2005/8/layout/vList2"/>
    <dgm:cxn modelId="{E94AF1DF-E66C-4817-BF50-84FB2A7AE6B3}" type="presParOf" srcId="{6F02D8BF-3161-4228-AC49-DE5A856E3B35}" destId="{9EACF1ED-D7F2-473E-9CD6-5EFB414CE7A0}" srcOrd="9" destOrd="0" presId="urn:microsoft.com/office/officeart/2005/8/layout/vList2"/>
    <dgm:cxn modelId="{BEE4B3B9-1813-4967-AB52-424F0674192A}" type="presParOf" srcId="{6F02D8BF-3161-4228-AC49-DE5A856E3B35}" destId="{B0A8748B-440A-47F3-B928-46A36B738A6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8AFCE3-B267-469C-BA1B-6C28B7DA661C}">
      <dsp:nvSpPr>
        <dsp:cNvPr id="0" name=""/>
        <dsp:cNvSpPr/>
      </dsp:nvSpPr>
      <dsp:spPr>
        <a:xfrm>
          <a:off x="0" y="600979"/>
          <a:ext cx="5906181" cy="4557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entury Gothic" panose="020B0502020202020204"/>
            </a:rPr>
            <a:t>What is the importance of antenatal screening?</a:t>
          </a:r>
          <a:endParaRPr lang="en-GB" sz="1900" kern="1200" dirty="0"/>
        </a:p>
      </dsp:txBody>
      <dsp:txXfrm>
        <a:off x="22246" y="623225"/>
        <a:ext cx="5861689" cy="411223"/>
      </dsp:txXfrm>
    </dsp:sp>
    <dsp:sp modelId="{1B74ECE1-DA95-471D-8141-CF1CEC20B6F4}">
      <dsp:nvSpPr>
        <dsp:cNvPr id="0" name=""/>
        <dsp:cNvSpPr/>
      </dsp:nvSpPr>
      <dsp:spPr>
        <a:xfrm>
          <a:off x="0" y="1111414"/>
          <a:ext cx="5906181" cy="455715"/>
        </a:xfrm>
        <a:prstGeom prst="roundRect">
          <a:avLst/>
        </a:prstGeom>
        <a:solidFill>
          <a:schemeClr val="accent2">
            <a:hueOff val="-189053"/>
            <a:satOff val="213"/>
            <a:lumOff val="5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entury Gothic" panose="020B0502020202020204"/>
            </a:rPr>
            <a:t>Improvements to antenatal screening</a:t>
          </a:r>
        </a:p>
      </dsp:txBody>
      <dsp:txXfrm>
        <a:off x="22246" y="1133660"/>
        <a:ext cx="5861689" cy="411223"/>
      </dsp:txXfrm>
    </dsp:sp>
    <dsp:sp modelId="{C6139D01-B736-40DB-9A11-408B22B0687A}">
      <dsp:nvSpPr>
        <dsp:cNvPr id="0" name=""/>
        <dsp:cNvSpPr/>
      </dsp:nvSpPr>
      <dsp:spPr>
        <a:xfrm>
          <a:off x="0" y="1621849"/>
          <a:ext cx="5906181" cy="455715"/>
        </a:xfrm>
        <a:prstGeom prst="roundRect">
          <a:avLst/>
        </a:prstGeom>
        <a:solidFill>
          <a:schemeClr val="accent2">
            <a:hueOff val="-378107"/>
            <a:satOff val="426"/>
            <a:lumOff val="10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entury Gothic" panose="020B0502020202020204"/>
            </a:rPr>
            <a:t>Antenatal screening </a:t>
          </a:r>
        </a:p>
      </dsp:txBody>
      <dsp:txXfrm>
        <a:off x="22246" y="1644095"/>
        <a:ext cx="5861689" cy="411223"/>
      </dsp:txXfrm>
    </dsp:sp>
    <dsp:sp modelId="{8F9E2EFC-6467-4403-AC0F-B73B46C66E08}">
      <dsp:nvSpPr>
        <dsp:cNvPr id="0" name=""/>
        <dsp:cNvSpPr/>
      </dsp:nvSpPr>
      <dsp:spPr>
        <a:xfrm>
          <a:off x="0" y="2132284"/>
          <a:ext cx="5906181" cy="455715"/>
        </a:xfrm>
        <a:prstGeom prst="roundRect">
          <a:avLst/>
        </a:prstGeom>
        <a:solidFill>
          <a:schemeClr val="accent2">
            <a:hueOff val="-567160"/>
            <a:satOff val="639"/>
            <a:lumOff val="151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entury Gothic" panose="020B0502020202020204"/>
            </a:rPr>
            <a:t>Information leaflets/ Websites</a:t>
          </a:r>
          <a:endParaRPr lang="en-GB" sz="1900" kern="1200" dirty="0"/>
        </a:p>
      </dsp:txBody>
      <dsp:txXfrm>
        <a:off x="22246" y="2154530"/>
        <a:ext cx="5861689" cy="411223"/>
      </dsp:txXfrm>
    </dsp:sp>
    <dsp:sp modelId="{6210259F-C934-49CD-9139-38440B2804BD}">
      <dsp:nvSpPr>
        <dsp:cNvPr id="0" name=""/>
        <dsp:cNvSpPr/>
      </dsp:nvSpPr>
      <dsp:spPr>
        <a:xfrm>
          <a:off x="0" y="2642719"/>
          <a:ext cx="5906181" cy="455715"/>
        </a:xfrm>
        <a:prstGeom prst="roundRect">
          <a:avLst/>
        </a:prstGeom>
        <a:solidFill>
          <a:schemeClr val="accent2">
            <a:hueOff val="-756213"/>
            <a:satOff val="853"/>
            <a:lumOff val="20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entury Gothic" panose="020B0502020202020204"/>
            </a:rPr>
            <a:t>Health Prevention</a:t>
          </a:r>
        </a:p>
      </dsp:txBody>
      <dsp:txXfrm>
        <a:off x="22246" y="2664965"/>
        <a:ext cx="5861689" cy="411223"/>
      </dsp:txXfrm>
    </dsp:sp>
    <dsp:sp modelId="{14B6E61A-B4D3-4965-885D-176BCB679BF3}">
      <dsp:nvSpPr>
        <dsp:cNvPr id="0" name=""/>
        <dsp:cNvSpPr/>
      </dsp:nvSpPr>
      <dsp:spPr>
        <a:xfrm>
          <a:off x="0" y="3153154"/>
          <a:ext cx="5906181" cy="455715"/>
        </a:xfrm>
        <a:prstGeom prst="roundRect">
          <a:avLst/>
        </a:prstGeom>
        <a:solidFill>
          <a:schemeClr val="accent2">
            <a:hueOff val="-945266"/>
            <a:satOff val="1066"/>
            <a:lumOff val="25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Century Gothic" panose="020B0502020202020204"/>
            </a:rPr>
            <a:t>Health Promotion</a:t>
          </a:r>
        </a:p>
      </dsp:txBody>
      <dsp:txXfrm>
        <a:off x="22246" y="3175400"/>
        <a:ext cx="5861689" cy="411223"/>
      </dsp:txXfrm>
    </dsp:sp>
    <dsp:sp modelId="{6E7CDF91-D625-4C9A-8637-EB3B7F0DD89A}">
      <dsp:nvSpPr>
        <dsp:cNvPr id="0" name=""/>
        <dsp:cNvSpPr/>
      </dsp:nvSpPr>
      <dsp:spPr>
        <a:xfrm>
          <a:off x="0" y="3663589"/>
          <a:ext cx="5906181" cy="455715"/>
        </a:xfrm>
        <a:prstGeom prst="roundRect">
          <a:avLst/>
        </a:prstGeom>
        <a:solidFill>
          <a:schemeClr val="accent2">
            <a:hueOff val="-1134320"/>
            <a:satOff val="1279"/>
            <a:lumOff val="30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Century Gothic" panose="020B0502020202020204"/>
            </a:rPr>
            <a:t>Recap</a:t>
          </a:r>
          <a:endParaRPr lang="en-US" sz="1900" kern="1200" dirty="0"/>
        </a:p>
      </dsp:txBody>
      <dsp:txXfrm>
        <a:off x="22246" y="3685835"/>
        <a:ext cx="5861689" cy="411223"/>
      </dsp:txXfrm>
    </dsp:sp>
    <dsp:sp modelId="{54D52265-7376-4F7E-9D52-522D3A2594CE}">
      <dsp:nvSpPr>
        <dsp:cNvPr id="0" name=""/>
        <dsp:cNvSpPr/>
      </dsp:nvSpPr>
      <dsp:spPr>
        <a:xfrm>
          <a:off x="0" y="4174024"/>
          <a:ext cx="5906181" cy="455715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Century Gothic" panose="020B0502020202020204"/>
            </a:rPr>
            <a:t>References</a:t>
          </a:r>
        </a:p>
      </dsp:txBody>
      <dsp:txXfrm>
        <a:off x="22246" y="4196270"/>
        <a:ext cx="5861689" cy="4112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555784-C335-497C-889C-CAB853E9687E}">
      <dsp:nvSpPr>
        <dsp:cNvPr id="0" name=""/>
        <dsp:cNvSpPr/>
      </dsp:nvSpPr>
      <dsp:spPr>
        <a:xfrm>
          <a:off x="0" y="42630"/>
          <a:ext cx="4602152" cy="2878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Syphilis</a:t>
          </a:r>
        </a:p>
      </dsp:txBody>
      <dsp:txXfrm>
        <a:off x="14050" y="56680"/>
        <a:ext cx="4574052" cy="259719"/>
      </dsp:txXfrm>
    </dsp:sp>
    <dsp:sp modelId="{28CC136F-5279-4CA3-BB31-C73523664130}">
      <dsp:nvSpPr>
        <dsp:cNvPr id="0" name=""/>
        <dsp:cNvSpPr/>
      </dsp:nvSpPr>
      <dsp:spPr>
        <a:xfrm>
          <a:off x="0" y="365010"/>
          <a:ext cx="4602152" cy="28781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HIV</a:t>
          </a:r>
        </a:p>
      </dsp:txBody>
      <dsp:txXfrm>
        <a:off x="14050" y="379060"/>
        <a:ext cx="4574052" cy="259719"/>
      </dsp:txXfrm>
    </dsp:sp>
    <dsp:sp modelId="{D58D3849-4EBD-42F4-BEDA-CA158F8062EC}">
      <dsp:nvSpPr>
        <dsp:cNvPr id="0" name=""/>
        <dsp:cNvSpPr/>
      </dsp:nvSpPr>
      <dsp:spPr>
        <a:xfrm>
          <a:off x="0" y="687390"/>
          <a:ext cx="4602152" cy="28781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Hepatitis B</a:t>
          </a:r>
        </a:p>
      </dsp:txBody>
      <dsp:txXfrm>
        <a:off x="14050" y="701440"/>
        <a:ext cx="4574052" cy="259719"/>
      </dsp:txXfrm>
    </dsp:sp>
    <dsp:sp modelId="{03903AC9-66A1-424C-873E-F758E8A680D2}">
      <dsp:nvSpPr>
        <dsp:cNvPr id="0" name=""/>
        <dsp:cNvSpPr/>
      </dsp:nvSpPr>
      <dsp:spPr>
        <a:xfrm>
          <a:off x="0" y="1009770"/>
          <a:ext cx="4602152" cy="28781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Sickle Cell Disease (SCD)</a:t>
          </a:r>
        </a:p>
      </dsp:txBody>
      <dsp:txXfrm>
        <a:off x="14050" y="1023820"/>
        <a:ext cx="4574052" cy="259719"/>
      </dsp:txXfrm>
    </dsp:sp>
    <dsp:sp modelId="{F18CC6B5-795E-497C-B6B7-99A923EFB4D2}">
      <dsp:nvSpPr>
        <dsp:cNvPr id="0" name=""/>
        <dsp:cNvSpPr/>
      </dsp:nvSpPr>
      <dsp:spPr>
        <a:xfrm>
          <a:off x="0" y="1332150"/>
          <a:ext cx="4602152" cy="28781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/>
            <a:t>Thalassaemia</a:t>
          </a:r>
          <a:endParaRPr lang="en-US" sz="1200" kern="1200" dirty="0"/>
        </a:p>
      </dsp:txBody>
      <dsp:txXfrm>
        <a:off x="14050" y="1346200"/>
        <a:ext cx="4574052" cy="259719"/>
      </dsp:txXfrm>
    </dsp:sp>
    <dsp:sp modelId="{C14DAEF4-F5D4-4222-8938-FFF1C448F083}">
      <dsp:nvSpPr>
        <dsp:cNvPr id="0" name=""/>
        <dsp:cNvSpPr/>
      </dsp:nvSpPr>
      <dsp:spPr>
        <a:xfrm>
          <a:off x="0" y="1654530"/>
          <a:ext cx="4602152" cy="2878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Gestational Diabetes</a:t>
          </a:r>
        </a:p>
      </dsp:txBody>
      <dsp:txXfrm>
        <a:off x="14050" y="1668580"/>
        <a:ext cx="4574052" cy="259719"/>
      </dsp:txXfrm>
    </dsp:sp>
    <dsp:sp modelId="{44330810-7B16-4874-A13D-A5FC740F280F}">
      <dsp:nvSpPr>
        <dsp:cNvPr id="0" name=""/>
        <dsp:cNvSpPr/>
      </dsp:nvSpPr>
      <dsp:spPr>
        <a:xfrm>
          <a:off x="0" y="1976910"/>
          <a:ext cx="4602152" cy="28781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Century Gothic" panose="020B0502020202020204"/>
            </a:rPr>
            <a:t>Pre-Eclampsia</a:t>
          </a:r>
        </a:p>
      </dsp:txBody>
      <dsp:txXfrm>
        <a:off x="14050" y="1990960"/>
        <a:ext cx="4574052" cy="259719"/>
      </dsp:txXfrm>
    </dsp:sp>
    <dsp:sp modelId="{E8325378-AC32-4773-8936-88CDF09B9235}">
      <dsp:nvSpPr>
        <dsp:cNvPr id="0" name=""/>
        <dsp:cNvSpPr/>
      </dsp:nvSpPr>
      <dsp:spPr>
        <a:xfrm>
          <a:off x="0" y="2299290"/>
          <a:ext cx="4602152" cy="28781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Century Gothic" panose="020B0502020202020204"/>
            </a:rPr>
            <a:t>Deep Vein Thrombosis</a:t>
          </a:r>
        </a:p>
      </dsp:txBody>
      <dsp:txXfrm>
        <a:off x="14050" y="2313340"/>
        <a:ext cx="4574052" cy="259719"/>
      </dsp:txXfrm>
    </dsp:sp>
    <dsp:sp modelId="{21572B80-5A85-4323-A827-999597FA6BD9}">
      <dsp:nvSpPr>
        <dsp:cNvPr id="0" name=""/>
        <dsp:cNvSpPr/>
      </dsp:nvSpPr>
      <dsp:spPr>
        <a:xfrm>
          <a:off x="0" y="2621670"/>
          <a:ext cx="4602152" cy="28781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Century Gothic" panose="020B0502020202020204"/>
            </a:rPr>
            <a:t>Zika Virus bitten by infected </a:t>
          </a:r>
          <a:r>
            <a:rPr lang="en-US" sz="1200" kern="1200" dirty="0"/>
            <a:t>mosquito</a:t>
          </a:r>
          <a:r>
            <a:rPr lang="en-US" sz="1200" kern="1200" dirty="0">
              <a:latin typeface="Century Gothic" panose="020B0502020202020204"/>
            </a:rPr>
            <a:t> ( not in UK)</a:t>
          </a:r>
          <a:endParaRPr lang="en-US" sz="1200" kern="1200" dirty="0"/>
        </a:p>
      </dsp:txBody>
      <dsp:txXfrm>
        <a:off x="14050" y="2635720"/>
        <a:ext cx="4574052" cy="259719"/>
      </dsp:txXfrm>
    </dsp:sp>
    <dsp:sp modelId="{9DDC8F20-1C51-4FB1-9A2C-B7BC87A2832D}">
      <dsp:nvSpPr>
        <dsp:cNvPr id="0" name=""/>
        <dsp:cNvSpPr/>
      </dsp:nvSpPr>
      <dsp:spPr>
        <a:xfrm>
          <a:off x="0" y="2944049"/>
          <a:ext cx="4602152" cy="28781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Century Gothic" panose="020B0502020202020204"/>
            </a:rPr>
            <a:t>Pre-Term Birth </a:t>
          </a:r>
        </a:p>
      </dsp:txBody>
      <dsp:txXfrm>
        <a:off x="14050" y="2958099"/>
        <a:ext cx="4574052" cy="259719"/>
      </dsp:txXfrm>
    </dsp:sp>
    <dsp:sp modelId="{3A45B1A3-C9E1-45E2-A146-9ED004F173C7}">
      <dsp:nvSpPr>
        <dsp:cNvPr id="0" name=""/>
        <dsp:cNvSpPr/>
      </dsp:nvSpPr>
      <dsp:spPr>
        <a:xfrm>
          <a:off x="0" y="3266429"/>
          <a:ext cx="4602152" cy="2878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Century Gothic" panose="020B0502020202020204"/>
            </a:rPr>
            <a:t>Group B Strep</a:t>
          </a:r>
        </a:p>
      </dsp:txBody>
      <dsp:txXfrm>
        <a:off x="14050" y="3280479"/>
        <a:ext cx="4574052" cy="2597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82EE95-FE1D-4D9B-B0C6-B7908555806D}">
      <dsp:nvSpPr>
        <dsp:cNvPr id="0" name=""/>
        <dsp:cNvSpPr/>
      </dsp:nvSpPr>
      <dsp:spPr>
        <a:xfrm>
          <a:off x="2010216" y="311"/>
          <a:ext cx="2261494" cy="499703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Century Gothic" panose="020B0502020202020204"/>
            </a:rPr>
            <a:t>Better beginnings</a:t>
          </a:r>
          <a:endParaRPr lang="en-US" sz="1600" kern="1200" dirty="0" err="1">
            <a:latin typeface="Century Gothic" panose="020B0502020202020204"/>
          </a:endParaRPr>
        </a:p>
      </dsp:txBody>
      <dsp:txXfrm>
        <a:off x="2034609" y="24704"/>
        <a:ext cx="2212708" cy="450917"/>
      </dsp:txXfrm>
    </dsp:sp>
    <dsp:sp modelId="{924AABBD-ED30-4FF6-80D0-FD846583D3E4}">
      <dsp:nvSpPr>
        <dsp:cNvPr id="0" name=""/>
        <dsp:cNvSpPr/>
      </dsp:nvSpPr>
      <dsp:spPr>
        <a:xfrm>
          <a:off x="2010216" y="524999"/>
          <a:ext cx="2261494" cy="499703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Century Gothic" panose="020B0502020202020204"/>
            </a:rPr>
            <a:t>Healthy</a:t>
          </a:r>
          <a:r>
            <a:rPr lang="en-GB" sz="1600" kern="1200" dirty="0"/>
            <a:t> Baby/Babies</a:t>
          </a:r>
          <a:endParaRPr lang="en-US" sz="1600" kern="1200" dirty="0"/>
        </a:p>
      </dsp:txBody>
      <dsp:txXfrm>
        <a:off x="2034609" y="549392"/>
        <a:ext cx="2212708" cy="450917"/>
      </dsp:txXfrm>
    </dsp:sp>
    <dsp:sp modelId="{6A32FB6C-202C-4A96-9638-E5CBC1E429BA}">
      <dsp:nvSpPr>
        <dsp:cNvPr id="0" name=""/>
        <dsp:cNvSpPr/>
      </dsp:nvSpPr>
      <dsp:spPr>
        <a:xfrm>
          <a:off x="2010216" y="1049688"/>
          <a:ext cx="2261494" cy="499703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Healthy Woman</a:t>
          </a:r>
          <a:endParaRPr lang="en-US" sz="1600" kern="1200" dirty="0"/>
        </a:p>
      </dsp:txBody>
      <dsp:txXfrm>
        <a:off x="2034609" y="1074081"/>
        <a:ext cx="2212708" cy="450917"/>
      </dsp:txXfrm>
    </dsp:sp>
    <dsp:sp modelId="{2FFE922F-69F1-4648-AE39-D338A55163FE}">
      <dsp:nvSpPr>
        <dsp:cNvPr id="0" name=""/>
        <dsp:cNvSpPr/>
      </dsp:nvSpPr>
      <dsp:spPr>
        <a:xfrm>
          <a:off x="2010216" y="1574376"/>
          <a:ext cx="2261494" cy="499703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Disease prevention</a:t>
          </a:r>
          <a:endParaRPr lang="en-US" sz="1600" kern="1200" dirty="0"/>
        </a:p>
      </dsp:txBody>
      <dsp:txXfrm>
        <a:off x="2034609" y="1598769"/>
        <a:ext cx="2212708" cy="450917"/>
      </dsp:txXfrm>
    </dsp:sp>
    <dsp:sp modelId="{BD11800B-F8C4-4EFC-9F01-CD81AB0DEF7B}">
      <dsp:nvSpPr>
        <dsp:cNvPr id="0" name=""/>
        <dsp:cNvSpPr/>
      </dsp:nvSpPr>
      <dsp:spPr>
        <a:xfrm>
          <a:off x="2010216" y="2099064"/>
          <a:ext cx="2261494" cy="499703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Early Diagnosis</a:t>
          </a:r>
          <a:endParaRPr lang="en-US" sz="1600" kern="1200" dirty="0"/>
        </a:p>
      </dsp:txBody>
      <dsp:txXfrm>
        <a:off x="2034609" y="2123457"/>
        <a:ext cx="2212708" cy="450917"/>
      </dsp:txXfrm>
    </dsp:sp>
    <dsp:sp modelId="{C191DD62-A492-4C33-920A-874CD0F544F8}">
      <dsp:nvSpPr>
        <dsp:cNvPr id="0" name=""/>
        <dsp:cNvSpPr/>
      </dsp:nvSpPr>
      <dsp:spPr>
        <a:xfrm>
          <a:off x="2010216" y="2623752"/>
          <a:ext cx="2261494" cy="499703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Early Treatment </a:t>
          </a:r>
          <a:endParaRPr lang="en-US" sz="1600" kern="1200" dirty="0"/>
        </a:p>
      </dsp:txBody>
      <dsp:txXfrm>
        <a:off x="2034609" y="2648145"/>
        <a:ext cx="2212708" cy="450917"/>
      </dsp:txXfrm>
    </dsp:sp>
    <dsp:sp modelId="{4379149A-FEB9-4041-A9B1-DBD0C6C3CD25}">
      <dsp:nvSpPr>
        <dsp:cNvPr id="0" name=""/>
        <dsp:cNvSpPr/>
      </dsp:nvSpPr>
      <dsp:spPr>
        <a:xfrm>
          <a:off x="2010216" y="3148441"/>
          <a:ext cx="2261494" cy="499703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Informed Choice  </a:t>
          </a:r>
          <a:endParaRPr lang="en-US" sz="1600" kern="1200" dirty="0"/>
        </a:p>
      </dsp:txBody>
      <dsp:txXfrm>
        <a:off x="2034609" y="3172834"/>
        <a:ext cx="2212708" cy="4509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C490A0-6233-4121-8EC9-DD38D7B3808A}">
      <dsp:nvSpPr>
        <dsp:cNvPr id="0" name=""/>
        <dsp:cNvSpPr/>
      </dsp:nvSpPr>
      <dsp:spPr>
        <a:xfrm>
          <a:off x="0" y="452804"/>
          <a:ext cx="4602152" cy="40774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The importance of antenatal screening?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19904" y="472708"/>
        <a:ext cx="4562344" cy="367937"/>
      </dsp:txXfrm>
    </dsp:sp>
    <dsp:sp modelId="{D03AF072-8BF6-44CE-9795-B190487D0735}">
      <dsp:nvSpPr>
        <dsp:cNvPr id="0" name=""/>
        <dsp:cNvSpPr/>
      </dsp:nvSpPr>
      <dsp:spPr>
        <a:xfrm>
          <a:off x="0" y="909509"/>
          <a:ext cx="4602152" cy="40774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Improvements to antenatal screening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19904" y="929413"/>
        <a:ext cx="4562344" cy="367937"/>
      </dsp:txXfrm>
    </dsp:sp>
    <dsp:sp modelId="{9ADD5452-66A4-4C14-8827-EE4C46202D34}">
      <dsp:nvSpPr>
        <dsp:cNvPr id="0" name=""/>
        <dsp:cNvSpPr/>
      </dsp:nvSpPr>
      <dsp:spPr>
        <a:xfrm>
          <a:off x="0" y="1366214"/>
          <a:ext cx="4602152" cy="40774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Antenatal screening 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19904" y="1386118"/>
        <a:ext cx="4562344" cy="367937"/>
      </dsp:txXfrm>
    </dsp:sp>
    <dsp:sp modelId="{C0A3CB69-4751-4774-A27F-14ED84D28671}">
      <dsp:nvSpPr>
        <dsp:cNvPr id="0" name=""/>
        <dsp:cNvSpPr/>
      </dsp:nvSpPr>
      <dsp:spPr>
        <a:xfrm>
          <a:off x="0" y="1822920"/>
          <a:ext cx="4602152" cy="40774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Information leaflets/ Websites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19904" y="1842824"/>
        <a:ext cx="4562344" cy="367937"/>
      </dsp:txXfrm>
    </dsp:sp>
    <dsp:sp modelId="{C78C6472-157A-4779-9507-53D7087EA207}">
      <dsp:nvSpPr>
        <dsp:cNvPr id="0" name=""/>
        <dsp:cNvSpPr/>
      </dsp:nvSpPr>
      <dsp:spPr>
        <a:xfrm>
          <a:off x="0" y="2279625"/>
          <a:ext cx="4602152" cy="40774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Health Prevention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19904" y="2299529"/>
        <a:ext cx="4562344" cy="367937"/>
      </dsp:txXfrm>
    </dsp:sp>
    <dsp:sp modelId="{B0A8748B-440A-47F3-B928-46A36B738A62}">
      <dsp:nvSpPr>
        <dsp:cNvPr id="0" name=""/>
        <dsp:cNvSpPr/>
      </dsp:nvSpPr>
      <dsp:spPr>
        <a:xfrm>
          <a:off x="0" y="2736329"/>
          <a:ext cx="4602152" cy="40774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chemeClr val="bg1"/>
              </a:solidFill>
            </a:rPr>
            <a:t>Health Promotion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19904" y="2756233"/>
        <a:ext cx="4562344" cy="367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559502-4EDF-4F02-A745-3DA05134E9BD}" type="datetimeFigureOut">
              <a:t>5/11/2022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799D64-7659-4984-AA2E-8A01FC63C1B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260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799D64-7659-4984-AA2E-8A01FC63C1B2}" type="slidenum">
              <a:rPr lang="en-GB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914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Talk about better births and the delivering expectations reports and how they’ve influenced the improvement of antenatal screening across the </a:t>
            </a:r>
            <a:r>
              <a:rPr lang="en-US" dirty="0" err="1"/>
              <a:t>uk</a:t>
            </a:r>
            <a:r>
              <a:rPr lang="en-US" dirty="0"/>
              <a:t>.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799D64-7659-4984-AA2E-8A01FC63C1B2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797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 panose="020F0502020204030204"/>
            </a:endParaRPr>
          </a:p>
          <a:p>
            <a:endParaRPr lang="en-US" dirty="0">
              <a:cs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799D64-7659-4984-AA2E-8A01FC63C1B2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8220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799D64-7659-4984-AA2E-8A01FC63C1B2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4242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799D64-7659-4984-AA2E-8A01FC63C1B2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4266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5/11/2022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753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5/11/2022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3200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5/11/2022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20862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5/11/2022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741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5/11/2022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3253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5/11/2022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924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5/11/2022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6685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5/11/2022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24663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5/11/2022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40770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5/11/2022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1677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5/11/2022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1071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5/11/2022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64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9" r:id="rId1"/>
    <p:sldLayoutId id="2147483900" r:id="rId2"/>
    <p:sldLayoutId id="2147483901" r:id="rId3"/>
    <p:sldLayoutId id="2147483902" r:id="rId4"/>
    <p:sldLayoutId id="2147483903" r:id="rId5"/>
    <p:sldLayoutId id="2147483904" r:id="rId6"/>
    <p:sldLayoutId id="2147483905" r:id="rId7"/>
    <p:sldLayoutId id="2147483906" r:id="rId8"/>
    <p:sldLayoutId id="2147483907" r:id="rId9"/>
    <p:sldLayoutId id="2147483908" r:id="rId10"/>
    <p:sldLayoutId id="214748390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111.wales.nhs.uk/LiveWell/Pregnancy/YourAntenatalCare/" TargetMode="External"/><Relationship Id="rId5" Type="http://schemas.openxmlformats.org/officeDocument/2006/relationships/hyperlink" Target="https://www.nhs.uk/pregnancy/your-pregnancy-care/" TargetMode="Externa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5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8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Rectangle 77">
            <a:extLst>
              <a:ext uri="{FF2B5EF4-FFF2-40B4-BE49-F238E27FC236}">
                <a16:creationId xmlns:a16="http://schemas.microsoft.com/office/drawing/2014/main" id="{2BEE9E27-5550-4DAA-935D-B987C1160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pic>
        <p:nvPicPr>
          <p:cNvPr id="4" name="Picture 4" descr="A picture containing indoor&#10;&#10;Description automatically generated">
            <a:extLst>
              <a:ext uri="{FF2B5EF4-FFF2-40B4-BE49-F238E27FC236}">
                <a16:creationId xmlns:a16="http://schemas.microsoft.com/office/drawing/2014/main" id="{ADB1B8CD-48BE-8427-933D-06DA40DB3F1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8371" r="1" b="1"/>
          <a:stretch/>
        </p:blipFill>
        <p:spPr>
          <a:xfrm>
            <a:off x="7228702" y="621793"/>
            <a:ext cx="4342547" cy="5614416"/>
          </a:xfrm>
          <a:prstGeom prst="rect">
            <a:avLst/>
          </a:prstGeom>
        </p:spPr>
      </p:pic>
      <p:sp>
        <p:nvSpPr>
          <p:cNvPr id="80" name="Rectangle 79">
            <a:extLst>
              <a:ext uri="{FF2B5EF4-FFF2-40B4-BE49-F238E27FC236}">
                <a16:creationId xmlns:a16="http://schemas.microsoft.com/office/drawing/2014/main" id="{9B4AF4B7-C89D-4321-877F-0944ED8F4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6849" y="1348844"/>
            <a:ext cx="5716338" cy="3042706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4000" b="1">
                <a:solidFill>
                  <a:schemeClr val="tx2"/>
                </a:solidFill>
              </a:rPr>
              <a:t>Research into the Campaigns for </a:t>
            </a:r>
            <a:r>
              <a:rPr lang="en-US" sz="4000" b="1" dirty="0">
                <a:solidFill>
                  <a:schemeClr val="tx2"/>
                </a:solidFill>
              </a:rPr>
              <a:t>Health Prevention and Promotion for </a:t>
            </a:r>
            <a:r>
              <a:rPr lang="en-US" sz="4000" b="1">
                <a:solidFill>
                  <a:schemeClr val="tx2"/>
                </a:solidFill>
              </a:rPr>
              <a:t>antenatal screening.</a:t>
            </a:r>
            <a:endParaRPr lang="en-US" sz="4000" b="1" dirty="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8092" y="4457945"/>
            <a:ext cx="5355264" cy="173466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solidFill>
                  <a:schemeClr val="tx2">
                    <a:lumMod val="75000"/>
                  </a:schemeClr>
                </a:solidFill>
              </a:rPr>
              <a:t>Kellie Mills</a:t>
            </a:r>
            <a:endParaRPr lang="en-US" b="1">
              <a:solidFill>
                <a:schemeClr val="tx2">
                  <a:lumMod val="7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solidFill>
                  <a:schemeClr val="tx2">
                    <a:lumMod val="75000"/>
                  </a:schemeClr>
                </a:solidFill>
              </a:rPr>
              <a:t>2103897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solidFill>
                  <a:schemeClr val="tx2">
                    <a:lumMod val="75000"/>
                  </a:schemeClr>
                </a:solidFill>
              </a:rPr>
              <a:t>BMNS4005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solidFill>
                  <a:schemeClr val="tx2">
                    <a:lumMod val="75000"/>
                  </a:schemeClr>
                </a:solidFill>
              </a:rPr>
              <a:t>Introduction to Health Research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200" b="1" dirty="0">
                <a:solidFill>
                  <a:schemeClr val="tx2">
                    <a:lumMod val="75000"/>
                  </a:schemeClr>
                </a:solidFill>
              </a:rPr>
              <a:t>Lecturer Gareth Morgan 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Wingdings 3" charset="2"/>
              <a:buChar char=""/>
            </a:pPr>
            <a:endParaRPr lang="en-US" sz="1200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Wingdings 3" charset="2"/>
              <a:buChar char=""/>
            </a:pPr>
            <a:endParaRPr lang="en-US" sz="600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486F1C7C-0D59-4A57-B9FF-60AF2D0EC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48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5735DC8C-B370-4340-B37D-4472C1639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C404BB8C-445B-49D4-853C-25A931286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08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045B8EE3-9336-45C5-ACE9-280CCFD2F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767C5C-FDE5-2300-1F37-6C9BD4706F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accent2"/>
                </a:solidFill>
                <a:cs typeface="Calibri Light"/>
              </a:rPr>
              <a:t>content</a:t>
            </a:r>
            <a:endParaRPr lang="en-GB" dirty="0">
              <a:solidFill>
                <a:schemeClr val="accent2"/>
              </a:solidFill>
              <a:cs typeface="Calibri Light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672C85-0CCE-8976-0F33-3BC3547904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9826947"/>
              </p:ext>
            </p:extLst>
          </p:nvPr>
        </p:nvGraphicFramePr>
        <p:xfrm>
          <a:off x="5101947" y="743074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0354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0E9B969E-CD96-4162-BA90-449BBDA95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316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6B6401A4-FEE5-4976-857C-1FD0CDB2E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162" y="0"/>
            <a:ext cx="816874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2132612D-AC9B-E1D5-62B5-4294B577D0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7497" y="727900"/>
            <a:ext cx="6880072" cy="5196514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047AF1DF-6993-45FB-92A5-C36B1A680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25029" cy="6858000"/>
          </a:xfrm>
          <a:prstGeom prst="rect">
            <a:avLst/>
          </a:prstGeom>
          <a:blipFill dpi="0" rotWithShape="1">
            <a:blip r:embed="rId4">
              <a:alphaModFix amt="6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8613C6-DA62-FA93-63D6-BDB79A9E6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33" y="643464"/>
            <a:ext cx="2888344" cy="1428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200" b="1" dirty="0">
                <a:solidFill>
                  <a:srgbClr val="FFFFFF"/>
                </a:solidFill>
              </a:rPr>
              <a:t>Antenatal screening standards: data report 2019 to 2020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962EA0-65A8-865C-12DA-0679BAF2368D}"/>
              </a:ext>
            </a:extLst>
          </p:cNvPr>
          <p:cNvSpPr txBox="1"/>
          <p:nvPr/>
        </p:nvSpPr>
        <p:spPr>
          <a:xfrm>
            <a:off x="643337" y="2184036"/>
            <a:ext cx="2888439" cy="38696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600" dirty="0">
                <a:solidFill>
                  <a:srgbClr val="FFFFFF"/>
                </a:solidFill>
              </a:rPr>
              <a:t>SCT summary Coverage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600" dirty="0">
                <a:solidFill>
                  <a:srgbClr val="FFFFFF"/>
                </a:solidFill>
              </a:rPr>
              <a:t>99.7% of eligible pregnant women had SCT screening (SCT-S01).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solidFill>
                  <a:srgbClr val="FFFFFF"/>
                </a:solidFill>
              </a:rPr>
              <a:t>HIV, hepatitis B, and syphilis screening is now at 99.8 %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solidFill>
                  <a:srgbClr val="FFFFFF"/>
                </a:solidFill>
              </a:rPr>
              <a:t>620,000 newborn babies were screened for sickle cell disease 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sz="1600" dirty="0">
                <a:solidFill>
                  <a:srgbClr val="FFFFFF"/>
                </a:solidFill>
              </a:rPr>
              <a:t>98.1 % of women with higher chance results offered appointment within 3 days </a:t>
            </a: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600">
              <a:solidFill>
                <a:srgbClr val="FFFFFF"/>
              </a:solidFill>
            </a:endParaRPr>
          </a:p>
          <a:p>
            <a:pPr indent="-18288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6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0D3625-9DF9-888E-409E-15BE583BC82D}"/>
              </a:ext>
            </a:extLst>
          </p:cNvPr>
          <p:cNvSpPr txBox="1"/>
          <p:nvPr/>
        </p:nvSpPr>
        <p:spPr>
          <a:xfrm>
            <a:off x="6001873" y="5990664"/>
            <a:ext cx="590325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ea typeface="+mn-lt"/>
                <a:cs typeface="+mn-lt"/>
              </a:rPr>
              <a:t>(Chief Nursing Officer of England, Northern Ireland Scotland and Wales, 2020)</a:t>
            </a:r>
            <a:endParaRPr lang="en-US" dirty="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</a:rPr>
              <a:t>NHS England, 2020)</a:t>
            </a:r>
            <a:endParaRPr lang="en-US"/>
          </a:p>
          <a:p>
            <a:r>
              <a:rPr lang="en-GB" sz="1200" dirty="0">
                <a:ea typeface="+mn-lt"/>
                <a:cs typeface="+mn-lt"/>
              </a:rPr>
              <a:t>(Public Health England, 2021)</a:t>
            </a:r>
            <a:endParaRPr lang="en-US" sz="12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87926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D70C8A-A50E-4B41-86A2-E2F855812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585822F-5BB7-AE7A-61A0-EA9B91009845}"/>
              </a:ext>
            </a:extLst>
          </p:cNvPr>
          <p:cNvSpPr/>
          <p:nvPr/>
        </p:nvSpPr>
        <p:spPr>
          <a:xfrm>
            <a:off x="111499" y="1355354"/>
            <a:ext cx="3014381" cy="3608292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dirty="0">
                <a:ea typeface="+mn-lt"/>
                <a:cs typeface="+mn-lt"/>
              </a:rPr>
              <a:t>Improvements to ultrasound </a:t>
            </a:r>
            <a:endParaRPr lang="en-US" sz="3200" dirty="0">
              <a:ea typeface="+mn-lt"/>
              <a:cs typeface="+mn-lt"/>
            </a:endParaRPr>
          </a:p>
          <a:p>
            <a:pPr algn="ctr"/>
            <a:r>
              <a:rPr lang="en-GB" sz="3200" dirty="0">
                <a:ea typeface="+mn-lt"/>
                <a:cs typeface="+mn-lt"/>
              </a:rPr>
              <a:t>scans and </a:t>
            </a:r>
            <a:endParaRPr lang="en-US" sz="3200" dirty="0">
              <a:ea typeface="+mn-lt"/>
              <a:cs typeface="+mn-lt"/>
            </a:endParaRPr>
          </a:p>
          <a:p>
            <a:pPr algn="ctr"/>
            <a:r>
              <a:rPr lang="en-GB" sz="3200" dirty="0">
                <a:ea typeface="+mn-lt"/>
                <a:cs typeface="+mn-lt"/>
              </a:rPr>
              <a:t>antenatal </a:t>
            </a:r>
            <a:endParaRPr lang="en-US" sz="3200" dirty="0">
              <a:ea typeface="+mn-lt"/>
              <a:cs typeface="+mn-lt"/>
            </a:endParaRPr>
          </a:p>
          <a:p>
            <a:pPr algn="ctr"/>
            <a:r>
              <a:rPr lang="en-GB" sz="3200" dirty="0">
                <a:ea typeface="+mn-lt"/>
                <a:cs typeface="+mn-lt"/>
              </a:rPr>
              <a:t>care.</a:t>
            </a:r>
            <a:endParaRPr lang="en-US" sz="3200" dirty="0"/>
          </a:p>
        </p:txBody>
      </p:sp>
      <p:pic>
        <p:nvPicPr>
          <p:cNvPr id="15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E18F2AE-B04F-EA85-88AF-4E197FC0CA8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59" r="3279" b="763"/>
          <a:stretch/>
        </p:blipFill>
        <p:spPr>
          <a:xfrm>
            <a:off x="3373965" y="622488"/>
            <a:ext cx="3121663" cy="2049565"/>
          </a:xfrm>
          <a:prstGeom prst="rect">
            <a:avLst/>
          </a:prstGeom>
        </p:spPr>
      </p:pic>
      <p:pic>
        <p:nvPicPr>
          <p:cNvPr id="19" name="Picture 6" descr="Logo&#10;&#10;Description automatically generated">
            <a:extLst>
              <a:ext uri="{FF2B5EF4-FFF2-40B4-BE49-F238E27FC236}">
                <a16:creationId xmlns:a16="http://schemas.microsoft.com/office/drawing/2014/main" id="{1983FA2D-035F-DBC3-7AB3-302E14CA5B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8488" y="3175357"/>
            <a:ext cx="3146612" cy="708991"/>
          </a:xfrm>
          <a:prstGeom prst="rect">
            <a:avLst/>
          </a:prstGeom>
        </p:spPr>
      </p:pic>
      <p:pic>
        <p:nvPicPr>
          <p:cNvPr id="21" name="Picture 8" descr="Text&#10;&#10;Description automatically generated">
            <a:extLst>
              <a:ext uri="{FF2B5EF4-FFF2-40B4-BE49-F238E27FC236}">
                <a16:creationId xmlns:a16="http://schemas.microsoft.com/office/drawing/2014/main" id="{5A076C66-C8F6-3318-7E53-5DA8542C1C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3664" y="4091746"/>
            <a:ext cx="2631141" cy="770004"/>
          </a:xfrm>
          <a:prstGeom prst="rect">
            <a:avLst/>
          </a:prstGeom>
        </p:spPr>
      </p:pic>
      <p:pic>
        <p:nvPicPr>
          <p:cNvPr id="23" name="Picture 9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4E543AA-81F9-7CDC-FA7A-079B0E514F4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34399" y="1928920"/>
            <a:ext cx="2944906" cy="1341690"/>
          </a:xfrm>
          <a:prstGeom prst="rect">
            <a:avLst/>
          </a:prstGeom>
        </p:spPr>
      </p:pic>
      <p:pic>
        <p:nvPicPr>
          <p:cNvPr id="25" name="Picture 7" descr="Text&#10;&#10;Description automatically generated">
            <a:extLst>
              <a:ext uri="{FF2B5EF4-FFF2-40B4-BE49-F238E27FC236}">
                <a16:creationId xmlns:a16="http://schemas.microsoft.com/office/drawing/2014/main" id="{5D0AA9BD-DD20-FB13-A29F-96F03C5ABAD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9223" y="813592"/>
            <a:ext cx="2743200" cy="905347"/>
          </a:xfrm>
          <a:prstGeom prst="rect">
            <a:avLst/>
          </a:prstGeom>
        </p:spPr>
      </p:pic>
      <p:pic>
        <p:nvPicPr>
          <p:cNvPr id="27" name="Picture 10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6F6EC161-1BF6-5AA1-827C-2ADFC4637BC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22676" y="1128712"/>
            <a:ext cx="1680882" cy="1597398"/>
          </a:xfrm>
          <a:prstGeom prst="rect">
            <a:avLst/>
          </a:prstGeom>
        </p:spPr>
      </p:pic>
      <p:pic>
        <p:nvPicPr>
          <p:cNvPr id="29" name="Picture 11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8B712AB-D036-45AE-6061-CA00720C62F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6106" y="3535935"/>
            <a:ext cx="2743200" cy="1175657"/>
          </a:xfrm>
          <a:prstGeom prst="rect">
            <a:avLst/>
          </a:prstGeom>
        </p:spPr>
      </p:pic>
      <p:pic>
        <p:nvPicPr>
          <p:cNvPr id="31" name="Picture 12" descr="Icon&#10;&#10;Description automatically generated">
            <a:extLst>
              <a:ext uri="{FF2B5EF4-FFF2-40B4-BE49-F238E27FC236}">
                <a16:creationId xmlns:a16="http://schemas.microsoft.com/office/drawing/2014/main" id="{DD4EF17D-461D-8417-873F-6CD4AD2BE24D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582055" y="3045758"/>
            <a:ext cx="2143125" cy="170777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D974D2FA-9414-A3E4-A670-3429D0A3013B}"/>
              </a:ext>
            </a:extLst>
          </p:cNvPr>
          <p:cNvSpPr txBox="1"/>
          <p:nvPr/>
        </p:nvSpPr>
        <p:spPr>
          <a:xfrm>
            <a:off x="5811372" y="4870076"/>
            <a:ext cx="584722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ea typeface="+mn-lt"/>
                <a:cs typeface="+mn-lt"/>
              </a:rPr>
              <a:t>(BMUS, 2020)</a:t>
            </a:r>
          </a:p>
          <a:p>
            <a:r>
              <a:rPr lang="en-GB" sz="1200" dirty="0">
                <a:ea typeface="+mn-lt"/>
                <a:cs typeface="+mn-lt"/>
              </a:rPr>
              <a:t>(British Society for Gynaecological Imaging, 2022)</a:t>
            </a:r>
            <a:endParaRPr lang="en-GB" dirty="0"/>
          </a:p>
          <a:p>
            <a:r>
              <a:rPr lang="en-GB" sz="1200" dirty="0">
                <a:ea typeface="+mn-lt"/>
                <a:cs typeface="+mn-lt"/>
              </a:rPr>
              <a:t>(National Institute for Health and Care Excellence, 2021)</a:t>
            </a:r>
            <a:endParaRPr lang="en-GB" sz="1200"/>
          </a:p>
          <a:p>
            <a:r>
              <a:rPr lang="en-GB" sz="1200" dirty="0">
                <a:ea typeface="+mn-lt"/>
                <a:cs typeface="+mn-lt"/>
              </a:rPr>
              <a:t>(Royal College of Obstetricians and Gynaecologists, 2020)</a:t>
            </a:r>
            <a:endParaRPr lang="en-GB" dirty="0"/>
          </a:p>
          <a:p>
            <a:r>
              <a:rPr lang="en-GB" sz="1200" dirty="0">
                <a:ea typeface="+mn-lt"/>
                <a:cs typeface="+mn-lt"/>
              </a:rPr>
              <a:t>(The Association of Early Pregnancy Units, 2021)</a:t>
            </a:r>
            <a:endParaRPr lang="en-GB" dirty="0"/>
          </a:p>
          <a:p>
            <a:r>
              <a:rPr lang="en-GB" sz="1200" dirty="0">
                <a:ea typeface="+mn-lt"/>
                <a:cs typeface="+mn-lt"/>
              </a:rPr>
              <a:t>(The </a:t>
            </a:r>
            <a:r>
              <a:rPr lang="en-GB" sz="1200" dirty="0" err="1">
                <a:ea typeface="+mn-lt"/>
                <a:cs typeface="+mn-lt"/>
              </a:rPr>
              <a:t>Fetal</a:t>
            </a:r>
            <a:r>
              <a:rPr lang="en-GB" sz="1200" dirty="0">
                <a:ea typeface="+mn-lt"/>
                <a:cs typeface="+mn-lt"/>
              </a:rPr>
              <a:t> Medicine Foundation, 2022)</a:t>
            </a:r>
            <a:endParaRPr lang="en-GB" dirty="0"/>
          </a:p>
          <a:p>
            <a:r>
              <a:rPr lang="en-GB" sz="1200" dirty="0">
                <a:ea typeface="+mn-lt"/>
                <a:cs typeface="+mn-lt"/>
              </a:rPr>
              <a:t>(The International Society of Ultrasound in Obstetrics and </a:t>
            </a:r>
            <a:r>
              <a:rPr lang="en-GB" sz="1200" dirty="0" err="1">
                <a:ea typeface="+mn-lt"/>
                <a:cs typeface="+mn-lt"/>
              </a:rPr>
              <a:t>Gynecology</a:t>
            </a:r>
            <a:r>
              <a:rPr lang="en-GB" sz="1200" dirty="0">
                <a:ea typeface="+mn-lt"/>
                <a:cs typeface="+mn-lt"/>
              </a:rPr>
              <a:t>, 2022)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0824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A4BE62E9-DCFB-420B-997B-A3F88D36F4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67" y="2065866"/>
            <a:ext cx="10905066" cy="2726266"/>
          </a:xfrm>
          <a:prstGeom prst="rect">
            <a:avLst/>
          </a:prstGeom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43BCCD-8EEC-04FF-22F3-CEB034626533}"/>
              </a:ext>
            </a:extLst>
          </p:cNvPr>
          <p:cNvSpPr txBox="1"/>
          <p:nvPr/>
        </p:nvSpPr>
        <p:spPr>
          <a:xfrm>
            <a:off x="1889312" y="813547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US" b="1" dirty="0">
                <a:solidFill>
                  <a:schemeClr val="accent2"/>
                </a:solidFill>
                <a:latin typeface="Century Gothic"/>
              </a:rPr>
              <a:t>Down’s syndrome, Edwards’ syndrome and Patau’s syndrome screening.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3CA84D-8832-C2C8-5364-3A97F164600A}"/>
              </a:ext>
            </a:extLst>
          </p:cNvPr>
          <p:cNvSpPr txBox="1"/>
          <p:nvPr/>
        </p:nvSpPr>
        <p:spPr>
          <a:xfrm>
            <a:off x="5632076" y="813548"/>
            <a:ext cx="363967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accent2"/>
                </a:solidFill>
                <a:latin typeface="Century Gothic"/>
              </a:rPr>
              <a:t>Infections (HIV, hepatitis B, syphilis, rubella, measles, Chickenpox, </a:t>
            </a:r>
            <a:r>
              <a:rPr lang="en-US" b="1" dirty="0">
                <a:solidFill>
                  <a:schemeClr val="accent2"/>
                </a:solidFill>
              </a:rPr>
              <a:t>Parvovirus).</a:t>
            </a:r>
          </a:p>
          <a:p>
            <a:pPr>
              <a:buChar char="•"/>
            </a:pPr>
            <a:endParaRPr lang="en-US" dirty="0">
              <a:solidFill>
                <a:srgbClr val="212529"/>
              </a:solidFill>
              <a:latin typeface="-apple-system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5C824F-F880-7035-F4AE-97C00DAC16A0}"/>
              </a:ext>
            </a:extLst>
          </p:cNvPr>
          <p:cNvSpPr txBox="1"/>
          <p:nvPr/>
        </p:nvSpPr>
        <p:spPr>
          <a:xfrm>
            <a:off x="5239871" y="5206253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Tx/>
              <a:buChar char="•"/>
            </a:pPr>
            <a:r>
              <a:rPr lang="en-US" b="1" dirty="0">
                <a:solidFill>
                  <a:schemeClr val="accent2"/>
                </a:solidFill>
                <a:latin typeface="Century Gothic"/>
                <a:ea typeface="+mn-lt"/>
                <a:cs typeface="+mn-lt"/>
              </a:rPr>
              <a:t>Blood disorders (sickle cell and </a:t>
            </a:r>
            <a:r>
              <a:rPr lang="en-US" b="1" dirty="0" err="1">
                <a:solidFill>
                  <a:schemeClr val="accent2"/>
                </a:solidFill>
                <a:latin typeface="Century Gothic"/>
                <a:ea typeface="+mn-lt"/>
                <a:cs typeface="+mn-lt"/>
              </a:rPr>
              <a:t>thalassaemia</a:t>
            </a:r>
            <a:r>
              <a:rPr lang="en-US" b="1" dirty="0">
                <a:solidFill>
                  <a:schemeClr val="accent2"/>
                </a:solidFill>
                <a:latin typeface="Century Gothic"/>
                <a:ea typeface="+mn-lt"/>
                <a:cs typeface="+mn-lt"/>
              </a:rPr>
              <a:t>)</a:t>
            </a:r>
            <a:endParaRPr lang="en-US" b="1" dirty="0">
              <a:solidFill>
                <a:schemeClr val="accent2"/>
              </a:solidFill>
              <a:latin typeface="Century Gothic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0A80C2-95A4-4BFE-F427-6CC841E7926B}"/>
              </a:ext>
            </a:extLst>
          </p:cNvPr>
          <p:cNvSpPr txBox="1"/>
          <p:nvPr/>
        </p:nvSpPr>
        <p:spPr>
          <a:xfrm>
            <a:off x="1418665" y="529590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US" b="1" dirty="0">
                <a:solidFill>
                  <a:schemeClr val="accent2"/>
                </a:solidFill>
                <a:latin typeface="Century Gothic"/>
              </a:rPr>
              <a:t>Blood group and antibodies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3712619-ECC5-7E98-E7AF-81E0828DE1BA}"/>
              </a:ext>
            </a:extLst>
          </p:cNvPr>
          <p:cNvSpPr txBox="1"/>
          <p:nvPr/>
        </p:nvSpPr>
        <p:spPr>
          <a:xfrm>
            <a:off x="8534400" y="4802841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Tx/>
              <a:buChar char="•"/>
            </a:pPr>
            <a:r>
              <a:rPr lang="en-US" b="1" dirty="0">
                <a:solidFill>
                  <a:schemeClr val="accent2"/>
                </a:solidFill>
                <a:latin typeface="Century Gothic"/>
              </a:rPr>
              <a:t>Date of pregnancy and development of the baby.</a:t>
            </a:r>
            <a:endParaRPr lang="en-US" b="1">
              <a:solidFill>
                <a:schemeClr val="accent2"/>
              </a:solidFill>
              <a:latin typeface="Century Gothic"/>
              <a:cs typeface="Calibri" panose="020F050202020403020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32369F1-A31A-BBEC-70CB-892F6D34926A}"/>
              </a:ext>
            </a:extLst>
          </p:cNvPr>
          <p:cNvSpPr txBox="1"/>
          <p:nvPr/>
        </p:nvSpPr>
        <p:spPr>
          <a:xfrm>
            <a:off x="9745051" y="5935466"/>
            <a:ext cx="230617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200" dirty="0"/>
          </a:p>
          <a:p>
            <a:r>
              <a:rPr lang="en-US" sz="1200" dirty="0">
                <a:ea typeface="+mn-lt"/>
                <a:cs typeface="+mn-lt"/>
              </a:rPr>
              <a:t>(NHS England, 2020)</a:t>
            </a:r>
            <a:endParaRPr lang="en-US" dirty="0">
              <a:ea typeface="+mn-lt"/>
              <a:cs typeface="+mn-lt"/>
            </a:endParaRPr>
          </a:p>
          <a:p>
            <a:r>
              <a:rPr lang="en-US" sz="1200" dirty="0"/>
              <a:t>(Public Health Wales,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415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8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3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0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2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3" name="Rectangle 14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7" name="Group 16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29" name="Straight Connector 17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19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2BEE9E27-5550-4DAA-935D-B987C1160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pic>
        <p:nvPicPr>
          <p:cNvPr id="3" name="Picture 3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6EFD34F8-3413-AAB7-C7A4-B95566AA148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333" r="8964" b="1"/>
          <a:stretch/>
        </p:blipFill>
        <p:spPr>
          <a:xfrm>
            <a:off x="7228702" y="621793"/>
            <a:ext cx="4342547" cy="4773975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9B4AF4B7-C89D-4321-877F-0944ED8F4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DBB379-E5BD-D5C2-D392-4AD4F2708EE6}"/>
              </a:ext>
            </a:extLst>
          </p:cNvPr>
          <p:cNvSpPr txBox="1"/>
          <p:nvPr/>
        </p:nvSpPr>
        <p:spPr>
          <a:xfrm>
            <a:off x="784072" y="1348844"/>
            <a:ext cx="6266670" cy="304270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all" spc="-100" dirty="0">
                <a:solidFill>
                  <a:schemeClr val="accent2"/>
                </a:solidFill>
                <a:latin typeface="+mj-lt"/>
              </a:rPr>
              <a:t>Information leaflets/websites 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86F1C7C-0D59-4A57-B9FF-60AF2D0EC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4898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5735DC8C-B370-4340-B37D-4472C1639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404BB8C-445B-49D4-853C-25A931286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08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045B8EE3-9336-45C5-ACE9-280CCFD2F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491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114FAE87-3473-EA90-1332-82D26008FD36}"/>
              </a:ext>
            </a:extLst>
          </p:cNvPr>
          <p:cNvSpPr txBox="1"/>
          <p:nvPr/>
        </p:nvSpPr>
        <p:spPr>
          <a:xfrm>
            <a:off x="940418" y="4032075"/>
            <a:ext cx="28843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00206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NHS Antenatal Care </a:t>
            </a:r>
            <a:endParaRPr lang="en-US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0EE142-2D90-ADAA-8A8D-11AAD9A13ECC}"/>
              </a:ext>
            </a:extLst>
          </p:cNvPr>
          <p:cNvSpPr txBox="1"/>
          <p:nvPr/>
        </p:nvSpPr>
        <p:spPr>
          <a:xfrm>
            <a:off x="4307681" y="3748086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002060"/>
                </a:solidFill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Wales.111 Your Antenatal Care 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0C4E9C-9CAA-B345-60DA-8BCC1C5791EA}"/>
              </a:ext>
            </a:extLst>
          </p:cNvPr>
          <p:cNvSpPr txBox="1"/>
          <p:nvPr/>
        </p:nvSpPr>
        <p:spPr>
          <a:xfrm>
            <a:off x="7604312" y="5587253"/>
            <a:ext cx="397584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ea typeface="+mn-lt"/>
                <a:cs typeface="+mn-lt"/>
              </a:rPr>
              <a:t>(Baston, Hall and Henley-Einion, 2009)</a:t>
            </a:r>
          </a:p>
          <a:p>
            <a:r>
              <a:rPr lang="en-GB" sz="1200" dirty="0">
                <a:ea typeface="+mn-lt"/>
                <a:cs typeface="+mn-lt"/>
              </a:rPr>
              <a:t>(Bittles et al., 2002)</a:t>
            </a:r>
          </a:p>
          <a:p>
            <a:endParaRPr lang="en-GB" sz="1200" dirty="0">
              <a:ea typeface="+mn-lt"/>
              <a:cs typeface="+mn-lt"/>
            </a:endParaRP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9242291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Rectangle 118">
            <a:extLst>
              <a:ext uri="{FF2B5EF4-FFF2-40B4-BE49-F238E27FC236}">
                <a16:creationId xmlns:a16="http://schemas.microsoft.com/office/drawing/2014/main" id="{4999FE9C-D8F9-4F9B-B95B-608C3EF6B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73862D3-7797-09BF-E0B9-F00A91789C28}"/>
              </a:ext>
            </a:extLst>
          </p:cNvPr>
          <p:cNvSpPr txBox="1"/>
          <p:nvPr/>
        </p:nvSpPr>
        <p:spPr>
          <a:xfrm>
            <a:off x="6846137" y="727626"/>
            <a:ext cx="4602152" cy="171822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solidFill>
                  <a:schemeClr val="accent2"/>
                </a:solidFill>
                <a:latin typeface="+mj-lt"/>
              </a:rPr>
              <a:t>Health Prevention</a:t>
            </a: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 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sp useBgFill="1">
        <p:nvSpPr>
          <p:cNvPr id="128" name="Rectangle 120">
            <a:extLst>
              <a:ext uri="{FF2B5EF4-FFF2-40B4-BE49-F238E27FC236}">
                <a16:creationId xmlns:a16="http://schemas.microsoft.com/office/drawing/2014/main" id="{4E1605C1-ED2D-4AAA-BD9C-24B82055F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3443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Rectangle 122">
            <a:extLst>
              <a:ext uri="{FF2B5EF4-FFF2-40B4-BE49-F238E27FC236}">
                <a16:creationId xmlns:a16="http://schemas.microsoft.com/office/drawing/2014/main" id="{E8DFA4F8-B856-483B-85AE-5CDF5A5F1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024" y="253548"/>
            <a:ext cx="5851795" cy="6384816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30" name="Rectangle 124">
            <a:extLst>
              <a:ext uri="{FF2B5EF4-FFF2-40B4-BE49-F238E27FC236}">
                <a16:creationId xmlns:a16="http://schemas.microsoft.com/office/drawing/2014/main" id="{6FC9FCC7-29B1-433A-AC58-FEAE48D84C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8082" y="407588"/>
            <a:ext cx="5532146" cy="6066184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pic>
        <p:nvPicPr>
          <p:cNvPr id="105" name="Picture 105" descr="A picture containing person, underwear&#10;&#10;Description automatically generated">
            <a:extLst>
              <a:ext uri="{FF2B5EF4-FFF2-40B4-BE49-F238E27FC236}">
                <a16:creationId xmlns:a16="http://schemas.microsoft.com/office/drawing/2014/main" id="{5D453C24-5841-9F51-1A1B-01A57F4480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713" y="1933455"/>
            <a:ext cx="4572418" cy="43171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293F107-028D-06CF-FC1E-078AE685C9E3}"/>
              </a:ext>
            </a:extLst>
          </p:cNvPr>
          <p:cNvSpPr txBox="1"/>
          <p:nvPr/>
        </p:nvSpPr>
        <p:spPr>
          <a:xfrm>
            <a:off x="1239371" y="45339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dirty="0">
              <a:solidFill>
                <a:srgbClr val="0B0C0C"/>
              </a:solidFill>
              <a:latin typeface="GDS Transport"/>
              <a:cs typeface="Calibri"/>
            </a:endParaRPr>
          </a:p>
        </p:txBody>
      </p:sp>
      <p:graphicFrame>
        <p:nvGraphicFramePr>
          <p:cNvPr id="43" name="TextBox 4">
            <a:extLst>
              <a:ext uri="{FF2B5EF4-FFF2-40B4-BE49-F238E27FC236}">
                <a16:creationId xmlns:a16="http://schemas.microsoft.com/office/drawing/2014/main" id="{2FFB7B97-7E93-3282-1A7C-8218ECBD0C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703984"/>
              </p:ext>
            </p:extLst>
          </p:nvPr>
        </p:nvGraphicFramePr>
        <p:xfrm>
          <a:off x="6846137" y="2234119"/>
          <a:ext cx="4602152" cy="3596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B69499C7-7915-9968-B23F-D2255960AC28}"/>
              </a:ext>
            </a:extLst>
          </p:cNvPr>
          <p:cNvSpPr txBox="1"/>
          <p:nvPr/>
        </p:nvSpPr>
        <p:spPr>
          <a:xfrm>
            <a:off x="6843332" y="5919151"/>
            <a:ext cx="5060574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</a:t>
            </a:r>
            <a:r>
              <a:rPr lang="en-GB" sz="1200" dirty="0">
                <a:ea typeface="+mn-lt"/>
                <a:cs typeface="+mn-lt"/>
              </a:rPr>
              <a:t>Baston, Hall and Henley-Einion, 2009)</a:t>
            </a:r>
          </a:p>
          <a:p>
            <a:r>
              <a:rPr lang="en-GB" sz="1200" dirty="0">
                <a:ea typeface="+mn-lt"/>
                <a:cs typeface="+mn-lt"/>
              </a:rPr>
              <a:t>(NIH, 2018)</a:t>
            </a:r>
            <a:endParaRPr lang="en-GB" dirty="0"/>
          </a:p>
          <a:p>
            <a:r>
              <a:rPr lang="en-GB" sz="1200" dirty="0">
                <a:ea typeface="+mn-lt"/>
                <a:cs typeface="+mn-lt"/>
              </a:rPr>
              <a:t>(Royal College of Obstetricians and Gynaecologists., 2015)</a:t>
            </a:r>
            <a:endParaRPr lang="en-GB" sz="1200"/>
          </a:p>
        </p:txBody>
      </p:sp>
      <p:pic>
        <p:nvPicPr>
          <p:cNvPr id="782" name="Picture 782" descr="A picture containing logo&#10;&#10;Description automatically generated">
            <a:extLst>
              <a:ext uri="{FF2B5EF4-FFF2-40B4-BE49-F238E27FC236}">
                <a16:creationId xmlns:a16="http://schemas.microsoft.com/office/drawing/2014/main" id="{5C97B4C8-2202-A21D-1198-5333C31F566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86691" y="613913"/>
            <a:ext cx="4572000" cy="1362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757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Rectangle 135">
            <a:extLst>
              <a:ext uri="{FF2B5EF4-FFF2-40B4-BE49-F238E27FC236}">
                <a16:creationId xmlns:a16="http://schemas.microsoft.com/office/drawing/2014/main" id="{564F8226-C263-4D73-84E6-6774B7FEC0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48" name="Rectangle 137">
            <a:extLst>
              <a:ext uri="{FF2B5EF4-FFF2-40B4-BE49-F238E27FC236}">
                <a16:creationId xmlns:a16="http://schemas.microsoft.com/office/drawing/2014/main" id="{2C8DCBC9-E0DE-46B3-8FAE-C5C151378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7744" y="237744"/>
            <a:ext cx="7665285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4D6B6A-B274-20C8-BB9D-C97A09BF7466}"/>
              </a:ext>
            </a:extLst>
          </p:cNvPr>
          <p:cNvSpPr txBox="1"/>
          <p:nvPr/>
        </p:nvSpPr>
        <p:spPr>
          <a:xfrm>
            <a:off x="868680" y="642593"/>
            <a:ext cx="6281928" cy="17441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solidFill>
                  <a:schemeClr val="accent2"/>
                </a:solidFill>
                <a:latin typeface="+mj-lt"/>
              </a:rPr>
              <a:t>Health Promotion</a:t>
            </a:r>
            <a:r>
              <a:rPr lang="en-US" sz="48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 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pic>
        <p:nvPicPr>
          <p:cNvPr id="108" name="Picture 108" descr="A picture containing person&#10;&#10;Description automatically generated">
            <a:extLst>
              <a:ext uri="{FF2B5EF4-FFF2-40B4-BE49-F238E27FC236}">
                <a16:creationId xmlns:a16="http://schemas.microsoft.com/office/drawing/2014/main" id="{446EE30E-3078-1805-1E25-52B018A232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719" r="19060" b="2"/>
          <a:stretch/>
        </p:blipFill>
        <p:spPr>
          <a:xfrm>
            <a:off x="7903029" y="237745"/>
            <a:ext cx="4058758" cy="3191256"/>
          </a:xfrm>
          <a:prstGeom prst="rect">
            <a:avLst/>
          </a:prstGeom>
        </p:spPr>
      </p:pic>
      <p:pic>
        <p:nvPicPr>
          <p:cNvPr id="97" name="Picture 97">
            <a:extLst>
              <a:ext uri="{FF2B5EF4-FFF2-40B4-BE49-F238E27FC236}">
                <a16:creationId xmlns:a16="http://schemas.microsoft.com/office/drawing/2014/main" id="{8A476F81-57FB-2EF5-7325-9A8BF72AD9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832" r="8888" b="1"/>
          <a:stretch/>
        </p:blipFill>
        <p:spPr>
          <a:xfrm>
            <a:off x="7903029" y="3429002"/>
            <a:ext cx="4058758" cy="3191254"/>
          </a:xfrm>
          <a:prstGeom prst="rect">
            <a:avLst/>
          </a:prstGeom>
        </p:spPr>
      </p:pic>
      <p:graphicFrame>
        <p:nvGraphicFramePr>
          <p:cNvPr id="54" name="TextBox 13">
            <a:extLst>
              <a:ext uri="{FF2B5EF4-FFF2-40B4-BE49-F238E27FC236}">
                <a16:creationId xmlns:a16="http://schemas.microsoft.com/office/drawing/2014/main" id="{C0696796-B795-12AD-B8A0-BEC699A001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352478"/>
              </p:ext>
            </p:extLst>
          </p:nvPr>
        </p:nvGraphicFramePr>
        <p:xfrm>
          <a:off x="868680" y="2386584"/>
          <a:ext cx="6281928" cy="3648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4007E62B-9362-A496-5AFF-E91DA8117B3C}"/>
              </a:ext>
            </a:extLst>
          </p:cNvPr>
          <p:cNvSpPr txBox="1"/>
          <p:nvPr/>
        </p:nvSpPr>
        <p:spPr>
          <a:xfrm>
            <a:off x="4200374" y="6125136"/>
            <a:ext cx="36956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ea typeface="+mn-lt"/>
                <a:cs typeface="+mn-lt"/>
              </a:rPr>
              <a:t>(Department for Health and Social Care, 2022)</a:t>
            </a:r>
            <a:endParaRPr lang="en-US" dirty="0"/>
          </a:p>
          <a:p>
            <a:r>
              <a:rPr lang="en-GB" sz="1200" dirty="0">
                <a:ea typeface="+mn-lt"/>
                <a:cs typeface="+mn-lt"/>
              </a:rPr>
              <a:t>(Inskip et al., 2009)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173957721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D70C8A-A50E-4B41-86A2-E2F8558124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585822F-5BB7-AE7A-61A0-EA9B91009845}"/>
              </a:ext>
            </a:extLst>
          </p:cNvPr>
          <p:cNvSpPr/>
          <p:nvPr/>
        </p:nvSpPr>
        <p:spPr>
          <a:xfrm>
            <a:off x="514911" y="1433795"/>
            <a:ext cx="2084293" cy="4000497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/>
              <a:t>Recap</a:t>
            </a:r>
            <a:endParaRPr lang="en-US" sz="4000" b="1" dirty="0"/>
          </a:p>
        </p:txBody>
      </p:sp>
      <p:graphicFrame>
        <p:nvGraphicFramePr>
          <p:cNvPr id="5" name="TextBox 4">
            <a:extLst>
              <a:ext uri="{FF2B5EF4-FFF2-40B4-BE49-F238E27FC236}">
                <a16:creationId xmlns:a16="http://schemas.microsoft.com/office/drawing/2014/main" id="{9F4276DE-ACFE-7324-51BD-2826BE8A0D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21709708"/>
              </p:ext>
            </p:extLst>
          </p:nvPr>
        </p:nvGraphicFramePr>
        <p:xfrm>
          <a:off x="5277313" y="1460913"/>
          <a:ext cx="4602152" cy="3596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500716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32">
            <a:extLst>
              <a:ext uri="{FF2B5EF4-FFF2-40B4-BE49-F238E27FC236}">
                <a16:creationId xmlns:a16="http://schemas.microsoft.com/office/drawing/2014/main" id="{B32F73EB-B46F-4F77-B3DC-7C374906F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34">
            <a:extLst>
              <a:ext uri="{FF2B5EF4-FFF2-40B4-BE49-F238E27FC236}">
                <a16:creationId xmlns:a16="http://schemas.microsoft.com/office/drawing/2014/main" id="{ADDB10B3-CF45-4294-8994-0E8AD1FC6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4" name="Rectangle 36">
            <a:extLst>
              <a:ext uri="{FF2B5EF4-FFF2-40B4-BE49-F238E27FC236}">
                <a16:creationId xmlns:a16="http://schemas.microsoft.com/office/drawing/2014/main" id="{5145417F-1D1B-48A7-B4DA-BAD73B02C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6" name="Rectangle 38">
            <a:extLst>
              <a:ext uri="{FF2B5EF4-FFF2-40B4-BE49-F238E27FC236}">
                <a16:creationId xmlns:a16="http://schemas.microsoft.com/office/drawing/2014/main" id="{13CF9D9F-1672-4D0C-934E-CD9EE1BE5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8" name="Group 40">
            <a:extLst>
              <a:ext uri="{FF2B5EF4-FFF2-40B4-BE49-F238E27FC236}">
                <a16:creationId xmlns:a16="http://schemas.microsoft.com/office/drawing/2014/main" id="{1558C702-CA14-4264-B8FC-A5120F75D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40" name="Straight Connector 41">
              <a:extLst>
                <a:ext uri="{FF2B5EF4-FFF2-40B4-BE49-F238E27FC236}">
                  <a16:creationId xmlns:a16="http://schemas.microsoft.com/office/drawing/2014/main" id="{6621A72C-7343-4A22-8700-696C5860A2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2">
              <a:extLst>
                <a:ext uri="{FF2B5EF4-FFF2-40B4-BE49-F238E27FC236}">
                  <a16:creationId xmlns:a16="http://schemas.microsoft.com/office/drawing/2014/main" id="{BB44A4DC-7861-4DCC-9931-5A075855D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43">
              <a:extLst>
                <a:ext uri="{FF2B5EF4-FFF2-40B4-BE49-F238E27FC236}">
                  <a16:creationId xmlns:a16="http://schemas.microsoft.com/office/drawing/2014/main" id="{E16C316F-BFB5-424F-A951-E962A3B74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Rectangle 45">
            <a:extLst>
              <a:ext uri="{FF2B5EF4-FFF2-40B4-BE49-F238E27FC236}">
                <a16:creationId xmlns:a16="http://schemas.microsoft.com/office/drawing/2014/main" id="{6995F625-BE4F-4433-8290-5DF0E8589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0102662-1FA4-4C7A-B144-19699DF43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655E224A-5F26-423E-949C-07A720F39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A6F1DA18-4CA4-40CF-9ACA-105D837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7C6D1B74-744B-4231-97DB-86B4C9C5E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610955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ABC98C72-9EDD-4426-B45A-84E06A7CD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44887186-EE44-4AD3-BEFE-3478B4537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58EECC4E-F1C0-4C09-A7FD-4D623DACC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4438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5297E32E-2237-F19E-9863-9476BA380DD9}"/>
              </a:ext>
            </a:extLst>
          </p:cNvPr>
          <p:cNvSpPr txBox="1"/>
          <p:nvPr/>
        </p:nvSpPr>
        <p:spPr>
          <a:xfrm>
            <a:off x="802342" y="1631578"/>
            <a:ext cx="10542493" cy="40010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Baston, H., Hall, J. and Henley-Einion, A. (2009). 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Midwifery essentials. Vol. 2 : Antenatal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 Edinburgh: Churchill Livingstone.</a:t>
            </a:r>
            <a:endParaRPr lang="en-US" sz="1200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Bittles, A.H., Petterson, B.A., Sullivan, S.G., Hussain, R., Glasson, E.J. and Montgomery, P.D. (2002). The Influence of Intellectual Disability on Life Expectancy. 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The Journals of Gerontology Series A: Biological Sciences and Medical Sciences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, 57(7), pp.M470–M472. doi:10.1093/gerona/57.7.m470.</a:t>
            </a:r>
            <a:endParaRPr lang="en-GB" sz="1200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BMUS (2020). 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Guidelines for Professional Ultrasound Practice SOCIETY AND COLLEGE OF RADIOGRAPHERS AND BRITISH MEDICAL ULTRASOUND SOCIETY Guidelines for Professional Ultrasound Practice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 [online] Available at: https://www.bmus.org/static/uploads/resources/2020_Guidelines_for_Professional_Ultrasound_Practice.pdf.</a:t>
            </a:r>
            <a:endParaRPr lang="en-GB" sz="1200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British Society for Gynaecological Imaging (2022). 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RCOG report on gynaecology waiting lists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 [online] BSGE. Available at: https://www.bsge.org.uk/news/rcog-report-on-gynaecology-waiting-lists/ [Accessed 11 Apr. 2022].</a:t>
            </a:r>
            <a:endParaRPr lang="en-GB" sz="1200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Centers for Disease Control and Prevention (2017). 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Data and Statistics on Down Syndrome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 [online] Centers for Disease Control and Prevention. Available at: https://www.cdc.gov/ncbddd/birthdefects/downsyndrome/data.html [Accessed 6 May 2022].</a:t>
            </a:r>
            <a:endParaRPr lang="en-GB" sz="1200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Chief Nursing Officer of England, Northern Ireland Scotland and Wales (2020). 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Delivering expectations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 [online] 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gov.uk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 Available at: https://assets.publishing.service.gov.uk/government/uploads/system/uploads/attachment_data/file/216029/dh_119470.pdf.</a:t>
            </a:r>
          </a:p>
          <a:p>
            <a:pPr marL="285750" indent="-285750">
              <a:buFont typeface="Arial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Department for Health and Social Care (2022). 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Ockenden review: summary of findings, conclusions and essential actions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 [online] GOV.UK. Available at: https://www.gov.uk/government/publications/final-report-of-the-ockenden-review/ockenden-review-summary-of-findings-conclusions-and-essential-actions.</a:t>
            </a:r>
            <a:endParaRPr lang="en-GB" sz="1200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Inskip, H.M., Crozier, S.R., Godfrey, K.M., Borland, S.E., Cooper, C. and Robinson, S.M. (2009). Women’s compliance with nutrition and lifestyle recommendations before pregnancy: general population cohort study. 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BMJ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, 338(feb12 2), pp.b481–b481. doi:10.1136/bmj.b481.</a:t>
            </a:r>
            <a:endParaRPr lang="en-GB" sz="1200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National Institute for Health and Care Excellence (2021). 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Recommendations | Antenatal care | Guidance | NICE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 [online] Available at: https://www.nice.org.uk/guidance/ng201/chapter/Recommendations.</a:t>
            </a:r>
            <a:endParaRPr lang="en-GB" sz="1200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sz="1400">
              <a:solidFill>
                <a:schemeClr val="tx2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AC9C0E-9544-B3FA-8CCE-3D05BCC26675}"/>
              </a:ext>
            </a:extLst>
          </p:cNvPr>
          <p:cNvSpPr txBox="1"/>
          <p:nvPr/>
        </p:nvSpPr>
        <p:spPr>
          <a:xfrm>
            <a:off x="934010" y="106848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7534030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32">
            <a:extLst>
              <a:ext uri="{FF2B5EF4-FFF2-40B4-BE49-F238E27FC236}">
                <a16:creationId xmlns:a16="http://schemas.microsoft.com/office/drawing/2014/main" id="{B32F73EB-B46F-4F77-B3DC-7C374906F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34">
            <a:extLst>
              <a:ext uri="{FF2B5EF4-FFF2-40B4-BE49-F238E27FC236}">
                <a16:creationId xmlns:a16="http://schemas.microsoft.com/office/drawing/2014/main" id="{ADDB10B3-CF45-4294-8994-0E8AD1FC6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4" name="Rectangle 36">
            <a:extLst>
              <a:ext uri="{FF2B5EF4-FFF2-40B4-BE49-F238E27FC236}">
                <a16:creationId xmlns:a16="http://schemas.microsoft.com/office/drawing/2014/main" id="{5145417F-1D1B-48A7-B4DA-BAD73B02C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6" name="Rectangle 38">
            <a:extLst>
              <a:ext uri="{FF2B5EF4-FFF2-40B4-BE49-F238E27FC236}">
                <a16:creationId xmlns:a16="http://schemas.microsoft.com/office/drawing/2014/main" id="{13CF9D9F-1672-4D0C-934E-CD9EE1BE5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8" name="Group 40">
            <a:extLst>
              <a:ext uri="{FF2B5EF4-FFF2-40B4-BE49-F238E27FC236}">
                <a16:creationId xmlns:a16="http://schemas.microsoft.com/office/drawing/2014/main" id="{1558C702-CA14-4264-B8FC-A5120F75D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40" name="Straight Connector 41">
              <a:extLst>
                <a:ext uri="{FF2B5EF4-FFF2-40B4-BE49-F238E27FC236}">
                  <a16:creationId xmlns:a16="http://schemas.microsoft.com/office/drawing/2014/main" id="{6621A72C-7343-4A22-8700-696C5860A2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2">
              <a:extLst>
                <a:ext uri="{FF2B5EF4-FFF2-40B4-BE49-F238E27FC236}">
                  <a16:creationId xmlns:a16="http://schemas.microsoft.com/office/drawing/2014/main" id="{BB44A4DC-7861-4DCC-9931-5A075855D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43">
              <a:extLst>
                <a:ext uri="{FF2B5EF4-FFF2-40B4-BE49-F238E27FC236}">
                  <a16:creationId xmlns:a16="http://schemas.microsoft.com/office/drawing/2014/main" id="{E16C316F-BFB5-424F-A951-E962A3B74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Rectangle 45">
            <a:extLst>
              <a:ext uri="{FF2B5EF4-FFF2-40B4-BE49-F238E27FC236}">
                <a16:creationId xmlns:a16="http://schemas.microsoft.com/office/drawing/2014/main" id="{6995F625-BE4F-4433-8290-5DF0E8589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0102662-1FA4-4C7A-B144-19699DF43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655E224A-5F26-423E-949C-07A720F39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A6F1DA18-4CA4-40CF-9ACA-105D837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7C6D1B74-744B-4231-97DB-86B4C9C5E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610955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ABC98C72-9EDD-4426-B45A-84E06A7CD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44887186-EE44-4AD3-BEFE-3478B4537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611442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58EECC4E-F1C0-4C09-A7FD-4D623DACCC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4438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64B8240D-A935-F752-3371-63E597CB52EE}"/>
              </a:ext>
            </a:extLst>
          </p:cNvPr>
          <p:cNvSpPr txBox="1"/>
          <p:nvPr/>
        </p:nvSpPr>
        <p:spPr>
          <a:xfrm>
            <a:off x="880783" y="1474695"/>
            <a:ext cx="10699375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NHS England (2020). 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Better Births Four Years On: A review of progress NHS England and NHS Improvement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</a:t>
            </a:r>
            <a:endParaRPr lang="en-US" sz="1200">
              <a:solidFill>
                <a:schemeClr val="tx2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NIH (2018). 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Down Syndrome: Research Activities and Scientific Advances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 [online] Available at: https://www.nichd.nih.gov/health/topics/down/researchinfo/activities [Accessed 12 Apr. 2022].</a:t>
            </a:r>
          </a:p>
          <a:p>
            <a:pPr marL="285750" indent="-285750">
              <a:buFont typeface="Arial,Sans-Serif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Public Health England (2021). 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Antenatal screening standards: data report 1 April 2019 to 31 March 2020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 [online] GOV.UK. Available at: https://www.gov.uk/government/statistics/antenatal-screening-standards-data-report-2019-to-2020/antenatal-screening-standards-data-report-1-april-2019-to-31-march-2020 [Accessed 12 Apr. 2022].</a:t>
            </a:r>
            <a:endParaRPr lang="en-GB" sz="1200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Public Health Wales (2022). 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About Antenatal Screening - Public Health Wales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 [online] phw.nhs.wales. Available at: https://phw.nhs.wales/services-and-teams/screening/antenatal-screening-wales/about-antenatal-screening/.</a:t>
            </a:r>
            <a:endParaRPr lang="en-US" sz="1200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Royal College of Obstetricians and Gynaecologists (2020). 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Site search | RCOG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 [online] RCOG. Available at: https://www.rcog.org.uk/guidance/ [Accessed 20 Apr. 2022].</a:t>
            </a:r>
            <a:endParaRPr lang="en-GB" sz="1200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Royal College of Obstetricians and Gynaecologists. (2015). 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Reducing the risk of venous thrombosis in pregnancy and after birth patient information leaflet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 [online] RCOG-Royal College of Obstetricians and Gynaecologist. Available at: https://www.rcog.org.uk/for-the-public/browse-all-patient-information-leaflets/reducing-the-risk-of-venous-thrombosis-in-pregnancy-and-after-birth-patient-information-leaflet/#:~:text=Pregnancy%20increases%20your%20risk%20of [Accessed 2 May 2022].</a:t>
            </a:r>
            <a:endParaRPr lang="en-GB" sz="1200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The Association of Early Pregnancy Units (2021). 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The Association of Early Pregnancy Units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 [online] The Association of Early Pregnancy Units. Available at: https://www.aepu.org.uk/ [Accessed 11 Apr. 2022].</a:t>
            </a:r>
            <a:endParaRPr lang="en-GB" sz="1200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The Fetal Medicine Foundation (2022). 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The Fetal Medicine Foundation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 [online] Available at: https://fetalmedicine.org/ [Accessed 12 Apr. 2022].</a:t>
            </a:r>
            <a:endParaRPr lang="en-GB" sz="1200">
              <a:solidFill>
                <a:schemeClr val="tx2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The International Society of Ultrasound in Obstetrics and Gynecology (2022). </a:t>
            </a:r>
            <a:r>
              <a:rPr lang="en-GB" sz="1200" i="1" dirty="0">
                <a:solidFill>
                  <a:schemeClr val="tx2"/>
                </a:solidFill>
                <a:ea typeface="+mn-lt"/>
                <a:cs typeface="+mn-lt"/>
              </a:rPr>
              <a:t>Practice Guidelines</a:t>
            </a:r>
            <a:r>
              <a:rPr lang="en-GB" sz="1200" dirty="0">
                <a:solidFill>
                  <a:schemeClr val="tx2"/>
                </a:solidFill>
                <a:ea typeface="+mn-lt"/>
                <a:cs typeface="+mn-lt"/>
              </a:rPr>
              <a:t>. [online] Available at: https://www.isuog.org/clinical-resources/isuog-guidelines/practice-guidelines-english.html [Accessed 11 May 2022].</a:t>
            </a:r>
            <a:endParaRPr lang="en-GB" sz="1200">
              <a:solidFill>
                <a:schemeClr val="tx2"/>
              </a:solidFill>
            </a:endParaRPr>
          </a:p>
          <a:p>
            <a:pPr algn="l"/>
            <a:endParaRPr lang="en-GB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3E25D3-3E48-F368-F8E8-4C8460EDF4B6}"/>
              </a:ext>
            </a:extLst>
          </p:cNvPr>
          <p:cNvSpPr txBox="1"/>
          <p:nvPr/>
        </p:nvSpPr>
        <p:spPr>
          <a:xfrm>
            <a:off x="880782" y="86957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2123356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Savon</vt:lpstr>
      <vt:lpstr>Research into the Campaigns for Health Prevention and Promotion for antenatal screening.</vt:lpstr>
      <vt:lpstr>content</vt:lpstr>
      <vt:lpstr>Antenatal screening standards: data report 2019 to 2020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1391</cp:revision>
  <dcterms:created xsi:type="dcterms:W3CDTF">2021-11-30T13:50:07Z</dcterms:created>
  <dcterms:modified xsi:type="dcterms:W3CDTF">2022-05-11T18:43:22Z</dcterms:modified>
</cp:coreProperties>
</file>