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846CE7D5-CF57-46EF-B807-FDD0502418D4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03118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653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7622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7774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1385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7240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130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1889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19829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059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85479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79176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0935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83881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87861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6230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0425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46CE7D5-CF57-46EF-B807-FDD0502418D4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273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6" r:id="rId12"/>
    <p:sldLayoutId id="2147483787" r:id="rId13"/>
    <p:sldLayoutId id="2147483788" r:id="rId14"/>
    <p:sldLayoutId id="2147483789" r:id="rId15"/>
    <p:sldLayoutId id="2147483790" r:id="rId16"/>
    <p:sldLayoutId id="214748379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000" b="1"/>
              <a:t>Explore barriers to well-being and inclusion for informal </a:t>
            </a:r>
            <a:r>
              <a:rPr lang="en-US" sz="4000" b="1" err="1"/>
              <a:t>carers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4DCC9E-49CF-4EC7-BCE0-F037C64F1D44}"/>
              </a:ext>
            </a:extLst>
          </p:cNvPr>
          <p:cNvSpPr txBox="1"/>
          <p:nvPr/>
        </p:nvSpPr>
        <p:spPr>
          <a:xfrm>
            <a:off x="136525" y="5678488"/>
            <a:ext cx="3459163" cy="40011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/>
              <a:t>SJS14002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ED5061-A85F-415E-BB79-DC7780D6969D}"/>
              </a:ext>
            </a:extLst>
          </p:cNvPr>
          <p:cNvSpPr txBox="1"/>
          <p:nvPr/>
        </p:nvSpPr>
        <p:spPr>
          <a:xfrm>
            <a:off x="6837045" y="5800725"/>
            <a:ext cx="490728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/>
              <a:t>By Alisha Parry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6A95C-96C5-417D-ABBF-7F0ABD4487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/>
              <a:t>Who needs care?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4F678F-09A2-4127-A98F-05CDF64CD8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400"/>
          </a:p>
          <a:p>
            <a:pPr marL="0" indent="0">
              <a:buNone/>
            </a:pPr>
            <a:r>
              <a:rPr lang="en-US" sz="2400"/>
              <a:t>Many individuals receive care to maintain a normal healthy lifestyle. These individuals are; </a:t>
            </a:r>
            <a:endParaRPr lang="en-US"/>
          </a:p>
          <a:p>
            <a:pPr marL="0" indent="0">
              <a:buNone/>
            </a:pPr>
            <a:endParaRPr lang="en-US" sz="2400"/>
          </a:p>
          <a:p>
            <a:r>
              <a:rPr lang="en-US" sz="2400"/>
              <a:t>The elderly </a:t>
            </a:r>
          </a:p>
          <a:p>
            <a:r>
              <a:rPr lang="en-US" sz="2400"/>
              <a:t>People with a physical disability</a:t>
            </a:r>
          </a:p>
          <a:p>
            <a:r>
              <a:rPr lang="en-US" sz="2400"/>
              <a:t>People with mental or intellectual illnesses/conditions </a:t>
            </a:r>
          </a:p>
        </p:txBody>
      </p:sp>
    </p:spTree>
    <p:extLst>
      <p:ext uri="{BB962C8B-B14F-4D97-AF65-F5344CB8AC3E}">
        <p14:creationId xmlns:p14="http://schemas.microsoft.com/office/powerpoint/2010/main" val="9972277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792E6-88A9-472D-A646-BF4F2B10C1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/>
              <a:t>Definitions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ED6ED-5FC6-40BD-B031-574F157AE2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Well-being- wellbeing is another word for welfare. This is the state of being healthy and comfortable. </a:t>
            </a:r>
          </a:p>
          <a:p>
            <a:endParaRPr lang="en-US"/>
          </a:p>
          <a:p>
            <a:r>
              <a:rPr lang="en-US"/>
              <a:t>Inclusion- This is the state of including or being included within a group or structure. </a:t>
            </a:r>
          </a:p>
        </p:txBody>
      </p:sp>
    </p:spTree>
    <p:extLst>
      <p:ext uri="{BB962C8B-B14F-4D97-AF65-F5344CB8AC3E}">
        <p14:creationId xmlns:p14="http://schemas.microsoft.com/office/powerpoint/2010/main" val="37885587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5ADA9-58E3-497C-844A-C01A9575D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/>
              <a:t>Formal and informal </a:t>
            </a:r>
            <a:r>
              <a:rPr lang="en-US" sz="4000" b="1" err="1"/>
              <a:t>carers</a:t>
            </a:r>
            <a:r>
              <a:rPr lang="en-US" sz="4000" b="1"/>
              <a:t> 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1897A-C123-4824-9430-D8051E7754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Formal </a:t>
            </a:r>
            <a:r>
              <a:rPr lang="en-US" err="1"/>
              <a:t>carers</a:t>
            </a:r>
            <a:r>
              <a:rPr lang="en-US"/>
              <a:t> are paid professionals that have the correct training, which is very beneficial for individuals being cared for. Volunteers working for charity are also considered as formal </a:t>
            </a:r>
            <a:r>
              <a:rPr lang="en-US" err="1"/>
              <a:t>carers</a:t>
            </a:r>
            <a:r>
              <a:rPr lang="en-US"/>
              <a:t> too. </a:t>
            </a:r>
          </a:p>
          <a:p>
            <a:endParaRPr lang="en-US"/>
          </a:p>
          <a:p>
            <a:r>
              <a:rPr lang="en-US"/>
              <a:t>Informal </a:t>
            </a:r>
            <a:r>
              <a:rPr lang="en-US" err="1"/>
              <a:t>carers</a:t>
            </a:r>
            <a:r>
              <a:rPr lang="en-US"/>
              <a:t> are usually people that are close to the individual. But a disadvantage is that these </a:t>
            </a:r>
            <a:r>
              <a:rPr lang="en-US" err="1"/>
              <a:t>carers</a:t>
            </a:r>
            <a:r>
              <a:rPr lang="en-US"/>
              <a:t> are not trained. Although, the individuals have a better relationship with the </a:t>
            </a:r>
            <a:r>
              <a:rPr lang="en-US" err="1"/>
              <a:t>carers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234639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81FD8-7DF7-4CB2-98C2-DA3C3D176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/>
              <a:t>Potential barriers to well-being and inclusion for informal </a:t>
            </a:r>
            <a:r>
              <a:rPr lang="en-US" sz="4000" b="1" err="1"/>
              <a:t>carers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962F03-09FB-445A-82B0-42F249C3B4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There are many barriers to well-being and inclusion for informal </a:t>
            </a:r>
            <a:r>
              <a:rPr lang="en-US" err="1"/>
              <a:t>carers</a:t>
            </a:r>
            <a:r>
              <a:rPr lang="en-US"/>
              <a:t>. Such as; </a:t>
            </a:r>
          </a:p>
          <a:p>
            <a:r>
              <a:rPr lang="en-US"/>
              <a:t>They are not properly trained </a:t>
            </a:r>
          </a:p>
          <a:p>
            <a:r>
              <a:rPr lang="en-US"/>
              <a:t>They are not all aware of the </a:t>
            </a:r>
            <a:r>
              <a:rPr lang="en-US" err="1"/>
              <a:t>relevent</a:t>
            </a:r>
            <a:r>
              <a:rPr lang="en-US"/>
              <a:t> legislations put in place to ensure proper care for clients. </a:t>
            </a:r>
          </a:p>
          <a:p>
            <a:r>
              <a:rPr lang="en-US"/>
              <a:t>It is a 24 hour service, which could make the </a:t>
            </a:r>
            <a:r>
              <a:rPr lang="en-US" err="1"/>
              <a:t>carers</a:t>
            </a:r>
            <a:r>
              <a:rPr lang="en-US"/>
              <a:t> feel depressed and unhappy. </a:t>
            </a:r>
          </a:p>
          <a:p>
            <a:r>
              <a:rPr lang="en-US"/>
              <a:t>As they do not have the proper training they will feel like they are not making a difference to the individuals care. </a:t>
            </a:r>
          </a:p>
        </p:txBody>
      </p:sp>
    </p:spTree>
    <p:extLst>
      <p:ext uri="{BB962C8B-B14F-4D97-AF65-F5344CB8AC3E}">
        <p14:creationId xmlns:p14="http://schemas.microsoft.com/office/powerpoint/2010/main" val="12802102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45AC8-C23D-4370-8CF2-BFDB42557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Thank you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F77BE3-8B60-4076-8987-7EEAD36E94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 sz="3200"/>
          </a:p>
          <a:p>
            <a:pPr marL="0" indent="0">
              <a:buNone/>
            </a:pPr>
            <a:endParaRPr lang="en-US" sz="3200"/>
          </a:p>
          <a:p>
            <a:pPr marL="0" indent="0">
              <a:buNone/>
            </a:pPr>
            <a:r>
              <a:rPr lang="en-US" sz="4000"/>
              <a:t>Any questions? </a:t>
            </a:r>
          </a:p>
        </p:txBody>
      </p:sp>
    </p:spTree>
    <p:extLst>
      <p:ext uri="{BB962C8B-B14F-4D97-AF65-F5344CB8AC3E}">
        <p14:creationId xmlns:p14="http://schemas.microsoft.com/office/powerpoint/2010/main" val="14425160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Organic</vt:lpstr>
      <vt:lpstr>Explore barriers to well-being and inclusion for informal carers</vt:lpstr>
      <vt:lpstr>Who needs care?</vt:lpstr>
      <vt:lpstr>Definitions</vt:lpstr>
      <vt:lpstr>Formal and informal carers </vt:lpstr>
      <vt:lpstr>Potential barriers to well-being and inclusion for informal carers</vt:lpstr>
      <vt:lpstr>Thank you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Explore barriers to well-being and inclusion for informal carers</dc:title>
  <cp:revision>2</cp:revision>
  <dcterms:modified xsi:type="dcterms:W3CDTF">2018-01-18T19:06:53Z</dcterms:modified>
</cp:coreProperties>
</file>