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Default Extension="1"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701" r:id="rId1"/>
  </p:sldMasterIdLst>
  <p:notesMasterIdLst>
    <p:notesMasterId r:id="rId20"/>
  </p:notesMasterIdLst>
  <p:sldIdLst>
    <p:sldId id="256" r:id="rId2"/>
    <p:sldId id="260" r:id="rId3"/>
    <p:sldId id="262" r:id="rId4"/>
    <p:sldId id="263" r:id="rId5"/>
    <p:sldId id="264" r:id="rId6"/>
    <p:sldId id="267" r:id="rId7"/>
    <p:sldId id="270" r:id="rId8"/>
    <p:sldId id="271" r:id="rId9"/>
    <p:sldId id="272" r:id="rId10"/>
    <p:sldId id="273" r:id="rId11"/>
    <p:sldId id="274" r:id="rId12"/>
    <p:sldId id="275" r:id="rId13"/>
    <p:sldId id="276" r:id="rId14"/>
    <p:sldId id="277" r:id="rId15"/>
    <p:sldId id="278" r:id="rId16"/>
    <p:sldId id="279" r:id="rId17"/>
    <p:sldId id="268" r:id="rId18"/>
    <p:sldId id="269" r:id="rId19"/>
  </p:sldIdLst>
  <p:sldSz cx="9144000" cy="5143500" type="screen16x9"/>
  <p:notesSz cx="6858000" cy="9144000"/>
  <p:embeddedFontLst>
    <p:embeddedFont>
      <p:font typeface="Alata" panose="020B0604020202020204" charset="0"/>
      <p:regular r:id="rId21"/>
    </p:embeddedFont>
    <p:embeddedFont>
      <p:font typeface="Calibri" panose="020F0502020204030204" pitchFamily="34" charset="0"/>
      <p:regular r:id="rId22"/>
      <p:bold r:id="rId23"/>
      <p:italic r:id="rId24"/>
      <p:boldItalic r:id="rId25"/>
    </p:embeddedFont>
    <p:embeddedFont>
      <p:font typeface="Montserrat" panose="020B0604020202020204" charset="0"/>
      <p:regular r:id="rId26"/>
      <p:bold r:id="rId27"/>
      <p:italic r:id="rId28"/>
      <p:boldItalic r:id="rId2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FFCC"/>
    <a:srgbClr val="EFFFC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E22C6623-58D1-407C-B75F-11093F885772}">
  <a:tblStyle styleId="{E22C6623-58D1-407C-B75F-11093F885772}"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1838" autoAdjust="0"/>
    <p:restoredTop sz="94660"/>
  </p:normalViewPr>
  <p:slideViewPr>
    <p:cSldViewPr snapToGrid="0">
      <p:cViewPr varScale="1">
        <p:scale>
          <a:sx n="95" d="100"/>
          <a:sy n="95" d="100"/>
        </p:scale>
        <p:origin x="78"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font" Target="fonts/font1.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5.fntdata"/><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29" Type="http://schemas.openxmlformats.org/officeDocument/2006/relationships/font" Target="fonts/font9.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4.fntdata"/><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3.fntdata"/><Relationship Id="rId28" Type="http://schemas.openxmlformats.org/officeDocument/2006/relationships/font" Target="fonts/font8.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2.fntdata"/><Relationship Id="rId27" Type="http://schemas.openxmlformats.org/officeDocument/2006/relationships/font" Target="fonts/font7.fntdata"/><Relationship Id="rId30" Type="http://schemas.openxmlformats.org/officeDocument/2006/relationships/presProps" Target="presProps.xml"/><Relationship Id="rId8" Type="http://schemas.openxmlformats.org/officeDocument/2006/relationships/slide" Target="slides/slide7.xml"/></Relationships>
</file>

<file path=ppt/diagrams/_rels/data10.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image" Target="../media/image7.1"/><Relationship Id="rId5" Type="http://schemas.openxmlformats.org/officeDocument/2006/relationships/image" Target="../media/image10.png"/><Relationship Id="rId4" Type="http://schemas.openxmlformats.org/officeDocument/2006/relationships/image" Target="../media/image9.png"/></Relationships>
</file>

<file path=ppt/diagrams/_rels/drawing10.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image" Target="../media/image7.1"/><Relationship Id="rId5" Type="http://schemas.openxmlformats.org/officeDocument/2006/relationships/image" Target="../media/image10.png"/><Relationship Id="rId4"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4_4">
  <dgm:title val=""/>
  <dgm:desc val=""/>
  <dgm:catLst>
    <dgm:cat type="accent4" pri="11400"/>
  </dgm:catLst>
  <dgm:styleLbl name="node0">
    <dgm:fillClrLst meth="cycle">
      <a:schemeClr val="accent4">
        <a:shade val="60000"/>
      </a:schemeClr>
    </dgm:fillClrLst>
    <dgm:linClrLst meth="repeat">
      <a:schemeClr val="lt1"/>
    </dgm:linClrLst>
    <dgm:effectClrLst/>
    <dgm:txLinClrLst/>
    <dgm:txFillClrLst/>
    <dgm:txEffectClrLst/>
  </dgm:styleLbl>
  <dgm:styleLbl name="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alignNode1">
    <dgm:fillClrLst meth="cycle">
      <a:schemeClr val="accent4">
        <a:shade val="50000"/>
      </a:schemeClr>
      <a:schemeClr val="accent4">
        <a:tint val="55000"/>
      </a:schemeClr>
    </dgm:fillClrLst>
    <dgm:linClrLst meth="cycle">
      <a:schemeClr val="accent4">
        <a:shade val="50000"/>
      </a:schemeClr>
      <a:schemeClr val="accent4">
        <a:tint val="55000"/>
      </a:schemeClr>
    </dgm:linClrLst>
    <dgm:effectClrLst/>
    <dgm:txLinClrLst/>
    <dgm:txFillClrLst/>
    <dgm:txEffectClrLst/>
  </dgm:styleLbl>
  <dgm:styleLbl name="ln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vennNode1">
    <dgm:fillClrLst meth="cycle">
      <a:schemeClr val="accent4">
        <a:shade val="80000"/>
        <a:alpha val="50000"/>
      </a:schemeClr>
      <a:schemeClr val="accent4">
        <a:tint val="50000"/>
        <a:alpha val="50000"/>
      </a:schemeClr>
    </dgm:fillClrLst>
    <dgm:linClrLst meth="repeat">
      <a:schemeClr val="lt1"/>
    </dgm:linClrLst>
    <dgm:effectClrLst/>
    <dgm:txLinClrLst/>
    <dgm:txFillClrLst/>
    <dgm:txEffectClrLst/>
  </dgm:styleLbl>
  <dgm:styleLbl name="node2">
    <dgm:fillClrLst>
      <a:schemeClr val="accent4">
        <a:shade val="80000"/>
      </a:schemeClr>
    </dgm:fillClrLst>
    <dgm:linClrLst meth="repeat">
      <a:schemeClr val="lt1"/>
    </dgm:linClrLst>
    <dgm:effectClrLst/>
    <dgm:txLinClrLst/>
    <dgm:txFillClrLst/>
    <dgm:txEffectClrLst/>
  </dgm:styleLbl>
  <dgm:styleLbl name="node3">
    <dgm:fillClrLst>
      <a:schemeClr val="accent4">
        <a:tint val="99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f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b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sibTrans1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0000"/>
      </a:schemeClr>
    </dgm:fillClrLst>
    <dgm:linClrLst meth="repeat">
      <a:schemeClr val="lt1"/>
    </dgm:linClrLst>
    <dgm:effectClrLst/>
    <dgm:txLinClrLst/>
    <dgm:txFillClrLst/>
    <dgm:txEffectClrLst/>
  </dgm:styleLbl>
  <dgm:styleLbl name="asst3">
    <dgm:fillClrLst>
      <a:schemeClr val="accent4">
        <a:tint val="70000"/>
      </a:schemeClr>
    </dgm:fillClrLst>
    <dgm:linClrLst meth="repeat">
      <a:schemeClr val="lt1"/>
    </dgm:linClrLst>
    <dgm:effectClrLst/>
    <dgm:txLinClrLst/>
    <dgm:txFillClrLst/>
    <dgm:txEffectClrLst/>
  </dgm:styleLbl>
  <dgm:styleLbl name="asst4">
    <dgm:fillClrLst>
      <a:schemeClr val="accent4">
        <a:tint val="5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align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bgAccFollowNode1">
    <dgm:fillClrLst meth="repeat">
      <a:schemeClr val="accent4">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55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0E7C61F-D1CD-420A-85C3-8573827D4EA6}"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A35F3770-043D-4DF8-8CEB-C3623D4DF87C}">
      <dgm:prSet phldrT="[Text]" custT="1"/>
      <dgm:spPr/>
      <dgm:t>
        <a:bodyPr/>
        <a:lstStyle/>
        <a:p>
          <a:pPr>
            <a:lnSpc>
              <a:spcPct val="100000"/>
            </a:lnSpc>
            <a:buNone/>
          </a:pPr>
          <a:r>
            <a:rPr lang="en-GB" sz="1400" b="1" dirty="0">
              <a:solidFill>
                <a:schemeClr val="bg2">
                  <a:lumMod val="50000"/>
                </a:schemeClr>
              </a:solidFill>
            </a:rPr>
            <a:t>Significance of the Scandal</a:t>
          </a:r>
        </a:p>
      </dgm:t>
    </dgm:pt>
    <dgm:pt modelId="{1012CBF7-6AE5-4673-9C12-EFC78F6BA203}" type="parTrans" cxnId="{65ABCC8D-0ED8-472B-9020-13DD73399910}">
      <dgm:prSet/>
      <dgm:spPr/>
      <dgm:t>
        <a:bodyPr/>
        <a:lstStyle/>
        <a:p>
          <a:endParaRPr lang="en-GB"/>
        </a:p>
      </dgm:t>
    </dgm:pt>
    <dgm:pt modelId="{2AC1066C-F7FF-4C75-9DF7-94DE2654ACAF}" type="sibTrans" cxnId="{65ABCC8D-0ED8-472B-9020-13DD73399910}">
      <dgm:prSet/>
      <dgm:spPr/>
      <dgm:t>
        <a:bodyPr/>
        <a:lstStyle/>
        <a:p>
          <a:endParaRPr lang="en-GB"/>
        </a:p>
      </dgm:t>
    </dgm:pt>
    <dgm:pt modelId="{8C99E9E0-B5B4-48DB-A73F-02DBD312F9B0}">
      <dgm:prSet custT="1"/>
      <dgm:spPr/>
      <dgm:t>
        <a:bodyPr/>
        <a:lstStyle/>
        <a:p>
          <a:pPr>
            <a:lnSpc>
              <a:spcPct val="100000"/>
            </a:lnSpc>
            <a:buNone/>
          </a:pPr>
          <a:r>
            <a:rPr lang="en-IN" sz="1400" b="1" dirty="0">
              <a:solidFill>
                <a:schemeClr val="bg2">
                  <a:lumMod val="50000"/>
                </a:schemeClr>
              </a:solidFill>
            </a:rPr>
            <a:t>Findings of the Ockenden Review</a:t>
          </a:r>
        </a:p>
      </dgm:t>
    </dgm:pt>
    <dgm:pt modelId="{A15ECA81-3DF1-4576-8C65-1C25E0CD9AF2}" type="parTrans" cxnId="{3CA9F2CD-0F22-456A-9742-C85FB1953669}">
      <dgm:prSet/>
      <dgm:spPr/>
      <dgm:t>
        <a:bodyPr/>
        <a:lstStyle/>
        <a:p>
          <a:endParaRPr lang="en-GB"/>
        </a:p>
      </dgm:t>
    </dgm:pt>
    <dgm:pt modelId="{D0E06C01-AD8D-40D8-B593-29B5552D923A}" type="sibTrans" cxnId="{3CA9F2CD-0F22-456A-9742-C85FB1953669}">
      <dgm:prSet/>
      <dgm:spPr/>
      <dgm:t>
        <a:bodyPr/>
        <a:lstStyle/>
        <a:p>
          <a:endParaRPr lang="en-GB"/>
        </a:p>
      </dgm:t>
    </dgm:pt>
    <dgm:pt modelId="{B0B16937-46EE-4FA9-9EF7-9491593AE3A6}">
      <dgm:prSet custT="1"/>
      <dgm:spPr/>
      <dgm:t>
        <a:bodyPr/>
        <a:lstStyle/>
        <a:p>
          <a:pPr>
            <a:lnSpc>
              <a:spcPct val="100000"/>
            </a:lnSpc>
            <a:buNone/>
          </a:pPr>
          <a:r>
            <a:rPr lang="en-IN" sz="1400" b="1" dirty="0">
              <a:solidFill>
                <a:schemeClr val="bg2">
                  <a:lumMod val="50000"/>
                </a:schemeClr>
              </a:solidFill>
            </a:rPr>
            <a:t>Systemic Organisational Reviews</a:t>
          </a:r>
        </a:p>
      </dgm:t>
    </dgm:pt>
    <dgm:pt modelId="{1267B319-1719-4340-8A94-4AC627722CC6}" type="parTrans" cxnId="{563A84C8-B1CB-45BE-AC3D-BB5182157E77}">
      <dgm:prSet/>
      <dgm:spPr/>
      <dgm:t>
        <a:bodyPr/>
        <a:lstStyle/>
        <a:p>
          <a:endParaRPr lang="en-GB"/>
        </a:p>
      </dgm:t>
    </dgm:pt>
    <dgm:pt modelId="{744CE0E2-C218-45A6-81A6-F099E7E81307}" type="sibTrans" cxnId="{563A84C8-B1CB-45BE-AC3D-BB5182157E77}">
      <dgm:prSet/>
      <dgm:spPr/>
      <dgm:t>
        <a:bodyPr/>
        <a:lstStyle/>
        <a:p>
          <a:endParaRPr lang="en-GB"/>
        </a:p>
      </dgm:t>
    </dgm:pt>
    <dgm:pt modelId="{8FD806F5-6BD3-4741-BEF8-AFAB4A3C11BC}">
      <dgm:prSet custT="1"/>
      <dgm:spPr/>
      <dgm:t>
        <a:bodyPr/>
        <a:lstStyle/>
        <a:p>
          <a:pPr>
            <a:lnSpc>
              <a:spcPct val="100000"/>
            </a:lnSpc>
            <a:buNone/>
          </a:pPr>
          <a:r>
            <a:rPr lang="en-IN" sz="1400" b="1" dirty="0">
              <a:solidFill>
                <a:schemeClr val="bg2">
                  <a:lumMod val="50000"/>
                </a:schemeClr>
              </a:solidFill>
            </a:rPr>
            <a:t>Presentation Focus</a:t>
          </a:r>
        </a:p>
      </dgm:t>
    </dgm:pt>
    <dgm:pt modelId="{EA3A6606-49A4-4743-BF97-C765DEB71D74}" type="parTrans" cxnId="{13410AFF-82BF-4A96-9589-A3EA884439AB}">
      <dgm:prSet/>
      <dgm:spPr/>
      <dgm:t>
        <a:bodyPr/>
        <a:lstStyle/>
        <a:p>
          <a:endParaRPr lang="en-GB"/>
        </a:p>
      </dgm:t>
    </dgm:pt>
    <dgm:pt modelId="{0601448F-94B2-48A9-A620-8A40DC385706}" type="sibTrans" cxnId="{13410AFF-82BF-4A96-9589-A3EA884439AB}">
      <dgm:prSet/>
      <dgm:spPr/>
      <dgm:t>
        <a:bodyPr/>
        <a:lstStyle/>
        <a:p>
          <a:endParaRPr lang="en-GB"/>
        </a:p>
      </dgm:t>
    </dgm:pt>
    <dgm:pt modelId="{E64970D8-0BE8-41C7-B07E-EA5C65E27C6A}">
      <dgm:prSet phldrT="[Text]" custT="1"/>
      <dgm:spPr/>
      <dgm:t>
        <a:bodyPr/>
        <a:lstStyle/>
        <a:p>
          <a:pPr>
            <a:lnSpc>
              <a:spcPct val="100000"/>
            </a:lnSpc>
            <a:buNone/>
          </a:pPr>
          <a:r>
            <a:rPr lang="en-IN" sz="1400" dirty="0">
              <a:solidFill>
                <a:schemeClr val="bg2">
                  <a:lumMod val="50000"/>
                </a:schemeClr>
              </a:solidFill>
            </a:rPr>
            <a:t>The scandal regarding the Shrewsbury and Telford Hospital NHS Trust maternity has</a:t>
          </a:r>
          <a:endParaRPr lang="en-GB" sz="1400" dirty="0">
            <a:solidFill>
              <a:schemeClr val="bg2">
                <a:lumMod val="50000"/>
              </a:schemeClr>
            </a:solidFill>
          </a:endParaRPr>
        </a:p>
      </dgm:t>
    </dgm:pt>
    <dgm:pt modelId="{9BA39A3C-A2BD-4D04-A796-9750773BA5C5}" type="parTrans" cxnId="{BF9069ED-A826-4BCC-86EA-B48FA7E283B9}">
      <dgm:prSet/>
      <dgm:spPr/>
      <dgm:t>
        <a:bodyPr/>
        <a:lstStyle/>
        <a:p>
          <a:endParaRPr lang="en-GB"/>
        </a:p>
      </dgm:t>
    </dgm:pt>
    <dgm:pt modelId="{93DDAC77-9B3C-46DD-9C33-DF6F5BEC290F}" type="sibTrans" cxnId="{BF9069ED-A826-4BCC-86EA-B48FA7E283B9}">
      <dgm:prSet/>
      <dgm:spPr/>
      <dgm:t>
        <a:bodyPr/>
        <a:lstStyle/>
        <a:p>
          <a:endParaRPr lang="en-GB"/>
        </a:p>
      </dgm:t>
    </dgm:pt>
    <dgm:pt modelId="{F2AA9F0B-48A7-4310-9EE8-E6D7BC104990}">
      <dgm:prSet custT="1"/>
      <dgm:spPr/>
      <dgm:t>
        <a:bodyPr/>
        <a:lstStyle/>
        <a:p>
          <a:pPr>
            <a:lnSpc>
              <a:spcPct val="100000"/>
            </a:lnSpc>
            <a:buNone/>
          </a:pPr>
          <a:r>
            <a:rPr lang="en-IN" sz="1400" dirty="0">
              <a:solidFill>
                <a:schemeClr val="bg2">
                  <a:lumMod val="50000"/>
                </a:schemeClr>
              </a:solidFill>
            </a:rPr>
            <a:t>Besides, the reports also revealed in the Ockenden Review that failures in maternity care</a:t>
          </a:r>
        </a:p>
      </dgm:t>
    </dgm:pt>
    <dgm:pt modelId="{361E9B9E-1AAE-436C-A21D-B066387A5C39}" type="parTrans" cxnId="{5EA12E92-3524-4AE5-9D20-FDBC5DF0C619}">
      <dgm:prSet/>
      <dgm:spPr/>
      <dgm:t>
        <a:bodyPr/>
        <a:lstStyle/>
        <a:p>
          <a:endParaRPr lang="en-GB"/>
        </a:p>
      </dgm:t>
    </dgm:pt>
    <dgm:pt modelId="{979DDCBC-B0DE-4682-8BD5-07D216368724}" type="sibTrans" cxnId="{5EA12E92-3524-4AE5-9D20-FDBC5DF0C619}">
      <dgm:prSet/>
      <dgm:spPr/>
      <dgm:t>
        <a:bodyPr/>
        <a:lstStyle/>
        <a:p>
          <a:endParaRPr lang="en-GB"/>
        </a:p>
      </dgm:t>
    </dgm:pt>
    <dgm:pt modelId="{BDF46814-8561-4FF4-A9DF-241A3B77A60B}">
      <dgm:prSet custT="1"/>
      <dgm:spPr/>
      <dgm:t>
        <a:bodyPr/>
        <a:lstStyle/>
        <a:p>
          <a:pPr>
            <a:lnSpc>
              <a:spcPct val="100000"/>
            </a:lnSpc>
            <a:buNone/>
          </a:pPr>
          <a:r>
            <a:rPr lang="en-IN" sz="1400" dirty="0">
              <a:solidFill>
                <a:schemeClr val="bg2">
                  <a:lumMod val="50000"/>
                </a:schemeClr>
              </a:solidFill>
            </a:rPr>
            <a:t>Besides, the case study has identified a detailed systemic weakness in governance,</a:t>
          </a:r>
        </a:p>
      </dgm:t>
    </dgm:pt>
    <dgm:pt modelId="{4865602E-12F3-4202-A050-09A8C9F796A0}" type="parTrans" cxnId="{116CC7D3-32E7-4DDE-A3D7-509E6F90A30B}">
      <dgm:prSet/>
      <dgm:spPr/>
      <dgm:t>
        <a:bodyPr/>
        <a:lstStyle/>
        <a:p>
          <a:endParaRPr lang="en-GB"/>
        </a:p>
      </dgm:t>
    </dgm:pt>
    <dgm:pt modelId="{BBB28F5E-C5B3-4984-8BDF-53C2CBABB521}" type="sibTrans" cxnId="{116CC7D3-32E7-4DDE-A3D7-509E6F90A30B}">
      <dgm:prSet/>
      <dgm:spPr/>
      <dgm:t>
        <a:bodyPr/>
        <a:lstStyle/>
        <a:p>
          <a:endParaRPr lang="en-GB"/>
        </a:p>
      </dgm:t>
    </dgm:pt>
    <dgm:pt modelId="{7A6934A4-A693-4DDC-8858-924E11C60B6A}">
      <dgm:prSet custT="1"/>
      <dgm:spPr/>
      <dgm:t>
        <a:bodyPr/>
        <a:lstStyle/>
        <a:p>
          <a:pPr>
            <a:lnSpc>
              <a:spcPct val="100000"/>
            </a:lnSpc>
            <a:buNone/>
          </a:pPr>
          <a:r>
            <a:rPr lang="en-IN" sz="1400" dirty="0">
              <a:solidFill>
                <a:schemeClr val="bg2">
                  <a:lumMod val="50000"/>
                </a:schemeClr>
              </a:solidFill>
            </a:rPr>
            <a:t>This presentation in short has examined the root causes behind the quality improvement</a:t>
          </a:r>
        </a:p>
      </dgm:t>
    </dgm:pt>
    <dgm:pt modelId="{8EB02939-6771-40D4-A52B-9DB10CA4357B}" type="parTrans" cxnId="{CBE76823-DEF5-467B-8534-7B2B474FAD61}">
      <dgm:prSet/>
      <dgm:spPr/>
      <dgm:t>
        <a:bodyPr/>
        <a:lstStyle/>
        <a:p>
          <a:endParaRPr lang="en-GB"/>
        </a:p>
      </dgm:t>
    </dgm:pt>
    <dgm:pt modelId="{5AFC9D1F-807C-4327-9A7A-A0663EC6FBBD}" type="sibTrans" cxnId="{CBE76823-DEF5-467B-8534-7B2B474FAD61}">
      <dgm:prSet/>
      <dgm:spPr/>
      <dgm:t>
        <a:bodyPr/>
        <a:lstStyle/>
        <a:p>
          <a:endParaRPr lang="en-GB"/>
        </a:p>
      </dgm:t>
    </dgm:pt>
    <dgm:pt modelId="{E4403567-8351-446E-8A27-8A0B4FA60A3D}">
      <dgm:prSet phldrT="[Text]" custT="1"/>
      <dgm:spPr/>
      <dgm:t>
        <a:bodyPr/>
        <a:lstStyle/>
        <a:p>
          <a:pPr>
            <a:lnSpc>
              <a:spcPct val="100000"/>
            </a:lnSpc>
            <a:buNone/>
          </a:pPr>
          <a:r>
            <a:rPr lang="en-IN" sz="1400" dirty="0">
              <a:solidFill>
                <a:schemeClr val="bg2">
                  <a:lumMod val="50000"/>
                </a:schemeClr>
              </a:solidFill>
            </a:rPr>
            <a:t>represented a highly significant patient safety failure in the history of the NHS (House of</a:t>
          </a:r>
          <a:endParaRPr lang="en-GB" sz="1400" dirty="0">
            <a:solidFill>
              <a:schemeClr val="bg2">
                <a:lumMod val="50000"/>
              </a:schemeClr>
            </a:solidFill>
          </a:endParaRPr>
        </a:p>
      </dgm:t>
    </dgm:pt>
    <dgm:pt modelId="{CC34C53E-C5C2-4DD7-8993-E196E99359B5}" type="parTrans" cxnId="{485DA0FA-DD36-45BF-BB64-ABDE210D2996}">
      <dgm:prSet/>
      <dgm:spPr/>
      <dgm:t>
        <a:bodyPr/>
        <a:lstStyle/>
        <a:p>
          <a:endParaRPr lang="en-GB"/>
        </a:p>
      </dgm:t>
    </dgm:pt>
    <dgm:pt modelId="{79017106-37D6-41E1-97D7-F1F00B86F4E1}" type="sibTrans" cxnId="{485DA0FA-DD36-45BF-BB64-ABDE210D2996}">
      <dgm:prSet/>
      <dgm:spPr/>
      <dgm:t>
        <a:bodyPr/>
        <a:lstStyle/>
        <a:p>
          <a:endParaRPr lang="en-GB"/>
        </a:p>
      </dgm:t>
    </dgm:pt>
    <dgm:pt modelId="{6425D067-4BD6-4CA1-8C5B-742111D7AED6}">
      <dgm:prSet phldrT="[Text]" custT="1"/>
      <dgm:spPr/>
      <dgm:t>
        <a:bodyPr/>
        <a:lstStyle/>
        <a:p>
          <a:pPr>
            <a:lnSpc>
              <a:spcPct val="100000"/>
            </a:lnSpc>
            <a:buNone/>
          </a:pPr>
          <a:r>
            <a:rPr lang="en-IN" sz="1400" dirty="0">
              <a:solidFill>
                <a:schemeClr val="bg2">
                  <a:lumMod val="50000"/>
                </a:schemeClr>
              </a:solidFill>
            </a:rPr>
            <a:t>Commons, 2022).</a:t>
          </a:r>
          <a:endParaRPr lang="en-GB" sz="1400" dirty="0">
            <a:solidFill>
              <a:schemeClr val="bg2">
                <a:lumMod val="50000"/>
              </a:schemeClr>
            </a:solidFill>
          </a:endParaRPr>
        </a:p>
      </dgm:t>
    </dgm:pt>
    <dgm:pt modelId="{DA4353BB-9EB0-476F-9B68-B36EC721230D}" type="parTrans" cxnId="{ADC3B530-397E-47D3-B16A-A853A66D9B3A}">
      <dgm:prSet/>
      <dgm:spPr/>
      <dgm:t>
        <a:bodyPr/>
        <a:lstStyle/>
        <a:p>
          <a:endParaRPr lang="en-GB"/>
        </a:p>
      </dgm:t>
    </dgm:pt>
    <dgm:pt modelId="{82A53510-26F6-4764-A31F-CCC15F745455}" type="sibTrans" cxnId="{ADC3B530-397E-47D3-B16A-A853A66D9B3A}">
      <dgm:prSet/>
      <dgm:spPr/>
      <dgm:t>
        <a:bodyPr/>
        <a:lstStyle/>
        <a:p>
          <a:endParaRPr lang="en-GB"/>
        </a:p>
      </dgm:t>
    </dgm:pt>
    <dgm:pt modelId="{3FB55360-F7AD-4F1A-9368-2A85E82063D2}">
      <dgm:prSet custT="1"/>
      <dgm:spPr/>
      <dgm:t>
        <a:bodyPr/>
        <a:lstStyle/>
        <a:p>
          <a:pPr>
            <a:lnSpc>
              <a:spcPct val="100000"/>
            </a:lnSpc>
            <a:buNone/>
          </a:pPr>
          <a:r>
            <a:rPr lang="en-IN" sz="1400" dirty="0">
              <a:solidFill>
                <a:schemeClr val="bg2">
                  <a:lumMod val="50000"/>
                </a:schemeClr>
              </a:solidFill>
            </a:rPr>
            <a:t>had resulted in avoidable maternal and neonatal harm (House of Commons, 2022).</a:t>
          </a:r>
        </a:p>
      </dgm:t>
    </dgm:pt>
    <dgm:pt modelId="{06F7BF1A-55DB-4CBA-B7F1-48628BCF4085}" type="parTrans" cxnId="{C3370F82-9884-443E-B2F9-9E6E7FA2E705}">
      <dgm:prSet/>
      <dgm:spPr/>
      <dgm:t>
        <a:bodyPr/>
        <a:lstStyle/>
        <a:p>
          <a:endParaRPr lang="en-GB"/>
        </a:p>
      </dgm:t>
    </dgm:pt>
    <dgm:pt modelId="{F6C88E1C-B2C1-452B-B400-24D126BABF37}" type="sibTrans" cxnId="{C3370F82-9884-443E-B2F9-9E6E7FA2E705}">
      <dgm:prSet/>
      <dgm:spPr/>
      <dgm:t>
        <a:bodyPr/>
        <a:lstStyle/>
        <a:p>
          <a:endParaRPr lang="en-GB"/>
        </a:p>
      </dgm:t>
    </dgm:pt>
    <dgm:pt modelId="{DEEDCD25-EBBC-4213-966D-4EE8783C1A3E}">
      <dgm:prSet custT="1"/>
      <dgm:spPr/>
      <dgm:t>
        <a:bodyPr/>
        <a:lstStyle/>
        <a:p>
          <a:pPr>
            <a:lnSpc>
              <a:spcPct val="100000"/>
            </a:lnSpc>
            <a:buNone/>
          </a:pPr>
          <a:r>
            <a:rPr lang="en-IN" sz="1400" dirty="0">
              <a:solidFill>
                <a:schemeClr val="bg2">
                  <a:lumMod val="50000"/>
                </a:schemeClr>
              </a:solidFill>
            </a:rPr>
            <a:t>staffing, leadership and clinical practice.</a:t>
          </a:r>
        </a:p>
      </dgm:t>
    </dgm:pt>
    <dgm:pt modelId="{ABD445C3-D99B-4D90-9EB1-9E0B01E59202}" type="parTrans" cxnId="{AA966FA0-3537-4599-8F21-3E53E384579F}">
      <dgm:prSet/>
      <dgm:spPr/>
      <dgm:t>
        <a:bodyPr/>
        <a:lstStyle/>
        <a:p>
          <a:endParaRPr lang="en-GB"/>
        </a:p>
      </dgm:t>
    </dgm:pt>
    <dgm:pt modelId="{597B2450-F50E-4BBE-A72C-06942E44B42D}" type="sibTrans" cxnId="{AA966FA0-3537-4599-8F21-3E53E384579F}">
      <dgm:prSet/>
      <dgm:spPr/>
      <dgm:t>
        <a:bodyPr/>
        <a:lstStyle/>
        <a:p>
          <a:endParaRPr lang="en-GB"/>
        </a:p>
      </dgm:t>
    </dgm:pt>
    <dgm:pt modelId="{49CAB3E4-3BB8-4A70-BF13-D261DB1D4863}">
      <dgm:prSet custT="1"/>
      <dgm:spPr/>
      <dgm:t>
        <a:bodyPr/>
        <a:lstStyle/>
        <a:p>
          <a:pPr>
            <a:lnSpc>
              <a:spcPct val="100000"/>
            </a:lnSpc>
            <a:buNone/>
          </a:pPr>
          <a:r>
            <a:rPr lang="en-IN" sz="1400" dirty="0">
              <a:solidFill>
                <a:schemeClr val="bg2">
                  <a:lumMod val="50000"/>
                </a:schemeClr>
              </a:solidFill>
            </a:rPr>
            <a:t>models while analysing the policy issues and service impacts.</a:t>
          </a:r>
        </a:p>
      </dgm:t>
    </dgm:pt>
    <dgm:pt modelId="{AA853C7C-2CA5-4FF9-B6DC-18B16105CCC2}" type="parTrans" cxnId="{0F364A50-B57A-4EE9-A2A0-A30ABB76D009}">
      <dgm:prSet/>
      <dgm:spPr/>
      <dgm:t>
        <a:bodyPr/>
        <a:lstStyle/>
        <a:p>
          <a:endParaRPr lang="en-GB"/>
        </a:p>
      </dgm:t>
    </dgm:pt>
    <dgm:pt modelId="{E4109D00-C4CB-4F4B-8924-F128DBCE5705}" type="sibTrans" cxnId="{0F364A50-B57A-4EE9-A2A0-A30ABB76D009}">
      <dgm:prSet/>
      <dgm:spPr/>
      <dgm:t>
        <a:bodyPr/>
        <a:lstStyle/>
        <a:p>
          <a:endParaRPr lang="en-GB"/>
        </a:p>
      </dgm:t>
    </dgm:pt>
    <dgm:pt modelId="{9F66B513-4136-42E5-AC57-DE03B35AC8CF}" type="pres">
      <dgm:prSet presAssocID="{50E7C61F-D1CD-420A-85C3-8573827D4EA6}" presName="linear" presStyleCnt="0">
        <dgm:presLayoutVars>
          <dgm:dir/>
          <dgm:animLvl val="lvl"/>
          <dgm:resizeHandles val="exact"/>
        </dgm:presLayoutVars>
      </dgm:prSet>
      <dgm:spPr/>
      <dgm:t>
        <a:bodyPr/>
        <a:lstStyle/>
        <a:p>
          <a:endParaRPr lang="en-US"/>
        </a:p>
      </dgm:t>
    </dgm:pt>
    <dgm:pt modelId="{97F9478F-F5AC-4039-9C5E-95D5396D19D5}" type="pres">
      <dgm:prSet presAssocID="{A35F3770-043D-4DF8-8CEB-C3623D4DF87C}" presName="parentLin" presStyleCnt="0"/>
      <dgm:spPr/>
    </dgm:pt>
    <dgm:pt modelId="{CB527742-4F7C-45FA-BAE5-8538BD457C9A}" type="pres">
      <dgm:prSet presAssocID="{A35F3770-043D-4DF8-8CEB-C3623D4DF87C}" presName="parentLeftMargin" presStyleLbl="node1" presStyleIdx="0" presStyleCnt="4"/>
      <dgm:spPr/>
      <dgm:t>
        <a:bodyPr/>
        <a:lstStyle/>
        <a:p>
          <a:endParaRPr lang="en-US"/>
        </a:p>
      </dgm:t>
    </dgm:pt>
    <dgm:pt modelId="{47E93749-60DA-4020-8FA2-018AF869CBA1}" type="pres">
      <dgm:prSet presAssocID="{A35F3770-043D-4DF8-8CEB-C3623D4DF87C}" presName="parentText" presStyleLbl="node1" presStyleIdx="0" presStyleCnt="4">
        <dgm:presLayoutVars>
          <dgm:chMax val="0"/>
          <dgm:bulletEnabled val="1"/>
        </dgm:presLayoutVars>
      </dgm:prSet>
      <dgm:spPr/>
      <dgm:t>
        <a:bodyPr/>
        <a:lstStyle/>
        <a:p>
          <a:endParaRPr lang="en-US"/>
        </a:p>
      </dgm:t>
    </dgm:pt>
    <dgm:pt modelId="{070792EC-E72D-4496-9321-D91867C8BE04}" type="pres">
      <dgm:prSet presAssocID="{A35F3770-043D-4DF8-8CEB-C3623D4DF87C}" presName="negativeSpace" presStyleCnt="0"/>
      <dgm:spPr/>
    </dgm:pt>
    <dgm:pt modelId="{6C035532-E917-4274-B84B-A9B02F24EA11}" type="pres">
      <dgm:prSet presAssocID="{A35F3770-043D-4DF8-8CEB-C3623D4DF87C}" presName="childText" presStyleLbl="conFgAcc1" presStyleIdx="0" presStyleCnt="4">
        <dgm:presLayoutVars>
          <dgm:bulletEnabled val="1"/>
        </dgm:presLayoutVars>
      </dgm:prSet>
      <dgm:spPr/>
      <dgm:t>
        <a:bodyPr/>
        <a:lstStyle/>
        <a:p>
          <a:endParaRPr lang="en-US"/>
        </a:p>
      </dgm:t>
    </dgm:pt>
    <dgm:pt modelId="{C868F9A0-CE91-4A0F-98F7-AF4F3B9DD264}" type="pres">
      <dgm:prSet presAssocID="{2AC1066C-F7FF-4C75-9DF7-94DE2654ACAF}" presName="spaceBetweenRectangles" presStyleCnt="0"/>
      <dgm:spPr/>
    </dgm:pt>
    <dgm:pt modelId="{CC3FB895-1214-46E2-A7D4-3A7AC1EA11F0}" type="pres">
      <dgm:prSet presAssocID="{8C99E9E0-B5B4-48DB-A73F-02DBD312F9B0}" presName="parentLin" presStyleCnt="0"/>
      <dgm:spPr/>
    </dgm:pt>
    <dgm:pt modelId="{F763E97C-E091-47D5-A3C0-117FE1590F2B}" type="pres">
      <dgm:prSet presAssocID="{8C99E9E0-B5B4-48DB-A73F-02DBD312F9B0}" presName="parentLeftMargin" presStyleLbl="node1" presStyleIdx="0" presStyleCnt="4"/>
      <dgm:spPr/>
      <dgm:t>
        <a:bodyPr/>
        <a:lstStyle/>
        <a:p>
          <a:endParaRPr lang="en-US"/>
        </a:p>
      </dgm:t>
    </dgm:pt>
    <dgm:pt modelId="{921F2CF9-49B2-4233-B15F-CB4806F62130}" type="pres">
      <dgm:prSet presAssocID="{8C99E9E0-B5B4-48DB-A73F-02DBD312F9B0}" presName="parentText" presStyleLbl="node1" presStyleIdx="1" presStyleCnt="4">
        <dgm:presLayoutVars>
          <dgm:chMax val="0"/>
          <dgm:bulletEnabled val="1"/>
        </dgm:presLayoutVars>
      </dgm:prSet>
      <dgm:spPr/>
      <dgm:t>
        <a:bodyPr/>
        <a:lstStyle/>
        <a:p>
          <a:endParaRPr lang="en-US"/>
        </a:p>
      </dgm:t>
    </dgm:pt>
    <dgm:pt modelId="{C80B53AA-66A0-4DBE-90C4-04F0C3358CA2}" type="pres">
      <dgm:prSet presAssocID="{8C99E9E0-B5B4-48DB-A73F-02DBD312F9B0}" presName="negativeSpace" presStyleCnt="0"/>
      <dgm:spPr/>
    </dgm:pt>
    <dgm:pt modelId="{6AC661E7-2E85-45D9-9C7E-032E32ED158E}" type="pres">
      <dgm:prSet presAssocID="{8C99E9E0-B5B4-48DB-A73F-02DBD312F9B0}" presName="childText" presStyleLbl="conFgAcc1" presStyleIdx="1" presStyleCnt="4">
        <dgm:presLayoutVars>
          <dgm:bulletEnabled val="1"/>
        </dgm:presLayoutVars>
      </dgm:prSet>
      <dgm:spPr/>
      <dgm:t>
        <a:bodyPr/>
        <a:lstStyle/>
        <a:p>
          <a:endParaRPr lang="en-US"/>
        </a:p>
      </dgm:t>
    </dgm:pt>
    <dgm:pt modelId="{1C223CA4-BE57-4E0C-BA91-1306CAEB8E97}" type="pres">
      <dgm:prSet presAssocID="{D0E06C01-AD8D-40D8-B593-29B5552D923A}" presName="spaceBetweenRectangles" presStyleCnt="0"/>
      <dgm:spPr/>
    </dgm:pt>
    <dgm:pt modelId="{FD5AFFE4-F68A-4503-88F7-8731BCE01AB2}" type="pres">
      <dgm:prSet presAssocID="{B0B16937-46EE-4FA9-9EF7-9491593AE3A6}" presName="parentLin" presStyleCnt="0"/>
      <dgm:spPr/>
    </dgm:pt>
    <dgm:pt modelId="{416AD587-DED6-48DB-968D-61F00E2DDEC4}" type="pres">
      <dgm:prSet presAssocID="{B0B16937-46EE-4FA9-9EF7-9491593AE3A6}" presName="parentLeftMargin" presStyleLbl="node1" presStyleIdx="1" presStyleCnt="4"/>
      <dgm:spPr/>
      <dgm:t>
        <a:bodyPr/>
        <a:lstStyle/>
        <a:p>
          <a:endParaRPr lang="en-US"/>
        </a:p>
      </dgm:t>
    </dgm:pt>
    <dgm:pt modelId="{E481310C-1916-4C6A-98DC-6AFC578CC142}" type="pres">
      <dgm:prSet presAssocID="{B0B16937-46EE-4FA9-9EF7-9491593AE3A6}" presName="parentText" presStyleLbl="node1" presStyleIdx="2" presStyleCnt="4">
        <dgm:presLayoutVars>
          <dgm:chMax val="0"/>
          <dgm:bulletEnabled val="1"/>
        </dgm:presLayoutVars>
      </dgm:prSet>
      <dgm:spPr/>
      <dgm:t>
        <a:bodyPr/>
        <a:lstStyle/>
        <a:p>
          <a:endParaRPr lang="en-US"/>
        </a:p>
      </dgm:t>
    </dgm:pt>
    <dgm:pt modelId="{150DFA8A-9F73-4326-957B-8DE4DDAB7152}" type="pres">
      <dgm:prSet presAssocID="{B0B16937-46EE-4FA9-9EF7-9491593AE3A6}" presName="negativeSpace" presStyleCnt="0"/>
      <dgm:spPr/>
    </dgm:pt>
    <dgm:pt modelId="{145CD607-2D3B-4A74-B8AC-753015D3B059}" type="pres">
      <dgm:prSet presAssocID="{B0B16937-46EE-4FA9-9EF7-9491593AE3A6}" presName="childText" presStyleLbl="conFgAcc1" presStyleIdx="2" presStyleCnt="4">
        <dgm:presLayoutVars>
          <dgm:bulletEnabled val="1"/>
        </dgm:presLayoutVars>
      </dgm:prSet>
      <dgm:spPr/>
      <dgm:t>
        <a:bodyPr/>
        <a:lstStyle/>
        <a:p>
          <a:endParaRPr lang="en-US"/>
        </a:p>
      </dgm:t>
    </dgm:pt>
    <dgm:pt modelId="{4016FA71-3620-411C-A391-9D933B941995}" type="pres">
      <dgm:prSet presAssocID="{744CE0E2-C218-45A6-81A6-F099E7E81307}" presName="spaceBetweenRectangles" presStyleCnt="0"/>
      <dgm:spPr/>
    </dgm:pt>
    <dgm:pt modelId="{7DA5B3CF-B59F-4D0F-A889-84A4B397084B}" type="pres">
      <dgm:prSet presAssocID="{8FD806F5-6BD3-4741-BEF8-AFAB4A3C11BC}" presName="parentLin" presStyleCnt="0"/>
      <dgm:spPr/>
    </dgm:pt>
    <dgm:pt modelId="{84468741-2A28-4547-8251-E7BB8CAEBF3E}" type="pres">
      <dgm:prSet presAssocID="{8FD806F5-6BD3-4741-BEF8-AFAB4A3C11BC}" presName="parentLeftMargin" presStyleLbl="node1" presStyleIdx="2" presStyleCnt="4"/>
      <dgm:spPr/>
      <dgm:t>
        <a:bodyPr/>
        <a:lstStyle/>
        <a:p>
          <a:endParaRPr lang="en-US"/>
        </a:p>
      </dgm:t>
    </dgm:pt>
    <dgm:pt modelId="{E22AB880-D248-4709-A182-CDC3DF9EAADC}" type="pres">
      <dgm:prSet presAssocID="{8FD806F5-6BD3-4741-BEF8-AFAB4A3C11BC}" presName="parentText" presStyleLbl="node1" presStyleIdx="3" presStyleCnt="4">
        <dgm:presLayoutVars>
          <dgm:chMax val="0"/>
          <dgm:bulletEnabled val="1"/>
        </dgm:presLayoutVars>
      </dgm:prSet>
      <dgm:spPr/>
      <dgm:t>
        <a:bodyPr/>
        <a:lstStyle/>
        <a:p>
          <a:endParaRPr lang="en-US"/>
        </a:p>
      </dgm:t>
    </dgm:pt>
    <dgm:pt modelId="{720BD288-E021-4889-A368-E23729022401}" type="pres">
      <dgm:prSet presAssocID="{8FD806F5-6BD3-4741-BEF8-AFAB4A3C11BC}" presName="negativeSpace" presStyleCnt="0"/>
      <dgm:spPr/>
    </dgm:pt>
    <dgm:pt modelId="{2DCA3469-E198-4672-94CF-9156747C4FC8}" type="pres">
      <dgm:prSet presAssocID="{8FD806F5-6BD3-4741-BEF8-AFAB4A3C11BC}" presName="childText" presStyleLbl="conFgAcc1" presStyleIdx="3" presStyleCnt="4">
        <dgm:presLayoutVars>
          <dgm:bulletEnabled val="1"/>
        </dgm:presLayoutVars>
      </dgm:prSet>
      <dgm:spPr/>
      <dgm:t>
        <a:bodyPr/>
        <a:lstStyle/>
        <a:p>
          <a:endParaRPr lang="en-US"/>
        </a:p>
      </dgm:t>
    </dgm:pt>
  </dgm:ptLst>
  <dgm:cxnLst>
    <dgm:cxn modelId="{1B5DEFA1-C955-4AF2-A72A-569CE04699B4}" type="presOf" srcId="{8FD806F5-6BD3-4741-BEF8-AFAB4A3C11BC}" destId="{E22AB880-D248-4709-A182-CDC3DF9EAADC}" srcOrd="1" destOrd="0" presId="urn:microsoft.com/office/officeart/2005/8/layout/list1"/>
    <dgm:cxn modelId="{BF9069ED-A826-4BCC-86EA-B48FA7E283B9}" srcId="{A35F3770-043D-4DF8-8CEB-C3623D4DF87C}" destId="{E64970D8-0BE8-41C7-B07E-EA5C65E27C6A}" srcOrd="0" destOrd="0" parTransId="{9BA39A3C-A2BD-4D04-A796-9750773BA5C5}" sibTransId="{93DDAC77-9B3C-46DD-9C33-DF6F5BEC290F}"/>
    <dgm:cxn modelId="{5066F1F4-277F-43CE-BF8D-515EB6A770F6}" type="presOf" srcId="{7A6934A4-A693-4DDC-8858-924E11C60B6A}" destId="{2DCA3469-E198-4672-94CF-9156747C4FC8}" srcOrd="0" destOrd="0" presId="urn:microsoft.com/office/officeart/2005/8/layout/list1"/>
    <dgm:cxn modelId="{CBE76823-DEF5-467B-8534-7B2B474FAD61}" srcId="{8FD806F5-6BD3-4741-BEF8-AFAB4A3C11BC}" destId="{7A6934A4-A693-4DDC-8858-924E11C60B6A}" srcOrd="0" destOrd="0" parTransId="{8EB02939-6771-40D4-A52B-9DB10CA4357B}" sibTransId="{5AFC9D1F-807C-4327-9A7A-A0663EC6FBBD}"/>
    <dgm:cxn modelId="{5BFF42D6-C996-4290-A54A-8E9F5FDF19E9}" type="presOf" srcId="{DEEDCD25-EBBC-4213-966D-4EE8783C1A3E}" destId="{145CD607-2D3B-4A74-B8AC-753015D3B059}" srcOrd="0" destOrd="1" presId="urn:microsoft.com/office/officeart/2005/8/layout/list1"/>
    <dgm:cxn modelId="{07848514-50AD-473F-A326-0D44BC54A8BE}" type="presOf" srcId="{6425D067-4BD6-4CA1-8C5B-742111D7AED6}" destId="{6C035532-E917-4274-B84B-A9B02F24EA11}" srcOrd="0" destOrd="2" presId="urn:microsoft.com/office/officeart/2005/8/layout/list1"/>
    <dgm:cxn modelId="{3F3DFCF6-8027-4DE0-BA0B-AD724A544528}" type="presOf" srcId="{BDF46814-8561-4FF4-A9DF-241A3B77A60B}" destId="{145CD607-2D3B-4A74-B8AC-753015D3B059}" srcOrd="0" destOrd="0" presId="urn:microsoft.com/office/officeart/2005/8/layout/list1"/>
    <dgm:cxn modelId="{485DA0FA-DD36-45BF-BB64-ABDE210D2996}" srcId="{A35F3770-043D-4DF8-8CEB-C3623D4DF87C}" destId="{E4403567-8351-446E-8A27-8A0B4FA60A3D}" srcOrd="1" destOrd="0" parTransId="{CC34C53E-C5C2-4DD7-8993-E196E99359B5}" sibTransId="{79017106-37D6-41E1-97D7-F1F00B86F4E1}"/>
    <dgm:cxn modelId="{7D7C7A8D-8D7A-46B7-8121-4E3E220716D4}" type="presOf" srcId="{8FD806F5-6BD3-4741-BEF8-AFAB4A3C11BC}" destId="{84468741-2A28-4547-8251-E7BB8CAEBF3E}" srcOrd="0" destOrd="0" presId="urn:microsoft.com/office/officeart/2005/8/layout/list1"/>
    <dgm:cxn modelId="{E4AE2204-0178-4805-B578-C8C0B078DD6B}" type="presOf" srcId="{A35F3770-043D-4DF8-8CEB-C3623D4DF87C}" destId="{47E93749-60DA-4020-8FA2-018AF869CBA1}" srcOrd="1" destOrd="0" presId="urn:microsoft.com/office/officeart/2005/8/layout/list1"/>
    <dgm:cxn modelId="{65ABCC8D-0ED8-472B-9020-13DD73399910}" srcId="{50E7C61F-D1CD-420A-85C3-8573827D4EA6}" destId="{A35F3770-043D-4DF8-8CEB-C3623D4DF87C}" srcOrd="0" destOrd="0" parTransId="{1012CBF7-6AE5-4673-9C12-EFC78F6BA203}" sibTransId="{2AC1066C-F7FF-4C75-9DF7-94DE2654ACAF}"/>
    <dgm:cxn modelId="{AC27ED2C-344C-4644-B4D2-42CB3DC50D98}" type="presOf" srcId="{E64970D8-0BE8-41C7-B07E-EA5C65E27C6A}" destId="{6C035532-E917-4274-B84B-A9B02F24EA11}" srcOrd="0" destOrd="0" presId="urn:microsoft.com/office/officeart/2005/8/layout/list1"/>
    <dgm:cxn modelId="{35C4F4D4-4B18-4B12-8A6C-6C9380212635}" type="presOf" srcId="{A35F3770-043D-4DF8-8CEB-C3623D4DF87C}" destId="{CB527742-4F7C-45FA-BAE5-8538BD457C9A}" srcOrd="0" destOrd="0" presId="urn:microsoft.com/office/officeart/2005/8/layout/list1"/>
    <dgm:cxn modelId="{7A9FE794-5998-4633-B29A-9F78D9DAAC1F}" type="presOf" srcId="{B0B16937-46EE-4FA9-9EF7-9491593AE3A6}" destId="{E481310C-1916-4C6A-98DC-6AFC578CC142}" srcOrd="1" destOrd="0" presId="urn:microsoft.com/office/officeart/2005/8/layout/list1"/>
    <dgm:cxn modelId="{5B5CB6D0-B003-490A-9D0D-8BB3EE5B7B3D}" type="presOf" srcId="{8C99E9E0-B5B4-48DB-A73F-02DBD312F9B0}" destId="{F763E97C-E091-47D5-A3C0-117FE1590F2B}" srcOrd="0" destOrd="0" presId="urn:microsoft.com/office/officeart/2005/8/layout/list1"/>
    <dgm:cxn modelId="{563A84C8-B1CB-45BE-AC3D-BB5182157E77}" srcId="{50E7C61F-D1CD-420A-85C3-8573827D4EA6}" destId="{B0B16937-46EE-4FA9-9EF7-9491593AE3A6}" srcOrd="2" destOrd="0" parTransId="{1267B319-1719-4340-8A94-4AC627722CC6}" sibTransId="{744CE0E2-C218-45A6-81A6-F099E7E81307}"/>
    <dgm:cxn modelId="{0F364A50-B57A-4EE9-A2A0-A30ABB76D009}" srcId="{8FD806F5-6BD3-4741-BEF8-AFAB4A3C11BC}" destId="{49CAB3E4-3BB8-4A70-BF13-D261DB1D4863}" srcOrd="1" destOrd="0" parTransId="{AA853C7C-2CA5-4FF9-B6DC-18B16105CCC2}" sibTransId="{E4109D00-C4CB-4F4B-8924-F128DBCE5705}"/>
    <dgm:cxn modelId="{F8D1CBDE-DF6C-4B85-929F-255BFD6EAB19}" type="presOf" srcId="{50E7C61F-D1CD-420A-85C3-8573827D4EA6}" destId="{9F66B513-4136-42E5-AC57-DE03B35AC8CF}" srcOrd="0" destOrd="0" presId="urn:microsoft.com/office/officeart/2005/8/layout/list1"/>
    <dgm:cxn modelId="{5EA12E92-3524-4AE5-9D20-FDBC5DF0C619}" srcId="{8C99E9E0-B5B4-48DB-A73F-02DBD312F9B0}" destId="{F2AA9F0B-48A7-4310-9EE8-E6D7BC104990}" srcOrd="0" destOrd="0" parTransId="{361E9B9E-1AAE-436C-A21D-B066387A5C39}" sibTransId="{979DDCBC-B0DE-4682-8BD5-07D216368724}"/>
    <dgm:cxn modelId="{521F6F00-9863-4362-AA73-641B803B3B56}" type="presOf" srcId="{8C99E9E0-B5B4-48DB-A73F-02DBD312F9B0}" destId="{921F2CF9-49B2-4233-B15F-CB4806F62130}" srcOrd="1" destOrd="0" presId="urn:microsoft.com/office/officeart/2005/8/layout/list1"/>
    <dgm:cxn modelId="{C3370F82-9884-443E-B2F9-9E6E7FA2E705}" srcId="{8C99E9E0-B5B4-48DB-A73F-02DBD312F9B0}" destId="{3FB55360-F7AD-4F1A-9368-2A85E82063D2}" srcOrd="1" destOrd="0" parTransId="{06F7BF1A-55DB-4CBA-B7F1-48628BCF4085}" sibTransId="{F6C88E1C-B2C1-452B-B400-24D126BABF37}"/>
    <dgm:cxn modelId="{3CA9F2CD-0F22-456A-9742-C85FB1953669}" srcId="{50E7C61F-D1CD-420A-85C3-8573827D4EA6}" destId="{8C99E9E0-B5B4-48DB-A73F-02DBD312F9B0}" srcOrd="1" destOrd="0" parTransId="{A15ECA81-3DF1-4576-8C65-1C25E0CD9AF2}" sibTransId="{D0E06C01-AD8D-40D8-B593-29B5552D923A}"/>
    <dgm:cxn modelId="{27F837D7-41F6-469C-AFEA-533F694445F5}" type="presOf" srcId="{B0B16937-46EE-4FA9-9EF7-9491593AE3A6}" destId="{416AD587-DED6-48DB-968D-61F00E2DDEC4}" srcOrd="0" destOrd="0" presId="urn:microsoft.com/office/officeart/2005/8/layout/list1"/>
    <dgm:cxn modelId="{AA966FA0-3537-4599-8F21-3E53E384579F}" srcId="{B0B16937-46EE-4FA9-9EF7-9491593AE3A6}" destId="{DEEDCD25-EBBC-4213-966D-4EE8783C1A3E}" srcOrd="1" destOrd="0" parTransId="{ABD445C3-D99B-4D90-9EB1-9E0B01E59202}" sibTransId="{597B2450-F50E-4BBE-A72C-06942E44B42D}"/>
    <dgm:cxn modelId="{0A3AF76D-0F69-4DF0-9297-55E8A6CA9BF6}" type="presOf" srcId="{49CAB3E4-3BB8-4A70-BF13-D261DB1D4863}" destId="{2DCA3469-E198-4672-94CF-9156747C4FC8}" srcOrd="0" destOrd="1" presId="urn:microsoft.com/office/officeart/2005/8/layout/list1"/>
    <dgm:cxn modelId="{98CBA360-4C91-49E5-A4B2-8CC2A7748285}" type="presOf" srcId="{F2AA9F0B-48A7-4310-9EE8-E6D7BC104990}" destId="{6AC661E7-2E85-45D9-9C7E-032E32ED158E}" srcOrd="0" destOrd="0" presId="urn:microsoft.com/office/officeart/2005/8/layout/list1"/>
    <dgm:cxn modelId="{ADC3B530-397E-47D3-B16A-A853A66D9B3A}" srcId="{A35F3770-043D-4DF8-8CEB-C3623D4DF87C}" destId="{6425D067-4BD6-4CA1-8C5B-742111D7AED6}" srcOrd="2" destOrd="0" parTransId="{DA4353BB-9EB0-476F-9B68-B36EC721230D}" sibTransId="{82A53510-26F6-4764-A31F-CCC15F745455}"/>
    <dgm:cxn modelId="{55A6F3E7-28E6-44E8-A305-11A4CE8B4B12}" type="presOf" srcId="{E4403567-8351-446E-8A27-8A0B4FA60A3D}" destId="{6C035532-E917-4274-B84B-A9B02F24EA11}" srcOrd="0" destOrd="1" presId="urn:microsoft.com/office/officeart/2005/8/layout/list1"/>
    <dgm:cxn modelId="{13410AFF-82BF-4A96-9589-A3EA884439AB}" srcId="{50E7C61F-D1CD-420A-85C3-8573827D4EA6}" destId="{8FD806F5-6BD3-4741-BEF8-AFAB4A3C11BC}" srcOrd="3" destOrd="0" parTransId="{EA3A6606-49A4-4743-BF97-C765DEB71D74}" sibTransId="{0601448F-94B2-48A9-A620-8A40DC385706}"/>
    <dgm:cxn modelId="{C18E67CE-322C-4954-B030-D25EE9AA9449}" type="presOf" srcId="{3FB55360-F7AD-4F1A-9368-2A85E82063D2}" destId="{6AC661E7-2E85-45D9-9C7E-032E32ED158E}" srcOrd="0" destOrd="1" presId="urn:microsoft.com/office/officeart/2005/8/layout/list1"/>
    <dgm:cxn modelId="{116CC7D3-32E7-4DDE-A3D7-509E6F90A30B}" srcId="{B0B16937-46EE-4FA9-9EF7-9491593AE3A6}" destId="{BDF46814-8561-4FF4-A9DF-241A3B77A60B}" srcOrd="0" destOrd="0" parTransId="{4865602E-12F3-4202-A050-09A8C9F796A0}" sibTransId="{BBB28F5E-C5B3-4984-8BDF-53C2CBABB521}"/>
    <dgm:cxn modelId="{3B7A7A48-6D4A-4323-BFE9-8E7DAF8D52A3}" type="presParOf" srcId="{9F66B513-4136-42E5-AC57-DE03B35AC8CF}" destId="{97F9478F-F5AC-4039-9C5E-95D5396D19D5}" srcOrd="0" destOrd="0" presId="urn:microsoft.com/office/officeart/2005/8/layout/list1"/>
    <dgm:cxn modelId="{5707B27A-7179-4BAF-AEBE-AAC0CE620FEC}" type="presParOf" srcId="{97F9478F-F5AC-4039-9C5E-95D5396D19D5}" destId="{CB527742-4F7C-45FA-BAE5-8538BD457C9A}" srcOrd="0" destOrd="0" presId="urn:microsoft.com/office/officeart/2005/8/layout/list1"/>
    <dgm:cxn modelId="{FCB7961C-B918-4566-BFE8-2801E6285B35}" type="presParOf" srcId="{97F9478F-F5AC-4039-9C5E-95D5396D19D5}" destId="{47E93749-60DA-4020-8FA2-018AF869CBA1}" srcOrd="1" destOrd="0" presId="urn:microsoft.com/office/officeart/2005/8/layout/list1"/>
    <dgm:cxn modelId="{4D8321C7-A201-4FFF-98CD-79243AC42858}" type="presParOf" srcId="{9F66B513-4136-42E5-AC57-DE03B35AC8CF}" destId="{070792EC-E72D-4496-9321-D91867C8BE04}" srcOrd="1" destOrd="0" presId="urn:microsoft.com/office/officeart/2005/8/layout/list1"/>
    <dgm:cxn modelId="{4DB3F1C0-17C0-4A74-A2F4-D76CA0812A05}" type="presParOf" srcId="{9F66B513-4136-42E5-AC57-DE03B35AC8CF}" destId="{6C035532-E917-4274-B84B-A9B02F24EA11}" srcOrd="2" destOrd="0" presId="urn:microsoft.com/office/officeart/2005/8/layout/list1"/>
    <dgm:cxn modelId="{8DDAAC48-F5C8-4642-9899-F637B861CF40}" type="presParOf" srcId="{9F66B513-4136-42E5-AC57-DE03B35AC8CF}" destId="{C868F9A0-CE91-4A0F-98F7-AF4F3B9DD264}" srcOrd="3" destOrd="0" presId="urn:microsoft.com/office/officeart/2005/8/layout/list1"/>
    <dgm:cxn modelId="{D54D5BF5-5677-4E24-8EA8-3E99E333D36E}" type="presParOf" srcId="{9F66B513-4136-42E5-AC57-DE03B35AC8CF}" destId="{CC3FB895-1214-46E2-A7D4-3A7AC1EA11F0}" srcOrd="4" destOrd="0" presId="urn:microsoft.com/office/officeart/2005/8/layout/list1"/>
    <dgm:cxn modelId="{C8DEC592-0B7F-4DAC-9303-229EE966130B}" type="presParOf" srcId="{CC3FB895-1214-46E2-A7D4-3A7AC1EA11F0}" destId="{F763E97C-E091-47D5-A3C0-117FE1590F2B}" srcOrd="0" destOrd="0" presId="urn:microsoft.com/office/officeart/2005/8/layout/list1"/>
    <dgm:cxn modelId="{00CC3D89-63F5-4D08-8F49-EAA1057B27FD}" type="presParOf" srcId="{CC3FB895-1214-46E2-A7D4-3A7AC1EA11F0}" destId="{921F2CF9-49B2-4233-B15F-CB4806F62130}" srcOrd="1" destOrd="0" presId="urn:microsoft.com/office/officeart/2005/8/layout/list1"/>
    <dgm:cxn modelId="{4B90141C-70C7-4B89-8431-C0C339DEAE18}" type="presParOf" srcId="{9F66B513-4136-42E5-AC57-DE03B35AC8CF}" destId="{C80B53AA-66A0-4DBE-90C4-04F0C3358CA2}" srcOrd="5" destOrd="0" presId="urn:microsoft.com/office/officeart/2005/8/layout/list1"/>
    <dgm:cxn modelId="{BDC98E89-5861-460B-8E82-D49EF9660B7C}" type="presParOf" srcId="{9F66B513-4136-42E5-AC57-DE03B35AC8CF}" destId="{6AC661E7-2E85-45D9-9C7E-032E32ED158E}" srcOrd="6" destOrd="0" presId="urn:microsoft.com/office/officeart/2005/8/layout/list1"/>
    <dgm:cxn modelId="{734AB739-9A8D-44B5-B040-A9F1C239A329}" type="presParOf" srcId="{9F66B513-4136-42E5-AC57-DE03B35AC8CF}" destId="{1C223CA4-BE57-4E0C-BA91-1306CAEB8E97}" srcOrd="7" destOrd="0" presId="urn:microsoft.com/office/officeart/2005/8/layout/list1"/>
    <dgm:cxn modelId="{86D0F7C2-5607-4974-BC29-E86630419E1A}" type="presParOf" srcId="{9F66B513-4136-42E5-AC57-DE03B35AC8CF}" destId="{FD5AFFE4-F68A-4503-88F7-8731BCE01AB2}" srcOrd="8" destOrd="0" presId="urn:microsoft.com/office/officeart/2005/8/layout/list1"/>
    <dgm:cxn modelId="{4684578D-924A-453B-8043-4B4ABEDB576A}" type="presParOf" srcId="{FD5AFFE4-F68A-4503-88F7-8731BCE01AB2}" destId="{416AD587-DED6-48DB-968D-61F00E2DDEC4}" srcOrd="0" destOrd="0" presId="urn:microsoft.com/office/officeart/2005/8/layout/list1"/>
    <dgm:cxn modelId="{FF16CC4E-DAE0-40F4-9409-D6ACB9614498}" type="presParOf" srcId="{FD5AFFE4-F68A-4503-88F7-8731BCE01AB2}" destId="{E481310C-1916-4C6A-98DC-6AFC578CC142}" srcOrd="1" destOrd="0" presId="urn:microsoft.com/office/officeart/2005/8/layout/list1"/>
    <dgm:cxn modelId="{9694023B-FE29-47E5-A4FF-C60C6C3A20EB}" type="presParOf" srcId="{9F66B513-4136-42E5-AC57-DE03B35AC8CF}" destId="{150DFA8A-9F73-4326-957B-8DE4DDAB7152}" srcOrd="9" destOrd="0" presId="urn:microsoft.com/office/officeart/2005/8/layout/list1"/>
    <dgm:cxn modelId="{4AF21D93-4E4B-435D-82BF-2B485CF5EDEE}" type="presParOf" srcId="{9F66B513-4136-42E5-AC57-DE03B35AC8CF}" destId="{145CD607-2D3B-4A74-B8AC-753015D3B059}" srcOrd="10" destOrd="0" presId="urn:microsoft.com/office/officeart/2005/8/layout/list1"/>
    <dgm:cxn modelId="{8D8C80CD-52B0-4866-9B3D-FD6159C3E987}" type="presParOf" srcId="{9F66B513-4136-42E5-AC57-DE03B35AC8CF}" destId="{4016FA71-3620-411C-A391-9D933B941995}" srcOrd="11" destOrd="0" presId="urn:microsoft.com/office/officeart/2005/8/layout/list1"/>
    <dgm:cxn modelId="{24591BBE-32D0-4642-89D7-FAEFB88EA7FE}" type="presParOf" srcId="{9F66B513-4136-42E5-AC57-DE03B35AC8CF}" destId="{7DA5B3CF-B59F-4D0F-A889-84A4B397084B}" srcOrd="12" destOrd="0" presId="urn:microsoft.com/office/officeart/2005/8/layout/list1"/>
    <dgm:cxn modelId="{E898CFBA-AA75-45CA-8003-26A615D5D79D}" type="presParOf" srcId="{7DA5B3CF-B59F-4D0F-A889-84A4B397084B}" destId="{84468741-2A28-4547-8251-E7BB8CAEBF3E}" srcOrd="0" destOrd="0" presId="urn:microsoft.com/office/officeart/2005/8/layout/list1"/>
    <dgm:cxn modelId="{ED2084EB-0CB4-4484-BC0C-80B4245DFA26}" type="presParOf" srcId="{7DA5B3CF-B59F-4D0F-A889-84A4B397084B}" destId="{E22AB880-D248-4709-A182-CDC3DF9EAADC}" srcOrd="1" destOrd="0" presId="urn:microsoft.com/office/officeart/2005/8/layout/list1"/>
    <dgm:cxn modelId="{99A5D089-A755-4D50-B7B5-61995BC4B3A4}" type="presParOf" srcId="{9F66B513-4136-42E5-AC57-DE03B35AC8CF}" destId="{720BD288-E021-4889-A368-E23729022401}" srcOrd="13" destOrd="0" presId="urn:microsoft.com/office/officeart/2005/8/layout/list1"/>
    <dgm:cxn modelId="{8E0C2710-1137-490C-87CD-677E82C3AC2A}" type="presParOf" srcId="{9F66B513-4136-42E5-AC57-DE03B35AC8CF}" destId="{2DCA3469-E198-4672-94CF-9156747C4FC8}"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C72B51B-4311-46E4-A2B1-416772ACF52E}"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3B883FE8-B414-4580-A62E-27A33E0344C0}">
      <dgm:prSet phldrT="[Text]" custT="1"/>
      <dgm:spPr>
        <a:solidFill>
          <a:schemeClr val="accent4">
            <a:lumMod val="20000"/>
            <a:lumOff val="80000"/>
          </a:schemeClr>
        </a:solidFill>
      </dgm:spPr>
      <dgm:t>
        <a:bodyPr/>
        <a:lstStyle/>
        <a:p>
          <a:pPr algn="just">
            <a:buNone/>
          </a:pPr>
          <a:r>
            <a:rPr lang="en-IN" sz="1400" dirty="0">
              <a:solidFill>
                <a:schemeClr val="bg2">
                  <a:lumMod val="50000"/>
                </a:schemeClr>
              </a:solidFill>
              <a:latin typeface="+mn-lt"/>
              <a:cs typeface="Times New Roman" panose="02020603050405020304" pitchFamily="18" charset="0"/>
            </a:rPr>
            <a:t>The government reports have highlighted that maternity failures had spanned from the years 1973–2020, thus, becoming the largest NHS inquiry while reviewing 1,486 families and 1,592 clinical incidents (Gov.uk, 2022).</a:t>
          </a:r>
          <a:endParaRPr lang="en-GB" sz="1400" dirty="0">
            <a:solidFill>
              <a:schemeClr val="bg2">
                <a:lumMod val="50000"/>
              </a:schemeClr>
            </a:solidFill>
            <a:latin typeface="+mn-lt"/>
            <a:cs typeface="Times New Roman" panose="02020603050405020304" pitchFamily="18" charset="0"/>
          </a:endParaRPr>
        </a:p>
      </dgm:t>
    </dgm:pt>
    <dgm:pt modelId="{81007FE8-2712-4456-B966-47D30E7EDDD4}" type="parTrans" cxnId="{E48D8AD6-6F7C-4FDE-B5EB-D76FA9A2320F}">
      <dgm:prSet/>
      <dgm:spPr/>
      <dgm:t>
        <a:bodyPr/>
        <a:lstStyle/>
        <a:p>
          <a:endParaRPr lang="en-GB"/>
        </a:p>
      </dgm:t>
    </dgm:pt>
    <dgm:pt modelId="{E3A66E40-D064-4095-9147-52F16F8D0175}" type="sibTrans" cxnId="{E48D8AD6-6F7C-4FDE-B5EB-D76FA9A2320F}">
      <dgm:prSet/>
      <dgm:spPr/>
      <dgm:t>
        <a:bodyPr/>
        <a:lstStyle/>
        <a:p>
          <a:endParaRPr lang="en-GB"/>
        </a:p>
      </dgm:t>
    </dgm:pt>
    <dgm:pt modelId="{F0DFD9D8-CCCA-4F1F-9F92-9D2353B1ABCD}">
      <dgm:prSet custT="1"/>
      <dgm:spPr>
        <a:solidFill>
          <a:schemeClr val="accent4">
            <a:lumMod val="20000"/>
            <a:lumOff val="80000"/>
          </a:schemeClr>
        </a:solidFill>
      </dgm:spPr>
      <dgm:t>
        <a:bodyPr/>
        <a:lstStyle/>
        <a:p>
          <a:pPr algn="just">
            <a:buNone/>
          </a:pPr>
          <a:r>
            <a:rPr lang="en-IN" sz="1400" dirty="0">
              <a:solidFill>
                <a:schemeClr val="bg2">
                  <a:lumMod val="50000"/>
                </a:schemeClr>
              </a:solidFill>
              <a:latin typeface="+mn-lt"/>
              <a:cs typeface="Times New Roman" panose="02020603050405020304" pitchFamily="18" charset="0"/>
            </a:rPr>
            <a:t>Recent news has reported that repeated failures are currently affecting hundreds of families through avoidable maternal deaths, stillbirths, birth-related injuries and neonatal deaths (ITVX, 2022).</a:t>
          </a:r>
        </a:p>
      </dgm:t>
    </dgm:pt>
    <dgm:pt modelId="{E0164D94-EB6E-4627-9C52-448114466762}" type="parTrans" cxnId="{78BD40EE-92E1-45F4-9F2C-94F07974D1AD}">
      <dgm:prSet/>
      <dgm:spPr/>
      <dgm:t>
        <a:bodyPr/>
        <a:lstStyle/>
        <a:p>
          <a:endParaRPr lang="en-GB"/>
        </a:p>
      </dgm:t>
    </dgm:pt>
    <dgm:pt modelId="{6BA3F7D7-06E4-4AF3-B30B-138887612254}" type="sibTrans" cxnId="{78BD40EE-92E1-45F4-9F2C-94F07974D1AD}">
      <dgm:prSet/>
      <dgm:spPr/>
      <dgm:t>
        <a:bodyPr/>
        <a:lstStyle/>
        <a:p>
          <a:endParaRPr lang="en-GB"/>
        </a:p>
      </dgm:t>
    </dgm:pt>
    <dgm:pt modelId="{936A282F-2CDD-4AF2-B00C-E43D8AE893F1}">
      <dgm:prSet custT="1"/>
      <dgm:spPr>
        <a:solidFill>
          <a:schemeClr val="accent4">
            <a:lumMod val="20000"/>
            <a:lumOff val="80000"/>
          </a:schemeClr>
        </a:solidFill>
      </dgm:spPr>
      <dgm:t>
        <a:bodyPr/>
        <a:lstStyle/>
        <a:p>
          <a:pPr algn="just">
            <a:buNone/>
          </a:pPr>
          <a:r>
            <a:rPr lang="en-IN" sz="1400" dirty="0">
              <a:solidFill>
                <a:schemeClr val="bg2">
                  <a:lumMod val="50000"/>
                </a:schemeClr>
              </a:solidFill>
              <a:latin typeface="+mn-lt"/>
              <a:cs typeface="Times New Roman" panose="02020603050405020304" pitchFamily="18" charset="0"/>
            </a:rPr>
            <a:t>Reports also highlighted that investigators had concluded that there were 201 babies and 9 mothers who might have survived with better care (ITVX, 2022).</a:t>
          </a:r>
        </a:p>
      </dgm:t>
    </dgm:pt>
    <dgm:pt modelId="{8C0003BD-8858-47D0-8F64-008F85276EAE}" type="parTrans" cxnId="{FAD7A762-0716-4020-A9EB-2E208AAA89DE}">
      <dgm:prSet/>
      <dgm:spPr/>
      <dgm:t>
        <a:bodyPr/>
        <a:lstStyle/>
        <a:p>
          <a:endParaRPr lang="en-GB"/>
        </a:p>
      </dgm:t>
    </dgm:pt>
    <dgm:pt modelId="{6EFBDFDE-A2E8-4D74-9EF6-52774DC3DFE4}" type="sibTrans" cxnId="{FAD7A762-0716-4020-A9EB-2E208AAA89DE}">
      <dgm:prSet/>
      <dgm:spPr/>
      <dgm:t>
        <a:bodyPr/>
        <a:lstStyle/>
        <a:p>
          <a:endParaRPr lang="en-GB"/>
        </a:p>
      </dgm:t>
    </dgm:pt>
    <dgm:pt modelId="{D8DB6517-EE82-4522-A4D1-1BC45996903F}">
      <dgm:prSet custT="1"/>
      <dgm:spPr>
        <a:solidFill>
          <a:schemeClr val="accent4">
            <a:lumMod val="20000"/>
            <a:lumOff val="80000"/>
          </a:schemeClr>
        </a:solidFill>
      </dgm:spPr>
      <dgm:t>
        <a:bodyPr/>
        <a:lstStyle/>
        <a:p>
          <a:pPr algn="just">
            <a:buNone/>
          </a:pPr>
          <a:r>
            <a:rPr lang="en-IN" sz="1400" dirty="0">
              <a:solidFill>
                <a:schemeClr val="bg2">
                  <a:lumMod val="50000"/>
                </a:schemeClr>
              </a:solidFill>
              <a:latin typeface="+mn-lt"/>
              <a:cs typeface="Times New Roman" panose="02020603050405020304" pitchFamily="18" charset="0"/>
            </a:rPr>
            <a:t>Thus, the key findings have highlighted poor care, inadequate </a:t>
          </a:r>
          <a:r>
            <a:rPr lang="en-IN" sz="1400" dirty="0" err="1">
              <a:solidFill>
                <a:schemeClr val="bg2">
                  <a:lumMod val="50000"/>
                </a:schemeClr>
              </a:solidFill>
              <a:latin typeface="+mn-lt"/>
              <a:cs typeface="Times New Roman" panose="02020603050405020304" pitchFamily="18" charset="0"/>
            </a:rPr>
            <a:t>fetal</a:t>
          </a:r>
          <a:r>
            <a:rPr lang="en-IN" sz="1400" dirty="0">
              <a:solidFill>
                <a:schemeClr val="bg2">
                  <a:lumMod val="50000"/>
                </a:schemeClr>
              </a:solidFill>
              <a:latin typeface="+mn-lt"/>
              <a:cs typeface="Times New Roman" panose="02020603050405020304" pitchFamily="18" charset="0"/>
            </a:rPr>
            <a:t> monitoring and weak governance led to failures in the maternity services (Gov.uk, 2022</a:t>
          </a:r>
          <a:r>
            <a:rPr lang="en-IN" sz="1600" dirty="0">
              <a:solidFill>
                <a:schemeClr val="bg2">
                  <a:lumMod val="50000"/>
                </a:schemeClr>
              </a:solidFill>
              <a:latin typeface="+mn-lt"/>
              <a:cs typeface="Times New Roman" panose="02020603050405020304" pitchFamily="18" charset="0"/>
            </a:rPr>
            <a:t>).</a:t>
          </a:r>
        </a:p>
      </dgm:t>
    </dgm:pt>
    <dgm:pt modelId="{8F64B2F3-DA28-4E1B-B5F4-0F6830E77E5D}" type="parTrans" cxnId="{D3D520C0-AE63-4F75-97FB-D162D8791A5C}">
      <dgm:prSet/>
      <dgm:spPr/>
      <dgm:t>
        <a:bodyPr/>
        <a:lstStyle/>
        <a:p>
          <a:endParaRPr lang="en-GB"/>
        </a:p>
      </dgm:t>
    </dgm:pt>
    <dgm:pt modelId="{22E194A9-EFF2-48B6-88E8-667F7361D0FF}" type="sibTrans" cxnId="{D3D520C0-AE63-4F75-97FB-D162D8791A5C}">
      <dgm:prSet/>
      <dgm:spPr/>
      <dgm:t>
        <a:bodyPr/>
        <a:lstStyle/>
        <a:p>
          <a:endParaRPr lang="en-GB"/>
        </a:p>
      </dgm:t>
    </dgm:pt>
    <dgm:pt modelId="{A8E9E387-EDDB-4A4F-8988-5B02C5365563}" type="pres">
      <dgm:prSet presAssocID="{0C72B51B-4311-46E4-A2B1-416772ACF52E}" presName="diagram" presStyleCnt="0">
        <dgm:presLayoutVars>
          <dgm:dir/>
          <dgm:resizeHandles val="exact"/>
        </dgm:presLayoutVars>
      </dgm:prSet>
      <dgm:spPr/>
      <dgm:t>
        <a:bodyPr/>
        <a:lstStyle/>
        <a:p>
          <a:endParaRPr lang="en-US"/>
        </a:p>
      </dgm:t>
    </dgm:pt>
    <dgm:pt modelId="{FA044AE6-AE6F-428C-8087-9445A14FEED9}" type="pres">
      <dgm:prSet presAssocID="{3B883FE8-B414-4580-A62E-27A33E0344C0}" presName="node" presStyleLbl="node1" presStyleIdx="0" presStyleCnt="4" custScaleY="148570">
        <dgm:presLayoutVars>
          <dgm:bulletEnabled val="1"/>
        </dgm:presLayoutVars>
      </dgm:prSet>
      <dgm:spPr/>
      <dgm:t>
        <a:bodyPr/>
        <a:lstStyle/>
        <a:p>
          <a:endParaRPr lang="en-US"/>
        </a:p>
      </dgm:t>
    </dgm:pt>
    <dgm:pt modelId="{E4937C4E-4E6D-4AD1-AE5D-13190A33234A}" type="pres">
      <dgm:prSet presAssocID="{E3A66E40-D064-4095-9147-52F16F8D0175}" presName="sibTrans" presStyleCnt="0"/>
      <dgm:spPr/>
    </dgm:pt>
    <dgm:pt modelId="{A4DF6EE0-2577-4432-9557-D99499770D5A}" type="pres">
      <dgm:prSet presAssocID="{F0DFD9D8-CCCA-4F1F-9F92-9D2353B1ABCD}" presName="node" presStyleLbl="node1" presStyleIdx="1" presStyleCnt="4" custScaleY="148570">
        <dgm:presLayoutVars>
          <dgm:bulletEnabled val="1"/>
        </dgm:presLayoutVars>
      </dgm:prSet>
      <dgm:spPr/>
      <dgm:t>
        <a:bodyPr/>
        <a:lstStyle/>
        <a:p>
          <a:endParaRPr lang="en-US"/>
        </a:p>
      </dgm:t>
    </dgm:pt>
    <dgm:pt modelId="{505B2188-A124-4C58-B129-7F4E1E4FE749}" type="pres">
      <dgm:prSet presAssocID="{6BA3F7D7-06E4-4AF3-B30B-138887612254}" presName="sibTrans" presStyleCnt="0"/>
      <dgm:spPr/>
    </dgm:pt>
    <dgm:pt modelId="{4EC2C5D9-ECF0-4EB3-821C-E8E715049B97}" type="pres">
      <dgm:prSet presAssocID="{936A282F-2CDD-4AF2-B00C-E43D8AE893F1}" presName="node" presStyleLbl="node1" presStyleIdx="2" presStyleCnt="4" custScaleY="148570">
        <dgm:presLayoutVars>
          <dgm:bulletEnabled val="1"/>
        </dgm:presLayoutVars>
      </dgm:prSet>
      <dgm:spPr/>
      <dgm:t>
        <a:bodyPr/>
        <a:lstStyle/>
        <a:p>
          <a:endParaRPr lang="en-US"/>
        </a:p>
      </dgm:t>
    </dgm:pt>
    <dgm:pt modelId="{F2797AF1-11FE-4070-9D01-B8B23DAF39CF}" type="pres">
      <dgm:prSet presAssocID="{6EFBDFDE-A2E8-4D74-9EF6-52774DC3DFE4}" presName="sibTrans" presStyleCnt="0"/>
      <dgm:spPr/>
    </dgm:pt>
    <dgm:pt modelId="{8902C0CF-31A2-448F-A788-A199367A7224}" type="pres">
      <dgm:prSet presAssocID="{D8DB6517-EE82-4522-A4D1-1BC45996903F}" presName="node" presStyleLbl="node1" presStyleIdx="3" presStyleCnt="4" custScaleY="148570">
        <dgm:presLayoutVars>
          <dgm:bulletEnabled val="1"/>
        </dgm:presLayoutVars>
      </dgm:prSet>
      <dgm:spPr/>
      <dgm:t>
        <a:bodyPr/>
        <a:lstStyle/>
        <a:p>
          <a:endParaRPr lang="en-US"/>
        </a:p>
      </dgm:t>
    </dgm:pt>
  </dgm:ptLst>
  <dgm:cxnLst>
    <dgm:cxn modelId="{FAD7A762-0716-4020-A9EB-2E208AAA89DE}" srcId="{0C72B51B-4311-46E4-A2B1-416772ACF52E}" destId="{936A282F-2CDD-4AF2-B00C-E43D8AE893F1}" srcOrd="2" destOrd="0" parTransId="{8C0003BD-8858-47D0-8F64-008F85276EAE}" sibTransId="{6EFBDFDE-A2E8-4D74-9EF6-52774DC3DFE4}"/>
    <dgm:cxn modelId="{21A45CB8-C953-415E-AB5C-A9DB1FAD8905}" type="presOf" srcId="{D8DB6517-EE82-4522-A4D1-1BC45996903F}" destId="{8902C0CF-31A2-448F-A788-A199367A7224}" srcOrd="0" destOrd="0" presId="urn:microsoft.com/office/officeart/2005/8/layout/default"/>
    <dgm:cxn modelId="{F08DEC1E-71C9-4793-BC81-3692AFCD9C01}" type="presOf" srcId="{F0DFD9D8-CCCA-4F1F-9F92-9D2353B1ABCD}" destId="{A4DF6EE0-2577-4432-9557-D99499770D5A}" srcOrd="0" destOrd="0" presId="urn:microsoft.com/office/officeart/2005/8/layout/default"/>
    <dgm:cxn modelId="{80C26F5D-D399-4778-A652-E35CFCB44C16}" type="presOf" srcId="{3B883FE8-B414-4580-A62E-27A33E0344C0}" destId="{FA044AE6-AE6F-428C-8087-9445A14FEED9}" srcOrd="0" destOrd="0" presId="urn:microsoft.com/office/officeart/2005/8/layout/default"/>
    <dgm:cxn modelId="{E48D8AD6-6F7C-4FDE-B5EB-D76FA9A2320F}" srcId="{0C72B51B-4311-46E4-A2B1-416772ACF52E}" destId="{3B883FE8-B414-4580-A62E-27A33E0344C0}" srcOrd="0" destOrd="0" parTransId="{81007FE8-2712-4456-B966-47D30E7EDDD4}" sibTransId="{E3A66E40-D064-4095-9147-52F16F8D0175}"/>
    <dgm:cxn modelId="{D3D520C0-AE63-4F75-97FB-D162D8791A5C}" srcId="{0C72B51B-4311-46E4-A2B1-416772ACF52E}" destId="{D8DB6517-EE82-4522-A4D1-1BC45996903F}" srcOrd="3" destOrd="0" parTransId="{8F64B2F3-DA28-4E1B-B5F4-0F6830E77E5D}" sibTransId="{22E194A9-EFF2-48B6-88E8-667F7361D0FF}"/>
    <dgm:cxn modelId="{1D5A6BA1-D52C-4E78-AFA8-68149C5AAF95}" type="presOf" srcId="{0C72B51B-4311-46E4-A2B1-416772ACF52E}" destId="{A8E9E387-EDDB-4A4F-8988-5B02C5365563}" srcOrd="0" destOrd="0" presId="urn:microsoft.com/office/officeart/2005/8/layout/default"/>
    <dgm:cxn modelId="{78BD40EE-92E1-45F4-9F2C-94F07974D1AD}" srcId="{0C72B51B-4311-46E4-A2B1-416772ACF52E}" destId="{F0DFD9D8-CCCA-4F1F-9F92-9D2353B1ABCD}" srcOrd="1" destOrd="0" parTransId="{E0164D94-EB6E-4627-9C52-448114466762}" sibTransId="{6BA3F7D7-06E4-4AF3-B30B-138887612254}"/>
    <dgm:cxn modelId="{F8079B1A-D2F1-490E-9B0D-C51F0C640B04}" type="presOf" srcId="{936A282F-2CDD-4AF2-B00C-E43D8AE893F1}" destId="{4EC2C5D9-ECF0-4EB3-821C-E8E715049B97}" srcOrd="0" destOrd="0" presId="urn:microsoft.com/office/officeart/2005/8/layout/default"/>
    <dgm:cxn modelId="{D76E5775-1E15-4E5F-B079-D3471E1D776C}" type="presParOf" srcId="{A8E9E387-EDDB-4A4F-8988-5B02C5365563}" destId="{FA044AE6-AE6F-428C-8087-9445A14FEED9}" srcOrd="0" destOrd="0" presId="urn:microsoft.com/office/officeart/2005/8/layout/default"/>
    <dgm:cxn modelId="{9E68A32E-CA57-4CFC-A240-138170A842FB}" type="presParOf" srcId="{A8E9E387-EDDB-4A4F-8988-5B02C5365563}" destId="{E4937C4E-4E6D-4AD1-AE5D-13190A33234A}" srcOrd="1" destOrd="0" presId="urn:microsoft.com/office/officeart/2005/8/layout/default"/>
    <dgm:cxn modelId="{0581B69A-CDD6-47E3-8C37-3513AFEDF2B6}" type="presParOf" srcId="{A8E9E387-EDDB-4A4F-8988-5B02C5365563}" destId="{A4DF6EE0-2577-4432-9557-D99499770D5A}" srcOrd="2" destOrd="0" presId="urn:microsoft.com/office/officeart/2005/8/layout/default"/>
    <dgm:cxn modelId="{D25397EB-8A30-4CC0-A5FF-BD5F132F8634}" type="presParOf" srcId="{A8E9E387-EDDB-4A4F-8988-5B02C5365563}" destId="{505B2188-A124-4C58-B129-7F4E1E4FE749}" srcOrd="3" destOrd="0" presId="urn:microsoft.com/office/officeart/2005/8/layout/default"/>
    <dgm:cxn modelId="{C462DFAE-F7A5-4718-9BFC-75AC223468F2}" type="presParOf" srcId="{A8E9E387-EDDB-4A4F-8988-5B02C5365563}" destId="{4EC2C5D9-ECF0-4EB3-821C-E8E715049B97}" srcOrd="4" destOrd="0" presId="urn:microsoft.com/office/officeart/2005/8/layout/default"/>
    <dgm:cxn modelId="{C94863A3-0052-4703-A037-8890094C3B96}" type="presParOf" srcId="{A8E9E387-EDDB-4A4F-8988-5B02C5365563}" destId="{F2797AF1-11FE-4070-9D01-B8B23DAF39CF}" srcOrd="5" destOrd="0" presId="urn:microsoft.com/office/officeart/2005/8/layout/default"/>
    <dgm:cxn modelId="{634885A5-F6DD-4CEB-940F-2D4B0942564C}" type="presParOf" srcId="{A8E9E387-EDDB-4A4F-8988-5B02C5365563}" destId="{8902C0CF-31A2-448F-A788-A199367A7224}"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AACE705-A39F-4C40-8901-7A94CA2B20F4}" type="doc">
      <dgm:prSet loTypeId="urn:microsoft.com/office/officeart/2005/8/layout/vList6" loCatId="process" qsTypeId="urn:microsoft.com/office/officeart/2005/8/quickstyle/simple1" qsCatId="simple" csTypeId="urn:microsoft.com/office/officeart/2005/8/colors/accent1_2" csCatId="accent1" phldr="1"/>
      <dgm:spPr/>
      <dgm:t>
        <a:bodyPr/>
        <a:lstStyle/>
        <a:p>
          <a:endParaRPr lang="en-GB"/>
        </a:p>
      </dgm:t>
    </dgm:pt>
    <dgm:pt modelId="{99841179-BB82-4C29-9E8A-74927C192A51}">
      <dgm:prSet phldrT="[Text]" phldr="0" custT="1"/>
      <dgm:spPr>
        <a:solidFill>
          <a:schemeClr val="accent5">
            <a:lumMod val="75000"/>
          </a:schemeClr>
        </a:solidFill>
      </dgm:spPr>
      <dgm:t>
        <a:bodyPr/>
        <a:lstStyle/>
        <a:p>
          <a:pPr algn="ctr"/>
          <a:r>
            <a:rPr lang="en-GB" sz="1200" b="1" dirty="0">
              <a:solidFill>
                <a:schemeClr val="bg2">
                  <a:lumMod val="50000"/>
                </a:schemeClr>
              </a:solidFill>
            </a:rPr>
            <a:t>Clinical Governance Failure</a:t>
          </a:r>
        </a:p>
      </dgm:t>
    </dgm:pt>
    <dgm:pt modelId="{F48710A6-8479-4387-8A98-27A11EFFFF64}" type="parTrans" cxnId="{1237B028-CC63-4AD6-946A-A7D4B3D591B2}">
      <dgm:prSet/>
      <dgm:spPr/>
      <dgm:t>
        <a:bodyPr/>
        <a:lstStyle/>
        <a:p>
          <a:endParaRPr lang="en-GB"/>
        </a:p>
      </dgm:t>
    </dgm:pt>
    <dgm:pt modelId="{51DE1559-2867-4484-A3CF-856D92F207CC}" type="sibTrans" cxnId="{1237B028-CC63-4AD6-946A-A7D4B3D591B2}">
      <dgm:prSet/>
      <dgm:spPr/>
      <dgm:t>
        <a:bodyPr/>
        <a:lstStyle/>
        <a:p>
          <a:endParaRPr lang="en-GB"/>
        </a:p>
      </dgm:t>
    </dgm:pt>
    <dgm:pt modelId="{330C02F3-42B5-47ED-8A08-0A893309B546}">
      <dgm:prSet phldrT="[Text]" custT="1"/>
      <dgm:spPr>
        <a:solidFill>
          <a:schemeClr val="accent6">
            <a:lumMod val="20000"/>
            <a:lumOff val="80000"/>
            <a:alpha val="90000"/>
          </a:schemeClr>
        </a:solidFill>
      </dgm:spPr>
      <dgm:t>
        <a:bodyPr/>
        <a:lstStyle/>
        <a:p>
          <a:pPr algn="ctr">
            <a:buNone/>
          </a:pPr>
          <a:r>
            <a:rPr lang="en-IN" sz="1200" dirty="0">
              <a:solidFill>
                <a:schemeClr val="bg2">
                  <a:lumMod val="50000"/>
                </a:schemeClr>
              </a:solidFill>
            </a:rPr>
            <a:t>Besides, the clinical governance systems led to failures in detecting the recurring safety concerns despite 1,592 reviewed incidents, thus, limiting oversight action (BMJ, 2022).</a:t>
          </a:r>
          <a:endParaRPr lang="en-GB" sz="1200" dirty="0">
            <a:solidFill>
              <a:schemeClr val="bg2">
                <a:lumMod val="50000"/>
              </a:schemeClr>
            </a:solidFill>
          </a:endParaRPr>
        </a:p>
      </dgm:t>
    </dgm:pt>
    <dgm:pt modelId="{A4DF3F96-BC04-4794-AEAC-4791FCEEBE49}" type="parTrans" cxnId="{162EFA78-C18D-4BE8-B679-BDABB58CE750}">
      <dgm:prSet/>
      <dgm:spPr/>
      <dgm:t>
        <a:bodyPr/>
        <a:lstStyle/>
        <a:p>
          <a:endParaRPr lang="en-GB"/>
        </a:p>
      </dgm:t>
    </dgm:pt>
    <dgm:pt modelId="{176ECDC9-E6F2-4700-B31E-013D40F15033}" type="sibTrans" cxnId="{162EFA78-C18D-4BE8-B679-BDABB58CE750}">
      <dgm:prSet/>
      <dgm:spPr/>
      <dgm:t>
        <a:bodyPr/>
        <a:lstStyle/>
        <a:p>
          <a:endParaRPr lang="en-GB"/>
        </a:p>
      </dgm:t>
    </dgm:pt>
    <dgm:pt modelId="{28CC5EDA-BEB0-4146-8B2B-EE47BCDBE68B}">
      <dgm:prSet phldrT="[Text]" phldr="0" custT="1"/>
      <dgm:spPr>
        <a:solidFill>
          <a:schemeClr val="accent5">
            <a:lumMod val="75000"/>
          </a:schemeClr>
        </a:solidFill>
      </dgm:spPr>
      <dgm:t>
        <a:bodyPr/>
        <a:lstStyle/>
        <a:p>
          <a:pPr algn="ctr"/>
          <a:r>
            <a:rPr lang="en-GB" sz="1200" b="1" dirty="0">
              <a:solidFill>
                <a:schemeClr val="bg2">
                  <a:lumMod val="50000"/>
                </a:schemeClr>
              </a:solidFill>
            </a:rPr>
            <a:t>Inadequate Incident Investigations</a:t>
          </a:r>
        </a:p>
      </dgm:t>
    </dgm:pt>
    <dgm:pt modelId="{180C6456-6471-474D-9B6C-26EF1A7CBE89}" type="parTrans" cxnId="{6690D3E3-896A-4000-8E29-34444E8B25AE}">
      <dgm:prSet/>
      <dgm:spPr/>
      <dgm:t>
        <a:bodyPr/>
        <a:lstStyle/>
        <a:p>
          <a:endParaRPr lang="en-GB"/>
        </a:p>
      </dgm:t>
    </dgm:pt>
    <dgm:pt modelId="{0727D46D-C342-4F72-835E-F6D3982C731F}" type="sibTrans" cxnId="{6690D3E3-896A-4000-8E29-34444E8B25AE}">
      <dgm:prSet/>
      <dgm:spPr/>
      <dgm:t>
        <a:bodyPr/>
        <a:lstStyle/>
        <a:p>
          <a:endParaRPr lang="en-GB"/>
        </a:p>
      </dgm:t>
    </dgm:pt>
    <dgm:pt modelId="{FEFE4973-1AFD-4A60-AC87-2FB3D83985E3}">
      <dgm:prSet phldrT="[Text]" custT="1"/>
      <dgm:spPr>
        <a:solidFill>
          <a:schemeClr val="accent6">
            <a:lumMod val="20000"/>
            <a:lumOff val="80000"/>
            <a:alpha val="90000"/>
          </a:schemeClr>
        </a:solidFill>
      </dgm:spPr>
      <dgm:t>
        <a:bodyPr/>
        <a:lstStyle/>
        <a:p>
          <a:pPr algn="ctr">
            <a:buNone/>
          </a:pPr>
          <a:r>
            <a:rPr lang="en-IN" sz="1200" dirty="0">
              <a:solidFill>
                <a:schemeClr val="bg2">
                  <a:lumMod val="50000"/>
                </a:schemeClr>
              </a:solidFill>
            </a:rPr>
            <a:t>The review also identified several hundreds of cases where there was absence of incident investigations failing to meet the expected standards while weakening the organisational learning (Healthwatch, 2022).</a:t>
          </a:r>
          <a:endParaRPr lang="en-GB" sz="1200" dirty="0">
            <a:solidFill>
              <a:schemeClr val="bg2">
                <a:lumMod val="50000"/>
              </a:schemeClr>
            </a:solidFill>
          </a:endParaRPr>
        </a:p>
      </dgm:t>
    </dgm:pt>
    <dgm:pt modelId="{DACFF48E-36E7-4EC6-90FC-CA5F32FE6F91}" type="parTrans" cxnId="{8BA57666-7B9C-4635-AF47-919577849D46}">
      <dgm:prSet/>
      <dgm:spPr/>
      <dgm:t>
        <a:bodyPr/>
        <a:lstStyle/>
        <a:p>
          <a:endParaRPr lang="en-GB"/>
        </a:p>
      </dgm:t>
    </dgm:pt>
    <dgm:pt modelId="{C4D01578-94B2-4133-A369-8E9D3918D139}" type="sibTrans" cxnId="{8BA57666-7B9C-4635-AF47-919577849D46}">
      <dgm:prSet/>
      <dgm:spPr/>
      <dgm:t>
        <a:bodyPr/>
        <a:lstStyle/>
        <a:p>
          <a:endParaRPr lang="en-GB"/>
        </a:p>
      </dgm:t>
    </dgm:pt>
    <dgm:pt modelId="{5C4A644C-F123-49EA-BB57-D2680B4AE83F}">
      <dgm:prSet phldrT="[Text]" phldr="0" custT="1"/>
      <dgm:spPr>
        <a:solidFill>
          <a:schemeClr val="accent5">
            <a:lumMod val="75000"/>
          </a:schemeClr>
        </a:solidFill>
      </dgm:spPr>
      <dgm:t>
        <a:bodyPr/>
        <a:lstStyle/>
        <a:p>
          <a:pPr algn="ctr"/>
          <a:r>
            <a:rPr lang="en-GB" sz="1200" b="1" dirty="0">
              <a:solidFill>
                <a:schemeClr val="bg2">
                  <a:lumMod val="50000"/>
                </a:schemeClr>
              </a:solidFill>
            </a:rPr>
            <a:t>Reduced External Scrutiny</a:t>
          </a:r>
        </a:p>
      </dgm:t>
    </dgm:pt>
    <dgm:pt modelId="{42EED960-014D-431F-84C2-095CE4B665D6}" type="parTrans" cxnId="{285B6F30-EC2E-4D04-8736-5AD385FCDCF3}">
      <dgm:prSet/>
      <dgm:spPr/>
      <dgm:t>
        <a:bodyPr/>
        <a:lstStyle/>
        <a:p>
          <a:endParaRPr lang="en-GB"/>
        </a:p>
      </dgm:t>
    </dgm:pt>
    <dgm:pt modelId="{1D1BFA05-A313-4D42-A73A-0F83F4FE1778}" type="sibTrans" cxnId="{285B6F30-EC2E-4D04-8736-5AD385FCDCF3}">
      <dgm:prSet/>
      <dgm:spPr/>
      <dgm:t>
        <a:bodyPr/>
        <a:lstStyle/>
        <a:p>
          <a:endParaRPr lang="en-GB"/>
        </a:p>
      </dgm:t>
    </dgm:pt>
    <dgm:pt modelId="{78D3C605-E358-471C-8289-A4F107ED8183}">
      <dgm:prSet phldrT="[Text]" custT="1"/>
      <dgm:spPr>
        <a:solidFill>
          <a:schemeClr val="accent6">
            <a:lumMod val="20000"/>
            <a:lumOff val="80000"/>
            <a:alpha val="90000"/>
          </a:schemeClr>
        </a:solidFill>
      </dgm:spPr>
      <dgm:t>
        <a:bodyPr/>
        <a:lstStyle/>
        <a:p>
          <a:pPr algn="ctr">
            <a:buNone/>
          </a:pPr>
          <a:r>
            <a:rPr lang="en-IN" sz="1200" dirty="0">
              <a:solidFill>
                <a:schemeClr val="bg2">
                  <a:lumMod val="50000"/>
                </a:schemeClr>
              </a:solidFill>
            </a:rPr>
            <a:t>Besides, governance teams had downgraded serious incidents while reducing external scrutiny and masking the scale of harm (House of Commons, 2022).</a:t>
          </a:r>
          <a:endParaRPr lang="en-GB" sz="1200" dirty="0">
            <a:solidFill>
              <a:schemeClr val="bg2">
                <a:lumMod val="50000"/>
              </a:schemeClr>
            </a:solidFill>
          </a:endParaRPr>
        </a:p>
      </dgm:t>
    </dgm:pt>
    <dgm:pt modelId="{115B4DB9-12AA-4348-89B5-C6763F37582F}" type="parTrans" cxnId="{8B43456E-D9E8-4372-8BCD-889A6CE24820}">
      <dgm:prSet/>
      <dgm:spPr/>
      <dgm:t>
        <a:bodyPr/>
        <a:lstStyle/>
        <a:p>
          <a:endParaRPr lang="en-GB"/>
        </a:p>
      </dgm:t>
    </dgm:pt>
    <dgm:pt modelId="{AB713D68-3729-4900-B172-55668D8449AA}" type="sibTrans" cxnId="{8B43456E-D9E8-4372-8BCD-889A6CE24820}">
      <dgm:prSet/>
      <dgm:spPr/>
      <dgm:t>
        <a:bodyPr/>
        <a:lstStyle/>
        <a:p>
          <a:endParaRPr lang="en-GB"/>
        </a:p>
      </dgm:t>
    </dgm:pt>
    <dgm:pt modelId="{C84A554A-C4C3-4E7A-BEA6-054424D4D2D9}">
      <dgm:prSet phldrT="[Text]" phldr="0" custT="1"/>
      <dgm:spPr>
        <a:solidFill>
          <a:schemeClr val="accent5">
            <a:lumMod val="75000"/>
          </a:schemeClr>
        </a:solidFill>
      </dgm:spPr>
      <dgm:t>
        <a:bodyPr/>
        <a:lstStyle/>
        <a:p>
          <a:pPr algn="ctr"/>
          <a:r>
            <a:rPr lang="en-GB" sz="1200" b="1" dirty="0">
              <a:solidFill>
                <a:schemeClr val="bg2">
                  <a:lumMod val="50000"/>
                </a:schemeClr>
              </a:solidFill>
            </a:rPr>
            <a:t>Leadership and Learning Deficiencies</a:t>
          </a:r>
        </a:p>
      </dgm:t>
    </dgm:pt>
    <dgm:pt modelId="{54631E14-1871-4060-8515-823B4F62F24D}" type="parTrans" cxnId="{7B5A8483-83D8-4EA6-B71F-15620637AFA1}">
      <dgm:prSet/>
      <dgm:spPr/>
      <dgm:t>
        <a:bodyPr/>
        <a:lstStyle/>
        <a:p>
          <a:endParaRPr lang="en-GB"/>
        </a:p>
      </dgm:t>
    </dgm:pt>
    <dgm:pt modelId="{275A73A5-016B-419E-AB89-99D343A55F5D}" type="sibTrans" cxnId="{7B5A8483-83D8-4EA6-B71F-15620637AFA1}">
      <dgm:prSet/>
      <dgm:spPr/>
      <dgm:t>
        <a:bodyPr/>
        <a:lstStyle/>
        <a:p>
          <a:endParaRPr lang="en-GB"/>
        </a:p>
      </dgm:t>
    </dgm:pt>
    <dgm:pt modelId="{8077C8C2-44A9-4FD9-9C06-35253C23D4CD}">
      <dgm:prSet phldrT="[Text]" phldr="0" custT="1"/>
      <dgm:spPr>
        <a:solidFill>
          <a:schemeClr val="accent6">
            <a:lumMod val="20000"/>
            <a:lumOff val="80000"/>
            <a:alpha val="90000"/>
          </a:schemeClr>
        </a:solidFill>
      </dgm:spPr>
      <dgm:t>
        <a:bodyPr/>
        <a:lstStyle/>
        <a:p>
          <a:pPr algn="ctr">
            <a:buNone/>
          </a:pPr>
          <a:r>
            <a:rPr lang="en-IN" sz="1200" dirty="0">
              <a:solidFill>
                <a:schemeClr val="bg2">
                  <a:lumMod val="50000"/>
                </a:schemeClr>
              </a:solidFill>
            </a:rPr>
            <a:t>Also, leadership weaknesses and failure to learn from adverse events also allowed unsafe practices to persist over the last two decades (BMJ, 2022a).</a:t>
          </a:r>
          <a:endParaRPr lang="en-GB" sz="1200" dirty="0">
            <a:solidFill>
              <a:schemeClr val="bg2">
                <a:lumMod val="50000"/>
              </a:schemeClr>
            </a:solidFill>
          </a:endParaRPr>
        </a:p>
      </dgm:t>
    </dgm:pt>
    <dgm:pt modelId="{E5187C22-0A10-4965-9B51-4F9CF7CD037B}" type="parTrans" cxnId="{8148705A-96CF-4AC7-B355-A78F81FAAE9E}">
      <dgm:prSet/>
      <dgm:spPr/>
      <dgm:t>
        <a:bodyPr/>
        <a:lstStyle/>
        <a:p>
          <a:endParaRPr lang="en-GB"/>
        </a:p>
      </dgm:t>
    </dgm:pt>
    <dgm:pt modelId="{077374C3-2C15-4D0D-8967-97DEACD430B4}" type="sibTrans" cxnId="{8148705A-96CF-4AC7-B355-A78F81FAAE9E}">
      <dgm:prSet/>
      <dgm:spPr/>
      <dgm:t>
        <a:bodyPr/>
        <a:lstStyle/>
        <a:p>
          <a:endParaRPr lang="en-GB"/>
        </a:p>
      </dgm:t>
    </dgm:pt>
    <dgm:pt modelId="{6568AAB9-DC43-4867-909C-587AC3DFE618}" type="pres">
      <dgm:prSet presAssocID="{7AACE705-A39F-4C40-8901-7A94CA2B20F4}" presName="Name0" presStyleCnt="0">
        <dgm:presLayoutVars>
          <dgm:dir/>
          <dgm:animLvl val="lvl"/>
          <dgm:resizeHandles/>
        </dgm:presLayoutVars>
      </dgm:prSet>
      <dgm:spPr/>
      <dgm:t>
        <a:bodyPr/>
        <a:lstStyle/>
        <a:p>
          <a:endParaRPr lang="en-US"/>
        </a:p>
      </dgm:t>
    </dgm:pt>
    <dgm:pt modelId="{EB02202D-3C1D-4C0D-BD42-A8174C541F22}" type="pres">
      <dgm:prSet presAssocID="{99841179-BB82-4C29-9E8A-74927C192A51}" presName="linNode" presStyleCnt="0"/>
      <dgm:spPr/>
    </dgm:pt>
    <dgm:pt modelId="{4F8663BA-9CB7-4641-928D-621DCCD82F80}" type="pres">
      <dgm:prSet presAssocID="{99841179-BB82-4C29-9E8A-74927C192A51}" presName="parentShp" presStyleLbl="node1" presStyleIdx="0" presStyleCnt="4" custScaleX="57679">
        <dgm:presLayoutVars>
          <dgm:bulletEnabled val="1"/>
        </dgm:presLayoutVars>
      </dgm:prSet>
      <dgm:spPr/>
      <dgm:t>
        <a:bodyPr/>
        <a:lstStyle/>
        <a:p>
          <a:endParaRPr lang="en-US"/>
        </a:p>
      </dgm:t>
    </dgm:pt>
    <dgm:pt modelId="{A995C77A-444E-4AAE-938D-D4BD9483DEB9}" type="pres">
      <dgm:prSet presAssocID="{99841179-BB82-4C29-9E8A-74927C192A51}" presName="childShp" presStyleLbl="bgAccFollowNode1" presStyleIdx="0" presStyleCnt="4" custScaleX="147262">
        <dgm:presLayoutVars>
          <dgm:bulletEnabled val="1"/>
        </dgm:presLayoutVars>
      </dgm:prSet>
      <dgm:spPr/>
      <dgm:t>
        <a:bodyPr/>
        <a:lstStyle/>
        <a:p>
          <a:endParaRPr lang="en-US"/>
        </a:p>
      </dgm:t>
    </dgm:pt>
    <dgm:pt modelId="{8528067E-FD46-4803-B831-D2D0622B6A68}" type="pres">
      <dgm:prSet presAssocID="{51DE1559-2867-4484-A3CF-856D92F207CC}" presName="spacing" presStyleCnt="0"/>
      <dgm:spPr/>
    </dgm:pt>
    <dgm:pt modelId="{F618152B-D644-4022-A092-BE0B3B077AA9}" type="pres">
      <dgm:prSet presAssocID="{28CC5EDA-BEB0-4146-8B2B-EE47BCDBE68B}" presName="linNode" presStyleCnt="0"/>
      <dgm:spPr/>
    </dgm:pt>
    <dgm:pt modelId="{D391C191-EF52-444B-B7DA-EA1D792FEC57}" type="pres">
      <dgm:prSet presAssocID="{28CC5EDA-BEB0-4146-8B2B-EE47BCDBE68B}" presName="parentShp" presStyleLbl="node1" presStyleIdx="1" presStyleCnt="4" custScaleX="57679">
        <dgm:presLayoutVars>
          <dgm:bulletEnabled val="1"/>
        </dgm:presLayoutVars>
      </dgm:prSet>
      <dgm:spPr/>
      <dgm:t>
        <a:bodyPr/>
        <a:lstStyle/>
        <a:p>
          <a:endParaRPr lang="en-US"/>
        </a:p>
      </dgm:t>
    </dgm:pt>
    <dgm:pt modelId="{595469CE-A0EE-4DA8-89A2-32CA6E3D563D}" type="pres">
      <dgm:prSet presAssocID="{28CC5EDA-BEB0-4146-8B2B-EE47BCDBE68B}" presName="childShp" presStyleLbl="bgAccFollowNode1" presStyleIdx="1" presStyleCnt="4" custScaleX="147262" custScaleY="116500">
        <dgm:presLayoutVars>
          <dgm:bulletEnabled val="1"/>
        </dgm:presLayoutVars>
      </dgm:prSet>
      <dgm:spPr/>
      <dgm:t>
        <a:bodyPr/>
        <a:lstStyle/>
        <a:p>
          <a:endParaRPr lang="en-US"/>
        </a:p>
      </dgm:t>
    </dgm:pt>
    <dgm:pt modelId="{017B9119-9186-493B-B343-9DA94678783D}" type="pres">
      <dgm:prSet presAssocID="{0727D46D-C342-4F72-835E-F6D3982C731F}" presName="spacing" presStyleCnt="0"/>
      <dgm:spPr/>
    </dgm:pt>
    <dgm:pt modelId="{573A96C1-E3CC-4862-A69E-76164480CD1D}" type="pres">
      <dgm:prSet presAssocID="{5C4A644C-F123-49EA-BB57-D2680B4AE83F}" presName="linNode" presStyleCnt="0"/>
      <dgm:spPr/>
    </dgm:pt>
    <dgm:pt modelId="{3A3F4D40-458F-4D62-A509-DC0A4B09A36E}" type="pres">
      <dgm:prSet presAssocID="{5C4A644C-F123-49EA-BB57-D2680B4AE83F}" presName="parentShp" presStyleLbl="node1" presStyleIdx="2" presStyleCnt="4" custScaleX="57679">
        <dgm:presLayoutVars>
          <dgm:bulletEnabled val="1"/>
        </dgm:presLayoutVars>
      </dgm:prSet>
      <dgm:spPr/>
      <dgm:t>
        <a:bodyPr/>
        <a:lstStyle/>
        <a:p>
          <a:endParaRPr lang="en-US"/>
        </a:p>
      </dgm:t>
    </dgm:pt>
    <dgm:pt modelId="{03144E16-469D-4E33-BAC7-5BF93F8D464F}" type="pres">
      <dgm:prSet presAssocID="{5C4A644C-F123-49EA-BB57-D2680B4AE83F}" presName="childShp" presStyleLbl="bgAccFollowNode1" presStyleIdx="2" presStyleCnt="4" custScaleX="147262">
        <dgm:presLayoutVars>
          <dgm:bulletEnabled val="1"/>
        </dgm:presLayoutVars>
      </dgm:prSet>
      <dgm:spPr/>
      <dgm:t>
        <a:bodyPr/>
        <a:lstStyle/>
        <a:p>
          <a:endParaRPr lang="en-US"/>
        </a:p>
      </dgm:t>
    </dgm:pt>
    <dgm:pt modelId="{D1DC0629-BD70-4EA9-AC4A-A2A7D21BEFAC}" type="pres">
      <dgm:prSet presAssocID="{1D1BFA05-A313-4D42-A73A-0F83F4FE1778}" presName="spacing" presStyleCnt="0"/>
      <dgm:spPr/>
    </dgm:pt>
    <dgm:pt modelId="{1698BC9A-C7CE-4FDB-900E-7F25236E4A30}" type="pres">
      <dgm:prSet presAssocID="{C84A554A-C4C3-4E7A-BEA6-054424D4D2D9}" presName="linNode" presStyleCnt="0"/>
      <dgm:spPr/>
    </dgm:pt>
    <dgm:pt modelId="{ABF6E1AD-572A-4C5A-81DB-B7661464F05B}" type="pres">
      <dgm:prSet presAssocID="{C84A554A-C4C3-4E7A-BEA6-054424D4D2D9}" presName="parentShp" presStyleLbl="node1" presStyleIdx="3" presStyleCnt="4" custScaleX="57679">
        <dgm:presLayoutVars>
          <dgm:bulletEnabled val="1"/>
        </dgm:presLayoutVars>
      </dgm:prSet>
      <dgm:spPr/>
      <dgm:t>
        <a:bodyPr/>
        <a:lstStyle/>
        <a:p>
          <a:endParaRPr lang="en-US"/>
        </a:p>
      </dgm:t>
    </dgm:pt>
    <dgm:pt modelId="{EE01038B-B5B4-48A0-977C-CD699173D52B}" type="pres">
      <dgm:prSet presAssocID="{C84A554A-C4C3-4E7A-BEA6-054424D4D2D9}" presName="childShp" presStyleLbl="bgAccFollowNode1" presStyleIdx="3" presStyleCnt="4" custScaleX="147262">
        <dgm:presLayoutVars>
          <dgm:bulletEnabled val="1"/>
        </dgm:presLayoutVars>
      </dgm:prSet>
      <dgm:spPr/>
      <dgm:t>
        <a:bodyPr/>
        <a:lstStyle/>
        <a:p>
          <a:endParaRPr lang="en-US"/>
        </a:p>
      </dgm:t>
    </dgm:pt>
  </dgm:ptLst>
  <dgm:cxnLst>
    <dgm:cxn modelId="{ACFDF961-01EC-4851-8BE8-0CF0F04C1A13}" type="presOf" srcId="{78D3C605-E358-471C-8289-A4F107ED8183}" destId="{03144E16-469D-4E33-BAC7-5BF93F8D464F}" srcOrd="0" destOrd="0" presId="urn:microsoft.com/office/officeart/2005/8/layout/vList6"/>
    <dgm:cxn modelId="{A7DCA46A-0DEC-4C45-84F8-CE55497C7D18}" type="presOf" srcId="{330C02F3-42B5-47ED-8A08-0A893309B546}" destId="{A995C77A-444E-4AAE-938D-D4BD9483DEB9}" srcOrd="0" destOrd="0" presId="urn:microsoft.com/office/officeart/2005/8/layout/vList6"/>
    <dgm:cxn modelId="{87AF28D6-02DB-4234-BCD8-5EC064F00B5D}" type="presOf" srcId="{99841179-BB82-4C29-9E8A-74927C192A51}" destId="{4F8663BA-9CB7-4641-928D-621DCCD82F80}" srcOrd="0" destOrd="0" presId="urn:microsoft.com/office/officeart/2005/8/layout/vList6"/>
    <dgm:cxn modelId="{48972693-920A-422D-A7C9-9B7EFF8FC41A}" type="presOf" srcId="{5C4A644C-F123-49EA-BB57-D2680B4AE83F}" destId="{3A3F4D40-458F-4D62-A509-DC0A4B09A36E}" srcOrd="0" destOrd="0" presId="urn:microsoft.com/office/officeart/2005/8/layout/vList6"/>
    <dgm:cxn modelId="{162EFA78-C18D-4BE8-B679-BDABB58CE750}" srcId="{99841179-BB82-4C29-9E8A-74927C192A51}" destId="{330C02F3-42B5-47ED-8A08-0A893309B546}" srcOrd="0" destOrd="0" parTransId="{A4DF3F96-BC04-4794-AEAC-4791FCEEBE49}" sibTransId="{176ECDC9-E6F2-4700-B31E-013D40F15033}"/>
    <dgm:cxn modelId="{8BA57666-7B9C-4635-AF47-919577849D46}" srcId="{28CC5EDA-BEB0-4146-8B2B-EE47BCDBE68B}" destId="{FEFE4973-1AFD-4A60-AC87-2FB3D83985E3}" srcOrd="0" destOrd="0" parTransId="{DACFF48E-36E7-4EC6-90FC-CA5F32FE6F91}" sibTransId="{C4D01578-94B2-4133-A369-8E9D3918D139}"/>
    <dgm:cxn modelId="{7B5A8483-83D8-4EA6-B71F-15620637AFA1}" srcId="{7AACE705-A39F-4C40-8901-7A94CA2B20F4}" destId="{C84A554A-C4C3-4E7A-BEA6-054424D4D2D9}" srcOrd="3" destOrd="0" parTransId="{54631E14-1871-4060-8515-823B4F62F24D}" sibTransId="{275A73A5-016B-419E-AB89-99D343A55F5D}"/>
    <dgm:cxn modelId="{1237B028-CC63-4AD6-946A-A7D4B3D591B2}" srcId="{7AACE705-A39F-4C40-8901-7A94CA2B20F4}" destId="{99841179-BB82-4C29-9E8A-74927C192A51}" srcOrd="0" destOrd="0" parTransId="{F48710A6-8479-4387-8A98-27A11EFFFF64}" sibTransId="{51DE1559-2867-4484-A3CF-856D92F207CC}"/>
    <dgm:cxn modelId="{4B5EB863-A431-431A-84FC-CD6AEA2EE4D1}" type="presOf" srcId="{28CC5EDA-BEB0-4146-8B2B-EE47BCDBE68B}" destId="{D391C191-EF52-444B-B7DA-EA1D792FEC57}" srcOrd="0" destOrd="0" presId="urn:microsoft.com/office/officeart/2005/8/layout/vList6"/>
    <dgm:cxn modelId="{CFE8DD22-645F-4882-98BE-24F17DDD5F38}" type="presOf" srcId="{FEFE4973-1AFD-4A60-AC87-2FB3D83985E3}" destId="{595469CE-A0EE-4DA8-89A2-32CA6E3D563D}" srcOrd="0" destOrd="0" presId="urn:microsoft.com/office/officeart/2005/8/layout/vList6"/>
    <dgm:cxn modelId="{8148705A-96CF-4AC7-B355-A78F81FAAE9E}" srcId="{C84A554A-C4C3-4E7A-BEA6-054424D4D2D9}" destId="{8077C8C2-44A9-4FD9-9C06-35253C23D4CD}" srcOrd="0" destOrd="0" parTransId="{E5187C22-0A10-4965-9B51-4F9CF7CD037B}" sibTransId="{077374C3-2C15-4D0D-8967-97DEACD430B4}"/>
    <dgm:cxn modelId="{EEAA896C-EA87-4CF8-9D4C-02EDE2898E12}" type="presOf" srcId="{C84A554A-C4C3-4E7A-BEA6-054424D4D2D9}" destId="{ABF6E1AD-572A-4C5A-81DB-B7661464F05B}" srcOrd="0" destOrd="0" presId="urn:microsoft.com/office/officeart/2005/8/layout/vList6"/>
    <dgm:cxn modelId="{8B43456E-D9E8-4372-8BCD-889A6CE24820}" srcId="{5C4A644C-F123-49EA-BB57-D2680B4AE83F}" destId="{78D3C605-E358-471C-8289-A4F107ED8183}" srcOrd="0" destOrd="0" parTransId="{115B4DB9-12AA-4348-89B5-C6763F37582F}" sibTransId="{AB713D68-3729-4900-B172-55668D8449AA}"/>
    <dgm:cxn modelId="{EBF6FDE7-1AD6-427E-99EC-ACF472009508}" type="presOf" srcId="{8077C8C2-44A9-4FD9-9C06-35253C23D4CD}" destId="{EE01038B-B5B4-48A0-977C-CD699173D52B}" srcOrd="0" destOrd="0" presId="urn:microsoft.com/office/officeart/2005/8/layout/vList6"/>
    <dgm:cxn modelId="{1CE35F92-5F5F-4E9A-A1A6-88A56DC46516}" type="presOf" srcId="{7AACE705-A39F-4C40-8901-7A94CA2B20F4}" destId="{6568AAB9-DC43-4867-909C-587AC3DFE618}" srcOrd="0" destOrd="0" presId="urn:microsoft.com/office/officeart/2005/8/layout/vList6"/>
    <dgm:cxn modelId="{6690D3E3-896A-4000-8E29-34444E8B25AE}" srcId="{7AACE705-A39F-4C40-8901-7A94CA2B20F4}" destId="{28CC5EDA-BEB0-4146-8B2B-EE47BCDBE68B}" srcOrd="1" destOrd="0" parTransId="{180C6456-6471-474D-9B6C-26EF1A7CBE89}" sibTransId="{0727D46D-C342-4F72-835E-F6D3982C731F}"/>
    <dgm:cxn modelId="{285B6F30-EC2E-4D04-8736-5AD385FCDCF3}" srcId="{7AACE705-A39F-4C40-8901-7A94CA2B20F4}" destId="{5C4A644C-F123-49EA-BB57-D2680B4AE83F}" srcOrd="2" destOrd="0" parTransId="{42EED960-014D-431F-84C2-095CE4B665D6}" sibTransId="{1D1BFA05-A313-4D42-A73A-0F83F4FE1778}"/>
    <dgm:cxn modelId="{57406560-ED06-4527-A612-D64311C4C154}" type="presParOf" srcId="{6568AAB9-DC43-4867-909C-587AC3DFE618}" destId="{EB02202D-3C1D-4C0D-BD42-A8174C541F22}" srcOrd="0" destOrd="0" presId="urn:microsoft.com/office/officeart/2005/8/layout/vList6"/>
    <dgm:cxn modelId="{AD6BC92D-553D-471D-B6CF-FAC785BE716C}" type="presParOf" srcId="{EB02202D-3C1D-4C0D-BD42-A8174C541F22}" destId="{4F8663BA-9CB7-4641-928D-621DCCD82F80}" srcOrd="0" destOrd="0" presId="urn:microsoft.com/office/officeart/2005/8/layout/vList6"/>
    <dgm:cxn modelId="{8313ED2C-6614-4D5B-90C7-5D2C757EABF0}" type="presParOf" srcId="{EB02202D-3C1D-4C0D-BD42-A8174C541F22}" destId="{A995C77A-444E-4AAE-938D-D4BD9483DEB9}" srcOrd="1" destOrd="0" presId="urn:microsoft.com/office/officeart/2005/8/layout/vList6"/>
    <dgm:cxn modelId="{EA53FDAD-431B-42A0-92A5-AD8C1DD2AD37}" type="presParOf" srcId="{6568AAB9-DC43-4867-909C-587AC3DFE618}" destId="{8528067E-FD46-4803-B831-D2D0622B6A68}" srcOrd="1" destOrd="0" presId="urn:microsoft.com/office/officeart/2005/8/layout/vList6"/>
    <dgm:cxn modelId="{64AE6FB8-1757-4419-89B1-13D1C5966E3A}" type="presParOf" srcId="{6568AAB9-DC43-4867-909C-587AC3DFE618}" destId="{F618152B-D644-4022-A092-BE0B3B077AA9}" srcOrd="2" destOrd="0" presId="urn:microsoft.com/office/officeart/2005/8/layout/vList6"/>
    <dgm:cxn modelId="{FE8DB830-064C-4034-B286-8CA14079166A}" type="presParOf" srcId="{F618152B-D644-4022-A092-BE0B3B077AA9}" destId="{D391C191-EF52-444B-B7DA-EA1D792FEC57}" srcOrd="0" destOrd="0" presId="urn:microsoft.com/office/officeart/2005/8/layout/vList6"/>
    <dgm:cxn modelId="{13A9BAD2-3BE6-4C5D-BCC0-8F305CE1CCC2}" type="presParOf" srcId="{F618152B-D644-4022-A092-BE0B3B077AA9}" destId="{595469CE-A0EE-4DA8-89A2-32CA6E3D563D}" srcOrd="1" destOrd="0" presId="urn:microsoft.com/office/officeart/2005/8/layout/vList6"/>
    <dgm:cxn modelId="{079718A3-D5E6-491E-82B6-E2C8FF61DC3B}" type="presParOf" srcId="{6568AAB9-DC43-4867-909C-587AC3DFE618}" destId="{017B9119-9186-493B-B343-9DA94678783D}" srcOrd="3" destOrd="0" presId="urn:microsoft.com/office/officeart/2005/8/layout/vList6"/>
    <dgm:cxn modelId="{2C27A685-C6C6-4CA7-995B-BB7F8387EDF0}" type="presParOf" srcId="{6568AAB9-DC43-4867-909C-587AC3DFE618}" destId="{573A96C1-E3CC-4862-A69E-76164480CD1D}" srcOrd="4" destOrd="0" presId="urn:microsoft.com/office/officeart/2005/8/layout/vList6"/>
    <dgm:cxn modelId="{518D7113-EB0F-4780-9443-08DAA9E22C2B}" type="presParOf" srcId="{573A96C1-E3CC-4862-A69E-76164480CD1D}" destId="{3A3F4D40-458F-4D62-A509-DC0A4B09A36E}" srcOrd="0" destOrd="0" presId="urn:microsoft.com/office/officeart/2005/8/layout/vList6"/>
    <dgm:cxn modelId="{61457BD9-6404-411A-822E-95F711A38118}" type="presParOf" srcId="{573A96C1-E3CC-4862-A69E-76164480CD1D}" destId="{03144E16-469D-4E33-BAC7-5BF93F8D464F}" srcOrd="1" destOrd="0" presId="urn:microsoft.com/office/officeart/2005/8/layout/vList6"/>
    <dgm:cxn modelId="{A09348CA-66A1-4412-880C-26C05AB52D7C}" type="presParOf" srcId="{6568AAB9-DC43-4867-909C-587AC3DFE618}" destId="{D1DC0629-BD70-4EA9-AC4A-A2A7D21BEFAC}" srcOrd="5" destOrd="0" presId="urn:microsoft.com/office/officeart/2005/8/layout/vList6"/>
    <dgm:cxn modelId="{DD18BDA7-1164-4900-8422-BA28436A818F}" type="presParOf" srcId="{6568AAB9-DC43-4867-909C-587AC3DFE618}" destId="{1698BC9A-C7CE-4FDB-900E-7F25236E4A30}" srcOrd="6" destOrd="0" presId="urn:microsoft.com/office/officeart/2005/8/layout/vList6"/>
    <dgm:cxn modelId="{861C539C-FDCF-4D13-A99C-0CE2327A8439}" type="presParOf" srcId="{1698BC9A-C7CE-4FDB-900E-7F25236E4A30}" destId="{ABF6E1AD-572A-4C5A-81DB-B7661464F05B}" srcOrd="0" destOrd="0" presId="urn:microsoft.com/office/officeart/2005/8/layout/vList6"/>
    <dgm:cxn modelId="{E4DED35B-D4CD-4429-8881-E2F1135D8669}" type="presParOf" srcId="{1698BC9A-C7CE-4FDB-900E-7F25236E4A30}" destId="{EE01038B-B5B4-48A0-977C-CD699173D52B}"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B92B6EE-DADD-40ED-95F7-CC913836A2D3}" type="doc">
      <dgm:prSet loTypeId="urn:microsoft.com/office/officeart/2005/8/layout/process4" loCatId="process" qsTypeId="urn:microsoft.com/office/officeart/2005/8/quickstyle/simple1" qsCatId="simple" csTypeId="urn:microsoft.com/office/officeart/2005/8/colors/colorful1" csCatId="colorful" phldr="1"/>
      <dgm:spPr/>
    </dgm:pt>
    <dgm:pt modelId="{9547CE6A-D91C-47BE-9D7A-97697DDFF630}">
      <dgm:prSet phldrT="[Text]" custT="1"/>
      <dgm:spPr/>
      <dgm:t>
        <a:bodyPr/>
        <a:lstStyle/>
        <a:p>
          <a:pPr algn="just">
            <a:lnSpc>
              <a:spcPct val="100000"/>
            </a:lnSpc>
            <a:spcAft>
              <a:spcPts val="0"/>
            </a:spcAft>
            <a:buNone/>
          </a:pPr>
          <a:r>
            <a:rPr lang="en-IN" sz="1200" dirty="0">
              <a:solidFill>
                <a:schemeClr val="bg2">
                  <a:lumMod val="50000"/>
                </a:schemeClr>
              </a:solidFill>
            </a:rPr>
            <a:t>The Swiss Cheese Model has explained the rise of adverse events from multiple system weaknesses (Liu </a:t>
          </a:r>
          <a:r>
            <a:rPr lang="en-IN" sz="1200" i="1" dirty="0">
              <a:solidFill>
                <a:schemeClr val="bg2">
                  <a:lumMod val="50000"/>
                </a:schemeClr>
              </a:solidFill>
            </a:rPr>
            <a:t>et al.</a:t>
          </a:r>
          <a:r>
            <a:rPr lang="en-IN" sz="1200" dirty="0">
              <a:solidFill>
                <a:schemeClr val="bg2">
                  <a:lumMod val="50000"/>
                </a:schemeClr>
              </a:solidFill>
            </a:rPr>
            <a:t>, 2024).</a:t>
          </a:r>
          <a:endParaRPr lang="en-GB" sz="1200" dirty="0">
            <a:solidFill>
              <a:schemeClr val="bg2">
                <a:lumMod val="50000"/>
              </a:schemeClr>
            </a:solidFill>
          </a:endParaRPr>
        </a:p>
      </dgm:t>
    </dgm:pt>
    <dgm:pt modelId="{DC4A9727-C92C-4194-85AB-C665E2B053CF}" type="parTrans" cxnId="{940B8901-BBE7-4B5E-B8D2-439ACEB1E5AC}">
      <dgm:prSet/>
      <dgm:spPr/>
      <dgm:t>
        <a:bodyPr/>
        <a:lstStyle/>
        <a:p>
          <a:endParaRPr lang="en-GB"/>
        </a:p>
      </dgm:t>
    </dgm:pt>
    <dgm:pt modelId="{3B638A08-7669-4DE7-B7C0-C395F2BFA566}" type="sibTrans" cxnId="{940B8901-BBE7-4B5E-B8D2-439ACEB1E5AC}">
      <dgm:prSet/>
      <dgm:spPr/>
      <dgm:t>
        <a:bodyPr/>
        <a:lstStyle/>
        <a:p>
          <a:endParaRPr lang="en-GB"/>
        </a:p>
      </dgm:t>
    </dgm:pt>
    <dgm:pt modelId="{FC367D3C-2EAC-4D37-953B-5C3504161F8A}">
      <dgm:prSet custT="1"/>
      <dgm:spPr/>
      <dgm:t>
        <a:bodyPr/>
        <a:lstStyle/>
        <a:p>
          <a:pPr algn="just">
            <a:lnSpc>
              <a:spcPct val="100000"/>
            </a:lnSpc>
            <a:spcAft>
              <a:spcPts val="0"/>
            </a:spcAft>
            <a:buNone/>
          </a:pPr>
          <a:r>
            <a:rPr lang="en-IN" sz="1200" dirty="0">
              <a:solidFill>
                <a:schemeClr val="bg2">
                  <a:lumMod val="50000"/>
                </a:schemeClr>
              </a:solidFill>
            </a:rPr>
            <a:t>Besides, the studies of Liu </a:t>
          </a:r>
          <a:r>
            <a:rPr lang="en-IN" sz="1200" i="1" dirty="0">
              <a:solidFill>
                <a:schemeClr val="bg2">
                  <a:lumMod val="50000"/>
                </a:schemeClr>
              </a:solidFill>
            </a:rPr>
            <a:t>et al.,</a:t>
          </a:r>
          <a:r>
            <a:rPr lang="en-IN" sz="1200" dirty="0">
              <a:solidFill>
                <a:schemeClr val="bg2">
                  <a:lumMod val="50000"/>
                </a:schemeClr>
              </a:solidFill>
            </a:rPr>
            <a:t> (2024), has identified that the model had adopted a systems-based safety perspective, thus, recognising organisational conditions, thus, influencing frontline performance.</a:t>
          </a:r>
        </a:p>
      </dgm:t>
    </dgm:pt>
    <dgm:pt modelId="{3A8EB647-F1B9-4764-A890-7B318CC9CC96}" type="parTrans" cxnId="{75B7E963-D8AC-49E1-B263-DFC587383C1C}">
      <dgm:prSet/>
      <dgm:spPr/>
      <dgm:t>
        <a:bodyPr/>
        <a:lstStyle/>
        <a:p>
          <a:endParaRPr lang="en-GB"/>
        </a:p>
      </dgm:t>
    </dgm:pt>
    <dgm:pt modelId="{67C12145-2967-4EB7-98DC-E4FFB1386F9E}" type="sibTrans" cxnId="{75B7E963-D8AC-49E1-B263-DFC587383C1C}">
      <dgm:prSet/>
      <dgm:spPr/>
      <dgm:t>
        <a:bodyPr/>
        <a:lstStyle/>
        <a:p>
          <a:endParaRPr lang="en-GB"/>
        </a:p>
      </dgm:t>
    </dgm:pt>
    <dgm:pt modelId="{EF98FD05-1FB8-485D-BE20-BA719DA33BDD}">
      <dgm:prSet custT="1"/>
      <dgm:spPr/>
      <dgm:t>
        <a:bodyPr/>
        <a:lstStyle/>
        <a:p>
          <a:pPr algn="just">
            <a:lnSpc>
              <a:spcPct val="100000"/>
            </a:lnSpc>
            <a:spcAft>
              <a:spcPts val="0"/>
            </a:spcAft>
            <a:buNone/>
          </a:pPr>
          <a:r>
            <a:rPr lang="en-IN" sz="1200" dirty="0">
              <a:solidFill>
                <a:schemeClr val="bg2">
                  <a:lumMod val="50000"/>
                </a:schemeClr>
              </a:solidFill>
            </a:rPr>
            <a:t>Moreover, healthcare organisations have been seen to have employed several defensive layers, including policies, training and clinical procedures.</a:t>
          </a:r>
        </a:p>
      </dgm:t>
    </dgm:pt>
    <dgm:pt modelId="{6748F27B-AB3E-4F90-BA57-0E05DB7EF83B}" type="parTrans" cxnId="{900AE1CE-9E97-4542-B6D4-6891B42CA7B1}">
      <dgm:prSet/>
      <dgm:spPr/>
      <dgm:t>
        <a:bodyPr/>
        <a:lstStyle/>
        <a:p>
          <a:endParaRPr lang="en-GB"/>
        </a:p>
      </dgm:t>
    </dgm:pt>
    <dgm:pt modelId="{505D4CE4-30B6-4011-9E6C-7413ECA613FF}" type="sibTrans" cxnId="{900AE1CE-9E97-4542-B6D4-6891B42CA7B1}">
      <dgm:prSet/>
      <dgm:spPr/>
      <dgm:t>
        <a:bodyPr/>
        <a:lstStyle/>
        <a:p>
          <a:endParaRPr lang="en-GB"/>
        </a:p>
      </dgm:t>
    </dgm:pt>
    <dgm:pt modelId="{35BA0953-DB9D-400D-B9B5-24DE7E89A9DA}">
      <dgm:prSet custT="1"/>
      <dgm:spPr/>
      <dgm:t>
        <a:bodyPr/>
        <a:lstStyle/>
        <a:p>
          <a:pPr algn="just">
            <a:lnSpc>
              <a:spcPct val="100000"/>
            </a:lnSpc>
            <a:spcAft>
              <a:spcPts val="0"/>
            </a:spcAft>
            <a:buNone/>
          </a:pPr>
          <a:r>
            <a:rPr lang="en-IN" sz="1200" dirty="0">
              <a:solidFill>
                <a:schemeClr val="bg2">
                  <a:lumMod val="50000"/>
                </a:schemeClr>
              </a:solidFill>
            </a:rPr>
            <a:t>Lastly, pertaining to the case it can be stated that patient harm also occurred in places where gaps across these layers align allowing hazards to pass unchecked.</a:t>
          </a:r>
        </a:p>
      </dgm:t>
    </dgm:pt>
    <dgm:pt modelId="{56A399C8-9564-4D4D-950C-432C3671E262}" type="parTrans" cxnId="{761B472F-2037-463A-887F-E56D1D722B76}">
      <dgm:prSet/>
      <dgm:spPr/>
      <dgm:t>
        <a:bodyPr/>
        <a:lstStyle/>
        <a:p>
          <a:endParaRPr lang="en-GB"/>
        </a:p>
      </dgm:t>
    </dgm:pt>
    <dgm:pt modelId="{C21B775B-2719-480B-BE47-703D24423085}" type="sibTrans" cxnId="{761B472F-2037-463A-887F-E56D1D722B76}">
      <dgm:prSet/>
      <dgm:spPr/>
      <dgm:t>
        <a:bodyPr/>
        <a:lstStyle/>
        <a:p>
          <a:endParaRPr lang="en-GB"/>
        </a:p>
      </dgm:t>
    </dgm:pt>
    <dgm:pt modelId="{B221DFB9-16FC-48B0-ADDF-7CC56BFBB5E9}" type="pres">
      <dgm:prSet presAssocID="{9B92B6EE-DADD-40ED-95F7-CC913836A2D3}" presName="Name0" presStyleCnt="0">
        <dgm:presLayoutVars>
          <dgm:dir/>
          <dgm:animLvl val="lvl"/>
          <dgm:resizeHandles val="exact"/>
        </dgm:presLayoutVars>
      </dgm:prSet>
      <dgm:spPr/>
    </dgm:pt>
    <dgm:pt modelId="{58D48AAF-D756-4197-B4DC-8723B719F74D}" type="pres">
      <dgm:prSet presAssocID="{35BA0953-DB9D-400D-B9B5-24DE7E89A9DA}" presName="boxAndChildren" presStyleCnt="0"/>
      <dgm:spPr/>
    </dgm:pt>
    <dgm:pt modelId="{962370D9-387E-476C-B572-3DF97804C4A0}" type="pres">
      <dgm:prSet presAssocID="{35BA0953-DB9D-400D-B9B5-24DE7E89A9DA}" presName="parentTextBox" presStyleLbl="node1" presStyleIdx="0" presStyleCnt="4"/>
      <dgm:spPr/>
      <dgm:t>
        <a:bodyPr/>
        <a:lstStyle/>
        <a:p>
          <a:endParaRPr lang="en-US"/>
        </a:p>
      </dgm:t>
    </dgm:pt>
    <dgm:pt modelId="{6688CE46-6811-4F0D-9AFD-6F3791B004ED}" type="pres">
      <dgm:prSet presAssocID="{505D4CE4-30B6-4011-9E6C-7413ECA613FF}" presName="sp" presStyleCnt="0"/>
      <dgm:spPr/>
    </dgm:pt>
    <dgm:pt modelId="{05F0CEFA-4C38-452D-B21B-9909021DBB3E}" type="pres">
      <dgm:prSet presAssocID="{EF98FD05-1FB8-485D-BE20-BA719DA33BDD}" presName="arrowAndChildren" presStyleCnt="0"/>
      <dgm:spPr/>
    </dgm:pt>
    <dgm:pt modelId="{FD8A4D70-8C9B-4249-9105-B7B8F61DCCAA}" type="pres">
      <dgm:prSet presAssocID="{EF98FD05-1FB8-485D-BE20-BA719DA33BDD}" presName="parentTextArrow" presStyleLbl="node1" presStyleIdx="1" presStyleCnt="4"/>
      <dgm:spPr/>
      <dgm:t>
        <a:bodyPr/>
        <a:lstStyle/>
        <a:p>
          <a:endParaRPr lang="en-US"/>
        </a:p>
      </dgm:t>
    </dgm:pt>
    <dgm:pt modelId="{91A0C0A0-4166-40F3-A46B-D9CD6EA87587}" type="pres">
      <dgm:prSet presAssocID="{67C12145-2967-4EB7-98DC-E4FFB1386F9E}" presName="sp" presStyleCnt="0"/>
      <dgm:spPr/>
    </dgm:pt>
    <dgm:pt modelId="{9C73A915-10CD-43CA-BCA8-A3952BEDF6F5}" type="pres">
      <dgm:prSet presAssocID="{FC367D3C-2EAC-4D37-953B-5C3504161F8A}" presName="arrowAndChildren" presStyleCnt="0"/>
      <dgm:spPr/>
    </dgm:pt>
    <dgm:pt modelId="{E362CDF7-37F9-471B-B036-D7273ECE09D4}" type="pres">
      <dgm:prSet presAssocID="{FC367D3C-2EAC-4D37-953B-5C3504161F8A}" presName="parentTextArrow" presStyleLbl="node1" presStyleIdx="2" presStyleCnt="4"/>
      <dgm:spPr/>
      <dgm:t>
        <a:bodyPr/>
        <a:lstStyle/>
        <a:p>
          <a:endParaRPr lang="en-US"/>
        </a:p>
      </dgm:t>
    </dgm:pt>
    <dgm:pt modelId="{3FB4980B-1B03-4741-BD29-F2D67AFF49FA}" type="pres">
      <dgm:prSet presAssocID="{3B638A08-7669-4DE7-B7C0-C395F2BFA566}" presName="sp" presStyleCnt="0"/>
      <dgm:spPr/>
    </dgm:pt>
    <dgm:pt modelId="{F2A51B9C-E8E6-45A1-B3F7-648DD493E409}" type="pres">
      <dgm:prSet presAssocID="{9547CE6A-D91C-47BE-9D7A-97697DDFF630}" presName="arrowAndChildren" presStyleCnt="0"/>
      <dgm:spPr/>
    </dgm:pt>
    <dgm:pt modelId="{7FD9EF5E-23CB-4E9E-A93B-C0AE3A91956E}" type="pres">
      <dgm:prSet presAssocID="{9547CE6A-D91C-47BE-9D7A-97697DDFF630}" presName="parentTextArrow" presStyleLbl="node1" presStyleIdx="3" presStyleCnt="4"/>
      <dgm:spPr/>
      <dgm:t>
        <a:bodyPr/>
        <a:lstStyle/>
        <a:p>
          <a:endParaRPr lang="en-US"/>
        </a:p>
      </dgm:t>
    </dgm:pt>
  </dgm:ptLst>
  <dgm:cxnLst>
    <dgm:cxn modelId="{9DD56FB5-AACD-46FF-BF8C-F37746DB48F5}" type="presOf" srcId="{EF98FD05-1FB8-485D-BE20-BA719DA33BDD}" destId="{FD8A4D70-8C9B-4249-9105-B7B8F61DCCAA}" srcOrd="0" destOrd="0" presId="urn:microsoft.com/office/officeart/2005/8/layout/process4"/>
    <dgm:cxn modelId="{761B472F-2037-463A-887F-E56D1D722B76}" srcId="{9B92B6EE-DADD-40ED-95F7-CC913836A2D3}" destId="{35BA0953-DB9D-400D-B9B5-24DE7E89A9DA}" srcOrd="3" destOrd="0" parTransId="{56A399C8-9564-4D4D-950C-432C3671E262}" sibTransId="{C21B775B-2719-480B-BE47-703D24423085}"/>
    <dgm:cxn modelId="{13E3668D-3297-42AA-9E2B-C9E5BDAD0B17}" type="presOf" srcId="{9B92B6EE-DADD-40ED-95F7-CC913836A2D3}" destId="{B221DFB9-16FC-48B0-ADDF-7CC56BFBB5E9}" srcOrd="0" destOrd="0" presId="urn:microsoft.com/office/officeart/2005/8/layout/process4"/>
    <dgm:cxn modelId="{900AE1CE-9E97-4542-B6D4-6891B42CA7B1}" srcId="{9B92B6EE-DADD-40ED-95F7-CC913836A2D3}" destId="{EF98FD05-1FB8-485D-BE20-BA719DA33BDD}" srcOrd="2" destOrd="0" parTransId="{6748F27B-AB3E-4F90-BA57-0E05DB7EF83B}" sibTransId="{505D4CE4-30B6-4011-9E6C-7413ECA613FF}"/>
    <dgm:cxn modelId="{891898BC-0EEB-4B18-AE0D-06648551300E}" type="presOf" srcId="{35BA0953-DB9D-400D-B9B5-24DE7E89A9DA}" destId="{962370D9-387E-476C-B572-3DF97804C4A0}" srcOrd="0" destOrd="0" presId="urn:microsoft.com/office/officeart/2005/8/layout/process4"/>
    <dgm:cxn modelId="{75B7E963-D8AC-49E1-B263-DFC587383C1C}" srcId="{9B92B6EE-DADD-40ED-95F7-CC913836A2D3}" destId="{FC367D3C-2EAC-4D37-953B-5C3504161F8A}" srcOrd="1" destOrd="0" parTransId="{3A8EB647-F1B9-4764-A890-7B318CC9CC96}" sibTransId="{67C12145-2967-4EB7-98DC-E4FFB1386F9E}"/>
    <dgm:cxn modelId="{5E4989FA-3E7A-4BAB-8F12-A6F1B29F3684}" type="presOf" srcId="{9547CE6A-D91C-47BE-9D7A-97697DDFF630}" destId="{7FD9EF5E-23CB-4E9E-A93B-C0AE3A91956E}" srcOrd="0" destOrd="0" presId="urn:microsoft.com/office/officeart/2005/8/layout/process4"/>
    <dgm:cxn modelId="{77BC2D4A-D715-4DA3-82B5-C8292FDF7A20}" type="presOf" srcId="{FC367D3C-2EAC-4D37-953B-5C3504161F8A}" destId="{E362CDF7-37F9-471B-B036-D7273ECE09D4}" srcOrd="0" destOrd="0" presId="urn:microsoft.com/office/officeart/2005/8/layout/process4"/>
    <dgm:cxn modelId="{940B8901-BBE7-4B5E-B8D2-439ACEB1E5AC}" srcId="{9B92B6EE-DADD-40ED-95F7-CC913836A2D3}" destId="{9547CE6A-D91C-47BE-9D7A-97697DDFF630}" srcOrd="0" destOrd="0" parTransId="{DC4A9727-C92C-4194-85AB-C665E2B053CF}" sibTransId="{3B638A08-7669-4DE7-B7C0-C395F2BFA566}"/>
    <dgm:cxn modelId="{64FD5EE3-43ED-4463-926C-0C3B73B6BB26}" type="presParOf" srcId="{B221DFB9-16FC-48B0-ADDF-7CC56BFBB5E9}" destId="{58D48AAF-D756-4197-B4DC-8723B719F74D}" srcOrd="0" destOrd="0" presId="urn:microsoft.com/office/officeart/2005/8/layout/process4"/>
    <dgm:cxn modelId="{075A0067-46DB-4CC5-AC2B-2CEF29574725}" type="presParOf" srcId="{58D48AAF-D756-4197-B4DC-8723B719F74D}" destId="{962370D9-387E-476C-B572-3DF97804C4A0}" srcOrd="0" destOrd="0" presId="urn:microsoft.com/office/officeart/2005/8/layout/process4"/>
    <dgm:cxn modelId="{7A8571C2-F40B-41F7-87D7-B2854B086C02}" type="presParOf" srcId="{B221DFB9-16FC-48B0-ADDF-7CC56BFBB5E9}" destId="{6688CE46-6811-4F0D-9AFD-6F3791B004ED}" srcOrd="1" destOrd="0" presId="urn:microsoft.com/office/officeart/2005/8/layout/process4"/>
    <dgm:cxn modelId="{C4EA2B79-96F0-44FB-9A96-166F097B2CFC}" type="presParOf" srcId="{B221DFB9-16FC-48B0-ADDF-7CC56BFBB5E9}" destId="{05F0CEFA-4C38-452D-B21B-9909021DBB3E}" srcOrd="2" destOrd="0" presId="urn:microsoft.com/office/officeart/2005/8/layout/process4"/>
    <dgm:cxn modelId="{FF74D9AB-6FAA-4D13-B7CF-2B8139FF9188}" type="presParOf" srcId="{05F0CEFA-4C38-452D-B21B-9909021DBB3E}" destId="{FD8A4D70-8C9B-4249-9105-B7B8F61DCCAA}" srcOrd="0" destOrd="0" presId="urn:microsoft.com/office/officeart/2005/8/layout/process4"/>
    <dgm:cxn modelId="{EADF991F-D578-4C8F-9371-5147A0B1D997}" type="presParOf" srcId="{B221DFB9-16FC-48B0-ADDF-7CC56BFBB5E9}" destId="{91A0C0A0-4166-40F3-A46B-D9CD6EA87587}" srcOrd="3" destOrd="0" presId="urn:microsoft.com/office/officeart/2005/8/layout/process4"/>
    <dgm:cxn modelId="{9A77C2AF-2FBD-4FC4-A714-BA8735251C59}" type="presParOf" srcId="{B221DFB9-16FC-48B0-ADDF-7CC56BFBB5E9}" destId="{9C73A915-10CD-43CA-BCA8-A3952BEDF6F5}" srcOrd="4" destOrd="0" presId="urn:microsoft.com/office/officeart/2005/8/layout/process4"/>
    <dgm:cxn modelId="{26D3C93D-5ED3-4810-8B57-236051DA65D7}" type="presParOf" srcId="{9C73A915-10CD-43CA-BCA8-A3952BEDF6F5}" destId="{E362CDF7-37F9-471B-B036-D7273ECE09D4}" srcOrd="0" destOrd="0" presId="urn:microsoft.com/office/officeart/2005/8/layout/process4"/>
    <dgm:cxn modelId="{6595AA2E-671A-4AEE-B6D1-681D91FAC49E}" type="presParOf" srcId="{B221DFB9-16FC-48B0-ADDF-7CC56BFBB5E9}" destId="{3FB4980B-1B03-4741-BD29-F2D67AFF49FA}" srcOrd="5" destOrd="0" presId="urn:microsoft.com/office/officeart/2005/8/layout/process4"/>
    <dgm:cxn modelId="{20CA8DDD-CFA7-4C19-AE9A-F1890D786BAD}" type="presParOf" srcId="{B221DFB9-16FC-48B0-ADDF-7CC56BFBB5E9}" destId="{F2A51B9C-E8E6-45A1-B3F7-648DD493E409}" srcOrd="6" destOrd="0" presId="urn:microsoft.com/office/officeart/2005/8/layout/process4"/>
    <dgm:cxn modelId="{1CBB406D-8EEC-4349-9039-AFB1EB655A66}" type="presParOf" srcId="{F2A51B9C-E8E6-45A1-B3F7-648DD493E409}" destId="{7FD9EF5E-23CB-4E9E-A93B-C0AE3A91956E}"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07FBB2E-74AB-4CBC-84DB-019E4D11DAE3}"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EBDA276B-AF09-4135-8416-75CEB3C4BFF3}">
      <dgm:prSet phldrT="[Text]" custT="1"/>
      <dgm:spPr>
        <a:solidFill>
          <a:schemeClr val="accent4">
            <a:lumMod val="40000"/>
            <a:lumOff val="60000"/>
          </a:schemeClr>
        </a:solidFill>
      </dgm:spPr>
      <dgm:t>
        <a:bodyPr/>
        <a:lstStyle/>
        <a:p>
          <a:pPr algn="just">
            <a:buNone/>
          </a:pPr>
          <a:r>
            <a:rPr lang="en-IN" sz="1400" dirty="0">
              <a:solidFill>
                <a:schemeClr val="bg2">
                  <a:lumMod val="50000"/>
                </a:schemeClr>
              </a:solidFill>
            </a:rPr>
            <a:t>With respect to the case, the studies of Wiegmann </a:t>
          </a:r>
          <a:r>
            <a:rPr lang="en-IN" sz="1400" i="1" dirty="0">
              <a:solidFill>
                <a:schemeClr val="bg2">
                  <a:lumMod val="50000"/>
                </a:schemeClr>
              </a:solidFill>
            </a:rPr>
            <a:t>et al.,</a:t>
          </a:r>
          <a:r>
            <a:rPr lang="en-IN" sz="1400" dirty="0">
              <a:solidFill>
                <a:schemeClr val="bg2">
                  <a:lumMod val="50000"/>
                </a:schemeClr>
              </a:solidFill>
            </a:rPr>
            <a:t> (2022), had highlighted that the aspects of national maternity safety guidance existed with inconsistent implementation and safety barriers.</a:t>
          </a:r>
          <a:endParaRPr lang="en-GB" sz="1400" dirty="0">
            <a:solidFill>
              <a:schemeClr val="bg2">
                <a:lumMod val="50000"/>
              </a:schemeClr>
            </a:solidFill>
          </a:endParaRPr>
        </a:p>
      </dgm:t>
    </dgm:pt>
    <dgm:pt modelId="{544E8179-343A-4A64-8589-1A487841DA0B}" type="parTrans" cxnId="{BA4F31A4-6529-4561-BEC0-A49CEE6E29DD}">
      <dgm:prSet/>
      <dgm:spPr/>
      <dgm:t>
        <a:bodyPr/>
        <a:lstStyle/>
        <a:p>
          <a:endParaRPr lang="en-GB"/>
        </a:p>
      </dgm:t>
    </dgm:pt>
    <dgm:pt modelId="{6EA81E72-D11E-49F7-B3B2-4F7714D80A81}" type="sibTrans" cxnId="{BA4F31A4-6529-4561-BEC0-A49CEE6E29DD}">
      <dgm:prSet/>
      <dgm:spPr/>
      <dgm:t>
        <a:bodyPr/>
        <a:lstStyle/>
        <a:p>
          <a:endParaRPr lang="en-GB"/>
        </a:p>
      </dgm:t>
    </dgm:pt>
    <dgm:pt modelId="{D929E9A1-DA1B-4D28-BFCA-A9A0D2A24448}">
      <dgm:prSet custT="1"/>
      <dgm:spPr>
        <a:solidFill>
          <a:schemeClr val="accent4">
            <a:lumMod val="40000"/>
            <a:lumOff val="60000"/>
          </a:schemeClr>
        </a:solidFill>
      </dgm:spPr>
      <dgm:t>
        <a:bodyPr/>
        <a:lstStyle/>
        <a:p>
          <a:pPr algn="just">
            <a:buNone/>
          </a:pPr>
          <a:r>
            <a:rPr lang="en-IN" sz="1400" dirty="0">
              <a:solidFill>
                <a:schemeClr val="bg2">
                  <a:lumMod val="50000"/>
                </a:schemeClr>
              </a:solidFill>
            </a:rPr>
            <a:t>Besides, governance systems also led to the demonstration of limited oversight, hence, reducing accountability and delaying the corrective action in the face of emerging risks (Vikan </a:t>
          </a:r>
          <a:r>
            <a:rPr lang="en-IN" sz="1400" i="1" dirty="0">
              <a:solidFill>
                <a:schemeClr val="bg2">
                  <a:lumMod val="50000"/>
                </a:schemeClr>
              </a:solidFill>
            </a:rPr>
            <a:t>et al.,</a:t>
          </a:r>
          <a:r>
            <a:rPr lang="en-IN" sz="1400" dirty="0">
              <a:solidFill>
                <a:schemeClr val="bg2">
                  <a:lumMod val="50000"/>
                </a:schemeClr>
              </a:solidFill>
            </a:rPr>
            <a:t> 2023).</a:t>
          </a:r>
        </a:p>
      </dgm:t>
    </dgm:pt>
    <dgm:pt modelId="{2C704E5B-06CC-4C68-93A7-C350729756F1}" type="parTrans" cxnId="{FC3FC559-C0D2-4CDD-B314-57E07839F43F}">
      <dgm:prSet/>
      <dgm:spPr/>
      <dgm:t>
        <a:bodyPr/>
        <a:lstStyle/>
        <a:p>
          <a:endParaRPr lang="en-GB"/>
        </a:p>
      </dgm:t>
    </dgm:pt>
    <dgm:pt modelId="{8F19581C-2D49-4078-BEB0-CDF79571CDF6}" type="sibTrans" cxnId="{FC3FC559-C0D2-4CDD-B314-57E07839F43F}">
      <dgm:prSet/>
      <dgm:spPr/>
      <dgm:t>
        <a:bodyPr/>
        <a:lstStyle/>
        <a:p>
          <a:endParaRPr lang="en-GB"/>
        </a:p>
      </dgm:t>
    </dgm:pt>
    <dgm:pt modelId="{83A95BF9-C333-4AFF-9524-0E0FFAF7DF49}">
      <dgm:prSet custT="1"/>
      <dgm:spPr>
        <a:solidFill>
          <a:schemeClr val="accent4">
            <a:lumMod val="40000"/>
            <a:lumOff val="60000"/>
          </a:schemeClr>
        </a:solidFill>
      </dgm:spPr>
      <dgm:t>
        <a:bodyPr/>
        <a:lstStyle/>
        <a:p>
          <a:pPr algn="just">
            <a:buNone/>
          </a:pPr>
          <a:r>
            <a:rPr lang="en-IN" sz="1400" dirty="0">
              <a:solidFill>
                <a:schemeClr val="bg2">
                  <a:lumMod val="50000"/>
                </a:schemeClr>
              </a:solidFill>
            </a:rPr>
            <a:t>As opined by Wiegmann </a:t>
          </a:r>
          <a:r>
            <a:rPr lang="en-IN" sz="1400" i="1" dirty="0">
              <a:solidFill>
                <a:schemeClr val="bg2">
                  <a:lumMod val="50000"/>
                </a:schemeClr>
              </a:solidFill>
            </a:rPr>
            <a:t>et al.,</a:t>
          </a:r>
          <a:r>
            <a:rPr lang="en-IN" sz="1400" dirty="0">
              <a:solidFill>
                <a:schemeClr val="bg2">
                  <a:lumMod val="50000"/>
                </a:schemeClr>
              </a:solidFill>
            </a:rPr>
            <a:t> (2022), it has been observed that clinical management weaknesses led to inadequate supervision and communication across different professional teams.</a:t>
          </a:r>
        </a:p>
      </dgm:t>
    </dgm:pt>
    <dgm:pt modelId="{7DCFA806-89C2-439A-9B0E-BF5EAB4D6ED1}" type="parTrans" cxnId="{D8902D58-1393-4C49-A796-D5E7D9307B65}">
      <dgm:prSet/>
      <dgm:spPr/>
      <dgm:t>
        <a:bodyPr/>
        <a:lstStyle/>
        <a:p>
          <a:endParaRPr lang="en-GB"/>
        </a:p>
      </dgm:t>
    </dgm:pt>
    <dgm:pt modelId="{224B6079-58C2-4FAE-866B-36553A0FC055}" type="sibTrans" cxnId="{D8902D58-1393-4C49-A796-D5E7D9307B65}">
      <dgm:prSet/>
      <dgm:spPr/>
      <dgm:t>
        <a:bodyPr/>
        <a:lstStyle/>
        <a:p>
          <a:endParaRPr lang="en-GB"/>
        </a:p>
      </dgm:t>
    </dgm:pt>
    <dgm:pt modelId="{A43A1064-E098-4718-9A03-7D102D566D1C}">
      <dgm:prSet custT="1"/>
      <dgm:spPr>
        <a:solidFill>
          <a:schemeClr val="accent4">
            <a:lumMod val="40000"/>
            <a:lumOff val="60000"/>
          </a:schemeClr>
        </a:solidFill>
      </dgm:spPr>
      <dgm:t>
        <a:bodyPr/>
        <a:lstStyle/>
        <a:p>
          <a:pPr algn="just">
            <a:buNone/>
          </a:pPr>
          <a:r>
            <a:rPr lang="en-IN" sz="1400" dirty="0">
              <a:solidFill>
                <a:schemeClr val="bg2">
                  <a:lumMod val="50000"/>
                </a:schemeClr>
              </a:solidFill>
            </a:rPr>
            <a:t>Moreover, it can be asserted that both frontline care and incident reporting failures led to the prevention of effective monitoring and organisational learning, thus, creating conditions for avoidable harm (Vikan </a:t>
          </a:r>
          <a:r>
            <a:rPr lang="en-IN" sz="1400" i="1" dirty="0">
              <a:solidFill>
                <a:schemeClr val="bg2">
                  <a:lumMod val="50000"/>
                </a:schemeClr>
              </a:solidFill>
            </a:rPr>
            <a:t>et al.,</a:t>
          </a:r>
          <a:r>
            <a:rPr lang="en-IN" sz="1400" dirty="0">
              <a:solidFill>
                <a:schemeClr val="bg2">
                  <a:lumMod val="50000"/>
                </a:schemeClr>
              </a:solidFill>
            </a:rPr>
            <a:t> 2023).</a:t>
          </a:r>
          <a:endParaRPr lang="en-GB" sz="1400" dirty="0">
            <a:solidFill>
              <a:schemeClr val="bg2">
                <a:lumMod val="50000"/>
              </a:schemeClr>
            </a:solidFill>
          </a:endParaRPr>
        </a:p>
      </dgm:t>
    </dgm:pt>
    <dgm:pt modelId="{354F4253-BE1A-4442-92A2-3DA3F945C0B2}" type="parTrans" cxnId="{7AC4BBC7-3CCF-4831-BD0F-0D3B0E21459A}">
      <dgm:prSet/>
      <dgm:spPr/>
      <dgm:t>
        <a:bodyPr/>
        <a:lstStyle/>
        <a:p>
          <a:endParaRPr lang="en-GB"/>
        </a:p>
      </dgm:t>
    </dgm:pt>
    <dgm:pt modelId="{237A45C0-82FD-4378-B55F-E116C9C43712}" type="sibTrans" cxnId="{7AC4BBC7-3CCF-4831-BD0F-0D3B0E21459A}">
      <dgm:prSet/>
      <dgm:spPr/>
      <dgm:t>
        <a:bodyPr/>
        <a:lstStyle/>
        <a:p>
          <a:endParaRPr lang="en-GB"/>
        </a:p>
      </dgm:t>
    </dgm:pt>
    <dgm:pt modelId="{D21F75CD-BF02-4428-94D6-4A2B6C687347}" type="pres">
      <dgm:prSet presAssocID="{007FBB2E-74AB-4CBC-84DB-019E4D11DAE3}" presName="linear" presStyleCnt="0">
        <dgm:presLayoutVars>
          <dgm:dir/>
          <dgm:animLvl val="lvl"/>
          <dgm:resizeHandles val="exact"/>
        </dgm:presLayoutVars>
      </dgm:prSet>
      <dgm:spPr/>
      <dgm:t>
        <a:bodyPr/>
        <a:lstStyle/>
        <a:p>
          <a:endParaRPr lang="en-US"/>
        </a:p>
      </dgm:t>
    </dgm:pt>
    <dgm:pt modelId="{7E0C83ED-1F8B-4FA7-9499-F902E763FC6A}" type="pres">
      <dgm:prSet presAssocID="{EBDA276B-AF09-4135-8416-75CEB3C4BFF3}" presName="parentLin" presStyleCnt="0"/>
      <dgm:spPr/>
    </dgm:pt>
    <dgm:pt modelId="{B08B2D17-A96D-4C12-B9FB-563199204D94}" type="pres">
      <dgm:prSet presAssocID="{EBDA276B-AF09-4135-8416-75CEB3C4BFF3}" presName="parentLeftMargin" presStyleLbl="node1" presStyleIdx="0" presStyleCnt="4"/>
      <dgm:spPr/>
      <dgm:t>
        <a:bodyPr/>
        <a:lstStyle/>
        <a:p>
          <a:endParaRPr lang="en-US"/>
        </a:p>
      </dgm:t>
    </dgm:pt>
    <dgm:pt modelId="{75B4D8EA-C1D2-40CB-A9BE-0430B0CF219F}" type="pres">
      <dgm:prSet presAssocID="{EBDA276B-AF09-4135-8416-75CEB3C4BFF3}" presName="parentText" presStyleLbl="node1" presStyleIdx="0" presStyleCnt="4" custScaleX="126538">
        <dgm:presLayoutVars>
          <dgm:chMax val="0"/>
          <dgm:bulletEnabled val="1"/>
        </dgm:presLayoutVars>
      </dgm:prSet>
      <dgm:spPr/>
      <dgm:t>
        <a:bodyPr/>
        <a:lstStyle/>
        <a:p>
          <a:endParaRPr lang="en-US"/>
        </a:p>
      </dgm:t>
    </dgm:pt>
    <dgm:pt modelId="{5800CB21-945E-48A7-B5DE-FBE91034A7F6}" type="pres">
      <dgm:prSet presAssocID="{EBDA276B-AF09-4135-8416-75CEB3C4BFF3}" presName="negativeSpace" presStyleCnt="0"/>
      <dgm:spPr/>
    </dgm:pt>
    <dgm:pt modelId="{B0EDAD3F-57C6-4B86-993E-B30E9C789E69}" type="pres">
      <dgm:prSet presAssocID="{EBDA276B-AF09-4135-8416-75CEB3C4BFF3}" presName="childText" presStyleLbl="conFgAcc1" presStyleIdx="0" presStyleCnt="4">
        <dgm:presLayoutVars>
          <dgm:bulletEnabled val="1"/>
        </dgm:presLayoutVars>
      </dgm:prSet>
      <dgm:spPr/>
    </dgm:pt>
    <dgm:pt modelId="{F6928800-2495-4E88-9F35-B4475841E34B}" type="pres">
      <dgm:prSet presAssocID="{6EA81E72-D11E-49F7-B3B2-4F7714D80A81}" presName="spaceBetweenRectangles" presStyleCnt="0"/>
      <dgm:spPr/>
    </dgm:pt>
    <dgm:pt modelId="{40BAA658-80F0-473B-86CF-2FF6D5B9EEBE}" type="pres">
      <dgm:prSet presAssocID="{D929E9A1-DA1B-4D28-BFCA-A9A0D2A24448}" presName="parentLin" presStyleCnt="0"/>
      <dgm:spPr/>
    </dgm:pt>
    <dgm:pt modelId="{2919E6D8-72CC-4135-BA39-4B723DFB185A}" type="pres">
      <dgm:prSet presAssocID="{D929E9A1-DA1B-4D28-BFCA-A9A0D2A24448}" presName="parentLeftMargin" presStyleLbl="node1" presStyleIdx="0" presStyleCnt="4"/>
      <dgm:spPr/>
      <dgm:t>
        <a:bodyPr/>
        <a:lstStyle/>
        <a:p>
          <a:endParaRPr lang="en-US"/>
        </a:p>
      </dgm:t>
    </dgm:pt>
    <dgm:pt modelId="{7F0ACDF2-4086-4CEB-B588-EEE5CDEC5C42}" type="pres">
      <dgm:prSet presAssocID="{D929E9A1-DA1B-4D28-BFCA-A9A0D2A24448}" presName="parentText" presStyleLbl="node1" presStyleIdx="1" presStyleCnt="4" custScaleX="126538">
        <dgm:presLayoutVars>
          <dgm:chMax val="0"/>
          <dgm:bulletEnabled val="1"/>
        </dgm:presLayoutVars>
      </dgm:prSet>
      <dgm:spPr/>
      <dgm:t>
        <a:bodyPr/>
        <a:lstStyle/>
        <a:p>
          <a:endParaRPr lang="en-US"/>
        </a:p>
      </dgm:t>
    </dgm:pt>
    <dgm:pt modelId="{17505468-E2E1-4896-B4AB-4C1D71442321}" type="pres">
      <dgm:prSet presAssocID="{D929E9A1-DA1B-4D28-BFCA-A9A0D2A24448}" presName="negativeSpace" presStyleCnt="0"/>
      <dgm:spPr/>
    </dgm:pt>
    <dgm:pt modelId="{6130F24B-A20D-44CC-B074-41745FEE775F}" type="pres">
      <dgm:prSet presAssocID="{D929E9A1-DA1B-4D28-BFCA-A9A0D2A24448}" presName="childText" presStyleLbl="conFgAcc1" presStyleIdx="1" presStyleCnt="4">
        <dgm:presLayoutVars>
          <dgm:bulletEnabled val="1"/>
        </dgm:presLayoutVars>
      </dgm:prSet>
      <dgm:spPr/>
    </dgm:pt>
    <dgm:pt modelId="{2A8D797C-2E87-4C70-9FBC-1246CB20C49E}" type="pres">
      <dgm:prSet presAssocID="{8F19581C-2D49-4078-BEB0-CDF79571CDF6}" presName="spaceBetweenRectangles" presStyleCnt="0"/>
      <dgm:spPr/>
    </dgm:pt>
    <dgm:pt modelId="{EB48A629-8472-4CE4-8CE2-917F6FA4F84A}" type="pres">
      <dgm:prSet presAssocID="{83A95BF9-C333-4AFF-9524-0E0FFAF7DF49}" presName="parentLin" presStyleCnt="0"/>
      <dgm:spPr/>
    </dgm:pt>
    <dgm:pt modelId="{371D46A0-EE6B-4861-8059-4F9F4D647D2E}" type="pres">
      <dgm:prSet presAssocID="{83A95BF9-C333-4AFF-9524-0E0FFAF7DF49}" presName="parentLeftMargin" presStyleLbl="node1" presStyleIdx="1" presStyleCnt="4"/>
      <dgm:spPr/>
      <dgm:t>
        <a:bodyPr/>
        <a:lstStyle/>
        <a:p>
          <a:endParaRPr lang="en-US"/>
        </a:p>
      </dgm:t>
    </dgm:pt>
    <dgm:pt modelId="{311FBC21-C9F6-445E-A4F3-EED98FC41285}" type="pres">
      <dgm:prSet presAssocID="{83A95BF9-C333-4AFF-9524-0E0FFAF7DF49}" presName="parentText" presStyleLbl="node1" presStyleIdx="2" presStyleCnt="4" custScaleX="126538">
        <dgm:presLayoutVars>
          <dgm:chMax val="0"/>
          <dgm:bulletEnabled val="1"/>
        </dgm:presLayoutVars>
      </dgm:prSet>
      <dgm:spPr/>
      <dgm:t>
        <a:bodyPr/>
        <a:lstStyle/>
        <a:p>
          <a:endParaRPr lang="en-US"/>
        </a:p>
      </dgm:t>
    </dgm:pt>
    <dgm:pt modelId="{A79BFCC6-F38F-4247-962B-C439E850E493}" type="pres">
      <dgm:prSet presAssocID="{83A95BF9-C333-4AFF-9524-0E0FFAF7DF49}" presName="negativeSpace" presStyleCnt="0"/>
      <dgm:spPr/>
    </dgm:pt>
    <dgm:pt modelId="{78C27E10-75CF-4AF0-8F62-AED7E1CBEDD3}" type="pres">
      <dgm:prSet presAssocID="{83A95BF9-C333-4AFF-9524-0E0FFAF7DF49}" presName="childText" presStyleLbl="conFgAcc1" presStyleIdx="2" presStyleCnt="4">
        <dgm:presLayoutVars>
          <dgm:bulletEnabled val="1"/>
        </dgm:presLayoutVars>
      </dgm:prSet>
      <dgm:spPr/>
    </dgm:pt>
    <dgm:pt modelId="{3B42B1B1-2F0F-43C1-A03C-3DA26381B1E0}" type="pres">
      <dgm:prSet presAssocID="{224B6079-58C2-4FAE-866B-36553A0FC055}" presName="spaceBetweenRectangles" presStyleCnt="0"/>
      <dgm:spPr/>
    </dgm:pt>
    <dgm:pt modelId="{3AF35820-18F2-49AC-80CF-74AF900E98E5}" type="pres">
      <dgm:prSet presAssocID="{A43A1064-E098-4718-9A03-7D102D566D1C}" presName="parentLin" presStyleCnt="0"/>
      <dgm:spPr/>
    </dgm:pt>
    <dgm:pt modelId="{FDE21E06-2C54-4B30-AB39-6830897A2B3B}" type="pres">
      <dgm:prSet presAssocID="{A43A1064-E098-4718-9A03-7D102D566D1C}" presName="parentLeftMargin" presStyleLbl="node1" presStyleIdx="2" presStyleCnt="4"/>
      <dgm:spPr/>
      <dgm:t>
        <a:bodyPr/>
        <a:lstStyle/>
        <a:p>
          <a:endParaRPr lang="en-US"/>
        </a:p>
      </dgm:t>
    </dgm:pt>
    <dgm:pt modelId="{7DBBFD7A-231D-4AE9-8540-6B254A548ABF}" type="pres">
      <dgm:prSet presAssocID="{A43A1064-E098-4718-9A03-7D102D566D1C}" presName="parentText" presStyleLbl="node1" presStyleIdx="3" presStyleCnt="4" custScaleX="126538">
        <dgm:presLayoutVars>
          <dgm:chMax val="0"/>
          <dgm:bulletEnabled val="1"/>
        </dgm:presLayoutVars>
      </dgm:prSet>
      <dgm:spPr/>
      <dgm:t>
        <a:bodyPr/>
        <a:lstStyle/>
        <a:p>
          <a:endParaRPr lang="en-US"/>
        </a:p>
      </dgm:t>
    </dgm:pt>
    <dgm:pt modelId="{0810EF34-332C-4630-B8C6-132F146B80BC}" type="pres">
      <dgm:prSet presAssocID="{A43A1064-E098-4718-9A03-7D102D566D1C}" presName="negativeSpace" presStyleCnt="0"/>
      <dgm:spPr/>
    </dgm:pt>
    <dgm:pt modelId="{10B674FA-665F-41C6-A52C-821DCE144B07}" type="pres">
      <dgm:prSet presAssocID="{A43A1064-E098-4718-9A03-7D102D566D1C}" presName="childText" presStyleLbl="conFgAcc1" presStyleIdx="3" presStyleCnt="4">
        <dgm:presLayoutVars>
          <dgm:bulletEnabled val="1"/>
        </dgm:presLayoutVars>
      </dgm:prSet>
      <dgm:spPr/>
    </dgm:pt>
  </dgm:ptLst>
  <dgm:cxnLst>
    <dgm:cxn modelId="{8CD5D4DD-F3EE-4791-BE6A-E758E040A63F}" type="presOf" srcId="{007FBB2E-74AB-4CBC-84DB-019E4D11DAE3}" destId="{D21F75CD-BF02-4428-94D6-4A2B6C687347}" srcOrd="0" destOrd="0" presId="urn:microsoft.com/office/officeart/2005/8/layout/list1"/>
    <dgm:cxn modelId="{D8902D58-1393-4C49-A796-D5E7D9307B65}" srcId="{007FBB2E-74AB-4CBC-84DB-019E4D11DAE3}" destId="{83A95BF9-C333-4AFF-9524-0E0FFAF7DF49}" srcOrd="2" destOrd="0" parTransId="{7DCFA806-89C2-439A-9B0E-BF5EAB4D6ED1}" sibTransId="{224B6079-58C2-4FAE-866B-36553A0FC055}"/>
    <dgm:cxn modelId="{BA4F31A4-6529-4561-BEC0-A49CEE6E29DD}" srcId="{007FBB2E-74AB-4CBC-84DB-019E4D11DAE3}" destId="{EBDA276B-AF09-4135-8416-75CEB3C4BFF3}" srcOrd="0" destOrd="0" parTransId="{544E8179-343A-4A64-8589-1A487841DA0B}" sibTransId="{6EA81E72-D11E-49F7-B3B2-4F7714D80A81}"/>
    <dgm:cxn modelId="{4330BB2A-6918-4F03-8DAE-3873159DA45A}" type="presOf" srcId="{A43A1064-E098-4718-9A03-7D102D566D1C}" destId="{FDE21E06-2C54-4B30-AB39-6830897A2B3B}" srcOrd="0" destOrd="0" presId="urn:microsoft.com/office/officeart/2005/8/layout/list1"/>
    <dgm:cxn modelId="{0292F498-C01A-46CC-83E1-F839A4C30FDB}" type="presOf" srcId="{EBDA276B-AF09-4135-8416-75CEB3C4BFF3}" destId="{B08B2D17-A96D-4C12-B9FB-563199204D94}" srcOrd="0" destOrd="0" presId="urn:microsoft.com/office/officeart/2005/8/layout/list1"/>
    <dgm:cxn modelId="{EA9F95B1-0864-4030-ACCB-0D5556017328}" type="presOf" srcId="{83A95BF9-C333-4AFF-9524-0E0FFAF7DF49}" destId="{371D46A0-EE6B-4861-8059-4F9F4D647D2E}" srcOrd="0" destOrd="0" presId="urn:microsoft.com/office/officeart/2005/8/layout/list1"/>
    <dgm:cxn modelId="{7AC4BBC7-3CCF-4831-BD0F-0D3B0E21459A}" srcId="{007FBB2E-74AB-4CBC-84DB-019E4D11DAE3}" destId="{A43A1064-E098-4718-9A03-7D102D566D1C}" srcOrd="3" destOrd="0" parTransId="{354F4253-BE1A-4442-92A2-3DA3F945C0B2}" sibTransId="{237A45C0-82FD-4378-B55F-E116C9C43712}"/>
    <dgm:cxn modelId="{CAF448A6-1C10-465F-A723-3FEEC3218A51}" type="presOf" srcId="{A43A1064-E098-4718-9A03-7D102D566D1C}" destId="{7DBBFD7A-231D-4AE9-8540-6B254A548ABF}" srcOrd="1" destOrd="0" presId="urn:microsoft.com/office/officeart/2005/8/layout/list1"/>
    <dgm:cxn modelId="{073FBF83-71B3-41B7-9EFC-D64D72943998}" type="presOf" srcId="{D929E9A1-DA1B-4D28-BFCA-A9A0D2A24448}" destId="{2919E6D8-72CC-4135-BA39-4B723DFB185A}" srcOrd="0" destOrd="0" presId="urn:microsoft.com/office/officeart/2005/8/layout/list1"/>
    <dgm:cxn modelId="{8F00023F-0FD3-4933-B2B1-00C63911F5B9}" type="presOf" srcId="{D929E9A1-DA1B-4D28-BFCA-A9A0D2A24448}" destId="{7F0ACDF2-4086-4CEB-B588-EEE5CDEC5C42}" srcOrd="1" destOrd="0" presId="urn:microsoft.com/office/officeart/2005/8/layout/list1"/>
    <dgm:cxn modelId="{FC3FC559-C0D2-4CDD-B314-57E07839F43F}" srcId="{007FBB2E-74AB-4CBC-84DB-019E4D11DAE3}" destId="{D929E9A1-DA1B-4D28-BFCA-A9A0D2A24448}" srcOrd="1" destOrd="0" parTransId="{2C704E5B-06CC-4C68-93A7-C350729756F1}" sibTransId="{8F19581C-2D49-4078-BEB0-CDF79571CDF6}"/>
    <dgm:cxn modelId="{DF40EABB-03BA-4684-9F17-5F9624F2373F}" type="presOf" srcId="{83A95BF9-C333-4AFF-9524-0E0FFAF7DF49}" destId="{311FBC21-C9F6-445E-A4F3-EED98FC41285}" srcOrd="1" destOrd="0" presId="urn:microsoft.com/office/officeart/2005/8/layout/list1"/>
    <dgm:cxn modelId="{4AD343B6-ADA9-4138-8674-9ED64D5A3904}" type="presOf" srcId="{EBDA276B-AF09-4135-8416-75CEB3C4BFF3}" destId="{75B4D8EA-C1D2-40CB-A9BE-0430B0CF219F}" srcOrd="1" destOrd="0" presId="urn:microsoft.com/office/officeart/2005/8/layout/list1"/>
    <dgm:cxn modelId="{6C37B430-ED3A-4432-ABA1-2D942D4C849E}" type="presParOf" srcId="{D21F75CD-BF02-4428-94D6-4A2B6C687347}" destId="{7E0C83ED-1F8B-4FA7-9499-F902E763FC6A}" srcOrd="0" destOrd="0" presId="urn:microsoft.com/office/officeart/2005/8/layout/list1"/>
    <dgm:cxn modelId="{17A73291-D2DC-4515-9F0F-1E06E20F551A}" type="presParOf" srcId="{7E0C83ED-1F8B-4FA7-9499-F902E763FC6A}" destId="{B08B2D17-A96D-4C12-B9FB-563199204D94}" srcOrd="0" destOrd="0" presId="urn:microsoft.com/office/officeart/2005/8/layout/list1"/>
    <dgm:cxn modelId="{74B1B4C6-A693-4794-96A6-B27A4BB88A73}" type="presParOf" srcId="{7E0C83ED-1F8B-4FA7-9499-F902E763FC6A}" destId="{75B4D8EA-C1D2-40CB-A9BE-0430B0CF219F}" srcOrd="1" destOrd="0" presId="urn:microsoft.com/office/officeart/2005/8/layout/list1"/>
    <dgm:cxn modelId="{3601AD85-1A75-4F15-9156-5962ACF03912}" type="presParOf" srcId="{D21F75CD-BF02-4428-94D6-4A2B6C687347}" destId="{5800CB21-945E-48A7-B5DE-FBE91034A7F6}" srcOrd="1" destOrd="0" presId="urn:microsoft.com/office/officeart/2005/8/layout/list1"/>
    <dgm:cxn modelId="{5B0FCDF2-62C9-41B6-AFA2-C8DFC8117D29}" type="presParOf" srcId="{D21F75CD-BF02-4428-94D6-4A2B6C687347}" destId="{B0EDAD3F-57C6-4B86-993E-B30E9C789E69}" srcOrd="2" destOrd="0" presId="urn:microsoft.com/office/officeart/2005/8/layout/list1"/>
    <dgm:cxn modelId="{2C99C309-670C-459F-9529-D1A47504E87C}" type="presParOf" srcId="{D21F75CD-BF02-4428-94D6-4A2B6C687347}" destId="{F6928800-2495-4E88-9F35-B4475841E34B}" srcOrd="3" destOrd="0" presId="urn:microsoft.com/office/officeart/2005/8/layout/list1"/>
    <dgm:cxn modelId="{154AA2B9-E27D-4419-9202-4E508CA27641}" type="presParOf" srcId="{D21F75CD-BF02-4428-94D6-4A2B6C687347}" destId="{40BAA658-80F0-473B-86CF-2FF6D5B9EEBE}" srcOrd="4" destOrd="0" presId="urn:microsoft.com/office/officeart/2005/8/layout/list1"/>
    <dgm:cxn modelId="{A6B05E48-F8C0-43E4-81F2-468BBCAD3F7F}" type="presParOf" srcId="{40BAA658-80F0-473B-86CF-2FF6D5B9EEBE}" destId="{2919E6D8-72CC-4135-BA39-4B723DFB185A}" srcOrd="0" destOrd="0" presId="urn:microsoft.com/office/officeart/2005/8/layout/list1"/>
    <dgm:cxn modelId="{F82E2525-8FF4-4577-AAC3-4C20523B6EE6}" type="presParOf" srcId="{40BAA658-80F0-473B-86CF-2FF6D5B9EEBE}" destId="{7F0ACDF2-4086-4CEB-B588-EEE5CDEC5C42}" srcOrd="1" destOrd="0" presId="urn:microsoft.com/office/officeart/2005/8/layout/list1"/>
    <dgm:cxn modelId="{98D505E8-54CB-4912-B83F-639B9858B088}" type="presParOf" srcId="{D21F75CD-BF02-4428-94D6-4A2B6C687347}" destId="{17505468-E2E1-4896-B4AB-4C1D71442321}" srcOrd="5" destOrd="0" presId="urn:microsoft.com/office/officeart/2005/8/layout/list1"/>
    <dgm:cxn modelId="{EB1487DE-0871-41FA-861A-6D008CB6F605}" type="presParOf" srcId="{D21F75CD-BF02-4428-94D6-4A2B6C687347}" destId="{6130F24B-A20D-44CC-B074-41745FEE775F}" srcOrd="6" destOrd="0" presId="urn:microsoft.com/office/officeart/2005/8/layout/list1"/>
    <dgm:cxn modelId="{4111CC74-6CF3-40D1-B6CF-2D401EDCC37C}" type="presParOf" srcId="{D21F75CD-BF02-4428-94D6-4A2B6C687347}" destId="{2A8D797C-2E87-4C70-9FBC-1246CB20C49E}" srcOrd="7" destOrd="0" presId="urn:microsoft.com/office/officeart/2005/8/layout/list1"/>
    <dgm:cxn modelId="{5FE6DA02-7640-4B16-BAE6-43D49AC3D764}" type="presParOf" srcId="{D21F75CD-BF02-4428-94D6-4A2B6C687347}" destId="{EB48A629-8472-4CE4-8CE2-917F6FA4F84A}" srcOrd="8" destOrd="0" presId="urn:microsoft.com/office/officeart/2005/8/layout/list1"/>
    <dgm:cxn modelId="{2F3CA07D-2D08-48A1-BABC-57904E0F67E5}" type="presParOf" srcId="{EB48A629-8472-4CE4-8CE2-917F6FA4F84A}" destId="{371D46A0-EE6B-4861-8059-4F9F4D647D2E}" srcOrd="0" destOrd="0" presId="urn:microsoft.com/office/officeart/2005/8/layout/list1"/>
    <dgm:cxn modelId="{2AC58BD3-8A44-402D-8992-8CC89F3C27C1}" type="presParOf" srcId="{EB48A629-8472-4CE4-8CE2-917F6FA4F84A}" destId="{311FBC21-C9F6-445E-A4F3-EED98FC41285}" srcOrd="1" destOrd="0" presId="urn:microsoft.com/office/officeart/2005/8/layout/list1"/>
    <dgm:cxn modelId="{85F70A7D-63DE-4A90-8621-9499DDA16C15}" type="presParOf" srcId="{D21F75CD-BF02-4428-94D6-4A2B6C687347}" destId="{A79BFCC6-F38F-4247-962B-C439E850E493}" srcOrd="9" destOrd="0" presId="urn:microsoft.com/office/officeart/2005/8/layout/list1"/>
    <dgm:cxn modelId="{4EB2ADE2-29B5-43CB-B3FE-06C0320CC4C2}" type="presParOf" srcId="{D21F75CD-BF02-4428-94D6-4A2B6C687347}" destId="{78C27E10-75CF-4AF0-8F62-AED7E1CBEDD3}" srcOrd="10" destOrd="0" presId="urn:microsoft.com/office/officeart/2005/8/layout/list1"/>
    <dgm:cxn modelId="{2C165E52-834E-469F-A39D-F11DDE25CD5C}" type="presParOf" srcId="{D21F75CD-BF02-4428-94D6-4A2B6C687347}" destId="{3B42B1B1-2F0F-43C1-A03C-3DA26381B1E0}" srcOrd="11" destOrd="0" presId="urn:microsoft.com/office/officeart/2005/8/layout/list1"/>
    <dgm:cxn modelId="{9A5D9006-25E3-415A-BEA4-E9F22299EEFF}" type="presParOf" srcId="{D21F75CD-BF02-4428-94D6-4A2B6C687347}" destId="{3AF35820-18F2-49AC-80CF-74AF900E98E5}" srcOrd="12" destOrd="0" presId="urn:microsoft.com/office/officeart/2005/8/layout/list1"/>
    <dgm:cxn modelId="{B5BE372E-D9D0-42F0-9808-87D9B77A7AED}" type="presParOf" srcId="{3AF35820-18F2-49AC-80CF-74AF900E98E5}" destId="{FDE21E06-2C54-4B30-AB39-6830897A2B3B}" srcOrd="0" destOrd="0" presId="urn:microsoft.com/office/officeart/2005/8/layout/list1"/>
    <dgm:cxn modelId="{2C2C2267-B7B9-4670-8CCD-DC451BF87FC9}" type="presParOf" srcId="{3AF35820-18F2-49AC-80CF-74AF900E98E5}" destId="{7DBBFD7A-231D-4AE9-8540-6B254A548ABF}" srcOrd="1" destOrd="0" presId="urn:microsoft.com/office/officeart/2005/8/layout/list1"/>
    <dgm:cxn modelId="{A402AC7A-5FB9-481B-8747-A21E4A3CC474}" type="presParOf" srcId="{D21F75CD-BF02-4428-94D6-4A2B6C687347}" destId="{0810EF34-332C-4630-B8C6-132F146B80BC}" srcOrd="13" destOrd="0" presId="urn:microsoft.com/office/officeart/2005/8/layout/list1"/>
    <dgm:cxn modelId="{481E38B0-F28C-4718-A896-EEF378FF0A2A}" type="presParOf" srcId="{D21F75CD-BF02-4428-94D6-4A2B6C687347}" destId="{10B674FA-665F-41C6-A52C-821DCE144B07}"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165A041-86DA-4BA9-A4C7-40ED4550A6F9}"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GB"/>
        </a:p>
      </dgm:t>
    </dgm:pt>
    <dgm:pt modelId="{2FC3BCA9-F63F-4A00-A0A2-C9B5A8100BFF}">
      <dgm:prSet phldrT="[Text]" custT="1"/>
      <dgm:spPr/>
      <dgm:t>
        <a:bodyPr/>
        <a:lstStyle/>
        <a:p>
          <a:pPr algn="just">
            <a:buNone/>
          </a:pPr>
          <a:r>
            <a:rPr lang="en-IN" sz="1300" dirty="0">
              <a:solidFill>
                <a:schemeClr val="accent5">
                  <a:lumMod val="10000"/>
                </a:schemeClr>
              </a:solidFill>
            </a:rPr>
            <a:t>As defined by </a:t>
          </a:r>
          <a:r>
            <a:rPr lang="en-IN" sz="1300" dirty="0" err="1">
              <a:solidFill>
                <a:schemeClr val="accent5">
                  <a:lumMod val="10000"/>
                </a:schemeClr>
              </a:solidFill>
            </a:rPr>
            <a:t>Liepelt</a:t>
          </a:r>
          <a:r>
            <a:rPr lang="en-IN" sz="1300" dirty="0">
              <a:solidFill>
                <a:schemeClr val="accent5">
                  <a:lumMod val="10000"/>
                </a:schemeClr>
              </a:solidFill>
            </a:rPr>
            <a:t> </a:t>
          </a:r>
          <a:r>
            <a:rPr lang="en-IN" sz="1300" i="1" dirty="0">
              <a:solidFill>
                <a:schemeClr val="accent5">
                  <a:lumMod val="10000"/>
                </a:schemeClr>
              </a:solidFill>
            </a:rPr>
            <a:t>et al.,</a:t>
          </a:r>
          <a:r>
            <a:rPr lang="en-IN" sz="1300" dirty="0">
              <a:solidFill>
                <a:schemeClr val="accent5">
                  <a:lumMod val="10000"/>
                </a:schemeClr>
              </a:solidFill>
            </a:rPr>
            <a:t> (2023), Root Cause Analysis is considered to be a process of improvement which tends to focus on determining the root causes of adverse events.</a:t>
          </a:r>
          <a:endParaRPr lang="en-GB" sz="1300" dirty="0">
            <a:solidFill>
              <a:schemeClr val="accent5">
                <a:lumMod val="10000"/>
              </a:schemeClr>
            </a:solidFill>
          </a:endParaRPr>
        </a:p>
      </dgm:t>
    </dgm:pt>
    <dgm:pt modelId="{72FBA79A-56AF-4967-8B7E-993AE0F28476}" type="parTrans" cxnId="{02C88814-408B-4704-A8EF-EC5B9C3EB670}">
      <dgm:prSet/>
      <dgm:spPr/>
      <dgm:t>
        <a:bodyPr/>
        <a:lstStyle/>
        <a:p>
          <a:endParaRPr lang="en-GB"/>
        </a:p>
      </dgm:t>
    </dgm:pt>
    <dgm:pt modelId="{69A44193-1B98-4C39-BADA-D2C856C3D974}" type="sibTrans" cxnId="{02C88814-408B-4704-A8EF-EC5B9C3EB670}">
      <dgm:prSet/>
      <dgm:spPr/>
      <dgm:t>
        <a:bodyPr/>
        <a:lstStyle/>
        <a:p>
          <a:endParaRPr lang="en-GB"/>
        </a:p>
      </dgm:t>
    </dgm:pt>
    <dgm:pt modelId="{1AD46F8E-1238-48B6-9CCB-23848625A719}">
      <dgm:prSet custT="1"/>
      <dgm:spPr/>
      <dgm:t>
        <a:bodyPr/>
        <a:lstStyle/>
        <a:p>
          <a:pPr algn="just">
            <a:buNone/>
          </a:pPr>
          <a:r>
            <a:rPr lang="en-IN" sz="1300" dirty="0">
              <a:solidFill>
                <a:schemeClr val="accent5">
                  <a:lumMod val="10000"/>
                </a:schemeClr>
              </a:solidFill>
            </a:rPr>
            <a:t>RCA helps in developing opportunities for sustained improvements by providing learning from the reasons for failures and examining the future possibilities for further improvements (</a:t>
          </a:r>
          <a:r>
            <a:rPr lang="en-IN" sz="1300" dirty="0" err="1">
              <a:solidFill>
                <a:schemeClr val="accent5">
                  <a:lumMod val="10000"/>
                </a:schemeClr>
              </a:solidFill>
            </a:rPr>
            <a:t>Arowosegbe</a:t>
          </a:r>
          <a:r>
            <a:rPr lang="en-IN" sz="1300" dirty="0">
              <a:solidFill>
                <a:schemeClr val="accent5">
                  <a:lumMod val="10000"/>
                </a:schemeClr>
              </a:solidFill>
            </a:rPr>
            <a:t> </a:t>
          </a:r>
          <a:r>
            <a:rPr lang="en-IN" sz="1300" i="1" dirty="0">
              <a:solidFill>
                <a:schemeClr val="accent5">
                  <a:lumMod val="10000"/>
                </a:schemeClr>
              </a:solidFill>
            </a:rPr>
            <a:t>et al.,</a:t>
          </a:r>
          <a:r>
            <a:rPr lang="en-IN" sz="1300" dirty="0">
              <a:solidFill>
                <a:schemeClr val="accent5">
                  <a:lumMod val="10000"/>
                </a:schemeClr>
              </a:solidFill>
            </a:rPr>
            <a:t> 2024). </a:t>
          </a:r>
        </a:p>
      </dgm:t>
    </dgm:pt>
    <dgm:pt modelId="{51B5E5EE-B144-487D-98C8-18E37DBB9691}" type="parTrans" cxnId="{0C141348-B995-420B-8595-C655B6634D5F}">
      <dgm:prSet/>
      <dgm:spPr/>
      <dgm:t>
        <a:bodyPr/>
        <a:lstStyle/>
        <a:p>
          <a:endParaRPr lang="en-GB"/>
        </a:p>
      </dgm:t>
    </dgm:pt>
    <dgm:pt modelId="{9338CC6E-0A6D-4C74-8A1A-9F84459CE72E}" type="sibTrans" cxnId="{0C141348-B995-420B-8595-C655B6634D5F}">
      <dgm:prSet/>
      <dgm:spPr/>
      <dgm:t>
        <a:bodyPr/>
        <a:lstStyle/>
        <a:p>
          <a:endParaRPr lang="en-GB"/>
        </a:p>
      </dgm:t>
    </dgm:pt>
    <dgm:pt modelId="{EA243D95-33BB-46FB-BC33-DE92143BB589}">
      <dgm:prSet custT="1"/>
      <dgm:spPr/>
      <dgm:t>
        <a:bodyPr/>
        <a:lstStyle/>
        <a:p>
          <a:pPr algn="just">
            <a:buNone/>
          </a:pPr>
          <a:r>
            <a:rPr lang="en-IN" sz="1300" dirty="0">
              <a:solidFill>
                <a:schemeClr val="accent5">
                  <a:lumMod val="10000"/>
                </a:schemeClr>
              </a:solidFill>
            </a:rPr>
            <a:t>Besides, through RCA implementation in an investigation like the maternity scandal, it is possible to identify patterns of ongoing deficiencies in the processes of governance, thus, improving the clinical decisions (Halinen et al., 2024). </a:t>
          </a:r>
        </a:p>
      </dgm:t>
    </dgm:pt>
    <dgm:pt modelId="{80E35792-E2AE-4BC2-B4C4-A53E286B10B3}" type="parTrans" cxnId="{C38534BB-4BBA-46D6-A921-9A59F0C0E951}">
      <dgm:prSet/>
      <dgm:spPr/>
      <dgm:t>
        <a:bodyPr/>
        <a:lstStyle/>
        <a:p>
          <a:endParaRPr lang="en-GB"/>
        </a:p>
      </dgm:t>
    </dgm:pt>
    <dgm:pt modelId="{4986BF6C-5E6E-4FBC-BAB1-FCD442DF8318}" type="sibTrans" cxnId="{C38534BB-4BBA-46D6-A921-9A59F0C0E951}">
      <dgm:prSet/>
      <dgm:spPr/>
      <dgm:t>
        <a:bodyPr/>
        <a:lstStyle/>
        <a:p>
          <a:endParaRPr lang="en-GB"/>
        </a:p>
      </dgm:t>
    </dgm:pt>
    <dgm:pt modelId="{5853EB24-3921-40F5-8501-29A94B9962A1}">
      <dgm:prSet custT="1"/>
      <dgm:spPr/>
      <dgm:t>
        <a:bodyPr/>
        <a:lstStyle/>
        <a:p>
          <a:pPr algn="just">
            <a:buNone/>
          </a:pPr>
          <a:r>
            <a:rPr lang="en-IN" sz="1300" dirty="0">
              <a:solidFill>
                <a:schemeClr val="accent5">
                  <a:lumMod val="10000"/>
                </a:schemeClr>
              </a:solidFill>
            </a:rPr>
            <a:t>While RCA contributes to the improvement of patient safety, it is most effective only if recommendations are implemented as per the trends identified.</a:t>
          </a:r>
        </a:p>
      </dgm:t>
    </dgm:pt>
    <dgm:pt modelId="{66145881-5DD9-4233-BC7C-30112507544D}" type="parTrans" cxnId="{42C63F79-9706-499D-8F84-2EDA0F0C932E}">
      <dgm:prSet/>
      <dgm:spPr/>
      <dgm:t>
        <a:bodyPr/>
        <a:lstStyle/>
        <a:p>
          <a:endParaRPr lang="en-GB"/>
        </a:p>
      </dgm:t>
    </dgm:pt>
    <dgm:pt modelId="{A1317094-548F-40AD-AB10-643492B0EC98}" type="sibTrans" cxnId="{42C63F79-9706-499D-8F84-2EDA0F0C932E}">
      <dgm:prSet/>
      <dgm:spPr/>
      <dgm:t>
        <a:bodyPr/>
        <a:lstStyle/>
        <a:p>
          <a:endParaRPr lang="en-GB"/>
        </a:p>
      </dgm:t>
    </dgm:pt>
    <dgm:pt modelId="{285EE5BE-49C2-4018-9399-5BFBE86CE4FB}" type="pres">
      <dgm:prSet presAssocID="{D165A041-86DA-4BA9-A4C7-40ED4550A6F9}" presName="diagram" presStyleCnt="0">
        <dgm:presLayoutVars>
          <dgm:dir/>
          <dgm:resizeHandles val="exact"/>
        </dgm:presLayoutVars>
      </dgm:prSet>
      <dgm:spPr/>
      <dgm:t>
        <a:bodyPr/>
        <a:lstStyle/>
        <a:p>
          <a:endParaRPr lang="en-US"/>
        </a:p>
      </dgm:t>
    </dgm:pt>
    <dgm:pt modelId="{F17A31E6-4023-446E-ACD1-61D3C18B6E18}" type="pres">
      <dgm:prSet presAssocID="{2FC3BCA9-F63F-4A00-A0A2-C9B5A8100BFF}" presName="node" presStyleLbl="node1" presStyleIdx="0" presStyleCnt="4" custScaleX="395800" custScaleY="150507">
        <dgm:presLayoutVars>
          <dgm:bulletEnabled val="1"/>
        </dgm:presLayoutVars>
      </dgm:prSet>
      <dgm:spPr/>
      <dgm:t>
        <a:bodyPr/>
        <a:lstStyle/>
        <a:p>
          <a:endParaRPr lang="en-US"/>
        </a:p>
      </dgm:t>
    </dgm:pt>
    <dgm:pt modelId="{CFF7C345-EDDD-4245-B5D4-0B38FAF85F60}" type="pres">
      <dgm:prSet presAssocID="{69A44193-1B98-4C39-BADA-D2C856C3D974}" presName="sibTrans" presStyleCnt="0"/>
      <dgm:spPr/>
    </dgm:pt>
    <dgm:pt modelId="{824A67D7-702D-4E5E-BA2C-B03064E4A6C3}" type="pres">
      <dgm:prSet presAssocID="{1AD46F8E-1238-48B6-9CCB-23848625A719}" presName="node" presStyleLbl="node1" presStyleIdx="1" presStyleCnt="4" custScaleX="395800" custScaleY="150507">
        <dgm:presLayoutVars>
          <dgm:bulletEnabled val="1"/>
        </dgm:presLayoutVars>
      </dgm:prSet>
      <dgm:spPr/>
      <dgm:t>
        <a:bodyPr/>
        <a:lstStyle/>
        <a:p>
          <a:endParaRPr lang="en-US"/>
        </a:p>
      </dgm:t>
    </dgm:pt>
    <dgm:pt modelId="{1F720A2F-81CC-4B8D-BB73-1CF82B0D96E4}" type="pres">
      <dgm:prSet presAssocID="{9338CC6E-0A6D-4C74-8A1A-9F84459CE72E}" presName="sibTrans" presStyleCnt="0"/>
      <dgm:spPr/>
    </dgm:pt>
    <dgm:pt modelId="{F6767CE6-367F-4ACA-9BEA-72B9FE229050}" type="pres">
      <dgm:prSet presAssocID="{EA243D95-33BB-46FB-BC33-DE92143BB589}" presName="node" presStyleLbl="node1" presStyleIdx="2" presStyleCnt="4" custScaleX="395800" custScaleY="150507">
        <dgm:presLayoutVars>
          <dgm:bulletEnabled val="1"/>
        </dgm:presLayoutVars>
      </dgm:prSet>
      <dgm:spPr/>
      <dgm:t>
        <a:bodyPr/>
        <a:lstStyle/>
        <a:p>
          <a:endParaRPr lang="en-US"/>
        </a:p>
      </dgm:t>
    </dgm:pt>
    <dgm:pt modelId="{2530B71B-1C96-41C1-BBE7-5D25EA8B856D}" type="pres">
      <dgm:prSet presAssocID="{4986BF6C-5E6E-4FBC-BAB1-FCD442DF8318}" presName="sibTrans" presStyleCnt="0"/>
      <dgm:spPr/>
    </dgm:pt>
    <dgm:pt modelId="{FB481734-0BD4-49CB-80C4-1D5888DD1675}" type="pres">
      <dgm:prSet presAssocID="{5853EB24-3921-40F5-8501-29A94B9962A1}" presName="node" presStyleLbl="node1" presStyleIdx="3" presStyleCnt="4" custScaleX="395800" custScaleY="150507">
        <dgm:presLayoutVars>
          <dgm:bulletEnabled val="1"/>
        </dgm:presLayoutVars>
      </dgm:prSet>
      <dgm:spPr/>
      <dgm:t>
        <a:bodyPr/>
        <a:lstStyle/>
        <a:p>
          <a:endParaRPr lang="en-US"/>
        </a:p>
      </dgm:t>
    </dgm:pt>
  </dgm:ptLst>
  <dgm:cxnLst>
    <dgm:cxn modelId="{42C63F79-9706-499D-8F84-2EDA0F0C932E}" srcId="{D165A041-86DA-4BA9-A4C7-40ED4550A6F9}" destId="{5853EB24-3921-40F5-8501-29A94B9962A1}" srcOrd="3" destOrd="0" parTransId="{66145881-5DD9-4233-BC7C-30112507544D}" sibTransId="{A1317094-548F-40AD-AB10-643492B0EC98}"/>
    <dgm:cxn modelId="{C38534BB-4BBA-46D6-A921-9A59F0C0E951}" srcId="{D165A041-86DA-4BA9-A4C7-40ED4550A6F9}" destId="{EA243D95-33BB-46FB-BC33-DE92143BB589}" srcOrd="2" destOrd="0" parTransId="{80E35792-E2AE-4BC2-B4C4-A53E286B10B3}" sibTransId="{4986BF6C-5E6E-4FBC-BAB1-FCD442DF8318}"/>
    <dgm:cxn modelId="{47504401-B1B6-4F5F-A465-B1265ED8D93F}" type="presOf" srcId="{D165A041-86DA-4BA9-A4C7-40ED4550A6F9}" destId="{285EE5BE-49C2-4018-9399-5BFBE86CE4FB}" srcOrd="0" destOrd="0" presId="urn:microsoft.com/office/officeart/2005/8/layout/default"/>
    <dgm:cxn modelId="{E8BB77F1-8320-4CDB-A629-1BEEB722782A}" type="presOf" srcId="{1AD46F8E-1238-48B6-9CCB-23848625A719}" destId="{824A67D7-702D-4E5E-BA2C-B03064E4A6C3}" srcOrd="0" destOrd="0" presId="urn:microsoft.com/office/officeart/2005/8/layout/default"/>
    <dgm:cxn modelId="{304D8DF4-927F-496D-93C7-FE528F09F944}" type="presOf" srcId="{5853EB24-3921-40F5-8501-29A94B9962A1}" destId="{FB481734-0BD4-49CB-80C4-1D5888DD1675}" srcOrd="0" destOrd="0" presId="urn:microsoft.com/office/officeart/2005/8/layout/default"/>
    <dgm:cxn modelId="{02C88814-408B-4704-A8EF-EC5B9C3EB670}" srcId="{D165A041-86DA-4BA9-A4C7-40ED4550A6F9}" destId="{2FC3BCA9-F63F-4A00-A0A2-C9B5A8100BFF}" srcOrd="0" destOrd="0" parTransId="{72FBA79A-56AF-4967-8B7E-993AE0F28476}" sibTransId="{69A44193-1B98-4C39-BADA-D2C856C3D974}"/>
    <dgm:cxn modelId="{0C141348-B995-420B-8595-C655B6634D5F}" srcId="{D165A041-86DA-4BA9-A4C7-40ED4550A6F9}" destId="{1AD46F8E-1238-48B6-9CCB-23848625A719}" srcOrd="1" destOrd="0" parTransId="{51B5E5EE-B144-487D-98C8-18E37DBB9691}" sibTransId="{9338CC6E-0A6D-4C74-8A1A-9F84459CE72E}"/>
    <dgm:cxn modelId="{2369A5A6-EA7F-433D-B34E-042489771932}" type="presOf" srcId="{2FC3BCA9-F63F-4A00-A0A2-C9B5A8100BFF}" destId="{F17A31E6-4023-446E-ACD1-61D3C18B6E18}" srcOrd="0" destOrd="0" presId="urn:microsoft.com/office/officeart/2005/8/layout/default"/>
    <dgm:cxn modelId="{025F178D-A81C-444E-B850-A934DEB5A3CA}" type="presOf" srcId="{EA243D95-33BB-46FB-BC33-DE92143BB589}" destId="{F6767CE6-367F-4ACA-9BEA-72B9FE229050}" srcOrd="0" destOrd="0" presId="urn:microsoft.com/office/officeart/2005/8/layout/default"/>
    <dgm:cxn modelId="{3E3955FC-3D69-446B-8A68-F26E9F894038}" type="presParOf" srcId="{285EE5BE-49C2-4018-9399-5BFBE86CE4FB}" destId="{F17A31E6-4023-446E-ACD1-61D3C18B6E18}" srcOrd="0" destOrd="0" presId="urn:microsoft.com/office/officeart/2005/8/layout/default"/>
    <dgm:cxn modelId="{1F77F540-C56C-42A3-885D-9226D148164D}" type="presParOf" srcId="{285EE5BE-49C2-4018-9399-5BFBE86CE4FB}" destId="{CFF7C345-EDDD-4245-B5D4-0B38FAF85F60}" srcOrd="1" destOrd="0" presId="urn:microsoft.com/office/officeart/2005/8/layout/default"/>
    <dgm:cxn modelId="{0FC799F4-BEB2-41F3-86E2-D2E8E27F7247}" type="presParOf" srcId="{285EE5BE-49C2-4018-9399-5BFBE86CE4FB}" destId="{824A67D7-702D-4E5E-BA2C-B03064E4A6C3}" srcOrd="2" destOrd="0" presId="urn:microsoft.com/office/officeart/2005/8/layout/default"/>
    <dgm:cxn modelId="{F938F9BD-DA17-4F24-9786-5CE1938FE15C}" type="presParOf" srcId="{285EE5BE-49C2-4018-9399-5BFBE86CE4FB}" destId="{1F720A2F-81CC-4B8D-BB73-1CF82B0D96E4}" srcOrd="3" destOrd="0" presId="urn:microsoft.com/office/officeart/2005/8/layout/default"/>
    <dgm:cxn modelId="{7D70A5F5-08DC-4112-B51D-A05B2A5A8661}" type="presParOf" srcId="{285EE5BE-49C2-4018-9399-5BFBE86CE4FB}" destId="{F6767CE6-367F-4ACA-9BEA-72B9FE229050}" srcOrd="4" destOrd="0" presId="urn:microsoft.com/office/officeart/2005/8/layout/default"/>
    <dgm:cxn modelId="{51C67311-2EF1-4C6C-9B1E-A0045023E21F}" type="presParOf" srcId="{285EE5BE-49C2-4018-9399-5BFBE86CE4FB}" destId="{2530B71B-1C96-41C1-BBE7-5D25EA8B856D}" srcOrd="5" destOrd="0" presId="urn:microsoft.com/office/officeart/2005/8/layout/default"/>
    <dgm:cxn modelId="{DA39A478-0C6F-4420-A07A-54E223A5997B}" type="presParOf" srcId="{285EE5BE-49C2-4018-9399-5BFBE86CE4FB}" destId="{FB481734-0BD4-49CB-80C4-1D5888DD1675}"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AC534DA-D024-4CE1-9F08-E90F315A3A6A}" type="doc">
      <dgm:prSet loTypeId="urn:microsoft.com/office/officeart/2005/8/layout/process2" loCatId="process" qsTypeId="urn:microsoft.com/office/officeart/2005/8/quickstyle/simple1" qsCatId="simple" csTypeId="urn:microsoft.com/office/officeart/2005/8/colors/accent4_4" csCatId="accent4" phldr="1"/>
      <dgm:spPr/>
    </dgm:pt>
    <dgm:pt modelId="{F7210554-F8ED-4DD4-8450-54F0DD267084}">
      <dgm:prSet phldrT="[Text]" custT="1"/>
      <dgm:spPr/>
      <dgm:t>
        <a:bodyPr/>
        <a:lstStyle/>
        <a:p>
          <a:pPr algn="just">
            <a:buNone/>
          </a:pPr>
          <a:r>
            <a:rPr lang="en-IN" sz="1200" dirty="0">
              <a:solidFill>
                <a:schemeClr val="accent5">
                  <a:lumMod val="10000"/>
                </a:schemeClr>
              </a:solidFill>
              <a:latin typeface="+mn-lt"/>
            </a:rPr>
            <a:t>According to reports, it was seen that there were 70 neonatal fatalities due to a lack of cooperation between clinical teams and staff administration and poor decision-making processes (BMJ, 2022b).</a:t>
          </a:r>
          <a:endParaRPr lang="en-GB" sz="1200" dirty="0">
            <a:solidFill>
              <a:schemeClr val="accent5">
                <a:lumMod val="10000"/>
              </a:schemeClr>
            </a:solidFill>
            <a:latin typeface="+mn-lt"/>
          </a:endParaRPr>
        </a:p>
      </dgm:t>
    </dgm:pt>
    <dgm:pt modelId="{5F8BC7B8-AAE9-4187-B141-2754977A97B0}" type="parTrans" cxnId="{A7F90549-DAC6-498C-8FEA-8B64FF3DE7DE}">
      <dgm:prSet/>
      <dgm:spPr/>
      <dgm:t>
        <a:bodyPr/>
        <a:lstStyle/>
        <a:p>
          <a:endParaRPr lang="en-GB">
            <a:solidFill>
              <a:schemeClr val="accent5">
                <a:lumMod val="10000"/>
              </a:schemeClr>
            </a:solidFill>
          </a:endParaRPr>
        </a:p>
      </dgm:t>
    </dgm:pt>
    <dgm:pt modelId="{43A522B3-DF92-43FA-AD74-7C1C6308CA9A}" type="sibTrans" cxnId="{A7F90549-DAC6-498C-8FEA-8B64FF3DE7DE}">
      <dgm:prSet/>
      <dgm:spPr/>
      <dgm:t>
        <a:bodyPr/>
        <a:lstStyle/>
        <a:p>
          <a:endParaRPr lang="en-GB">
            <a:solidFill>
              <a:schemeClr val="accent5">
                <a:lumMod val="10000"/>
              </a:schemeClr>
            </a:solidFill>
          </a:endParaRPr>
        </a:p>
      </dgm:t>
    </dgm:pt>
    <dgm:pt modelId="{BB60B758-A880-4D4A-836E-68F88BF4A2E0}">
      <dgm:prSet custT="1"/>
      <dgm:spPr/>
      <dgm:t>
        <a:bodyPr/>
        <a:lstStyle/>
        <a:p>
          <a:pPr algn="just">
            <a:buNone/>
          </a:pPr>
          <a:r>
            <a:rPr lang="en-IN" sz="1200">
              <a:solidFill>
                <a:schemeClr val="accent5">
                  <a:lumMod val="10000"/>
                </a:schemeClr>
              </a:solidFill>
              <a:latin typeface="+mn-lt"/>
            </a:rPr>
            <a:t>Reports also highlighted that there was a total of 304 occasions in which avoidable harm occurred mainly due to inappropriate escalation of care and fetal heart rate monitoring (ITV News, 2022).</a:t>
          </a:r>
          <a:endParaRPr lang="en-IN" sz="1200" dirty="0">
            <a:solidFill>
              <a:schemeClr val="accent5">
                <a:lumMod val="10000"/>
              </a:schemeClr>
            </a:solidFill>
            <a:latin typeface="+mn-lt"/>
          </a:endParaRPr>
        </a:p>
      </dgm:t>
    </dgm:pt>
    <dgm:pt modelId="{85A524F7-1D04-4B67-AABC-757D7BB3ABE8}" type="parTrans" cxnId="{91A43233-2FDC-4274-835A-E17190E2084A}">
      <dgm:prSet/>
      <dgm:spPr/>
      <dgm:t>
        <a:bodyPr/>
        <a:lstStyle/>
        <a:p>
          <a:endParaRPr lang="en-GB">
            <a:solidFill>
              <a:schemeClr val="accent5">
                <a:lumMod val="10000"/>
              </a:schemeClr>
            </a:solidFill>
          </a:endParaRPr>
        </a:p>
      </dgm:t>
    </dgm:pt>
    <dgm:pt modelId="{63F11FA5-BD76-4C50-8694-07171448A6F6}" type="sibTrans" cxnId="{91A43233-2FDC-4274-835A-E17190E2084A}">
      <dgm:prSet/>
      <dgm:spPr/>
      <dgm:t>
        <a:bodyPr/>
        <a:lstStyle/>
        <a:p>
          <a:endParaRPr lang="en-GB">
            <a:solidFill>
              <a:schemeClr val="accent5">
                <a:lumMod val="10000"/>
              </a:schemeClr>
            </a:solidFill>
          </a:endParaRPr>
        </a:p>
      </dgm:t>
    </dgm:pt>
    <dgm:pt modelId="{CA16E45B-1D7B-4B05-95CC-7DC16BAC1676}">
      <dgm:prSet custT="1"/>
      <dgm:spPr/>
      <dgm:t>
        <a:bodyPr/>
        <a:lstStyle/>
        <a:p>
          <a:pPr algn="just">
            <a:buNone/>
          </a:pPr>
          <a:r>
            <a:rPr lang="en-IN" sz="1200">
              <a:solidFill>
                <a:schemeClr val="accent5">
                  <a:lumMod val="10000"/>
                </a:schemeClr>
              </a:solidFill>
              <a:latin typeface="+mn-lt"/>
            </a:rPr>
            <a:t>The inquiry further identified a total of 60 local actions including the problems related to leadership, staff accountability and governance (House of Commons, 2022).</a:t>
          </a:r>
          <a:endParaRPr lang="en-IN" sz="1200" dirty="0">
            <a:solidFill>
              <a:schemeClr val="accent5">
                <a:lumMod val="10000"/>
              </a:schemeClr>
            </a:solidFill>
            <a:latin typeface="+mn-lt"/>
          </a:endParaRPr>
        </a:p>
      </dgm:t>
    </dgm:pt>
    <dgm:pt modelId="{25803453-0CDE-470F-BFCC-822B33DF9AF9}" type="parTrans" cxnId="{58DC4391-C8B6-49B3-A4B9-B72BC829C56C}">
      <dgm:prSet/>
      <dgm:spPr/>
      <dgm:t>
        <a:bodyPr/>
        <a:lstStyle/>
        <a:p>
          <a:endParaRPr lang="en-GB">
            <a:solidFill>
              <a:schemeClr val="accent5">
                <a:lumMod val="10000"/>
              </a:schemeClr>
            </a:solidFill>
          </a:endParaRPr>
        </a:p>
      </dgm:t>
    </dgm:pt>
    <dgm:pt modelId="{5CB94FA2-BF0A-4E6C-9262-765376B19A5E}" type="sibTrans" cxnId="{58DC4391-C8B6-49B3-A4B9-B72BC829C56C}">
      <dgm:prSet/>
      <dgm:spPr/>
      <dgm:t>
        <a:bodyPr/>
        <a:lstStyle/>
        <a:p>
          <a:endParaRPr lang="en-GB">
            <a:solidFill>
              <a:schemeClr val="accent5">
                <a:lumMod val="10000"/>
              </a:schemeClr>
            </a:solidFill>
          </a:endParaRPr>
        </a:p>
      </dgm:t>
    </dgm:pt>
    <dgm:pt modelId="{94D811D8-89A7-4266-BCE7-673584EEBEBC}">
      <dgm:prSet custT="1"/>
      <dgm:spPr/>
      <dgm:t>
        <a:bodyPr/>
        <a:lstStyle/>
        <a:p>
          <a:pPr algn="just">
            <a:buNone/>
          </a:pPr>
          <a:r>
            <a:rPr lang="en-IN" sz="1200">
              <a:solidFill>
                <a:schemeClr val="accent5">
                  <a:lumMod val="10000"/>
                </a:schemeClr>
              </a:solidFill>
              <a:latin typeface="+mn-lt"/>
            </a:rPr>
            <a:t>The review was also seen to have recommended approximately 15 immediate, necessary steps which helped in the elimination of the culture of defensiveness (ITV News, 2026).</a:t>
          </a:r>
          <a:endParaRPr lang="en-IN" sz="1200" dirty="0">
            <a:solidFill>
              <a:schemeClr val="accent5">
                <a:lumMod val="10000"/>
              </a:schemeClr>
            </a:solidFill>
            <a:latin typeface="+mn-lt"/>
          </a:endParaRPr>
        </a:p>
      </dgm:t>
    </dgm:pt>
    <dgm:pt modelId="{AA6283B6-30B0-4089-BF15-D64D3A0747A8}" type="parTrans" cxnId="{6E53A55C-83C0-4623-BD64-33D1DEBB76DC}">
      <dgm:prSet/>
      <dgm:spPr/>
      <dgm:t>
        <a:bodyPr/>
        <a:lstStyle/>
        <a:p>
          <a:endParaRPr lang="en-GB">
            <a:solidFill>
              <a:schemeClr val="accent5">
                <a:lumMod val="10000"/>
              </a:schemeClr>
            </a:solidFill>
          </a:endParaRPr>
        </a:p>
      </dgm:t>
    </dgm:pt>
    <dgm:pt modelId="{DFA473C2-72EB-4AEC-A9A8-E187083E2822}" type="sibTrans" cxnId="{6E53A55C-83C0-4623-BD64-33D1DEBB76DC}">
      <dgm:prSet/>
      <dgm:spPr/>
      <dgm:t>
        <a:bodyPr/>
        <a:lstStyle/>
        <a:p>
          <a:endParaRPr lang="en-GB">
            <a:solidFill>
              <a:schemeClr val="accent5">
                <a:lumMod val="10000"/>
              </a:schemeClr>
            </a:solidFill>
          </a:endParaRPr>
        </a:p>
      </dgm:t>
    </dgm:pt>
    <dgm:pt modelId="{E1EC6423-7116-4698-BBFC-2E866F2CF706}" type="pres">
      <dgm:prSet presAssocID="{1AC534DA-D024-4CE1-9F08-E90F315A3A6A}" presName="linearFlow" presStyleCnt="0">
        <dgm:presLayoutVars>
          <dgm:resizeHandles val="exact"/>
        </dgm:presLayoutVars>
      </dgm:prSet>
      <dgm:spPr/>
    </dgm:pt>
    <dgm:pt modelId="{A3B55D9D-D2F3-46AF-BA77-AD32494D7363}" type="pres">
      <dgm:prSet presAssocID="{F7210554-F8ED-4DD4-8450-54F0DD267084}" presName="node" presStyleLbl="node1" presStyleIdx="0" presStyleCnt="4" custScaleX="163256">
        <dgm:presLayoutVars>
          <dgm:bulletEnabled val="1"/>
        </dgm:presLayoutVars>
      </dgm:prSet>
      <dgm:spPr/>
      <dgm:t>
        <a:bodyPr/>
        <a:lstStyle/>
        <a:p>
          <a:endParaRPr lang="en-US"/>
        </a:p>
      </dgm:t>
    </dgm:pt>
    <dgm:pt modelId="{715CE00A-9B66-460D-BB58-7128AECDA8D2}" type="pres">
      <dgm:prSet presAssocID="{43A522B3-DF92-43FA-AD74-7C1C6308CA9A}" presName="sibTrans" presStyleLbl="sibTrans2D1" presStyleIdx="0" presStyleCnt="3"/>
      <dgm:spPr/>
      <dgm:t>
        <a:bodyPr/>
        <a:lstStyle/>
        <a:p>
          <a:endParaRPr lang="en-US"/>
        </a:p>
      </dgm:t>
    </dgm:pt>
    <dgm:pt modelId="{AED55DB8-C560-4B32-A2EE-9786C4593706}" type="pres">
      <dgm:prSet presAssocID="{43A522B3-DF92-43FA-AD74-7C1C6308CA9A}" presName="connectorText" presStyleLbl="sibTrans2D1" presStyleIdx="0" presStyleCnt="3"/>
      <dgm:spPr/>
      <dgm:t>
        <a:bodyPr/>
        <a:lstStyle/>
        <a:p>
          <a:endParaRPr lang="en-US"/>
        </a:p>
      </dgm:t>
    </dgm:pt>
    <dgm:pt modelId="{934408CD-E883-49C3-95D9-E1C5713A9D68}" type="pres">
      <dgm:prSet presAssocID="{BB60B758-A880-4D4A-836E-68F88BF4A2E0}" presName="node" presStyleLbl="node1" presStyleIdx="1" presStyleCnt="4" custScaleX="163256">
        <dgm:presLayoutVars>
          <dgm:bulletEnabled val="1"/>
        </dgm:presLayoutVars>
      </dgm:prSet>
      <dgm:spPr/>
      <dgm:t>
        <a:bodyPr/>
        <a:lstStyle/>
        <a:p>
          <a:endParaRPr lang="en-US"/>
        </a:p>
      </dgm:t>
    </dgm:pt>
    <dgm:pt modelId="{E1958040-4895-4EC1-BFAD-453F60CEB407}" type="pres">
      <dgm:prSet presAssocID="{63F11FA5-BD76-4C50-8694-07171448A6F6}" presName="sibTrans" presStyleLbl="sibTrans2D1" presStyleIdx="1" presStyleCnt="3"/>
      <dgm:spPr/>
      <dgm:t>
        <a:bodyPr/>
        <a:lstStyle/>
        <a:p>
          <a:endParaRPr lang="en-US"/>
        </a:p>
      </dgm:t>
    </dgm:pt>
    <dgm:pt modelId="{C1BC2D25-782D-4FDE-A78D-9342F3237DC7}" type="pres">
      <dgm:prSet presAssocID="{63F11FA5-BD76-4C50-8694-07171448A6F6}" presName="connectorText" presStyleLbl="sibTrans2D1" presStyleIdx="1" presStyleCnt="3"/>
      <dgm:spPr/>
      <dgm:t>
        <a:bodyPr/>
        <a:lstStyle/>
        <a:p>
          <a:endParaRPr lang="en-US"/>
        </a:p>
      </dgm:t>
    </dgm:pt>
    <dgm:pt modelId="{C4B4E2EE-ACA7-4F51-8637-202EDE6E4AB6}" type="pres">
      <dgm:prSet presAssocID="{CA16E45B-1D7B-4B05-95CC-7DC16BAC1676}" presName="node" presStyleLbl="node1" presStyleIdx="2" presStyleCnt="4" custScaleX="163256">
        <dgm:presLayoutVars>
          <dgm:bulletEnabled val="1"/>
        </dgm:presLayoutVars>
      </dgm:prSet>
      <dgm:spPr/>
      <dgm:t>
        <a:bodyPr/>
        <a:lstStyle/>
        <a:p>
          <a:endParaRPr lang="en-US"/>
        </a:p>
      </dgm:t>
    </dgm:pt>
    <dgm:pt modelId="{76EA58C7-31B4-4593-B0C6-63F7B1197338}" type="pres">
      <dgm:prSet presAssocID="{5CB94FA2-BF0A-4E6C-9262-765376B19A5E}" presName="sibTrans" presStyleLbl="sibTrans2D1" presStyleIdx="2" presStyleCnt="3"/>
      <dgm:spPr/>
      <dgm:t>
        <a:bodyPr/>
        <a:lstStyle/>
        <a:p>
          <a:endParaRPr lang="en-US"/>
        </a:p>
      </dgm:t>
    </dgm:pt>
    <dgm:pt modelId="{563BDA0F-A4C6-4BCA-A213-4299091A7628}" type="pres">
      <dgm:prSet presAssocID="{5CB94FA2-BF0A-4E6C-9262-765376B19A5E}" presName="connectorText" presStyleLbl="sibTrans2D1" presStyleIdx="2" presStyleCnt="3"/>
      <dgm:spPr/>
      <dgm:t>
        <a:bodyPr/>
        <a:lstStyle/>
        <a:p>
          <a:endParaRPr lang="en-US"/>
        </a:p>
      </dgm:t>
    </dgm:pt>
    <dgm:pt modelId="{57832610-7D9A-40A3-9BF4-0A702A0B3BE7}" type="pres">
      <dgm:prSet presAssocID="{94D811D8-89A7-4266-BCE7-673584EEBEBC}" presName="node" presStyleLbl="node1" presStyleIdx="3" presStyleCnt="4" custScaleX="163256">
        <dgm:presLayoutVars>
          <dgm:bulletEnabled val="1"/>
        </dgm:presLayoutVars>
      </dgm:prSet>
      <dgm:spPr/>
      <dgm:t>
        <a:bodyPr/>
        <a:lstStyle/>
        <a:p>
          <a:endParaRPr lang="en-US"/>
        </a:p>
      </dgm:t>
    </dgm:pt>
  </dgm:ptLst>
  <dgm:cxnLst>
    <dgm:cxn modelId="{077029FB-B497-4057-961D-23E2C094965C}" type="presOf" srcId="{5CB94FA2-BF0A-4E6C-9262-765376B19A5E}" destId="{563BDA0F-A4C6-4BCA-A213-4299091A7628}" srcOrd="1" destOrd="0" presId="urn:microsoft.com/office/officeart/2005/8/layout/process2"/>
    <dgm:cxn modelId="{EA91188B-DFF2-461C-A4ED-8FBCA43E67FF}" type="presOf" srcId="{94D811D8-89A7-4266-BCE7-673584EEBEBC}" destId="{57832610-7D9A-40A3-9BF4-0A702A0B3BE7}" srcOrd="0" destOrd="0" presId="urn:microsoft.com/office/officeart/2005/8/layout/process2"/>
    <dgm:cxn modelId="{91A43233-2FDC-4274-835A-E17190E2084A}" srcId="{1AC534DA-D024-4CE1-9F08-E90F315A3A6A}" destId="{BB60B758-A880-4D4A-836E-68F88BF4A2E0}" srcOrd="1" destOrd="0" parTransId="{85A524F7-1D04-4B67-AABC-757D7BB3ABE8}" sibTransId="{63F11FA5-BD76-4C50-8694-07171448A6F6}"/>
    <dgm:cxn modelId="{E4F8CC57-751D-4D2E-857B-46CA13EBA401}" type="presOf" srcId="{F7210554-F8ED-4DD4-8450-54F0DD267084}" destId="{A3B55D9D-D2F3-46AF-BA77-AD32494D7363}" srcOrd="0" destOrd="0" presId="urn:microsoft.com/office/officeart/2005/8/layout/process2"/>
    <dgm:cxn modelId="{58DC4391-C8B6-49B3-A4B9-B72BC829C56C}" srcId="{1AC534DA-D024-4CE1-9F08-E90F315A3A6A}" destId="{CA16E45B-1D7B-4B05-95CC-7DC16BAC1676}" srcOrd="2" destOrd="0" parTransId="{25803453-0CDE-470F-BFCC-822B33DF9AF9}" sibTransId="{5CB94FA2-BF0A-4E6C-9262-765376B19A5E}"/>
    <dgm:cxn modelId="{087E65A8-DCE9-4AF5-BE21-7A725F56C0AD}" type="presOf" srcId="{43A522B3-DF92-43FA-AD74-7C1C6308CA9A}" destId="{AED55DB8-C560-4B32-A2EE-9786C4593706}" srcOrd="1" destOrd="0" presId="urn:microsoft.com/office/officeart/2005/8/layout/process2"/>
    <dgm:cxn modelId="{FCF61495-2DE5-484F-9101-AD405789321C}" type="presOf" srcId="{63F11FA5-BD76-4C50-8694-07171448A6F6}" destId="{E1958040-4895-4EC1-BFAD-453F60CEB407}" srcOrd="0" destOrd="0" presId="urn:microsoft.com/office/officeart/2005/8/layout/process2"/>
    <dgm:cxn modelId="{FB2D55AD-7C43-405B-A4D8-99AFAA14654D}" type="presOf" srcId="{1AC534DA-D024-4CE1-9F08-E90F315A3A6A}" destId="{E1EC6423-7116-4698-BBFC-2E866F2CF706}" srcOrd="0" destOrd="0" presId="urn:microsoft.com/office/officeart/2005/8/layout/process2"/>
    <dgm:cxn modelId="{A7F90549-DAC6-498C-8FEA-8B64FF3DE7DE}" srcId="{1AC534DA-D024-4CE1-9F08-E90F315A3A6A}" destId="{F7210554-F8ED-4DD4-8450-54F0DD267084}" srcOrd="0" destOrd="0" parTransId="{5F8BC7B8-AAE9-4187-B141-2754977A97B0}" sibTransId="{43A522B3-DF92-43FA-AD74-7C1C6308CA9A}"/>
    <dgm:cxn modelId="{CA36ECB1-1F9F-4ED2-924F-E21B5DD47AE3}" type="presOf" srcId="{63F11FA5-BD76-4C50-8694-07171448A6F6}" destId="{C1BC2D25-782D-4FDE-A78D-9342F3237DC7}" srcOrd="1" destOrd="0" presId="urn:microsoft.com/office/officeart/2005/8/layout/process2"/>
    <dgm:cxn modelId="{026603C6-3FFB-44AF-9AB7-E5E4B52D7603}" type="presOf" srcId="{CA16E45B-1D7B-4B05-95CC-7DC16BAC1676}" destId="{C4B4E2EE-ACA7-4F51-8637-202EDE6E4AB6}" srcOrd="0" destOrd="0" presId="urn:microsoft.com/office/officeart/2005/8/layout/process2"/>
    <dgm:cxn modelId="{6E53A55C-83C0-4623-BD64-33D1DEBB76DC}" srcId="{1AC534DA-D024-4CE1-9F08-E90F315A3A6A}" destId="{94D811D8-89A7-4266-BCE7-673584EEBEBC}" srcOrd="3" destOrd="0" parTransId="{AA6283B6-30B0-4089-BF15-D64D3A0747A8}" sibTransId="{DFA473C2-72EB-4AEC-A9A8-E187083E2822}"/>
    <dgm:cxn modelId="{2B5B16E3-ADF7-4359-8AF3-92780753FAFF}" type="presOf" srcId="{43A522B3-DF92-43FA-AD74-7C1C6308CA9A}" destId="{715CE00A-9B66-460D-BB58-7128AECDA8D2}" srcOrd="0" destOrd="0" presId="urn:microsoft.com/office/officeart/2005/8/layout/process2"/>
    <dgm:cxn modelId="{3C0B2E82-718C-4686-88C3-A25DB5FA08ED}" type="presOf" srcId="{5CB94FA2-BF0A-4E6C-9262-765376B19A5E}" destId="{76EA58C7-31B4-4593-B0C6-63F7B1197338}" srcOrd="0" destOrd="0" presId="urn:microsoft.com/office/officeart/2005/8/layout/process2"/>
    <dgm:cxn modelId="{B21A8017-56DF-4CE9-A271-83434195A94B}" type="presOf" srcId="{BB60B758-A880-4D4A-836E-68F88BF4A2E0}" destId="{934408CD-E883-49C3-95D9-E1C5713A9D68}" srcOrd="0" destOrd="0" presId="urn:microsoft.com/office/officeart/2005/8/layout/process2"/>
    <dgm:cxn modelId="{021B81E2-E5D6-4A53-ACFB-3B8C8E437729}" type="presParOf" srcId="{E1EC6423-7116-4698-BBFC-2E866F2CF706}" destId="{A3B55D9D-D2F3-46AF-BA77-AD32494D7363}" srcOrd="0" destOrd="0" presId="urn:microsoft.com/office/officeart/2005/8/layout/process2"/>
    <dgm:cxn modelId="{CCC47969-3A40-4907-858F-07A5D380F35E}" type="presParOf" srcId="{E1EC6423-7116-4698-BBFC-2E866F2CF706}" destId="{715CE00A-9B66-460D-BB58-7128AECDA8D2}" srcOrd="1" destOrd="0" presId="urn:microsoft.com/office/officeart/2005/8/layout/process2"/>
    <dgm:cxn modelId="{5842B4B6-B838-4F31-8AAD-1AB75E897D49}" type="presParOf" srcId="{715CE00A-9B66-460D-BB58-7128AECDA8D2}" destId="{AED55DB8-C560-4B32-A2EE-9786C4593706}" srcOrd="0" destOrd="0" presId="urn:microsoft.com/office/officeart/2005/8/layout/process2"/>
    <dgm:cxn modelId="{0C72BFCC-02CB-4957-81C8-5EC0C537FAC1}" type="presParOf" srcId="{E1EC6423-7116-4698-BBFC-2E866F2CF706}" destId="{934408CD-E883-49C3-95D9-E1C5713A9D68}" srcOrd="2" destOrd="0" presId="urn:microsoft.com/office/officeart/2005/8/layout/process2"/>
    <dgm:cxn modelId="{0AE1DEDC-6CAB-4F90-BBD0-701BC1A072C4}" type="presParOf" srcId="{E1EC6423-7116-4698-BBFC-2E866F2CF706}" destId="{E1958040-4895-4EC1-BFAD-453F60CEB407}" srcOrd="3" destOrd="0" presId="urn:microsoft.com/office/officeart/2005/8/layout/process2"/>
    <dgm:cxn modelId="{C9937145-89D5-427C-95E3-66364D5F34B5}" type="presParOf" srcId="{E1958040-4895-4EC1-BFAD-453F60CEB407}" destId="{C1BC2D25-782D-4FDE-A78D-9342F3237DC7}" srcOrd="0" destOrd="0" presId="urn:microsoft.com/office/officeart/2005/8/layout/process2"/>
    <dgm:cxn modelId="{C5C3D8BE-7DEB-46CE-BE8F-5DBB13EBD3DB}" type="presParOf" srcId="{E1EC6423-7116-4698-BBFC-2E866F2CF706}" destId="{C4B4E2EE-ACA7-4F51-8637-202EDE6E4AB6}" srcOrd="4" destOrd="0" presId="urn:microsoft.com/office/officeart/2005/8/layout/process2"/>
    <dgm:cxn modelId="{23CA74E6-C49E-4E5C-ABC1-E5CBFA5E2AF2}" type="presParOf" srcId="{E1EC6423-7116-4698-BBFC-2E866F2CF706}" destId="{76EA58C7-31B4-4593-B0C6-63F7B1197338}" srcOrd="5" destOrd="0" presId="urn:microsoft.com/office/officeart/2005/8/layout/process2"/>
    <dgm:cxn modelId="{D5D3A17A-3776-4159-929E-4254422054C0}" type="presParOf" srcId="{76EA58C7-31B4-4593-B0C6-63F7B1197338}" destId="{563BDA0F-A4C6-4BCA-A213-4299091A7628}" srcOrd="0" destOrd="0" presId="urn:microsoft.com/office/officeart/2005/8/layout/process2"/>
    <dgm:cxn modelId="{0C41A798-D631-4952-83E0-3F328AEEBB08}" type="presParOf" srcId="{E1EC6423-7116-4698-BBFC-2E866F2CF706}" destId="{57832610-7D9A-40A3-9BF4-0A702A0B3BE7}" srcOrd="6"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4AED7E8-F6C0-46BF-81E4-1AB77E789AD6}" type="doc">
      <dgm:prSet loTypeId="urn:microsoft.com/office/officeart/2005/8/layout/list1" loCatId="list" qsTypeId="urn:microsoft.com/office/officeart/2005/8/quickstyle/simple1" qsCatId="simple" csTypeId="urn:microsoft.com/office/officeart/2005/8/colors/accent6_4" csCatId="accent6" phldr="1"/>
      <dgm:spPr/>
      <dgm:t>
        <a:bodyPr/>
        <a:lstStyle/>
        <a:p>
          <a:endParaRPr lang="en-GB"/>
        </a:p>
      </dgm:t>
    </dgm:pt>
    <dgm:pt modelId="{918BC7AF-4A10-4554-AEFA-BA2A29A080EB}">
      <dgm:prSet phldrT="[Text]" phldr="0" custT="1"/>
      <dgm:spPr/>
      <dgm:t>
        <a:bodyPr/>
        <a:lstStyle/>
        <a:p>
          <a:r>
            <a:rPr lang="en-GB" sz="1200" b="1">
              <a:solidFill>
                <a:schemeClr val="accent5">
                  <a:lumMod val="10000"/>
                </a:schemeClr>
              </a:solidFill>
            </a:rPr>
            <a:t>Definition</a:t>
          </a:r>
          <a:endParaRPr lang="en-GB" sz="1200" b="1" dirty="0">
            <a:solidFill>
              <a:schemeClr val="accent5">
                <a:lumMod val="10000"/>
              </a:schemeClr>
            </a:solidFill>
          </a:endParaRPr>
        </a:p>
      </dgm:t>
    </dgm:pt>
    <dgm:pt modelId="{DA4844A4-CC40-4ADD-9B8C-895C9B201B7E}" type="parTrans" cxnId="{3AFA5AFE-50F9-4DE8-BBDB-2CFEDF68E0B1}">
      <dgm:prSet/>
      <dgm:spPr/>
      <dgm:t>
        <a:bodyPr/>
        <a:lstStyle/>
        <a:p>
          <a:endParaRPr lang="en-GB"/>
        </a:p>
      </dgm:t>
    </dgm:pt>
    <dgm:pt modelId="{F3BEA354-7E40-47A7-A92D-680E1C5321EF}" type="sibTrans" cxnId="{3AFA5AFE-50F9-4DE8-BBDB-2CFEDF68E0B1}">
      <dgm:prSet/>
      <dgm:spPr/>
      <dgm:t>
        <a:bodyPr/>
        <a:lstStyle/>
        <a:p>
          <a:endParaRPr lang="en-GB"/>
        </a:p>
      </dgm:t>
    </dgm:pt>
    <dgm:pt modelId="{8B6A439A-F6BD-4B31-A906-D59CA13DCF25}">
      <dgm:prSet phldrT="[Text]" phldr="0" custT="1"/>
      <dgm:spPr/>
      <dgm:t>
        <a:bodyPr/>
        <a:lstStyle/>
        <a:p>
          <a:r>
            <a:rPr lang="en-GB" sz="1200" b="1">
              <a:solidFill>
                <a:schemeClr val="accent5">
                  <a:lumMod val="10000"/>
                </a:schemeClr>
              </a:solidFill>
            </a:rPr>
            <a:t>Structural Dimension</a:t>
          </a:r>
          <a:endParaRPr lang="en-GB" sz="1200" b="1" dirty="0">
            <a:solidFill>
              <a:schemeClr val="accent5">
                <a:lumMod val="10000"/>
              </a:schemeClr>
            </a:solidFill>
          </a:endParaRPr>
        </a:p>
      </dgm:t>
    </dgm:pt>
    <dgm:pt modelId="{EBD0C1CE-92CD-4CDD-BAFD-1793FA99C9BA}" type="parTrans" cxnId="{DA97E64D-DBED-4AAD-94FA-F106C20EC664}">
      <dgm:prSet/>
      <dgm:spPr/>
      <dgm:t>
        <a:bodyPr/>
        <a:lstStyle/>
        <a:p>
          <a:endParaRPr lang="en-GB"/>
        </a:p>
      </dgm:t>
    </dgm:pt>
    <dgm:pt modelId="{82ED0005-9885-4688-934E-971B15FC988B}" type="sibTrans" cxnId="{DA97E64D-DBED-4AAD-94FA-F106C20EC664}">
      <dgm:prSet/>
      <dgm:spPr/>
      <dgm:t>
        <a:bodyPr/>
        <a:lstStyle/>
        <a:p>
          <a:endParaRPr lang="en-GB"/>
        </a:p>
      </dgm:t>
    </dgm:pt>
    <dgm:pt modelId="{30671EA0-9AB1-45D3-AA19-7F49D6087A55}">
      <dgm:prSet phldrT="[Text]" phldr="0" custT="1"/>
      <dgm:spPr/>
      <dgm:t>
        <a:bodyPr/>
        <a:lstStyle/>
        <a:p>
          <a:r>
            <a:rPr lang="en-GB" sz="1200" b="1">
              <a:solidFill>
                <a:schemeClr val="accent5">
                  <a:lumMod val="10000"/>
                </a:schemeClr>
              </a:solidFill>
            </a:rPr>
            <a:t>Process Dimension</a:t>
          </a:r>
          <a:endParaRPr lang="en-GB" sz="1200" b="1" dirty="0">
            <a:solidFill>
              <a:schemeClr val="accent5">
                <a:lumMod val="10000"/>
              </a:schemeClr>
            </a:solidFill>
          </a:endParaRPr>
        </a:p>
      </dgm:t>
    </dgm:pt>
    <dgm:pt modelId="{E1771B58-C15E-415A-BB95-BFB19046016F}" type="parTrans" cxnId="{3189C996-96D7-448B-B3BB-2D36237337E6}">
      <dgm:prSet/>
      <dgm:spPr/>
      <dgm:t>
        <a:bodyPr/>
        <a:lstStyle/>
        <a:p>
          <a:endParaRPr lang="en-GB"/>
        </a:p>
      </dgm:t>
    </dgm:pt>
    <dgm:pt modelId="{EA668C43-FEA2-44C0-A366-CF5F61F99AD3}" type="sibTrans" cxnId="{3189C996-96D7-448B-B3BB-2D36237337E6}">
      <dgm:prSet/>
      <dgm:spPr/>
      <dgm:t>
        <a:bodyPr/>
        <a:lstStyle/>
        <a:p>
          <a:endParaRPr lang="en-GB"/>
        </a:p>
      </dgm:t>
    </dgm:pt>
    <dgm:pt modelId="{C4ADA6B6-41F2-46B8-B462-5742A1ADECAF}">
      <dgm:prSet phldrT="[Text]" phldr="0" custT="1"/>
      <dgm:spPr/>
      <dgm:t>
        <a:bodyPr/>
        <a:lstStyle/>
        <a:p>
          <a:r>
            <a:rPr lang="en-GB" sz="1200" b="1" dirty="0">
              <a:solidFill>
                <a:schemeClr val="accent5">
                  <a:lumMod val="10000"/>
                </a:schemeClr>
              </a:solidFill>
            </a:rPr>
            <a:t>Outcome Dimension</a:t>
          </a:r>
        </a:p>
      </dgm:t>
    </dgm:pt>
    <dgm:pt modelId="{6E2C48F2-9608-4B40-BE01-27CC0D070524}" type="parTrans" cxnId="{CA40B5C4-410B-4D87-BF05-FD33CC85B614}">
      <dgm:prSet/>
      <dgm:spPr/>
      <dgm:t>
        <a:bodyPr/>
        <a:lstStyle/>
        <a:p>
          <a:endParaRPr lang="en-GB"/>
        </a:p>
      </dgm:t>
    </dgm:pt>
    <dgm:pt modelId="{741E66E7-437B-4BE3-BA87-A0E3406C8E03}" type="sibTrans" cxnId="{CA40B5C4-410B-4D87-BF05-FD33CC85B614}">
      <dgm:prSet/>
      <dgm:spPr/>
      <dgm:t>
        <a:bodyPr/>
        <a:lstStyle/>
        <a:p>
          <a:endParaRPr lang="en-GB"/>
        </a:p>
      </dgm:t>
    </dgm:pt>
    <dgm:pt modelId="{349D32FB-214C-481B-AB14-9520A2CB2DA8}">
      <dgm:prSet phldrT="[Text]" phldr="0" custT="1"/>
      <dgm:spPr/>
      <dgm:t>
        <a:bodyPr/>
        <a:lstStyle/>
        <a:p>
          <a:pPr algn="just">
            <a:buNone/>
          </a:pPr>
          <a:r>
            <a:rPr lang="en-IN" sz="1200" dirty="0">
              <a:solidFill>
                <a:schemeClr val="accent5">
                  <a:lumMod val="10000"/>
                </a:schemeClr>
              </a:solidFill>
            </a:rPr>
            <a:t>	In this context, it can be asserted that the Donabedian's models helped in assessing the quality through services offered in health care through structural, process, outcome dimensions, and interrelated types of health care delivery service quality (</a:t>
          </a:r>
          <a:r>
            <a:rPr lang="en-IN" sz="1200" dirty="0" err="1">
              <a:solidFill>
                <a:schemeClr val="accent5">
                  <a:lumMod val="10000"/>
                </a:schemeClr>
              </a:solidFill>
            </a:rPr>
            <a:t>Ghofrani</a:t>
          </a:r>
          <a:r>
            <a:rPr lang="en-IN" sz="1200" dirty="0">
              <a:solidFill>
                <a:schemeClr val="accent5">
                  <a:lumMod val="10000"/>
                </a:schemeClr>
              </a:solidFill>
            </a:rPr>
            <a:t> </a:t>
          </a:r>
          <a:r>
            <a:rPr lang="en-IN" sz="1200" i="1" dirty="0">
              <a:solidFill>
                <a:schemeClr val="accent5">
                  <a:lumMod val="10000"/>
                </a:schemeClr>
              </a:solidFill>
            </a:rPr>
            <a:t>et al.,</a:t>
          </a:r>
          <a:r>
            <a:rPr lang="en-IN" sz="1200" dirty="0">
              <a:solidFill>
                <a:schemeClr val="accent5">
                  <a:lumMod val="10000"/>
                </a:schemeClr>
              </a:solidFill>
            </a:rPr>
            <a:t> 2024).</a:t>
          </a:r>
          <a:endParaRPr lang="en-GB" sz="1200" dirty="0">
            <a:solidFill>
              <a:schemeClr val="accent5">
                <a:lumMod val="10000"/>
              </a:schemeClr>
            </a:solidFill>
          </a:endParaRPr>
        </a:p>
      </dgm:t>
    </dgm:pt>
    <dgm:pt modelId="{E26CE10D-BB62-48AD-B349-1AAF6EF7EB9B}" type="parTrans" cxnId="{1E0098F2-8DBE-42AD-8691-331B4C4C39BA}">
      <dgm:prSet/>
      <dgm:spPr/>
      <dgm:t>
        <a:bodyPr/>
        <a:lstStyle/>
        <a:p>
          <a:endParaRPr lang="en-GB"/>
        </a:p>
      </dgm:t>
    </dgm:pt>
    <dgm:pt modelId="{0A6E4656-97D6-4BEB-B493-BB3D24A5F58A}" type="sibTrans" cxnId="{1E0098F2-8DBE-42AD-8691-331B4C4C39BA}">
      <dgm:prSet/>
      <dgm:spPr/>
      <dgm:t>
        <a:bodyPr/>
        <a:lstStyle/>
        <a:p>
          <a:endParaRPr lang="en-GB"/>
        </a:p>
      </dgm:t>
    </dgm:pt>
    <dgm:pt modelId="{05DCB1B3-E364-4511-B70F-ABB3CC8F2178}">
      <dgm:prSet phldrT="[Text]" phldr="0" custT="1"/>
      <dgm:spPr/>
      <dgm:t>
        <a:bodyPr/>
        <a:lstStyle/>
        <a:p>
          <a:pPr algn="just">
            <a:buNone/>
          </a:pPr>
          <a:r>
            <a:rPr lang="en-IN" sz="1200" dirty="0">
              <a:solidFill>
                <a:schemeClr val="accent5">
                  <a:lumMod val="10000"/>
                </a:schemeClr>
              </a:solidFill>
            </a:rPr>
            <a:t>	According to De </a:t>
          </a:r>
          <a:r>
            <a:rPr lang="en-IN" sz="1200" dirty="0" err="1">
              <a:solidFill>
                <a:schemeClr val="accent5">
                  <a:lumMod val="10000"/>
                </a:schemeClr>
              </a:solidFill>
            </a:rPr>
            <a:t>Rosis</a:t>
          </a:r>
          <a:r>
            <a:rPr lang="en-IN" sz="1200" dirty="0">
              <a:solidFill>
                <a:schemeClr val="accent5">
                  <a:lumMod val="10000"/>
                </a:schemeClr>
              </a:solidFill>
            </a:rPr>
            <a:t> (2024), through the theory, it can be seen that the structural dimension of healthcare services is made up of organizational resources such as work force, physical facilities, and the systems of governance.</a:t>
          </a:r>
          <a:endParaRPr lang="en-GB" sz="1200" dirty="0">
            <a:solidFill>
              <a:schemeClr val="accent5">
                <a:lumMod val="10000"/>
              </a:schemeClr>
            </a:solidFill>
          </a:endParaRPr>
        </a:p>
      </dgm:t>
    </dgm:pt>
    <dgm:pt modelId="{B0E9489B-7F2E-403A-A28C-0A629C457F28}" type="parTrans" cxnId="{53E7E3C2-0ADC-4533-91E9-BEAF1202884B}">
      <dgm:prSet/>
      <dgm:spPr/>
      <dgm:t>
        <a:bodyPr/>
        <a:lstStyle/>
        <a:p>
          <a:endParaRPr lang="en-GB"/>
        </a:p>
      </dgm:t>
    </dgm:pt>
    <dgm:pt modelId="{75643564-34D6-4904-A752-DEB5F4D185FF}" type="sibTrans" cxnId="{53E7E3C2-0ADC-4533-91E9-BEAF1202884B}">
      <dgm:prSet/>
      <dgm:spPr/>
      <dgm:t>
        <a:bodyPr/>
        <a:lstStyle/>
        <a:p>
          <a:endParaRPr lang="en-GB"/>
        </a:p>
      </dgm:t>
    </dgm:pt>
    <dgm:pt modelId="{77E10CE2-A33B-4D70-9D4D-8F0320FC50FB}">
      <dgm:prSet phldrT="[Text]" phldr="0" custT="1"/>
      <dgm:spPr/>
      <dgm:t>
        <a:bodyPr/>
        <a:lstStyle/>
        <a:p>
          <a:pPr algn="just">
            <a:buNone/>
          </a:pPr>
          <a:r>
            <a:rPr lang="en-IN" sz="1200" dirty="0">
              <a:solidFill>
                <a:schemeClr val="accent5">
                  <a:lumMod val="10000"/>
                </a:schemeClr>
              </a:solidFill>
            </a:rPr>
            <a:t>	The Process dimension of health care is seen to be related to the ways in which care is delivered by providers (</a:t>
          </a:r>
          <a:r>
            <a:rPr lang="en-IN" sz="1200" dirty="0" err="1">
              <a:solidFill>
                <a:schemeClr val="accent5">
                  <a:lumMod val="10000"/>
                </a:schemeClr>
              </a:solidFill>
            </a:rPr>
            <a:t>Ghofrani</a:t>
          </a:r>
          <a:r>
            <a:rPr lang="en-IN" sz="1200" dirty="0">
              <a:solidFill>
                <a:schemeClr val="accent5">
                  <a:lumMod val="10000"/>
                </a:schemeClr>
              </a:solidFill>
            </a:rPr>
            <a:t> </a:t>
          </a:r>
          <a:r>
            <a:rPr lang="en-IN" sz="1200" i="1" dirty="0">
              <a:solidFill>
                <a:schemeClr val="accent5">
                  <a:lumMod val="10000"/>
                </a:schemeClr>
              </a:solidFill>
            </a:rPr>
            <a:t>et al.,</a:t>
          </a:r>
          <a:r>
            <a:rPr lang="en-IN" sz="1200" dirty="0">
              <a:solidFill>
                <a:schemeClr val="accent5">
                  <a:lumMod val="10000"/>
                </a:schemeClr>
              </a:solidFill>
            </a:rPr>
            <a:t> 2024).</a:t>
          </a:r>
          <a:endParaRPr lang="en-GB" sz="1200" dirty="0">
            <a:solidFill>
              <a:schemeClr val="accent5">
                <a:lumMod val="10000"/>
              </a:schemeClr>
            </a:solidFill>
          </a:endParaRPr>
        </a:p>
      </dgm:t>
    </dgm:pt>
    <dgm:pt modelId="{8A0EB509-08B6-4DAF-AAD6-0A7B72AB1A99}" type="parTrans" cxnId="{E38C1007-73ED-4C19-A7CB-4F9ED92DD945}">
      <dgm:prSet/>
      <dgm:spPr/>
      <dgm:t>
        <a:bodyPr/>
        <a:lstStyle/>
        <a:p>
          <a:endParaRPr lang="en-GB"/>
        </a:p>
      </dgm:t>
    </dgm:pt>
    <dgm:pt modelId="{BD8A4B64-D3BF-409B-92EC-33059516E1D8}" type="sibTrans" cxnId="{E38C1007-73ED-4C19-A7CB-4F9ED92DD945}">
      <dgm:prSet/>
      <dgm:spPr/>
      <dgm:t>
        <a:bodyPr/>
        <a:lstStyle/>
        <a:p>
          <a:endParaRPr lang="en-GB"/>
        </a:p>
      </dgm:t>
    </dgm:pt>
    <dgm:pt modelId="{484D0A95-D719-4C4A-946D-C91EF792AACF}">
      <dgm:prSet phldrT="[Text]" phldr="0" custT="1"/>
      <dgm:spPr/>
      <dgm:t>
        <a:bodyPr/>
        <a:lstStyle/>
        <a:p>
          <a:pPr algn="just">
            <a:buNone/>
          </a:pPr>
          <a:r>
            <a:rPr lang="en-IN" sz="1200" dirty="0">
              <a:solidFill>
                <a:schemeClr val="accent5">
                  <a:lumMod val="10000"/>
                </a:schemeClr>
              </a:solidFill>
            </a:rPr>
            <a:t>	Similarly, the outcome dimension of health care as per the theory is seen to be related to the impact of care on the patient in terms of patient safety and quality of service (De </a:t>
          </a:r>
          <a:r>
            <a:rPr lang="en-IN" sz="1200" dirty="0" err="1">
              <a:solidFill>
                <a:schemeClr val="accent5">
                  <a:lumMod val="10000"/>
                </a:schemeClr>
              </a:solidFill>
            </a:rPr>
            <a:t>Rosis</a:t>
          </a:r>
          <a:r>
            <a:rPr lang="en-IN" sz="1200" dirty="0">
              <a:solidFill>
                <a:schemeClr val="accent5">
                  <a:lumMod val="10000"/>
                </a:schemeClr>
              </a:solidFill>
            </a:rPr>
            <a:t> 2024).</a:t>
          </a:r>
          <a:endParaRPr lang="en-GB" sz="1200" dirty="0">
            <a:solidFill>
              <a:schemeClr val="accent5">
                <a:lumMod val="10000"/>
              </a:schemeClr>
            </a:solidFill>
          </a:endParaRPr>
        </a:p>
      </dgm:t>
    </dgm:pt>
    <dgm:pt modelId="{BE9EC8FE-54EF-481A-BE84-C9D1EEE52EFC}" type="parTrans" cxnId="{123919AF-4756-4A3A-A777-E24B8F5D2A50}">
      <dgm:prSet/>
      <dgm:spPr/>
      <dgm:t>
        <a:bodyPr/>
        <a:lstStyle/>
        <a:p>
          <a:endParaRPr lang="en-GB"/>
        </a:p>
      </dgm:t>
    </dgm:pt>
    <dgm:pt modelId="{6127C091-77E3-49CD-A519-E8C17C0A188E}" type="sibTrans" cxnId="{123919AF-4756-4A3A-A777-E24B8F5D2A50}">
      <dgm:prSet/>
      <dgm:spPr/>
      <dgm:t>
        <a:bodyPr/>
        <a:lstStyle/>
        <a:p>
          <a:endParaRPr lang="en-GB"/>
        </a:p>
      </dgm:t>
    </dgm:pt>
    <dgm:pt modelId="{014A6545-F6F0-45AE-A244-C798C0A50E25}" type="pres">
      <dgm:prSet presAssocID="{B4AED7E8-F6C0-46BF-81E4-1AB77E789AD6}" presName="linear" presStyleCnt="0">
        <dgm:presLayoutVars>
          <dgm:dir/>
          <dgm:animLvl val="lvl"/>
          <dgm:resizeHandles val="exact"/>
        </dgm:presLayoutVars>
      </dgm:prSet>
      <dgm:spPr/>
      <dgm:t>
        <a:bodyPr/>
        <a:lstStyle/>
        <a:p>
          <a:endParaRPr lang="en-US"/>
        </a:p>
      </dgm:t>
    </dgm:pt>
    <dgm:pt modelId="{3AA03107-0CCB-4316-B02E-2FC7AEAC6970}" type="pres">
      <dgm:prSet presAssocID="{918BC7AF-4A10-4554-AEFA-BA2A29A080EB}" presName="parentLin" presStyleCnt="0"/>
      <dgm:spPr/>
    </dgm:pt>
    <dgm:pt modelId="{46AF0DB8-06E8-4792-AF5E-BE27FF821DF0}" type="pres">
      <dgm:prSet presAssocID="{918BC7AF-4A10-4554-AEFA-BA2A29A080EB}" presName="parentLeftMargin" presStyleLbl="node1" presStyleIdx="0" presStyleCnt="4"/>
      <dgm:spPr/>
      <dgm:t>
        <a:bodyPr/>
        <a:lstStyle/>
        <a:p>
          <a:endParaRPr lang="en-US"/>
        </a:p>
      </dgm:t>
    </dgm:pt>
    <dgm:pt modelId="{096D975B-92BC-48F2-94C7-56831469B06F}" type="pres">
      <dgm:prSet presAssocID="{918BC7AF-4A10-4554-AEFA-BA2A29A080EB}" presName="parentText" presStyleLbl="node1" presStyleIdx="0" presStyleCnt="4">
        <dgm:presLayoutVars>
          <dgm:chMax val="0"/>
          <dgm:bulletEnabled val="1"/>
        </dgm:presLayoutVars>
      </dgm:prSet>
      <dgm:spPr/>
      <dgm:t>
        <a:bodyPr/>
        <a:lstStyle/>
        <a:p>
          <a:endParaRPr lang="en-US"/>
        </a:p>
      </dgm:t>
    </dgm:pt>
    <dgm:pt modelId="{E687D269-AA9B-4DEA-8DE0-C2CC08D037DF}" type="pres">
      <dgm:prSet presAssocID="{918BC7AF-4A10-4554-AEFA-BA2A29A080EB}" presName="negativeSpace" presStyleCnt="0"/>
      <dgm:spPr/>
    </dgm:pt>
    <dgm:pt modelId="{DC6998E4-5C28-4E39-8E72-03F632626482}" type="pres">
      <dgm:prSet presAssocID="{918BC7AF-4A10-4554-AEFA-BA2A29A080EB}" presName="childText" presStyleLbl="conFgAcc1" presStyleIdx="0" presStyleCnt="4">
        <dgm:presLayoutVars>
          <dgm:bulletEnabled val="1"/>
        </dgm:presLayoutVars>
      </dgm:prSet>
      <dgm:spPr/>
      <dgm:t>
        <a:bodyPr/>
        <a:lstStyle/>
        <a:p>
          <a:endParaRPr lang="en-US"/>
        </a:p>
      </dgm:t>
    </dgm:pt>
    <dgm:pt modelId="{EF060263-41BE-4A1B-88C1-8E3FCF6220B1}" type="pres">
      <dgm:prSet presAssocID="{F3BEA354-7E40-47A7-A92D-680E1C5321EF}" presName="spaceBetweenRectangles" presStyleCnt="0"/>
      <dgm:spPr/>
    </dgm:pt>
    <dgm:pt modelId="{52AA34CA-0595-41C2-AAE0-E77060144179}" type="pres">
      <dgm:prSet presAssocID="{8B6A439A-F6BD-4B31-A906-D59CA13DCF25}" presName="parentLin" presStyleCnt="0"/>
      <dgm:spPr/>
    </dgm:pt>
    <dgm:pt modelId="{3C9F1E8C-8BF7-439F-B7A3-BB382F1F1D89}" type="pres">
      <dgm:prSet presAssocID="{8B6A439A-F6BD-4B31-A906-D59CA13DCF25}" presName="parentLeftMargin" presStyleLbl="node1" presStyleIdx="0" presStyleCnt="4"/>
      <dgm:spPr/>
      <dgm:t>
        <a:bodyPr/>
        <a:lstStyle/>
        <a:p>
          <a:endParaRPr lang="en-US"/>
        </a:p>
      </dgm:t>
    </dgm:pt>
    <dgm:pt modelId="{2E3CBC91-CDE9-4ADE-9937-10F5BC537A78}" type="pres">
      <dgm:prSet presAssocID="{8B6A439A-F6BD-4B31-A906-D59CA13DCF25}" presName="parentText" presStyleLbl="node1" presStyleIdx="1" presStyleCnt="4">
        <dgm:presLayoutVars>
          <dgm:chMax val="0"/>
          <dgm:bulletEnabled val="1"/>
        </dgm:presLayoutVars>
      </dgm:prSet>
      <dgm:spPr/>
      <dgm:t>
        <a:bodyPr/>
        <a:lstStyle/>
        <a:p>
          <a:endParaRPr lang="en-US"/>
        </a:p>
      </dgm:t>
    </dgm:pt>
    <dgm:pt modelId="{2708F036-7527-4A9A-B32E-75298B68901B}" type="pres">
      <dgm:prSet presAssocID="{8B6A439A-F6BD-4B31-A906-D59CA13DCF25}" presName="negativeSpace" presStyleCnt="0"/>
      <dgm:spPr/>
    </dgm:pt>
    <dgm:pt modelId="{2B85B4C4-85F8-4C84-880F-5F47B46FAD2E}" type="pres">
      <dgm:prSet presAssocID="{8B6A439A-F6BD-4B31-A906-D59CA13DCF25}" presName="childText" presStyleLbl="conFgAcc1" presStyleIdx="1" presStyleCnt="4">
        <dgm:presLayoutVars>
          <dgm:bulletEnabled val="1"/>
        </dgm:presLayoutVars>
      </dgm:prSet>
      <dgm:spPr/>
      <dgm:t>
        <a:bodyPr/>
        <a:lstStyle/>
        <a:p>
          <a:endParaRPr lang="en-US"/>
        </a:p>
      </dgm:t>
    </dgm:pt>
    <dgm:pt modelId="{EB4378AB-83FD-4C0C-974C-98A933CE3C53}" type="pres">
      <dgm:prSet presAssocID="{82ED0005-9885-4688-934E-971B15FC988B}" presName="spaceBetweenRectangles" presStyleCnt="0"/>
      <dgm:spPr/>
    </dgm:pt>
    <dgm:pt modelId="{6BB13161-5BF6-48EB-B408-47B7C9C432FF}" type="pres">
      <dgm:prSet presAssocID="{30671EA0-9AB1-45D3-AA19-7F49D6087A55}" presName="parentLin" presStyleCnt="0"/>
      <dgm:spPr/>
    </dgm:pt>
    <dgm:pt modelId="{E1249B14-5D8C-4DCC-AE00-4E73FB6189B3}" type="pres">
      <dgm:prSet presAssocID="{30671EA0-9AB1-45D3-AA19-7F49D6087A55}" presName="parentLeftMargin" presStyleLbl="node1" presStyleIdx="1" presStyleCnt="4"/>
      <dgm:spPr/>
      <dgm:t>
        <a:bodyPr/>
        <a:lstStyle/>
        <a:p>
          <a:endParaRPr lang="en-US"/>
        </a:p>
      </dgm:t>
    </dgm:pt>
    <dgm:pt modelId="{7159D761-B8F9-4FC6-9E91-6AD2AB06D6FC}" type="pres">
      <dgm:prSet presAssocID="{30671EA0-9AB1-45D3-AA19-7F49D6087A55}" presName="parentText" presStyleLbl="node1" presStyleIdx="2" presStyleCnt="4">
        <dgm:presLayoutVars>
          <dgm:chMax val="0"/>
          <dgm:bulletEnabled val="1"/>
        </dgm:presLayoutVars>
      </dgm:prSet>
      <dgm:spPr/>
      <dgm:t>
        <a:bodyPr/>
        <a:lstStyle/>
        <a:p>
          <a:endParaRPr lang="en-US"/>
        </a:p>
      </dgm:t>
    </dgm:pt>
    <dgm:pt modelId="{480F624A-AC7C-44BE-B346-7174787677CC}" type="pres">
      <dgm:prSet presAssocID="{30671EA0-9AB1-45D3-AA19-7F49D6087A55}" presName="negativeSpace" presStyleCnt="0"/>
      <dgm:spPr/>
    </dgm:pt>
    <dgm:pt modelId="{DAB58A49-23D2-4EA5-BA7D-C2FEC5367A17}" type="pres">
      <dgm:prSet presAssocID="{30671EA0-9AB1-45D3-AA19-7F49D6087A55}" presName="childText" presStyleLbl="conFgAcc1" presStyleIdx="2" presStyleCnt="4">
        <dgm:presLayoutVars>
          <dgm:bulletEnabled val="1"/>
        </dgm:presLayoutVars>
      </dgm:prSet>
      <dgm:spPr/>
      <dgm:t>
        <a:bodyPr/>
        <a:lstStyle/>
        <a:p>
          <a:endParaRPr lang="en-US"/>
        </a:p>
      </dgm:t>
    </dgm:pt>
    <dgm:pt modelId="{4FDBA438-6C68-40A8-AB6A-C9A00BC0AF69}" type="pres">
      <dgm:prSet presAssocID="{EA668C43-FEA2-44C0-A366-CF5F61F99AD3}" presName="spaceBetweenRectangles" presStyleCnt="0"/>
      <dgm:spPr/>
    </dgm:pt>
    <dgm:pt modelId="{B9F25902-BE28-4BB1-9590-F1B3EFC32827}" type="pres">
      <dgm:prSet presAssocID="{C4ADA6B6-41F2-46B8-B462-5742A1ADECAF}" presName="parentLin" presStyleCnt="0"/>
      <dgm:spPr/>
    </dgm:pt>
    <dgm:pt modelId="{A95F3976-D7C6-4C62-9347-84A8155A7FB6}" type="pres">
      <dgm:prSet presAssocID="{C4ADA6B6-41F2-46B8-B462-5742A1ADECAF}" presName="parentLeftMargin" presStyleLbl="node1" presStyleIdx="2" presStyleCnt="4"/>
      <dgm:spPr/>
      <dgm:t>
        <a:bodyPr/>
        <a:lstStyle/>
        <a:p>
          <a:endParaRPr lang="en-US"/>
        </a:p>
      </dgm:t>
    </dgm:pt>
    <dgm:pt modelId="{FA7DC211-C194-4AE1-8833-60EA0E10DB5D}" type="pres">
      <dgm:prSet presAssocID="{C4ADA6B6-41F2-46B8-B462-5742A1ADECAF}" presName="parentText" presStyleLbl="node1" presStyleIdx="3" presStyleCnt="4">
        <dgm:presLayoutVars>
          <dgm:chMax val="0"/>
          <dgm:bulletEnabled val="1"/>
        </dgm:presLayoutVars>
      </dgm:prSet>
      <dgm:spPr/>
      <dgm:t>
        <a:bodyPr/>
        <a:lstStyle/>
        <a:p>
          <a:endParaRPr lang="en-US"/>
        </a:p>
      </dgm:t>
    </dgm:pt>
    <dgm:pt modelId="{A6C9E844-1321-4011-A309-FE9B48FDB756}" type="pres">
      <dgm:prSet presAssocID="{C4ADA6B6-41F2-46B8-B462-5742A1ADECAF}" presName="negativeSpace" presStyleCnt="0"/>
      <dgm:spPr/>
    </dgm:pt>
    <dgm:pt modelId="{7C82BEC1-5E08-4B24-8E3A-1883E1A5D919}" type="pres">
      <dgm:prSet presAssocID="{C4ADA6B6-41F2-46B8-B462-5742A1ADECAF}" presName="childText" presStyleLbl="conFgAcc1" presStyleIdx="3" presStyleCnt="4">
        <dgm:presLayoutVars>
          <dgm:bulletEnabled val="1"/>
        </dgm:presLayoutVars>
      </dgm:prSet>
      <dgm:spPr/>
      <dgm:t>
        <a:bodyPr/>
        <a:lstStyle/>
        <a:p>
          <a:endParaRPr lang="en-US"/>
        </a:p>
      </dgm:t>
    </dgm:pt>
  </dgm:ptLst>
  <dgm:cxnLst>
    <dgm:cxn modelId="{59F3308D-4780-48F6-A507-A56BCD340FE9}" type="presOf" srcId="{30671EA0-9AB1-45D3-AA19-7F49D6087A55}" destId="{E1249B14-5D8C-4DCC-AE00-4E73FB6189B3}" srcOrd="0" destOrd="0" presId="urn:microsoft.com/office/officeart/2005/8/layout/list1"/>
    <dgm:cxn modelId="{3AFA5AFE-50F9-4DE8-BBDB-2CFEDF68E0B1}" srcId="{B4AED7E8-F6C0-46BF-81E4-1AB77E789AD6}" destId="{918BC7AF-4A10-4554-AEFA-BA2A29A080EB}" srcOrd="0" destOrd="0" parTransId="{DA4844A4-CC40-4ADD-9B8C-895C9B201B7E}" sibTransId="{F3BEA354-7E40-47A7-A92D-680E1C5321EF}"/>
    <dgm:cxn modelId="{343AE682-309E-4A46-B0EB-9E6F2B77BB33}" type="presOf" srcId="{484D0A95-D719-4C4A-946D-C91EF792AACF}" destId="{7C82BEC1-5E08-4B24-8E3A-1883E1A5D919}" srcOrd="0" destOrd="0" presId="urn:microsoft.com/office/officeart/2005/8/layout/list1"/>
    <dgm:cxn modelId="{47597186-D08A-46CD-8529-86BC5AFC480D}" type="presOf" srcId="{C4ADA6B6-41F2-46B8-B462-5742A1ADECAF}" destId="{A95F3976-D7C6-4C62-9347-84A8155A7FB6}" srcOrd="0" destOrd="0" presId="urn:microsoft.com/office/officeart/2005/8/layout/list1"/>
    <dgm:cxn modelId="{456CAA56-E5B8-40FA-A297-EAA76169B89F}" type="presOf" srcId="{918BC7AF-4A10-4554-AEFA-BA2A29A080EB}" destId="{46AF0DB8-06E8-4792-AF5E-BE27FF821DF0}" srcOrd="0" destOrd="0" presId="urn:microsoft.com/office/officeart/2005/8/layout/list1"/>
    <dgm:cxn modelId="{CA40B5C4-410B-4D87-BF05-FD33CC85B614}" srcId="{B4AED7E8-F6C0-46BF-81E4-1AB77E789AD6}" destId="{C4ADA6B6-41F2-46B8-B462-5742A1ADECAF}" srcOrd="3" destOrd="0" parTransId="{6E2C48F2-9608-4B40-BE01-27CC0D070524}" sibTransId="{741E66E7-437B-4BE3-BA87-A0E3406C8E03}"/>
    <dgm:cxn modelId="{E38C1007-73ED-4C19-A7CB-4F9ED92DD945}" srcId="{30671EA0-9AB1-45D3-AA19-7F49D6087A55}" destId="{77E10CE2-A33B-4D70-9D4D-8F0320FC50FB}" srcOrd="0" destOrd="0" parTransId="{8A0EB509-08B6-4DAF-AAD6-0A7B72AB1A99}" sibTransId="{BD8A4B64-D3BF-409B-92EC-33059516E1D8}"/>
    <dgm:cxn modelId="{630C4D0A-1516-499F-A735-DF5FBA2F7677}" type="presOf" srcId="{30671EA0-9AB1-45D3-AA19-7F49D6087A55}" destId="{7159D761-B8F9-4FC6-9E91-6AD2AB06D6FC}" srcOrd="1" destOrd="0" presId="urn:microsoft.com/office/officeart/2005/8/layout/list1"/>
    <dgm:cxn modelId="{BCBE1046-131A-456D-A44B-F47CE682B4E2}" type="presOf" srcId="{918BC7AF-4A10-4554-AEFA-BA2A29A080EB}" destId="{096D975B-92BC-48F2-94C7-56831469B06F}" srcOrd="1" destOrd="0" presId="urn:microsoft.com/office/officeart/2005/8/layout/list1"/>
    <dgm:cxn modelId="{607D1EFB-0DEA-4FD4-A8CE-888A915E8583}" type="presOf" srcId="{77E10CE2-A33B-4D70-9D4D-8F0320FC50FB}" destId="{DAB58A49-23D2-4EA5-BA7D-C2FEC5367A17}" srcOrd="0" destOrd="0" presId="urn:microsoft.com/office/officeart/2005/8/layout/list1"/>
    <dgm:cxn modelId="{AC64AA7B-32C2-485C-95D5-F2D12F6CA491}" type="presOf" srcId="{8B6A439A-F6BD-4B31-A906-D59CA13DCF25}" destId="{2E3CBC91-CDE9-4ADE-9937-10F5BC537A78}" srcOrd="1" destOrd="0" presId="urn:microsoft.com/office/officeart/2005/8/layout/list1"/>
    <dgm:cxn modelId="{0D947657-CD0D-4585-934A-6121B06C492A}" type="presOf" srcId="{05DCB1B3-E364-4511-B70F-ABB3CC8F2178}" destId="{2B85B4C4-85F8-4C84-880F-5F47B46FAD2E}" srcOrd="0" destOrd="0" presId="urn:microsoft.com/office/officeart/2005/8/layout/list1"/>
    <dgm:cxn modelId="{3189C996-96D7-448B-B3BB-2D36237337E6}" srcId="{B4AED7E8-F6C0-46BF-81E4-1AB77E789AD6}" destId="{30671EA0-9AB1-45D3-AA19-7F49D6087A55}" srcOrd="2" destOrd="0" parTransId="{E1771B58-C15E-415A-BB95-BFB19046016F}" sibTransId="{EA668C43-FEA2-44C0-A366-CF5F61F99AD3}"/>
    <dgm:cxn modelId="{123919AF-4756-4A3A-A777-E24B8F5D2A50}" srcId="{C4ADA6B6-41F2-46B8-B462-5742A1ADECAF}" destId="{484D0A95-D719-4C4A-946D-C91EF792AACF}" srcOrd="0" destOrd="0" parTransId="{BE9EC8FE-54EF-481A-BE84-C9D1EEE52EFC}" sibTransId="{6127C091-77E3-49CD-A519-E8C17C0A188E}"/>
    <dgm:cxn modelId="{597802C3-AF89-4396-807A-E318B5E11BEA}" type="presOf" srcId="{349D32FB-214C-481B-AB14-9520A2CB2DA8}" destId="{DC6998E4-5C28-4E39-8E72-03F632626482}" srcOrd="0" destOrd="0" presId="urn:microsoft.com/office/officeart/2005/8/layout/list1"/>
    <dgm:cxn modelId="{FBEB668F-839E-4DEA-9FF8-177A8C72FA6F}" type="presOf" srcId="{8B6A439A-F6BD-4B31-A906-D59CA13DCF25}" destId="{3C9F1E8C-8BF7-439F-B7A3-BB382F1F1D89}" srcOrd="0" destOrd="0" presId="urn:microsoft.com/office/officeart/2005/8/layout/list1"/>
    <dgm:cxn modelId="{53E7E3C2-0ADC-4533-91E9-BEAF1202884B}" srcId="{8B6A439A-F6BD-4B31-A906-D59CA13DCF25}" destId="{05DCB1B3-E364-4511-B70F-ABB3CC8F2178}" srcOrd="0" destOrd="0" parTransId="{B0E9489B-7F2E-403A-A28C-0A629C457F28}" sibTransId="{75643564-34D6-4904-A752-DEB5F4D185FF}"/>
    <dgm:cxn modelId="{DA97E64D-DBED-4AAD-94FA-F106C20EC664}" srcId="{B4AED7E8-F6C0-46BF-81E4-1AB77E789AD6}" destId="{8B6A439A-F6BD-4B31-A906-D59CA13DCF25}" srcOrd="1" destOrd="0" parTransId="{EBD0C1CE-92CD-4CDD-BAFD-1793FA99C9BA}" sibTransId="{82ED0005-9885-4688-934E-971B15FC988B}"/>
    <dgm:cxn modelId="{2E441037-4725-47A0-9EFF-A43742BE58A8}" type="presOf" srcId="{B4AED7E8-F6C0-46BF-81E4-1AB77E789AD6}" destId="{014A6545-F6F0-45AE-A244-C798C0A50E25}" srcOrd="0" destOrd="0" presId="urn:microsoft.com/office/officeart/2005/8/layout/list1"/>
    <dgm:cxn modelId="{8E32F2E7-9DA9-4778-A6A1-FA900B1FB948}" type="presOf" srcId="{C4ADA6B6-41F2-46B8-B462-5742A1ADECAF}" destId="{FA7DC211-C194-4AE1-8833-60EA0E10DB5D}" srcOrd="1" destOrd="0" presId="urn:microsoft.com/office/officeart/2005/8/layout/list1"/>
    <dgm:cxn modelId="{1E0098F2-8DBE-42AD-8691-331B4C4C39BA}" srcId="{918BC7AF-4A10-4554-AEFA-BA2A29A080EB}" destId="{349D32FB-214C-481B-AB14-9520A2CB2DA8}" srcOrd="0" destOrd="0" parTransId="{E26CE10D-BB62-48AD-B349-1AAF6EF7EB9B}" sibTransId="{0A6E4656-97D6-4BEB-B493-BB3D24A5F58A}"/>
    <dgm:cxn modelId="{FF394101-DB29-4BAF-B394-700F1A0F248C}" type="presParOf" srcId="{014A6545-F6F0-45AE-A244-C798C0A50E25}" destId="{3AA03107-0CCB-4316-B02E-2FC7AEAC6970}" srcOrd="0" destOrd="0" presId="urn:microsoft.com/office/officeart/2005/8/layout/list1"/>
    <dgm:cxn modelId="{64AE1724-BF28-41EF-AE3B-EC40EF795A7B}" type="presParOf" srcId="{3AA03107-0CCB-4316-B02E-2FC7AEAC6970}" destId="{46AF0DB8-06E8-4792-AF5E-BE27FF821DF0}" srcOrd="0" destOrd="0" presId="urn:microsoft.com/office/officeart/2005/8/layout/list1"/>
    <dgm:cxn modelId="{4F4A2F30-D53E-4185-88A4-D4970255E426}" type="presParOf" srcId="{3AA03107-0CCB-4316-B02E-2FC7AEAC6970}" destId="{096D975B-92BC-48F2-94C7-56831469B06F}" srcOrd="1" destOrd="0" presId="urn:microsoft.com/office/officeart/2005/8/layout/list1"/>
    <dgm:cxn modelId="{C9D3EAA5-926F-4536-91E5-37478AE6B532}" type="presParOf" srcId="{014A6545-F6F0-45AE-A244-C798C0A50E25}" destId="{E687D269-AA9B-4DEA-8DE0-C2CC08D037DF}" srcOrd="1" destOrd="0" presId="urn:microsoft.com/office/officeart/2005/8/layout/list1"/>
    <dgm:cxn modelId="{CC6AA524-1331-44DA-956E-E7BB532C244A}" type="presParOf" srcId="{014A6545-F6F0-45AE-A244-C798C0A50E25}" destId="{DC6998E4-5C28-4E39-8E72-03F632626482}" srcOrd="2" destOrd="0" presId="urn:microsoft.com/office/officeart/2005/8/layout/list1"/>
    <dgm:cxn modelId="{76E8E28D-8B0D-4C6E-83D5-BDE58349BE66}" type="presParOf" srcId="{014A6545-F6F0-45AE-A244-C798C0A50E25}" destId="{EF060263-41BE-4A1B-88C1-8E3FCF6220B1}" srcOrd="3" destOrd="0" presId="urn:microsoft.com/office/officeart/2005/8/layout/list1"/>
    <dgm:cxn modelId="{2BAA33E0-E47E-445F-B3BC-19E2C2565213}" type="presParOf" srcId="{014A6545-F6F0-45AE-A244-C798C0A50E25}" destId="{52AA34CA-0595-41C2-AAE0-E77060144179}" srcOrd="4" destOrd="0" presId="urn:microsoft.com/office/officeart/2005/8/layout/list1"/>
    <dgm:cxn modelId="{4F67D44B-37A2-4ADB-A371-8F960D754C9E}" type="presParOf" srcId="{52AA34CA-0595-41C2-AAE0-E77060144179}" destId="{3C9F1E8C-8BF7-439F-B7A3-BB382F1F1D89}" srcOrd="0" destOrd="0" presId="urn:microsoft.com/office/officeart/2005/8/layout/list1"/>
    <dgm:cxn modelId="{8CB16F2C-7351-4BA3-8A7E-F8DC24B575AA}" type="presParOf" srcId="{52AA34CA-0595-41C2-AAE0-E77060144179}" destId="{2E3CBC91-CDE9-4ADE-9937-10F5BC537A78}" srcOrd="1" destOrd="0" presId="urn:microsoft.com/office/officeart/2005/8/layout/list1"/>
    <dgm:cxn modelId="{0D69BCD0-06F1-4FA5-93FE-EBEB1ECD4A2E}" type="presParOf" srcId="{014A6545-F6F0-45AE-A244-C798C0A50E25}" destId="{2708F036-7527-4A9A-B32E-75298B68901B}" srcOrd="5" destOrd="0" presId="urn:microsoft.com/office/officeart/2005/8/layout/list1"/>
    <dgm:cxn modelId="{8C5B472F-8CBB-4389-A140-C392CC67E6E9}" type="presParOf" srcId="{014A6545-F6F0-45AE-A244-C798C0A50E25}" destId="{2B85B4C4-85F8-4C84-880F-5F47B46FAD2E}" srcOrd="6" destOrd="0" presId="urn:microsoft.com/office/officeart/2005/8/layout/list1"/>
    <dgm:cxn modelId="{DDDC33AE-3CD5-494F-A64C-36A2620FEA03}" type="presParOf" srcId="{014A6545-F6F0-45AE-A244-C798C0A50E25}" destId="{EB4378AB-83FD-4C0C-974C-98A933CE3C53}" srcOrd="7" destOrd="0" presId="urn:microsoft.com/office/officeart/2005/8/layout/list1"/>
    <dgm:cxn modelId="{C29B64C0-13EB-449A-9B73-15D5ABE8D243}" type="presParOf" srcId="{014A6545-F6F0-45AE-A244-C798C0A50E25}" destId="{6BB13161-5BF6-48EB-B408-47B7C9C432FF}" srcOrd="8" destOrd="0" presId="urn:microsoft.com/office/officeart/2005/8/layout/list1"/>
    <dgm:cxn modelId="{70174C29-0391-459A-89EE-E1A8B5BB62C2}" type="presParOf" srcId="{6BB13161-5BF6-48EB-B408-47B7C9C432FF}" destId="{E1249B14-5D8C-4DCC-AE00-4E73FB6189B3}" srcOrd="0" destOrd="0" presId="urn:microsoft.com/office/officeart/2005/8/layout/list1"/>
    <dgm:cxn modelId="{9B66CA62-8592-4D45-92E6-4326517B573B}" type="presParOf" srcId="{6BB13161-5BF6-48EB-B408-47B7C9C432FF}" destId="{7159D761-B8F9-4FC6-9E91-6AD2AB06D6FC}" srcOrd="1" destOrd="0" presId="urn:microsoft.com/office/officeart/2005/8/layout/list1"/>
    <dgm:cxn modelId="{D8377B72-B0AD-4996-A065-D9094DA29922}" type="presParOf" srcId="{014A6545-F6F0-45AE-A244-C798C0A50E25}" destId="{480F624A-AC7C-44BE-B346-7174787677CC}" srcOrd="9" destOrd="0" presId="urn:microsoft.com/office/officeart/2005/8/layout/list1"/>
    <dgm:cxn modelId="{2029FEB0-814A-4850-9BA8-A5B99A692270}" type="presParOf" srcId="{014A6545-F6F0-45AE-A244-C798C0A50E25}" destId="{DAB58A49-23D2-4EA5-BA7D-C2FEC5367A17}" srcOrd="10" destOrd="0" presId="urn:microsoft.com/office/officeart/2005/8/layout/list1"/>
    <dgm:cxn modelId="{307DACD8-B120-4359-858A-D17633994D69}" type="presParOf" srcId="{014A6545-F6F0-45AE-A244-C798C0A50E25}" destId="{4FDBA438-6C68-40A8-AB6A-C9A00BC0AF69}" srcOrd="11" destOrd="0" presId="urn:microsoft.com/office/officeart/2005/8/layout/list1"/>
    <dgm:cxn modelId="{1539F86F-00DB-4798-803E-045139A4EEAB}" type="presParOf" srcId="{014A6545-F6F0-45AE-A244-C798C0A50E25}" destId="{B9F25902-BE28-4BB1-9590-F1B3EFC32827}" srcOrd="12" destOrd="0" presId="urn:microsoft.com/office/officeart/2005/8/layout/list1"/>
    <dgm:cxn modelId="{A05EB1B5-3433-4C34-BA08-05B8AF17E72D}" type="presParOf" srcId="{B9F25902-BE28-4BB1-9590-F1B3EFC32827}" destId="{A95F3976-D7C6-4C62-9347-84A8155A7FB6}" srcOrd="0" destOrd="0" presId="urn:microsoft.com/office/officeart/2005/8/layout/list1"/>
    <dgm:cxn modelId="{10659E03-EB16-4666-A406-0F0033F24D7D}" type="presParOf" srcId="{B9F25902-BE28-4BB1-9590-F1B3EFC32827}" destId="{FA7DC211-C194-4AE1-8833-60EA0E10DB5D}" srcOrd="1" destOrd="0" presId="urn:microsoft.com/office/officeart/2005/8/layout/list1"/>
    <dgm:cxn modelId="{DC8F82E5-2E0D-4129-9181-3534D0D4039D}" type="presParOf" srcId="{014A6545-F6F0-45AE-A244-C798C0A50E25}" destId="{A6C9E844-1321-4011-A309-FE9B48FDB756}" srcOrd="13" destOrd="0" presId="urn:microsoft.com/office/officeart/2005/8/layout/list1"/>
    <dgm:cxn modelId="{D1D0730D-5512-46EB-9EA8-783A6AA8B549}" type="presParOf" srcId="{014A6545-F6F0-45AE-A244-C798C0A50E25}" destId="{7C82BEC1-5E08-4B24-8E3A-1883E1A5D919}" srcOrd="14"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E3F6890-3225-4879-9F7C-845C702CAC11}" type="doc">
      <dgm:prSet loTypeId="urn:microsoft.com/office/officeart/2005/8/layout/hList1" loCatId="list" qsTypeId="urn:microsoft.com/office/officeart/2005/8/quickstyle/simple1" qsCatId="simple" csTypeId="urn:microsoft.com/office/officeart/2005/8/colors/colorful5" csCatId="colorful" phldr="1"/>
      <dgm:spPr/>
      <dgm:t>
        <a:bodyPr/>
        <a:lstStyle/>
        <a:p>
          <a:endParaRPr lang="en-GB"/>
        </a:p>
      </dgm:t>
    </dgm:pt>
    <dgm:pt modelId="{F620D689-80B5-4CC2-A6E0-6C47CE58EE7E}">
      <dgm:prSet phldrT="[Text]" phldr="0" custT="1"/>
      <dgm:spPr/>
      <dgm:t>
        <a:bodyPr/>
        <a:lstStyle/>
        <a:p>
          <a:r>
            <a:rPr lang="en-GB" sz="1600" b="1">
              <a:solidFill>
                <a:schemeClr val="bg2">
                  <a:lumMod val="50000"/>
                </a:schemeClr>
              </a:solidFill>
            </a:rPr>
            <a:t>Structural Deficiencies</a:t>
          </a:r>
          <a:endParaRPr lang="en-GB" sz="1600" b="1" dirty="0">
            <a:solidFill>
              <a:schemeClr val="bg2">
                <a:lumMod val="50000"/>
              </a:schemeClr>
            </a:solidFill>
          </a:endParaRPr>
        </a:p>
      </dgm:t>
    </dgm:pt>
    <dgm:pt modelId="{4BCEB2E0-437E-49F7-B165-63BFAA76F527}" type="parTrans" cxnId="{F00C813D-AD6D-435A-8D48-85A838B3D887}">
      <dgm:prSet/>
      <dgm:spPr/>
      <dgm:t>
        <a:bodyPr/>
        <a:lstStyle/>
        <a:p>
          <a:endParaRPr lang="en-GB"/>
        </a:p>
      </dgm:t>
    </dgm:pt>
    <dgm:pt modelId="{088F11D2-5286-4FEC-8809-F52AB9433422}" type="sibTrans" cxnId="{F00C813D-AD6D-435A-8D48-85A838B3D887}">
      <dgm:prSet/>
      <dgm:spPr/>
      <dgm:t>
        <a:bodyPr/>
        <a:lstStyle/>
        <a:p>
          <a:endParaRPr lang="en-GB"/>
        </a:p>
      </dgm:t>
    </dgm:pt>
    <dgm:pt modelId="{E0E09EA1-6F81-4C51-8877-DAA6591A3750}">
      <dgm:prSet phldrT="[Text]" custT="1"/>
      <dgm:spPr/>
      <dgm:t>
        <a:bodyPr/>
        <a:lstStyle/>
        <a:p>
          <a:pPr algn="just">
            <a:buNone/>
          </a:pPr>
          <a:r>
            <a:rPr lang="en-IN" sz="1400">
              <a:solidFill>
                <a:schemeClr val="bg2">
                  <a:lumMod val="50000"/>
                </a:schemeClr>
              </a:solidFill>
            </a:rPr>
            <a:t>	The Donabedian Model has demonstrated that there was a lack of governance arrangements, staffing support and leadership oversight as evidenced by structural deficits especially in the maternity sector (De Rosis, 2024).</a:t>
          </a:r>
          <a:endParaRPr lang="en-GB" sz="1400" dirty="0">
            <a:solidFill>
              <a:schemeClr val="bg2">
                <a:lumMod val="50000"/>
              </a:schemeClr>
            </a:solidFill>
          </a:endParaRPr>
        </a:p>
      </dgm:t>
    </dgm:pt>
    <dgm:pt modelId="{E4D1453D-5047-406A-9C96-E4DC31653DA5}" type="parTrans" cxnId="{05C477EA-87CD-4D2D-AA6D-317267AF588B}">
      <dgm:prSet/>
      <dgm:spPr/>
      <dgm:t>
        <a:bodyPr/>
        <a:lstStyle/>
        <a:p>
          <a:endParaRPr lang="en-GB"/>
        </a:p>
      </dgm:t>
    </dgm:pt>
    <dgm:pt modelId="{54C9847B-BF2D-4382-AFD6-267BAEDDC6CE}" type="sibTrans" cxnId="{05C477EA-87CD-4D2D-AA6D-317267AF588B}">
      <dgm:prSet/>
      <dgm:spPr/>
      <dgm:t>
        <a:bodyPr/>
        <a:lstStyle/>
        <a:p>
          <a:endParaRPr lang="en-GB"/>
        </a:p>
      </dgm:t>
    </dgm:pt>
    <dgm:pt modelId="{C2B82730-C8DC-42BE-8FB0-4C797C79461B}">
      <dgm:prSet phldrT="[Text]" phldr="0" custT="1"/>
      <dgm:spPr/>
      <dgm:t>
        <a:bodyPr/>
        <a:lstStyle/>
        <a:p>
          <a:r>
            <a:rPr lang="en-GB" sz="1600" b="1">
              <a:solidFill>
                <a:schemeClr val="bg2">
                  <a:lumMod val="50000"/>
                </a:schemeClr>
              </a:solidFill>
            </a:rPr>
            <a:t>Process Failures</a:t>
          </a:r>
          <a:endParaRPr lang="en-GB" sz="1600" b="1" dirty="0">
            <a:solidFill>
              <a:schemeClr val="bg2">
                <a:lumMod val="50000"/>
              </a:schemeClr>
            </a:solidFill>
          </a:endParaRPr>
        </a:p>
      </dgm:t>
    </dgm:pt>
    <dgm:pt modelId="{1B3C2EF1-D260-4151-9EA6-8A625BCBAE30}" type="parTrans" cxnId="{C02BD636-95A6-4FE5-860A-700131D10412}">
      <dgm:prSet/>
      <dgm:spPr/>
      <dgm:t>
        <a:bodyPr/>
        <a:lstStyle/>
        <a:p>
          <a:endParaRPr lang="en-GB"/>
        </a:p>
      </dgm:t>
    </dgm:pt>
    <dgm:pt modelId="{C9B6C8E7-63E2-434D-B273-7A3373467205}" type="sibTrans" cxnId="{C02BD636-95A6-4FE5-860A-700131D10412}">
      <dgm:prSet/>
      <dgm:spPr/>
      <dgm:t>
        <a:bodyPr/>
        <a:lstStyle/>
        <a:p>
          <a:endParaRPr lang="en-GB"/>
        </a:p>
      </dgm:t>
    </dgm:pt>
    <dgm:pt modelId="{351144C6-95BF-4228-BB51-C99505531CCD}">
      <dgm:prSet phldrT="[Text]" custT="1"/>
      <dgm:spPr/>
      <dgm:t>
        <a:bodyPr/>
        <a:lstStyle/>
        <a:p>
          <a:pPr algn="just">
            <a:buNone/>
          </a:pPr>
          <a:r>
            <a:rPr lang="en-IN" sz="1400">
              <a:solidFill>
                <a:schemeClr val="bg2">
                  <a:lumMod val="50000"/>
                </a:schemeClr>
              </a:solidFill>
            </a:rPr>
            <a:t>	Besides, according to Ghofrani </a:t>
          </a:r>
          <a:r>
            <a:rPr lang="en-IN" sz="1400" i="1">
              <a:solidFill>
                <a:schemeClr val="bg2">
                  <a:lumMod val="50000"/>
                </a:schemeClr>
              </a:solidFill>
            </a:rPr>
            <a:t>et al.,</a:t>
          </a:r>
          <a:r>
            <a:rPr lang="en-IN" sz="1400">
              <a:solidFill>
                <a:schemeClr val="bg2">
                  <a:lumMod val="50000"/>
                </a:schemeClr>
              </a:solidFill>
            </a:rPr>
            <a:t> (2024), there was evidence of process failures, demonstrating ineffective monitoring of services, poor communication and inadequate escalation of issues</a:t>
          </a:r>
          <a:endParaRPr lang="en-GB" sz="1400" dirty="0">
            <a:solidFill>
              <a:schemeClr val="bg2">
                <a:lumMod val="50000"/>
              </a:schemeClr>
            </a:solidFill>
          </a:endParaRPr>
        </a:p>
      </dgm:t>
    </dgm:pt>
    <dgm:pt modelId="{A064CD16-2948-4B93-8B69-D18AD813D1DE}" type="parTrans" cxnId="{D140C63A-7C1E-4D12-823E-F155A51B9A5E}">
      <dgm:prSet/>
      <dgm:spPr/>
      <dgm:t>
        <a:bodyPr/>
        <a:lstStyle/>
        <a:p>
          <a:endParaRPr lang="en-GB"/>
        </a:p>
      </dgm:t>
    </dgm:pt>
    <dgm:pt modelId="{A16923C4-809D-4F2C-874C-F4C1989D723C}" type="sibTrans" cxnId="{D140C63A-7C1E-4D12-823E-F155A51B9A5E}">
      <dgm:prSet/>
      <dgm:spPr/>
      <dgm:t>
        <a:bodyPr/>
        <a:lstStyle/>
        <a:p>
          <a:endParaRPr lang="en-GB"/>
        </a:p>
      </dgm:t>
    </dgm:pt>
    <dgm:pt modelId="{CCF50B87-F5AB-4586-814E-A39C0D99C2FD}">
      <dgm:prSet phldrT="[Text]" phldr="0" custT="1"/>
      <dgm:spPr/>
      <dgm:t>
        <a:bodyPr/>
        <a:lstStyle/>
        <a:p>
          <a:r>
            <a:rPr lang="en-GB" sz="1600" b="1">
              <a:solidFill>
                <a:schemeClr val="bg2">
                  <a:lumMod val="50000"/>
                </a:schemeClr>
              </a:solidFill>
            </a:rPr>
            <a:t>Adverse Outcomes</a:t>
          </a:r>
          <a:endParaRPr lang="en-GB" sz="1600" b="1" dirty="0">
            <a:solidFill>
              <a:schemeClr val="bg2">
                <a:lumMod val="50000"/>
              </a:schemeClr>
            </a:solidFill>
          </a:endParaRPr>
        </a:p>
      </dgm:t>
    </dgm:pt>
    <dgm:pt modelId="{E0F6C547-F1A6-4689-9E8E-4896A130F688}" type="parTrans" cxnId="{14BAA99D-79A1-4717-A73F-2E0B073F204A}">
      <dgm:prSet/>
      <dgm:spPr/>
      <dgm:t>
        <a:bodyPr/>
        <a:lstStyle/>
        <a:p>
          <a:endParaRPr lang="en-GB"/>
        </a:p>
      </dgm:t>
    </dgm:pt>
    <dgm:pt modelId="{7DDFF261-2E59-4664-9477-4E3CE577D0FC}" type="sibTrans" cxnId="{14BAA99D-79A1-4717-A73F-2E0B073F204A}">
      <dgm:prSet/>
      <dgm:spPr/>
      <dgm:t>
        <a:bodyPr/>
        <a:lstStyle/>
        <a:p>
          <a:endParaRPr lang="en-GB"/>
        </a:p>
      </dgm:t>
    </dgm:pt>
    <dgm:pt modelId="{3E49C139-9429-4289-8C9D-098C536F89AD}">
      <dgm:prSet phldrT="[Text]" custT="1"/>
      <dgm:spPr/>
      <dgm:t>
        <a:bodyPr/>
        <a:lstStyle/>
        <a:p>
          <a:pPr algn="just">
            <a:buNone/>
          </a:pPr>
          <a:r>
            <a:rPr lang="en-IN" sz="1400">
              <a:solidFill>
                <a:schemeClr val="bg2">
                  <a:lumMod val="50000"/>
                </a:schemeClr>
              </a:solidFill>
            </a:rPr>
            <a:t>	As a result of these structural and process failures there was evidence of outcome deficiencies such as, preventable harm and compromised patient safety leading to breakdown in trust of families of those affected (De Rosis, 2024). </a:t>
          </a:r>
          <a:endParaRPr lang="en-GB" sz="1400" dirty="0">
            <a:solidFill>
              <a:schemeClr val="bg2">
                <a:lumMod val="50000"/>
              </a:schemeClr>
            </a:solidFill>
          </a:endParaRPr>
        </a:p>
      </dgm:t>
    </dgm:pt>
    <dgm:pt modelId="{3EA6E7A7-00C3-4463-85F2-DBAE453F97CB}" type="parTrans" cxnId="{23C5189F-F82A-43E5-A66B-8B468B85253E}">
      <dgm:prSet/>
      <dgm:spPr/>
      <dgm:t>
        <a:bodyPr/>
        <a:lstStyle/>
        <a:p>
          <a:endParaRPr lang="en-GB"/>
        </a:p>
      </dgm:t>
    </dgm:pt>
    <dgm:pt modelId="{5DD63643-A42B-426F-8502-99CD8B486B34}" type="sibTrans" cxnId="{23C5189F-F82A-43E5-A66B-8B468B85253E}">
      <dgm:prSet/>
      <dgm:spPr/>
      <dgm:t>
        <a:bodyPr/>
        <a:lstStyle/>
        <a:p>
          <a:endParaRPr lang="en-GB"/>
        </a:p>
      </dgm:t>
    </dgm:pt>
    <dgm:pt modelId="{B65DD84C-8687-4E8C-88CF-544C42EFC855}">
      <dgm:prSet phldrT="[Text]" phldr="0" custT="1"/>
      <dgm:spPr/>
      <dgm:t>
        <a:bodyPr/>
        <a:lstStyle/>
        <a:p>
          <a:r>
            <a:rPr lang="en-GB" sz="1600" b="1">
              <a:solidFill>
                <a:schemeClr val="bg2">
                  <a:lumMod val="50000"/>
                </a:schemeClr>
              </a:solidFill>
            </a:rPr>
            <a:t>Model Application to the Case</a:t>
          </a:r>
          <a:endParaRPr lang="en-GB" sz="1600" b="1" dirty="0">
            <a:solidFill>
              <a:schemeClr val="bg2">
                <a:lumMod val="50000"/>
              </a:schemeClr>
            </a:solidFill>
          </a:endParaRPr>
        </a:p>
      </dgm:t>
    </dgm:pt>
    <dgm:pt modelId="{499066ED-B6DE-4A1E-A9E5-71E3406685FA}" type="parTrans" cxnId="{59E803E9-6288-47E9-A746-7F04DA4AC77D}">
      <dgm:prSet/>
      <dgm:spPr/>
      <dgm:t>
        <a:bodyPr/>
        <a:lstStyle/>
        <a:p>
          <a:endParaRPr lang="en-GB"/>
        </a:p>
      </dgm:t>
    </dgm:pt>
    <dgm:pt modelId="{31590570-9879-41B4-A993-82404E3A6998}" type="sibTrans" cxnId="{59E803E9-6288-47E9-A746-7F04DA4AC77D}">
      <dgm:prSet/>
      <dgm:spPr/>
      <dgm:t>
        <a:bodyPr/>
        <a:lstStyle/>
        <a:p>
          <a:endParaRPr lang="en-GB"/>
        </a:p>
      </dgm:t>
    </dgm:pt>
    <dgm:pt modelId="{8CB3E10A-0CC9-41CB-8BA7-9FB1A97BACFF}">
      <dgm:prSet phldrT="[Text]" phldr="0" custT="1"/>
      <dgm:spPr/>
      <dgm:t>
        <a:bodyPr/>
        <a:lstStyle/>
        <a:p>
          <a:pPr algn="just">
            <a:buNone/>
          </a:pPr>
          <a:r>
            <a:rPr lang="en-IN" sz="1400" dirty="0">
              <a:solidFill>
                <a:schemeClr val="bg2">
                  <a:lumMod val="50000"/>
                </a:schemeClr>
              </a:solidFill>
            </a:rPr>
            <a:t>	The Donabedian Model, thus, helps in demonstrating how structural and process failures led to negative outcomes for women receiving maternity care (</a:t>
          </a:r>
          <a:r>
            <a:rPr lang="en-IN" sz="1400" dirty="0" err="1">
              <a:solidFill>
                <a:schemeClr val="bg2">
                  <a:lumMod val="50000"/>
                </a:schemeClr>
              </a:solidFill>
            </a:rPr>
            <a:t>Ghofrani</a:t>
          </a:r>
          <a:r>
            <a:rPr lang="en-IN" sz="1400" dirty="0">
              <a:solidFill>
                <a:schemeClr val="bg2">
                  <a:lumMod val="50000"/>
                </a:schemeClr>
              </a:solidFill>
            </a:rPr>
            <a:t> </a:t>
          </a:r>
          <a:r>
            <a:rPr lang="en-IN" sz="1400" i="1" dirty="0">
              <a:solidFill>
                <a:schemeClr val="bg2">
                  <a:lumMod val="50000"/>
                </a:schemeClr>
              </a:solidFill>
            </a:rPr>
            <a:t>et al.,</a:t>
          </a:r>
          <a:r>
            <a:rPr lang="en-IN" sz="1400" dirty="0">
              <a:solidFill>
                <a:schemeClr val="bg2">
                  <a:lumMod val="50000"/>
                </a:schemeClr>
              </a:solidFill>
            </a:rPr>
            <a:t> 2024).</a:t>
          </a:r>
          <a:endParaRPr lang="en-GB" sz="1400" dirty="0">
            <a:solidFill>
              <a:schemeClr val="bg2">
                <a:lumMod val="50000"/>
              </a:schemeClr>
            </a:solidFill>
          </a:endParaRPr>
        </a:p>
      </dgm:t>
    </dgm:pt>
    <dgm:pt modelId="{D195FC04-5554-4CE8-B59D-95CAED9B58B3}" type="parTrans" cxnId="{0C311D36-09D6-4FEF-A21C-3D4435096CDB}">
      <dgm:prSet/>
      <dgm:spPr/>
      <dgm:t>
        <a:bodyPr/>
        <a:lstStyle/>
        <a:p>
          <a:endParaRPr lang="en-GB"/>
        </a:p>
      </dgm:t>
    </dgm:pt>
    <dgm:pt modelId="{18CCB9AE-4A81-45C0-9412-DD0FC598CD9C}" type="sibTrans" cxnId="{0C311D36-09D6-4FEF-A21C-3D4435096CDB}">
      <dgm:prSet/>
      <dgm:spPr/>
      <dgm:t>
        <a:bodyPr/>
        <a:lstStyle/>
        <a:p>
          <a:endParaRPr lang="en-GB"/>
        </a:p>
      </dgm:t>
    </dgm:pt>
    <dgm:pt modelId="{D3F15B54-1272-4663-A7A3-DF9B818DFD01}" type="pres">
      <dgm:prSet presAssocID="{DE3F6890-3225-4879-9F7C-845C702CAC11}" presName="Name0" presStyleCnt="0">
        <dgm:presLayoutVars>
          <dgm:dir/>
          <dgm:animLvl val="lvl"/>
          <dgm:resizeHandles val="exact"/>
        </dgm:presLayoutVars>
      </dgm:prSet>
      <dgm:spPr/>
      <dgm:t>
        <a:bodyPr/>
        <a:lstStyle/>
        <a:p>
          <a:endParaRPr lang="en-US"/>
        </a:p>
      </dgm:t>
    </dgm:pt>
    <dgm:pt modelId="{38FC28DF-42C1-41BF-B8B0-ABA8F49CC292}" type="pres">
      <dgm:prSet presAssocID="{F620D689-80B5-4CC2-A6E0-6C47CE58EE7E}" presName="composite" presStyleCnt="0"/>
      <dgm:spPr/>
    </dgm:pt>
    <dgm:pt modelId="{7E5506D9-831C-4D5F-B96F-643272409334}" type="pres">
      <dgm:prSet presAssocID="{F620D689-80B5-4CC2-A6E0-6C47CE58EE7E}" presName="parTx" presStyleLbl="alignNode1" presStyleIdx="0" presStyleCnt="4">
        <dgm:presLayoutVars>
          <dgm:chMax val="0"/>
          <dgm:chPref val="0"/>
          <dgm:bulletEnabled val="1"/>
        </dgm:presLayoutVars>
      </dgm:prSet>
      <dgm:spPr/>
      <dgm:t>
        <a:bodyPr/>
        <a:lstStyle/>
        <a:p>
          <a:endParaRPr lang="en-US"/>
        </a:p>
      </dgm:t>
    </dgm:pt>
    <dgm:pt modelId="{E3E9596B-7200-462F-B295-C2033C9FC47C}" type="pres">
      <dgm:prSet presAssocID="{F620D689-80B5-4CC2-A6E0-6C47CE58EE7E}" presName="desTx" presStyleLbl="alignAccFollowNode1" presStyleIdx="0" presStyleCnt="4" custScaleY="100000">
        <dgm:presLayoutVars>
          <dgm:bulletEnabled val="1"/>
        </dgm:presLayoutVars>
      </dgm:prSet>
      <dgm:spPr/>
      <dgm:t>
        <a:bodyPr/>
        <a:lstStyle/>
        <a:p>
          <a:endParaRPr lang="en-US"/>
        </a:p>
      </dgm:t>
    </dgm:pt>
    <dgm:pt modelId="{2FC6C104-2264-42AE-BF65-76BDF4D69C08}" type="pres">
      <dgm:prSet presAssocID="{088F11D2-5286-4FEC-8809-F52AB9433422}" presName="space" presStyleCnt="0"/>
      <dgm:spPr/>
    </dgm:pt>
    <dgm:pt modelId="{92A9F520-6A8F-4D10-B6C9-0615BDA51C12}" type="pres">
      <dgm:prSet presAssocID="{C2B82730-C8DC-42BE-8FB0-4C797C79461B}" presName="composite" presStyleCnt="0"/>
      <dgm:spPr/>
    </dgm:pt>
    <dgm:pt modelId="{C1F42730-6B42-4384-B5A1-30FAC859561C}" type="pres">
      <dgm:prSet presAssocID="{C2B82730-C8DC-42BE-8FB0-4C797C79461B}" presName="parTx" presStyleLbl="alignNode1" presStyleIdx="1" presStyleCnt="4">
        <dgm:presLayoutVars>
          <dgm:chMax val="0"/>
          <dgm:chPref val="0"/>
          <dgm:bulletEnabled val="1"/>
        </dgm:presLayoutVars>
      </dgm:prSet>
      <dgm:spPr/>
      <dgm:t>
        <a:bodyPr/>
        <a:lstStyle/>
        <a:p>
          <a:endParaRPr lang="en-US"/>
        </a:p>
      </dgm:t>
    </dgm:pt>
    <dgm:pt modelId="{4A1794FD-7CAF-47FF-BBE6-924E4B5C66B2}" type="pres">
      <dgm:prSet presAssocID="{C2B82730-C8DC-42BE-8FB0-4C797C79461B}" presName="desTx" presStyleLbl="alignAccFollowNode1" presStyleIdx="1" presStyleCnt="4" custScaleY="100000">
        <dgm:presLayoutVars>
          <dgm:bulletEnabled val="1"/>
        </dgm:presLayoutVars>
      </dgm:prSet>
      <dgm:spPr/>
      <dgm:t>
        <a:bodyPr/>
        <a:lstStyle/>
        <a:p>
          <a:endParaRPr lang="en-US"/>
        </a:p>
      </dgm:t>
    </dgm:pt>
    <dgm:pt modelId="{E7395C73-00F8-4BB7-9FD5-2FC860EF0C08}" type="pres">
      <dgm:prSet presAssocID="{C9B6C8E7-63E2-434D-B273-7A3373467205}" presName="space" presStyleCnt="0"/>
      <dgm:spPr/>
    </dgm:pt>
    <dgm:pt modelId="{F7835115-3C0E-49AB-8309-7E50D2200CB7}" type="pres">
      <dgm:prSet presAssocID="{CCF50B87-F5AB-4586-814E-A39C0D99C2FD}" presName="composite" presStyleCnt="0"/>
      <dgm:spPr/>
    </dgm:pt>
    <dgm:pt modelId="{24E5F4C1-8E55-4F88-B2D2-1873907E0EBB}" type="pres">
      <dgm:prSet presAssocID="{CCF50B87-F5AB-4586-814E-A39C0D99C2FD}" presName="parTx" presStyleLbl="alignNode1" presStyleIdx="2" presStyleCnt="4">
        <dgm:presLayoutVars>
          <dgm:chMax val="0"/>
          <dgm:chPref val="0"/>
          <dgm:bulletEnabled val="1"/>
        </dgm:presLayoutVars>
      </dgm:prSet>
      <dgm:spPr/>
      <dgm:t>
        <a:bodyPr/>
        <a:lstStyle/>
        <a:p>
          <a:endParaRPr lang="en-US"/>
        </a:p>
      </dgm:t>
    </dgm:pt>
    <dgm:pt modelId="{756EDBCB-FECC-4653-9DD6-7AD3EE305866}" type="pres">
      <dgm:prSet presAssocID="{CCF50B87-F5AB-4586-814E-A39C0D99C2FD}" presName="desTx" presStyleLbl="alignAccFollowNode1" presStyleIdx="2" presStyleCnt="4" custScaleY="100000">
        <dgm:presLayoutVars>
          <dgm:bulletEnabled val="1"/>
        </dgm:presLayoutVars>
      </dgm:prSet>
      <dgm:spPr/>
      <dgm:t>
        <a:bodyPr/>
        <a:lstStyle/>
        <a:p>
          <a:endParaRPr lang="en-US"/>
        </a:p>
      </dgm:t>
    </dgm:pt>
    <dgm:pt modelId="{CC73D588-67F1-4C74-A752-89F366DA897D}" type="pres">
      <dgm:prSet presAssocID="{7DDFF261-2E59-4664-9477-4E3CE577D0FC}" presName="space" presStyleCnt="0"/>
      <dgm:spPr/>
    </dgm:pt>
    <dgm:pt modelId="{A406EA59-39EA-4B10-9520-0A4B4F9F526A}" type="pres">
      <dgm:prSet presAssocID="{B65DD84C-8687-4E8C-88CF-544C42EFC855}" presName="composite" presStyleCnt="0"/>
      <dgm:spPr/>
    </dgm:pt>
    <dgm:pt modelId="{4EB9C1C5-3458-406F-AC70-94CE141B5E3F}" type="pres">
      <dgm:prSet presAssocID="{B65DD84C-8687-4E8C-88CF-544C42EFC855}" presName="parTx" presStyleLbl="alignNode1" presStyleIdx="3" presStyleCnt="4">
        <dgm:presLayoutVars>
          <dgm:chMax val="0"/>
          <dgm:chPref val="0"/>
          <dgm:bulletEnabled val="1"/>
        </dgm:presLayoutVars>
      </dgm:prSet>
      <dgm:spPr/>
      <dgm:t>
        <a:bodyPr/>
        <a:lstStyle/>
        <a:p>
          <a:endParaRPr lang="en-US"/>
        </a:p>
      </dgm:t>
    </dgm:pt>
    <dgm:pt modelId="{76F95FF4-8A03-4C98-B30D-F18021BDD208}" type="pres">
      <dgm:prSet presAssocID="{B65DD84C-8687-4E8C-88CF-544C42EFC855}" presName="desTx" presStyleLbl="alignAccFollowNode1" presStyleIdx="3" presStyleCnt="4" custScaleY="100000">
        <dgm:presLayoutVars>
          <dgm:bulletEnabled val="1"/>
        </dgm:presLayoutVars>
      </dgm:prSet>
      <dgm:spPr/>
      <dgm:t>
        <a:bodyPr/>
        <a:lstStyle/>
        <a:p>
          <a:endParaRPr lang="en-US"/>
        </a:p>
      </dgm:t>
    </dgm:pt>
  </dgm:ptLst>
  <dgm:cxnLst>
    <dgm:cxn modelId="{8A96E707-C3F7-4A64-9A23-D13BB4AE6765}" type="presOf" srcId="{CCF50B87-F5AB-4586-814E-A39C0D99C2FD}" destId="{24E5F4C1-8E55-4F88-B2D2-1873907E0EBB}" srcOrd="0" destOrd="0" presId="urn:microsoft.com/office/officeart/2005/8/layout/hList1"/>
    <dgm:cxn modelId="{4CF66E13-2D2C-48A3-8861-89E8A8C565C7}" type="presOf" srcId="{F620D689-80B5-4CC2-A6E0-6C47CE58EE7E}" destId="{7E5506D9-831C-4D5F-B96F-643272409334}" srcOrd="0" destOrd="0" presId="urn:microsoft.com/office/officeart/2005/8/layout/hList1"/>
    <dgm:cxn modelId="{59E803E9-6288-47E9-A746-7F04DA4AC77D}" srcId="{DE3F6890-3225-4879-9F7C-845C702CAC11}" destId="{B65DD84C-8687-4E8C-88CF-544C42EFC855}" srcOrd="3" destOrd="0" parTransId="{499066ED-B6DE-4A1E-A9E5-71E3406685FA}" sibTransId="{31590570-9879-41B4-A993-82404E3A6998}"/>
    <dgm:cxn modelId="{14BAA99D-79A1-4717-A73F-2E0B073F204A}" srcId="{DE3F6890-3225-4879-9F7C-845C702CAC11}" destId="{CCF50B87-F5AB-4586-814E-A39C0D99C2FD}" srcOrd="2" destOrd="0" parTransId="{E0F6C547-F1A6-4689-9E8E-4896A130F688}" sibTransId="{7DDFF261-2E59-4664-9477-4E3CE577D0FC}"/>
    <dgm:cxn modelId="{F00C813D-AD6D-435A-8D48-85A838B3D887}" srcId="{DE3F6890-3225-4879-9F7C-845C702CAC11}" destId="{F620D689-80B5-4CC2-A6E0-6C47CE58EE7E}" srcOrd="0" destOrd="0" parTransId="{4BCEB2E0-437E-49F7-B165-63BFAA76F527}" sibTransId="{088F11D2-5286-4FEC-8809-F52AB9433422}"/>
    <dgm:cxn modelId="{C02BD636-95A6-4FE5-860A-700131D10412}" srcId="{DE3F6890-3225-4879-9F7C-845C702CAC11}" destId="{C2B82730-C8DC-42BE-8FB0-4C797C79461B}" srcOrd="1" destOrd="0" parTransId="{1B3C2EF1-D260-4151-9EA6-8A625BCBAE30}" sibTransId="{C9B6C8E7-63E2-434D-B273-7A3373467205}"/>
    <dgm:cxn modelId="{D140C63A-7C1E-4D12-823E-F155A51B9A5E}" srcId="{C2B82730-C8DC-42BE-8FB0-4C797C79461B}" destId="{351144C6-95BF-4228-BB51-C99505531CCD}" srcOrd="0" destOrd="0" parTransId="{A064CD16-2948-4B93-8B69-D18AD813D1DE}" sibTransId="{A16923C4-809D-4F2C-874C-F4C1989D723C}"/>
    <dgm:cxn modelId="{23C5189F-F82A-43E5-A66B-8B468B85253E}" srcId="{CCF50B87-F5AB-4586-814E-A39C0D99C2FD}" destId="{3E49C139-9429-4289-8C9D-098C536F89AD}" srcOrd="0" destOrd="0" parTransId="{3EA6E7A7-00C3-4463-85F2-DBAE453F97CB}" sibTransId="{5DD63643-A42B-426F-8502-99CD8B486B34}"/>
    <dgm:cxn modelId="{5F905872-5FA8-461A-87F6-E04E855F2E44}" type="presOf" srcId="{3E49C139-9429-4289-8C9D-098C536F89AD}" destId="{756EDBCB-FECC-4653-9DD6-7AD3EE305866}" srcOrd="0" destOrd="0" presId="urn:microsoft.com/office/officeart/2005/8/layout/hList1"/>
    <dgm:cxn modelId="{8CF23E9F-8C43-42D2-A4F4-B0EF2AC18791}" type="presOf" srcId="{8CB3E10A-0CC9-41CB-8BA7-9FB1A97BACFF}" destId="{76F95FF4-8A03-4C98-B30D-F18021BDD208}" srcOrd="0" destOrd="0" presId="urn:microsoft.com/office/officeart/2005/8/layout/hList1"/>
    <dgm:cxn modelId="{54B6AD12-40D6-4A6D-8EAB-3E854B24A49C}" type="presOf" srcId="{351144C6-95BF-4228-BB51-C99505531CCD}" destId="{4A1794FD-7CAF-47FF-BBE6-924E4B5C66B2}" srcOrd="0" destOrd="0" presId="urn:microsoft.com/office/officeart/2005/8/layout/hList1"/>
    <dgm:cxn modelId="{7B192695-5B39-4259-B522-6FDBEA7B7D33}" type="presOf" srcId="{C2B82730-C8DC-42BE-8FB0-4C797C79461B}" destId="{C1F42730-6B42-4384-B5A1-30FAC859561C}" srcOrd="0" destOrd="0" presId="urn:microsoft.com/office/officeart/2005/8/layout/hList1"/>
    <dgm:cxn modelId="{D86D5945-6943-4D50-A585-69340FC19F42}" type="presOf" srcId="{E0E09EA1-6F81-4C51-8877-DAA6591A3750}" destId="{E3E9596B-7200-462F-B295-C2033C9FC47C}" srcOrd="0" destOrd="0" presId="urn:microsoft.com/office/officeart/2005/8/layout/hList1"/>
    <dgm:cxn modelId="{DDBFDFF4-934B-4A26-943C-4798153D1F1F}" type="presOf" srcId="{DE3F6890-3225-4879-9F7C-845C702CAC11}" destId="{D3F15B54-1272-4663-A7A3-DF9B818DFD01}" srcOrd="0" destOrd="0" presId="urn:microsoft.com/office/officeart/2005/8/layout/hList1"/>
    <dgm:cxn modelId="{0C311D36-09D6-4FEF-A21C-3D4435096CDB}" srcId="{B65DD84C-8687-4E8C-88CF-544C42EFC855}" destId="{8CB3E10A-0CC9-41CB-8BA7-9FB1A97BACFF}" srcOrd="0" destOrd="0" parTransId="{D195FC04-5554-4CE8-B59D-95CAED9B58B3}" sibTransId="{18CCB9AE-4A81-45C0-9412-DD0FC598CD9C}"/>
    <dgm:cxn modelId="{BC940940-76EE-4930-8217-8B242981E140}" type="presOf" srcId="{B65DD84C-8687-4E8C-88CF-544C42EFC855}" destId="{4EB9C1C5-3458-406F-AC70-94CE141B5E3F}" srcOrd="0" destOrd="0" presId="urn:microsoft.com/office/officeart/2005/8/layout/hList1"/>
    <dgm:cxn modelId="{05C477EA-87CD-4D2D-AA6D-317267AF588B}" srcId="{F620D689-80B5-4CC2-A6E0-6C47CE58EE7E}" destId="{E0E09EA1-6F81-4C51-8877-DAA6591A3750}" srcOrd="0" destOrd="0" parTransId="{E4D1453D-5047-406A-9C96-E4DC31653DA5}" sibTransId="{54C9847B-BF2D-4382-AFD6-267BAEDDC6CE}"/>
    <dgm:cxn modelId="{5C53E4B1-D9AA-4FB2-93F1-4523A544D128}" type="presParOf" srcId="{D3F15B54-1272-4663-A7A3-DF9B818DFD01}" destId="{38FC28DF-42C1-41BF-B8B0-ABA8F49CC292}" srcOrd="0" destOrd="0" presId="urn:microsoft.com/office/officeart/2005/8/layout/hList1"/>
    <dgm:cxn modelId="{701CF542-6729-4528-B5CA-EB310EBC96B2}" type="presParOf" srcId="{38FC28DF-42C1-41BF-B8B0-ABA8F49CC292}" destId="{7E5506D9-831C-4D5F-B96F-643272409334}" srcOrd="0" destOrd="0" presId="urn:microsoft.com/office/officeart/2005/8/layout/hList1"/>
    <dgm:cxn modelId="{6799CA19-8497-451D-958E-50EFAB9CE7B6}" type="presParOf" srcId="{38FC28DF-42C1-41BF-B8B0-ABA8F49CC292}" destId="{E3E9596B-7200-462F-B295-C2033C9FC47C}" srcOrd="1" destOrd="0" presId="urn:microsoft.com/office/officeart/2005/8/layout/hList1"/>
    <dgm:cxn modelId="{FAF15095-4EFC-4460-AF88-9B0DB112820F}" type="presParOf" srcId="{D3F15B54-1272-4663-A7A3-DF9B818DFD01}" destId="{2FC6C104-2264-42AE-BF65-76BDF4D69C08}" srcOrd="1" destOrd="0" presId="urn:microsoft.com/office/officeart/2005/8/layout/hList1"/>
    <dgm:cxn modelId="{B4C79350-2C2B-4A67-B046-5F43A1EECD80}" type="presParOf" srcId="{D3F15B54-1272-4663-A7A3-DF9B818DFD01}" destId="{92A9F520-6A8F-4D10-B6C9-0615BDA51C12}" srcOrd="2" destOrd="0" presId="urn:microsoft.com/office/officeart/2005/8/layout/hList1"/>
    <dgm:cxn modelId="{518E8C01-3454-4D17-BF31-6C54B2BAF481}" type="presParOf" srcId="{92A9F520-6A8F-4D10-B6C9-0615BDA51C12}" destId="{C1F42730-6B42-4384-B5A1-30FAC859561C}" srcOrd="0" destOrd="0" presId="urn:microsoft.com/office/officeart/2005/8/layout/hList1"/>
    <dgm:cxn modelId="{2C504172-226D-4393-B972-C11295EF1C6D}" type="presParOf" srcId="{92A9F520-6A8F-4D10-B6C9-0615BDA51C12}" destId="{4A1794FD-7CAF-47FF-BBE6-924E4B5C66B2}" srcOrd="1" destOrd="0" presId="urn:microsoft.com/office/officeart/2005/8/layout/hList1"/>
    <dgm:cxn modelId="{38369647-2A53-480A-94FB-54175E86987F}" type="presParOf" srcId="{D3F15B54-1272-4663-A7A3-DF9B818DFD01}" destId="{E7395C73-00F8-4BB7-9FD5-2FC860EF0C08}" srcOrd="3" destOrd="0" presId="urn:microsoft.com/office/officeart/2005/8/layout/hList1"/>
    <dgm:cxn modelId="{2F9A0BED-03BC-4BF8-977E-46552BBC33D7}" type="presParOf" srcId="{D3F15B54-1272-4663-A7A3-DF9B818DFD01}" destId="{F7835115-3C0E-49AB-8309-7E50D2200CB7}" srcOrd="4" destOrd="0" presId="urn:microsoft.com/office/officeart/2005/8/layout/hList1"/>
    <dgm:cxn modelId="{EA8AC739-22E9-409C-94DD-CA2E4BAF8D09}" type="presParOf" srcId="{F7835115-3C0E-49AB-8309-7E50D2200CB7}" destId="{24E5F4C1-8E55-4F88-B2D2-1873907E0EBB}" srcOrd="0" destOrd="0" presId="urn:microsoft.com/office/officeart/2005/8/layout/hList1"/>
    <dgm:cxn modelId="{4CD5AEFC-64B1-409A-999D-41B91F921F88}" type="presParOf" srcId="{F7835115-3C0E-49AB-8309-7E50D2200CB7}" destId="{756EDBCB-FECC-4653-9DD6-7AD3EE305866}" srcOrd="1" destOrd="0" presId="urn:microsoft.com/office/officeart/2005/8/layout/hList1"/>
    <dgm:cxn modelId="{9641D92F-92C6-46DB-8B33-72366BDBEE5E}" type="presParOf" srcId="{D3F15B54-1272-4663-A7A3-DF9B818DFD01}" destId="{CC73D588-67F1-4C74-A752-89F366DA897D}" srcOrd="5" destOrd="0" presId="urn:microsoft.com/office/officeart/2005/8/layout/hList1"/>
    <dgm:cxn modelId="{378EB497-50E0-41AC-ABBB-5842D951AE79}" type="presParOf" srcId="{D3F15B54-1272-4663-A7A3-DF9B818DFD01}" destId="{A406EA59-39EA-4B10-9520-0A4B4F9F526A}" srcOrd="6" destOrd="0" presId="urn:microsoft.com/office/officeart/2005/8/layout/hList1"/>
    <dgm:cxn modelId="{486DCEFE-1D59-4114-BC5F-5BB37B05F06A}" type="presParOf" srcId="{A406EA59-39EA-4B10-9520-0A4B4F9F526A}" destId="{4EB9C1C5-3458-406F-AC70-94CE141B5E3F}" srcOrd="0" destOrd="0" presId="urn:microsoft.com/office/officeart/2005/8/layout/hList1"/>
    <dgm:cxn modelId="{7415D4A7-6240-410A-9810-DB9588EB5D4C}" type="presParOf" srcId="{A406EA59-39EA-4B10-9520-0A4B4F9F526A}" destId="{76F95FF4-8A03-4C98-B30D-F18021BDD208}"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8D099A8-A776-4309-8CFD-0EF3004A1CEB}" type="doc">
      <dgm:prSet loTypeId="urn:microsoft.com/office/officeart/2008/layout/PictureStrips" loCatId="list" qsTypeId="urn:microsoft.com/office/officeart/2005/8/quickstyle/simple1" qsCatId="simple" csTypeId="urn:microsoft.com/office/officeart/2005/8/colors/accent1_2" csCatId="accent1" phldr="1"/>
      <dgm:spPr/>
      <dgm:t>
        <a:bodyPr/>
        <a:lstStyle/>
        <a:p>
          <a:endParaRPr lang="en-GB"/>
        </a:p>
      </dgm:t>
    </dgm:pt>
    <dgm:pt modelId="{9E285902-5D91-40AF-AA05-F29A8031D13C}">
      <dgm:prSet phldrT="[Text]" phldr="0" custT="1"/>
      <dgm:spPr/>
      <dgm:t>
        <a:bodyPr/>
        <a:lstStyle/>
        <a:p>
          <a:pPr algn="just"/>
          <a:r>
            <a:rPr lang="en-GB" sz="1400" b="1" dirty="0">
              <a:solidFill>
                <a:schemeClr val="bg2">
                  <a:lumMod val="50000"/>
                </a:schemeClr>
              </a:solidFill>
            </a:rPr>
            <a:t>Weak Clinical Governance: </a:t>
          </a:r>
          <a:r>
            <a:rPr lang="en-IN" sz="1400" dirty="0">
              <a:solidFill>
                <a:schemeClr val="bg2">
                  <a:lumMod val="50000"/>
                </a:schemeClr>
              </a:solidFill>
            </a:rPr>
            <a:t>The Ockenden Review identified 15 Immediate and Essential Actions (IEA) due to a lack of clinical governance regarding maternity safety oversight (Gov.uk, 2022). </a:t>
          </a:r>
          <a:r>
            <a:rPr lang="en-GB" sz="1400" dirty="0">
              <a:solidFill>
                <a:schemeClr val="bg2">
                  <a:lumMod val="50000"/>
                </a:schemeClr>
              </a:solidFill>
            </a:rPr>
            <a:t/>
          </a:r>
          <a:br>
            <a:rPr lang="en-GB" sz="1400" dirty="0">
              <a:solidFill>
                <a:schemeClr val="bg2">
                  <a:lumMod val="50000"/>
                </a:schemeClr>
              </a:solidFill>
            </a:rPr>
          </a:br>
          <a:endParaRPr lang="en-GB" sz="1400" dirty="0">
            <a:solidFill>
              <a:schemeClr val="bg2">
                <a:lumMod val="50000"/>
              </a:schemeClr>
            </a:solidFill>
          </a:endParaRPr>
        </a:p>
      </dgm:t>
    </dgm:pt>
    <dgm:pt modelId="{CC709485-3AD2-43E7-B075-9A536C23F564}" type="parTrans" cxnId="{1431F503-A963-46F2-94E8-A9DBBC92A6A7}">
      <dgm:prSet/>
      <dgm:spPr/>
      <dgm:t>
        <a:bodyPr/>
        <a:lstStyle/>
        <a:p>
          <a:endParaRPr lang="en-GB"/>
        </a:p>
      </dgm:t>
    </dgm:pt>
    <dgm:pt modelId="{7C48B5E3-93D8-45D0-8884-E4FAD1B5F9AC}" type="sibTrans" cxnId="{1431F503-A963-46F2-94E8-A9DBBC92A6A7}">
      <dgm:prSet/>
      <dgm:spPr/>
      <dgm:t>
        <a:bodyPr/>
        <a:lstStyle/>
        <a:p>
          <a:endParaRPr lang="en-GB"/>
        </a:p>
      </dgm:t>
    </dgm:pt>
    <dgm:pt modelId="{49EA45DE-B188-40CC-95AE-C416E803531D}">
      <dgm:prSet phldrT="[Text]" phldr="0" custT="1"/>
      <dgm:spPr/>
      <dgm:t>
        <a:bodyPr/>
        <a:lstStyle/>
        <a:p>
          <a:pPr algn="just"/>
          <a:r>
            <a:rPr lang="en-GB" sz="1400" b="1" dirty="0">
              <a:solidFill>
                <a:schemeClr val="bg2">
                  <a:lumMod val="50000"/>
                </a:schemeClr>
              </a:solidFill>
            </a:rPr>
            <a:t>Policy Implementation Barriers: </a:t>
          </a:r>
          <a:r>
            <a:rPr lang="en-IN" sz="1400" dirty="0">
              <a:solidFill>
                <a:schemeClr val="bg2">
                  <a:lumMod val="50000"/>
                </a:schemeClr>
              </a:solidFill>
            </a:rPr>
            <a:t>Moreover, Lyng </a:t>
          </a:r>
          <a:r>
            <a:rPr lang="en-IN" sz="1400" i="1" dirty="0">
              <a:solidFill>
                <a:schemeClr val="bg2">
                  <a:lumMod val="50000"/>
                </a:schemeClr>
              </a:solidFill>
            </a:rPr>
            <a:t>et al.,</a:t>
          </a:r>
          <a:r>
            <a:rPr lang="en-IN" sz="1400" dirty="0">
              <a:solidFill>
                <a:schemeClr val="bg2">
                  <a:lumMod val="50000"/>
                </a:schemeClr>
              </a:solidFill>
            </a:rPr>
            <a:t> (2024), stated that obstacles in implementing the policies actually prevented translating of the safety standards in healthcare settings.</a:t>
          </a:r>
          <a:endParaRPr lang="en-GB" sz="1400" dirty="0">
            <a:solidFill>
              <a:schemeClr val="bg2">
                <a:lumMod val="50000"/>
              </a:schemeClr>
            </a:solidFill>
          </a:endParaRPr>
        </a:p>
      </dgm:t>
    </dgm:pt>
    <dgm:pt modelId="{97CADC96-6928-46B2-9405-4CBF141D2917}" type="parTrans" cxnId="{CE324729-9BC4-48F3-8DEE-55B1B0CEDE68}">
      <dgm:prSet/>
      <dgm:spPr/>
      <dgm:t>
        <a:bodyPr/>
        <a:lstStyle/>
        <a:p>
          <a:endParaRPr lang="en-GB"/>
        </a:p>
      </dgm:t>
    </dgm:pt>
    <dgm:pt modelId="{2E8C78E7-81AC-459D-83EE-75E8E4A01E2B}" type="sibTrans" cxnId="{CE324729-9BC4-48F3-8DEE-55B1B0CEDE68}">
      <dgm:prSet/>
      <dgm:spPr/>
      <dgm:t>
        <a:bodyPr/>
        <a:lstStyle/>
        <a:p>
          <a:endParaRPr lang="en-GB"/>
        </a:p>
      </dgm:t>
    </dgm:pt>
    <dgm:pt modelId="{817CFDD5-AC92-4BB9-AFFC-8E1A9BE1F9DE}">
      <dgm:prSet phldrT="[Text]" phldr="0" custT="1"/>
      <dgm:spPr/>
      <dgm:t>
        <a:bodyPr/>
        <a:lstStyle/>
        <a:p>
          <a:pPr algn="just"/>
          <a:r>
            <a:rPr lang="en-GB" sz="1400" b="1" dirty="0">
              <a:solidFill>
                <a:schemeClr val="bg2">
                  <a:lumMod val="50000"/>
                </a:schemeClr>
              </a:solidFill>
            </a:rPr>
            <a:t>Ineffective Regulatory Oversight:</a:t>
          </a:r>
          <a:r>
            <a:rPr lang="en-GB" sz="1400" dirty="0">
              <a:solidFill>
                <a:schemeClr val="bg2">
                  <a:lumMod val="50000"/>
                </a:schemeClr>
              </a:solidFill>
            </a:rPr>
            <a:t> </a:t>
          </a:r>
          <a:r>
            <a:rPr lang="en-IN" sz="1400" dirty="0">
              <a:solidFill>
                <a:schemeClr val="bg2">
                  <a:lumMod val="50000"/>
                </a:schemeClr>
              </a:solidFill>
            </a:rPr>
            <a:t>Besides, Leslie </a:t>
          </a:r>
          <a:r>
            <a:rPr lang="en-IN" sz="1400" i="1" dirty="0">
              <a:solidFill>
                <a:schemeClr val="bg2">
                  <a:lumMod val="50000"/>
                </a:schemeClr>
              </a:solidFill>
            </a:rPr>
            <a:t>et al.,</a:t>
          </a:r>
          <a:r>
            <a:rPr lang="en-IN" sz="1400" dirty="0">
              <a:solidFill>
                <a:schemeClr val="bg2">
                  <a:lumMod val="50000"/>
                </a:schemeClr>
              </a:solidFill>
            </a:rPr>
            <a:t> (2023), asserted that regulatory and quality assurance systems were ineffective in providing for continuous monitoring or service improvements. </a:t>
          </a:r>
          <a:endParaRPr lang="en-GB" sz="1400" dirty="0">
            <a:solidFill>
              <a:schemeClr val="bg2">
                <a:lumMod val="50000"/>
              </a:schemeClr>
            </a:solidFill>
          </a:endParaRPr>
        </a:p>
      </dgm:t>
    </dgm:pt>
    <dgm:pt modelId="{12155765-9302-4DA5-896C-17AB4BAA3C47}" type="parTrans" cxnId="{6C4C805F-2090-4E51-9A8F-980EADD6C3D0}">
      <dgm:prSet/>
      <dgm:spPr/>
      <dgm:t>
        <a:bodyPr/>
        <a:lstStyle/>
        <a:p>
          <a:endParaRPr lang="en-GB"/>
        </a:p>
      </dgm:t>
    </dgm:pt>
    <dgm:pt modelId="{5AD5BBB6-5944-4162-9957-7BC995CE485C}" type="sibTrans" cxnId="{6C4C805F-2090-4E51-9A8F-980EADD6C3D0}">
      <dgm:prSet/>
      <dgm:spPr/>
      <dgm:t>
        <a:bodyPr/>
        <a:lstStyle/>
        <a:p>
          <a:endParaRPr lang="en-GB"/>
        </a:p>
      </dgm:t>
    </dgm:pt>
    <dgm:pt modelId="{0D18C3EF-73C0-4DE9-8ACB-3541113434C3}">
      <dgm:prSet phldrT="[Text]" phldr="0" custT="1"/>
      <dgm:spPr/>
      <dgm:t>
        <a:bodyPr/>
        <a:lstStyle/>
        <a:p>
          <a:pPr algn="just"/>
          <a:r>
            <a:rPr lang="en-GB" sz="1400" b="1" dirty="0">
              <a:solidFill>
                <a:schemeClr val="bg2">
                  <a:lumMod val="50000"/>
                </a:schemeClr>
              </a:solidFill>
            </a:rPr>
            <a:t>Governance Framework Limitations: </a:t>
          </a:r>
          <a:r>
            <a:rPr lang="en-IN" sz="1400" dirty="0">
              <a:solidFill>
                <a:schemeClr val="bg2">
                  <a:lumMod val="50000"/>
                </a:schemeClr>
              </a:solidFill>
            </a:rPr>
            <a:t>Besides, Schulmann </a:t>
          </a:r>
          <a:r>
            <a:rPr lang="en-IN" sz="1400" i="1" dirty="0">
              <a:solidFill>
                <a:schemeClr val="bg2">
                  <a:lumMod val="50000"/>
                </a:schemeClr>
              </a:solidFill>
            </a:rPr>
            <a:t>et al.,</a:t>
          </a:r>
          <a:r>
            <a:rPr lang="en-IN" sz="1400" dirty="0">
              <a:solidFill>
                <a:schemeClr val="bg2">
                  <a:lumMod val="50000"/>
                </a:schemeClr>
              </a:solidFill>
            </a:rPr>
            <a:t> (2024), also stated that a weak governance framework reduced the oversight level and responsiveness of an organisation when dealing with emerging issues regarding patient safety. </a:t>
          </a:r>
          <a:endParaRPr lang="en-GB" sz="1400" dirty="0">
            <a:solidFill>
              <a:schemeClr val="bg2">
                <a:lumMod val="50000"/>
              </a:schemeClr>
            </a:solidFill>
          </a:endParaRPr>
        </a:p>
      </dgm:t>
    </dgm:pt>
    <dgm:pt modelId="{5A4E27F8-BDA9-482B-B7B8-1ABF7A432658}" type="parTrans" cxnId="{E269141F-91E0-4EE1-94C8-BE0B0FC170F7}">
      <dgm:prSet/>
      <dgm:spPr/>
      <dgm:t>
        <a:bodyPr/>
        <a:lstStyle/>
        <a:p>
          <a:endParaRPr lang="en-GB"/>
        </a:p>
      </dgm:t>
    </dgm:pt>
    <dgm:pt modelId="{7775FBE7-8770-493B-818A-6D4E67CC96EF}" type="sibTrans" cxnId="{E269141F-91E0-4EE1-94C8-BE0B0FC170F7}">
      <dgm:prSet/>
      <dgm:spPr/>
      <dgm:t>
        <a:bodyPr/>
        <a:lstStyle/>
        <a:p>
          <a:endParaRPr lang="en-GB"/>
        </a:p>
      </dgm:t>
    </dgm:pt>
    <dgm:pt modelId="{7F97EBE0-CC41-4BAB-A2E0-56B817B37512}" type="pres">
      <dgm:prSet presAssocID="{E8D099A8-A776-4309-8CFD-0EF3004A1CEB}" presName="Name0" presStyleCnt="0">
        <dgm:presLayoutVars>
          <dgm:dir/>
          <dgm:resizeHandles val="exact"/>
        </dgm:presLayoutVars>
      </dgm:prSet>
      <dgm:spPr/>
      <dgm:t>
        <a:bodyPr/>
        <a:lstStyle/>
        <a:p>
          <a:endParaRPr lang="en-US"/>
        </a:p>
      </dgm:t>
    </dgm:pt>
    <dgm:pt modelId="{74952E98-8464-480F-92CD-B0F10AA03C0D}" type="pres">
      <dgm:prSet presAssocID="{9E285902-5D91-40AF-AA05-F29A8031D13C}" presName="composite" presStyleCnt="0"/>
      <dgm:spPr/>
    </dgm:pt>
    <dgm:pt modelId="{239C0CE8-9F45-432F-9EED-639DE6CDD72D}" type="pres">
      <dgm:prSet presAssocID="{9E285902-5D91-40AF-AA05-F29A8031D13C}" presName="rect1" presStyleLbl="trAlignAcc1" presStyleIdx="0" presStyleCnt="4">
        <dgm:presLayoutVars>
          <dgm:bulletEnabled val="1"/>
        </dgm:presLayoutVars>
      </dgm:prSet>
      <dgm:spPr/>
      <dgm:t>
        <a:bodyPr/>
        <a:lstStyle/>
        <a:p>
          <a:endParaRPr lang="en-US"/>
        </a:p>
      </dgm:t>
    </dgm:pt>
    <dgm:pt modelId="{951F268D-ACA4-45E0-840E-0160939EB330}" type="pres">
      <dgm:prSet presAssocID="{9E285902-5D91-40AF-AA05-F29A8031D13C}" presName="rect2" presStyleLbl="fgImgPlace1" presStyleIdx="0" presStyleCnt="4"/>
      <dgm:spPr>
        <a:blipFill>
          <a:blip xmlns:r="http://schemas.openxmlformats.org/officeDocument/2006/relationships" r:embed="rId1"/>
          <a:srcRect/>
          <a:stretch>
            <a:fillRect l="-28000" r="-28000"/>
          </a:stretch>
        </a:blipFill>
      </dgm:spPr>
    </dgm:pt>
    <dgm:pt modelId="{E3B18A57-994A-4812-9401-4C671B2BD4E3}" type="pres">
      <dgm:prSet presAssocID="{7C48B5E3-93D8-45D0-8884-E4FAD1B5F9AC}" presName="sibTrans" presStyleCnt="0"/>
      <dgm:spPr/>
    </dgm:pt>
    <dgm:pt modelId="{F8919A5B-B69E-4733-ADCB-A3E51BC5DDAC}" type="pres">
      <dgm:prSet presAssocID="{0D18C3EF-73C0-4DE9-8ACB-3541113434C3}" presName="composite" presStyleCnt="0"/>
      <dgm:spPr/>
    </dgm:pt>
    <dgm:pt modelId="{04C0500B-D2CA-4B4E-8C5F-CFCD8BBDBC63}" type="pres">
      <dgm:prSet presAssocID="{0D18C3EF-73C0-4DE9-8ACB-3541113434C3}" presName="rect1" presStyleLbl="trAlignAcc1" presStyleIdx="1" presStyleCnt="4">
        <dgm:presLayoutVars>
          <dgm:bulletEnabled val="1"/>
        </dgm:presLayoutVars>
      </dgm:prSet>
      <dgm:spPr/>
      <dgm:t>
        <a:bodyPr/>
        <a:lstStyle/>
        <a:p>
          <a:endParaRPr lang="en-US"/>
        </a:p>
      </dgm:t>
    </dgm:pt>
    <dgm:pt modelId="{93F01649-8282-47B8-B354-A07492FA4DDF}" type="pres">
      <dgm:prSet presAssocID="{0D18C3EF-73C0-4DE9-8ACB-3541113434C3}" presName="rect2" presStyleLbl="fgImgPlace1" presStyleIdx="1" presStyleCnt="4"/>
      <dgm:spPr>
        <a:blipFill>
          <a:blip xmlns:r="http://schemas.openxmlformats.org/officeDocument/2006/relationships" r:embed="rId2">
            <a:extLst>
              <a:ext uri="{96DAC541-7B7A-43D3-8B79-37D633B846F1}">
                <asvg:svgBlip xmlns:asvg="http://schemas.microsoft.com/office/drawing/2016/SVG/main" xmlns="" r:embed="rId3"/>
              </a:ext>
            </a:extLst>
          </a:blip>
          <a:srcRect/>
          <a:stretch>
            <a:fillRect l="-25000" r="-25000"/>
          </a:stretch>
        </a:blipFill>
      </dgm:spPr>
    </dgm:pt>
    <dgm:pt modelId="{A16AD6CA-D7D9-4A5F-AD89-274575A9645C}" type="pres">
      <dgm:prSet presAssocID="{7775FBE7-8770-493B-818A-6D4E67CC96EF}" presName="sibTrans" presStyleCnt="0"/>
      <dgm:spPr/>
    </dgm:pt>
    <dgm:pt modelId="{3410CFBE-E3BF-49E8-84BE-378CF0FEC468}" type="pres">
      <dgm:prSet presAssocID="{49EA45DE-B188-40CC-95AE-C416E803531D}" presName="composite" presStyleCnt="0"/>
      <dgm:spPr/>
    </dgm:pt>
    <dgm:pt modelId="{A5C539DA-0C2E-4DFF-8752-FC84FE373AF1}" type="pres">
      <dgm:prSet presAssocID="{49EA45DE-B188-40CC-95AE-C416E803531D}" presName="rect1" presStyleLbl="trAlignAcc1" presStyleIdx="2" presStyleCnt="4">
        <dgm:presLayoutVars>
          <dgm:bulletEnabled val="1"/>
        </dgm:presLayoutVars>
      </dgm:prSet>
      <dgm:spPr/>
      <dgm:t>
        <a:bodyPr/>
        <a:lstStyle/>
        <a:p>
          <a:endParaRPr lang="en-US"/>
        </a:p>
      </dgm:t>
    </dgm:pt>
    <dgm:pt modelId="{16CE4EF6-7A12-433B-A5F6-C57589596F3D}" type="pres">
      <dgm:prSet presAssocID="{49EA45DE-B188-40CC-95AE-C416E803531D}" presName="rect2" presStyleLbl="fgImgPlace1" presStyleIdx="2" presStyleCnt="4"/>
      <dgm:spPr>
        <a:blipFill>
          <a:blip xmlns:r="http://schemas.openxmlformats.org/officeDocument/2006/relationships" r:embed="rId4"/>
          <a:srcRect/>
          <a:stretch>
            <a:fillRect l="-25000" r="-25000"/>
          </a:stretch>
        </a:blipFill>
      </dgm:spPr>
    </dgm:pt>
    <dgm:pt modelId="{24F1E01A-19D1-4CE8-AD8A-3C813CE1F1C0}" type="pres">
      <dgm:prSet presAssocID="{2E8C78E7-81AC-459D-83EE-75E8E4A01E2B}" presName="sibTrans" presStyleCnt="0"/>
      <dgm:spPr/>
    </dgm:pt>
    <dgm:pt modelId="{CBDA4B9A-9D11-4823-9BF7-C411895EC06C}" type="pres">
      <dgm:prSet presAssocID="{817CFDD5-AC92-4BB9-AFFC-8E1A9BE1F9DE}" presName="composite" presStyleCnt="0"/>
      <dgm:spPr/>
    </dgm:pt>
    <dgm:pt modelId="{DAF2ECCB-73E7-4739-9B0C-7E27E9E4DBB1}" type="pres">
      <dgm:prSet presAssocID="{817CFDD5-AC92-4BB9-AFFC-8E1A9BE1F9DE}" presName="rect1" presStyleLbl="trAlignAcc1" presStyleIdx="3" presStyleCnt="4">
        <dgm:presLayoutVars>
          <dgm:bulletEnabled val="1"/>
        </dgm:presLayoutVars>
      </dgm:prSet>
      <dgm:spPr/>
      <dgm:t>
        <a:bodyPr/>
        <a:lstStyle/>
        <a:p>
          <a:endParaRPr lang="en-US"/>
        </a:p>
      </dgm:t>
    </dgm:pt>
    <dgm:pt modelId="{710BC879-63C5-4DB5-AB7E-48C1F66EFFA8}" type="pres">
      <dgm:prSet presAssocID="{817CFDD5-AC92-4BB9-AFFC-8E1A9BE1F9DE}" presName="rect2" presStyleLbl="fgImgPlace1" presStyleIdx="3" presStyleCnt="4"/>
      <dgm:spPr>
        <a:blipFill>
          <a:blip xmlns:r="http://schemas.openxmlformats.org/officeDocument/2006/relationships" r:embed="rId5"/>
          <a:srcRect/>
          <a:stretch>
            <a:fillRect l="-20000" r="-20000"/>
          </a:stretch>
        </a:blipFill>
      </dgm:spPr>
    </dgm:pt>
  </dgm:ptLst>
  <dgm:cxnLst>
    <dgm:cxn modelId="{26B65609-559F-43DA-9244-1D5A31C76297}" type="presOf" srcId="{E8D099A8-A776-4309-8CFD-0EF3004A1CEB}" destId="{7F97EBE0-CC41-4BAB-A2E0-56B817B37512}" srcOrd="0" destOrd="0" presId="urn:microsoft.com/office/officeart/2008/layout/PictureStrips"/>
    <dgm:cxn modelId="{6C4C805F-2090-4E51-9A8F-980EADD6C3D0}" srcId="{E8D099A8-A776-4309-8CFD-0EF3004A1CEB}" destId="{817CFDD5-AC92-4BB9-AFFC-8E1A9BE1F9DE}" srcOrd="3" destOrd="0" parTransId="{12155765-9302-4DA5-896C-17AB4BAA3C47}" sibTransId="{5AD5BBB6-5944-4162-9957-7BC995CE485C}"/>
    <dgm:cxn modelId="{FE8F5282-BD05-4DC6-8442-9785C13B7799}" type="presOf" srcId="{0D18C3EF-73C0-4DE9-8ACB-3541113434C3}" destId="{04C0500B-D2CA-4B4E-8C5F-CFCD8BBDBC63}" srcOrd="0" destOrd="0" presId="urn:microsoft.com/office/officeart/2008/layout/PictureStrips"/>
    <dgm:cxn modelId="{356B0E4F-65BA-4372-A75C-988165A88A2A}" type="presOf" srcId="{9E285902-5D91-40AF-AA05-F29A8031D13C}" destId="{239C0CE8-9F45-432F-9EED-639DE6CDD72D}" srcOrd="0" destOrd="0" presId="urn:microsoft.com/office/officeart/2008/layout/PictureStrips"/>
    <dgm:cxn modelId="{0DB3CAC2-A4A9-4D68-9A67-B445321432CB}" type="presOf" srcId="{49EA45DE-B188-40CC-95AE-C416E803531D}" destId="{A5C539DA-0C2E-4DFF-8752-FC84FE373AF1}" srcOrd="0" destOrd="0" presId="urn:microsoft.com/office/officeart/2008/layout/PictureStrips"/>
    <dgm:cxn modelId="{E269141F-91E0-4EE1-94C8-BE0B0FC170F7}" srcId="{E8D099A8-A776-4309-8CFD-0EF3004A1CEB}" destId="{0D18C3EF-73C0-4DE9-8ACB-3541113434C3}" srcOrd="1" destOrd="0" parTransId="{5A4E27F8-BDA9-482B-B7B8-1ABF7A432658}" sibTransId="{7775FBE7-8770-493B-818A-6D4E67CC96EF}"/>
    <dgm:cxn modelId="{1431F503-A963-46F2-94E8-A9DBBC92A6A7}" srcId="{E8D099A8-A776-4309-8CFD-0EF3004A1CEB}" destId="{9E285902-5D91-40AF-AA05-F29A8031D13C}" srcOrd="0" destOrd="0" parTransId="{CC709485-3AD2-43E7-B075-9A536C23F564}" sibTransId="{7C48B5E3-93D8-45D0-8884-E4FAD1B5F9AC}"/>
    <dgm:cxn modelId="{174B3CCA-7156-4E0A-ABCE-498A819DB7D0}" type="presOf" srcId="{817CFDD5-AC92-4BB9-AFFC-8E1A9BE1F9DE}" destId="{DAF2ECCB-73E7-4739-9B0C-7E27E9E4DBB1}" srcOrd="0" destOrd="0" presId="urn:microsoft.com/office/officeart/2008/layout/PictureStrips"/>
    <dgm:cxn modelId="{CE324729-9BC4-48F3-8DEE-55B1B0CEDE68}" srcId="{E8D099A8-A776-4309-8CFD-0EF3004A1CEB}" destId="{49EA45DE-B188-40CC-95AE-C416E803531D}" srcOrd="2" destOrd="0" parTransId="{97CADC96-6928-46B2-9405-4CBF141D2917}" sibTransId="{2E8C78E7-81AC-459D-83EE-75E8E4A01E2B}"/>
    <dgm:cxn modelId="{E890F6BA-FD1E-4CEB-9863-B1B9058E5643}" type="presParOf" srcId="{7F97EBE0-CC41-4BAB-A2E0-56B817B37512}" destId="{74952E98-8464-480F-92CD-B0F10AA03C0D}" srcOrd="0" destOrd="0" presId="urn:microsoft.com/office/officeart/2008/layout/PictureStrips"/>
    <dgm:cxn modelId="{43B4A82E-F16F-4278-B5E3-7A313457AADA}" type="presParOf" srcId="{74952E98-8464-480F-92CD-B0F10AA03C0D}" destId="{239C0CE8-9F45-432F-9EED-639DE6CDD72D}" srcOrd="0" destOrd="0" presId="urn:microsoft.com/office/officeart/2008/layout/PictureStrips"/>
    <dgm:cxn modelId="{1548D1C9-E153-4FCB-B034-1623D39A2F6C}" type="presParOf" srcId="{74952E98-8464-480F-92CD-B0F10AA03C0D}" destId="{951F268D-ACA4-45E0-840E-0160939EB330}" srcOrd="1" destOrd="0" presId="urn:microsoft.com/office/officeart/2008/layout/PictureStrips"/>
    <dgm:cxn modelId="{05D1586C-62B6-4C20-898B-179F80CA0E4D}" type="presParOf" srcId="{7F97EBE0-CC41-4BAB-A2E0-56B817B37512}" destId="{E3B18A57-994A-4812-9401-4C671B2BD4E3}" srcOrd="1" destOrd="0" presId="urn:microsoft.com/office/officeart/2008/layout/PictureStrips"/>
    <dgm:cxn modelId="{D2F2DED7-2FD6-4336-9EBA-E4DE49D9242B}" type="presParOf" srcId="{7F97EBE0-CC41-4BAB-A2E0-56B817B37512}" destId="{F8919A5B-B69E-4733-ADCB-A3E51BC5DDAC}" srcOrd="2" destOrd="0" presId="urn:microsoft.com/office/officeart/2008/layout/PictureStrips"/>
    <dgm:cxn modelId="{6C6D21D7-24CC-4E23-9CF9-F187563BF5F4}" type="presParOf" srcId="{F8919A5B-B69E-4733-ADCB-A3E51BC5DDAC}" destId="{04C0500B-D2CA-4B4E-8C5F-CFCD8BBDBC63}" srcOrd="0" destOrd="0" presId="urn:microsoft.com/office/officeart/2008/layout/PictureStrips"/>
    <dgm:cxn modelId="{BB0E5B2C-D639-4FA4-918B-3A5BEE671333}" type="presParOf" srcId="{F8919A5B-B69E-4733-ADCB-A3E51BC5DDAC}" destId="{93F01649-8282-47B8-B354-A07492FA4DDF}" srcOrd="1" destOrd="0" presId="urn:microsoft.com/office/officeart/2008/layout/PictureStrips"/>
    <dgm:cxn modelId="{0C6D37B1-E720-4EC8-B366-9DDD48AFE679}" type="presParOf" srcId="{7F97EBE0-CC41-4BAB-A2E0-56B817B37512}" destId="{A16AD6CA-D7D9-4A5F-AD89-274575A9645C}" srcOrd="3" destOrd="0" presId="urn:microsoft.com/office/officeart/2008/layout/PictureStrips"/>
    <dgm:cxn modelId="{C7439E20-0217-47F6-9A35-451CFC9EAEA8}" type="presParOf" srcId="{7F97EBE0-CC41-4BAB-A2E0-56B817B37512}" destId="{3410CFBE-E3BF-49E8-84BE-378CF0FEC468}" srcOrd="4" destOrd="0" presId="urn:microsoft.com/office/officeart/2008/layout/PictureStrips"/>
    <dgm:cxn modelId="{3B6C1D76-7F26-4188-8C89-E3D8D6C2454D}" type="presParOf" srcId="{3410CFBE-E3BF-49E8-84BE-378CF0FEC468}" destId="{A5C539DA-0C2E-4DFF-8752-FC84FE373AF1}" srcOrd="0" destOrd="0" presId="urn:microsoft.com/office/officeart/2008/layout/PictureStrips"/>
    <dgm:cxn modelId="{BBF0DF9C-4DDE-4365-A29D-1E07374E1083}" type="presParOf" srcId="{3410CFBE-E3BF-49E8-84BE-378CF0FEC468}" destId="{16CE4EF6-7A12-433B-A5F6-C57589596F3D}" srcOrd="1" destOrd="0" presId="urn:microsoft.com/office/officeart/2008/layout/PictureStrips"/>
    <dgm:cxn modelId="{F1B1CBED-92E3-4830-AE3C-748706F34892}" type="presParOf" srcId="{7F97EBE0-CC41-4BAB-A2E0-56B817B37512}" destId="{24F1E01A-19D1-4CE8-AD8A-3C813CE1F1C0}" srcOrd="5" destOrd="0" presId="urn:microsoft.com/office/officeart/2008/layout/PictureStrips"/>
    <dgm:cxn modelId="{3277812C-8974-4D99-B492-474B799E90F4}" type="presParOf" srcId="{7F97EBE0-CC41-4BAB-A2E0-56B817B37512}" destId="{CBDA4B9A-9D11-4823-9BF7-C411895EC06C}" srcOrd="6" destOrd="0" presId="urn:microsoft.com/office/officeart/2008/layout/PictureStrips"/>
    <dgm:cxn modelId="{E544054E-4732-4F72-8D13-1FC66B9E5F1A}" type="presParOf" srcId="{CBDA4B9A-9D11-4823-9BF7-C411895EC06C}" destId="{DAF2ECCB-73E7-4739-9B0C-7E27E9E4DBB1}" srcOrd="0" destOrd="0" presId="urn:microsoft.com/office/officeart/2008/layout/PictureStrips"/>
    <dgm:cxn modelId="{A1E96366-FD05-4B70-B491-2064FD64B019}" type="presParOf" srcId="{CBDA4B9A-9D11-4823-9BF7-C411895EC06C}" destId="{710BC879-63C5-4DB5-AB7E-48C1F66EFFA8}" srcOrd="1" destOrd="0" presId="urn:microsoft.com/office/officeart/2008/layout/PictureStrip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062E984-94DF-481C-9193-F0ACA00B6A73}" type="doc">
      <dgm:prSet loTypeId="urn:microsoft.com/office/officeart/2005/8/layout/vList2" loCatId="list" qsTypeId="urn:microsoft.com/office/officeart/2005/8/quickstyle/simple1" qsCatId="simple" csTypeId="urn:microsoft.com/office/officeart/2005/8/colors/colorful3" csCatId="colorful" phldr="1"/>
      <dgm:spPr/>
      <dgm:t>
        <a:bodyPr/>
        <a:lstStyle/>
        <a:p>
          <a:endParaRPr lang="en-GB"/>
        </a:p>
      </dgm:t>
    </dgm:pt>
    <dgm:pt modelId="{D7797758-F737-4A24-BAAD-80A46F347E76}">
      <dgm:prSet phldrT="[Text]" phldr="0" custT="1"/>
      <dgm:spPr/>
      <dgm:t>
        <a:bodyPr/>
        <a:lstStyle/>
        <a:p>
          <a:pPr algn="just"/>
          <a:r>
            <a:rPr lang="en-GB" sz="1400" b="1" dirty="0">
              <a:solidFill>
                <a:schemeClr val="bg2">
                  <a:lumMod val="50000"/>
                </a:schemeClr>
              </a:solidFill>
              <a:latin typeface="Times New Roman" panose="02020603050405020304" pitchFamily="18" charset="0"/>
              <a:cs typeface="Times New Roman" panose="02020603050405020304" pitchFamily="18" charset="0"/>
            </a:rPr>
            <a:t>Ineffective Policy Implementations</a:t>
          </a:r>
        </a:p>
      </dgm:t>
    </dgm:pt>
    <dgm:pt modelId="{2F3E1595-938D-40E5-AA59-DF0A5E14A7D2}" type="parTrans" cxnId="{2D5BEB9D-BB06-47EC-89BE-ED12DB3CDC08}">
      <dgm:prSet/>
      <dgm:spPr/>
      <dgm:t>
        <a:bodyPr/>
        <a:lstStyle/>
        <a:p>
          <a:endParaRPr lang="en-GB"/>
        </a:p>
      </dgm:t>
    </dgm:pt>
    <dgm:pt modelId="{0C755D6A-A154-4977-92D6-C57FCFDAFF5A}" type="sibTrans" cxnId="{2D5BEB9D-BB06-47EC-89BE-ED12DB3CDC08}">
      <dgm:prSet/>
      <dgm:spPr/>
      <dgm:t>
        <a:bodyPr/>
        <a:lstStyle/>
        <a:p>
          <a:endParaRPr lang="en-GB"/>
        </a:p>
      </dgm:t>
    </dgm:pt>
    <dgm:pt modelId="{9A4D6CC1-89F9-4852-AAD5-756F49DA8366}">
      <dgm:prSet phldrT="[Text]" custT="1"/>
      <dgm:spPr/>
      <dgm:t>
        <a:bodyPr/>
        <a:lstStyle/>
        <a:p>
          <a:pPr algn="just">
            <a:buNone/>
          </a:pPr>
          <a:r>
            <a:rPr lang="en-IN" sz="1400" dirty="0">
              <a:solidFill>
                <a:schemeClr val="bg2">
                  <a:lumMod val="50000"/>
                </a:schemeClr>
              </a:solidFill>
              <a:latin typeface="Times New Roman" panose="02020603050405020304" pitchFamily="18" charset="0"/>
              <a:cs typeface="Times New Roman" panose="02020603050405020304" pitchFamily="18" charset="0"/>
            </a:rPr>
            <a:t>	</a:t>
          </a:r>
          <a:r>
            <a:rPr lang="en-IN" sz="1200" dirty="0">
              <a:solidFill>
                <a:schemeClr val="bg2">
                  <a:lumMod val="50000"/>
                </a:schemeClr>
              </a:solidFill>
              <a:latin typeface="Times New Roman" panose="02020603050405020304" pitchFamily="18" charset="0"/>
              <a:cs typeface="Times New Roman" panose="02020603050405020304" pitchFamily="18" charset="0"/>
            </a:rPr>
            <a:t>It was reported that a poor implementation of policies had resulted in 304 instances of unnecessary injury owing to inefficient safety management (ITV News, 2022).</a:t>
          </a:r>
          <a:endParaRPr lang="en-GB" sz="1200" dirty="0">
            <a:solidFill>
              <a:schemeClr val="bg2">
                <a:lumMod val="50000"/>
              </a:schemeClr>
            </a:solidFill>
            <a:latin typeface="Times New Roman" panose="02020603050405020304" pitchFamily="18" charset="0"/>
            <a:cs typeface="Times New Roman" panose="02020603050405020304" pitchFamily="18" charset="0"/>
          </a:endParaRPr>
        </a:p>
      </dgm:t>
    </dgm:pt>
    <dgm:pt modelId="{25E45FA2-10E5-4E66-98AF-760CCDA561ED}" type="parTrans" cxnId="{C9B324B4-57C5-41D8-870F-BB52C8758A1D}">
      <dgm:prSet/>
      <dgm:spPr/>
      <dgm:t>
        <a:bodyPr/>
        <a:lstStyle/>
        <a:p>
          <a:endParaRPr lang="en-GB"/>
        </a:p>
      </dgm:t>
    </dgm:pt>
    <dgm:pt modelId="{91B49E67-09CE-4275-A185-B5A045048AB3}" type="sibTrans" cxnId="{C9B324B4-57C5-41D8-870F-BB52C8758A1D}">
      <dgm:prSet/>
      <dgm:spPr/>
      <dgm:t>
        <a:bodyPr/>
        <a:lstStyle/>
        <a:p>
          <a:endParaRPr lang="en-GB"/>
        </a:p>
      </dgm:t>
    </dgm:pt>
    <dgm:pt modelId="{7983E5C7-66A5-4305-81EF-632384657069}">
      <dgm:prSet phldrT="[Text]" phldr="0" custT="1"/>
      <dgm:spPr/>
      <dgm:t>
        <a:bodyPr/>
        <a:lstStyle/>
        <a:p>
          <a:pPr algn="just"/>
          <a:r>
            <a:rPr lang="en-GB" sz="1400" b="1" dirty="0">
              <a:solidFill>
                <a:schemeClr val="bg2">
                  <a:lumMod val="50000"/>
                </a:schemeClr>
              </a:solidFill>
              <a:latin typeface="Times New Roman" panose="02020603050405020304" pitchFamily="18" charset="0"/>
              <a:cs typeface="Times New Roman" panose="02020603050405020304" pitchFamily="18" charset="0"/>
            </a:rPr>
            <a:t>Failure to learn from Incidents</a:t>
          </a:r>
        </a:p>
      </dgm:t>
    </dgm:pt>
    <dgm:pt modelId="{F58EC2B7-DCF1-4A85-AC32-68AD11BD4021}" type="parTrans" cxnId="{4C699D3D-6A28-4EAD-8657-8920F184D842}">
      <dgm:prSet/>
      <dgm:spPr/>
      <dgm:t>
        <a:bodyPr/>
        <a:lstStyle/>
        <a:p>
          <a:endParaRPr lang="en-GB"/>
        </a:p>
      </dgm:t>
    </dgm:pt>
    <dgm:pt modelId="{D89AA5E8-16A2-4956-8CCF-00EB7F49D8D3}" type="sibTrans" cxnId="{4C699D3D-6A28-4EAD-8657-8920F184D842}">
      <dgm:prSet/>
      <dgm:spPr/>
      <dgm:t>
        <a:bodyPr/>
        <a:lstStyle/>
        <a:p>
          <a:endParaRPr lang="en-GB"/>
        </a:p>
      </dgm:t>
    </dgm:pt>
    <dgm:pt modelId="{DE313DF6-E5E1-46A8-BBC7-D8C42C9D5198}">
      <dgm:prSet phldrT="[Text]" custT="1"/>
      <dgm:spPr/>
      <dgm:t>
        <a:bodyPr/>
        <a:lstStyle/>
        <a:p>
          <a:pPr algn="just">
            <a:buNone/>
          </a:pPr>
          <a:r>
            <a:rPr lang="en-IN" sz="1400" dirty="0">
              <a:solidFill>
                <a:schemeClr val="bg2">
                  <a:lumMod val="50000"/>
                </a:schemeClr>
              </a:solidFill>
              <a:latin typeface="Times New Roman" panose="02020603050405020304" pitchFamily="18" charset="0"/>
              <a:cs typeface="Times New Roman" panose="02020603050405020304" pitchFamily="18" charset="0"/>
            </a:rPr>
            <a:t>	</a:t>
          </a:r>
          <a:r>
            <a:rPr lang="en-IN" sz="1200" dirty="0">
              <a:solidFill>
                <a:schemeClr val="bg2">
                  <a:lumMod val="50000"/>
                </a:schemeClr>
              </a:solidFill>
              <a:latin typeface="Times New Roman" panose="02020603050405020304" pitchFamily="18" charset="0"/>
              <a:cs typeface="Times New Roman" panose="02020603050405020304" pitchFamily="18" charset="0"/>
            </a:rPr>
            <a:t>Besides, it was observed that an inability to learn from these incidents resulted in 1,486 family members’ getting negatively affected owing to subsequent reductions while hampering the patient's confidence (ITVX, 2026).</a:t>
          </a:r>
          <a:endParaRPr lang="en-GB" sz="1200" dirty="0">
            <a:solidFill>
              <a:schemeClr val="bg2">
                <a:lumMod val="50000"/>
              </a:schemeClr>
            </a:solidFill>
            <a:latin typeface="Times New Roman" panose="02020603050405020304" pitchFamily="18" charset="0"/>
            <a:cs typeface="Times New Roman" panose="02020603050405020304" pitchFamily="18" charset="0"/>
          </a:endParaRPr>
        </a:p>
      </dgm:t>
    </dgm:pt>
    <dgm:pt modelId="{5BDEDAE3-D5A9-4ECE-961B-93250A26F17C}" type="parTrans" cxnId="{83D991E3-0CB4-48A5-8AB8-8860B524B533}">
      <dgm:prSet/>
      <dgm:spPr/>
      <dgm:t>
        <a:bodyPr/>
        <a:lstStyle/>
        <a:p>
          <a:endParaRPr lang="en-GB"/>
        </a:p>
      </dgm:t>
    </dgm:pt>
    <dgm:pt modelId="{E8B4846A-5D45-49C4-B29B-3701B2C9CB54}" type="sibTrans" cxnId="{83D991E3-0CB4-48A5-8AB8-8860B524B533}">
      <dgm:prSet/>
      <dgm:spPr/>
      <dgm:t>
        <a:bodyPr/>
        <a:lstStyle/>
        <a:p>
          <a:endParaRPr lang="en-GB"/>
        </a:p>
      </dgm:t>
    </dgm:pt>
    <dgm:pt modelId="{1DD57A20-CBDD-4A41-BC86-4D97198D8BE0}">
      <dgm:prSet phldrT="[Text]" phldr="0" custT="1"/>
      <dgm:spPr/>
      <dgm:t>
        <a:bodyPr/>
        <a:lstStyle/>
        <a:p>
          <a:pPr algn="just"/>
          <a:r>
            <a:rPr lang="en-GB" sz="1400" b="1" dirty="0">
              <a:solidFill>
                <a:schemeClr val="bg2">
                  <a:lumMod val="50000"/>
                </a:schemeClr>
              </a:solidFill>
              <a:latin typeface="Times New Roman" panose="02020603050405020304" pitchFamily="18" charset="0"/>
              <a:cs typeface="Times New Roman" panose="02020603050405020304" pitchFamily="18" charset="0"/>
            </a:rPr>
            <a:t>Consequences of Weak Governance’</a:t>
          </a:r>
        </a:p>
      </dgm:t>
    </dgm:pt>
    <dgm:pt modelId="{BD3613AA-0811-4B16-93C0-E1848E416593}" type="parTrans" cxnId="{745BE61E-78B8-46CB-8316-FBEFD4AF00A0}">
      <dgm:prSet/>
      <dgm:spPr/>
      <dgm:t>
        <a:bodyPr/>
        <a:lstStyle/>
        <a:p>
          <a:endParaRPr lang="en-GB"/>
        </a:p>
      </dgm:t>
    </dgm:pt>
    <dgm:pt modelId="{4C47B69E-8346-485C-96B3-6EF989EEACDA}" type="sibTrans" cxnId="{745BE61E-78B8-46CB-8316-FBEFD4AF00A0}">
      <dgm:prSet/>
      <dgm:spPr/>
      <dgm:t>
        <a:bodyPr/>
        <a:lstStyle/>
        <a:p>
          <a:endParaRPr lang="en-GB"/>
        </a:p>
      </dgm:t>
    </dgm:pt>
    <dgm:pt modelId="{81F4B03D-9E29-4DB1-A8E9-A233E670EB98}">
      <dgm:prSet phldrT="[Text]" phldr="0" custT="1"/>
      <dgm:spPr/>
      <dgm:t>
        <a:bodyPr/>
        <a:lstStyle/>
        <a:p>
          <a:pPr algn="just">
            <a:buNone/>
          </a:pPr>
          <a:r>
            <a:rPr lang="en-IN" sz="1200" dirty="0">
              <a:solidFill>
                <a:schemeClr val="bg2">
                  <a:lumMod val="50000"/>
                </a:schemeClr>
              </a:solidFill>
              <a:latin typeface="Times New Roman" panose="02020603050405020304" pitchFamily="18" charset="0"/>
              <a:cs typeface="Times New Roman" panose="02020603050405020304" pitchFamily="18" charset="0"/>
            </a:rPr>
            <a:t>	Moreover, it can be asserted that poor policy and governance had resulted in circumstances leading 201 infants and nine mothers not receiving adequate levels of care (ITVX, 2022).</a:t>
          </a:r>
          <a:endParaRPr lang="en-GB" sz="1200" dirty="0">
            <a:solidFill>
              <a:schemeClr val="bg2">
                <a:lumMod val="50000"/>
              </a:schemeClr>
            </a:solidFill>
            <a:latin typeface="Times New Roman" panose="02020603050405020304" pitchFamily="18" charset="0"/>
            <a:cs typeface="Times New Roman" panose="02020603050405020304" pitchFamily="18" charset="0"/>
          </a:endParaRPr>
        </a:p>
      </dgm:t>
    </dgm:pt>
    <dgm:pt modelId="{0207588C-CA52-4417-AA1A-31F439B145F1}" type="parTrans" cxnId="{22929F3C-DC8D-4203-8D90-E2F25ABA301A}">
      <dgm:prSet/>
      <dgm:spPr/>
      <dgm:t>
        <a:bodyPr/>
        <a:lstStyle/>
        <a:p>
          <a:endParaRPr lang="en-GB"/>
        </a:p>
      </dgm:t>
    </dgm:pt>
    <dgm:pt modelId="{22FDDAB9-0E37-45F7-82B0-B41F69E9678D}" type="sibTrans" cxnId="{22929F3C-DC8D-4203-8D90-E2F25ABA301A}">
      <dgm:prSet/>
      <dgm:spPr/>
      <dgm:t>
        <a:bodyPr/>
        <a:lstStyle/>
        <a:p>
          <a:endParaRPr lang="en-GB"/>
        </a:p>
      </dgm:t>
    </dgm:pt>
    <dgm:pt modelId="{200B9388-B482-446B-9108-4F40EA66536F}">
      <dgm:prSet phldrT="[Text]" phldr="0" custT="1"/>
      <dgm:spPr/>
      <dgm:t>
        <a:bodyPr/>
        <a:lstStyle/>
        <a:p>
          <a:pPr algn="just"/>
          <a:r>
            <a:rPr lang="en-GB" sz="1400" b="1">
              <a:solidFill>
                <a:schemeClr val="bg2">
                  <a:lumMod val="50000"/>
                </a:schemeClr>
              </a:solidFill>
              <a:latin typeface="Times New Roman" panose="02020603050405020304" pitchFamily="18" charset="0"/>
              <a:cs typeface="Times New Roman" panose="02020603050405020304" pitchFamily="18" charset="0"/>
            </a:rPr>
            <a:t>National Safety Concerns</a:t>
          </a:r>
          <a:endParaRPr lang="en-GB" sz="1400" b="1" dirty="0">
            <a:solidFill>
              <a:schemeClr val="bg2">
                <a:lumMod val="50000"/>
              </a:schemeClr>
            </a:solidFill>
            <a:latin typeface="Times New Roman" panose="02020603050405020304" pitchFamily="18" charset="0"/>
            <a:cs typeface="Times New Roman" panose="02020603050405020304" pitchFamily="18" charset="0"/>
          </a:endParaRPr>
        </a:p>
      </dgm:t>
    </dgm:pt>
    <dgm:pt modelId="{ABD70579-D8D3-4B60-83AB-DD662498AFE6}" type="parTrans" cxnId="{850BC2A8-4274-44E0-A3F3-CA77700C1D4D}">
      <dgm:prSet/>
      <dgm:spPr/>
      <dgm:t>
        <a:bodyPr/>
        <a:lstStyle/>
        <a:p>
          <a:endParaRPr lang="en-GB"/>
        </a:p>
      </dgm:t>
    </dgm:pt>
    <dgm:pt modelId="{BA580B85-B4AC-4311-AA57-8A97F07784B4}" type="sibTrans" cxnId="{850BC2A8-4274-44E0-A3F3-CA77700C1D4D}">
      <dgm:prSet/>
      <dgm:spPr/>
      <dgm:t>
        <a:bodyPr/>
        <a:lstStyle/>
        <a:p>
          <a:endParaRPr lang="en-GB"/>
        </a:p>
      </dgm:t>
    </dgm:pt>
    <dgm:pt modelId="{E92904FE-E48C-4180-A04F-DA555307B34C}">
      <dgm:prSet phldrT="[Text]" phldr="0" custT="1"/>
      <dgm:spPr/>
      <dgm:t>
        <a:bodyPr/>
        <a:lstStyle/>
        <a:p>
          <a:pPr algn="just">
            <a:buNone/>
          </a:pPr>
          <a:r>
            <a:rPr lang="en-IN" sz="1400" dirty="0">
              <a:solidFill>
                <a:schemeClr val="bg2">
                  <a:lumMod val="50000"/>
                </a:schemeClr>
              </a:solidFill>
              <a:latin typeface="Times New Roman" panose="02020603050405020304" pitchFamily="18" charset="0"/>
              <a:cs typeface="Times New Roman" panose="02020603050405020304" pitchFamily="18" charset="0"/>
            </a:rPr>
            <a:t>	</a:t>
          </a:r>
          <a:r>
            <a:rPr lang="en-IN" sz="1200" dirty="0">
              <a:solidFill>
                <a:schemeClr val="bg2">
                  <a:lumMod val="50000"/>
                </a:schemeClr>
              </a:solidFill>
              <a:latin typeface="Times New Roman" panose="02020603050405020304" pitchFamily="18" charset="0"/>
              <a:cs typeface="Times New Roman" panose="02020603050405020304" pitchFamily="18" charset="0"/>
            </a:rPr>
            <a:t>Also, it was also reported that the ongoing national concerns regarding the quality and safety of healthcare in a 2025 investigation revealed that ten maternity services had exhibited substandard performance (Reuters, 2025).</a:t>
          </a:r>
          <a:endParaRPr lang="en-GB" sz="1200" dirty="0">
            <a:solidFill>
              <a:schemeClr val="bg2">
                <a:lumMod val="50000"/>
              </a:schemeClr>
            </a:solidFill>
            <a:latin typeface="Times New Roman" panose="02020603050405020304" pitchFamily="18" charset="0"/>
            <a:cs typeface="Times New Roman" panose="02020603050405020304" pitchFamily="18" charset="0"/>
          </a:endParaRPr>
        </a:p>
      </dgm:t>
    </dgm:pt>
    <dgm:pt modelId="{964DCC24-AAEA-4268-AFB9-188E928CCAF2}" type="parTrans" cxnId="{3933AB02-D43B-4363-BF7D-27368F570237}">
      <dgm:prSet/>
      <dgm:spPr/>
      <dgm:t>
        <a:bodyPr/>
        <a:lstStyle/>
        <a:p>
          <a:endParaRPr lang="en-GB"/>
        </a:p>
      </dgm:t>
    </dgm:pt>
    <dgm:pt modelId="{EA455BC2-1621-440F-8D1F-D19089BEC072}" type="sibTrans" cxnId="{3933AB02-D43B-4363-BF7D-27368F570237}">
      <dgm:prSet/>
      <dgm:spPr/>
      <dgm:t>
        <a:bodyPr/>
        <a:lstStyle/>
        <a:p>
          <a:endParaRPr lang="en-GB"/>
        </a:p>
      </dgm:t>
    </dgm:pt>
    <dgm:pt modelId="{FEBE0B15-3EBC-4EF4-A342-0C940FE8EA7E}" type="pres">
      <dgm:prSet presAssocID="{F062E984-94DF-481C-9193-F0ACA00B6A73}" presName="linear" presStyleCnt="0">
        <dgm:presLayoutVars>
          <dgm:animLvl val="lvl"/>
          <dgm:resizeHandles val="exact"/>
        </dgm:presLayoutVars>
      </dgm:prSet>
      <dgm:spPr/>
      <dgm:t>
        <a:bodyPr/>
        <a:lstStyle/>
        <a:p>
          <a:endParaRPr lang="en-US"/>
        </a:p>
      </dgm:t>
    </dgm:pt>
    <dgm:pt modelId="{F911AEB3-F172-4AEE-B5FC-8C867DB45530}" type="pres">
      <dgm:prSet presAssocID="{D7797758-F737-4A24-BAAD-80A46F347E76}" presName="parentText" presStyleLbl="node1" presStyleIdx="0" presStyleCnt="4">
        <dgm:presLayoutVars>
          <dgm:chMax val="0"/>
          <dgm:bulletEnabled val="1"/>
        </dgm:presLayoutVars>
      </dgm:prSet>
      <dgm:spPr/>
      <dgm:t>
        <a:bodyPr/>
        <a:lstStyle/>
        <a:p>
          <a:endParaRPr lang="en-US"/>
        </a:p>
      </dgm:t>
    </dgm:pt>
    <dgm:pt modelId="{B9F05055-C3F2-4125-88C1-D62DCDF31AF8}" type="pres">
      <dgm:prSet presAssocID="{D7797758-F737-4A24-BAAD-80A46F347E76}" presName="childText" presStyleLbl="revTx" presStyleIdx="0" presStyleCnt="4">
        <dgm:presLayoutVars>
          <dgm:bulletEnabled val="1"/>
        </dgm:presLayoutVars>
      </dgm:prSet>
      <dgm:spPr/>
      <dgm:t>
        <a:bodyPr/>
        <a:lstStyle/>
        <a:p>
          <a:endParaRPr lang="en-US"/>
        </a:p>
      </dgm:t>
    </dgm:pt>
    <dgm:pt modelId="{E4B1623B-A4B8-4E0D-B9B8-8E9016373B89}" type="pres">
      <dgm:prSet presAssocID="{7983E5C7-66A5-4305-81EF-632384657069}" presName="parentText" presStyleLbl="node1" presStyleIdx="1" presStyleCnt="4">
        <dgm:presLayoutVars>
          <dgm:chMax val="0"/>
          <dgm:bulletEnabled val="1"/>
        </dgm:presLayoutVars>
      </dgm:prSet>
      <dgm:spPr/>
      <dgm:t>
        <a:bodyPr/>
        <a:lstStyle/>
        <a:p>
          <a:endParaRPr lang="en-US"/>
        </a:p>
      </dgm:t>
    </dgm:pt>
    <dgm:pt modelId="{03BEBFC7-B08C-41E1-9F93-E16C73AC369C}" type="pres">
      <dgm:prSet presAssocID="{7983E5C7-66A5-4305-81EF-632384657069}" presName="childText" presStyleLbl="revTx" presStyleIdx="1" presStyleCnt="4">
        <dgm:presLayoutVars>
          <dgm:bulletEnabled val="1"/>
        </dgm:presLayoutVars>
      </dgm:prSet>
      <dgm:spPr/>
      <dgm:t>
        <a:bodyPr/>
        <a:lstStyle/>
        <a:p>
          <a:endParaRPr lang="en-US"/>
        </a:p>
      </dgm:t>
    </dgm:pt>
    <dgm:pt modelId="{11C81371-FF1B-4E52-85F4-1B254AF889B8}" type="pres">
      <dgm:prSet presAssocID="{1DD57A20-CBDD-4A41-BC86-4D97198D8BE0}" presName="parentText" presStyleLbl="node1" presStyleIdx="2" presStyleCnt="4">
        <dgm:presLayoutVars>
          <dgm:chMax val="0"/>
          <dgm:bulletEnabled val="1"/>
        </dgm:presLayoutVars>
      </dgm:prSet>
      <dgm:spPr/>
      <dgm:t>
        <a:bodyPr/>
        <a:lstStyle/>
        <a:p>
          <a:endParaRPr lang="en-US"/>
        </a:p>
      </dgm:t>
    </dgm:pt>
    <dgm:pt modelId="{650CC27A-F8B1-41F7-882D-55AB751F3E8F}" type="pres">
      <dgm:prSet presAssocID="{1DD57A20-CBDD-4A41-BC86-4D97198D8BE0}" presName="childText" presStyleLbl="revTx" presStyleIdx="2" presStyleCnt="4">
        <dgm:presLayoutVars>
          <dgm:bulletEnabled val="1"/>
        </dgm:presLayoutVars>
      </dgm:prSet>
      <dgm:spPr/>
      <dgm:t>
        <a:bodyPr/>
        <a:lstStyle/>
        <a:p>
          <a:endParaRPr lang="en-US"/>
        </a:p>
      </dgm:t>
    </dgm:pt>
    <dgm:pt modelId="{A255EFB4-5A8A-4BFC-B828-73862A7E0EC8}" type="pres">
      <dgm:prSet presAssocID="{200B9388-B482-446B-9108-4F40EA66536F}" presName="parentText" presStyleLbl="node1" presStyleIdx="3" presStyleCnt="4">
        <dgm:presLayoutVars>
          <dgm:chMax val="0"/>
          <dgm:bulletEnabled val="1"/>
        </dgm:presLayoutVars>
      </dgm:prSet>
      <dgm:spPr/>
      <dgm:t>
        <a:bodyPr/>
        <a:lstStyle/>
        <a:p>
          <a:endParaRPr lang="en-US"/>
        </a:p>
      </dgm:t>
    </dgm:pt>
    <dgm:pt modelId="{C1EF0375-789C-465A-BCA7-58F84FD5868A}" type="pres">
      <dgm:prSet presAssocID="{200B9388-B482-446B-9108-4F40EA66536F}" presName="childText" presStyleLbl="revTx" presStyleIdx="3" presStyleCnt="4">
        <dgm:presLayoutVars>
          <dgm:bulletEnabled val="1"/>
        </dgm:presLayoutVars>
      </dgm:prSet>
      <dgm:spPr/>
      <dgm:t>
        <a:bodyPr/>
        <a:lstStyle/>
        <a:p>
          <a:endParaRPr lang="en-US"/>
        </a:p>
      </dgm:t>
    </dgm:pt>
  </dgm:ptLst>
  <dgm:cxnLst>
    <dgm:cxn modelId="{707E0490-5719-4882-9D38-77BDA700CFE8}" type="presOf" srcId="{7983E5C7-66A5-4305-81EF-632384657069}" destId="{E4B1623B-A4B8-4E0D-B9B8-8E9016373B89}" srcOrd="0" destOrd="0" presId="urn:microsoft.com/office/officeart/2005/8/layout/vList2"/>
    <dgm:cxn modelId="{193EC962-D4EA-4AC8-9BF9-D27BC11C9CDB}" type="presOf" srcId="{81F4B03D-9E29-4DB1-A8E9-A233E670EB98}" destId="{650CC27A-F8B1-41F7-882D-55AB751F3E8F}" srcOrd="0" destOrd="0" presId="urn:microsoft.com/office/officeart/2005/8/layout/vList2"/>
    <dgm:cxn modelId="{850BC2A8-4274-44E0-A3F3-CA77700C1D4D}" srcId="{F062E984-94DF-481C-9193-F0ACA00B6A73}" destId="{200B9388-B482-446B-9108-4F40EA66536F}" srcOrd="3" destOrd="0" parTransId="{ABD70579-D8D3-4B60-83AB-DD662498AFE6}" sibTransId="{BA580B85-B4AC-4311-AA57-8A97F07784B4}"/>
    <dgm:cxn modelId="{F81BDEDE-6CC3-4B9D-9B87-38F966C3B90E}" type="presOf" srcId="{1DD57A20-CBDD-4A41-BC86-4D97198D8BE0}" destId="{11C81371-FF1B-4E52-85F4-1B254AF889B8}" srcOrd="0" destOrd="0" presId="urn:microsoft.com/office/officeart/2005/8/layout/vList2"/>
    <dgm:cxn modelId="{628A8F0C-8BFB-40FA-900C-16D3E7C99B24}" type="presOf" srcId="{F062E984-94DF-481C-9193-F0ACA00B6A73}" destId="{FEBE0B15-3EBC-4EF4-A342-0C940FE8EA7E}" srcOrd="0" destOrd="0" presId="urn:microsoft.com/office/officeart/2005/8/layout/vList2"/>
    <dgm:cxn modelId="{3933AB02-D43B-4363-BF7D-27368F570237}" srcId="{200B9388-B482-446B-9108-4F40EA66536F}" destId="{E92904FE-E48C-4180-A04F-DA555307B34C}" srcOrd="0" destOrd="0" parTransId="{964DCC24-AAEA-4268-AFB9-188E928CCAF2}" sibTransId="{EA455BC2-1621-440F-8D1F-D19089BEC072}"/>
    <dgm:cxn modelId="{22929F3C-DC8D-4203-8D90-E2F25ABA301A}" srcId="{1DD57A20-CBDD-4A41-BC86-4D97198D8BE0}" destId="{81F4B03D-9E29-4DB1-A8E9-A233E670EB98}" srcOrd="0" destOrd="0" parTransId="{0207588C-CA52-4417-AA1A-31F439B145F1}" sibTransId="{22FDDAB9-0E37-45F7-82B0-B41F69E9678D}"/>
    <dgm:cxn modelId="{59ED8EBE-4939-4C4C-930F-69BDD434C8CE}" type="presOf" srcId="{DE313DF6-E5E1-46A8-BBC7-D8C42C9D5198}" destId="{03BEBFC7-B08C-41E1-9F93-E16C73AC369C}" srcOrd="0" destOrd="0" presId="urn:microsoft.com/office/officeart/2005/8/layout/vList2"/>
    <dgm:cxn modelId="{83D991E3-0CB4-48A5-8AB8-8860B524B533}" srcId="{7983E5C7-66A5-4305-81EF-632384657069}" destId="{DE313DF6-E5E1-46A8-BBC7-D8C42C9D5198}" srcOrd="0" destOrd="0" parTransId="{5BDEDAE3-D5A9-4ECE-961B-93250A26F17C}" sibTransId="{E8B4846A-5D45-49C4-B29B-3701B2C9CB54}"/>
    <dgm:cxn modelId="{FD5A43B4-723E-4ADA-B347-5ECEE6645155}" type="presOf" srcId="{D7797758-F737-4A24-BAAD-80A46F347E76}" destId="{F911AEB3-F172-4AEE-B5FC-8C867DB45530}" srcOrd="0" destOrd="0" presId="urn:microsoft.com/office/officeart/2005/8/layout/vList2"/>
    <dgm:cxn modelId="{750FD7D6-02A8-4454-BB75-F46FC9B54432}" type="presOf" srcId="{9A4D6CC1-89F9-4852-AAD5-756F49DA8366}" destId="{B9F05055-C3F2-4125-88C1-D62DCDF31AF8}" srcOrd="0" destOrd="0" presId="urn:microsoft.com/office/officeart/2005/8/layout/vList2"/>
    <dgm:cxn modelId="{88EC1C0C-7DA5-482C-A8E3-073938167A66}" type="presOf" srcId="{E92904FE-E48C-4180-A04F-DA555307B34C}" destId="{C1EF0375-789C-465A-BCA7-58F84FD5868A}" srcOrd="0" destOrd="0" presId="urn:microsoft.com/office/officeart/2005/8/layout/vList2"/>
    <dgm:cxn modelId="{4C699D3D-6A28-4EAD-8657-8920F184D842}" srcId="{F062E984-94DF-481C-9193-F0ACA00B6A73}" destId="{7983E5C7-66A5-4305-81EF-632384657069}" srcOrd="1" destOrd="0" parTransId="{F58EC2B7-DCF1-4A85-AC32-68AD11BD4021}" sibTransId="{D89AA5E8-16A2-4956-8CCF-00EB7F49D8D3}"/>
    <dgm:cxn modelId="{C9B324B4-57C5-41D8-870F-BB52C8758A1D}" srcId="{D7797758-F737-4A24-BAAD-80A46F347E76}" destId="{9A4D6CC1-89F9-4852-AAD5-756F49DA8366}" srcOrd="0" destOrd="0" parTransId="{25E45FA2-10E5-4E66-98AF-760CCDA561ED}" sibTransId="{91B49E67-09CE-4275-A185-B5A045048AB3}"/>
    <dgm:cxn modelId="{2D5BEB9D-BB06-47EC-89BE-ED12DB3CDC08}" srcId="{F062E984-94DF-481C-9193-F0ACA00B6A73}" destId="{D7797758-F737-4A24-BAAD-80A46F347E76}" srcOrd="0" destOrd="0" parTransId="{2F3E1595-938D-40E5-AA59-DF0A5E14A7D2}" sibTransId="{0C755D6A-A154-4977-92D6-C57FCFDAFF5A}"/>
    <dgm:cxn modelId="{745BE61E-78B8-46CB-8316-FBEFD4AF00A0}" srcId="{F062E984-94DF-481C-9193-F0ACA00B6A73}" destId="{1DD57A20-CBDD-4A41-BC86-4D97198D8BE0}" srcOrd="2" destOrd="0" parTransId="{BD3613AA-0811-4B16-93C0-E1848E416593}" sibTransId="{4C47B69E-8346-485C-96B3-6EF989EEACDA}"/>
    <dgm:cxn modelId="{6CD64233-2CF3-4C7F-873F-8B67AA948E5D}" type="presOf" srcId="{200B9388-B482-446B-9108-4F40EA66536F}" destId="{A255EFB4-5A8A-4BFC-B828-73862A7E0EC8}" srcOrd="0" destOrd="0" presId="urn:microsoft.com/office/officeart/2005/8/layout/vList2"/>
    <dgm:cxn modelId="{B24784FE-4F37-41BC-80BB-94082808ADC2}" type="presParOf" srcId="{FEBE0B15-3EBC-4EF4-A342-0C940FE8EA7E}" destId="{F911AEB3-F172-4AEE-B5FC-8C867DB45530}" srcOrd="0" destOrd="0" presId="urn:microsoft.com/office/officeart/2005/8/layout/vList2"/>
    <dgm:cxn modelId="{58B2B09E-54F2-4AC2-8F9A-F85F27B6FFDD}" type="presParOf" srcId="{FEBE0B15-3EBC-4EF4-A342-0C940FE8EA7E}" destId="{B9F05055-C3F2-4125-88C1-D62DCDF31AF8}" srcOrd="1" destOrd="0" presId="urn:microsoft.com/office/officeart/2005/8/layout/vList2"/>
    <dgm:cxn modelId="{37BB544A-4DD0-437D-9225-143CE503E859}" type="presParOf" srcId="{FEBE0B15-3EBC-4EF4-A342-0C940FE8EA7E}" destId="{E4B1623B-A4B8-4E0D-B9B8-8E9016373B89}" srcOrd="2" destOrd="0" presId="urn:microsoft.com/office/officeart/2005/8/layout/vList2"/>
    <dgm:cxn modelId="{D3644E66-5E80-45BF-AD73-F8622D0A93E5}" type="presParOf" srcId="{FEBE0B15-3EBC-4EF4-A342-0C940FE8EA7E}" destId="{03BEBFC7-B08C-41E1-9F93-E16C73AC369C}" srcOrd="3" destOrd="0" presId="urn:microsoft.com/office/officeart/2005/8/layout/vList2"/>
    <dgm:cxn modelId="{FE4C50D4-1FD4-4A06-9BBF-6F3727A1E3EC}" type="presParOf" srcId="{FEBE0B15-3EBC-4EF4-A342-0C940FE8EA7E}" destId="{11C81371-FF1B-4E52-85F4-1B254AF889B8}" srcOrd="4" destOrd="0" presId="urn:microsoft.com/office/officeart/2005/8/layout/vList2"/>
    <dgm:cxn modelId="{536BE751-0192-430D-AF1E-40B4A2F6D53F}" type="presParOf" srcId="{FEBE0B15-3EBC-4EF4-A342-0C940FE8EA7E}" destId="{650CC27A-F8B1-41F7-882D-55AB751F3E8F}" srcOrd="5" destOrd="0" presId="urn:microsoft.com/office/officeart/2005/8/layout/vList2"/>
    <dgm:cxn modelId="{DE5FD2A9-A666-4434-A52D-848DB35E4BD8}" type="presParOf" srcId="{FEBE0B15-3EBC-4EF4-A342-0C940FE8EA7E}" destId="{A255EFB4-5A8A-4BFC-B828-73862A7E0EC8}" srcOrd="6" destOrd="0" presId="urn:microsoft.com/office/officeart/2005/8/layout/vList2"/>
    <dgm:cxn modelId="{7C791DA5-2DD7-41EA-A140-1F8F0AC1E2CA}" type="presParOf" srcId="{FEBE0B15-3EBC-4EF4-A342-0C940FE8EA7E}" destId="{C1EF0375-789C-465A-BCA7-58F84FD5868A}" srcOrd="7"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77392F0-7EA7-4889-8BAF-812BF74C0130}" type="doc">
      <dgm:prSet loTypeId="urn:microsoft.com/office/officeart/2005/8/layout/process4" loCatId="process" qsTypeId="urn:microsoft.com/office/officeart/2005/8/quickstyle/simple1" qsCatId="simple" csTypeId="urn:microsoft.com/office/officeart/2005/8/colors/colorful4" csCatId="colorful" phldr="1"/>
      <dgm:spPr/>
      <dgm:t>
        <a:bodyPr/>
        <a:lstStyle/>
        <a:p>
          <a:endParaRPr lang="en-GB"/>
        </a:p>
      </dgm:t>
    </dgm:pt>
    <dgm:pt modelId="{1CBD854B-EA7B-477C-B729-056FE16FB4E1}">
      <dgm:prSet phldrT="[Text]" phldr="0" custT="1"/>
      <dgm:spPr/>
      <dgm:t>
        <a:bodyPr/>
        <a:lstStyle/>
        <a:p>
          <a:r>
            <a:rPr lang="en-GB" sz="1400" b="1" dirty="0">
              <a:solidFill>
                <a:schemeClr val="bg2">
                  <a:lumMod val="50000"/>
                </a:schemeClr>
              </a:solidFill>
            </a:rPr>
            <a:t>Patient Safety Failures</a:t>
          </a:r>
        </a:p>
      </dgm:t>
    </dgm:pt>
    <dgm:pt modelId="{54501298-617B-4FB7-94C7-5A0691D34033}" type="parTrans" cxnId="{CA69FAB3-951E-4EB1-9440-59D38945EE8C}">
      <dgm:prSet/>
      <dgm:spPr/>
      <dgm:t>
        <a:bodyPr/>
        <a:lstStyle/>
        <a:p>
          <a:endParaRPr lang="en-GB"/>
        </a:p>
      </dgm:t>
    </dgm:pt>
    <dgm:pt modelId="{2691E1BC-BD43-4244-836D-D4D61D58108F}" type="sibTrans" cxnId="{CA69FAB3-951E-4EB1-9440-59D38945EE8C}">
      <dgm:prSet/>
      <dgm:spPr/>
      <dgm:t>
        <a:bodyPr/>
        <a:lstStyle/>
        <a:p>
          <a:endParaRPr lang="en-GB"/>
        </a:p>
      </dgm:t>
    </dgm:pt>
    <dgm:pt modelId="{1E5AF24D-BDEB-4FAB-B9FE-6596EE562567}">
      <dgm:prSet phldrT="[Text]" custT="1"/>
      <dgm:spPr/>
      <dgm:t>
        <a:bodyPr/>
        <a:lstStyle/>
        <a:p>
          <a:pPr>
            <a:buNone/>
          </a:pPr>
          <a:r>
            <a:rPr lang="en-IN" sz="1400" dirty="0">
              <a:solidFill>
                <a:schemeClr val="bg2">
                  <a:lumMod val="50000"/>
                </a:schemeClr>
              </a:solidFill>
            </a:rPr>
            <a:t>Besides, it was seen that a higher incidence of patient safety failures leading to the development of greater negative events exhibiting poor safety cultures on the outcomes of healthcare (Vikan </a:t>
          </a:r>
          <a:r>
            <a:rPr lang="en-IN" sz="1400" i="1" dirty="0">
              <a:solidFill>
                <a:schemeClr val="bg2">
                  <a:lumMod val="50000"/>
                </a:schemeClr>
              </a:solidFill>
            </a:rPr>
            <a:t>et al.,</a:t>
          </a:r>
          <a:r>
            <a:rPr lang="en-IN" sz="1400" dirty="0">
              <a:solidFill>
                <a:schemeClr val="bg2">
                  <a:lumMod val="50000"/>
                </a:schemeClr>
              </a:solidFill>
            </a:rPr>
            <a:t> 2023). </a:t>
          </a:r>
          <a:endParaRPr lang="en-GB" sz="1400" dirty="0">
            <a:solidFill>
              <a:schemeClr val="bg2">
                <a:lumMod val="50000"/>
              </a:schemeClr>
            </a:solidFill>
          </a:endParaRPr>
        </a:p>
      </dgm:t>
    </dgm:pt>
    <dgm:pt modelId="{F988586B-C512-4B99-8C51-242BAEDF777B}" type="parTrans" cxnId="{B2638231-E6BE-4ED4-BEF8-3F1027EC054D}">
      <dgm:prSet/>
      <dgm:spPr/>
      <dgm:t>
        <a:bodyPr/>
        <a:lstStyle/>
        <a:p>
          <a:endParaRPr lang="en-GB"/>
        </a:p>
      </dgm:t>
    </dgm:pt>
    <dgm:pt modelId="{DD7034D6-8B7A-4477-AFE4-0368388DC427}" type="sibTrans" cxnId="{B2638231-E6BE-4ED4-BEF8-3F1027EC054D}">
      <dgm:prSet/>
      <dgm:spPr/>
      <dgm:t>
        <a:bodyPr/>
        <a:lstStyle/>
        <a:p>
          <a:endParaRPr lang="en-GB"/>
        </a:p>
      </dgm:t>
    </dgm:pt>
    <dgm:pt modelId="{7ACC7160-6B87-4665-A6B3-492D7C4F6812}">
      <dgm:prSet phldrT="[Text]" phldr="0" custT="1"/>
      <dgm:spPr/>
      <dgm:t>
        <a:bodyPr/>
        <a:lstStyle/>
        <a:p>
          <a:r>
            <a:rPr lang="en-GB" sz="1400" b="1">
              <a:solidFill>
                <a:schemeClr val="bg2">
                  <a:lumMod val="50000"/>
                </a:schemeClr>
              </a:solidFill>
            </a:rPr>
            <a:t>Reduced Standards of Care</a:t>
          </a:r>
          <a:endParaRPr lang="en-GB" sz="1400" b="1" dirty="0">
            <a:solidFill>
              <a:schemeClr val="bg2">
                <a:lumMod val="50000"/>
              </a:schemeClr>
            </a:solidFill>
          </a:endParaRPr>
        </a:p>
      </dgm:t>
    </dgm:pt>
    <dgm:pt modelId="{62DCA22E-718C-4BA1-A2AC-44348C6003C6}" type="parTrans" cxnId="{A3B637CE-EB7D-4BEB-8A98-6A69F2FD33FE}">
      <dgm:prSet/>
      <dgm:spPr/>
      <dgm:t>
        <a:bodyPr/>
        <a:lstStyle/>
        <a:p>
          <a:endParaRPr lang="en-GB"/>
        </a:p>
      </dgm:t>
    </dgm:pt>
    <dgm:pt modelId="{EA86AD8A-092F-4518-B5B6-39A329FCEBC6}" type="sibTrans" cxnId="{A3B637CE-EB7D-4BEB-8A98-6A69F2FD33FE}">
      <dgm:prSet/>
      <dgm:spPr/>
      <dgm:t>
        <a:bodyPr/>
        <a:lstStyle/>
        <a:p>
          <a:endParaRPr lang="en-GB"/>
        </a:p>
      </dgm:t>
    </dgm:pt>
    <dgm:pt modelId="{B15D5F88-33BE-45DA-B429-EB9020220767}">
      <dgm:prSet phldrT="[Text]" custT="1"/>
      <dgm:spPr/>
      <dgm:t>
        <a:bodyPr/>
        <a:lstStyle/>
        <a:p>
          <a:pPr>
            <a:buNone/>
          </a:pPr>
          <a:r>
            <a:rPr lang="en-IN" sz="1400" dirty="0">
              <a:solidFill>
                <a:schemeClr val="bg2">
                  <a:lumMod val="50000"/>
                </a:schemeClr>
              </a:solidFill>
            </a:rPr>
            <a:t>Additionally, it can be stated that an emergence of lower standards of care led to weaknesses in the standards of care in the organisation (</a:t>
          </a:r>
          <a:r>
            <a:rPr lang="en-IN" sz="1400" dirty="0" err="1">
              <a:solidFill>
                <a:schemeClr val="bg2">
                  <a:lumMod val="50000"/>
                </a:schemeClr>
              </a:solidFill>
            </a:rPr>
            <a:t>Endalamaw</a:t>
          </a:r>
          <a:r>
            <a:rPr lang="en-IN" sz="1400" dirty="0">
              <a:solidFill>
                <a:schemeClr val="bg2">
                  <a:lumMod val="50000"/>
                </a:schemeClr>
              </a:solidFill>
            </a:rPr>
            <a:t> </a:t>
          </a:r>
          <a:r>
            <a:rPr lang="en-IN" sz="1400" i="1" dirty="0">
              <a:solidFill>
                <a:schemeClr val="bg2">
                  <a:lumMod val="50000"/>
                </a:schemeClr>
              </a:solidFill>
            </a:rPr>
            <a:t>et al.,</a:t>
          </a:r>
          <a:r>
            <a:rPr lang="en-IN" sz="1400" dirty="0">
              <a:solidFill>
                <a:schemeClr val="bg2">
                  <a:lumMod val="50000"/>
                </a:schemeClr>
              </a:solidFill>
            </a:rPr>
            <a:t> 2024). </a:t>
          </a:r>
          <a:endParaRPr lang="en-GB" sz="1400" dirty="0">
            <a:solidFill>
              <a:schemeClr val="bg2">
                <a:lumMod val="50000"/>
              </a:schemeClr>
            </a:solidFill>
          </a:endParaRPr>
        </a:p>
      </dgm:t>
    </dgm:pt>
    <dgm:pt modelId="{296D5645-40A9-44D6-82A8-DE7EE67FC33F}" type="parTrans" cxnId="{F8FC07F6-1F02-47F7-9DEA-94B8AFDC9043}">
      <dgm:prSet/>
      <dgm:spPr/>
      <dgm:t>
        <a:bodyPr/>
        <a:lstStyle/>
        <a:p>
          <a:endParaRPr lang="en-GB"/>
        </a:p>
      </dgm:t>
    </dgm:pt>
    <dgm:pt modelId="{6D711F59-767E-4352-A57E-659FDA72218F}" type="sibTrans" cxnId="{F8FC07F6-1F02-47F7-9DEA-94B8AFDC9043}">
      <dgm:prSet/>
      <dgm:spPr/>
      <dgm:t>
        <a:bodyPr/>
        <a:lstStyle/>
        <a:p>
          <a:endParaRPr lang="en-GB"/>
        </a:p>
      </dgm:t>
    </dgm:pt>
    <dgm:pt modelId="{42812A79-EB54-4674-9DAF-9CCF0631AAD7}">
      <dgm:prSet phldrT="[Text]" phldr="0" custT="1"/>
      <dgm:spPr/>
      <dgm:t>
        <a:bodyPr/>
        <a:lstStyle/>
        <a:p>
          <a:r>
            <a:rPr lang="en-GB" sz="1400" b="1">
              <a:solidFill>
                <a:schemeClr val="bg2">
                  <a:lumMod val="50000"/>
                </a:schemeClr>
              </a:solidFill>
            </a:rPr>
            <a:t>Poor Patient Experience</a:t>
          </a:r>
          <a:endParaRPr lang="en-GB" sz="1400" b="1" dirty="0">
            <a:solidFill>
              <a:schemeClr val="bg2">
                <a:lumMod val="50000"/>
              </a:schemeClr>
            </a:solidFill>
          </a:endParaRPr>
        </a:p>
      </dgm:t>
    </dgm:pt>
    <dgm:pt modelId="{E96427FF-A123-492C-AED4-318F9A4F080D}" type="parTrans" cxnId="{EA46CDC0-7FCC-46BA-85B9-5C228488B635}">
      <dgm:prSet/>
      <dgm:spPr/>
      <dgm:t>
        <a:bodyPr/>
        <a:lstStyle/>
        <a:p>
          <a:endParaRPr lang="en-GB"/>
        </a:p>
      </dgm:t>
    </dgm:pt>
    <dgm:pt modelId="{6BBF27D8-A71B-4FA0-891D-59FB9E8D949D}" type="sibTrans" cxnId="{EA46CDC0-7FCC-46BA-85B9-5C228488B635}">
      <dgm:prSet/>
      <dgm:spPr/>
      <dgm:t>
        <a:bodyPr/>
        <a:lstStyle/>
        <a:p>
          <a:endParaRPr lang="en-GB"/>
        </a:p>
      </dgm:t>
    </dgm:pt>
    <dgm:pt modelId="{1C666E37-E578-4FB4-903B-F8343D3305BB}">
      <dgm:prSet phldrT="[Text]" custT="1"/>
      <dgm:spPr/>
      <dgm:t>
        <a:bodyPr/>
        <a:lstStyle/>
        <a:p>
          <a:pPr>
            <a:buNone/>
          </a:pPr>
          <a:r>
            <a:rPr lang="en-IN" sz="1400" dirty="0">
              <a:solidFill>
                <a:schemeClr val="bg2">
                  <a:lumMod val="50000"/>
                </a:schemeClr>
              </a:solidFill>
            </a:rPr>
            <a:t>Moreover, it can be asserted that an ineffective communication with limited responsiveness resulted in a poor patient experience (Guan </a:t>
          </a:r>
          <a:r>
            <a:rPr lang="en-IN" sz="1400" i="1" dirty="0">
              <a:solidFill>
                <a:schemeClr val="bg2">
                  <a:lumMod val="50000"/>
                </a:schemeClr>
              </a:solidFill>
            </a:rPr>
            <a:t>et al.,</a:t>
          </a:r>
          <a:r>
            <a:rPr lang="en-IN" sz="1400" dirty="0">
              <a:solidFill>
                <a:schemeClr val="bg2">
                  <a:lumMod val="50000"/>
                </a:schemeClr>
              </a:solidFill>
            </a:rPr>
            <a:t> 2024). </a:t>
          </a:r>
          <a:endParaRPr lang="en-GB" sz="1400" dirty="0">
            <a:solidFill>
              <a:schemeClr val="bg2">
                <a:lumMod val="50000"/>
              </a:schemeClr>
            </a:solidFill>
          </a:endParaRPr>
        </a:p>
      </dgm:t>
    </dgm:pt>
    <dgm:pt modelId="{B00C7A5A-9758-4FB5-875F-CD2FD6219BBB}" type="parTrans" cxnId="{2C1B44AD-3405-46AB-9DE4-BFA6F6A0D5E8}">
      <dgm:prSet/>
      <dgm:spPr/>
      <dgm:t>
        <a:bodyPr/>
        <a:lstStyle/>
        <a:p>
          <a:endParaRPr lang="en-GB"/>
        </a:p>
      </dgm:t>
    </dgm:pt>
    <dgm:pt modelId="{6849AD4B-F2AD-49D3-B733-EDE5DCCD10D0}" type="sibTrans" cxnId="{2C1B44AD-3405-46AB-9DE4-BFA6F6A0D5E8}">
      <dgm:prSet/>
      <dgm:spPr/>
      <dgm:t>
        <a:bodyPr/>
        <a:lstStyle/>
        <a:p>
          <a:endParaRPr lang="en-GB"/>
        </a:p>
      </dgm:t>
    </dgm:pt>
    <dgm:pt modelId="{FEB7B1E3-644A-4420-89FF-37D81F2AD3AD}">
      <dgm:prSet phldrT="[Text]" phldr="0" custT="1"/>
      <dgm:spPr/>
      <dgm:t>
        <a:bodyPr/>
        <a:lstStyle/>
        <a:p>
          <a:r>
            <a:rPr lang="en-GB" sz="1400" b="1">
              <a:solidFill>
                <a:schemeClr val="bg2">
                  <a:lumMod val="50000"/>
                </a:schemeClr>
              </a:solidFill>
            </a:rPr>
            <a:t>Loss of Public Trust</a:t>
          </a:r>
          <a:endParaRPr lang="en-GB" sz="1400" b="1" dirty="0">
            <a:solidFill>
              <a:schemeClr val="bg2">
                <a:lumMod val="50000"/>
              </a:schemeClr>
            </a:solidFill>
          </a:endParaRPr>
        </a:p>
      </dgm:t>
    </dgm:pt>
    <dgm:pt modelId="{FBFD9C8F-A29F-44FC-A059-3A4132C82771}" type="parTrans" cxnId="{E841D7C4-7EB0-4C6B-96B9-E86A844CE8FF}">
      <dgm:prSet/>
      <dgm:spPr/>
      <dgm:t>
        <a:bodyPr/>
        <a:lstStyle/>
        <a:p>
          <a:endParaRPr lang="en-GB"/>
        </a:p>
      </dgm:t>
    </dgm:pt>
    <dgm:pt modelId="{DD0D6D02-FD8E-466F-B26F-DF2C96985895}" type="sibTrans" cxnId="{E841D7C4-7EB0-4C6B-96B9-E86A844CE8FF}">
      <dgm:prSet/>
      <dgm:spPr/>
      <dgm:t>
        <a:bodyPr/>
        <a:lstStyle/>
        <a:p>
          <a:endParaRPr lang="en-GB"/>
        </a:p>
      </dgm:t>
    </dgm:pt>
    <dgm:pt modelId="{B122DE51-D2CE-4833-BACD-90C45CC4C0BA}">
      <dgm:prSet phldrT="[Text]" phldr="0" custT="1"/>
      <dgm:spPr/>
      <dgm:t>
        <a:bodyPr/>
        <a:lstStyle/>
        <a:p>
          <a:pPr>
            <a:buNone/>
          </a:pPr>
          <a:r>
            <a:rPr lang="en-IN" sz="1400" dirty="0">
              <a:solidFill>
                <a:schemeClr val="bg2">
                  <a:lumMod val="50000"/>
                </a:schemeClr>
              </a:solidFill>
            </a:rPr>
            <a:t>In short, service failures created a lack of public faith and trust in service providers while decreasing their perceived reliability and accountability (</a:t>
          </a:r>
          <a:r>
            <a:rPr lang="en-IN" sz="1400" dirty="0" err="1">
              <a:solidFill>
                <a:schemeClr val="bg2">
                  <a:lumMod val="50000"/>
                </a:schemeClr>
              </a:solidFill>
            </a:rPr>
            <a:t>Akafu</a:t>
          </a:r>
          <a:r>
            <a:rPr lang="en-IN" sz="1400" dirty="0">
              <a:solidFill>
                <a:schemeClr val="bg2">
                  <a:lumMod val="50000"/>
                </a:schemeClr>
              </a:solidFill>
            </a:rPr>
            <a:t> </a:t>
          </a:r>
          <a:r>
            <a:rPr lang="en-IN" sz="1400" i="1" dirty="0">
              <a:solidFill>
                <a:schemeClr val="bg2">
                  <a:lumMod val="50000"/>
                </a:schemeClr>
              </a:solidFill>
            </a:rPr>
            <a:t>et al.,</a:t>
          </a:r>
          <a:r>
            <a:rPr lang="en-IN" sz="1400" dirty="0">
              <a:solidFill>
                <a:schemeClr val="bg2">
                  <a:lumMod val="50000"/>
                </a:schemeClr>
              </a:solidFill>
            </a:rPr>
            <a:t> 2023).</a:t>
          </a:r>
          <a:endParaRPr lang="en-GB" sz="1400" dirty="0">
            <a:solidFill>
              <a:schemeClr val="bg2">
                <a:lumMod val="50000"/>
              </a:schemeClr>
            </a:solidFill>
          </a:endParaRPr>
        </a:p>
      </dgm:t>
    </dgm:pt>
    <dgm:pt modelId="{E4082CF5-CAE5-47D0-B0FE-76172478415D}" type="parTrans" cxnId="{E3BD3D22-A87A-4859-A41B-D24CC3DB4A23}">
      <dgm:prSet/>
      <dgm:spPr/>
      <dgm:t>
        <a:bodyPr/>
        <a:lstStyle/>
        <a:p>
          <a:endParaRPr lang="en-GB"/>
        </a:p>
      </dgm:t>
    </dgm:pt>
    <dgm:pt modelId="{23BE8F32-5F36-45E7-B0B5-B1139D52BED1}" type="sibTrans" cxnId="{E3BD3D22-A87A-4859-A41B-D24CC3DB4A23}">
      <dgm:prSet/>
      <dgm:spPr/>
      <dgm:t>
        <a:bodyPr/>
        <a:lstStyle/>
        <a:p>
          <a:endParaRPr lang="en-GB"/>
        </a:p>
      </dgm:t>
    </dgm:pt>
    <dgm:pt modelId="{EE74586D-95B3-458C-99E1-346032201A8B}" type="pres">
      <dgm:prSet presAssocID="{177392F0-7EA7-4889-8BAF-812BF74C0130}" presName="Name0" presStyleCnt="0">
        <dgm:presLayoutVars>
          <dgm:dir/>
          <dgm:animLvl val="lvl"/>
          <dgm:resizeHandles val="exact"/>
        </dgm:presLayoutVars>
      </dgm:prSet>
      <dgm:spPr/>
      <dgm:t>
        <a:bodyPr/>
        <a:lstStyle/>
        <a:p>
          <a:endParaRPr lang="en-US"/>
        </a:p>
      </dgm:t>
    </dgm:pt>
    <dgm:pt modelId="{5B37F5B2-2D63-40F1-9011-912F666BCD27}" type="pres">
      <dgm:prSet presAssocID="{FEB7B1E3-644A-4420-89FF-37D81F2AD3AD}" presName="boxAndChildren" presStyleCnt="0"/>
      <dgm:spPr/>
    </dgm:pt>
    <dgm:pt modelId="{E5E1A1FE-2AA4-4D8D-9ABA-B85DDCF0308B}" type="pres">
      <dgm:prSet presAssocID="{FEB7B1E3-644A-4420-89FF-37D81F2AD3AD}" presName="parentTextBox" presStyleLbl="node1" presStyleIdx="0" presStyleCnt="4"/>
      <dgm:spPr/>
      <dgm:t>
        <a:bodyPr/>
        <a:lstStyle/>
        <a:p>
          <a:endParaRPr lang="en-US"/>
        </a:p>
      </dgm:t>
    </dgm:pt>
    <dgm:pt modelId="{E818B8C8-D2F9-4F2B-AF80-7DE6C6D3928F}" type="pres">
      <dgm:prSet presAssocID="{FEB7B1E3-644A-4420-89FF-37D81F2AD3AD}" presName="entireBox" presStyleLbl="node1" presStyleIdx="0" presStyleCnt="4"/>
      <dgm:spPr/>
      <dgm:t>
        <a:bodyPr/>
        <a:lstStyle/>
        <a:p>
          <a:endParaRPr lang="en-US"/>
        </a:p>
      </dgm:t>
    </dgm:pt>
    <dgm:pt modelId="{36DF7B31-49E7-419A-B6DD-86ABA5E6988E}" type="pres">
      <dgm:prSet presAssocID="{FEB7B1E3-644A-4420-89FF-37D81F2AD3AD}" presName="descendantBox" presStyleCnt="0"/>
      <dgm:spPr/>
    </dgm:pt>
    <dgm:pt modelId="{D774BCA5-B295-4ED3-9888-DE64946CC8B5}" type="pres">
      <dgm:prSet presAssocID="{B122DE51-D2CE-4833-BACD-90C45CC4C0BA}" presName="childTextBox" presStyleLbl="fgAccFollowNode1" presStyleIdx="0" presStyleCnt="4">
        <dgm:presLayoutVars>
          <dgm:bulletEnabled val="1"/>
        </dgm:presLayoutVars>
      </dgm:prSet>
      <dgm:spPr/>
      <dgm:t>
        <a:bodyPr/>
        <a:lstStyle/>
        <a:p>
          <a:endParaRPr lang="en-US"/>
        </a:p>
      </dgm:t>
    </dgm:pt>
    <dgm:pt modelId="{5682C32F-72F9-444B-A026-7C6A156D8729}" type="pres">
      <dgm:prSet presAssocID="{6BBF27D8-A71B-4FA0-891D-59FB9E8D949D}" presName="sp" presStyleCnt="0"/>
      <dgm:spPr/>
    </dgm:pt>
    <dgm:pt modelId="{D01E4B4E-396D-4DEA-BC53-F402ED707A2F}" type="pres">
      <dgm:prSet presAssocID="{42812A79-EB54-4674-9DAF-9CCF0631AAD7}" presName="arrowAndChildren" presStyleCnt="0"/>
      <dgm:spPr/>
    </dgm:pt>
    <dgm:pt modelId="{F0D89BDC-1EE9-4D90-AEA6-D92F63C023E7}" type="pres">
      <dgm:prSet presAssocID="{42812A79-EB54-4674-9DAF-9CCF0631AAD7}" presName="parentTextArrow" presStyleLbl="node1" presStyleIdx="0" presStyleCnt="4"/>
      <dgm:spPr/>
      <dgm:t>
        <a:bodyPr/>
        <a:lstStyle/>
        <a:p>
          <a:endParaRPr lang="en-US"/>
        </a:p>
      </dgm:t>
    </dgm:pt>
    <dgm:pt modelId="{B6E76957-66D2-4EE2-812A-46AD0FF9FCC4}" type="pres">
      <dgm:prSet presAssocID="{42812A79-EB54-4674-9DAF-9CCF0631AAD7}" presName="arrow" presStyleLbl="node1" presStyleIdx="1" presStyleCnt="4"/>
      <dgm:spPr/>
      <dgm:t>
        <a:bodyPr/>
        <a:lstStyle/>
        <a:p>
          <a:endParaRPr lang="en-US"/>
        </a:p>
      </dgm:t>
    </dgm:pt>
    <dgm:pt modelId="{E4984963-1FF4-4802-991F-0C2BAEE1DA57}" type="pres">
      <dgm:prSet presAssocID="{42812A79-EB54-4674-9DAF-9CCF0631AAD7}" presName="descendantArrow" presStyleCnt="0"/>
      <dgm:spPr/>
    </dgm:pt>
    <dgm:pt modelId="{08DBBFBD-7FF7-47A8-B4F2-834A34BF8D34}" type="pres">
      <dgm:prSet presAssocID="{1C666E37-E578-4FB4-903B-F8343D3305BB}" presName="childTextArrow" presStyleLbl="fgAccFollowNode1" presStyleIdx="1" presStyleCnt="4">
        <dgm:presLayoutVars>
          <dgm:bulletEnabled val="1"/>
        </dgm:presLayoutVars>
      </dgm:prSet>
      <dgm:spPr/>
      <dgm:t>
        <a:bodyPr/>
        <a:lstStyle/>
        <a:p>
          <a:endParaRPr lang="en-US"/>
        </a:p>
      </dgm:t>
    </dgm:pt>
    <dgm:pt modelId="{D54FC2BA-DDF2-4564-B22D-F3E228B2E541}" type="pres">
      <dgm:prSet presAssocID="{EA86AD8A-092F-4518-B5B6-39A329FCEBC6}" presName="sp" presStyleCnt="0"/>
      <dgm:spPr/>
    </dgm:pt>
    <dgm:pt modelId="{89245437-B36A-437E-9A55-FCEC3C63F07C}" type="pres">
      <dgm:prSet presAssocID="{7ACC7160-6B87-4665-A6B3-492D7C4F6812}" presName="arrowAndChildren" presStyleCnt="0"/>
      <dgm:spPr/>
    </dgm:pt>
    <dgm:pt modelId="{F2BFCA38-35A2-4397-80E0-F78376DD6F33}" type="pres">
      <dgm:prSet presAssocID="{7ACC7160-6B87-4665-A6B3-492D7C4F6812}" presName="parentTextArrow" presStyleLbl="node1" presStyleIdx="1" presStyleCnt="4"/>
      <dgm:spPr/>
      <dgm:t>
        <a:bodyPr/>
        <a:lstStyle/>
        <a:p>
          <a:endParaRPr lang="en-US"/>
        </a:p>
      </dgm:t>
    </dgm:pt>
    <dgm:pt modelId="{4BE375AE-55E8-4FAF-9620-68596B9FB0D3}" type="pres">
      <dgm:prSet presAssocID="{7ACC7160-6B87-4665-A6B3-492D7C4F6812}" presName="arrow" presStyleLbl="node1" presStyleIdx="2" presStyleCnt="4"/>
      <dgm:spPr/>
      <dgm:t>
        <a:bodyPr/>
        <a:lstStyle/>
        <a:p>
          <a:endParaRPr lang="en-US"/>
        </a:p>
      </dgm:t>
    </dgm:pt>
    <dgm:pt modelId="{974F10B5-F1A5-4E17-A84A-7066294694FD}" type="pres">
      <dgm:prSet presAssocID="{7ACC7160-6B87-4665-A6B3-492D7C4F6812}" presName="descendantArrow" presStyleCnt="0"/>
      <dgm:spPr/>
    </dgm:pt>
    <dgm:pt modelId="{332951A3-763A-453F-9186-1563FC31B762}" type="pres">
      <dgm:prSet presAssocID="{B15D5F88-33BE-45DA-B429-EB9020220767}" presName="childTextArrow" presStyleLbl="fgAccFollowNode1" presStyleIdx="2" presStyleCnt="4">
        <dgm:presLayoutVars>
          <dgm:bulletEnabled val="1"/>
        </dgm:presLayoutVars>
      </dgm:prSet>
      <dgm:spPr/>
      <dgm:t>
        <a:bodyPr/>
        <a:lstStyle/>
        <a:p>
          <a:endParaRPr lang="en-US"/>
        </a:p>
      </dgm:t>
    </dgm:pt>
    <dgm:pt modelId="{7AE0E1CC-B76D-4D08-A48A-2170EA953790}" type="pres">
      <dgm:prSet presAssocID="{2691E1BC-BD43-4244-836D-D4D61D58108F}" presName="sp" presStyleCnt="0"/>
      <dgm:spPr/>
    </dgm:pt>
    <dgm:pt modelId="{68E2EF91-4643-45F1-925C-90D0217EBB04}" type="pres">
      <dgm:prSet presAssocID="{1CBD854B-EA7B-477C-B729-056FE16FB4E1}" presName="arrowAndChildren" presStyleCnt="0"/>
      <dgm:spPr/>
    </dgm:pt>
    <dgm:pt modelId="{9A84409E-E389-47D6-B1BB-FFE4C5D93B87}" type="pres">
      <dgm:prSet presAssocID="{1CBD854B-EA7B-477C-B729-056FE16FB4E1}" presName="parentTextArrow" presStyleLbl="node1" presStyleIdx="2" presStyleCnt="4"/>
      <dgm:spPr/>
      <dgm:t>
        <a:bodyPr/>
        <a:lstStyle/>
        <a:p>
          <a:endParaRPr lang="en-US"/>
        </a:p>
      </dgm:t>
    </dgm:pt>
    <dgm:pt modelId="{1297313C-DFD9-43DA-838D-9DE9867C6FD3}" type="pres">
      <dgm:prSet presAssocID="{1CBD854B-EA7B-477C-B729-056FE16FB4E1}" presName="arrow" presStyleLbl="node1" presStyleIdx="3" presStyleCnt="4"/>
      <dgm:spPr/>
      <dgm:t>
        <a:bodyPr/>
        <a:lstStyle/>
        <a:p>
          <a:endParaRPr lang="en-US"/>
        </a:p>
      </dgm:t>
    </dgm:pt>
    <dgm:pt modelId="{4975D9EE-CFB7-4919-BA0B-B048C4CDDD4B}" type="pres">
      <dgm:prSet presAssocID="{1CBD854B-EA7B-477C-B729-056FE16FB4E1}" presName="descendantArrow" presStyleCnt="0"/>
      <dgm:spPr/>
    </dgm:pt>
    <dgm:pt modelId="{ED8EA448-A44C-4093-AE95-C70335C0F0B6}" type="pres">
      <dgm:prSet presAssocID="{1E5AF24D-BDEB-4FAB-B9FE-6596EE562567}" presName="childTextArrow" presStyleLbl="fgAccFollowNode1" presStyleIdx="3" presStyleCnt="4">
        <dgm:presLayoutVars>
          <dgm:bulletEnabled val="1"/>
        </dgm:presLayoutVars>
      </dgm:prSet>
      <dgm:spPr/>
      <dgm:t>
        <a:bodyPr/>
        <a:lstStyle/>
        <a:p>
          <a:endParaRPr lang="en-US"/>
        </a:p>
      </dgm:t>
    </dgm:pt>
  </dgm:ptLst>
  <dgm:cxnLst>
    <dgm:cxn modelId="{B2638231-E6BE-4ED4-BEF8-3F1027EC054D}" srcId="{1CBD854B-EA7B-477C-B729-056FE16FB4E1}" destId="{1E5AF24D-BDEB-4FAB-B9FE-6596EE562567}" srcOrd="0" destOrd="0" parTransId="{F988586B-C512-4B99-8C51-242BAEDF777B}" sibTransId="{DD7034D6-8B7A-4477-AFE4-0368388DC427}"/>
    <dgm:cxn modelId="{460D4993-D225-4A0B-8437-B04666282EC4}" type="presOf" srcId="{1CBD854B-EA7B-477C-B729-056FE16FB4E1}" destId="{1297313C-DFD9-43DA-838D-9DE9867C6FD3}" srcOrd="1" destOrd="0" presId="urn:microsoft.com/office/officeart/2005/8/layout/process4"/>
    <dgm:cxn modelId="{8FB36ED8-C40E-43A8-8470-2A217D5CBD0A}" type="presOf" srcId="{1C666E37-E578-4FB4-903B-F8343D3305BB}" destId="{08DBBFBD-7FF7-47A8-B4F2-834A34BF8D34}" srcOrd="0" destOrd="0" presId="urn:microsoft.com/office/officeart/2005/8/layout/process4"/>
    <dgm:cxn modelId="{A3B637CE-EB7D-4BEB-8A98-6A69F2FD33FE}" srcId="{177392F0-7EA7-4889-8BAF-812BF74C0130}" destId="{7ACC7160-6B87-4665-A6B3-492D7C4F6812}" srcOrd="1" destOrd="0" parTransId="{62DCA22E-718C-4BA1-A2AC-44348C6003C6}" sibTransId="{EA86AD8A-092F-4518-B5B6-39A329FCEBC6}"/>
    <dgm:cxn modelId="{9CFD72CE-FC7D-41B9-8D62-DF7046A812F0}" type="presOf" srcId="{177392F0-7EA7-4889-8BAF-812BF74C0130}" destId="{EE74586D-95B3-458C-99E1-346032201A8B}" srcOrd="0" destOrd="0" presId="urn:microsoft.com/office/officeart/2005/8/layout/process4"/>
    <dgm:cxn modelId="{2A42FBD2-81F2-4101-A63F-50F05A6C1A53}" type="presOf" srcId="{B15D5F88-33BE-45DA-B429-EB9020220767}" destId="{332951A3-763A-453F-9186-1563FC31B762}" srcOrd="0" destOrd="0" presId="urn:microsoft.com/office/officeart/2005/8/layout/process4"/>
    <dgm:cxn modelId="{3ACEDA4C-FA52-4406-B3F0-B7FC50CDA829}" type="presOf" srcId="{1E5AF24D-BDEB-4FAB-B9FE-6596EE562567}" destId="{ED8EA448-A44C-4093-AE95-C70335C0F0B6}" srcOrd="0" destOrd="0" presId="urn:microsoft.com/office/officeart/2005/8/layout/process4"/>
    <dgm:cxn modelId="{3D3E55A1-B071-4B1E-833A-7F9891DA6607}" type="presOf" srcId="{42812A79-EB54-4674-9DAF-9CCF0631AAD7}" destId="{F0D89BDC-1EE9-4D90-AEA6-D92F63C023E7}" srcOrd="0" destOrd="0" presId="urn:microsoft.com/office/officeart/2005/8/layout/process4"/>
    <dgm:cxn modelId="{E841D7C4-7EB0-4C6B-96B9-E86A844CE8FF}" srcId="{177392F0-7EA7-4889-8BAF-812BF74C0130}" destId="{FEB7B1E3-644A-4420-89FF-37D81F2AD3AD}" srcOrd="3" destOrd="0" parTransId="{FBFD9C8F-A29F-44FC-A059-3A4132C82771}" sibTransId="{DD0D6D02-FD8E-466F-B26F-DF2C96985895}"/>
    <dgm:cxn modelId="{8E1AFB99-DC26-4537-B48A-AA801FDF8F7E}" type="presOf" srcId="{FEB7B1E3-644A-4420-89FF-37D81F2AD3AD}" destId="{E818B8C8-D2F9-4F2B-AF80-7DE6C6D3928F}" srcOrd="1" destOrd="0" presId="urn:microsoft.com/office/officeart/2005/8/layout/process4"/>
    <dgm:cxn modelId="{CA69FAB3-951E-4EB1-9440-59D38945EE8C}" srcId="{177392F0-7EA7-4889-8BAF-812BF74C0130}" destId="{1CBD854B-EA7B-477C-B729-056FE16FB4E1}" srcOrd="0" destOrd="0" parTransId="{54501298-617B-4FB7-94C7-5A0691D34033}" sibTransId="{2691E1BC-BD43-4244-836D-D4D61D58108F}"/>
    <dgm:cxn modelId="{7A423D05-4506-47F1-B6C5-DDA68A0E4CB3}" type="presOf" srcId="{7ACC7160-6B87-4665-A6B3-492D7C4F6812}" destId="{F2BFCA38-35A2-4397-80E0-F78376DD6F33}" srcOrd="0" destOrd="0" presId="urn:microsoft.com/office/officeart/2005/8/layout/process4"/>
    <dgm:cxn modelId="{923FE4B0-7F43-475D-AE7E-BCA70FD6F744}" type="presOf" srcId="{B122DE51-D2CE-4833-BACD-90C45CC4C0BA}" destId="{D774BCA5-B295-4ED3-9888-DE64946CC8B5}" srcOrd="0" destOrd="0" presId="urn:microsoft.com/office/officeart/2005/8/layout/process4"/>
    <dgm:cxn modelId="{6430F214-4986-4B3C-A2F7-FD3FEE3F7710}" type="presOf" srcId="{1CBD854B-EA7B-477C-B729-056FE16FB4E1}" destId="{9A84409E-E389-47D6-B1BB-FFE4C5D93B87}" srcOrd="0" destOrd="0" presId="urn:microsoft.com/office/officeart/2005/8/layout/process4"/>
    <dgm:cxn modelId="{8AB2E268-13FD-4320-8042-FE5CFD7950AC}" type="presOf" srcId="{42812A79-EB54-4674-9DAF-9CCF0631AAD7}" destId="{B6E76957-66D2-4EE2-812A-46AD0FF9FCC4}" srcOrd="1" destOrd="0" presId="urn:microsoft.com/office/officeart/2005/8/layout/process4"/>
    <dgm:cxn modelId="{E68C3E5C-149A-41D7-83CB-43A4289A7BD1}" type="presOf" srcId="{7ACC7160-6B87-4665-A6B3-492D7C4F6812}" destId="{4BE375AE-55E8-4FAF-9620-68596B9FB0D3}" srcOrd="1" destOrd="0" presId="urn:microsoft.com/office/officeart/2005/8/layout/process4"/>
    <dgm:cxn modelId="{2C1B44AD-3405-46AB-9DE4-BFA6F6A0D5E8}" srcId="{42812A79-EB54-4674-9DAF-9CCF0631AAD7}" destId="{1C666E37-E578-4FB4-903B-F8343D3305BB}" srcOrd="0" destOrd="0" parTransId="{B00C7A5A-9758-4FB5-875F-CD2FD6219BBB}" sibTransId="{6849AD4B-F2AD-49D3-B733-EDE5DCCD10D0}"/>
    <dgm:cxn modelId="{E3BD3D22-A87A-4859-A41B-D24CC3DB4A23}" srcId="{FEB7B1E3-644A-4420-89FF-37D81F2AD3AD}" destId="{B122DE51-D2CE-4833-BACD-90C45CC4C0BA}" srcOrd="0" destOrd="0" parTransId="{E4082CF5-CAE5-47D0-B0FE-76172478415D}" sibTransId="{23BE8F32-5F36-45E7-B0B5-B1139D52BED1}"/>
    <dgm:cxn modelId="{F8FC07F6-1F02-47F7-9DEA-94B8AFDC9043}" srcId="{7ACC7160-6B87-4665-A6B3-492D7C4F6812}" destId="{B15D5F88-33BE-45DA-B429-EB9020220767}" srcOrd="0" destOrd="0" parTransId="{296D5645-40A9-44D6-82A8-DE7EE67FC33F}" sibTransId="{6D711F59-767E-4352-A57E-659FDA72218F}"/>
    <dgm:cxn modelId="{CC59D1D3-E122-43D1-9C45-391B6E913527}" type="presOf" srcId="{FEB7B1E3-644A-4420-89FF-37D81F2AD3AD}" destId="{E5E1A1FE-2AA4-4D8D-9ABA-B85DDCF0308B}" srcOrd="0" destOrd="0" presId="urn:microsoft.com/office/officeart/2005/8/layout/process4"/>
    <dgm:cxn modelId="{EA46CDC0-7FCC-46BA-85B9-5C228488B635}" srcId="{177392F0-7EA7-4889-8BAF-812BF74C0130}" destId="{42812A79-EB54-4674-9DAF-9CCF0631AAD7}" srcOrd="2" destOrd="0" parTransId="{E96427FF-A123-492C-AED4-318F9A4F080D}" sibTransId="{6BBF27D8-A71B-4FA0-891D-59FB9E8D949D}"/>
    <dgm:cxn modelId="{419A5142-A757-4ADE-B9E2-4B2719B266C8}" type="presParOf" srcId="{EE74586D-95B3-458C-99E1-346032201A8B}" destId="{5B37F5B2-2D63-40F1-9011-912F666BCD27}" srcOrd="0" destOrd="0" presId="urn:microsoft.com/office/officeart/2005/8/layout/process4"/>
    <dgm:cxn modelId="{6530DA47-3FD9-40E1-A8F8-39590FAD0631}" type="presParOf" srcId="{5B37F5B2-2D63-40F1-9011-912F666BCD27}" destId="{E5E1A1FE-2AA4-4D8D-9ABA-B85DDCF0308B}" srcOrd="0" destOrd="0" presId="urn:microsoft.com/office/officeart/2005/8/layout/process4"/>
    <dgm:cxn modelId="{95232346-B0E0-4DC0-A98C-0C9D0C74C91C}" type="presParOf" srcId="{5B37F5B2-2D63-40F1-9011-912F666BCD27}" destId="{E818B8C8-D2F9-4F2B-AF80-7DE6C6D3928F}" srcOrd="1" destOrd="0" presId="urn:microsoft.com/office/officeart/2005/8/layout/process4"/>
    <dgm:cxn modelId="{2947702E-C457-4A37-8DDF-274A2A398E82}" type="presParOf" srcId="{5B37F5B2-2D63-40F1-9011-912F666BCD27}" destId="{36DF7B31-49E7-419A-B6DD-86ABA5E6988E}" srcOrd="2" destOrd="0" presId="urn:microsoft.com/office/officeart/2005/8/layout/process4"/>
    <dgm:cxn modelId="{B8B06FC1-B257-4B21-8B1A-A32609949B9B}" type="presParOf" srcId="{36DF7B31-49E7-419A-B6DD-86ABA5E6988E}" destId="{D774BCA5-B295-4ED3-9888-DE64946CC8B5}" srcOrd="0" destOrd="0" presId="urn:microsoft.com/office/officeart/2005/8/layout/process4"/>
    <dgm:cxn modelId="{30F2CEEB-81BF-4985-8B74-47333FA8C3F0}" type="presParOf" srcId="{EE74586D-95B3-458C-99E1-346032201A8B}" destId="{5682C32F-72F9-444B-A026-7C6A156D8729}" srcOrd="1" destOrd="0" presId="urn:microsoft.com/office/officeart/2005/8/layout/process4"/>
    <dgm:cxn modelId="{686E21D3-1346-4535-9125-FB90D0828DFD}" type="presParOf" srcId="{EE74586D-95B3-458C-99E1-346032201A8B}" destId="{D01E4B4E-396D-4DEA-BC53-F402ED707A2F}" srcOrd="2" destOrd="0" presId="urn:microsoft.com/office/officeart/2005/8/layout/process4"/>
    <dgm:cxn modelId="{BFE62564-D9AA-4497-91FA-1B0A77E66F41}" type="presParOf" srcId="{D01E4B4E-396D-4DEA-BC53-F402ED707A2F}" destId="{F0D89BDC-1EE9-4D90-AEA6-D92F63C023E7}" srcOrd="0" destOrd="0" presId="urn:microsoft.com/office/officeart/2005/8/layout/process4"/>
    <dgm:cxn modelId="{1140C990-214A-447D-8F70-39ED1D60B987}" type="presParOf" srcId="{D01E4B4E-396D-4DEA-BC53-F402ED707A2F}" destId="{B6E76957-66D2-4EE2-812A-46AD0FF9FCC4}" srcOrd="1" destOrd="0" presId="urn:microsoft.com/office/officeart/2005/8/layout/process4"/>
    <dgm:cxn modelId="{B206ACAF-E2BB-42DD-9521-FEFC88AB89F8}" type="presParOf" srcId="{D01E4B4E-396D-4DEA-BC53-F402ED707A2F}" destId="{E4984963-1FF4-4802-991F-0C2BAEE1DA57}" srcOrd="2" destOrd="0" presId="urn:microsoft.com/office/officeart/2005/8/layout/process4"/>
    <dgm:cxn modelId="{91086F41-9ECF-4ED3-8265-02F406777F16}" type="presParOf" srcId="{E4984963-1FF4-4802-991F-0C2BAEE1DA57}" destId="{08DBBFBD-7FF7-47A8-B4F2-834A34BF8D34}" srcOrd="0" destOrd="0" presId="urn:microsoft.com/office/officeart/2005/8/layout/process4"/>
    <dgm:cxn modelId="{CB54E91D-150B-4D04-B02C-7788B1668463}" type="presParOf" srcId="{EE74586D-95B3-458C-99E1-346032201A8B}" destId="{D54FC2BA-DDF2-4564-B22D-F3E228B2E541}" srcOrd="3" destOrd="0" presId="urn:microsoft.com/office/officeart/2005/8/layout/process4"/>
    <dgm:cxn modelId="{CDC7C23E-1744-476A-B56D-06EF4AB99A92}" type="presParOf" srcId="{EE74586D-95B3-458C-99E1-346032201A8B}" destId="{89245437-B36A-437E-9A55-FCEC3C63F07C}" srcOrd="4" destOrd="0" presId="urn:microsoft.com/office/officeart/2005/8/layout/process4"/>
    <dgm:cxn modelId="{61A83748-D296-457A-B5BA-A7CB60167C54}" type="presParOf" srcId="{89245437-B36A-437E-9A55-FCEC3C63F07C}" destId="{F2BFCA38-35A2-4397-80E0-F78376DD6F33}" srcOrd="0" destOrd="0" presId="urn:microsoft.com/office/officeart/2005/8/layout/process4"/>
    <dgm:cxn modelId="{41726BCA-F0A6-4298-866E-5327A219D39B}" type="presParOf" srcId="{89245437-B36A-437E-9A55-FCEC3C63F07C}" destId="{4BE375AE-55E8-4FAF-9620-68596B9FB0D3}" srcOrd="1" destOrd="0" presId="urn:microsoft.com/office/officeart/2005/8/layout/process4"/>
    <dgm:cxn modelId="{6C2DE4C0-5101-41B2-89D0-93CFEEE0EB18}" type="presParOf" srcId="{89245437-B36A-437E-9A55-FCEC3C63F07C}" destId="{974F10B5-F1A5-4E17-A84A-7066294694FD}" srcOrd="2" destOrd="0" presId="urn:microsoft.com/office/officeart/2005/8/layout/process4"/>
    <dgm:cxn modelId="{02516E5A-2631-4AA6-8E22-AAB6F2F42887}" type="presParOf" srcId="{974F10B5-F1A5-4E17-A84A-7066294694FD}" destId="{332951A3-763A-453F-9186-1563FC31B762}" srcOrd="0" destOrd="0" presId="urn:microsoft.com/office/officeart/2005/8/layout/process4"/>
    <dgm:cxn modelId="{36E0C5F9-1F4D-49B2-96A5-1383880F5319}" type="presParOf" srcId="{EE74586D-95B3-458C-99E1-346032201A8B}" destId="{7AE0E1CC-B76D-4D08-A48A-2170EA953790}" srcOrd="5" destOrd="0" presId="urn:microsoft.com/office/officeart/2005/8/layout/process4"/>
    <dgm:cxn modelId="{53A55F3B-9042-4C51-A31B-B037D71FFE06}" type="presParOf" srcId="{EE74586D-95B3-458C-99E1-346032201A8B}" destId="{68E2EF91-4643-45F1-925C-90D0217EBB04}" srcOrd="6" destOrd="0" presId="urn:microsoft.com/office/officeart/2005/8/layout/process4"/>
    <dgm:cxn modelId="{98C1C025-91BE-405C-BF5D-E167674DBB5D}" type="presParOf" srcId="{68E2EF91-4643-45F1-925C-90D0217EBB04}" destId="{9A84409E-E389-47D6-B1BB-FFE4C5D93B87}" srcOrd="0" destOrd="0" presId="urn:microsoft.com/office/officeart/2005/8/layout/process4"/>
    <dgm:cxn modelId="{51C6544C-513E-43E9-A39F-1B9ADD31CCD7}" type="presParOf" srcId="{68E2EF91-4643-45F1-925C-90D0217EBB04}" destId="{1297313C-DFD9-43DA-838D-9DE9867C6FD3}" srcOrd="1" destOrd="0" presId="urn:microsoft.com/office/officeart/2005/8/layout/process4"/>
    <dgm:cxn modelId="{2D21CC8C-C188-4DD7-B3CC-521114771C95}" type="presParOf" srcId="{68E2EF91-4643-45F1-925C-90D0217EBB04}" destId="{4975D9EE-CFB7-4919-BA0B-B048C4CDDD4B}" srcOrd="2" destOrd="0" presId="urn:microsoft.com/office/officeart/2005/8/layout/process4"/>
    <dgm:cxn modelId="{9290C581-88E2-4156-9A2F-882B4DED62B6}" type="presParOf" srcId="{4975D9EE-CFB7-4919-BA0B-B048C4CDDD4B}" destId="{ED8EA448-A44C-4093-AE95-C70335C0F0B6}"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E713177A-DFFD-49A7-941C-5C5738CA81B6}" type="doc">
      <dgm:prSet loTypeId="urn:microsoft.com/office/officeart/2005/8/layout/vProcess5" loCatId="process" qsTypeId="urn:microsoft.com/office/officeart/2005/8/quickstyle/simple1" qsCatId="simple" csTypeId="urn:microsoft.com/office/officeart/2005/8/colors/colorful3" csCatId="colorful" phldr="1"/>
      <dgm:spPr/>
      <dgm:t>
        <a:bodyPr/>
        <a:lstStyle/>
        <a:p>
          <a:endParaRPr lang="en-GB"/>
        </a:p>
      </dgm:t>
    </dgm:pt>
    <dgm:pt modelId="{28FA8634-7714-423F-8417-75DDEAC335D8}">
      <dgm:prSet phldrT="[Text]" custT="1"/>
      <dgm:spPr/>
      <dgm:t>
        <a:bodyPr/>
        <a:lstStyle/>
        <a:p>
          <a:pPr algn="just">
            <a:buNone/>
          </a:pPr>
          <a:r>
            <a:rPr lang="en-IN" sz="1400" dirty="0">
              <a:solidFill>
                <a:schemeClr val="bg2">
                  <a:lumMod val="50000"/>
                </a:schemeClr>
              </a:solidFill>
            </a:rPr>
            <a:t>Litigation risks and expenses for addressing the failures in patient safety failures also contributed to losses in efficiency (Ramesh, 2024).</a:t>
          </a:r>
          <a:endParaRPr lang="en-GB" sz="1400" dirty="0">
            <a:solidFill>
              <a:schemeClr val="bg2">
                <a:lumMod val="50000"/>
              </a:schemeClr>
            </a:solidFill>
          </a:endParaRPr>
        </a:p>
      </dgm:t>
    </dgm:pt>
    <dgm:pt modelId="{FCDCDE1A-7062-4ECA-B003-A829A14D9E7C}" type="parTrans" cxnId="{F4168B9A-2293-492F-AF09-707F271ADF79}">
      <dgm:prSet/>
      <dgm:spPr/>
      <dgm:t>
        <a:bodyPr/>
        <a:lstStyle/>
        <a:p>
          <a:endParaRPr lang="en-GB"/>
        </a:p>
      </dgm:t>
    </dgm:pt>
    <dgm:pt modelId="{042E96FB-35A5-4A90-9B05-E22725C44663}" type="sibTrans" cxnId="{F4168B9A-2293-492F-AF09-707F271ADF79}">
      <dgm:prSet/>
      <dgm:spPr/>
      <dgm:t>
        <a:bodyPr/>
        <a:lstStyle/>
        <a:p>
          <a:endParaRPr lang="en-GB"/>
        </a:p>
      </dgm:t>
    </dgm:pt>
    <dgm:pt modelId="{CDC6E230-FA1C-4FE1-A4F1-7FB06B252F32}">
      <dgm:prSet custT="1"/>
      <dgm:spPr/>
      <dgm:t>
        <a:bodyPr/>
        <a:lstStyle/>
        <a:p>
          <a:pPr algn="just">
            <a:buNone/>
          </a:pPr>
          <a:r>
            <a:rPr lang="en-IN" sz="1400">
              <a:solidFill>
                <a:schemeClr val="bg2">
                  <a:lumMod val="50000"/>
                </a:schemeClr>
              </a:solidFill>
            </a:rPr>
            <a:t>Moreover, it can be stated that resource usage was wasted while thus, redirecting time, labour, and resources to inquiry into preventable adverse events (Almehwari </a:t>
          </a:r>
          <a:r>
            <a:rPr lang="en-IN" sz="1400" i="1">
              <a:solidFill>
                <a:schemeClr val="bg2">
                  <a:lumMod val="50000"/>
                </a:schemeClr>
              </a:solidFill>
            </a:rPr>
            <a:t>et al.,</a:t>
          </a:r>
          <a:r>
            <a:rPr lang="en-IN" sz="1400">
              <a:solidFill>
                <a:schemeClr val="bg2">
                  <a:lumMod val="50000"/>
                </a:schemeClr>
              </a:solidFill>
            </a:rPr>
            <a:t> 2024).</a:t>
          </a:r>
          <a:endParaRPr lang="en-IN" sz="1400" dirty="0">
            <a:solidFill>
              <a:schemeClr val="bg2">
                <a:lumMod val="50000"/>
              </a:schemeClr>
            </a:solidFill>
          </a:endParaRPr>
        </a:p>
      </dgm:t>
    </dgm:pt>
    <dgm:pt modelId="{0342285A-AE81-4DD7-BB20-F43B7495116B}" type="parTrans" cxnId="{501154AA-16E9-4A6A-A318-6DB622521FD0}">
      <dgm:prSet/>
      <dgm:spPr/>
      <dgm:t>
        <a:bodyPr/>
        <a:lstStyle/>
        <a:p>
          <a:endParaRPr lang="en-GB"/>
        </a:p>
      </dgm:t>
    </dgm:pt>
    <dgm:pt modelId="{4CE81013-F331-406D-9016-445034D8BD0B}" type="sibTrans" cxnId="{501154AA-16E9-4A6A-A318-6DB622521FD0}">
      <dgm:prSet/>
      <dgm:spPr/>
      <dgm:t>
        <a:bodyPr/>
        <a:lstStyle/>
        <a:p>
          <a:endParaRPr lang="en-GB"/>
        </a:p>
      </dgm:t>
    </dgm:pt>
    <dgm:pt modelId="{562B231C-B348-496F-87E2-C7443E4D5A41}">
      <dgm:prSet custT="1"/>
      <dgm:spPr/>
      <dgm:t>
        <a:bodyPr/>
        <a:lstStyle/>
        <a:p>
          <a:pPr algn="just">
            <a:buNone/>
          </a:pPr>
          <a:r>
            <a:rPr lang="en-IN" sz="1400">
              <a:solidFill>
                <a:schemeClr val="bg2">
                  <a:lumMod val="50000"/>
                </a:schemeClr>
              </a:solidFill>
            </a:rPr>
            <a:t>Moreover, variations in the quality of healthcare quality also caused equity concerns through unequal access to safe maternity care (Liu </a:t>
          </a:r>
          <a:r>
            <a:rPr lang="en-IN" sz="1400" i="1">
              <a:solidFill>
                <a:schemeClr val="bg2">
                  <a:lumMod val="50000"/>
                </a:schemeClr>
              </a:solidFill>
            </a:rPr>
            <a:t>et al.,</a:t>
          </a:r>
          <a:r>
            <a:rPr lang="en-IN" sz="1400">
              <a:solidFill>
                <a:schemeClr val="bg2">
                  <a:lumMod val="50000"/>
                </a:schemeClr>
              </a:solidFill>
            </a:rPr>
            <a:t> 2024).</a:t>
          </a:r>
          <a:endParaRPr lang="en-IN" sz="1400" dirty="0">
            <a:solidFill>
              <a:schemeClr val="bg2">
                <a:lumMod val="50000"/>
              </a:schemeClr>
            </a:solidFill>
          </a:endParaRPr>
        </a:p>
      </dgm:t>
    </dgm:pt>
    <dgm:pt modelId="{70B62BDD-41FF-4CF1-A57B-47A5A6A47FE2}" type="parTrans" cxnId="{665D1B48-A23A-4D09-8827-AC4BD6D414B4}">
      <dgm:prSet/>
      <dgm:spPr/>
      <dgm:t>
        <a:bodyPr/>
        <a:lstStyle/>
        <a:p>
          <a:endParaRPr lang="en-GB"/>
        </a:p>
      </dgm:t>
    </dgm:pt>
    <dgm:pt modelId="{A3159D73-1380-40FA-BC10-DA02D9C14F9D}" type="sibTrans" cxnId="{665D1B48-A23A-4D09-8827-AC4BD6D414B4}">
      <dgm:prSet/>
      <dgm:spPr/>
      <dgm:t>
        <a:bodyPr/>
        <a:lstStyle/>
        <a:p>
          <a:endParaRPr lang="en-GB"/>
        </a:p>
      </dgm:t>
    </dgm:pt>
    <dgm:pt modelId="{8BD3A702-593B-417E-AB98-48E64DDF5678}">
      <dgm:prSet custT="1"/>
      <dgm:spPr/>
      <dgm:t>
        <a:bodyPr/>
        <a:lstStyle/>
        <a:p>
          <a:pPr algn="just">
            <a:buNone/>
          </a:pPr>
          <a:r>
            <a:rPr lang="en-IN" sz="1400" dirty="0">
              <a:solidFill>
                <a:schemeClr val="bg2">
                  <a:lumMod val="50000"/>
                </a:schemeClr>
              </a:solidFill>
            </a:rPr>
            <a:t>Also, it can be voiced that disproportionately affected families are more prone to experiencing worse healthcare due to service inequities (Joseph </a:t>
          </a:r>
          <a:r>
            <a:rPr lang="en-IN" sz="1400" i="1" dirty="0">
              <a:solidFill>
                <a:schemeClr val="bg2">
                  <a:lumMod val="50000"/>
                </a:schemeClr>
              </a:solidFill>
            </a:rPr>
            <a:t>et al.</a:t>
          </a:r>
          <a:r>
            <a:rPr lang="en-IN" sz="1400" dirty="0">
              <a:solidFill>
                <a:schemeClr val="bg2">
                  <a:lumMod val="50000"/>
                </a:schemeClr>
              </a:solidFill>
            </a:rPr>
            <a:t>, 2023).</a:t>
          </a:r>
          <a:endParaRPr lang="en-GB" sz="1400" dirty="0">
            <a:solidFill>
              <a:schemeClr val="bg2">
                <a:lumMod val="50000"/>
              </a:schemeClr>
            </a:solidFill>
          </a:endParaRPr>
        </a:p>
      </dgm:t>
    </dgm:pt>
    <dgm:pt modelId="{92804EF5-1178-413F-A604-F1008FB398D8}" type="parTrans" cxnId="{6112F7C3-8E0E-4E83-9B08-21E57054FBC5}">
      <dgm:prSet/>
      <dgm:spPr/>
      <dgm:t>
        <a:bodyPr/>
        <a:lstStyle/>
        <a:p>
          <a:endParaRPr lang="en-GB"/>
        </a:p>
      </dgm:t>
    </dgm:pt>
    <dgm:pt modelId="{81391B60-34C4-4691-A984-E395DF2AADD3}" type="sibTrans" cxnId="{6112F7C3-8E0E-4E83-9B08-21E57054FBC5}">
      <dgm:prSet/>
      <dgm:spPr/>
      <dgm:t>
        <a:bodyPr/>
        <a:lstStyle/>
        <a:p>
          <a:endParaRPr lang="en-GB"/>
        </a:p>
      </dgm:t>
    </dgm:pt>
    <dgm:pt modelId="{65928532-F32C-410A-93DC-C21D50E99FFD}" type="pres">
      <dgm:prSet presAssocID="{E713177A-DFFD-49A7-941C-5C5738CA81B6}" presName="outerComposite" presStyleCnt="0">
        <dgm:presLayoutVars>
          <dgm:chMax val="5"/>
          <dgm:dir/>
          <dgm:resizeHandles val="exact"/>
        </dgm:presLayoutVars>
      </dgm:prSet>
      <dgm:spPr/>
      <dgm:t>
        <a:bodyPr/>
        <a:lstStyle/>
        <a:p>
          <a:endParaRPr lang="en-US"/>
        </a:p>
      </dgm:t>
    </dgm:pt>
    <dgm:pt modelId="{3AF9325A-FADA-4EE8-8ED7-0E255E709B2B}" type="pres">
      <dgm:prSet presAssocID="{E713177A-DFFD-49A7-941C-5C5738CA81B6}" presName="dummyMaxCanvas" presStyleCnt="0">
        <dgm:presLayoutVars/>
      </dgm:prSet>
      <dgm:spPr/>
    </dgm:pt>
    <dgm:pt modelId="{5CD6DE5D-CA7C-4049-834A-516C3D0D775F}" type="pres">
      <dgm:prSet presAssocID="{E713177A-DFFD-49A7-941C-5C5738CA81B6}" presName="FourNodes_1" presStyleLbl="node1" presStyleIdx="0" presStyleCnt="4">
        <dgm:presLayoutVars>
          <dgm:bulletEnabled val="1"/>
        </dgm:presLayoutVars>
      </dgm:prSet>
      <dgm:spPr/>
      <dgm:t>
        <a:bodyPr/>
        <a:lstStyle/>
        <a:p>
          <a:endParaRPr lang="en-US"/>
        </a:p>
      </dgm:t>
    </dgm:pt>
    <dgm:pt modelId="{EA99B942-6510-4D42-81EA-FB5E293F2002}" type="pres">
      <dgm:prSet presAssocID="{E713177A-DFFD-49A7-941C-5C5738CA81B6}" presName="FourNodes_2" presStyleLbl="node1" presStyleIdx="1" presStyleCnt="4">
        <dgm:presLayoutVars>
          <dgm:bulletEnabled val="1"/>
        </dgm:presLayoutVars>
      </dgm:prSet>
      <dgm:spPr/>
      <dgm:t>
        <a:bodyPr/>
        <a:lstStyle/>
        <a:p>
          <a:endParaRPr lang="en-US"/>
        </a:p>
      </dgm:t>
    </dgm:pt>
    <dgm:pt modelId="{2BF8EE1E-78EA-4EC1-B963-BB4CBD44D83E}" type="pres">
      <dgm:prSet presAssocID="{E713177A-DFFD-49A7-941C-5C5738CA81B6}" presName="FourNodes_3" presStyleLbl="node1" presStyleIdx="2" presStyleCnt="4">
        <dgm:presLayoutVars>
          <dgm:bulletEnabled val="1"/>
        </dgm:presLayoutVars>
      </dgm:prSet>
      <dgm:spPr/>
      <dgm:t>
        <a:bodyPr/>
        <a:lstStyle/>
        <a:p>
          <a:endParaRPr lang="en-US"/>
        </a:p>
      </dgm:t>
    </dgm:pt>
    <dgm:pt modelId="{4BF91B4A-6ED6-4F15-9C5A-488560976B25}" type="pres">
      <dgm:prSet presAssocID="{E713177A-DFFD-49A7-941C-5C5738CA81B6}" presName="FourNodes_4" presStyleLbl="node1" presStyleIdx="3" presStyleCnt="4">
        <dgm:presLayoutVars>
          <dgm:bulletEnabled val="1"/>
        </dgm:presLayoutVars>
      </dgm:prSet>
      <dgm:spPr/>
      <dgm:t>
        <a:bodyPr/>
        <a:lstStyle/>
        <a:p>
          <a:endParaRPr lang="en-US"/>
        </a:p>
      </dgm:t>
    </dgm:pt>
    <dgm:pt modelId="{36B21334-77C8-47EA-AB18-A53B9F15C3A6}" type="pres">
      <dgm:prSet presAssocID="{E713177A-DFFD-49A7-941C-5C5738CA81B6}" presName="FourConn_1-2" presStyleLbl="fgAccFollowNode1" presStyleIdx="0" presStyleCnt="3">
        <dgm:presLayoutVars>
          <dgm:bulletEnabled val="1"/>
        </dgm:presLayoutVars>
      </dgm:prSet>
      <dgm:spPr/>
      <dgm:t>
        <a:bodyPr/>
        <a:lstStyle/>
        <a:p>
          <a:endParaRPr lang="en-US"/>
        </a:p>
      </dgm:t>
    </dgm:pt>
    <dgm:pt modelId="{3760B550-6069-4A9D-92B0-FF00AA0E2CC7}" type="pres">
      <dgm:prSet presAssocID="{E713177A-DFFD-49A7-941C-5C5738CA81B6}" presName="FourConn_2-3" presStyleLbl="fgAccFollowNode1" presStyleIdx="1" presStyleCnt="3">
        <dgm:presLayoutVars>
          <dgm:bulletEnabled val="1"/>
        </dgm:presLayoutVars>
      </dgm:prSet>
      <dgm:spPr/>
      <dgm:t>
        <a:bodyPr/>
        <a:lstStyle/>
        <a:p>
          <a:endParaRPr lang="en-US"/>
        </a:p>
      </dgm:t>
    </dgm:pt>
    <dgm:pt modelId="{E80AD3D1-2A2C-4892-95BA-030FB95E9C43}" type="pres">
      <dgm:prSet presAssocID="{E713177A-DFFD-49A7-941C-5C5738CA81B6}" presName="FourConn_3-4" presStyleLbl="fgAccFollowNode1" presStyleIdx="2" presStyleCnt="3">
        <dgm:presLayoutVars>
          <dgm:bulletEnabled val="1"/>
        </dgm:presLayoutVars>
      </dgm:prSet>
      <dgm:spPr/>
      <dgm:t>
        <a:bodyPr/>
        <a:lstStyle/>
        <a:p>
          <a:endParaRPr lang="en-US"/>
        </a:p>
      </dgm:t>
    </dgm:pt>
    <dgm:pt modelId="{3577F4D6-50FB-48D9-B828-E0FDC14624C3}" type="pres">
      <dgm:prSet presAssocID="{E713177A-DFFD-49A7-941C-5C5738CA81B6}" presName="FourNodes_1_text" presStyleLbl="node1" presStyleIdx="3" presStyleCnt="4">
        <dgm:presLayoutVars>
          <dgm:bulletEnabled val="1"/>
        </dgm:presLayoutVars>
      </dgm:prSet>
      <dgm:spPr/>
      <dgm:t>
        <a:bodyPr/>
        <a:lstStyle/>
        <a:p>
          <a:endParaRPr lang="en-US"/>
        </a:p>
      </dgm:t>
    </dgm:pt>
    <dgm:pt modelId="{356F06BC-B64F-4608-9FCE-A4D470D25E6A}" type="pres">
      <dgm:prSet presAssocID="{E713177A-DFFD-49A7-941C-5C5738CA81B6}" presName="FourNodes_2_text" presStyleLbl="node1" presStyleIdx="3" presStyleCnt="4">
        <dgm:presLayoutVars>
          <dgm:bulletEnabled val="1"/>
        </dgm:presLayoutVars>
      </dgm:prSet>
      <dgm:spPr/>
      <dgm:t>
        <a:bodyPr/>
        <a:lstStyle/>
        <a:p>
          <a:endParaRPr lang="en-US"/>
        </a:p>
      </dgm:t>
    </dgm:pt>
    <dgm:pt modelId="{A6D920AC-8E6B-41B4-B5DC-070BF787C24F}" type="pres">
      <dgm:prSet presAssocID="{E713177A-DFFD-49A7-941C-5C5738CA81B6}" presName="FourNodes_3_text" presStyleLbl="node1" presStyleIdx="3" presStyleCnt="4">
        <dgm:presLayoutVars>
          <dgm:bulletEnabled val="1"/>
        </dgm:presLayoutVars>
      </dgm:prSet>
      <dgm:spPr/>
      <dgm:t>
        <a:bodyPr/>
        <a:lstStyle/>
        <a:p>
          <a:endParaRPr lang="en-US"/>
        </a:p>
      </dgm:t>
    </dgm:pt>
    <dgm:pt modelId="{F459B54F-3AF2-4F6C-B40C-990B5AEEE393}" type="pres">
      <dgm:prSet presAssocID="{E713177A-DFFD-49A7-941C-5C5738CA81B6}" presName="FourNodes_4_text" presStyleLbl="node1" presStyleIdx="3" presStyleCnt="4">
        <dgm:presLayoutVars>
          <dgm:bulletEnabled val="1"/>
        </dgm:presLayoutVars>
      </dgm:prSet>
      <dgm:spPr/>
      <dgm:t>
        <a:bodyPr/>
        <a:lstStyle/>
        <a:p>
          <a:endParaRPr lang="en-US"/>
        </a:p>
      </dgm:t>
    </dgm:pt>
  </dgm:ptLst>
  <dgm:cxnLst>
    <dgm:cxn modelId="{A7FD3DE9-CF5A-4600-8B84-38D2AAD749E4}" type="presOf" srcId="{042E96FB-35A5-4A90-9B05-E22725C44663}" destId="{36B21334-77C8-47EA-AB18-A53B9F15C3A6}" srcOrd="0" destOrd="0" presId="urn:microsoft.com/office/officeart/2005/8/layout/vProcess5"/>
    <dgm:cxn modelId="{B6B7DC31-DCAD-4121-B457-E9F0BF6D32CF}" type="presOf" srcId="{28FA8634-7714-423F-8417-75DDEAC335D8}" destId="{5CD6DE5D-CA7C-4049-834A-516C3D0D775F}" srcOrd="0" destOrd="0" presId="urn:microsoft.com/office/officeart/2005/8/layout/vProcess5"/>
    <dgm:cxn modelId="{665D1B48-A23A-4D09-8827-AC4BD6D414B4}" srcId="{E713177A-DFFD-49A7-941C-5C5738CA81B6}" destId="{562B231C-B348-496F-87E2-C7443E4D5A41}" srcOrd="2" destOrd="0" parTransId="{70B62BDD-41FF-4CF1-A57B-47A5A6A47FE2}" sibTransId="{A3159D73-1380-40FA-BC10-DA02D9C14F9D}"/>
    <dgm:cxn modelId="{CF6E0953-1D6F-475B-94FD-4C6612BF0411}" type="presOf" srcId="{8BD3A702-593B-417E-AB98-48E64DDF5678}" destId="{4BF91B4A-6ED6-4F15-9C5A-488560976B25}" srcOrd="0" destOrd="0" presId="urn:microsoft.com/office/officeart/2005/8/layout/vProcess5"/>
    <dgm:cxn modelId="{8C7B6D55-D5DC-481A-8B7E-9F5597F16B84}" type="presOf" srcId="{CDC6E230-FA1C-4FE1-A4F1-7FB06B252F32}" destId="{EA99B942-6510-4D42-81EA-FB5E293F2002}" srcOrd="0" destOrd="0" presId="urn:microsoft.com/office/officeart/2005/8/layout/vProcess5"/>
    <dgm:cxn modelId="{3B434B42-EE35-413D-A544-738F08FE2103}" type="presOf" srcId="{28FA8634-7714-423F-8417-75DDEAC335D8}" destId="{3577F4D6-50FB-48D9-B828-E0FDC14624C3}" srcOrd="1" destOrd="0" presId="urn:microsoft.com/office/officeart/2005/8/layout/vProcess5"/>
    <dgm:cxn modelId="{226D07D4-65BA-475B-8E3A-5BB5EF0EDB2B}" type="presOf" srcId="{4CE81013-F331-406D-9016-445034D8BD0B}" destId="{3760B550-6069-4A9D-92B0-FF00AA0E2CC7}" srcOrd="0" destOrd="0" presId="urn:microsoft.com/office/officeart/2005/8/layout/vProcess5"/>
    <dgm:cxn modelId="{676E56EF-AFA2-474F-B97F-8C73FC6E2A93}" type="presOf" srcId="{562B231C-B348-496F-87E2-C7443E4D5A41}" destId="{A6D920AC-8E6B-41B4-B5DC-070BF787C24F}" srcOrd="1" destOrd="0" presId="urn:microsoft.com/office/officeart/2005/8/layout/vProcess5"/>
    <dgm:cxn modelId="{6112F7C3-8E0E-4E83-9B08-21E57054FBC5}" srcId="{E713177A-DFFD-49A7-941C-5C5738CA81B6}" destId="{8BD3A702-593B-417E-AB98-48E64DDF5678}" srcOrd="3" destOrd="0" parTransId="{92804EF5-1178-413F-A604-F1008FB398D8}" sibTransId="{81391B60-34C4-4691-A984-E395DF2AADD3}"/>
    <dgm:cxn modelId="{C4E2838C-B141-4283-8AE7-946437A25991}" type="presOf" srcId="{562B231C-B348-496F-87E2-C7443E4D5A41}" destId="{2BF8EE1E-78EA-4EC1-B963-BB4CBD44D83E}" srcOrd="0" destOrd="0" presId="urn:microsoft.com/office/officeart/2005/8/layout/vProcess5"/>
    <dgm:cxn modelId="{B99C87A8-17F2-464B-B054-B1B09F1CFBD3}" type="presOf" srcId="{CDC6E230-FA1C-4FE1-A4F1-7FB06B252F32}" destId="{356F06BC-B64F-4608-9FCE-A4D470D25E6A}" srcOrd="1" destOrd="0" presId="urn:microsoft.com/office/officeart/2005/8/layout/vProcess5"/>
    <dgm:cxn modelId="{501154AA-16E9-4A6A-A318-6DB622521FD0}" srcId="{E713177A-DFFD-49A7-941C-5C5738CA81B6}" destId="{CDC6E230-FA1C-4FE1-A4F1-7FB06B252F32}" srcOrd="1" destOrd="0" parTransId="{0342285A-AE81-4DD7-BB20-F43B7495116B}" sibTransId="{4CE81013-F331-406D-9016-445034D8BD0B}"/>
    <dgm:cxn modelId="{5BEC19A7-C075-467A-ACDE-F1AAB01021D3}" type="presOf" srcId="{A3159D73-1380-40FA-BC10-DA02D9C14F9D}" destId="{E80AD3D1-2A2C-4892-95BA-030FB95E9C43}" srcOrd="0" destOrd="0" presId="urn:microsoft.com/office/officeart/2005/8/layout/vProcess5"/>
    <dgm:cxn modelId="{F4168B9A-2293-492F-AF09-707F271ADF79}" srcId="{E713177A-DFFD-49A7-941C-5C5738CA81B6}" destId="{28FA8634-7714-423F-8417-75DDEAC335D8}" srcOrd="0" destOrd="0" parTransId="{FCDCDE1A-7062-4ECA-B003-A829A14D9E7C}" sibTransId="{042E96FB-35A5-4A90-9B05-E22725C44663}"/>
    <dgm:cxn modelId="{FB091EDC-EB21-4106-A28A-C3DA08666262}" type="presOf" srcId="{8BD3A702-593B-417E-AB98-48E64DDF5678}" destId="{F459B54F-3AF2-4F6C-B40C-990B5AEEE393}" srcOrd="1" destOrd="0" presId="urn:microsoft.com/office/officeart/2005/8/layout/vProcess5"/>
    <dgm:cxn modelId="{97A27A44-C3D0-4812-837D-B1F91CEF1118}" type="presOf" srcId="{E713177A-DFFD-49A7-941C-5C5738CA81B6}" destId="{65928532-F32C-410A-93DC-C21D50E99FFD}" srcOrd="0" destOrd="0" presId="urn:microsoft.com/office/officeart/2005/8/layout/vProcess5"/>
    <dgm:cxn modelId="{5D989A3D-C2BA-426E-8FA3-07D4621CCC6C}" type="presParOf" srcId="{65928532-F32C-410A-93DC-C21D50E99FFD}" destId="{3AF9325A-FADA-4EE8-8ED7-0E255E709B2B}" srcOrd="0" destOrd="0" presId="urn:microsoft.com/office/officeart/2005/8/layout/vProcess5"/>
    <dgm:cxn modelId="{6E3F09DA-8068-45D1-AC54-AEE6F6C919F7}" type="presParOf" srcId="{65928532-F32C-410A-93DC-C21D50E99FFD}" destId="{5CD6DE5D-CA7C-4049-834A-516C3D0D775F}" srcOrd="1" destOrd="0" presId="urn:microsoft.com/office/officeart/2005/8/layout/vProcess5"/>
    <dgm:cxn modelId="{13D843A9-1EB9-471D-A4B2-4B5CC796C272}" type="presParOf" srcId="{65928532-F32C-410A-93DC-C21D50E99FFD}" destId="{EA99B942-6510-4D42-81EA-FB5E293F2002}" srcOrd="2" destOrd="0" presId="urn:microsoft.com/office/officeart/2005/8/layout/vProcess5"/>
    <dgm:cxn modelId="{A57CECF9-8C1C-4C9A-A4F0-8B8D61B3CD40}" type="presParOf" srcId="{65928532-F32C-410A-93DC-C21D50E99FFD}" destId="{2BF8EE1E-78EA-4EC1-B963-BB4CBD44D83E}" srcOrd="3" destOrd="0" presId="urn:microsoft.com/office/officeart/2005/8/layout/vProcess5"/>
    <dgm:cxn modelId="{96E1A49C-A8A7-448D-92FF-D1635009F3C4}" type="presParOf" srcId="{65928532-F32C-410A-93DC-C21D50E99FFD}" destId="{4BF91B4A-6ED6-4F15-9C5A-488560976B25}" srcOrd="4" destOrd="0" presId="urn:microsoft.com/office/officeart/2005/8/layout/vProcess5"/>
    <dgm:cxn modelId="{7D58E333-569D-4A71-93D4-48CC376039DD}" type="presParOf" srcId="{65928532-F32C-410A-93DC-C21D50E99FFD}" destId="{36B21334-77C8-47EA-AB18-A53B9F15C3A6}" srcOrd="5" destOrd="0" presId="urn:microsoft.com/office/officeart/2005/8/layout/vProcess5"/>
    <dgm:cxn modelId="{C0E6915C-301F-4483-8CA1-D13677224E1C}" type="presParOf" srcId="{65928532-F32C-410A-93DC-C21D50E99FFD}" destId="{3760B550-6069-4A9D-92B0-FF00AA0E2CC7}" srcOrd="6" destOrd="0" presId="urn:microsoft.com/office/officeart/2005/8/layout/vProcess5"/>
    <dgm:cxn modelId="{173B554D-BD81-4969-8E0E-25353A9EA57A}" type="presParOf" srcId="{65928532-F32C-410A-93DC-C21D50E99FFD}" destId="{E80AD3D1-2A2C-4892-95BA-030FB95E9C43}" srcOrd="7" destOrd="0" presId="urn:microsoft.com/office/officeart/2005/8/layout/vProcess5"/>
    <dgm:cxn modelId="{68C0A6A9-289F-422F-9AF5-6ED1505F0212}" type="presParOf" srcId="{65928532-F32C-410A-93DC-C21D50E99FFD}" destId="{3577F4D6-50FB-48D9-B828-E0FDC14624C3}" srcOrd="8" destOrd="0" presId="urn:microsoft.com/office/officeart/2005/8/layout/vProcess5"/>
    <dgm:cxn modelId="{23EE95FB-303E-44F2-B2E5-2A685CF9C730}" type="presParOf" srcId="{65928532-F32C-410A-93DC-C21D50E99FFD}" destId="{356F06BC-B64F-4608-9FCE-A4D470D25E6A}" srcOrd="9" destOrd="0" presId="urn:microsoft.com/office/officeart/2005/8/layout/vProcess5"/>
    <dgm:cxn modelId="{A8B8A388-207F-49E9-9DB3-AB8DFA2617D3}" type="presParOf" srcId="{65928532-F32C-410A-93DC-C21D50E99FFD}" destId="{A6D920AC-8E6B-41B4-B5DC-070BF787C24F}" srcOrd="10" destOrd="0" presId="urn:microsoft.com/office/officeart/2005/8/layout/vProcess5"/>
    <dgm:cxn modelId="{9F911025-91AB-43FB-934A-B4D7FA52DFE1}" type="presParOf" srcId="{65928532-F32C-410A-93DC-C21D50E99FFD}" destId="{F459B54F-3AF2-4F6C-B40C-990B5AEEE393}"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20E81818-2159-4A9B-A5F3-C6EBD966E3DC}" type="doc">
      <dgm:prSet loTypeId="urn:microsoft.com/office/officeart/2005/8/layout/hProcess4" loCatId="process" qsTypeId="urn:microsoft.com/office/officeart/2005/8/quickstyle/simple1" qsCatId="simple" csTypeId="urn:microsoft.com/office/officeart/2005/8/colors/colorful4" csCatId="colorful" phldr="1"/>
      <dgm:spPr/>
      <dgm:t>
        <a:bodyPr/>
        <a:lstStyle/>
        <a:p>
          <a:endParaRPr lang="en-GB"/>
        </a:p>
      </dgm:t>
    </dgm:pt>
    <dgm:pt modelId="{36D3374C-64CE-425C-9196-92BF851695A5}">
      <dgm:prSet phldrT="[Text]" custT="1"/>
      <dgm:spPr/>
      <dgm:t>
        <a:bodyPr/>
        <a:lstStyle/>
        <a:p>
          <a:pPr>
            <a:buNone/>
          </a:pPr>
          <a:r>
            <a:rPr lang="en-IN" sz="1300" b="1">
              <a:solidFill>
                <a:schemeClr val="bg2">
                  <a:lumMod val="50000"/>
                </a:schemeClr>
              </a:solidFill>
            </a:rPr>
            <a:t>Strengthening Clinical Governance:</a:t>
          </a:r>
          <a:endParaRPr lang="en-GB" sz="1300" b="1" dirty="0">
            <a:solidFill>
              <a:schemeClr val="bg2">
                <a:lumMod val="50000"/>
              </a:schemeClr>
            </a:solidFill>
          </a:endParaRPr>
        </a:p>
      </dgm:t>
    </dgm:pt>
    <dgm:pt modelId="{10269AD1-9533-4DDE-ACBD-2FAD4B301D23}" type="parTrans" cxnId="{C08DE4F1-84A6-4348-9DAB-7ACB4D51754F}">
      <dgm:prSet/>
      <dgm:spPr/>
      <dgm:t>
        <a:bodyPr/>
        <a:lstStyle/>
        <a:p>
          <a:endParaRPr lang="en-GB">
            <a:solidFill>
              <a:schemeClr val="bg2">
                <a:lumMod val="50000"/>
              </a:schemeClr>
            </a:solidFill>
          </a:endParaRPr>
        </a:p>
      </dgm:t>
    </dgm:pt>
    <dgm:pt modelId="{3E475D11-C290-4F28-8D93-2A622BD7F475}" type="sibTrans" cxnId="{C08DE4F1-84A6-4348-9DAB-7ACB4D51754F}">
      <dgm:prSet/>
      <dgm:spPr/>
      <dgm:t>
        <a:bodyPr/>
        <a:lstStyle/>
        <a:p>
          <a:endParaRPr lang="en-GB">
            <a:solidFill>
              <a:schemeClr val="bg2">
                <a:lumMod val="50000"/>
              </a:schemeClr>
            </a:solidFill>
          </a:endParaRPr>
        </a:p>
      </dgm:t>
    </dgm:pt>
    <dgm:pt modelId="{4ACFDE74-4D96-4D36-81A7-2E02B0FFC3F9}">
      <dgm:prSet custT="1"/>
      <dgm:spPr/>
      <dgm:t>
        <a:bodyPr/>
        <a:lstStyle/>
        <a:p>
          <a:pPr>
            <a:buNone/>
          </a:pPr>
          <a:r>
            <a:rPr lang="en-IN" sz="1300" b="1" dirty="0">
              <a:solidFill>
                <a:schemeClr val="bg2">
                  <a:lumMod val="50000"/>
                </a:schemeClr>
              </a:solidFill>
            </a:rPr>
            <a:t>Promoting A Learning Culture:</a:t>
          </a:r>
        </a:p>
      </dgm:t>
    </dgm:pt>
    <dgm:pt modelId="{E11FCEEE-8CCE-4FED-AA91-D4F158726914}" type="parTrans" cxnId="{1F1AE671-C9DC-4617-BD09-A74416CD6604}">
      <dgm:prSet/>
      <dgm:spPr/>
      <dgm:t>
        <a:bodyPr/>
        <a:lstStyle/>
        <a:p>
          <a:endParaRPr lang="en-GB">
            <a:solidFill>
              <a:schemeClr val="bg2">
                <a:lumMod val="50000"/>
              </a:schemeClr>
            </a:solidFill>
          </a:endParaRPr>
        </a:p>
      </dgm:t>
    </dgm:pt>
    <dgm:pt modelId="{624D0195-371B-4FE2-BE40-CB8E68448282}" type="sibTrans" cxnId="{1F1AE671-C9DC-4617-BD09-A74416CD6604}">
      <dgm:prSet/>
      <dgm:spPr/>
      <dgm:t>
        <a:bodyPr/>
        <a:lstStyle/>
        <a:p>
          <a:endParaRPr lang="en-GB">
            <a:solidFill>
              <a:schemeClr val="bg2">
                <a:lumMod val="50000"/>
              </a:schemeClr>
            </a:solidFill>
          </a:endParaRPr>
        </a:p>
      </dgm:t>
    </dgm:pt>
    <dgm:pt modelId="{92737A90-17C7-41BF-8743-54B36AF816F1}">
      <dgm:prSet custT="1"/>
      <dgm:spPr/>
      <dgm:t>
        <a:bodyPr/>
        <a:lstStyle/>
        <a:p>
          <a:pPr>
            <a:buNone/>
          </a:pPr>
          <a:r>
            <a:rPr lang="en-IN" sz="1300" b="1">
              <a:solidFill>
                <a:schemeClr val="bg2">
                  <a:lumMod val="50000"/>
                </a:schemeClr>
              </a:solidFill>
            </a:rPr>
            <a:t>Enhancing the Capability of Leadership:</a:t>
          </a:r>
          <a:endParaRPr lang="en-IN" sz="1300" b="1" dirty="0">
            <a:solidFill>
              <a:schemeClr val="bg2">
                <a:lumMod val="50000"/>
              </a:schemeClr>
            </a:solidFill>
          </a:endParaRPr>
        </a:p>
      </dgm:t>
    </dgm:pt>
    <dgm:pt modelId="{38673F32-FBE6-477E-BB56-5E3BE612BB22}" type="parTrans" cxnId="{F7D32D99-5CEE-4EAD-931F-F970028B65B4}">
      <dgm:prSet/>
      <dgm:spPr/>
      <dgm:t>
        <a:bodyPr/>
        <a:lstStyle/>
        <a:p>
          <a:endParaRPr lang="en-GB">
            <a:solidFill>
              <a:schemeClr val="bg2">
                <a:lumMod val="50000"/>
              </a:schemeClr>
            </a:solidFill>
          </a:endParaRPr>
        </a:p>
      </dgm:t>
    </dgm:pt>
    <dgm:pt modelId="{1DC12408-029E-4E36-9631-13521F7933BA}" type="sibTrans" cxnId="{F7D32D99-5CEE-4EAD-931F-F970028B65B4}">
      <dgm:prSet/>
      <dgm:spPr/>
      <dgm:t>
        <a:bodyPr/>
        <a:lstStyle/>
        <a:p>
          <a:endParaRPr lang="en-GB">
            <a:solidFill>
              <a:schemeClr val="bg2">
                <a:lumMod val="50000"/>
              </a:schemeClr>
            </a:solidFill>
          </a:endParaRPr>
        </a:p>
      </dgm:t>
    </dgm:pt>
    <dgm:pt modelId="{9556A617-DFED-4492-8B83-8A7B5982F7BE}">
      <dgm:prSet custT="1"/>
      <dgm:spPr/>
      <dgm:t>
        <a:bodyPr/>
        <a:lstStyle/>
        <a:p>
          <a:pPr>
            <a:buNone/>
          </a:pPr>
          <a:r>
            <a:rPr lang="en-IN" sz="1300" b="1">
              <a:solidFill>
                <a:schemeClr val="bg2">
                  <a:lumMod val="50000"/>
                </a:schemeClr>
              </a:solidFill>
            </a:rPr>
            <a:t>Improving Patient Centred Care:</a:t>
          </a:r>
          <a:endParaRPr lang="en-IN" sz="1300" b="1" dirty="0">
            <a:solidFill>
              <a:schemeClr val="bg2">
                <a:lumMod val="50000"/>
              </a:schemeClr>
            </a:solidFill>
          </a:endParaRPr>
        </a:p>
      </dgm:t>
    </dgm:pt>
    <dgm:pt modelId="{37BDD4D6-E169-4046-BA32-E3AE97A0EABF}" type="parTrans" cxnId="{11F735FF-2CC7-4FE3-8374-67BAFAA4D0D7}">
      <dgm:prSet/>
      <dgm:spPr/>
      <dgm:t>
        <a:bodyPr/>
        <a:lstStyle/>
        <a:p>
          <a:endParaRPr lang="en-GB">
            <a:solidFill>
              <a:schemeClr val="bg2">
                <a:lumMod val="50000"/>
              </a:schemeClr>
            </a:solidFill>
          </a:endParaRPr>
        </a:p>
      </dgm:t>
    </dgm:pt>
    <dgm:pt modelId="{9AC4C9CD-EF24-4374-9F17-753C898DE485}" type="sibTrans" cxnId="{11F735FF-2CC7-4FE3-8374-67BAFAA4D0D7}">
      <dgm:prSet/>
      <dgm:spPr/>
      <dgm:t>
        <a:bodyPr/>
        <a:lstStyle/>
        <a:p>
          <a:endParaRPr lang="en-GB">
            <a:solidFill>
              <a:schemeClr val="bg2">
                <a:lumMod val="50000"/>
              </a:schemeClr>
            </a:solidFill>
          </a:endParaRPr>
        </a:p>
      </dgm:t>
    </dgm:pt>
    <dgm:pt modelId="{5D8310D9-27FC-41A8-8961-274ABB991FB2}">
      <dgm:prSet phldrT="[Text]" custT="1"/>
      <dgm:spPr/>
      <dgm:t>
        <a:bodyPr/>
        <a:lstStyle/>
        <a:p>
          <a:pPr algn="just">
            <a:buNone/>
          </a:pPr>
          <a:r>
            <a:rPr lang="en-IN" sz="1200">
              <a:solidFill>
                <a:schemeClr val="bg2">
                  <a:lumMod val="50000"/>
                </a:schemeClr>
              </a:solidFill>
            </a:rPr>
            <a:t>	It is important for the health care organisations to have better Clinical Governance Frameworks to improve accountability and monitoring patient safety risks.</a:t>
          </a:r>
          <a:endParaRPr lang="en-GB" sz="1200" dirty="0">
            <a:solidFill>
              <a:schemeClr val="bg2">
                <a:lumMod val="50000"/>
              </a:schemeClr>
            </a:solidFill>
          </a:endParaRPr>
        </a:p>
      </dgm:t>
    </dgm:pt>
    <dgm:pt modelId="{2DBDC1F4-FC82-47A1-9909-C121979A509A}" type="parTrans" cxnId="{D04761A4-D51D-4212-8CDE-BE61FD4D6C79}">
      <dgm:prSet/>
      <dgm:spPr/>
      <dgm:t>
        <a:bodyPr/>
        <a:lstStyle/>
        <a:p>
          <a:endParaRPr lang="en-GB">
            <a:solidFill>
              <a:schemeClr val="bg2">
                <a:lumMod val="50000"/>
              </a:schemeClr>
            </a:solidFill>
          </a:endParaRPr>
        </a:p>
      </dgm:t>
    </dgm:pt>
    <dgm:pt modelId="{8762526E-EE96-4BAB-9244-A98E2F9AC3EA}" type="sibTrans" cxnId="{D04761A4-D51D-4212-8CDE-BE61FD4D6C79}">
      <dgm:prSet/>
      <dgm:spPr/>
      <dgm:t>
        <a:bodyPr/>
        <a:lstStyle/>
        <a:p>
          <a:endParaRPr lang="en-GB">
            <a:solidFill>
              <a:schemeClr val="bg2">
                <a:lumMod val="50000"/>
              </a:schemeClr>
            </a:solidFill>
          </a:endParaRPr>
        </a:p>
      </dgm:t>
    </dgm:pt>
    <dgm:pt modelId="{7314A8A3-B154-47C3-AAAF-7A82F1D58C62}">
      <dgm:prSet custT="1"/>
      <dgm:spPr/>
      <dgm:t>
        <a:bodyPr/>
        <a:lstStyle/>
        <a:p>
          <a:pPr algn="just">
            <a:buNone/>
          </a:pPr>
          <a:r>
            <a:rPr lang="en-IN" sz="1200">
              <a:solidFill>
                <a:schemeClr val="bg2">
                  <a:lumMod val="50000"/>
                </a:schemeClr>
              </a:solidFill>
            </a:rPr>
            <a:t>	There must be a focus on open reporting and the use of organisational learning to reduce the likelihood of adverse events occurring again.</a:t>
          </a:r>
          <a:endParaRPr lang="en-IN" sz="1200" dirty="0">
            <a:solidFill>
              <a:schemeClr val="bg2">
                <a:lumMod val="50000"/>
              </a:schemeClr>
            </a:solidFill>
          </a:endParaRPr>
        </a:p>
      </dgm:t>
    </dgm:pt>
    <dgm:pt modelId="{C6D01C5F-32EA-4645-BBAE-EDB65C88CC5D}" type="parTrans" cxnId="{4F3A493F-E022-4DF3-9F98-3503800EDD6E}">
      <dgm:prSet/>
      <dgm:spPr/>
      <dgm:t>
        <a:bodyPr/>
        <a:lstStyle/>
        <a:p>
          <a:endParaRPr lang="en-GB">
            <a:solidFill>
              <a:schemeClr val="bg2">
                <a:lumMod val="50000"/>
              </a:schemeClr>
            </a:solidFill>
          </a:endParaRPr>
        </a:p>
      </dgm:t>
    </dgm:pt>
    <dgm:pt modelId="{545CCB2D-24A0-4AAF-BFB2-5F3B4D3AE3AE}" type="sibTrans" cxnId="{4F3A493F-E022-4DF3-9F98-3503800EDD6E}">
      <dgm:prSet/>
      <dgm:spPr/>
      <dgm:t>
        <a:bodyPr/>
        <a:lstStyle/>
        <a:p>
          <a:endParaRPr lang="en-GB">
            <a:solidFill>
              <a:schemeClr val="bg2">
                <a:lumMod val="50000"/>
              </a:schemeClr>
            </a:solidFill>
          </a:endParaRPr>
        </a:p>
      </dgm:t>
    </dgm:pt>
    <dgm:pt modelId="{44DC0C8B-1D6A-4358-AB21-967DFE54B69F}">
      <dgm:prSet custT="1"/>
      <dgm:spPr/>
      <dgm:t>
        <a:bodyPr/>
        <a:lstStyle/>
        <a:p>
          <a:pPr algn="just">
            <a:buNone/>
          </a:pPr>
          <a:r>
            <a:rPr lang="en-IN" sz="1200">
              <a:solidFill>
                <a:schemeClr val="bg2">
                  <a:lumMod val="50000"/>
                </a:schemeClr>
              </a:solidFill>
            </a:rPr>
            <a:t>	Besides, it is important for the organisation to have a strong leadership to access professional development of health professionals and deliver high-quality maternity care.</a:t>
          </a:r>
          <a:endParaRPr lang="en-IN" sz="1200" dirty="0">
            <a:solidFill>
              <a:schemeClr val="bg2">
                <a:lumMod val="50000"/>
              </a:schemeClr>
            </a:solidFill>
          </a:endParaRPr>
        </a:p>
      </dgm:t>
    </dgm:pt>
    <dgm:pt modelId="{EC377368-BB58-41E0-9C43-10F85C326CDA}" type="parTrans" cxnId="{088F4782-AEA5-44FD-B4EA-385BF2F09193}">
      <dgm:prSet/>
      <dgm:spPr/>
      <dgm:t>
        <a:bodyPr/>
        <a:lstStyle/>
        <a:p>
          <a:endParaRPr lang="en-GB">
            <a:solidFill>
              <a:schemeClr val="bg2">
                <a:lumMod val="50000"/>
              </a:schemeClr>
            </a:solidFill>
          </a:endParaRPr>
        </a:p>
      </dgm:t>
    </dgm:pt>
    <dgm:pt modelId="{FE506EAA-DCAC-4E5E-8086-4FFCAB1D83BD}" type="sibTrans" cxnId="{088F4782-AEA5-44FD-B4EA-385BF2F09193}">
      <dgm:prSet/>
      <dgm:spPr/>
      <dgm:t>
        <a:bodyPr/>
        <a:lstStyle/>
        <a:p>
          <a:endParaRPr lang="en-GB">
            <a:solidFill>
              <a:schemeClr val="bg2">
                <a:lumMod val="50000"/>
              </a:schemeClr>
            </a:solidFill>
          </a:endParaRPr>
        </a:p>
      </dgm:t>
    </dgm:pt>
    <dgm:pt modelId="{3DF1DC60-7692-4148-8A28-E468C8D4BF11}">
      <dgm:prSet custT="1"/>
      <dgm:spPr/>
      <dgm:t>
        <a:bodyPr/>
        <a:lstStyle/>
        <a:p>
          <a:pPr algn="just">
            <a:buNone/>
          </a:pPr>
          <a:r>
            <a:rPr lang="en-IN" sz="1200" dirty="0">
              <a:solidFill>
                <a:schemeClr val="bg2">
                  <a:lumMod val="50000"/>
                </a:schemeClr>
              </a:solidFill>
            </a:rPr>
            <a:t>	It can be stated that by increasing patient and family engagement, it would improve the quality of communication and trust in the healthcare services.</a:t>
          </a:r>
        </a:p>
      </dgm:t>
    </dgm:pt>
    <dgm:pt modelId="{3BE8181A-E0E5-482D-86AB-FA11F0D24812}" type="parTrans" cxnId="{002D6FDD-5F68-4AC9-A346-6E780537E482}">
      <dgm:prSet/>
      <dgm:spPr/>
      <dgm:t>
        <a:bodyPr/>
        <a:lstStyle/>
        <a:p>
          <a:endParaRPr lang="en-GB">
            <a:solidFill>
              <a:schemeClr val="bg2">
                <a:lumMod val="50000"/>
              </a:schemeClr>
            </a:solidFill>
          </a:endParaRPr>
        </a:p>
      </dgm:t>
    </dgm:pt>
    <dgm:pt modelId="{D54FF081-7538-42BC-B135-3F2CE644E2C5}" type="sibTrans" cxnId="{002D6FDD-5F68-4AC9-A346-6E780537E482}">
      <dgm:prSet/>
      <dgm:spPr/>
      <dgm:t>
        <a:bodyPr/>
        <a:lstStyle/>
        <a:p>
          <a:endParaRPr lang="en-GB">
            <a:solidFill>
              <a:schemeClr val="bg2">
                <a:lumMod val="50000"/>
              </a:schemeClr>
            </a:solidFill>
          </a:endParaRPr>
        </a:p>
      </dgm:t>
    </dgm:pt>
    <dgm:pt modelId="{92B39053-3509-419E-8A2D-53F8A7D0171C}" type="pres">
      <dgm:prSet presAssocID="{20E81818-2159-4A9B-A5F3-C6EBD966E3DC}" presName="Name0" presStyleCnt="0">
        <dgm:presLayoutVars>
          <dgm:dir/>
          <dgm:animLvl val="lvl"/>
          <dgm:resizeHandles val="exact"/>
        </dgm:presLayoutVars>
      </dgm:prSet>
      <dgm:spPr/>
      <dgm:t>
        <a:bodyPr/>
        <a:lstStyle/>
        <a:p>
          <a:endParaRPr lang="en-US"/>
        </a:p>
      </dgm:t>
    </dgm:pt>
    <dgm:pt modelId="{7D5F18DB-05AB-4EE3-AD7D-FB3EBCC84097}" type="pres">
      <dgm:prSet presAssocID="{20E81818-2159-4A9B-A5F3-C6EBD966E3DC}" presName="tSp" presStyleCnt="0"/>
      <dgm:spPr/>
    </dgm:pt>
    <dgm:pt modelId="{BA99C470-370E-42EA-A5F6-AC15FB68C9F2}" type="pres">
      <dgm:prSet presAssocID="{20E81818-2159-4A9B-A5F3-C6EBD966E3DC}" presName="bSp" presStyleCnt="0"/>
      <dgm:spPr/>
    </dgm:pt>
    <dgm:pt modelId="{4C31C56F-749A-4363-BA04-6BB945D1CFA6}" type="pres">
      <dgm:prSet presAssocID="{20E81818-2159-4A9B-A5F3-C6EBD966E3DC}" presName="process" presStyleCnt="0"/>
      <dgm:spPr/>
    </dgm:pt>
    <dgm:pt modelId="{1E9DF2EC-2555-4A30-927D-AEAFB81A9804}" type="pres">
      <dgm:prSet presAssocID="{36D3374C-64CE-425C-9196-92BF851695A5}" presName="composite1" presStyleCnt="0"/>
      <dgm:spPr/>
    </dgm:pt>
    <dgm:pt modelId="{F21F5589-EB6C-4AC9-9C31-29DDA630E6A6}" type="pres">
      <dgm:prSet presAssocID="{36D3374C-64CE-425C-9196-92BF851695A5}" presName="dummyNode1" presStyleLbl="node1" presStyleIdx="0" presStyleCnt="4"/>
      <dgm:spPr/>
    </dgm:pt>
    <dgm:pt modelId="{F68868E2-AF9D-4791-8882-A0D35423EDFE}" type="pres">
      <dgm:prSet presAssocID="{36D3374C-64CE-425C-9196-92BF851695A5}" presName="childNode1" presStyleLbl="bgAcc1" presStyleIdx="0" presStyleCnt="4" custScaleX="114902" custScaleY="161171" custLinFactNeighborX="-232" custLinFactNeighborY="-10968">
        <dgm:presLayoutVars>
          <dgm:bulletEnabled val="1"/>
        </dgm:presLayoutVars>
      </dgm:prSet>
      <dgm:spPr/>
      <dgm:t>
        <a:bodyPr/>
        <a:lstStyle/>
        <a:p>
          <a:endParaRPr lang="en-US"/>
        </a:p>
      </dgm:t>
    </dgm:pt>
    <dgm:pt modelId="{AB545AF9-9318-416D-859C-F0A9915DD319}" type="pres">
      <dgm:prSet presAssocID="{36D3374C-64CE-425C-9196-92BF851695A5}" presName="childNode1tx" presStyleLbl="bgAcc1" presStyleIdx="0" presStyleCnt="4">
        <dgm:presLayoutVars>
          <dgm:bulletEnabled val="1"/>
        </dgm:presLayoutVars>
      </dgm:prSet>
      <dgm:spPr/>
      <dgm:t>
        <a:bodyPr/>
        <a:lstStyle/>
        <a:p>
          <a:endParaRPr lang="en-US"/>
        </a:p>
      </dgm:t>
    </dgm:pt>
    <dgm:pt modelId="{8E60EE51-8C13-45D8-806F-344423204734}" type="pres">
      <dgm:prSet presAssocID="{36D3374C-64CE-425C-9196-92BF851695A5}" presName="parentNode1" presStyleLbl="node1" presStyleIdx="0" presStyleCnt="4" custLinFactNeighborX="-1596" custLinFactNeighborY="46161">
        <dgm:presLayoutVars>
          <dgm:chMax val="1"/>
          <dgm:bulletEnabled val="1"/>
        </dgm:presLayoutVars>
      </dgm:prSet>
      <dgm:spPr/>
      <dgm:t>
        <a:bodyPr/>
        <a:lstStyle/>
        <a:p>
          <a:endParaRPr lang="en-US"/>
        </a:p>
      </dgm:t>
    </dgm:pt>
    <dgm:pt modelId="{5FBB8960-9C87-46C7-89A9-D4D00DE43F96}" type="pres">
      <dgm:prSet presAssocID="{36D3374C-64CE-425C-9196-92BF851695A5}" presName="connSite1" presStyleCnt="0"/>
      <dgm:spPr/>
    </dgm:pt>
    <dgm:pt modelId="{15C3200D-480C-4896-9D84-D7418A42D09C}" type="pres">
      <dgm:prSet presAssocID="{3E475D11-C290-4F28-8D93-2A622BD7F475}" presName="Name9" presStyleLbl="sibTrans2D1" presStyleIdx="0" presStyleCnt="3"/>
      <dgm:spPr/>
      <dgm:t>
        <a:bodyPr/>
        <a:lstStyle/>
        <a:p>
          <a:endParaRPr lang="en-US"/>
        </a:p>
      </dgm:t>
    </dgm:pt>
    <dgm:pt modelId="{CD138412-E4AE-4CDE-97A0-A72A1BE6CA34}" type="pres">
      <dgm:prSet presAssocID="{4ACFDE74-4D96-4D36-81A7-2E02B0FFC3F9}" presName="composite2" presStyleCnt="0"/>
      <dgm:spPr/>
    </dgm:pt>
    <dgm:pt modelId="{4AC6E410-F80F-40F2-BF90-8C31805635FA}" type="pres">
      <dgm:prSet presAssocID="{4ACFDE74-4D96-4D36-81A7-2E02B0FFC3F9}" presName="dummyNode2" presStyleLbl="node1" presStyleIdx="0" presStyleCnt="4"/>
      <dgm:spPr/>
    </dgm:pt>
    <dgm:pt modelId="{B8CBEDE0-9D05-4838-A7DE-DAE147F4943A}" type="pres">
      <dgm:prSet presAssocID="{4ACFDE74-4D96-4D36-81A7-2E02B0FFC3F9}" presName="childNode2" presStyleLbl="bgAcc1" presStyleIdx="1" presStyleCnt="4" custScaleX="122125" custScaleY="146970" custLinFactNeighborY="3441">
        <dgm:presLayoutVars>
          <dgm:bulletEnabled val="1"/>
        </dgm:presLayoutVars>
      </dgm:prSet>
      <dgm:spPr/>
      <dgm:t>
        <a:bodyPr/>
        <a:lstStyle/>
        <a:p>
          <a:endParaRPr lang="en-US"/>
        </a:p>
      </dgm:t>
    </dgm:pt>
    <dgm:pt modelId="{09D830A8-ECD4-4F8E-A7B3-53C6A2BF4D31}" type="pres">
      <dgm:prSet presAssocID="{4ACFDE74-4D96-4D36-81A7-2E02B0FFC3F9}" presName="childNode2tx" presStyleLbl="bgAcc1" presStyleIdx="1" presStyleCnt="4">
        <dgm:presLayoutVars>
          <dgm:bulletEnabled val="1"/>
        </dgm:presLayoutVars>
      </dgm:prSet>
      <dgm:spPr/>
      <dgm:t>
        <a:bodyPr/>
        <a:lstStyle/>
        <a:p>
          <a:endParaRPr lang="en-US"/>
        </a:p>
      </dgm:t>
    </dgm:pt>
    <dgm:pt modelId="{55553481-05E9-4DCA-8BDC-AC9DDD241EEA}" type="pres">
      <dgm:prSet presAssocID="{4ACFDE74-4D96-4D36-81A7-2E02B0FFC3F9}" presName="parentNode2" presStyleLbl="node1" presStyleIdx="1" presStyleCnt="4" custLinFactNeighborY="-21514">
        <dgm:presLayoutVars>
          <dgm:chMax val="0"/>
          <dgm:bulletEnabled val="1"/>
        </dgm:presLayoutVars>
      </dgm:prSet>
      <dgm:spPr/>
      <dgm:t>
        <a:bodyPr/>
        <a:lstStyle/>
        <a:p>
          <a:endParaRPr lang="en-US"/>
        </a:p>
      </dgm:t>
    </dgm:pt>
    <dgm:pt modelId="{06FE950C-91BD-4763-9DC1-0648DB2EC669}" type="pres">
      <dgm:prSet presAssocID="{4ACFDE74-4D96-4D36-81A7-2E02B0FFC3F9}" presName="connSite2" presStyleCnt="0"/>
      <dgm:spPr/>
    </dgm:pt>
    <dgm:pt modelId="{53DD99DB-F52F-4895-AED4-768F54B49540}" type="pres">
      <dgm:prSet presAssocID="{624D0195-371B-4FE2-BE40-CB8E68448282}" presName="Name18" presStyleLbl="sibTrans2D1" presStyleIdx="1" presStyleCnt="3"/>
      <dgm:spPr/>
      <dgm:t>
        <a:bodyPr/>
        <a:lstStyle/>
        <a:p>
          <a:endParaRPr lang="en-US"/>
        </a:p>
      </dgm:t>
    </dgm:pt>
    <dgm:pt modelId="{28B4AB1E-CBC1-44CE-8F34-3E3FE9EA4DF7}" type="pres">
      <dgm:prSet presAssocID="{92737A90-17C7-41BF-8743-54B36AF816F1}" presName="composite1" presStyleCnt="0"/>
      <dgm:spPr/>
    </dgm:pt>
    <dgm:pt modelId="{E5E25DC9-B613-4B72-851F-5946604E87FF}" type="pres">
      <dgm:prSet presAssocID="{92737A90-17C7-41BF-8743-54B36AF816F1}" presName="dummyNode1" presStyleLbl="node1" presStyleIdx="1" presStyleCnt="4"/>
      <dgm:spPr/>
    </dgm:pt>
    <dgm:pt modelId="{64639615-F79A-42D9-9014-E05F8B257188}" type="pres">
      <dgm:prSet presAssocID="{92737A90-17C7-41BF-8743-54B36AF816F1}" presName="childNode1" presStyleLbl="bgAcc1" presStyleIdx="2" presStyleCnt="4" custScaleX="122247" custScaleY="150199" custLinFactNeighborX="4257" custLinFactNeighborY="-17849">
        <dgm:presLayoutVars>
          <dgm:bulletEnabled val="1"/>
        </dgm:presLayoutVars>
      </dgm:prSet>
      <dgm:spPr/>
      <dgm:t>
        <a:bodyPr/>
        <a:lstStyle/>
        <a:p>
          <a:endParaRPr lang="en-US"/>
        </a:p>
      </dgm:t>
    </dgm:pt>
    <dgm:pt modelId="{1E40378D-1411-47E7-918F-6376756A5A61}" type="pres">
      <dgm:prSet presAssocID="{92737A90-17C7-41BF-8743-54B36AF816F1}" presName="childNode1tx" presStyleLbl="bgAcc1" presStyleIdx="2" presStyleCnt="4">
        <dgm:presLayoutVars>
          <dgm:bulletEnabled val="1"/>
        </dgm:presLayoutVars>
      </dgm:prSet>
      <dgm:spPr/>
      <dgm:t>
        <a:bodyPr/>
        <a:lstStyle/>
        <a:p>
          <a:endParaRPr lang="en-US"/>
        </a:p>
      </dgm:t>
    </dgm:pt>
    <dgm:pt modelId="{967511FF-ECF3-4A95-B288-9AD8CE9E2BED}" type="pres">
      <dgm:prSet presAssocID="{92737A90-17C7-41BF-8743-54B36AF816F1}" presName="parentNode1" presStyleLbl="node1" presStyleIdx="2" presStyleCnt="4" custLinFactNeighborX="4642" custLinFactNeighborY="10671">
        <dgm:presLayoutVars>
          <dgm:chMax val="1"/>
          <dgm:bulletEnabled val="1"/>
        </dgm:presLayoutVars>
      </dgm:prSet>
      <dgm:spPr/>
      <dgm:t>
        <a:bodyPr/>
        <a:lstStyle/>
        <a:p>
          <a:endParaRPr lang="en-US"/>
        </a:p>
      </dgm:t>
    </dgm:pt>
    <dgm:pt modelId="{E02DB423-C4D0-4D56-A5D4-E8E842128A61}" type="pres">
      <dgm:prSet presAssocID="{92737A90-17C7-41BF-8743-54B36AF816F1}" presName="connSite1" presStyleCnt="0"/>
      <dgm:spPr/>
    </dgm:pt>
    <dgm:pt modelId="{43C6C38B-1BF5-406A-88A4-F4D8FD0C1A6D}" type="pres">
      <dgm:prSet presAssocID="{1DC12408-029E-4E36-9631-13521F7933BA}" presName="Name9" presStyleLbl="sibTrans2D1" presStyleIdx="2" presStyleCnt="3"/>
      <dgm:spPr/>
      <dgm:t>
        <a:bodyPr/>
        <a:lstStyle/>
        <a:p>
          <a:endParaRPr lang="en-US"/>
        </a:p>
      </dgm:t>
    </dgm:pt>
    <dgm:pt modelId="{5BA5DB41-1E5E-4DD4-BB9F-15A02773CFAC}" type="pres">
      <dgm:prSet presAssocID="{9556A617-DFED-4492-8B83-8A7B5982F7BE}" presName="composite2" presStyleCnt="0"/>
      <dgm:spPr/>
    </dgm:pt>
    <dgm:pt modelId="{EE779153-FDD6-4015-9037-2F4433A3A478}" type="pres">
      <dgm:prSet presAssocID="{9556A617-DFED-4492-8B83-8A7B5982F7BE}" presName="dummyNode2" presStyleLbl="node1" presStyleIdx="2" presStyleCnt="4"/>
      <dgm:spPr/>
    </dgm:pt>
    <dgm:pt modelId="{C22FC5FC-C3BE-4892-AF60-1886901C3CED}" type="pres">
      <dgm:prSet presAssocID="{9556A617-DFED-4492-8B83-8A7B5982F7BE}" presName="childNode2" presStyleLbl="bgAcc1" presStyleIdx="3" presStyleCnt="4" custScaleX="111575" custScaleY="170229">
        <dgm:presLayoutVars>
          <dgm:bulletEnabled val="1"/>
        </dgm:presLayoutVars>
      </dgm:prSet>
      <dgm:spPr/>
      <dgm:t>
        <a:bodyPr/>
        <a:lstStyle/>
        <a:p>
          <a:endParaRPr lang="en-US"/>
        </a:p>
      </dgm:t>
    </dgm:pt>
    <dgm:pt modelId="{FF919CB9-97F3-45CF-BDE4-B68A80277E3A}" type="pres">
      <dgm:prSet presAssocID="{9556A617-DFED-4492-8B83-8A7B5982F7BE}" presName="childNode2tx" presStyleLbl="bgAcc1" presStyleIdx="3" presStyleCnt="4">
        <dgm:presLayoutVars>
          <dgm:bulletEnabled val="1"/>
        </dgm:presLayoutVars>
      </dgm:prSet>
      <dgm:spPr/>
      <dgm:t>
        <a:bodyPr/>
        <a:lstStyle/>
        <a:p>
          <a:endParaRPr lang="en-US"/>
        </a:p>
      </dgm:t>
    </dgm:pt>
    <dgm:pt modelId="{95DE3D5B-F2B6-40D3-A9FC-30EF0022DB35}" type="pres">
      <dgm:prSet presAssocID="{9556A617-DFED-4492-8B83-8A7B5982F7BE}" presName="parentNode2" presStyleLbl="node1" presStyleIdx="3" presStyleCnt="4" custLinFactNeighborX="-5113" custLinFactNeighborY="-42391">
        <dgm:presLayoutVars>
          <dgm:chMax val="0"/>
          <dgm:bulletEnabled val="1"/>
        </dgm:presLayoutVars>
      </dgm:prSet>
      <dgm:spPr/>
      <dgm:t>
        <a:bodyPr/>
        <a:lstStyle/>
        <a:p>
          <a:endParaRPr lang="en-US"/>
        </a:p>
      </dgm:t>
    </dgm:pt>
    <dgm:pt modelId="{041E3DDF-ED5A-48D6-A32A-41F9CD5DF9D2}" type="pres">
      <dgm:prSet presAssocID="{9556A617-DFED-4492-8B83-8A7B5982F7BE}" presName="connSite2" presStyleCnt="0"/>
      <dgm:spPr/>
    </dgm:pt>
  </dgm:ptLst>
  <dgm:cxnLst>
    <dgm:cxn modelId="{11F735FF-2CC7-4FE3-8374-67BAFAA4D0D7}" srcId="{20E81818-2159-4A9B-A5F3-C6EBD966E3DC}" destId="{9556A617-DFED-4492-8B83-8A7B5982F7BE}" srcOrd="3" destOrd="0" parTransId="{37BDD4D6-E169-4046-BA32-E3AE97A0EABF}" sibTransId="{9AC4C9CD-EF24-4374-9F17-753C898DE485}"/>
    <dgm:cxn modelId="{B9D22105-80E0-472B-B966-AA716F5226A5}" type="presOf" srcId="{7314A8A3-B154-47C3-AAAF-7A82F1D58C62}" destId="{09D830A8-ECD4-4F8E-A7B3-53C6A2BF4D31}" srcOrd="1" destOrd="0" presId="urn:microsoft.com/office/officeart/2005/8/layout/hProcess4"/>
    <dgm:cxn modelId="{4F3A493F-E022-4DF3-9F98-3503800EDD6E}" srcId="{4ACFDE74-4D96-4D36-81A7-2E02B0FFC3F9}" destId="{7314A8A3-B154-47C3-AAAF-7A82F1D58C62}" srcOrd="0" destOrd="0" parTransId="{C6D01C5F-32EA-4645-BBAE-EDB65C88CC5D}" sibTransId="{545CCB2D-24A0-4AAF-BFB2-5F3B4D3AE3AE}"/>
    <dgm:cxn modelId="{F7D32D99-5CEE-4EAD-931F-F970028B65B4}" srcId="{20E81818-2159-4A9B-A5F3-C6EBD966E3DC}" destId="{92737A90-17C7-41BF-8743-54B36AF816F1}" srcOrd="2" destOrd="0" parTransId="{38673F32-FBE6-477E-BB56-5E3BE612BB22}" sibTransId="{1DC12408-029E-4E36-9631-13521F7933BA}"/>
    <dgm:cxn modelId="{1DDB9CC4-402D-4D6D-A005-E258A3065F03}" type="presOf" srcId="{3E475D11-C290-4F28-8D93-2A622BD7F475}" destId="{15C3200D-480C-4896-9D84-D7418A42D09C}" srcOrd="0" destOrd="0" presId="urn:microsoft.com/office/officeart/2005/8/layout/hProcess4"/>
    <dgm:cxn modelId="{002D6FDD-5F68-4AC9-A346-6E780537E482}" srcId="{9556A617-DFED-4492-8B83-8A7B5982F7BE}" destId="{3DF1DC60-7692-4148-8A28-E468C8D4BF11}" srcOrd="0" destOrd="0" parTransId="{3BE8181A-E0E5-482D-86AB-FA11F0D24812}" sibTransId="{D54FF081-7538-42BC-B135-3F2CE644E2C5}"/>
    <dgm:cxn modelId="{6CA66848-863F-4534-9AF7-13E1E1287F30}" type="presOf" srcId="{20E81818-2159-4A9B-A5F3-C6EBD966E3DC}" destId="{92B39053-3509-419E-8A2D-53F8A7D0171C}" srcOrd="0" destOrd="0" presId="urn:microsoft.com/office/officeart/2005/8/layout/hProcess4"/>
    <dgm:cxn modelId="{C08DE4F1-84A6-4348-9DAB-7ACB4D51754F}" srcId="{20E81818-2159-4A9B-A5F3-C6EBD966E3DC}" destId="{36D3374C-64CE-425C-9196-92BF851695A5}" srcOrd="0" destOrd="0" parTransId="{10269AD1-9533-4DDE-ACBD-2FAD4B301D23}" sibTransId="{3E475D11-C290-4F28-8D93-2A622BD7F475}"/>
    <dgm:cxn modelId="{1F1AE671-C9DC-4617-BD09-A74416CD6604}" srcId="{20E81818-2159-4A9B-A5F3-C6EBD966E3DC}" destId="{4ACFDE74-4D96-4D36-81A7-2E02B0FFC3F9}" srcOrd="1" destOrd="0" parTransId="{E11FCEEE-8CCE-4FED-AA91-D4F158726914}" sibTransId="{624D0195-371B-4FE2-BE40-CB8E68448282}"/>
    <dgm:cxn modelId="{C9D2A5EC-0AFA-4807-8E09-E85E614567A0}" type="presOf" srcId="{624D0195-371B-4FE2-BE40-CB8E68448282}" destId="{53DD99DB-F52F-4895-AED4-768F54B49540}" srcOrd="0" destOrd="0" presId="urn:microsoft.com/office/officeart/2005/8/layout/hProcess4"/>
    <dgm:cxn modelId="{AC287D1F-B6C0-4DB9-9105-B0020D97C68C}" type="presOf" srcId="{4ACFDE74-4D96-4D36-81A7-2E02B0FFC3F9}" destId="{55553481-05E9-4DCA-8BDC-AC9DDD241EEA}" srcOrd="0" destOrd="0" presId="urn:microsoft.com/office/officeart/2005/8/layout/hProcess4"/>
    <dgm:cxn modelId="{6BF14CC2-87BA-442B-8407-12BB826537FF}" type="presOf" srcId="{5D8310D9-27FC-41A8-8961-274ABB991FB2}" destId="{AB545AF9-9318-416D-859C-F0A9915DD319}" srcOrd="1" destOrd="0" presId="urn:microsoft.com/office/officeart/2005/8/layout/hProcess4"/>
    <dgm:cxn modelId="{7C15B3C5-9463-4755-A7B1-E98DA0EE054B}" type="presOf" srcId="{3DF1DC60-7692-4148-8A28-E468C8D4BF11}" destId="{FF919CB9-97F3-45CF-BDE4-B68A80277E3A}" srcOrd="1" destOrd="0" presId="urn:microsoft.com/office/officeart/2005/8/layout/hProcess4"/>
    <dgm:cxn modelId="{7C1A2EDF-C7D0-4DFE-8BDE-6920D1DA1220}" type="presOf" srcId="{44DC0C8B-1D6A-4358-AB21-967DFE54B69F}" destId="{1E40378D-1411-47E7-918F-6376756A5A61}" srcOrd="1" destOrd="0" presId="urn:microsoft.com/office/officeart/2005/8/layout/hProcess4"/>
    <dgm:cxn modelId="{088F4782-AEA5-44FD-B4EA-385BF2F09193}" srcId="{92737A90-17C7-41BF-8743-54B36AF816F1}" destId="{44DC0C8B-1D6A-4358-AB21-967DFE54B69F}" srcOrd="0" destOrd="0" parTransId="{EC377368-BB58-41E0-9C43-10F85C326CDA}" sibTransId="{FE506EAA-DCAC-4E5E-8086-4FFCAB1D83BD}"/>
    <dgm:cxn modelId="{E75FA8D9-D163-444E-A896-E1B32AED9272}" type="presOf" srcId="{5D8310D9-27FC-41A8-8961-274ABB991FB2}" destId="{F68868E2-AF9D-4791-8882-A0D35423EDFE}" srcOrd="0" destOrd="0" presId="urn:microsoft.com/office/officeart/2005/8/layout/hProcess4"/>
    <dgm:cxn modelId="{0ADA39BF-6D91-42CB-A1B9-528756AF8431}" type="presOf" srcId="{1DC12408-029E-4E36-9631-13521F7933BA}" destId="{43C6C38B-1BF5-406A-88A4-F4D8FD0C1A6D}" srcOrd="0" destOrd="0" presId="urn:microsoft.com/office/officeart/2005/8/layout/hProcess4"/>
    <dgm:cxn modelId="{D8F03CBF-A5DE-4395-B2DB-715F2C86A7EB}" type="presOf" srcId="{9556A617-DFED-4492-8B83-8A7B5982F7BE}" destId="{95DE3D5B-F2B6-40D3-A9FC-30EF0022DB35}" srcOrd="0" destOrd="0" presId="urn:microsoft.com/office/officeart/2005/8/layout/hProcess4"/>
    <dgm:cxn modelId="{599A0ED3-AF82-494F-B1AC-90B851D9E6AA}" type="presOf" srcId="{44DC0C8B-1D6A-4358-AB21-967DFE54B69F}" destId="{64639615-F79A-42D9-9014-E05F8B257188}" srcOrd="0" destOrd="0" presId="urn:microsoft.com/office/officeart/2005/8/layout/hProcess4"/>
    <dgm:cxn modelId="{E2FE947B-208C-4AFA-B5A6-19D8B0433E38}" type="presOf" srcId="{3DF1DC60-7692-4148-8A28-E468C8D4BF11}" destId="{C22FC5FC-C3BE-4892-AF60-1886901C3CED}" srcOrd="0" destOrd="0" presId="urn:microsoft.com/office/officeart/2005/8/layout/hProcess4"/>
    <dgm:cxn modelId="{C2AC709D-5059-45F5-83DE-D396A8EFF3F4}" type="presOf" srcId="{7314A8A3-B154-47C3-AAAF-7A82F1D58C62}" destId="{B8CBEDE0-9D05-4838-A7DE-DAE147F4943A}" srcOrd="0" destOrd="0" presId="urn:microsoft.com/office/officeart/2005/8/layout/hProcess4"/>
    <dgm:cxn modelId="{23B87E51-A8AA-4253-A727-FAE9E164BB0A}" type="presOf" srcId="{92737A90-17C7-41BF-8743-54B36AF816F1}" destId="{967511FF-ECF3-4A95-B288-9AD8CE9E2BED}" srcOrd="0" destOrd="0" presId="urn:microsoft.com/office/officeart/2005/8/layout/hProcess4"/>
    <dgm:cxn modelId="{BA0369A1-B422-417C-A2F5-A913091744FB}" type="presOf" srcId="{36D3374C-64CE-425C-9196-92BF851695A5}" destId="{8E60EE51-8C13-45D8-806F-344423204734}" srcOrd="0" destOrd="0" presId="urn:microsoft.com/office/officeart/2005/8/layout/hProcess4"/>
    <dgm:cxn modelId="{D04761A4-D51D-4212-8CDE-BE61FD4D6C79}" srcId="{36D3374C-64CE-425C-9196-92BF851695A5}" destId="{5D8310D9-27FC-41A8-8961-274ABB991FB2}" srcOrd="0" destOrd="0" parTransId="{2DBDC1F4-FC82-47A1-9909-C121979A509A}" sibTransId="{8762526E-EE96-4BAB-9244-A98E2F9AC3EA}"/>
    <dgm:cxn modelId="{D83DE275-DCBD-40DF-A23B-68C4B97D1633}" type="presParOf" srcId="{92B39053-3509-419E-8A2D-53F8A7D0171C}" destId="{7D5F18DB-05AB-4EE3-AD7D-FB3EBCC84097}" srcOrd="0" destOrd="0" presId="urn:microsoft.com/office/officeart/2005/8/layout/hProcess4"/>
    <dgm:cxn modelId="{B1DBE7AE-4416-4B72-9940-0E9F6B4422D2}" type="presParOf" srcId="{92B39053-3509-419E-8A2D-53F8A7D0171C}" destId="{BA99C470-370E-42EA-A5F6-AC15FB68C9F2}" srcOrd="1" destOrd="0" presId="urn:microsoft.com/office/officeart/2005/8/layout/hProcess4"/>
    <dgm:cxn modelId="{03731F00-5BDB-4B72-BCF3-63E9ABECBDF6}" type="presParOf" srcId="{92B39053-3509-419E-8A2D-53F8A7D0171C}" destId="{4C31C56F-749A-4363-BA04-6BB945D1CFA6}" srcOrd="2" destOrd="0" presId="urn:microsoft.com/office/officeart/2005/8/layout/hProcess4"/>
    <dgm:cxn modelId="{B856036B-07E0-4368-BAEB-804FEF9308FB}" type="presParOf" srcId="{4C31C56F-749A-4363-BA04-6BB945D1CFA6}" destId="{1E9DF2EC-2555-4A30-927D-AEAFB81A9804}" srcOrd="0" destOrd="0" presId="urn:microsoft.com/office/officeart/2005/8/layout/hProcess4"/>
    <dgm:cxn modelId="{DB0D0D32-E767-46A3-8927-4C627A94237F}" type="presParOf" srcId="{1E9DF2EC-2555-4A30-927D-AEAFB81A9804}" destId="{F21F5589-EB6C-4AC9-9C31-29DDA630E6A6}" srcOrd="0" destOrd="0" presId="urn:microsoft.com/office/officeart/2005/8/layout/hProcess4"/>
    <dgm:cxn modelId="{93218D10-BA5A-468A-A970-EB67E5055D96}" type="presParOf" srcId="{1E9DF2EC-2555-4A30-927D-AEAFB81A9804}" destId="{F68868E2-AF9D-4791-8882-A0D35423EDFE}" srcOrd="1" destOrd="0" presId="urn:microsoft.com/office/officeart/2005/8/layout/hProcess4"/>
    <dgm:cxn modelId="{0BD140F8-0EBE-40A6-93A1-BF875237FE79}" type="presParOf" srcId="{1E9DF2EC-2555-4A30-927D-AEAFB81A9804}" destId="{AB545AF9-9318-416D-859C-F0A9915DD319}" srcOrd="2" destOrd="0" presId="urn:microsoft.com/office/officeart/2005/8/layout/hProcess4"/>
    <dgm:cxn modelId="{474FDDC9-762F-407F-84D1-FAB15FA20F21}" type="presParOf" srcId="{1E9DF2EC-2555-4A30-927D-AEAFB81A9804}" destId="{8E60EE51-8C13-45D8-806F-344423204734}" srcOrd="3" destOrd="0" presId="urn:microsoft.com/office/officeart/2005/8/layout/hProcess4"/>
    <dgm:cxn modelId="{26E291D9-48F3-4A1F-8081-64E1225DBE19}" type="presParOf" srcId="{1E9DF2EC-2555-4A30-927D-AEAFB81A9804}" destId="{5FBB8960-9C87-46C7-89A9-D4D00DE43F96}" srcOrd="4" destOrd="0" presId="urn:microsoft.com/office/officeart/2005/8/layout/hProcess4"/>
    <dgm:cxn modelId="{252F1625-755E-4192-AEE1-7FAF984D14B9}" type="presParOf" srcId="{4C31C56F-749A-4363-BA04-6BB945D1CFA6}" destId="{15C3200D-480C-4896-9D84-D7418A42D09C}" srcOrd="1" destOrd="0" presId="urn:microsoft.com/office/officeart/2005/8/layout/hProcess4"/>
    <dgm:cxn modelId="{97491917-20C5-4EE7-AAC6-7F8F4484FE0D}" type="presParOf" srcId="{4C31C56F-749A-4363-BA04-6BB945D1CFA6}" destId="{CD138412-E4AE-4CDE-97A0-A72A1BE6CA34}" srcOrd="2" destOrd="0" presId="urn:microsoft.com/office/officeart/2005/8/layout/hProcess4"/>
    <dgm:cxn modelId="{31DA24A7-FFA8-4126-BF0F-5807F7E7C9E7}" type="presParOf" srcId="{CD138412-E4AE-4CDE-97A0-A72A1BE6CA34}" destId="{4AC6E410-F80F-40F2-BF90-8C31805635FA}" srcOrd="0" destOrd="0" presId="urn:microsoft.com/office/officeart/2005/8/layout/hProcess4"/>
    <dgm:cxn modelId="{079F9B2E-3D82-421D-96AE-614D10F205EA}" type="presParOf" srcId="{CD138412-E4AE-4CDE-97A0-A72A1BE6CA34}" destId="{B8CBEDE0-9D05-4838-A7DE-DAE147F4943A}" srcOrd="1" destOrd="0" presId="urn:microsoft.com/office/officeart/2005/8/layout/hProcess4"/>
    <dgm:cxn modelId="{BF793A74-99BC-44BD-A0D1-532B6A902127}" type="presParOf" srcId="{CD138412-E4AE-4CDE-97A0-A72A1BE6CA34}" destId="{09D830A8-ECD4-4F8E-A7B3-53C6A2BF4D31}" srcOrd="2" destOrd="0" presId="urn:microsoft.com/office/officeart/2005/8/layout/hProcess4"/>
    <dgm:cxn modelId="{CD471E81-E068-4C0C-BA40-E0DAF114AE6F}" type="presParOf" srcId="{CD138412-E4AE-4CDE-97A0-A72A1BE6CA34}" destId="{55553481-05E9-4DCA-8BDC-AC9DDD241EEA}" srcOrd="3" destOrd="0" presId="urn:microsoft.com/office/officeart/2005/8/layout/hProcess4"/>
    <dgm:cxn modelId="{AC4B99BA-D09D-4153-9D7C-7C2AF6A6F033}" type="presParOf" srcId="{CD138412-E4AE-4CDE-97A0-A72A1BE6CA34}" destId="{06FE950C-91BD-4763-9DC1-0648DB2EC669}" srcOrd="4" destOrd="0" presId="urn:microsoft.com/office/officeart/2005/8/layout/hProcess4"/>
    <dgm:cxn modelId="{8B20BAC0-B58E-44F1-A37E-475BFC3227AB}" type="presParOf" srcId="{4C31C56F-749A-4363-BA04-6BB945D1CFA6}" destId="{53DD99DB-F52F-4895-AED4-768F54B49540}" srcOrd="3" destOrd="0" presId="urn:microsoft.com/office/officeart/2005/8/layout/hProcess4"/>
    <dgm:cxn modelId="{C17BCA62-D271-4C07-BCCB-5BA3B8D5D0AA}" type="presParOf" srcId="{4C31C56F-749A-4363-BA04-6BB945D1CFA6}" destId="{28B4AB1E-CBC1-44CE-8F34-3E3FE9EA4DF7}" srcOrd="4" destOrd="0" presId="urn:microsoft.com/office/officeart/2005/8/layout/hProcess4"/>
    <dgm:cxn modelId="{2E565CD3-FE35-4594-BF21-4CFFF8C3C767}" type="presParOf" srcId="{28B4AB1E-CBC1-44CE-8F34-3E3FE9EA4DF7}" destId="{E5E25DC9-B613-4B72-851F-5946604E87FF}" srcOrd="0" destOrd="0" presId="urn:microsoft.com/office/officeart/2005/8/layout/hProcess4"/>
    <dgm:cxn modelId="{216A6BC8-3339-4571-AF3C-A8505F9FFBA2}" type="presParOf" srcId="{28B4AB1E-CBC1-44CE-8F34-3E3FE9EA4DF7}" destId="{64639615-F79A-42D9-9014-E05F8B257188}" srcOrd="1" destOrd="0" presId="urn:microsoft.com/office/officeart/2005/8/layout/hProcess4"/>
    <dgm:cxn modelId="{2A479B6C-0E53-44C6-8175-1E8863AE611B}" type="presParOf" srcId="{28B4AB1E-CBC1-44CE-8F34-3E3FE9EA4DF7}" destId="{1E40378D-1411-47E7-918F-6376756A5A61}" srcOrd="2" destOrd="0" presId="urn:microsoft.com/office/officeart/2005/8/layout/hProcess4"/>
    <dgm:cxn modelId="{D88E035D-5BC6-4705-829A-BF882BE6B77B}" type="presParOf" srcId="{28B4AB1E-CBC1-44CE-8F34-3E3FE9EA4DF7}" destId="{967511FF-ECF3-4A95-B288-9AD8CE9E2BED}" srcOrd="3" destOrd="0" presId="urn:microsoft.com/office/officeart/2005/8/layout/hProcess4"/>
    <dgm:cxn modelId="{29B65E6F-BBC9-46EA-A8A3-90827C949C3C}" type="presParOf" srcId="{28B4AB1E-CBC1-44CE-8F34-3E3FE9EA4DF7}" destId="{E02DB423-C4D0-4D56-A5D4-E8E842128A61}" srcOrd="4" destOrd="0" presId="urn:microsoft.com/office/officeart/2005/8/layout/hProcess4"/>
    <dgm:cxn modelId="{D44E1AA1-0F87-4ABE-9690-7E19DF7EBE2F}" type="presParOf" srcId="{4C31C56F-749A-4363-BA04-6BB945D1CFA6}" destId="{43C6C38B-1BF5-406A-88A4-F4D8FD0C1A6D}" srcOrd="5" destOrd="0" presId="urn:microsoft.com/office/officeart/2005/8/layout/hProcess4"/>
    <dgm:cxn modelId="{4872C35A-510C-4099-8DA7-661850706E81}" type="presParOf" srcId="{4C31C56F-749A-4363-BA04-6BB945D1CFA6}" destId="{5BA5DB41-1E5E-4DD4-BB9F-15A02773CFAC}" srcOrd="6" destOrd="0" presId="urn:microsoft.com/office/officeart/2005/8/layout/hProcess4"/>
    <dgm:cxn modelId="{E8B774AC-C7B5-422A-A91F-99DCCFC17F56}" type="presParOf" srcId="{5BA5DB41-1E5E-4DD4-BB9F-15A02773CFAC}" destId="{EE779153-FDD6-4015-9037-2F4433A3A478}" srcOrd="0" destOrd="0" presId="urn:microsoft.com/office/officeart/2005/8/layout/hProcess4"/>
    <dgm:cxn modelId="{BC1C703B-B349-4ACA-BEC6-E6EB752015F6}" type="presParOf" srcId="{5BA5DB41-1E5E-4DD4-BB9F-15A02773CFAC}" destId="{C22FC5FC-C3BE-4892-AF60-1886901C3CED}" srcOrd="1" destOrd="0" presId="urn:microsoft.com/office/officeart/2005/8/layout/hProcess4"/>
    <dgm:cxn modelId="{993AF4F5-8879-429C-AD8F-AA2DE56D3776}" type="presParOf" srcId="{5BA5DB41-1E5E-4DD4-BB9F-15A02773CFAC}" destId="{FF919CB9-97F3-45CF-BDE4-B68A80277E3A}" srcOrd="2" destOrd="0" presId="urn:microsoft.com/office/officeart/2005/8/layout/hProcess4"/>
    <dgm:cxn modelId="{4F6F7F5D-C5EB-48C4-885D-1311BE93FFEE}" type="presParOf" srcId="{5BA5DB41-1E5E-4DD4-BB9F-15A02773CFAC}" destId="{95DE3D5B-F2B6-40D3-A9FC-30EF0022DB35}" srcOrd="3" destOrd="0" presId="urn:microsoft.com/office/officeart/2005/8/layout/hProcess4"/>
    <dgm:cxn modelId="{222BEECB-0713-41C9-BB30-528984D69833}" type="presParOf" srcId="{5BA5DB41-1E5E-4DD4-BB9F-15A02773CFAC}" destId="{041E3DDF-ED5A-48D6-A32A-41F9CD5DF9D2}" srcOrd="4" destOrd="0" presId="urn:microsoft.com/office/officeart/2005/8/layout/h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3D02624A-7373-433E-9683-A04C61C524EF}" type="doc">
      <dgm:prSet loTypeId="urn:microsoft.com/office/officeart/2005/8/layout/hierarchy3" loCatId="hierarchy" qsTypeId="urn:microsoft.com/office/officeart/2005/8/quickstyle/simple1" qsCatId="simple" csTypeId="urn:microsoft.com/office/officeart/2005/8/colors/accent3_2" csCatId="accent3" phldr="1"/>
      <dgm:spPr/>
      <dgm:t>
        <a:bodyPr/>
        <a:lstStyle/>
        <a:p>
          <a:endParaRPr lang="en-GB"/>
        </a:p>
      </dgm:t>
    </dgm:pt>
    <dgm:pt modelId="{80894EAA-D888-4364-A0D8-D5399994B62E}">
      <dgm:prSet phldrT="[Text]" custT="1"/>
      <dgm:spPr>
        <a:solidFill>
          <a:schemeClr val="accent5">
            <a:lumMod val="90000"/>
          </a:schemeClr>
        </a:solidFill>
      </dgm:spPr>
      <dgm:t>
        <a:bodyPr/>
        <a:lstStyle/>
        <a:p>
          <a:pPr>
            <a:buNone/>
          </a:pPr>
          <a:r>
            <a:rPr lang="en-IN" sz="1400" b="1" dirty="0">
              <a:solidFill>
                <a:schemeClr val="bg2">
                  <a:lumMod val="50000"/>
                </a:schemeClr>
              </a:solidFill>
            </a:rPr>
            <a:t>Introduction and Case Background:</a:t>
          </a:r>
          <a:endParaRPr lang="en-GB" sz="1400" dirty="0">
            <a:solidFill>
              <a:schemeClr val="bg2">
                <a:lumMod val="50000"/>
              </a:schemeClr>
            </a:solidFill>
          </a:endParaRPr>
        </a:p>
      </dgm:t>
    </dgm:pt>
    <dgm:pt modelId="{71F17F8D-728B-4B77-A6A1-6A7E9BA643BC}" type="parTrans" cxnId="{C7113E2C-1708-45AF-99D7-5242C4D29B65}">
      <dgm:prSet/>
      <dgm:spPr/>
      <dgm:t>
        <a:bodyPr/>
        <a:lstStyle/>
        <a:p>
          <a:endParaRPr lang="en-GB"/>
        </a:p>
      </dgm:t>
    </dgm:pt>
    <dgm:pt modelId="{0EDEE276-CBA3-4823-A8CF-E34116AB353F}" type="sibTrans" cxnId="{C7113E2C-1708-45AF-99D7-5242C4D29B65}">
      <dgm:prSet/>
      <dgm:spPr/>
      <dgm:t>
        <a:bodyPr/>
        <a:lstStyle/>
        <a:p>
          <a:endParaRPr lang="en-GB"/>
        </a:p>
      </dgm:t>
    </dgm:pt>
    <dgm:pt modelId="{9AEAD136-827B-4993-9BBC-65A816AB6EB5}">
      <dgm:prSet custT="1"/>
      <dgm:spPr>
        <a:solidFill>
          <a:schemeClr val="accent5">
            <a:lumMod val="90000"/>
          </a:schemeClr>
        </a:solidFill>
      </dgm:spPr>
      <dgm:t>
        <a:bodyPr/>
        <a:lstStyle/>
        <a:p>
          <a:pPr>
            <a:buNone/>
          </a:pPr>
          <a:r>
            <a:rPr lang="en-IN" sz="1400" b="1" dirty="0">
              <a:solidFill>
                <a:schemeClr val="bg2">
                  <a:lumMod val="50000"/>
                </a:schemeClr>
              </a:solidFill>
            </a:rPr>
            <a:t>Literature and Theoretical Analysis:</a:t>
          </a:r>
          <a:endParaRPr lang="en-IN" sz="1400" dirty="0">
            <a:solidFill>
              <a:schemeClr val="bg2">
                <a:lumMod val="50000"/>
              </a:schemeClr>
            </a:solidFill>
          </a:endParaRPr>
        </a:p>
      </dgm:t>
    </dgm:pt>
    <dgm:pt modelId="{D4F4BA57-157D-4A41-B369-42F31A063E7F}" type="parTrans" cxnId="{391A3830-F5B9-4250-8B4E-C9D776F12251}">
      <dgm:prSet/>
      <dgm:spPr/>
      <dgm:t>
        <a:bodyPr/>
        <a:lstStyle/>
        <a:p>
          <a:endParaRPr lang="en-GB"/>
        </a:p>
      </dgm:t>
    </dgm:pt>
    <dgm:pt modelId="{71889507-2367-4C20-8891-327042D730CE}" type="sibTrans" cxnId="{391A3830-F5B9-4250-8B4E-C9D776F12251}">
      <dgm:prSet/>
      <dgm:spPr/>
      <dgm:t>
        <a:bodyPr/>
        <a:lstStyle/>
        <a:p>
          <a:endParaRPr lang="en-GB"/>
        </a:p>
      </dgm:t>
    </dgm:pt>
    <dgm:pt modelId="{8A0C6E81-C96D-4394-9D45-98CC2FC10B0A}">
      <dgm:prSet custT="1"/>
      <dgm:spPr>
        <a:solidFill>
          <a:schemeClr val="accent5">
            <a:lumMod val="90000"/>
          </a:schemeClr>
        </a:solidFill>
      </dgm:spPr>
      <dgm:t>
        <a:bodyPr/>
        <a:lstStyle/>
        <a:p>
          <a:pPr>
            <a:buNone/>
          </a:pPr>
          <a:r>
            <a:rPr lang="en-IN" sz="1400" b="1" dirty="0">
              <a:solidFill>
                <a:schemeClr val="bg2">
                  <a:lumMod val="50000"/>
                </a:schemeClr>
              </a:solidFill>
            </a:rPr>
            <a:t>Policy and Service Evaluation:</a:t>
          </a:r>
          <a:endParaRPr lang="en-IN" sz="1400" dirty="0">
            <a:solidFill>
              <a:schemeClr val="bg2">
                <a:lumMod val="50000"/>
              </a:schemeClr>
            </a:solidFill>
          </a:endParaRPr>
        </a:p>
      </dgm:t>
    </dgm:pt>
    <dgm:pt modelId="{B5F6975B-7E3C-4E70-AB9D-5FD967501E14}" type="parTrans" cxnId="{984EC5F9-1A03-41EF-B78C-14EB03578777}">
      <dgm:prSet/>
      <dgm:spPr/>
      <dgm:t>
        <a:bodyPr/>
        <a:lstStyle/>
        <a:p>
          <a:endParaRPr lang="en-GB"/>
        </a:p>
      </dgm:t>
    </dgm:pt>
    <dgm:pt modelId="{47DB01A7-2891-43E4-BCF2-20565DE78330}" type="sibTrans" cxnId="{984EC5F9-1A03-41EF-B78C-14EB03578777}">
      <dgm:prSet/>
      <dgm:spPr/>
      <dgm:t>
        <a:bodyPr/>
        <a:lstStyle/>
        <a:p>
          <a:endParaRPr lang="en-GB"/>
        </a:p>
      </dgm:t>
    </dgm:pt>
    <dgm:pt modelId="{AB02C117-FBFF-48DC-AB08-FD777E9C1839}">
      <dgm:prSet custT="1"/>
      <dgm:spPr>
        <a:solidFill>
          <a:schemeClr val="accent5">
            <a:lumMod val="90000"/>
          </a:schemeClr>
        </a:solidFill>
      </dgm:spPr>
      <dgm:t>
        <a:bodyPr/>
        <a:lstStyle/>
        <a:p>
          <a:pPr>
            <a:buNone/>
          </a:pPr>
          <a:r>
            <a:rPr lang="en-IN" sz="1400" b="1" dirty="0">
              <a:solidFill>
                <a:schemeClr val="bg2">
                  <a:lumMod val="50000"/>
                </a:schemeClr>
              </a:solidFill>
            </a:rPr>
            <a:t>Recommendations and Conclusion:</a:t>
          </a:r>
          <a:endParaRPr lang="en-GB" sz="1400" dirty="0">
            <a:solidFill>
              <a:schemeClr val="bg2">
                <a:lumMod val="50000"/>
              </a:schemeClr>
            </a:solidFill>
          </a:endParaRPr>
        </a:p>
      </dgm:t>
    </dgm:pt>
    <dgm:pt modelId="{60332582-46C9-4DC8-BD26-A2F363BDBACE}" type="parTrans" cxnId="{86AFCED1-BD63-4E9E-92DD-62A788352C48}">
      <dgm:prSet/>
      <dgm:spPr/>
      <dgm:t>
        <a:bodyPr/>
        <a:lstStyle/>
        <a:p>
          <a:endParaRPr lang="en-GB"/>
        </a:p>
      </dgm:t>
    </dgm:pt>
    <dgm:pt modelId="{BD8E1F9B-1875-49BA-86BF-BFD987E00C6A}" type="sibTrans" cxnId="{86AFCED1-BD63-4E9E-92DD-62A788352C48}">
      <dgm:prSet/>
      <dgm:spPr/>
      <dgm:t>
        <a:bodyPr/>
        <a:lstStyle/>
        <a:p>
          <a:endParaRPr lang="en-GB"/>
        </a:p>
      </dgm:t>
    </dgm:pt>
    <dgm:pt modelId="{AEBBC689-8562-4779-8122-C145EB15C4F7}">
      <dgm:prSet phldrT="[Text]" custT="1"/>
      <dgm:spPr>
        <a:ln w="57150">
          <a:solidFill>
            <a:schemeClr val="accent6">
              <a:lumMod val="50000"/>
            </a:schemeClr>
          </a:solidFill>
        </a:ln>
      </dgm:spPr>
      <dgm:t>
        <a:bodyPr/>
        <a:lstStyle/>
        <a:p>
          <a:pPr algn="just">
            <a:buNone/>
          </a:pPr>
          <a:r>
            <a:rPr lang="en-IN" sz="1400" dirty="0">
              <a:solidFill>
                <a:schemeClr val="bg2">
                  <a:lumMod val="50000"/>
                </a:schemeClr>
              </a:solidFill>
            </a:rPr>
            <a:t>The report will provide an introduction to the study context while addressing in great detail the Shrewsbury and Telford Hospital NHS Trust Maternity Scandal.</a:t>
          </a:r>
          <a:endParaRPr lang="en-GB" sz="1400" dirty="0">
            <a:solidFill>
              <a:schemeClr val="bg2">
                <a:lumMod val="50000"/>
              </a:schemeClr>
            </a:solidFill>
          </a:endParaRPr>
        </a:p>
      </dgm:t>
    </dgm:pt>
    <dgm:pt modelId="{D4738965-ADA7-463C-A14A-B0273A64B6AD}" type="parTrans" cxnId="{6C4F412C-B59F-405C-9F63-CE3C2C2E1BEE}">
      <dgm:prSet/>
      <dgm:spPr/>
      <dgm:t>
        <a:bodyPr/>
        <a:lstStyle/>
        <a:p>
          <a:endParaRPr lang="en-GB"/>
        </a:p>
      </dgm:t>
    </dgm:pt>
    <dgm:pt modelId="{4B5F6924-5D7E-46D2-840D-5D8852811DDA}" type="sibTrans" cxnId="{6C4F412C-B59F-405C-9F63-CE3C2C2E1BEE}">
      <dgm:prSet/>
      <dgm:spPr/>
      <dgm:t>
        <a:bodyPr/>
        <a:lstStyle/>
        <a:p>
          <a:endParaRPr lang="en-GB"/>
        </a:p>
      </dgm:t>
    </dgm:pt>
    <dgm:pt modelId="{9FED9183-861B-4C90-A5E9-253608DC5456}">
      <dgm:prSet custT="1"/>
      <dgm:spPr>
        <a:ln w="57150">
          <a:solidFill>
            <a:schemeClr val="accent6">
              <a:lumMod val="50000"/>
            </a:schemeClr>
          </a:solidFill>
        </a:ln>
      </dgm:spPr>
      <dgm:t>
        <a:bodyPr/>
        <a:lstStyle/>
        <a:p>
          <a:pPr algn="just">
            <a:buNone/>
          </a:pPr>
          <a:r>
            <a:rPr lang="en-IN" sz="1400" dirty="0">
              <a:solidFill>
                <a:schemeClr val="bg2">
                  <a:lumMod val="50000"/>
                </a:schemeClr>
              </a:solidFill>
            </a:rPr>
            <a:t>A critical review of the literature will also support the use of the Swiss Cheese Model, Root Cause Analysis, Fishbone Diagram and Donabedian Model.</a:t>
          </a:r>
        </a:p>
      </dgm:t>
    </dgm:pt>
    <dgm:pt modelId="{94E77223-965D-4D3B-A476-79B4FD6FD48F}" type="parTrans" cxnId="{C7769F7E-2591-4C3A-ACFB-36915B258AFD}">
      <dgm:prSet/>
      <dgm:spPr/>
      <dgm:t>
        <a:bodyPr/>
        <a:lstStyle/>
        <a:p>
          <a:endParaRPr lang="en-GB"/>
        </a:p>
      </dgm:t>
    </dgm:pt>
    <dgm:pt modelId="{47046A99-7109-42AF-AD32-2133D48460B3}" type="sibTrans" cxnId="{C7769F7E-2591-4C3A-ACFB-36915B258AFD}">
      <dgm:prSet/>
      <dgm:spPr/>
      <dgm:t>
        <a:bodyPr/>
        <a:lstStyle/>
        <a:p>
          <a:endParaRPr lang="en-GB"/>
        </a:p>
      </dgm:t>
    </dgm:pt>
    <dgm:pt modelId="{23CAB0D9-7EA4-4E26-9468-6A720A20A72F}">
      <dgm:prSet custT="1"/>
      <dgm:spPr>
        <a:ln w="57150">
          <a:solidFill>
            <a:schemeClr val="accent6">
              <a:lumMod val="50000"/>
            </a:schemeClr>
          </a:solidFill>
        </a:ln>
      </dgm:spPr>
      <dgm:t>
        <a:bodyPr/>
        <a:lstStyle/>
        <a:p>
          <a:pPr algn="just">
            <a:buNone/>
          </a:pPr>
          <a:r>
            <a:rPr lang="en-IN" sz="1400" dirty="0">
              <a:solidFill>
                <a:schemeClr val="bg2">
                  <a:lumMod val="50000"/>
                </a:schemeClr>
              </a:solidFill>
            </a:rPr>
            <a:t>The report will further provide a critique of the policy failures contributing to the delivery of services while assessing their impact on service quality and equity of healthcare services.</a:t>
          </a:r>
        </a:p>
      </dgm:t>
    </dgm:pt>
    <dgm:pt modelId="{90C0DB0C-1155-49A3-80FD-6951D1CD20D0}" type="parTrans" cxnId="{216D329A-4881-4A98-95C5-E3678E6CE1C3}">
      <dgm:prSet/>
      <dgm:spPr/>
      <dgm:t>
        <a:bodyPr/>
        <a:lstStyle/>
        <a:p>
          <a:endParaRPr lang="en-GB"/>
        </a:p>
      </dgm:t>
    </dgm:pt>
    <dgm:pt modelId="{284EA3CA-6211-4E64-9DC0-ECB5070951FE}" type="sibTrans" cxnId="{216D329A-4881-4A98-95C5-E3678E6CE1C3}">
      <dgm:prSet/>
      <dgm:spPr/>
      <dgm:t>
        <a:bodyPr/>
        <a:lstStyle/>
        <a:p>
          <a:endParaRPr lang="en-GB"/>
        </a:p>
      </dgm:t>
    </dgm:pt>
    <dgm:pt modelId="{D872B121-B595-416E-9C01-34BC7AE45891}">
      <dgm:prSet custT="1"/>
      <dgm:spPr>
        <a:ln w="57150">
          <a:solidFill>
            <a:schemeClr val="accent6">
              <a:lumMod val="50000"/>
            </a:schemeClr>
          </a:solidFill>
        </a:ln>
      </dgm:spPr>
      <dgm:t>
        <a:bodyPr/>
        <a:lstStyle/>
        <a:p>
          <a:pPr algn="just">
            <a:buNone/>
          </a:pPr>
          <a:r>
            <a:rPr lang="en-IN" sz="1400" dirty="0">
              <a:solidFill>
                <a:schemeClr val="bg2">
                  <a:lumMod val="50000"/>
                </a:schemeClr>
              </a:solidFill>
            </a:rPr>
            <a:t>The report would provide evidence-based strategies for the improvement of the services while putting final conclusions and key lessons learned.</a:t>
          </a:r>
          <a:endParaRPr lang="en-GB" sz="1400" dirty="0">
            <a:solidFill>
              <a:schemeClr val="bg2">
                <a:lumMod val="50000"/>
              </a:schemeClr>
            </a:solidFill>
          </a:endParaRPr>
        </a:p>
      </dgm:t>
    </dgm:pt>
    <dgm:pt modelId="{3DE7121C-0DB3-441D-8973-EC931EDFDAF2}" type="parTrans" cxnId="{91FFB349-0A84-46A8-AA29-06E6FAADD9B3}">
      <dgm:prSet/>
      <dgm:spPr/>
      <dgm:t>
        <a:bodyPr/>
        <a:lstStyle/>
        <a:p>
          <a:endParaRPr lang="en-GB"/>
        </a:p>
      </dgm:t>
    </dgm:pt>
    <dgm:pt modelId="{02BA0433-D043-4BEF-BCAC-A81B59032F2D}" type="sibTrans" cxnId="{91FFB349-0A84-46A8-AA29-06E6FAADD9B3}">
      <dgm:prSet/>
      <dgm:spPr/>
      <dgm:t>
        <a:bodyPr/>
        <a:lstStyle/>
        <a:p>
          <a:endParaRPr lang="en-GB"/>
        </a:p>
      </dgm:t>
    </dgm:pt>
    <dgm:pt modelId="{A0459A93-552E-4C61-A679-3A101620722D}" type="pres">
      <dgm:prSet presAssocID="{3D02624A-7373-433E-9683-A04C61C524EF}" presName="diagram" presStyleCnt="0">
        <dgm:presLayoutVars>
          <dgm:chPref val="1"/>
          <dgm:dir/>
          <dgm:animOne val="branch"/>
          <dgm:animLvl val="lvl"/>
          <dgm:resizeHandles/>
        </dgm:presLayoutVars>
      </dgm:prSet>
      <dgm:spPr/>
      <dgm:t>
        <a:bodyPr/>
        <a:lstStyle/>
        <a:p>
          <a:endParaRPr lang="en-US"/>
        </a:p>
      </dgm:t>
    </dgm:pt>
    <dgm:pt modelId="{3B289FBE-2A7D-4E6D-B674-F0B08FAE1B9C}" type="pres">
      <dgm:prSet presAssocID="{80894EAA-D888-4364-A0D8-D5399994B62E}" presName="root" presStyleCnt="0"/>
      <dgm:spPr/>
    </dgm:pt>
    <dgm:pt modelId="{2F0E28D0-7848-4ED7-A3AE-8484C72FEF12}" type="pres">
      <dgm:prSet presAssocID="{80894EAA-D888-4364-A0D8-D5399994B62E}" presName="rootComposite" presStyleCnt="0"/>
      <dgm:spPr/>
    </dgm:pt>
    <dgm:pt modelId="{935A88B0-5038-4188-B932-F8AF51DA7F17}" type="pres">
      <dgm:prSet presAssocID="{80894EAA-D888-4364-A0D8-D5399994B62E}" presName="rootText" presStyleLbl="node1" presStyleIdx="0" presStyleCnt="4" custScaleX="155602" custScaleY="184877"/>
      <dgm:spPr/>
      <dgm:t>
        <a:bodyPr/>
        <a:lstStyle/>
        <a:p>
          <a:endParaRPr lang="en-US"/>
        </a:p>
      </dgm:t>
    </dgm:pt>
    <dgm:pt modelId="{342E9420-2A97-42A4-B5FA-36BE4DE2FC8A}" type="pres">
      <dgm:prSet presAssocID="{80894EAA-D888-4364-A0D8-D5399994B62E}" presName="rootConnector" presStyleLbl="node1" presStyleIdx="0" presStyleCnt="4"/>
      <dgm:spPr/>
      <dgm:t>
        <a:bodyPr/>
        <a:lstStyle/>
        <a:p>
          <a:endParaRPr lang="en-US"/>
        </a:p>
      </dgm:t>
    </dgm:pt>
    <dgm:pt modelId="{570BB456-8B85-40BA-A726-67972B1D0FA2}" type="pres">
      <dgm:prSet presAssocID="{80894EAA-D888-4364-A0D8-D5399994B62E}" presName="childShape" presStyleCnt="0"/>
      <dgm:spPr/>
    </dgm:pt>
    <dgm:pt modelId="{6D29DC18-3E9E-424B-BFC8-91C385EEA8CB}" type="pres">
      <dgm:prSet presAssocID="{D4738965-ADA7-463C-A14A-B0273A64B6AD}" presName="Name13" presStyleLbl="parChTrans1D2" presStyleIdx="0" presStyleCnt="4"/>
      <dgm:spPr/>
      <dgm:t>
        <a:bodyPr/>
        <a:lstStyle/>
        <a:p>
          <a:endParaRPr lang="en-US"/>
        </a:p>
      </dgm:t>
    </dgm:pt>
    <dgm:pt modelId="{4A72C5B3-C762-4509-8D57-17498F6E1752}" type="pres">
      <dgm:prSet presAssocID="{AEBBC689-8562-4779-8122-C145EB15C4F7}" presName="childText" presStyleLbl="bgAcc1" presStyleIdx="0" presStyleCnt="4" custScaleX="195128" custScaleY="418580">
        <dgm:presLayoutVars>
          <dgm:bulletEnabled val="1"/>
        </dgm:presLayoutVars>
      </dgm:prSet>
      <dgm:spPr/>
      <dgm:t>
        <a:bodyPr/>
        <a:lstStyle/>
        <a:p>
          <a:endParaRPr lang="en-US"/>
        </a:p>
      </dgm:t>
    </dgm:pt>
    <dgm:pt modelId="{7317EBBB-3B5D-4D7B-B071-D1F4CC226332}" type="pres">
      <dgm:prSet presAssocID="{9AEAD136-827B-4993-9BBC-65A816AB6EB5}" presName="root" presStyleCnt="0"/>
      <dgm:spPr/>
    </dgm:pt>
    <dgm:pt modelId="{91E3A2BF-EE8E-4286-903F-005DB484E725}" type="pres">
      <dgm:prSet presAssocID="{9AEAD136-827B-4993-9BBC-65A816AB6EB5}" presName="rootComposite" presStyleCnt="0"/>
      <dgm:spPr/>
    </dgm:pt>
    <dgm:pt modelId="{7C22F082-3C0C-455C-B0F7-ED8C75C019D8}" type="pres">
      <dgm:prSet presAssocID="{9AEAD136-827B-4993-9BBC-65A816AB6EB5}" presName="rootText" presStyleLbl="node1" presStyleIdx="1" presStyleCnt="4" custScaleX="155602" custScaleY="184877"/>
      <dgm:spPr/>
      <dgm:t>
        <a:bodyPr/>
        <a:lstStyle/>
        <a:p>
          <a:endParaRPr lang="en-US"/>
        </a:p>
      </dgm:t>
    </dgm:pt>
    <dgm:pt modelId="{A5066622-D54F-4CEC-87E0-05B4B6EEF7C7}" type="pres">
      <dgm:prSet presAssocID="{9AEAD136-827B-4993-9BBC-65A816AB6EB5}" presName="rootConnector" presStyleLbl="node1" presStyleIdx="1" presStyleCnt="4"/>
      <dgm:spPr/>
      <dgm:t>
        <a:bodyPr/>
        <a:lstStyle/>
        <a:p>
          <a:endParaRPr lang="en-US"/>
        </a:p>
      </dgm:t>
    </dgm:pt>
    <dgm:pt modelId="{087D546F-7733-4071-89B0-E8DF0A51BF76}" type="pres">
      <dgm:prSet presAssocID="{9AEAD136-827B-4993-9BBC-65A816AB6EB5}" presName="childShape" presStyleCnt="0"/>
      <dgm:spPr/>
    </dgm:pt>
    <dgm:pt modelId="{FE08589C-134B-4B17-9032-AF89E68E4B85}" type="pres">
      <dgm:prSet presAssocID="{94E77223-965D-4D3B-A476-79B4FD6FD48F}" presName="Name13" presStyleLbl="parChTrans1D2" presStyleIdx="1" presStyleCnt="4"/>
      <dgm:spPr/>
      <dgm:t>
        <a:bodyPr/>
        <a:lstStyle/>
        <a:p>
          <a:endParaRPr lang="en-US"/>
        </a:p>
      </dgm:t>
    </dgm:pt>
    <dgm:pt modelId="{7CE26602-C962-4377-B5C9-F8AA3BD9D6D8}" type="pres">
      <dgm:prSet presAssocID="{9FED9183-861B-4C90-A5E9-253608DC5456}" presName="childText" presStyleLbl="bgAcc1" presStyleIdx="1" presStyleCnt="4" custScaleX="195128" custScaleY="418580">
        <dgm:presLayoutVars>
          <dgm:bulletEnabled val="1"/>
        </dgm:presLayoutVars>
      </dgm:prSet>
      <dgm:spPr/>
      <dgm:t>
        <a:bodyPr/>
        <a:lstStyle/>
        <a:p>
          <a:endParaRPr lang="en-US"/>
        </a:p>
      </dgm:t>
    </dgm:pt>
    <dgm:pt modelId="{4592EE62-57F8-4DF7-A4B3-DA6A94878587}" type="pres">
      <dgm:prSet presAssocID="{8A0C6E81-C96D-4394-9D45-98CC2FC10B0A}" presName="root" presStyleCnt="0"/>
      <dgm:spPr/>
    </dgm:pt>
    <dgm:pt modelId="{F4EE0853-AA5B-4405-997B-650399B7BB0C}" type="pres">
      <dgm:prSet presAssocID="{8A0C6E81-C96D-4394-9D45-98CC2FC10B0A}" presName="rootComposite" presStyleCnt="0"/>
      <dgm:spPr/>
    </dgm:pt>
    <dgm:pt modelId="{FC597412-9D93-4B4A-96B6-4ECC0BB655DE}" type="pres">
      <dgm:prSet presAssocID="{8A0C6E81-C96D-4394-9D45-98CC2FC10B0A}" presName="rootText" presStyleLbl="node1" presStyleIdx="2" presStyleCnt="4" custScaleX="155602" custScaleY="184877"/>
      <dgm:spPr/>
      <dgm:t>
        <a:bodyPr/>
        <a:lstStyle/>
        <a:p>
          <a:endParaRPr lang="en-US"/>
        </a:p>
      </dgm:t>
    </dgm:pt>
    <dgm:pt modelId="{4908C43C-CE3D-41EB-BAC0-D34CCF4F5CB6}" type="pres">
      <dgm:prSet presAssocID="{8A0C6E81-C96D-4394-9D45-98CC2FC10B0A}" presName="rootConnector" presStyleLbl="node1" presStyleIdx="2" presStyleCnt="4"/>
      <dgm:spPr/>
      <dgm:t>
        <a:bodyPr/>
        <a:lstStyle/>
        <a:p>
          <a:endParaRPr lang="en-US"/>
        </a:p>
      </dgm:t>
    </dgm:pt>
    <dgm:pt modelId="{56F54AD8-D74D-4B89-B1E7-6BA2F27F5A2C}" type="pres">
      <dgm:prSet presAssocID="{8A0C6E81-C96D-4394-9D45-98CC2FC10B0A}" presName="childShape" presStyleCnt="0"/>
      <dgm:spPr/>
    </dgm:pt>
    <dgm:pt modelId="{5449AB8B-7A1B-45C8-AEF1-08CD4078C611}" type="pres">
      <dgm:prSet presAssocID="{90C0DB0C-1155-49A3-80FD-6951D1CD20D0}" presName="Name13" presStyleLbl="parChTrans1D2" presStyleIdx="2" presStyleCnt="4"/>
      <dgm:spPr/>
      <dgm:t>
        <a:bodyPr/>
        <a:lstStyle/>
        <a:p>
          <a:endParaRPr lang="en-US"/>
        </a:p>
      </dgm:t>
    </dgm:pt>
    <dgm:pt modelId="{E4E41635-9603-469D-829C-8A4AECC2C238}" type="pres">
      <dgm:prSet presAssocID="{23CAB0D9-7EA4-4E26-9468-6A720A20A72F}" presName="childText" presStyleLbl="bgAcc1" presStyleIdx="2" presStyleCnt="4" custScaleX="195128" custScaleY="418580">
        <dgm:presLayoutVars>
          <dgm:bulletEnabled val="1"/>
        </dgm:presLayoutVars>
      </dgm:prSet>
      <dgm:spPr/>
      <dgm:t>
        <a:bodyPr/>
        <a:lstStyle/>
        <a:p>
          <a:endParaRPr lang="en-US"/>
        </a:p>
      </dgm:t>
    </dgm:pt>
    <dgm:pt modelId="{839D9A57-45B6-404A-B0E7-80C98F6971FA}" type="pres">
      <dgm:prSet presAssocID="{AB02C117-FBFF-48DC-AB08-FD777E9C1839}" presName="root" presStyleCnt="0"/>
      <dgm:spPr/>
    </dgm:pt>
    <dgm:pt modelId="{B42D0726-DB2D-424E-B2DF-32C3CBBA25A0}" type="pres">
      <dgm:prSet presAssocID="{AB02C117-FBFF-48DC-AB08-FD777E9C1839}" presName="rootComposite" presStyleCnt="0"/>
      <dgm:spPr/>
    </dgm:pt>
    <dgm:pt modelId="{9572619A-BFDC-41A5-9840-75C3E3B11672}" type="pres">
      <dgm:prSet presAssocID="{AB02C117-FBFF-48DC-AB08-FD777E9C1839}" presName="rootText" presStyleLbl="node1" presStyleIdx="3" presStyleCnt="4" custScaleX="155602" custScaleY="184877"/>
      <dgm:spPr/>
      <dgm:t>
        <a:bodyPr/>
        <a:lstStyle/>
        <a:p>
          <a:endParaRPr lang="en-US"/>
        </a:p>
      </dgm:t>
    </dgm:pt>
    <dgm:pt modelId="{F683B1D4-CF60-4E54-A959-3B763C523F0F}" type="pres">
      <dgm:prSet presAssocID="{AB02C117-FBFF-48DC-AB08-FD777E9C1839}" presName="rootConnector" presStyleLbl="node1" presStyleIdx="3" presStyleCnt="4"/>
      <dgm:spPr/>
      <dgm:t>
        <a:bodyPr/>
        <a:lstStyle/>
        <a:p>
          <a:endParaRPr lang="en-US"/>
        </a:p>
      </dgm:t>
    </dgm:pt>
    <dgm:pt modelId="{D5DDD277-85CA-486D-B4F1-86B01A4002B3}" type="pres">
      <dgm:prSet presAssocID="{AB02C117-FBFF-48DC-AB08-FD777E9C1839}" presName="childShape" presStyleCnt="0"/>
      <dgm:spPr/>
    </dgm:pt>
    <dgm:pt modelId="{09CF8030-2B74-4D4E-8A41-724F9B7EAC74}" type="pres">
      <dgm:prSet presAssocID="{3DE7121C-0DB3-441D-8973-EC931EDFDAF2}" presName="Name13" presStyleLbl="parChTrans1D2" presStyleIdx="3" presStyleCnt="4"/>
      <dgm:spPr/>
      <dgm:t>
        <a:bodyPr/>
        <a:lstStyle/>
        <a:p>
          <a:endParaRPr lang="en-US"/>
        </a:p>
      </dgm:t>
    </dgm:pt>
    <dgm:pt modelId="{B0E7D8F9-283A-4382-92BA-289F29CDF18F}" type="pres">
      <dgm:prSet presAssocID="{D872B121-B595-416E-9C01-34BC7AE45891}" presName="childText" presStyleLbl="bgAcc1" presStyleIdx="3" presStyleCnt="4" custScaleX="195128" custScaleY="418580">
        <dgm:presLayoutVars>
          <dgm:bulletEnabled val="1"/>
        </dgm:presLayoutVars>
      </dgm:prSet>
      <dgm:spPr/>
      <dgm:t>
        <a:bodyPr/>
        <a:lstStyle/>
        <a:p>
          <a:endParaRPr lang="en-US"/>
        </a:p>
      </dgm:t>
    </dgm:pt>
  </dgm:ptLst>
  <dgm:cxnLst>
    <dgm:cxn modelId="{216D329A-4881-4A98-95C5-E3678E6CE1C3}" srcId="{8A0C6E81-C96D-4394-9D45-98CC2FC10B0A}" destId="{23CAB0D9-7EA4-4E26-9468-6A720A20A72F}" srcOrd="0" destOrd="0" parTransId="{90C0DB0C-1155-49A3-80FD-6951D1CD20D0}" sibTransId="{284EA3CA-6211-4E64-9DC0-ECB5070951FE}"/>
    <dgm:cxn modelId="{20FC9C7D-A184-481C-8E18-7A3656E18332}" type="presOf" srcId="{D872B121-B595-416E-9C01-34BC7AE45891}" destId="{B0E7D8F9-283A-4382-92BA-289F29CDF18F}" srcOrd="0" destOrd="0" presId="urn:microsoft.com/office/officeart/2005/8/layout/hierarchy3"/>
    <dgm:cxn modelId="{DEB1241F-5166-4C33-97A4-1187D5785B1B}" type="presOf" srcId="{D4738965-ADA7-463C-A14A-B0273A64B6AD}" destId="{6D29DC18-3E9E-424B-BFC8-91C385EEA8CB}" srcOrd="0" destOrd="0" presId="urn:microsoft.com/office/officeart/2005/8/layout/hierarchy3"/>
    <dgm:cxn modelId="{11923923-6B94-469C-BFBB-CAA9F6494E4D}" type="presOf" srcId="{9AEAD136-827B-4993-9BBC-65A816AB6EB5}" destId="{A5066622-D54F-4CEC-87E0-05B4B6EEF7C7}" srcOrd="1" destOrd="0" presId="urn:microsoft.com/office/officeart/2005/8/layout/hierarchy3"/>
    <dgm:cxn modelId="{C3239592-CD15-42A2-91B7-36ED9E797800}" type="presOf" srcId="{3D02624A-7373-433E-9683-A04C61C524EF}" destId="{A0459A93-552E-4C61-A679-3A101620722D}" srcOrd="0" destOrd="0" presId="urn:microsoft.com/office/officeart/2005/8/layout/hierarchy3"/>
    <dgm:cxn modelId="{B84878D9-8E3A-448E-BB23-B925609EF03F}" type="presOf" srcId="{AB02C117-FBFF-48DC-AB08-FD777E9C1839}" destId="{9572619A-BFDC-41A5-9840-75C3E3B11672}" srcOrd="0" destOrd="0" presId="urn:microsoft.com/office/officeart/2005/8/layout/hierarchy3"/>
    <dgm:cxn modelId="{780567B2-7CC5-4E9B-9148-7B85521D0E92}" type="presOf" srcId="{9FED9183-861B-4C90-A5E9-253608DC5456}" destId="{7CE26602-C962-4377-B5C9-F8AA3BD9D6D8}" srcOrd="0" destOrd="0" presId="urn:microsoft.com/office/officeart/2005/8/layout/hierarchy3"/>
    <dgm:cxn modelId="{B2890089-568C-4CD5-9330-2AD6CA723233}" type="presOf" srcId="{94E77223-965D-4D3B-A476-79B4FD6FD48F}" destId="{FE08589C-134B-4B17-9032-AF89E68E4B85}" srcOrd="0" destOrd="0" presId="urn:microsoft.com/office/officeart/2005/8/layout/hierarchy3"/>
    <dgm:cxn modelId="{391A3830-F5B9-4250-8B4E-C9D776F12251}" srcId="{3D02624A-7373-433E-9683-A04C61C524EF}" destId="{9AEAD136-827B-4993-9BBC-65A816AB6EB5}" srcOrd="1" destOrd="0" parTransId="{D4F4BA57-157D-4A41-B369-42F31A063E7F}" sibTransId="{71889507-2367-4C20-8891-327042D730CE}"/>
    <dgm:cxn modelId="{D2031D01-0912-47DC-B370-A3BA057BB9FD}" type="presOf" srcId="{AEBBC689-8562-4779-8122-C145EB15C4F7}" destId="{4A72C5B3-C762-4509-8D57-17498F6E1752}" srcOrd="0" destOrd="0" presId="urn:microsoft.com/office/officeart/2005/8/layout/hierarchy3"/>
    <dgm:cxn modelId="{984EC5F9-1A03-41EF-B78C-14EB03578777}" srcId="{3D02624A-7373-433E-9683-A04C61C524EF}" destId="{8A0C6E81-C96D-4394-9D45-98CC2FC10B0A}" srcOrd="2" destOrd="0" parTransId="{B5F6975B-7E3C-4E70-AB9D-5FD967501E14}" sibTransId="{47DB01A7-2891-43E4-BCF2-20565DE78330}"/>
    <dgm:cxn modelId="{F9AF4538-3A7E-4AA7-BE48-D3374B19F926}" type="presOf" srcId="{23CAB0D9-7EA4-4E26-9468-6A720A20A72F}" destId="{E4E41635-9603-469D-829C-8A4AECC2C238}" srcOrd="0" destOrd="0" presId="urn:microsoft.com/office/officeart/2005/8/layout/hierarchy3"/>
    <dgm:cxn modelId="{C7113E2C-1708-45AF-99D7-5242C4D29B65}" srcId="{3D02624A-7373-433E-9683-A04C61C524EF}" destId="{80894EAA-D888-4364-A0D8-D5399994B62E}" srcOrd="0" destOrd="0" parTransId="{71F17F8D-728B-4B77-A6A1-6A7E9BA643BC}" sibTransId="{0EDEE276-CBA3-4823-A8CF-E34116AB353F}"/>
    <dgm:cxn modelId="{DF48CDE2-579F-45E4-B979-A1B0AE044EB1}" type="presOf" srcId="{8A0C6E81-C96D-4394-9D45-98CC2FC10B0A}" destId="{FC597412-9D93-4B4A-96B6-4ECC0BB655DE}" srcOrd="0" destOrd="0" presId="urn:microsoft.com/office/officeart/2005/8/layout/hierarchy3"/>
    <dgm:cxn modelId="{6C4F412C-B59F-405C-9F63-CE3C2C2E1BEE}" srcId="{80894EAA-D888-4364-A0D8-D5399994B62E}" destId="{AEBBC689-8562-4779-8122-C145EB15C4F7}" srcOrd="0" destOrd="0" parTransId="{D4738965-ADA7-463C-A14A-B0273A64B6AD}" sibTransId="{4B5F6924-5D7E-46D2-840D-5D8852811DDA}"/>
    <dgm:cxn modelId="{86AFCED1-BD63-4E9E-92DD-62A788352C48}" srcId="{3D02624A-7373-433E-9683-A04C61C524EF}" destId="{AB02C117-FBFF-48DC-AB08-FD777E9C1839}" srcOrd="3" destOrd="0" parTransId="{60332582-46C9-4DC8-BD26-A2F363BDBACE}" sibTransId="{BD8E1F9B-1875-49BA-86BF-BFD987E00C6A}"/>
    <dgm:cxn modelId="{39A91B26-278C-497B-B984-1B10FF76AA48}" type="presOf" srcId="{80894EAA-D888-4364-A0D8-D5399994B62E}" destId="{935A88B0-5038-4188-B932-F8AF51DA7F17}" srcOrd="0" destOrd="0" presId="urn:microsoft.com/office/officeart/2005/8/layout/hierarchy3"/>
    <dgm:cxn modelId="{C7769F7E-2591-4C3A-ACFB-36915B258AFD}" srcId="{9AEAD136-827B-4993-9BBC-65A816AB6EB5}" destId="{9FED9183-861B-4C90-A5E9-253608DC5456}" srcOrd="0" destOrd="0" parTransId="{94E77223-965D-4D3B-A476-79B4FD6FD48F}" sibTransId="{47046A99-7109-42AF-AD32-2133D48460B3}"/>
    <dgm:cxn modelId="{91FFB349-0A84-46A8-AA29-06E6FAADD9B3}" srcId="{AB02C117-FBFF-48DC-AB08-FD777E9C1839}" destId="{D872B121-B595-416E-9C01-34BC7AE45891}" srcOrd="0" destOrd="0" parTransId="{3DE7121C-0DB3-441D-8973-EC931EDFDAF2}" sibTransId="{02BA0433-D043-4BEF-BCAC-A81B59032F2D}"/>
    <dgm:cxn modelId="{399C488B-4C68-4C71-9ECC-151165DD91C5}" type="presOf" srcId="{9AEAD136-827B-4993-9BBC-65A816AB6EB5}" destId="{7C22F082-3C0C-455C-B0F7-ED8C75C019D8}" srcOrd="0" destOrd="0" presId="urn:microsoft.com/office/officeart/2005/8/layout/hierarchy3"/>
    <dgm:cxn modelId="{2CB91F12-BB98-4DE9-8251-D978F10F5CFF}" type="presOf" srcId="{AB02C117-FBFF-48DC-AB08-FD777E9C1839}" destId="{F683B1D4-CF60-4E54-A959-3B763C523F0F}" srcOrd="1" destOrd="0" presId="urn:microsoft.com/office/officeart/2005/8/layout/hierarchy3"/>
    <dgm:cxn modelId="{AADBF016-4AC2-4B6E-A615-7E7A0082568E}" type="presOf" srcId="{90C0DB0C-1155-49A3-80FD-6951D1CD20D0}" destId="{5449AB8B-7A1B-45C8-AEF1-08CD4078C611}" srcOrd="0" destOrd="0" presId="urn:microsoft.com/office/officeart/2005/8/layout/hierarchy3"/>
    <dgm:cxn modelId="{B6A4DC45-DF69-4F31-BE43-1F3C1BF42C8C}" type="presOf" srcId="{8A0C6E81-C96D-4394-9D45-98CC2FC10B0A}" destId="{4908C43C-CE3D-41EB-BAC0-D34CCF4F5CB6}" srcOrd="1" destOrd="0" presId="urn:microsoft.com/office/officeart/2005/8/layout/hierarchy3"/>
    <dgm:cxn modelId="{D97C13C9-A487-457A-9BA7-5944EFF621C7}" type="presOf" srcId="{80894EAA-D888-4364-A0D8-D5399994B62E}" destId="{342E9420-2A97-42A4-B5FA-36BE4DE2FC8A}" srcOrd="1" destOrd="0" presId="urn:microsoft.com/office/officeart/2005/8/layout/hierarchy3"/>
    <dgm:cxn modelId="{E5A280FB-7923-4033-8CCA-9A437F0219F7}" type="presOf" srcId="{3DE7121C-0DB3-441D-8973-EC931EDFDAF2}" destId="{09CF8030-2B74-4D4E-8A41-724F9B7EAC74}" srcOrd="0" destOrd="0" presId="urn:microsoft.com/office/officeart/2005/8/layout/hierarchy3"/>
    <dgm:cxn modelId="{0B575274-79B3-4AA1-9B1A-B9CF7097E488}" type="presParOf" srcId="{A0459A93-552E-4C61-A679-3A101620722D}" destId="{3B289FBE-2A7D-4E6D-B674-F0B08FAE1B9C}" srcOrd="0" destOrd="0" presId="urn:microsoft.com/office/officeart/2005/8/layout/hierarchy3"/>
    <dgm:cxn modelId="{A10764BD-0367-42DD-A919-259D5F770861}" type="presParOf" srcId="{3B289FBE-2A7D-4E6D-B674-F0B08FAE1B9C}" destId="{2F0E28D0-7848-4ED7-A3AE-8484C72FEF12}" srcOrd="0" destOrd="0" presId="urn:microsoft.com/office/officeart/2005/8/layout/hierarchy3"/>
    <dgm:cxn modelId="{41053FDC-192A-46F0-B3B4-B20F7B106613}" type="presParOf" srcId="{2F0E28D0-7848-4ED7-A3AE-8484C72FEF12}" destId="{935A88B0-5038-4188-B932-F8AF51DA7F17}" srcOrd="0" destOrd="0" presId="urn:microsoft.com/office/officeart/2005/8/layout/hierarchy3"/>
    <dgm:cxn modelId="{745ACA75-462C-4AB6-961B-8686EE440B0A}" type="presParOf" srcId="{2F0E28D0-7848-4ED7-A3AE-8484C72FEF12}" destId="{342E9420-2A97-42A4-B5FA-36BE4DE2FC8A}" srcOrd="1" destOrd="0" presId="urn:microsoft.com/office/officeart/2005/8/layout/hierarchy3"/>
    <dgm:cxn modelId="{BF9995C0-8C27-4D66-AA57-27ECE915EBC0}" type="presParOf" srcId="{3B289FBE-2A7D-4E6D-B674-F0B08FAE1B9C}" destId="{570BB456-8B85-40BA-A726-67972B1D0FA2}" srcOrd="1" destOrd="0" presId="urn:microsoft.com/office/officeart/2005/8/layout/hierarchy3"/>
    <dgm:cxn modelId="{4CD88DD4-749D-43A5-B4E1-917FF42CDA88}" type="presParOf" srcId="{570BB456-8B85-40BA-A726-67972B1D0FA2}" destId="{6D29DC18-3E9E-424B-BFC8-91C385EEA8CB}" srcOrd="0" destOrd="0" presId="urn:microsoft.com/office/officeart/2005/8/layout/hierarchy3"/>
    <dgm:cxn modelId="{325AD60F-64A8-422A-B24A-B59D0E255785}" type="presParOf" srcId="{570BB456-8B85-40BA-A726-67972B1D0FA2}" destId="{4A72C5B3-C762-4509-8D57-17498F6E1752}" srcOrd="1" destOrd="0" presId="urn:microsoft.com/office/officeart/2005/8/layout/hierarchy3"/>
    <dgm:cxn modelId="{FB769AE1-3AE2-44CC-8569-600CE44FC371}" type="presParOf" srcId="{A0459A93-552E-4C61-A679-3A101620722D}" destId="{7317EBBB-3B5D-4D7B-B071-D1F4CC226332}" srcOrd="1" destOrd="0" presId="urn:microsoft.com/office/officeart/2005/8/layout/hierarchy3"/>
    <dgm:cxn modelId="{E7CF4078-3D76-41AF-AC21-4F797F4EA496}" type="presParOf" srcId="{7317EBBB-3B5D-4D7B-B071-D1F4CC226332}" destId="{91E3A2BF-EE8E-4286-903F-005DB484E725}" srcOrd="0" destOrd="0" presId="urn:microsoft.com/office/officeart/2005/8/layout/hierarchy3"/>
    <dgm:cxn modelId="{D9C9507E-1D76-4FA1-95D0-B90132B112AD}" type="presParOf" srcId="{91E3A2BF-EE8E-4286-903F-005DB484E725}" destId="{7C22F082-3C0C-455C-B0F7-ED8C75C019D8}" srcOrd="0" destOrd="0" presId="urn:microsoft.com/office/officeart/2005/8/layout/hierarchy3"/>
    <dgm:cxn modelId="{DDA27640-6E3E-447C-A0FC-DC342664D963}" type="presParOf" srcId="{91E3A2BF-EE8E-4286-903F-005DB484E725}" destId="{A5066622-D54F-4CEC-87E0-05B4B6EEF7C7}" srcOrd="1" destOrd="0" presId="urn:microsoft.com/office/officeart/2005/8/layout/hierarchy3"/>
    <dgm:cxn modelId="{FE8EDC04-05DA-46B8-81B3-6B35D356F5A8}" type="presParOf" srcId="{7317EBBB-3B5D-4D7B-B071-D1F4CC226332}" destId="{087D546F-7733-4071-89B0-E8DF0A51BF76}" srcOrd="1" destOrd="0" presId="urn:microsoft.com/office/officeart/2005/8/layout/hierarchy3"/>
    <dgm:cxn modelId="{BA3F049F-49E9-4459-AD75-7571E468C5F5}" type="presParOf" srcId="{087D546F-7733-4071-89B0-E8DF0A51BF76}" destId="{FE08589C-134B-4B17-9032-AF89E68E4B85}" srcOrd="0" destOrd="0" presId="urn:microsoft.com/office/officeart/2005/8/layout/hierarchy3"/>
    <dgm:cxn modelId="{7C7E3D80-6617-42B1-A3AC-D7A04D1CF523}" type="presParOf" srcId="{087D546F-7733-4071-89B0-E8DF0A51BF76}" destId="{7CE26602-C962-4377-B5C9-F8AA3BD9D6D8}" srcOrd="1" destOrd="0" presId="urn:microsoft.com/office/officeart/2005/8/layout/hierarchy3"/>
    <dgm:cxn modelId="{F839C643-124F-43F5-B8D2-284F707E6E6B}" type="presParOf" srcId="{A0459A93-552E-4C61-A679-3A101620722D}" destId="{4592EE62-57F8-4DF7-A4B3-DA6A94878587}" srcOrd="2" destOrd="0" presId="urn:microsoft.com/office/officeart/2005/8/layout/hierarchy3"/>
    <dgm:cxn modelId="{812F270D-0562-4667-9DA8-845EA041D552}" type="presParOf" srcId="{4592EE62-57F8-4DF7-A4B3-DA6A94878587}" destId="{F4EE0853-AA5B-4405-997B-650399B7BB0C}" srcOrd="0" destOrd="0" presId="urn:microsoft.com/office/officeart/2005/8/layout/hierarchy3"/>
    <dgm:cxn modelId="{A52B144B-414E-4E30-9479-B012617EDDE5}" type="presParOf" srcId="{F4EE0853-AA5B-4405-997B-650399B7BB0C}" destId="{FC597412-9D93-4B4A-96B6-4ECC0BB655DE}" srcOrd="0" destOrd="0" presId="urn:microsoft.com/office/officeart/2005/8/layout/hierarchy3"/>
    <dgm:cxn modelId="{201F89E0-24CE-40FE-B120-CB95CDFC31CF}" type="presParOf" srcId="{F4EE0853-AA5B-4405-997B-650399B7BB0C}" destId="{4908C43C-CE3D-41EB-BAC0-D34CCF4F5CB6}" srcOrd="1" destOrd="0" presId="urn:microsoft.com/office/officeart/2005/8/layout/hierarchy3"/>
    <dgm:cxn modelId="{97CA7466-F637-40DC-95AF-86BED8F2A84D}" type="presParOf" srcId="{4592EE62-57F8-4DF7-A4B3-DA6A94878587}" destId="{56F54AD8-D74D-4B89-B1E7-6BA2F27F5A2C}" srcOrd="1" destOrd="0" presId="urn:microsoft.com/office/officeart/2005/8/layout/hierarchy3"/>
    <dgm:cxn modelId="{1B8E073D-1EFF-4166-A028-A3A354E6F0C0}" type="presParOf" srcId="{56F54AD8-D74D-4B89-B1E7-6BA2F27F5A2C}" destId="{5449AB8B-7A1B-45C8-AEF1-08CD4078C611}" srcOrd="0" destOrd="0" presId="urn:microsoft.com/office/officeart/2005/8/layout/hierarchy3"/>
    <dgm:cxn modelId="{AC9EEF19-60D9-4DB6-8B9A-5CE3B41E7693}" type="presParOf" srcId="{56F54AD8-D74D-4B89-B1E7-6BA2F27F5A2C}" destId="{E4E41635-9603-469D-829C-8A4AECC2C238}" srcOrd="1" destOrd="0" presId="urn:microsoft.com/office/officeart/2005/8/layout/hierarchy3"/>
    <dgm:cxn modelId="{7E90F161-1351-464A-819B-69F02EE0B123}" type="presParOf" srcId="{A0459A93-552E-4C61-A679-3A101620722D}" destId="{839D9A57-45B6-404A-B0E7-80C98F6971FA}" srcOrd="3" destOrd="0" presId="urn:microsoft.com/office/officeart/2005/8/layout/hierarchy3"/>
    <dgm:cxn modelId="{DD0E4E45-702A-4056-9A87-EB11A43FBBE7}" type="presParOf" srcId="{839D9A57-45B6-404A-B0E7-80C98F6971FA}" destId="{B42D0726-DB2D-424E-B2DF-32C3CBBA25A0}" srcOrd="0" destOrd="0" presId="urn:microsoft.com/office/officeart/2005/8/layout/hierarchy3"/>
    <dgm:cxn modelId="{78207E8A-161F-4D5C-9F3E-5B951857FAAA}" type="presParOf" srcId="{B42D0726-DB2D-424E-B2DF-32C3CBBA25A0}" destId="{9572619A-BFDC-41A5-9840-75C3E3B11672}" srcOrd="0" destOrd="0" presId="urn:microsoft.com/office/officeart/2005/8/layout/hierarchy3"/>
    <dgm:cxn modelId="{D8C743B3-0619-4769-83A3-BE6FEC434E85}" type="presParOf" srcId="{B42D0726-DB2D-424E-B2DF-32C3CBBA25A0}" destId="{F683B1D4-CF60-4E54-A959-3B763C523F0F}" srcOrd="1" destOrd="0" presId="urn:microsoft.com/office/officeart/2005/8/layout/hierarchy3"/>
    <dgm:cxn modelId="{9170C752-7568-49C9-A703-A799F46BF370}" type="presParOf" srcId="{839D9A57-45B6-404A-B0E7-80C98F6971FA}" destId="{D5DDD277-85CA-486D-B4F1-86B01A4002B3}" srcOrd="1" destOrd="0" presId="urn:microsoft.com/office/officeart/2005/8/layout/hierarchy3"/>
    <dgm:cxn modelId="{42AEB23A-0B2A-4CCC-95B4-68EA0F4ABA89}" type="presParOf" srcId="{D5DDD277-85CA-486D-B4F1-86B01A4002B3}" destId="{09CF8030-2B74-4D4E-8A41-724F9B7EAC74}" srcOrd="0" destOrd="0" presId="urn:microsoft.com/office/officeart/2005/8/layout/hierarchy3"/>
    <dgm:cxn modelId="{42468D8E-BBED-4F0A-993D-FB3BD93FA752}" type="presParOf" srcId="{D5DDD277-85CA-486D-B4F1-86B01A4002B3}" destId="{B0E7D8F9-283A-4382-92BA-289F29CDF18F}"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035532-E917-4274-B84B-A9B02F24EA11}">
      <dsp:nvSpPr>
        <dsp:cNvPr id="0" name=""/>
        <dsp:cNvSpPr/>
      </dsp:nvSpPr>
      <dsp:spPr>
        <a:xfrm>
          <a:off x="0" y="181529"/>
          <a:ext cx="8488680" cy="99225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58816" tIns="208280" rIns="658816" bIns="99568" numCol="1" spcCol="1270" anchor="t" anchorCtr="0">
          <a:noAutofit/>
        </a:bodyPr>
        <a:lstStyle/>
        <a:p>
          <a:pPr marL="114300" lvl="1" indent="-114300" algn="l" defTabSz="622300">
            <a:lnSpc>
              <a:spcPct val="100000"/>
            </a:lnSpc>
            <a:spcBef>
              <a:spcPct val="0"/>
            </a:spcBef>
            <a:spcAft>
              <a:spcPct val="15000"/>
            </a:spcAft>
            <a:buChar char="••"/>
          </a:pPr>
          <a:r>
            <a:rPr lang="en-IN" sz="1400" kern="1200" dirty="0">
              <a:solidFill>
                <a:schemeClr val="bg2">
                  <a:lumMod val="50000"/>
                </a:schemeClr>
              </a:solidFill>
            </a:rPr>
            <a:t>The scandal regarding the Shrewsbury and Telford Hospital NHS Trust maternity has</a:t>
          </a:r>
          <a:endParaRPr lang="en-GB" sz="1400" kern="1200" dirty="0">
            <a:solidFill>
              <a:schemeClr val="bg2">
                <a:lumMod val="50000"/>
              </a:schemeClr>
            </a:solidFill>
          </a:endParaRPr>
        </a:p>
        <a:p>
          <a:pPr marL="114300" lvl="1" indent="-114300" algn="l" defTabSz="622300">
            <a:lnSpc>
              <a:spcPct val="100000"/>
            </a:lnSpc>
            <a:spcBef>
              <a:spcPct val="0"/>
            </a:spcBef>
            <a:spcAft>
              <a:spcPct val="15000"/>
            </a:spcAft>
            <a:buChar char="••"/>
          </a:pPr>
          <a:r>
            <a:rPr lang="en-IN" sz="1400" kern="1200" dirty="0">
              <a:solidFill>
                <a:schemeClr val="bg2">
                  <a:lumMod val="50000"/>
                </a:schemeClr>
              </a:solidFill>
            </a:rPr>
            <a:t>represented a highly significant patient safety failure in the history of the NHS (House of</a:t>
          </a:r>
          <a:endParaRPr lang="en-GB" sz="1400" kern="1200" dirty="0">
            <a:solidFill>
              <a:schemeClr val="bg2">
                <a:lumMod val="50000"/>
              </a:schemeClr>
            </a:solidFill>
          </a:endParaRPr>
        </a:p>
        <a:p>
          <a:pPr marL="114300" lvl="1" indent="-114300" algn="l" defTabSz="622300">
            <a:lnSpc>
              <a:spcPct val="100000"/>
            </a:lnSpc>
            <a:spcBef>
              <a:spcPct val="0"/>
            </a:spcBef>
            <a:spcAft>
              <a:spcPct val="15000"/>
            </a:spcAft>
            <a:buChar char="••"/>
          </a:pPr>
          <a:r>
            <a:rPr lang="en-IN" sz="1400" kern="1200" dirty="0">
              <a:solidFill>
                <a:schemeClr val="bg2">
                  <a:lumMod val="50000"/>
                </a:schemeClr>
              </a:solidFill>
            </a:rPr>
            <a:t>Commons, 2022).</a:t>
          </a:r>
          <a:endParaRPr lang="en-GB" sz="1400" kern="1200" dirty="0">
            <a:solidFill>
              <a:schemeClr val="bg2">
                <a:lumMod val="50000"/>
              </a:schemeClr>
            </a:solidFill>
          </a:endParaRPr>
        </a:p>
      </dsp:txBody>
      <dsp:txXfrm>
        <a:off x="0" y="181529"/>
        <a:ext cx="8488680" cy="992250"/>
      </dsp:txXfrm>
    </dsp:sp>
    <dsp:sp modelId="{47E93749-60DA-4020-8FA2-018AF869CBA1}">
      <dsp:nvSpPr>
        <dsp:cNvPr id="0" name=""/>
        <dsp:cNvSpPr/>
      </dsp:nvSpPr>
      <dsp:spPr>
        <a:xfrm>
          <a:off x="424434" y="33929"/>
          <a:ext cx="5942076" cy="2952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4596" tIns="0" rIns="224596" bIns="0" numCol="1" spcCol="1270" anchor="ctr" anchorCtr="0">
          <a:noAutofit/>
        </a:bodyPr>
        <a:lstStyle/>
        <a:p>
          <a:pPr lvl="0" algn="l" defTabSz="622300">
            <a:lnSpc>
              <a:spcPct val="100000"/>
            </a:lnSpc>
            <a:spcBef>
              <a:spcPct val="0"/>
            </a:spcBef>
            <a:spcAft>
              <a:spcPct val="35000"/>
            </a:spcAft>
            <a:buNone/>
          </a:pPr>
          <a:r>
            <a:rPr lang="en-GB" sz="1400" b="1" kern="1200" dirty="0">
              <a:solidFill>
                <a:schemeClr val="bg2">
                  <a:lumMod val="50000"/>
                </a:schemeClr>
              </a:solidFill>
            </a:rPr>
            <a:t>Significance of the Scandal</a:t>
          </a:r>
        </a:p>
      </dsp:txBody>
      <dsp:txXfrm>
        <a:off x="438844" y="48339"/>
        <a:ext cx="5913256" cy="266380"/>
      </dsp:txXfrm>
    </dsp:sp>
    <dsp:sp modelId="{6AC661E7-2E85-45D9-9C7E-032E32ED158E}">
      <dsp:nvSpPr>
        <dsp:cNvPr id="0" name=""/>
        <dsp:cNvSpPr/>
      </dsp:nvSpPr>
      <dsp:spPr>
        <a:xfrm>
          <a:off x="0" y="1375379"/>
          <a:ext cx="8488680" cy="7560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58816" tIns="208280" rIns="658816" bIns="99568" numCol="1" spcCol="1270" anchor="t" anchorCtr="0">
          <a:noAutofit/>
        </a:bodyPr>
        <a:lstStyle/>
        <a:p>
          <a:pPr marL="114300" lvl="1" indent="-114300" algn="l" defTabSz="622300">
            <a:lnSpc>
              <a:spcPct val="100000"/>
            </a:lnSpc>
            <a:spcBef>
              <a:spcPct val="0"/>
            </a:spcBef>
            <a:spcAft>
              <a:spcPct val="15000"/>
            </a:spcAft>
            <a:buChar char="••"/>
          </a:pPr>
          <a:r>
            <a:rPr lang="en-IN" sz="1400" kern="1200" dirty="0">
              <a:solidFill>
                <a:schemeClr val="bg2">
                  <a:lumMod val="50000"/>
                </a:schemeClr>
              </a:solidFill>
            </a:rPr>
            <a:t>Besides, the reports also revealed in the Ockenden Review that failures in maternity care</a:t>
          </a:r>
        </a:p>
        <a:p>
          <a:pPr marL="114300" lvl="1" indent="-114300" algn="l" defTabSz="622300">
            <a:lnSpc>
              <a:spcPct val="100000"/>
            </a:lnSpc>
            <a:spcBef>
              <a:spcPct val="0"/>
            </a:spcBef>
            <a:spcAft>
              <a:spcPct val="15000"/>
            </a:spcAft>
            <a:buChar char="••"/>
          </a:pPr>
          <a:r>
            <a:rPr lang="en-IN" sz="1400" kern="1200" dirty="0">
              <a:solidFill>
                <a:schemeClr val="bg2">
                  <a:lumMod val="50000"/>
                </a:schemeClr>
              </a:solidFill>
            </a:rPr>
            <a:t>had resulted in avoidable maternal and neonatal harm (House of Commons, 2022).</a:t>
          </a:r>
        </a:p>
      </dsp:txBody>
      <dsp:txXfrm>
        <a:off x="0" y="1375379"/>
        <a:ext cx="8488680" cy="756000"/>
      </dsp:txXfrm>
    </dsp:sp>
    <dsp:sp modelId="{921F2CF9-49B2-4233-B15F-CB4806F62130}">
      <dsp:nvSpPr>
        <dsp:cNvPr id="0" name=""/>
        <dsp:cNvSpPr/>
      </dsp:nvSpPr>
      <dsp:spPr>
        <a:xfrm>
          <a:off x="424434" y="1227779"/>
          <a:ext cx="5942076" cy="2952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4596" tIns="0" rIns="224596" bIns="0" numCol="1" spcCol="1270" anchor="ctr" anchorCtr="0">
          <a:noAutofit/>
        </a:bodyPr>
        <a:lstStyle/>
        <a:p>
          <a:pPr lvl="0" algn="l" defTabSz="622300">
            <a:lnSpc>
              <a:spcPct val="100000"/>
            </a:lnSpc>
            <a:spcBef>
              <a:spcPct val="0"/>
            </a:spcBef>
            <a:spcAft>
              <a:spcPct val="35000"/>
            </a:spcAft>
            <a:buNone/>
          </a:pPr>
          <a:r>
            <a:rPr lang="en-IN" sz="1400" b="1" kern="1200" dirty="0">
              <a:solidFill>
                <a:schemeClr val="bg2">
                  <a:lumMod val="50000"/>
                </a:schemeClr>
              </a:solidFill>
            </a:rPr>
            <a:t>Findings of the Ockenden Review</a:t>
          </a:r>
        </a:p>
      </dsp:txBody>
      <dsp:txXfrm>
        <a:off x="438844" y="1242189"/>
        <a:ext cx="5913256" cy="266380"/>
      </dsp:txXfrm>
    </dsp:sp>
    <dsp:sp modelId="{145CD607-2D3B-4A74-B8AC-753015D3B059}">
      <dsp:nvSpPr>
        <dsp:cNvPr id="0" name=""/>
        <dsp:cNvSpPr/>
      </dsp:nvSpPr>
      <dsp:spPr>
        <a:xfrm>
          <a:off x="0" y="2332980"/>
          <a:ext cx="8488680" cy="7560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58816" tIns="208280" rIns="658816" bIns="99568" numCol="1" spcCol="1270" anchor="t" anchorCtr="0">
          <a:noAutofit/>
        </a:bodyPr>
        <a:lstStyle/>
        <a:p>
          <a:pPr marL="114300" lvl="1" indent="-114300" algn="l" defTabSz="622300">
            <a:lnSpc>
              <a:spcPct val="100000"/>
            </a:lnSpc>
            <a:spcBef>
              <a:spcPct val="0"/>
            </a:spcBef>
            <a:spcAft>
              <a:spcPct val="15000"/>
            </a:spcAft>
            <a:buChar char="••"/>
          </a:pPr>
          <a:r>
            <a:rPr lang="en-IN" sz="1400" kern="1200" dirty="0">
              <a:solidFill>
                <a:schemeClr val="bg2">
                  <a:lumMod val="50000"/>
                </a:schemeClr>
              </a:solidFill>
            </a:rPr>
            <a:t>Besides, the case study has identified a detailed systemic weakness in governance,</a:t>
          </a:r>
        </a:p>
        <a:p>
          <a:pPr marL="114300" lvl="1" indent="-114300" algn="l" defTabSz="622300">
            <a:lnSpc>
              <a:spcPct val="100000"/>
            </a:lnSpc>
            <a:spcBef>
              <a:spcPct val="0"/>
            </a:spcBef>
            <a:spcAft>
              <a:spcPct val="15000"/>
            </a:spcAft>
            <a:buChar char="••"/>
          </a:pPr>
          <a:r>
            <a:rPr lang="en-IN" sz="1400" kern="1200" dirty="0">
              <a:solidFill>
                <a:schemeClr val="bg2">
                  <a:lumMod val="50000"/>
                </a:schemeClr>
              </a:solidFill>
            </a:rPr>
            <a:t>staffing, leadership and clinical practice.</a:t>
          </a:r>
        </a:p>
      </dsp:txBody>
      <dsp:txXfrm>
        <a:off x="0" y="2332980"/>
        <a:ext cx="8488680" cy="756000"/>
      </dsp:txXfrm>
    </dsp:sp>
    <dsp:sp modelId="{E481310C-1916-4C6A-98DC-6AFC578CC142}">
      <dsp:nvSpPr>
        <dsp:cNvPr id="0" name=""/>
        <dsp:cNvSpPr/>
      </dsp:nvSpPr>
      <dsp:spPr>
        <a:xfrm>
          <a:off x="424434" y="2185380"/>
          <a:ext cx="5942076" cy="2952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4596" tIns="0" rIns="224596" bIns="0" numCol="1" spcCol="1270" anchor="ctr" anchorCtr="0">
          <a:noAutofit/>
        </a:bodyPr>
        <a:lstStyle/>
        <a:p>
          <a:pPr lvl="0" algn="l" defTabSz="622300">
            <a:lnSpc>
              <a:spcPct val="100000"/>
            </a:lnSpc>
            <a:spcBef>
              <a:spcPct val="0"/>
            </a:spcBef>
            <a:spcAft>
              <a:spcPct val="35000"/>
            </a:spcAft>
            <a:buNone/>
          </a:pPr>
          <a:r>
            <a:rPr lang="en-IN" sz="1400" b="1" kern="1200" dirty="0">
              <a:solidFill>
                <a:schemeClr val="bg2">
                  <a:lumMod val="50000"/>
                </a:schemeClr>
              </a:solidFill>
            </a:rPr>
            <a:t>Systemic Organisational Reviews</a:t>
          </a:r>
        </a:p>
      </dsp:txBody>
      <dsp:txXfrm>
        <a:off x="438844" y="2199790"/>
        <a:ext cx="5913256" cy="266380"/>
      </dsp:txXfrm>
    </dsp:sp>
    <dsp:sp modelId="{2DCA3469-E198-4672-94CF-9156747C4FC8}">
      <dsp:nvSpPr>
        <dsp:cNvPr id="0" name=""/>
        <dsp:cNvSpPr/>
      </dsp:nvSpPr>
      <dsp:spPr>
        <a:xfrm>
          <a:off x="0" y="3290580"/>
          <a:ext cx="8488680" cy="7560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58816" tIns="208280" rIns="658816" bIns="99568" numCol="1" spcCol="1270" anchor="t" anchorCtr="0">
          <a:noAutofit/>
        </a:bodyPr>
        <a:lstStyle/>
        <a:p>
          <a:pPr marL="114300" lvl="1" indent="-114300" algn="l" defTabSz="622300">
            <a:lnSpc>
              <a:spcPct val="100000"/>
            </a:lnSpc>
            <a:spcBef>
              <a:spcPct val="0"/>
            </a:spcBef>
            <a:spcAft>
              <a:spcPct val="15000"/>
            </a:spcAft>
            <a:buChar char="••"/>
          </a:pPr>
          <a:r>
            <a:rPr lang="en-IN" sz="1400" kern="1200" dirty="0">
              <a:solidFill>
                <a:schemeClr val="bg2">
                  <a:lumMod val="50000"/>
                </a:schemeClr>
              </a:solidFill>
            </a:rPr>
            <a:t>This presentation in short has examined the root causes behind the quality improvement</a:t>
          </a:r>
        </a:p>
        <a:p>
          <a:pPr marL="114300" lvl="1" indent="-114300" algn="l" defTabSz="622300">
            <a:lnSpc>
              <a:spcPct val="100000"/>
            </a:lnSpc>
            <a:spcBef>
              <a:spcPct val="0"/>
            </a:spcBef>
            <a:spcAft>
              <a:spcPct val="15000"/>
            </a:spcAft>
            <a:buChar char="••"/>
          </a:pPr>
          <a:r>
            <a:rPr lang="en-IN" sz="1400" kern="1200" dirty="0">
              <a:solidFill>
                <a:schemeClr val="bg2">
                  <a:lumMod val="50000"/>
                </a:schemeClr>
              </a:solidFill>
            </a:rPr>
            <a:t>models while analysing the policy issues and service impacts.</a:t>
          </a:r>
        </a:p>
      </dsp:txBody>
      <dsp:txXfrm>
        <a:off x="0" y="3290580"/>
        <a:ext cx="8488680" cy="756000"/>
      </dsp:txXfrm>
    </dsp:sp>
    <dsp:sp modelId="{E22AB880-D248-4709-A182-CDC3DF9EAADC}">
      <dsp:nvSpPr>
        <dsp:cNvPr id="0" name=""/>
        <dsp:cNvSpPr/>
      </dsp:nvSpPr>
      <dsp:spPr>
        <a:xfrm>
          <a:off x="424434" y="3142980"/>
          <a:ext cx="5942076" cy="2952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4596" tIns="0" rIns="224596" bIns="0" numCol="1" spcCol="1270" anchor="ctr" anchorCtr="0">
          <a:noAutofit/>
        </a:bodyPr>
        <a:lstStyle/>
        <a:p>
          <a:pPr lvl="0" algn="l" defTabSz="622300">
            <a:lnSpc>
              <a:spcPct val="100000"/>
            </a:lnSpc>
            <a:spcBef>
              <a:spcPct val="0"/>
            </a:spcBef>
            <a:spcAft>
              <a:spcPct val="35000"/>
            </a:spcAft>
            <a:buNone/>
          </a:pPr>
          <a:r>
            <a:rPr lang="en-IN" sz="1400" b="1" kern="1200" dirty="0">
              <a:solidFill>
                <a:schemeClr val="bg2">
                  <a:lumMod val="50000"/>
                </a:schemeClr>
              </a:solidFill>
            </a:rPr>
            <a:t>Presentation Focus</a:t>
          </a:r>
        </a:p>
      </dsp:txBody>
      <dsp:txXfrm>
        <a:off x="438844" y="3157390"/>
        <a:ext cx="5913256" cy="2663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044AE6-AE6F-428C-8087-9445A14FEED9}">
      <dsp:nvSpPr>
        <dsp:cNvPr id="0" name=""/>
        <dsp:cNvSpPr/>
      </dsp:nvSpPr>
      <dsp:spPr>
        <a:xfrm>
          <a:off x="558" y="79046"/>
          <a:ext cx="2176611" cy="1940274"/>
        </a:xfrm>
        <a:prstGeom prst="rect">
          <a:avLst/>
        </a:prstGeom>
        <a:solidFill>
          <a:schemeClr val="accent4">
            <a:lumMod val="20000"/>
            <a:lumOff val="8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just" defTabSz="622300">
            <a:lnSpc>
              <a:spcPct val="90000"/>
            </a:lnSpc>
            <a:spcBef>
              <a:spcPct val="0"/>
            </a:spcBef>
            <a:spcAft>
              <a:spcPct val="35000"/>
            </a:spcAft>
            <a:buNone/>
          </a:pPr>
          <a:r>
            <a:rPr lang="en-IN" sz="1400" kern="1200" dirty="0">
              <a:solidFill>
                <a:schemeClr val="bg2">
                  <a:lumMod val="50000"/>
                </a:schemeClr>
              </a:solidFill>
              <a:latin typeface="+mn-lt"/>
              <a:cs typeface="Times New Roman" panose="02020603050405020304" pitchFamily="18" charset="0"/>
            </a:rPr>
            <a:t>The government reports have highlighted that maternity failures had spanned from the years 1973–2020, thus, becoming the largest NHS inquiry while reviewing 1,486 families and 1,592 clinical incidents (Gov.uk, 2022).</a:t>
          </a:r>
          <a:endParaRPr lang="en-GB" sz="1400" kern="1200" dirty="0">
            <a:solidFill>
              <a:schemeClr val="bg2">
                <a:lumMod val="50000"/>
              </a:schemeClr>
            </a:solidFill>
            <a:latin typeface="+mn-lt"/>
            <a:cs typeface="Times New Roman" panose="02020603050405020304" pitchFamily="18" charset="0"/>
          </a:endParaRPr>
        </a:p>
      </dsp:txBody>
      <dsp:txXfrm>
        <a:off x="558" y="79046"/>
        <a:ext cx="2176611" cy="1940274"/>
      </dsp:txXfrm>
    </dsp:sp>
    <dsp:sp modelId="{A4DF6EE0-2577-4432-9557-D99499770D5A}">
      <dsp:nvSpPr>
        <dsp:cNvPr id="0" name=""/>
        <dsp:cNvSpPr/>
      </dsp:nvSpPr>
      <dsp:spPr>
        <a:xfrm>
          <a:off x="2394830" y="79046"/>
          <a:ext cx="2176611" cy="1940274"/>
        </a:xfrm>
        <a:prstGeom prst="rect">
          <a:avLst/>
        </a:prstGeom>
        <a:solidFill>
          <a:schemeClr val="accent4">
            <a:lumMod val="20000"/>
            <a:lumOff val="8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just" defTabSz="622300">
            <a:lnSpc>
              <a:spcPct val="90000"/>
            </a:lnSpc>
            <a:spcBef>
              <a:spcPct val="0"/>
            </a:spcBef>
            <a:spcAft>
              <a:spcPct val="35000"/>
            </a:spcAft>
            <a:buNone/>
          </a:pPr>
          <a:r>
            <a:rPr lang="en-IN" sz="1400" kern="1200" dirty="0">
              <a:solidFill>
                <a:schemeClr val="bg2">
                  <a:lumMod val="50000"/>
                </a:schemeClr>
              </a:solidFill>
              <a:latin typeface="+mn-lt"/>
              <a:cs typeface="Times New Roman" panose="02020603050405020304" pitchFamily="18" charset="0"/>
            </a:rPr>
            <a:t>Recent news has reported that repeated failures are currently affecting hundreds of families through avoidable maternal deaths, stillbirths, birth-related injuries and neonatal deaths (ITVX, 2022).</a:t>
          </a:r>
        </a:p>
      </dsp:txBody>
      <dsp:txXfrm>
        <a:off x="2394830" y="79046"/>
        <a:ext cx="2176611" cy="1940274"/>
      </dsp:txXfrm>
    </dsp:sp>
    <dsp:sp modelId="{4EC2C5D9-ECF0-4EB3-821C-E8E715049B97}">
      <dsp:nvSpPr>
        <dsp:cNvPr id="0" name=""/>
        <dsp:cNvSpPr/>
      </dsp:nvSpPr>
      <dsp:spPr>
        <a:xfrm>
          <a:off x="558" y="2236982"/>
          <a:ext cx="2176611" cy="1940274"/>
        </a:xfrm>
        <a:prstGeom prst="rect">
          <a:avLst/>
        </a:prstGeom>
        <a:solidFill>
          <a:schemeClr val="accent4">
            <a:lumMod val="20000"/>
            <a:lumOff val="8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just" defTabSz="622300">
            <a:lnSpc>
              <a:spcPct val="90000"/>
            </a:lnSpc>
            <a:spcBef>
              <a:spcPct val="0"/>
            </a:spcBef>
            <a:spcAft>
              <a:spcPct val="35000"/>
            </a:spcAft>
            <a:buNone/>
          </a:pPr>
          <a:r>
            <a:rPr lang="en-IN" sz="1400" kern="1200" dirty="0">
              <a:solidFill>
                <a:schemeClr val="bg2">
                  <a:lumMod val="50000"/>
                </a:schemeClr>
              </a:solidFill>
              <a:latin typeface="+mn-lt"/>
              <a:cs typeface="Times New Roman" panose="02020603050405020304" pitchFamily="18" charset="0"/>
            </a:rPr>
            <a:t>Reports also highlighted that investigators had concluded that there were 201 babies and 9 mothers who might have survived with better care (ITVX, 2022).</a:t>
          </a:r>
        </a:p>
      </dsp:txBody>
      <dsp:txXfrm>
        <a:off x="558" y="2236982"/>
        <a:ext cx="2176611" cy="1940274"/>
      </dsp:txXfrm>
    </dsp:sp>
    <dsp:sp modelId="{8902C0CF-31A2-448F-A788-A199367A7224}">
      <dsp:nvSpPr>
        <dsp:cNvPr id="0" name=""/>
        <dsp:cNvSpPr/>
      </dsp:nvSpPr>
      <dsp:spPr>
        <a:xfrm>
          <a:off x="2394830" y="2236982"/>
          <a:ext cx="2176611" cy="1940274"/>
        </a:xfrm>
        <a:prstGeom prst="rect">
          <a:avLst/>
        </a:prstGeom>
        <a:solidFill>
          <a:schemeClr val="accent4">
            <a:lumMod val="20000"/>
            <a:lumOff val="8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just" defTabSz="622300">
            <a:lnSpc>
              <a:spcPct val="90000"/>
            </a:lnSpc>
            <a:spcBef>
              <a:spcPct val="0"/>
            </a:spcBef>
            <a:spcAft>
              <a:spcPct val="35000"/>
            </a:spcAft>
            <a:buNone/>
          </a:pPr>
          <a:r>
            <a:rPr lang="en-IN" sz="1400" kern="1200" dirty="0">
              <a:solidFill>
                <a:schemeClr val="bg2">
                  <a:lumMod val="50000"/>
                </a:schemeClr>
              </a:solidFill>
              <a:latin typeface="+mn-lt"/>
              <a:cs typeface="Times New Roman" panose="02020603050405020304" pitchFamily="18" charset="0"/>
            </a:rPr>
            <a:t>Thus, the key findings have highlighted poor care, inadequate </a:t>
          </a:r>
          <a:r>
            <a:rPr lang="en-IN" sz="1400" kern="1200" dirty="0" err="1">
              <a:solidFill>
                <a:schemeClr val="bg2">
                  <a:lumMod val="50000"/>
                </a:schemeClr>
              </a:solidFill>
              <a:latin typeface="+mn-lt"/>
              <a:cs typeface="Times New Roman" panose="02020603050405020304" pitchFamily="18" charset="0"/>
            </a:rPr>
            <a:t>fetal</a:t>
          </a:r>
          <a:r>
            <a:rPr lang="en-IN" sz="1400" kern="1200" dirty="0">
              <a:solidFill>
                <a:schemeClr val="bg2">
                  <a:lumMod val="50000"/>
                </a:schemeClr>
              </a:solidFill>
              <a:latin typeface="+mn-lt"/>
              <a:cs typeface="Times New Roman" panose="02020603050405020304" pitchFamily="18" charset="0"/>
            </a:rPr>
            <a:t> monitoring and weak governance led to failures in the maternity services (Gov.uk, 2022</a:t>
          </a:r>
          <a:r>
            <a:rPr lang="en-IN" sz="1600" kern="1200" dirty="0">
              <a:solidFill>
                <a:schemeClr val="bg2">
                  <a:lumMod val="50000"/>
                </a:schemeClr>
              </a:solidFill>
              <a:latin typeface="+mn-lt"/>
              <a:cs typeface="Times New Roman" panose="02020603050405020304" pitchFamily="18" charset="0"/>
            </a:rPr>
            <a:t>).</a:t>
          </a:r>
        </a:p>
      </dsp:txBody>
      <dsp:txXfrm>
        <a:off x="2394830" y="2236982"/>
        <a:ext cx="2176611" cy="19402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95C77A-444E-4AAE-938D-D4BD9483DEB9}">
      <dsp:nvSpPr>
        <dsp:cNvPr id="0" name=""/>
        <dsp:cNvSpPr/>
      </dsp:nvSpPr>
      <dsp:spPr>
        <a:xfrm>
          <a:off x="1046422" y="815"/>
          <a:ext cx="3997253" cy="937748"/>
        </a:xfrm>
        <a:prstGeom prst="rightArrow">
          <a:avLst>
            <a:gd name="adj1" fmla="val 75000"/>
            <a:gd name="adj2" fmla="val 50000"/>
          </a:avLst>
        </a:prstGeom>
        <a:solidFill>
          <a:schemeClr val="accent6">
            <a:lumMod val="20000"/>
            <a:lumOff val="80000"/>
            <a:alpha val="9000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 tIns="7620" rIns="7620" bIns="7620" numCol="1" spcCol="1270" anchor="t" anchorCtr="0">
          <a:noAutofit/>
        </a:bodyPr>
        <a:lstStyle/>
        <a:p>
          <a:pPr marL="114300" lvl="1" indent="-114300" algn="ctr" defTabSz="533400">
            <a:lnSpc>
              <a:spcPct val="90000"/>
            </a:lnSpc>
            <a:spcBef>
              <a:spcPct val="0"/>
            </a:spcBef>
            <a:spcAft>
              <a:spcPct val="15000"/>
            </a:spcAft>
            <a:buChar char="••"/>
          </a:pPr>
          <a:r>
            <a:rPr lang="en-IN" sz="1200" kern="1200" dirty="0">
              <a:solidFill>
                <a:schemeClr val="bg2">
                  <a:lumMod val="50000"/>
                </a:schemeClr>
              </a:solidFill>
            </a:rPr>
            <a:t>Besides, the clinical governance systems led to failures in detecting the recurring safety concerns despite 1,592 reviewed incidents, thus, limiting oversight action (BMJ, 2022).</a:t>
          </a:r>
          <a:endParaRPr lang="en-GB" sz="1200" kern="1200" dirty="0">
            <a:solidFill>
              <a:schemeClr val="bg2">
                <a:lumMod val="50000"/>
              </a:schemeClr>
            </a:solidFill>
          </a:endParaRPr>
        </a:p>
      </dsp:txBody>
      <dsp:txXfrm>
        <a:off x="1046422" y="118034"/>
        <a:ext cx="3645598" cy="703311"/>
      </dsp:txXfrm>
    </dsp:sp>
    <dsp:sp modelId="{4F8663BA-9CB7-4641-928D-621DCCD82F80}">
      <dsp:nvSpPr>
        <dsp:cNvPr id="0" name=""/>
        <dsp:cNvSpPr/>
      </dsp:nvSpPr>
      <dsp:spPr>
        <a:xfrm>
          <a:off x="2670" y="815"/>
          <a:ext cx="1043752" cy="937748"/>
        </a:xfrm>
        <a:prstGeom prst="roundRect">
          <a:avLst/>
        </a:prstGeom>
        <a:solidFill>
          <a:schemeClr val="accent5">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22860" rIns="45720" bIns="22860" numCol="1" spcCol="1270" anchor="ctr" anchorCtr="0">
          <a:noAutofit/>
        </a:bodyPr>
        <a:lstStyle/>
        <a:p>
          <a:pPr lvl="0" algn="ctr" defTabSz="533400">
            <a:lnSpc>
              <a:spcPct val="90000"/>
            </a:lnSpc>
            <a:spcBef>
              <a:spcPct val="0"/>
            </a:spcBef>
            <a:spcAft>
              <a:spcPct val="35000"/>
            </a:spcAft>
          </a:pPr>
          <a:r>
            <a:rPr lang="en-GB" sz="1200" b="1" kern="1200" dirty="0">
              <a:solidFill>
                <a:schemeClr val="bg2">
                  <a:lumMod val="50000"/>
                </a:schemeClr>
              </a:solidFill>
            </a:rPr>
            <a:t>Clinical Governance Failure</a:t>
          </a:r>
        </a:p>
      </dsp:txBody>
      <dsp:txXfrm>
        <a:off x="48447" y="46592"/>
        <a:ext cx="952198" cy="846194"/>
      </dsp:txXfrm>
    </dsp:sp>
    <dsp:sp modelId="{595469CE-A0EE-4DA8-89A2-32CA6E3D563D}">
      <dsp:nvSpPr>
        <dsp:cNvPr id="0" name=""/>
        <dsp:cNvSpPr/>
      </dsp:nvSpPr>
      <dsp:spPr>
        <a:xfrm>
          <a:off x="1046422" y="1032338"/>
          <a:ext cx="3997253" cy="1092476"/>
        </a:xfrm>
        <a:prstGeom prst="rightArrow">
          <a:avLst>
            <a:gd name="adj1" fmla="val 75000"/>
            <a:gd name="adj2" fmla="val 50000"/>
          </a:avLst>
        </a:prstGeom>
        <a:solidFill>
          <a:schemeClr val="accent6">
            <a:lumMod val="20000"/>
            <a:lumOff val="80000"/>
            <a:alpha val="9000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 tIns="7620" rIns="7620" bIns="7620" numCol="1" spcCol="1270" anchor="t" anchorCtr="0">
          <a:noAutofit/>
        </a:bodyPr>
        <a:lstStyle/>
        <a:p>
          <a:pPr marL="114300" lvl="1" indent="-114300" algn="ctr" defTabSz="533400">
            <a:lnSpc>
              <a:spcPct val="90000"/>
            </a:lnSpc>
            <a:spcBef>
              <a:spcPct val="0"/>
            </a:spcBef>
            <a:spcAft>
              <a:spcPct val="15000"/>
            </a:spcAft>
            <a:buChar char="••"/>
          </a:pPr>
          <a:r>
            <a:rPr lang="en-IN" sz="1200" kern="1200" dirty="0">
              <a:solidFill>
                <a:schemeClr val="bg2">
                  <a:lumMod val="50000"/>
                </a:schemeClr>
              </a:solidFill>
            </a:rPr>
            <a:t>The review also identified several hundreds of cases where there was absence of incident investigations failing to meet the expected standards while weakening the organisational learning (Healthwatch, 2022).</a:t>
          </a:r>
          <a:endParaRPr lang="en-GB" sz="1200" kern="1200" dirty="0">
            <a:solidFill>
              <a:schemeClr val="bg2">
                <a:lumMod val="50000"/>
              </a:schemeClr>
            </a:solidFill>
          </a:endParaRPr>
        </a:p>
      </dsp:txBody>
      <dsp:txXfrm>
        <a:off x="1046422" y="1168898"/>
        <a:ext cx="3587575" cy="819357"/>
      </dsp:txXfrm>
    </dsp:sp>
    <dsp:sp modelId="{D391C191-EF52-444B-B7DA-EA1D792FEC57}">
      <dsp:nvSpPr>
        <dsp:cNvPr id="0" name=""/>
        <dsp:cNvSpPr/>
      </dsp:nvSpPr>
      <dsp:spPr>
        <a:xfrm>
          <a:off x="2670" y="1109703"/>
          <a:ext cx="1043752" cy="937748"/>
        </a:xfrm>
        <a:prstGeom prst="roundRect">
          <a:avLst/>
        </a:prstGeom>
        <a:solidFill>
          <a:schemeClr val="accent5">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22860" rIns="45720" bIns="22860" numCol="1" spcCol="1270" anchor="ctr" anchorCtr="0">
          <a:noAutofit/>
        </a:bodyPr>
        <a:lstStyle/>
        <a:p>
          <a:pPr lvl="0" algn="ctr" defTabSz="533400">
            <a:lnSpc>
              <a:spcPct val="90000"/>
            </a:lnSpc>
            <a:spcBef>
              <a:spcPct val="0"/>
            </a:spcBef>
            <a:spcAft>
              <a:spcPct val="35000"/>
            </a:spcAft>
          </a:pPr>
          <a:r>
            <a:rPr lang="en-GB" sz="1200" b="1" kern="1200" dirty="0">
              <a:solidFill>
                <a:schemeClr val="bg2">
                  <a:lumMod val="50000"/>
                </a:schemeClr>
              </a:solidFill>
            </a:rPr>
            <a:t>Inadequate Incident Investigations</a:t>
          </a:r>
        </a:p>
      </dsp:txBody>
      <dsp:txXfrm>
        <a:off x="48447" y="1155480"/>
        <a:ext cx="952198" cy="846194"/>
      </dsp:txXfrm>
    </dsp:sp>
    <dsp:sp modelId="{03144E16-469D-4E33-BAC7-5BF93F8D464F}">
      <dsp:nvSpPr>
        <dsp:cNvPr id="0" name=""/>
        <dsp:cNvSpPr/>
      </dsp:nvSpPr>
      <dsp:spPr>
        <a:xfrm>
          <a:off x="1046422" y="2218590"/>
          <a:ext cx="3997253" cy="937748"/>
        </a:xfrm>
        <a:prstGeom prst="rightArrow">
          <a:avLst>
            <a:gd name="adj1" fmla="val 75000"/>
            <a:gd name="adj2" fmla="val 50000"/>
          </a:avLst>
        </a:prstGeom>
        <a:solidFill>
          <a:schemeClr val="accent6">
            <a:lumMod val="20000"/>
            <a:lumOff val="80000"/>
            <a:alpha val="9000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 tIns="7620" rIns="7620" bIns="7620" numCol="1" spcCol="1270" anchor="t" anchorCtr="0">
          <a:noAutofit/>
        </a:bodyPr>
        <a:lstStyle/>
        <a:p>
          <a:pPr marL="114300" lvl="1" indent="-114300" algn="ctr" defTabSz="533400">
            <a:lnSpc>
              <a:spcPct val="90000"/>
            </a:lnSpc>
            <a:spcBef>
              <a:spcPct val="0"/>
            </a:spcBef>
            <a:spcAft>
              <a:spcPct val="15000"/>
            </a:spcAft>
            <a:buChar char="••"/>
          </a:pPr>
          <a:r>
            <a:rPr lang="en-IN" sz="1200" kern="1200" dirty="0">
              <a:solidFill>
                <a:schemeClr val="bg2">
                  <a:lumMod val="50000"/>
                </a:schemeClr>
              </a:solidFill>
            </a:rPr>
            <a:t>Besides, governance teams had downgraded serious incidents while reducing external scrutiny and masking the scale of harm (House of Commons, 2022).</a:t>
          </a:r>
          <a:endParaRPr lang="en-GB" sz="1200" kern="1200" dirty="0">
            <a:solidFill>
              <a:schemeClr val="bg2">
                <a:lumMod val="50000"/>
              </a:schemeClr>
            </a:solidFill>
          </a:endParaRPr>
        </a:p>
      </dsp:txBody>
      <dsp:txXfrm>
        <a:off x="1046422" y="2335809"/>
        <a:ext cx="3645598" cy="703311"/>
      </dsp:txXfrm>
    </dsp:sp>
    <dsp:sp modelId="{3A3F4D40-458F-4D62-A509-DC0A4B09A36E}">
      <dsp:nvSpPr>
        <dsp:cNvPr id="0" name=""/>
        <dsp:cNvSpPr/>
      </dsp:nvSpPr>
      <dsp:spPr>
        <a:xfrm>
          <a:off x="2670" y="2218590"/>
          <a:ext cx="1043752" cy="937748"/>
        </a:xfrm>
        <a:prstGeom prst="roundRect">
          <a:avLst/>
        </a:prstGeom>
        <a:solidFill>
          <a:schemeClr val="accent5">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22860" rIns="45720" bIns="22860" numCol="1" spcCol="1270" anchor="ctr" anchorCtr="0">
          <a:noAutofit/>
        </a:bodyPr>
        <a:lstStyle/>
        <a:p>
          <a:pPr lvl="0" algn="ctr" defTabSz="533400">
            <a:lnSpc>
              <a:spcPct val="90000"/>
            </a:lnSpc>
            <a:spcBef>
              <a:spcPct val="0"/>
            </a:spcBef>
            <a:spcAft>
              <a:spcPct val="35000"/>
            </a:spcAft>
          </a:pPr>
          <a:r>
            <a:rPr lang="en-GB" sz="1200" b="1" kern="1200" dirty="0">
              <a:solidFill>
                <a:schemeClr val="bg2">
                  <a:lumMod val="50000"/>
                </a:schemeClr>
              </a:solidFill>
            </a:rPr>
            <a:t>Reduced External Scrutiny</a:t>
          </a:r>
        </a:p>
      </dsp:txBody>
      <dsp:txXfrm>
        <a:off x="48447" y="2264367"/>
        <a:ext cx="952198" cy="846194"/>
      </dsp:txXfrm>
    </dsp:sp>
    <dsp:sp modelId="{EE01038B-B5B4-48A0-977C-CD699173D52B}">
      <dsp:nvSpPr>
        <dsp:cNvPr id="0" name=""/>
        <dsp:cNvSpPr/>
      </dsp:nvSpPr>
      <dsp:spPr>
        <a:xfrm>
          <a:off x="1046422" y="3250113"/>
          <a:ext cx="3997253" cy="937748"/>
        </a:xfrm>
        <a:prstGeom prst="rightArrow">
          <a:avLst>
            <a:gd name="adj1" fmla="val 75000"/>
            <a:gd name="adj2" fmla="val 50000"/>
          </a:avLst>
        </a:prstGeom>
        <a:solidFill>
          <a:schemeClr val="accent6">
            <a:lumMod val="20000"/>
            <a:lumOff val="80000"/>
            <a:alpha val="9000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 tIns="7620" rIns="7620" bIns="7620" numCol="1" spcCol="1270" anchor="t" anchorCtr="0">
          <a:noAutofit/>
        </a:bodyPr>
        <a:lstStyle/>
        <a:p>
          <a:pPr marL="114300" lvl="1" indent="-114300" algn="ctr" defTabSz="533400">
            <a:lnSpc>
              <a:spcPct val="90000"/>
            </a:lnSpc>
            <a:spcBef>
              <a:spcPct val="0"/>
            </a:spcBef>
            <a:spcAft>
              <a:spcPct val="15000"/>
            </a:spcAft>
            <a:buChar char="••"/>
          </a:pPr>
          <a:r>
            <a:rPr lang="en-IN" sz="1200" kern="1200" dirty="0">
              <a:solidFill>
                <a:schemeClr val="bg2">
                  <a:lumMod val="50000"/>
                </a:schemeClr>
              </a:solidFill>
            </a:rPr>
            <a:t>Also, leadership weaknesses and failure to learn from adverse events also allowed unsafe practices to persist over the last two decades (BMJ, 2022a).</a:t>
          </a:r>
          <a:endParaRPr lang="en-GB" sz="1200" kern="1200" dirty="0">
            <a:solidFill>
              <a:schemeClr val="bg2">
                <a:lumMod val="50000"/>
              </a:schemeClr>
            </a:solidFill>
          </a:endParaRPr>
        </a:p>
      </dsp:txBody>
      <dsp:txXfrm>
        <a:off x="1046422" y="3367332"/>
        <a:ext cx="3645598" cy="703311"/>
      </dsp:txXfrm>
    </dsp:sp>
    <dsp:sp modelId="{ABF6E1AD-572A-4C5A-81DB-B7661464F05B}">
      <dsp:nvSpPr>
        <dsp:cNvPr id="0" name=""/>
        <dsp:cNvSpPr/>
      </dsp:nvSpPr>
      <dsp:spPr>
        <a:xfrm>
          <a:off x="2670" y="3250113"/>
          <a:ext cx="1043752" cy="937748"/>
        </a:xfrm>
        <a:prstGeom prst="roundRect">
          <a:avLst/>
        </a:prstGeom>
        <a:solidFill>
          <a:schemeClr val="accent5">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22860" rIns="45720" bIns="22860" numCol="1" spcCol="1270" anchor="ctr" anchorCtr="0">
          <a:noAutofit/>
        </a:bodyPr>
        <a:lstStyle/>
        <a:p>
          <a:pPr lvl="0" algn="ctr" defTabSz="533400">
            <a:lnSpc>
              <a:spcPct val="90000"/>
            </a:lnSpc>
            <a:spcBef>
              <a:spcPct val="0"/>
            </a:spcBef>
            <a:spcAft>
              <a:spcPct val="35000"/>
            </a:spcAft>
          </a:pPr>
          <a:r>
            <a:rPr lang="en-GB" sz="1200" b="1" kern="1200" dirty="0">
              <a:solidFill>
                <a:schemeClr val="bg2">
                  <a:lumMod val="50000"/>
                </a:schemeClr>
              </a:solidFill>
            </a:rPr>
            <a:t>Leadership and Learning Deficiencies</a:t>
          </a:r>
        </a:p>
      </dsp:txBody>
      <dsp:txXfrm>
        <a:off x="48447" y="3295890"/>
        <a:ext cx="952198" cy="8461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2370D9-387E-476C-B572-3DF97804C4A0}">
      <dsp:nvSpPr>
        <dsp:cNvPr id="0" name=""/>
        <dsp:cNvSpPr/>
      </dsp:nvSpPr>
      <dsp:spPr>
        <a:xfrm>
          <a:off x="0" y="3256052"/>
          <a:ext cx="4438650" cy="712344"/>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lvl="0" algn="just" defTabSz="533400">
            <a:lnSpc>
              <a:spcPct val="100000"/>
            </a:lnSpc>
            <a:spcBef>
              <a:spcPct val="0"/>
            </a:spcBef>
            <a:spcAft>
              <a:spcPts val="0"/>
            </a:spcAft>
            <a:buNone/>
          </a:pPr>
          <a:r>
            <a:rPr lang="en-IN" sz="1200" kern="1200" dirty="0">
              <a:solidFill>
                <a:schemeClr val="bg2">
                  <a:lumMod val="50000"/>
                </a:schemeClr>
              </a:solidFill>
            </a:rPr>
            <a:t>Lastly, pertaining to the case it can be stated that patient harm also occurred in places where gaps across these layers align allowing hazards to pass unchecked.</a:t>
          </a:r>
        </a:p>
      </dsp:txBody>
      <dsp:txXfrm>
        <a:off x="0" y="3256052"/>
        <a:ext cx="4438650" cy="712344"/>
      </dsp:txXfrm>
    </dsp:sp>
    <dsp:sp modelId="{FD8A4D70-8C9B-4249-9105-B7B8F61DCCAA}">
      <dsp:nvSpPr>
        <dsp:cNvPr id="0" name=""/>
        <dsp:cNvSpPr/>
      </dsp:nvSpPr>
      <dsp:spPr>
        <a:xfrm rot="10800000">
          <a:off x="0" y="2171151"/>
          <a:ext cx="4438650" cy="1095586"/>
        </a:xfrm>
        <a:prstGeom prst="upArrowCallou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lvl="0" algn="just" defTabSz="533400">
            <a:lnSpc>
              <a:spcPct val="100000"/>
            </a:lnSpc>
            <a:spcBef>
              <a:spcPct val="0"/>
            </a:spcBef>
            <a:spcAft>
              <a:spcPts val="0"/>
            </a:spcAft>
            <a:buNone/>
          </a:pPr>
          <a:r>
            <a:rPr lang="en-IN" sz="1200" kern="1200" dirty="0">
              <a:solidFill>
                <a:schemeClr val="bg2">
                  <a:lumMod val="50000"/>
                </a:schemeClr>
              </a:solidFill>
            </a:rPr>
            <a:t>Moreover, healthcare organisations have been seen to have employed several defensive layers, including policies, training and clinical procedures.</a:t>
          </a:r>
        </a:p>
      </dsp:txBody>
      <dsp:txXfrm rot="10800000">
        <a:off x="0" y="2171151"/>
        <a:ext cx="4438650" cy="711879"/>
      </dsp:txXfrm>
    </dsp:sp>
    <dsp:sp modelId="{E362CDF7-37F9-471B-B036-D7273ECE09D4}">
      <dsp:nvSpPr>
        <dsp:cNvPr id="0" name=""/>
        <dsp:cNvSpPr/>
      </dsp:nvSpPr>
      <dsp:spPr>
        <a:xfrm rot="10800000">
          <a:off x="0" y="1086250"/>
          <a:ext cx="4438650" cy="1095586"/>
        </a:xfrm>
        <a:prstGeom prst="upArrowCallou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lvl="0" algn="just" defTabSz="533400">
            <a:lnSpc>
              <a:spcPct val="100000"/>
            </a:lnSpc>
            <a:spcBef>
              <a:spcPct val="0"/>
            </a:spcBef>
            <a:spcAft>
              <a:spcPts val="0"/>
            </a:spcAft>
            <a:buNone/>
          </a:pPr>
          <a:r>
            <a:rPr lang="en-IN" sz="1200" kern="1200" dirty="0">
              <a:solidFill>
                <a:schemeClr val="bg2">
                  <a:lumMod val="50000"/>
                </a:schemeClr>
              </a:solidFill>
            </a:rPr>
            <a:t>Besides, the studies of Liu </a:t>
          </a:r>
          <a:r>
            <a:rPr lang="en-IN" sz="1200" i="1" kern="1200" dirty="0">
              <a:solidFill>
                <a:schemeClr val="bg2">
                  <a:lumMod val="50000"/>
                </a:schemeClr>
              </a:solidFill>
            </a:rPr>
            <a:t>et al.,</a:t>
          </a:r>
          <a:r>
            <a:rPr lang="en-IN" sz="1200" kern="1200" dirty="0">
              <a:solidFill>
                <a:schemeClr val="bg2">
                  <a:lumMod val="50000"/>
                </a:schemeClr>
              </a:solidFill>
            </a:rPr>
            <a:t> (2024), has identified that the model had adopted a systems-based safety perspective, thus, recognising organisational conditions, thus, influencing frontline performance.</a:t>
          </a:r>
        </a:p>
      </dsp:txBody>
      <dsp:txXfrm rot="10800000">
        <a:off x="0" y="1086250"/>
        <a:ext cx="4438650" cy="711879"/>
      </dsp:txXfrm>
    </dsp:sp>
    <dsp:sp modelId="{7FD9EF5E-23CB-4E9E-A93B-C0AE3A91956E}">
      <dsp:nvSpPr>
        <dsp:cNvPr id="0" name=""/>
        <dsp:cNvSpPr/>
      </dsp:nvSpPr>
      <dsp:spPr>
        <a:xfrm rot="10800000">
          <a:off x="0" y="1349"/>
          <a:ext cx="4438650" cy="1095586"/>
        </a:xfrm>
        <a:prstGeom prst="upArrowCallou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lvl="0" algn="just" defTabSz="533400">
            <a:lnSpc>
              <a:spcPct val="100000"/>
            </a:lnSpc>
            <a:spcBef>
              <a:spcPct val="0"/>
            </a:spcBef>
            <a:spcAft>
              <a:spcPts val="0"/>
            </a:spcAft>
            <a:buNone/>
          </a:pPr>
          <a:r>
            <a:rPr lang="en-IN" sz="1200" kern="1200" dirty="0">
              <a:solidFill>
                <a:schemeClr val="bg2">
                  <a:lumMod val="50000"/>
                </a:schemeClr>
              </a:solidFill>
            </a:rPr>
            <a:t>The Swiss Cheese Model has explained the rise of adverse events from multiple system weaknesses (Liu </a:t>
          </a:r>
          <a:r>
            <a:rPr lang="en-IN" sz="1200" i="1" kern="1200" dirty="0">
              <a:solidFill>
                <a:schemeClr val="bg2">
                  <a:lumMod val="50000"/>
                </a:schemeClr>
              </a:solidFill>
            </a:rPr>
            <a:t>et al.</a:t>
          </a:r>
          <a:r>
            <a:rPr lang="en-IN" sz="1200" kern="1200" dirty="0">
              <a:solidFill>
                <a:schemeClr val="bg2">
                  <a:lumMod val="50000"/>
                </a:schemeClr>
              </a:solidFill>
            </a:rPr>
            <a:t>, 2024).</a:t>
          </a:r>
          <a:endParaRPr lang="en-GB" sz="1200" kern="1200" dirty="0">
            <a:solidFill>
              <a:schemeClr val="bg2">
                <a:lumMod val="50000"/>
              </a:schemeClr>
            </a:solidFill>
          </a:endParaRPr>
        </a:p>
      </dsp:txBody>
      <dsp:txXfrm rot="10800000">
        <a:off x="0" y="1349"/>
        <a:ext cx="4438650" cy="71187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EDAD3F-57C6-4B86-993E-B30E9C789E69}">
      <dsp:nvSpPr>
        <dsp:cNvPr id="0" name=""/>
        <dsp:cNvSpPr/>
      </dsp:nvSpPr>
      <dsp:spPr>
        <a:xfrm>
          <a:off x="0" y="347020"/>
          <a:ext cx="8511540" cy="5796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5B4D8EA-C1D2-40CB-A9BE-0430B0CF219F}">
      <dsp:nvSpPr>
        <dsp:cNvPr id="0" name=""/>
        <dsp:cNvSpPr/>
      </dsp:nvSpPr>
      <dsp:spPr>
        <a:xfrm>
          <a:off x="425577" y="7539"/>
          <a:ext cx="7539232" cy="678960"/>
        </a:xfrm>
        <a:prstGeom prst="roundRect">
          <a:avLst/>
        </a:prstGeom>
        <a:solidFill>
          <a:schemeClr val="accent4">
            <a:lumMod val="40000"/>
            <a:lumOff val="6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5201" tIns="0" rIns="225201" bIns="0" numCol="1" spcCol="1270" anchor="ctr" anchorCtr="0">
          <a:noAutofit/>
        </a:bodyPr>
        <a:lstStyle/>
        <a:p>
          <a:pPr lvl="0" algn="just" defTabSz="622300">
            <a:lnSpc>
              <a:spcPct val="90000"/>
            </a:lnSpc>
            <a:spcBef>
              <a:spcPct val="0"/>
            </a:spcBef>
            <a:spcAft>
              <a:spcPct val="35000"/>
            </a:spcAft>
            <a:buNone/>
          </a:pPr>
          <a:r>
            <a:rPr lang="en-IN" sz="1400" kern="1200" dirty="0">
              <a:solidFill>
                <a:schemeClr val="bg2">
                  <a:lumMod val="50000"/>
                </a:schemeClr>
              </a:solidFill>
            </a:rPr>
            <a:t>With respect to the case, the studies of Wiegmann </a:t>
          </a:r>
          <a:r>
            <a:rPr lang="en-IN" sz="1400" i="1" kern="1200" dirty="0">
              <a:solidFill>
                <a:schemeClr val="bg2">
                  <a:lumMod val="50000"/>
                </a:schemeClr>
              </a:solidFill>
            </a:rPr>
            <a:t>et al.,</a:t>
          </a:r>
          <a:r>
            <a:rPr lang="en-IN" sz="1400" kern="1200" dirty="0">
              <a:solidFill>
                <a:schemeClr val="bg2">
                  <a:lumMod val="50000"/>
                </a:schemeClr>
              </a:solidFill>
            </a:rPr>
            <a:t> (2022), had highlighted that the aspects of national maternity safety guidance existed with inconsistent implementation and safety barriers.</a:t>
          </a:r>
          <a:endParaRPr lang="en-GB" sz="1400" kern="1200" dirty="0">
            <a:solidFill>
              <a:schemeClr val="bg2">
                <a:lumMod val="50000"/>
              </a:schemeClr>
            </a:solidFill>
          </a:endParaRPr>
        </a:p>
      </dsp:txBody>
      <dsp:txXfrm>
        <a:off x="458721" y="40683"/>
        <a:ext cx="7472944" cy="612672"/>
      </dsp:txXfrm>
    </dsp:sp>
    <dsp:sp modelId="{6130F24B-A20D-44CC-B074-41745FEE775F}">
      <dsp:nvSpPr>
        <dsp:cNvPr id="0" name=""/>
        <dsp:cNvSpPr/>
      </dsp:nvSpPr>
      <dsp:spPr>
        <a:xfrm>
          <a:off x="0" y="1390300"/>
          <a:ext cx="8511540" cy="5796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F0ACDF2-4086-4CEB-B588-EEE5CDEC5C42}">
      <dsp:nvSpPr>
        <dsp:cNvPr id="0" name=""/>
        <dsp:cNvSpPr/>
      </dsp:nvSpPr>
      <dsp:spPr>
        <a:xfrm>
          <a:off x="425577" y="1050819"/>
          <a:ext cx="7539232" cy="678960"/>
        </a:xfrm>
        <a:prstGeom prst="roundRect">
          <a:avLst/>
        </a:prstGeom>
        <a:solidFill>
          <a:schemeClr val="accent4">
            <a:lumMod val="40000"/>
            <a:lumOff val="6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5201" tIns="0" rIns="225201" bIns="0" numCol="1" spcCol="1270" anchor="ctr" anchorCtr="0">
          <a:noAutofit/>
        </a:bodyPr>
        <a:lstStyle/>
        <a:p>
          <a:pPr lvl="0" algn="just" defTabSz="622300">
            <a:lnSpc>
              <a:spcPct val="90000"/>
            </a:lnSpc>
            <a:spcBef>
              <a:spcPct val="0"/>
            </a:spcBef>
            <a:spcAft>
              <a:spcPct val="35000"/>
            </a:spcAft>
            <a:buNone/>
          </a:pPr>
          <a:r>
            <a:rPr lang="en-IN" sz="1400" kern="1200" dirty="0">
              <a:solidFill>
                <a:schemeClr val="bg2">
                  <a:lumMod val="50000"/>
                </a:schemeClr>
              </a:solidFill>
            </a:rPr>
            <a:t>Besides, governance systems also led to the demonstration of limited oversight, hence, reducing accountability and delaying the corrective action in the face of emerging risks (Vikan </a:t>
          </a:r>
          <a:r>
            <a:rPr lang="en-IN" sz="1400" i="1" kern="1200" dirty="0">
              <a:solidFill>
                <a:schemeClr val="bg2">
                  <a:lumMod val="50000"/>
                </a:schemeClr>
              </a:solidFill>
            </a:rPr>
            <a:t>et al.,</a:t>
          </a:r>
          <a:r>
            <a:rPr lang="en-IN" sz="1400" kern="1200" dirty="0">
              <a:solidFill>
                <a:schemeClr val="bg2">
                  <a:lumMod val="50000"/>
                </a:schemeClr>
              </a:solidFill>
            </a:rPr>
            <a:t> 2023).</a:t>
          </a:r>
        </a:p>
      </dsp:txBody>
      <dsp:txXfrm>
        <a:off x="458721" y="1083963"/>
        <a:ext cx="7472944" cy="612672"/>
      </dsp:txXfrm>
    </dsp:sp>
    <dsp:sp modelId="{78C27E10-75CF-4AF0-8F62-AED7E1CBEDD3}">
      <dsp:nvSpPr>
        <dsp:cNvPr id="0" name=""/>
        <dsp:cNvSpPr/>
      </dsp:nvSpPr>
      <dsp:spPr>
        <a:xfrm>
          <a:off x="0" y="2433580"/>
          <a:ext cx="8511540" cy="5796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11FBC21-C9F6-445E-A4F3-EED98FC41285}">
      <dsp:nvSpPr>
        <dsp:cNvPr id="0" name=""/>
        <dsp:cNvSpPr/>
      </dsp:nvSpPr>
      <dsp:spPr>
        <a:xfrm>
          <a:off x="425577" y="2094100"/>
          <a:ext cx="7539232" cy="678960"/>
        </a:xfrm>
        <a:prstGeom prst="roundRect">
          <a:avLst/>
        </a:prstGeom>
        <a:solidFill>
          <a:schemeClr val="accent4">
            <a:lumMod val="40000"/>
            <a:lumOff val="6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5201" tIns="0" rIns="225201" bIns="0" numCol="1" spcCol="1270" anchor="ctr" anchorCtr="0">
          <a:noAutofit/>
        </a:bodyPr>
        <a:lstStyle/>
        <a:p>
          <a:pPr lvl="0" algn="just" defTabSz="622300">
            <a:lnSpc>
              <a:spcPct val="90000"/>
            </a:lnSpc>
            <a:spcBef>
              <a:spcPct val="0"/>
            </a:spcBef>
            <a:spcAft>
              <a:spcPct val="35000"/>
            </a:spcAft>
            <a:buNone/>
          </a:pPr>
          <a:r>
            <a:rPr lang="en-IN" sz="1400" kern="1200" dirty="0">
              <a:solidFill>
                <a:schemeClr val="bg2">
                  <a:lumMod val="50000"/>
                </a:schemeClr>
              </a:solidFill>
            </a:rPr>
            <a:t>As opined by Wiegmann </a:t>
          </a:r>
          <a:r>
            <a:rPr lang="en-IN" sz="1400" i="1" kern="1200" dirty="0">
              <a:solidFill>
                <a:schemeClr val="bg2">
                  <a:lumMod val="50000"/>
                </a:schemeClr>
              </a:solidFill>
            </a:rPr>
            <a:t>et al.,</a:t>
          </a:r>
          <a:r>
            <a:rPr lang="en-IN" sz="1400" kern="1200" dirty="0">
              <a:solidFill>
                <a:schemeClr val="bg2">
                  <a:lumMod val="50000"/>
                </a:schemeClr>
              </a:solidFill>
            </a:rPr>
            <a:t> (2022), it has been observed that clinical management weaknesses led to inadequate supervision and communication across different professional teams.</a:t>
          </a:r>
        </a:p>
      </dsp:txBody>
      <dsp:txXfrm>
        <a:off x="458721" y="2127244"/>
        <a:ext cx="7472944" cy="612672"/>
      </dsp:txXfrm>
    </dsp:sp>
    <dsp:sp modelId="{10B674FA-665F-41C6-A52C-821DCE144B07}">
      <dsp:nvSpPr>
        <dsp:cNvPr id="0" name=""/>
        <dsp:cNvSpPr/>
      </dsp:nvSpPr>
      <dsp:spPr>
        <a:xfrm>
          <a:off x="0" y="3476860"/>
          <a:ext cx="8511540" cy="5796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DBBFD7A-231D-4AE9-8540-6B254A548ABF}">
      <dsp:nvSpPr>
        <dsp:cNvPr id="0" name=""/>
        <dsp:cNvSpPr/>
      </dsp:nvSpPr>
      <dsp:spPr>
        <a:xfrm>
          <a:off x="425577" y="3137380"/>
          <a:ext cx="7539232" cy="678960"/>
        </a:xfrm>
        <a:prstGeom prst="roundRect">
          <a:avLst/>
        </a:prstGeom>
        <a:solidFill>
          <a:schemeClr val="accent4">
            <a:lumMod val="40000"/>
            <a:lumOff val="6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5201" tIns="0" rIns="225201" bIns="0" numCol="1" spcCol="1270" anchor="ctr" anchorCtr="0">
          <a:noAutofit/>
        </a:bodyPr>
        <a:lstStyle/>
        <a:p>
          <a:pPr lvl="0" algn="just" defTabSz="622300">
            <a:lnSpc>
              <a:spcPct val="90000"/>
            </a:lnSpc>
            <a:spcBef>
              <a:spcPct val="0"/>
            </a:spcBef>
            <a:spcAft>
              <a:spcPct val="35000"/>
            </a:spcAft>
            <a:buNone/>
          </a:pPr>
          <a:r>
            <a:rPr lang="en-IN" sz="1400" kern="1200" dirty="0">
              <a:solidFill>
                <a:schemeClr val="bg2">
                  <a:lumMod val="50000"/>
                </a:schemeClr>
              </a:solidFill>
            </a:rPr>
            <a:t>Moreover, it can be asserted that both frontline care and incident reporting failures led to the prevention of effective monitoring and organisational learning, thus, creating conditions for avoidable harm (Vikan </a:t>
          </a:r>
          <a:r>
            <a:rPr lang="en-IN" sz="1400" i="1" kern="1200" dirty="0">
              <a:solidFill>
                <a:schemeClr val="bg2">
                  <a:lumMod val="50000"/>
                </a:schemeClr>
              </a:solidFill>
            </a:rPr>
            <a:t>et al.,</a:t>
          </a:r>
          <a:r>
            <a:rPr lang="en-IN" sz="1400" kern="1200" dirty="0">
              <a:solidFill>
                <a:schemeClr val="bg2">
                  <a:lumMod val="50000"/>
                </a:schemeClr>
              </a:solidFill>
            </a:rPr>
            <a:t> 2023).</a:t>
          </a:r>
          <a:endParaRPr lang="en-GB" sz="1400" kern="1200" dirty="0">
            <a:solidFill>
              <a:schemeClr val="bg2">
                <a:lumMod val="50000"/>
              </a:schemeClr>
            </a:solidFill>
          </a:endParaRPr>
        </a:p>
      </dsp:txBody>
      <dsp:txXfrm>
        <a:off x="458721" y="3170524"/>
        <a:ext cx="7472944" cy="61267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7A31E6-4023-446E-ACD1-61D3C18B6E18}">
      <dsp:nvSpPr>
        <dsp:cNvPr id="0" name=""/>
        <dsp:cNvSpPr/>
      </dsp:nvSpPr>
      <dsp:spPr>
        <a:xfrm>
          <a:off x="71627" y="1435"/>
          <a:ext cx="4108705" cy="937426"/>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just" defTabSz="577850">
            <a:lnSpc>
              <a:spcPct val="90000"/>
            </a:lnSpc>
            <a:spcBef>
              <a:spcPct val="0"/>
            </a:spcBef>
            <a:spcAft>
              <a:spcPct val="35000"/>
            </a:spcAft>
            <a:buNone/>
          </a:pPr>
          <a:r>
            <a:rPr lang="en-IN" sz="1300" kern="1200" dirty="0">
              <a:solidFill>
                <a:schemeClr val="accent5">
                  <a:lumMod val="10000"/>
                </a:schemeClr>
              </a:solidFill>
            </a:rPr>
            <a:t>As defined by </a:t>
          </a:r>
          <a:r>
            <a:rPr lang="en-IN" sz="1300" kern="1200" dirty="0" err="1">
              <a:solidFill>
                <a:schemeClr val="accent5">
                  <a:lumMod val="10000"/>
                </a:schemeClr>
              </a:solidFill>
            </a:rPr>
            <a:t>Liepelt</a:t>
          </a:r>
          <a:r>
            <a:rPr lang="en-IN" sz="1300" kern="1200" dirty="0">
              <a:solidFill>
                <a:schemeClr val="accent5">
                  <a:lumMod val="10000"/>
                </a:schemeClr>
              </a:solidFill>
            </a:rPr>
            <a:t> </a:t>
          </a:r>
          <a:r>
            <a:rPr lang="en-IN" sz="1300" i="1" kern="1200" dirty="0">
              <a:solidFill>
                <a:schemeClr val="accent5">
                  <a:lumMod val="10000"/>
                </a:schemeClr>
              </a:solidFill>
            </a:rPr>
            <a:t>et al.,</a:t>
          </a:r>
          <a:r>
            <a:rPr lang="en-IN" sz="1300" kern="1200" dirty="0">
              <a:solidFill>
                <a:schemeClr val="accent5">
                  <a:lumMod val="10000"/>
                </a:schemeClr>
              </a:solidFill>
            </a:rPr>
            <a:t> (2023), Root Cause Analysis is considered to be a process of improvement which tends to focus on determining the root causes of adverse events.</a:t>
          </a:r>
          <a:endParaRPr lang="en-GB" sz="1300" kern="1200" dirty="0">
            <a:solidFill>
              <a:schemeClr val="accent5">
                <a:lumMod val="10000"/>
              </a:schemeClr>
            </a:solidFill>
          </a:endParaRPr>
        </a:p>
      </dsp:txBody>
      <dsp:txXfrm>
        <a:off x="71627" y="1435"/>
        <a:ext cx="4108705" cy="937426"/>
      </dsp:txXfrm>
    </dsp:sp>
    <dsp:sp modelId="{824A67D7-702D-4E5E-BA2C-B03064E4A6C3}">
      <dsp:nvSpPr>
        <dsp:cNvPr id="0" name=""/>
        <dsp:cNvSpPr/>
      </dsp:nvSpPr>
      <dsp:spPr>
        <a:xfrm>
          <a:off x="71627" y="1042669"/>
          <a:ext cx="4108705" cy="937426"/>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just" defTabSz="577850">
            <a:lnSpc>
              <a:spcPct val="90000"/>
            </a:lnSpc>
            <a:spcBef>
              <a:spcPct val="0"/>
            </a:spcBef>
            <a:spcAft>
              <a:spcPct val="35000"/>
            </a:spcAft>
            <a:buNone/>
          </a:pPr>
          <a:r>
            <a:rPr lang="en-IN" sz="1300" kern="1200" dirty="0">
              <a:solidFill>
                <a:schemeClr val="accent5">
                  <a:lumMod val="10000"/>
                </a:schemeClr>
              </a:solidFill>
            </a:rPr>
            <a:t>RCA helps in developing opportunities for sustained improvements by providing learning from the reasons for failures and examining the future possibilities for further improvements (</a:t>
          </a:r>
          <a:r>
            <a:rPr lang="en-IN" sz="1300" kern="1200" dirty="0" err="1">
              <a:solidFill>
                <a:schemeClr val="accent5">
                  <a:lumMod val="10000"/>
                </a:schemeClr>
              </a:solidFill>
            </a:rPr>
            <a:t>Arowosegbe</a:t>
          </a:r>
          <a:r>
            <a:rPr lang="en-IN" sz="1300" kern="1200" dirty="0">
              <a:solidFill>
                <a:schemeClr val="accent5">
                  <a:lumMod val="10000"/>
                </a:schemeClr>
              </a:solidFill>
            </a:rPr>
            <a:t> </a:t>
          </a:r>
          <a:r>
            <a:rPr lang="en-IN" sz="1300" i="1" kern="1200" dirty="0">
              <a:solidFill>
                <a:schemeClr val="accent5">
                  <a:lumMod val="10000"/>
                </a:schemeClr>
              </a:solidFill>
            </a:rPr>
            <a:t>et al.,</a:t>
          </a:r>
          <a:r>
            <a:rPr lang="en-IN" sz="1300" kern="1200" dirty="0">
              <a:solidFill>
                <a:schemeClr val="accent5">
                  <a:lumMod val="10000"/>
                </a:schemeClr>
              </a:solidFill>
            </a:rPr>
            <a:t> 2024). </a:t>
          </a:r>
        </a:p>
      </dsp:txBody>
      <dsp:txXfrm>
        <a:off x="71627" y="1042669"/>
        <a:ext cx="4108705" cy="937426"/>
      </dsp:txXfrm>
    </dsp:sp>
    <dsp:sp modelId="{F6767CE6-367F-4ACA-9BEA-72B9FE229050}">
      <dsp:nvSpPr>
        <dsp:cNvPr id="0" name=""/>
        <dsp:cNvSpPr/>
      </dsp:nvSpPr>
      <dsp:spPr>
        <a:xfrm>
          <a:off x="71627" y="2083903"/>
          <a:ext cx="4108705" cy="937426"/>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just" defTabSz="577850">
            <a:lnSpc>
              <a:spcPct val="90000"/>
            </a:lnSpc>
            <a:spcBef>
              <a:spcPct val="0"/>
            </a:spcBef>
            <a:spcAft>
              <a:spcPct val="35000"/>
            </a:spcAft>
            <a:buNone/>
          </a:pPr>
          <a:r>
            <a:rPr lang="en-IN" sz="1300" kern="1200" dirty="0">
              <a:solidFill>
                <a:schemeClr val="accent5">
                  <a:lumMod val="10000"/>
                </a:schemeClr>
              </a:solidFill>
            </a:rPr>
            <a:t>Besides, through RCA implementation in an investigation like the maternity scandal, it is possible to identify patterns of ongoing deficiencies in the processes of governance, thus, improving the clinical decisions (Halinen et al., 2024). </a:t>
          </a:r>
        </a:p>
      </dsp:txBody>
      <dsp:txXfrm>
        <a:off x="71627" y="2083903"/>
        <a:ext cx="4108705" cy="937426"/>
      </dsp:txXfrm>
    </dsp:sp>
    <dsp:sp modelId="{FB481734-0BD4-49CB-80C4-1D5888DD1675}">
      <dsp:nvSpPr>
        <dsp:cNvPr id="0" name=""/>
        <dsp:cNvSpPr/>
      </dsp:nvSpPr>
      <dsp:spPr>
        <a:xfrm>
          <a:off x="71627" y="3125137"/>
          <a:ext cx="4108705" cy="937426"/>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just" defTabSz="577850">
            <a:lnSpc>
              <a:spcPct val="90000"/>
            </a:lnSpc>
            <a:spcBef>
              <a:spcPct val="0"/>
            </a:spcBef>
            <a:spcAft>
              <a:spcPct val="35000"/>
            </a:spcAft>
            <a:buNone/>
          </a:pPr>
          <a:r>
            <a:rPr lang="en-IN" sz="1300" kern="1200" dirty="0">
              <a:solidFill>
                <a:schemeClr val="accent5">
                  <a:lumMod val="10000"/>
                </a:schemeClr>
              </a:solidFill>
            </a:rPr>
            <a:t>While RCA contributes to the improvement of patient safety, it is most effective only if recommendations are implemented as per the trends identified.</a:t>
          </a:r>
        </a:p>
      </dsp:txBody>
      <dsp:txXfrm>
        <a:off x="71627" y="3125137"/>
        <a:ext cx="4108705" cy="93742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B55D9D-D2F3-46AF-BA77-AD32494D7363}">
      <dsp:nvSpPr>
        <dsp:cNvPr id="0" name=""/>
        <dsp:cNvSpPr/>
      </dsp:nvSpPr>
      <dsp:spPr>
        <a:xfrm>
          <a:off x="0" y="3665"/>
          <a:ext cx="4096888" cy="681419"/>
        </a:xfrm>
        <a:prstGeom prst="roundRect">
          <a:avLst>
            <a:gd name="adj" fmla="val 10000"/>
          </a:avLst>
        </a:prstGeom>
        <a:solidFill>
          <a:schemeClr val="accent4">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just" defTabSz="533400">
            <a:lnSpc>
              <a:spcPct val="90000"/>
            </a:lnSpc>
            <a:spcBef>
              <a:spcPct val="0"/>
            </a:spcBef>
            <a:spcAft>
              <a:spcPct val="35000"/>
            </a:spcAft>
            <a:buNone/>
          </a:pPr>
          <a:r>
            <a:rPr lang="en-IN" sz="1200" kern="1200" dirty="0">
              <a:solidFill>
                <a:schemeClr val="accent5">
                  <a:lumMod val="10000"/>
                </a:schemeClr>
              </a:solidFill>
              <a:latin typeface="+mn-lt"/>
            </a:rPr>
            <a:t>According to reports, it was seen that there were 70 neonatal fatalities due to a lack of cooperation between clinical teams and staff administration and poor decision-making processes (BMJ, 2022b).</a:t>
          </a:r>
          <a:endParaRPr lang="en-GB" sz="1200" kern="1200" dirty="0">
            <a:solidFill>
              <a:schemeClr val="accent5">
                <a:lumMod val="10000"/>
              </a:schemeClr>
            </a:solidFill>
            <a:latin typeface="+mn-lt"/>
          </a:endParaRPr>
        </a:p>
      </dsp:txBody>
      <dsp:txXfrm>
        <a:off x="19958" y="23623"/>
        <a:ext cx="4056972" cy="641503"/>
      </dsp:txXfrm>
    </dsp:sp>
    <dsp:sp modelId="{715CE00A-9B66-460D-BB58-7128AECDA8D2}">
      <dsp:nvSpPr>
        <dsp:cNvPr id="0" name=""/>
        <dsp:cNvSpPr/>
      </dsp:nvSpPr>
      <dsp:spPr>
        <a:xfrm rot="5400000">
          <a:off x="1920677" y="702119"/>
          <a:ext cx="255532" cy="306638"/>
        </a:xfrm>
        <a:prstGeom prst="rightArrow">
          <a:avLst>
            <a:gd name="adj1" fmla="val 60000"/>
            <a:gd name="adj2" fmla="val 50000"/>
          </a:avLst>
        </a:prstGeom>
        <a:solidFill>
          <a:schemeClr val="accent4">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en-GB" sz="1300" kern="1200">
            <a:solidFill>
              <a:schemeClr val="accent5">
                <a:lumMod val="10000"/>
              </a:schemeClr>
            </a:solidFill>
          </a:endParaRPr>
        </a:p>
      </dsp:txBody>
      <dsp:txXfrm rot="-5400000">
        <a:off x="1956452" y="727672"/>
        <a:ext cx="183982" cy="178872"/>
      </dsp:txXfrm>
    </dsp:sp>
    <dsp:sp modelId="{934408CD-E883-49C3-95D9-E1C5713A9D68}">
      <dsp:nvSpPr>
        <dsp:cNvPr id="0" name=""/>
        <dsp:cNvSpPr/>
      </dsp:nvSpPr>
      <dsp:spPr>
        <a:xfrm>
          <a:off x="0" y="1025794"/>
          <a:ext cx="4096888" cy="681419"/>
        </a:xfrm>
        <a:prstGeom prst="roundRect">
          <a:avLst>
            <a:gd name="adj" fmla="val 10000"/>
          </a:avLst>
        </a:prstGeom>
        <a:solidFill>
          <a:schemeClr val="accent4">
            <a:shade val="50000"/>
            <a:hueOff val="3332"/>
            <a:satOff val="10791"/>
            <a:lumOff val="160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just" defTabSz="533400">
            <a:lnSpc>
              <a:spcPct val="90000"/>
            </a:lnSpc>
            <a:spcBef>
              <a:spcPct val="0"/>
            </a:spcBef>
            <a:spcAft>
              <a:spcPct val="35000"/>
            </a:spcAft>
            <a:buNone/>
          </a:pPr>
          <a:r>
            <a:rPr lang="en-IN" sz="1200" kern="1200">
              <a:solidFill>
                <a:schemeClr val="accent5">
                  <a:lumMod val="10000"/>
                </a:schemeClr>
              </a:solidFill>
              <a:latin typeface="+mn-lt"/>
            </a:rPr>
            <a:t>Reports also highlighted that there was a total of 304 occasions in which avoidable harm occurred mainly due to inappropriate escalation of care and fetal heart rate monitoring (ITV News, 2022).</a:t>
          </a:r>
          <a:endParaRPr lang="en-IN" sz="1200" kern="1200" dirty="0">
            <a:solidFill>
              <a:schemeClr val="accent5">
                <a:lumMod val="10000"/>
              </a:schemeClr>
            </a:solidFill>
            <a:latin typeface="+mn-lt"/>
          </a:endParaRPr>
        </a:p>
      </dsp:txBody>
      <dsp:txXfrm>
        <a:off x="19958" y="1045752"/>
        <a:ext cx="4056972" cy="641503"/>
      </dsp:txXfrm>
    </dsp:sp>
    <dsp:sp modelId="{E1958040-4895-4EC1-BFAD-453F60CEB407}">
      <dsp:nvSpPr>
        <dsp:cNvPr id="0" name=""/>
        <dsp:cNvSpPr/>
      </dsp:nvSpPr>
      <dsp:spPr>
        <a:xfrm rot="5400000">
          <a:off x="1920677" y="1724248"/>
          <a:ext cx="255532" cy="306638"/>
        </a:xfrm>
        <a:prstGeom prst="rightArrow">
          <a:avLst>
            <a:gd name="adj1" fmla="val 60000"/>
            <a:gd name="adj2" fmla="val 50000"/>
          </a:avLst>
        </a:prstGeom>
        <a:solidFill>
          <a:schemeClr val="accent4">
            <a:shade val="90000"/>
            <a:hueOff val="4746"/>
            <a:satOff val="2434"/>
            <a:lumOff val="1056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en-GB" sz="1300" kern="1200">
            <a:solidFill>
              <a:schemeClr val="accent5">
                <a:lumMod val="10000"/>
              </a:schemeClr>
            </a:solidFill>
          </a:endParaRPr>
        </a:p>
      </dsp:txBody>
      <dsp:txXfrm rot="-5400000">
        <a:off x="1956452" y="1749801"/>
        <a:ext cx="183982" cy="178872"/>
      </dsp:txXfrm>
    </dsp:sp>
    <dsp:sp modelId="{C4B4E2EE-ACA7-4F51-8637-202EDE6E4AB6}">
      <dsp:nvSpPr>
        <dsp:cNvPr id="0" name=""/>
        <dsp:cNvSpPr/>
      </dsp:nvSpPr>
      <dsp:spPr>
        <a:xfrm>
          <a:off x="0" y="2047922"/>
          <a:ext cx="4096888" cy="681419"/>
        </a:xfrm>
        <a:prstGeom prst="roundRect">
          <a:avLst>
            <a:gd name="adj" fmla="val 10000"/>
          </a:avLst>
        </a:prstGeom>
        <a:solidFill>
          <a:schemeClr val="accent4">
            <a:shade val="50000"/>
            <a:hueOff val="6664"/>
            <a:satOff val="21582"/>
            <a:lumOff val="320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just" defTabSz="533400">
            <a:lnSpc>
              <a:spcPct val="90000"/>
            </a:lnSpc>
            <a:spcBef>
              <a:spcPct val="0"/>
            </a:spcBef>
            <a:spcAft>
              <a:spcPct val="35000"/>
            </a:spcAft>
            <a:buNone/>
          </a:pPr>
          <a:r>
            <a:rPr lang="en-IN" sz="1200" kern="1200">
              <a:solidFill>
                <a:schemeClr val="accent5">
                  <a:lumMod val="10000"/>
                </a:schemeClr>
              </a:solidFill>
              <a:latin typeface="+mn-lt"/>
            </a:rPr>
            <a:t>The inquiry further identified a total of 60 local actions including the problems related to leadership, staff accountability and governance (House of Commons, 2022).</a:t>
          </a:r>
          <a:endParaRPr lang="en-IN" sz="1200" kern="1200" dirty="0">
            <a:solidFill>
              <a:schemeClr val="accent5">
                <a:lumMod val="10000"/>
              </a:schemeClr>
            </a:solidFill>
            <a:latin typeface="+mn-lt"/>
          </a:endParaRPr>
        </a:p>
      </dsp:txBody>
      <dsp:txXfrm>
        <a:off x="19958" y="2067880"/>
        <a:ext cx="4056972" cy="641503"/>
      </dsp:txXfrm>
    </dsp:sp>
    <dsp:sp modelId="{76EA58C7-31B4-4593-B0C6-63F7B1197338}">
      <dsp:nvSpPr>
        <dsp:cNvPr id="0" name=""/>
        <dsp:cNvSpPr/>
      </dsp:nvSpPr>
      <dsp:spPr>
        <a:xfrm rot="5400000">
          <a:off x="1920677" y="2746377"/>
          <a:ext cx="255532" cy="306638"/>
        </a:xfrm>
        <a:prstGeom prst="rightArrow">
          <a:avLst>
            <a:gd name="adj1" fmla="val 60000"/>
            <a:gd name="adj2" fmla="val 50000"/>
          </a:avLst>
        </a:prstGeom>
        <a:solidFill>
          <a:schemeClr val="accent4">
            <a:shade val="90000"/>
            <a:hueOff val="4746"/>
            <a:satOff val="2434"/>
            <a:lumOff val="1056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en-GB" sz="1300" kern="1200">
            <a:solidFill>
              <a:schemeClr val="accent5">
                <a:lumMod val="10000"/>
              </a:schemeClr>
            </a:solidFill>
          </a:endParaRPr>
        </a:p>
      </dsp:txBody>
      <dsp:txXfrm rot="-5400000">
        <a:off x="1956452" y="2771930"/>
        <a:ext cx="183982" cy="178872"/>
      </dsp:txXfrm>
    </dsp:sp>
    <dsp:sp modelId="{57832610-7D9A-40A3-9BF4-0A702A0B3BE7}">
      <dsp:nvSpPr>
        <dsp:cNvPr id="0" name=""/>
        <dsp:cNvSpPr/>
      </dsp:nvSpPr>
      <dsp:spPr>
        <a:xfrm>
          <a:off x="0" y="3070051"/>
          <a:ext cx="4096888" cy="681419"/>
        </a:xfrm>
        <a:prstGeom prst="roundRect">
          <a:avLst>
            <a:gd name="adj" fmla="val 10000"/>
          </a:avLst>
        </a:prstGeom>
        <a:solidFill>
          <a:schemeClr val="accent4">
            <a:shade val="50000"/>
            <a:hueOff val="3332"/>
            <a:satOff val="10791"/>
            <a:lumOff val="160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just" defTabSz="533400">
            <a:lnSpc>
              <a:spcPct val="90000"/>
            </a:lnSpc>
            <a:spcBef>
              <a:spcPct val="0"/>
            </a:spcBef>
            <a:spcAft>
              <a:spcPct val="35000"/>
            </a:spcAft>
            <a:buNone/>
          </a:pPr>
          <a:r>
            <a:rPr lang="en-IN" sz="1200" kern="1200">
              <a:solidFill>
                <a:schemeClr val="accent5">
                  <a:lumMod val="10000"/>
                </a:schemeClr>
              </a:solidFill>
              <a:latin typeface="+mn-lt"/>
            </a:rPr>
            <a:t>The review was also seen to have recommended approximately 15 immediate, necessary steps which helped in the elimination of the culture of defensiveness (ITV News, 2026).</a:t>
          </a:r>
          <a:endParaRPr lang="en-IN" sz="1200" kern="1200" dirty="0">
            <a:solidFill>
              <a:schemeClr val="accent5">
                <a:lumMod val="10000"/>
              </a:schemeClr>
            </a:solidFill>
            <a:latin typeface="+mn-lt"/>
          </a:endParaRPr>
        </a:p>
      </dsp:txBody>
      <dsp:txXfrm>
        <a:off x="19958" y="3090009"/>
        <a:ext cx="4056972" cy="64150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6998E4-5C28-4E39-8E72-03F632626482}">
      <dsp:nvSpPr>
        <dsp:cNvPr id="0" name=""/>
        <dsp:cNvSpPr/>
      </dsp:nvSpPr>
      <dsp:spPr>
        <a:xfrm>
          <a:off x="0" y="118239"/>
          <a:ext cx="4803648" cy="1001700"/>
        </a:xfrm>
        <a:prstGeom prst="rect">
          <a:avLst/>
        </a:prstGeom>
        <a:solidFill>
          <a:schemeClr val="lt1">
            <a:alpha val="90000"/>
            <a:hueOff val="0"/>
            <a:satOff val="0"/>
            <a:lumOff val="0"/>
            <a:alphaOff val="0"/>
          </a:schemeClr>
        </a:solidFill>
        <a:ln w="25400" cap="flat" cmpd="sng" algn="ctr">
          <a:solidFill>
            <a:schemeClr val="accent6">
              <a:shade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72816" tIns="124968" rIns="372816" bIns="85344" numCol="1" spcCol="1270" anchor="t" anchorCtr="0">
          <a:noAutofit/>
        </a:bodyPr>
        <a:lstStyle/>
        <a:p>
          <a:pPr marL="114300" lvl="1" indent="-114300" algn="just" defTabSz="533400">
            <a:lnSpc>
              <a:spcPct val="90000"/>
            </a:lnSpc>
            <a:spcBef>
              <a:spcPct val="0"/>
            </a:spcBef>
            <a:spcAft>
              <a:spcPct val="15000"/>
            </a:spcAft>
            <a:buChar char="••"/>
          </a:pPr>
          <a:r>
            <a:rPr lang="en-IN" sz="1200" kern="1200" dirty="0">
              <a:solidFill>
                <a:schemeClr val="accent5">
                  <a:lumMod val="10000"/>
                </a:schemeClr>
              </a:solidFill>
            </a:rPr>
            <a:t>	In this context, it can be asserted that the Donabedian's models helped in assessing the quality through services offered in health care through structural, process, outcome dimensions, and interrelated types of health care delivery service quality (</a:t>
          </a:r>
          <a:r>
            <a:rPr lang="en-IN" sz="1200" kern="1200" dirty="0" err="1">
              <a:solidFill>
                <a:schemeClr val="accent5">
                  <a:lumMod val="10000"/>
                </a:schemeClr>
              </a:solidFill>
            </a:rPr>
            <a:t>Ghofrani</a:t>
          </a:r>
          <a:r>
            <a:rPr lang="en-IN" sz="1200" kern="1200" dirty="0">
              <a:solidFill>
                <a:schemeClr val="accent5">
                  <a:lumMod val="10000"/>
                </a:schemeClr>
              </a:solidFill>
            </a:rPr>
            <a:t> </a:t>
          </a:r>
          <a:r>
            <a:rPr lang="en-IN" sz="1200" i="1" kern="1200" dirty="0">
              <a:solidFill>
                <a:schemeClr val="accent5">
                  <a:lumMod val="10000"/>
                </a:schemeClr>
              </a:solidFill>
            </a:rPr>
            <a:t>et al.,</a:t>
          </a:r>
          <a:r>
            <a:rPr lang="en-IN" sz="1200" kern="1200" dirty="0">
              <a:solidFill>
                <a:schemeClr val="accent5">
                  <a:lumMod val="10000"/>
                </a:schemeClr>
              </a:solidFill>
            </a:rPr>
            <a:t> 2024).</a:t>
          </a:r>
          <a:endParaRPr lang="en-GB" sz="1200" kern="1200" dirty="0">
            <a:solidFill>
              <a:schemeClr val="accent5">
                <a:lumMod val="10000"/>
              </a:schemeClr>
            </a:solidFill>
          </a:endParaRPr>
        </a:p>
      </dsp:txBody>
      <dsp:txXfrm>
        <a:off x="0" y="118239"/>
        <a:ext cx="4803648" cy="1001700"/>
      </dsp:txXfrm>
    </dsp:sp>
    <dsp:sp modelId="{096D975B-92BC-48F2-94C7-56831469B06F}">
      <dsp:nvSpPr>
        <dsp:cNvPr id="0" name=""/>
        <dsp:cNvSpPr/>
      </dsp:nvSpPr>
      <dsp:spPr>
        <a:xfrm>
          <a:off x="240182" y="29679"/>
          <a:ext cx="3362553" cy="177120"/>
        </a:xfrm>
        <a:prstGeom prst="roundRect">
          <a:avLst/>
        </a:prstGeom>
        <a:solidFill>
          <a:schemeClr val="accent6">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97" tIns="0" rIns="127097" bIns="0" numCol="1" spcCol="1270" anchor="ctr" anchorCtr="0">
          <a:noAutofit/>
        </a:bodyPr>
        <a:lstStyle/>
        <a:p>
          <a:pPr lvl="0" algn="l" defTabSz="533400">
            <a:lnSpc>
              <a:spcPct val="90000"/>
            </a:lnSpc>
            <a:spcBef>
              <a:spcPct val="0"/>
            </a:spcBef>
            <a:spcAft>
              <a:spcPct val="35000"/>
            </a:spcAft>
          </a:pPr>
          <a:r>
            <a:rPr lang="en-GB" sz="1200" b="1" kern="1200">
              <a:solidFill>
                <a:schemeClr val="accent5">
                  <a:lumMod val="10000"/>
                </a:schemeClr>
              </a:solidFill>
            </a:rPr>
            <a:t>Definition</a:t>
          </a:r>
          <a:endParaRPr lang="en-GB" sz="1200" b="1" kern="1200" dirty="0">
            <a:solidFill>
              <a:schemeClr val="accent5">
                <a:lumMod val="10000"/>
              </a:schemeClr>
            </a:solidFill>
          </a:endParaRPr>
        </a:p>
      </dsp:txBody>
      <dsp:txXfrm>
        <a:off x="248828" y="38325"/>
        <a:ext cx="3345261" cy="159828"/>
      </dsp:txXfrm>
    </dsp:sp>
    <dsp:sp modelId="{2B85B4C4-85F8-4C84-880F-5F47B46FAD2E}">
      <dsp:nvSpPr>
        <dsp:cNvPr id="0" name=""/>
        <dsp:cNvSpPr/>
      </dsp:nvSpPr>
      <dsp:spPr>
        <a:xfrm>
          <a:off x="0" y="1240899"/>
          <a:ext cx="4803648" cy="1001700"/>
        </a:xfrm>
        <a:prstGeom prst="rect">
          <a:avLst/>
        </a:prstGeom>
        <a:solidFill>
          <a:schemeClr val="lt1">
            <a:alpha val="90000"/>
            <a:hueOff val="0"/>
            <a:satOff val="0"/>
            <a:lumOff val="0"/>
            <a:alphaOff val="0"/>
          </a:schemeClr>
        </a:solidFill>
        <a:ln w="25400" cap="flat" cmpd="sng" algn="ctr">
          <a:solidFill>
            <a:schemeClr val="accent6">
              <a:shade val="50000"/>
              <a:hueOff val="-143194"/>
              <a:satOff val="28049"/>
              <a:lumOff val="1765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72816" tIns="124968" rIns="372816" bIns="85344" numCol="1" spcCol="1270" anchor="t" anchorCtr="0">
          <a:noAutofit/>
        </a:bodyPr>
        <a:lstStyle/>
        <a:p>
          <a:pPr marL="114300" lvl="1" indent="-114300" algn="just" defTabSz="533400">
            <a:lnSpc>
              <a:spcPct val="90000"/>
            </a:lnSpc>
            <a:spcBef>
              <a:spcPct val="0"/>
            </a:spcBef>
            <a:spcAft>
              <a:spcPct val="15000"/>
            </a:spcAft>
            <a:buChar char="••"/>
          </a:pPr>
          <a:r>
            <a:rPr lang="en-IN" sz="1200" kern="1200" dirty="0">
              <a:solidFill>
                <a:schemeClr val="accent5">
                  <a:lumMod val="10000"/>
                </a:schemeClr>
              </a:solidFill>
            </a:rPr>
            <a:t>	According to De </a:t>
          </a:r>
          <a:r>
            <a:rPr lang="en-IN" sz="1200" kern="1200" dirty="0" err="1">
              <a:solidFill>
                <a:schemeClr val="accent5">
                  <a:lumMod val="10000"/>
                </a:schemeClr>
              </a:solidFill>
            </a:rPr>
            <a:t>Rosis</a:t>
          </a:r>
          <a:r>
            <a:rPr lang="en-IN" sz="1200" kern="1200" dirty="0">
              <a:solidFill>
                <a:schemeClr val="accent5">
                  <a:lumMod val="10000"/>
                </a:schemeClr>
              </a:solidFill>
            </a:rPr>
            <a:t> (2024), through the theory, it can be seen that the structural dimension of healthcare services is made up of organizational resources such as work force, physical facilities, and the systems of governance.</a:t>
          </a:r>
          <a:endParaRPr lang="en-GB" sz="1200" kern="1200" dirty="0">
            <a:solidFill>
              <a:schemeClr val="accent5">
                <a:lumMod val="10000"/>
              </a:schemeClr>
            </a:solidFill>
          </a:endParaRPr>
        </a:p>
      </dsp:txBody>
      <dsp:txXfrm>
        <a:off x="0" y="1240899"/>
        <a:ext cx="4803648" cy="1001700"/>
      </dsp:txXfrm>
    </dsp:sp>
    <dsp:sp modelId="{2E3CBC91-CDE9-4ADE-9937-10F5BC537A78}">
      <dsp:nvSpPr>
        <dsp:cNvPr id="0" name=""/>
        <dsp:cNvSpPr/>
      </dsp:nvSpPr>
      <dsp:spPr>
        <a:xfrm>
          <a:off x="240182" y="1152339"/>
          <a:ext cx="3362553" cy="177120"/>
        </a:xfrm>
        <a:prstGeom prst="roundRect">
          <a:avLst/>
        </a:prstGeom>
        <a:solidFill>
          <a:schemeClr val="accent6">
            <a:shade val="50000"/>
            <a:hueOff val="-143194"/>
            <a:satOff val="28049"/>
            <a:lumOff val="176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97" tIns="0" rIns="127097" bIns="0" numCol="1" spcCol="1270" anchor="ctr" anchorCtr="0">
          <a:noAutofit/>
        </a:bodyPr>
        <a:lstStyle/>
        <a:p>
          <a:pPr lvl="0" algn="l" defTabSz="533400">
            <a:lnSpc>
              <a:spcPct val="90000"/>
            </a:lnSpc>
            <a:spcBef>
              <a:spcPct val="0"/>
            </a:spcBef>
            <a:spcAft>
              <a:spcPct val="35000"/>
            </a:spcAft>
          </a:pPr>
          <a:r>
            <a:rPr lang="en-GB" sz="1200" b="1" kern="1200">
              <a:solidFill>
                <a:schemeClr val="accent5">
                  <a:lumMod val="10000"/>
                </a:schemeClr>
              </a:solidFill>
            </a:rPr>
            <a:t>Structural Dimension</a:t>
          </a:r>
          <a:endParaRPr lang="en-GB" sz="1200" b="1" kern="1200" dirty="0">
            <a:solidFill>
              <a:schemeClr val="accent5">
                <a:lumMod val="10000"/>
              </a:schemeClr>
            </a:solidFill>
          </a:endParaRPr>
        </a:p>
      </dsp:txBody>
      <dsp:txXfrm>
        <a:off x="248828" y="1160985"/>
        <a:ext cx="3345261" cy="159828"/>
      </dsp:txXfrm>
    </dsp:sp>
    <dsp:sp modelId="{DAB58A49-23D2-4EA5-BA7D-C2FEC5367A17}">
      <dsp:nvSpPr>
        <dsp:cNvPr id="0" name=""/>
        <dsp:cNvSpPr/>
      </dsp:nvSpPr>
      <dsp:spPr>
        <a:xfrm>
          <a:off x="0" y="2363559"/>
          <a:ext cx="4803648" cy="699300"/>
        </a:xfrm>
        <a:prstGeom prst="rect">
          <a:avLst/>
        </a:prstGeom>
        <a:solidFill>
          <a:schemeClr val="lt1">
            <a:alpha val="90000"/>
            <a:hueOff val="0"/>
            <a:satOff val="0"/>
            <a:lumOff val="0"/>
            <a:alphaOff val="0"/>
          </a:schemeClr>
        </a:solidFill>
        <a:ln w="25400" cap="flat" cmpd="sng" algn="ctr">
          <a:solidFill>
            <a:schemeClr val="accent6">
              <a:shade val="50000"/>
              <a:hueOff val="-286387"/>
              <a:satOff val="56097"/>
              <a:lumOff val="3531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72816" tIns="124968" rIns="372816" bIns="85344" numCol="1" spcCol="1270" anchor="t" anchorCtr="0">
          <a:noAutofit/>
        </a:bodyPr>
        <a:lstStyle/>
        <a:p>
          <a:pPr marL="114300" lvl="1" indent="-114300" algn="just" defTabSz="533400">
            <a:lnSpc>
              <a:spcPct val="90000"/>
            </a:lnSpc>
            <a:spcBef>
              <a:spcPct val="0"/>
            </a:spcBef>
            <a:spcAft>
              <a:spcPct val="15000"/>
            </a:spcAft>
            <a:buChar char="••"/>
          </a:pPr>
          <a:r>
            <a:rPr lang="en-IN" sz="1200" kern="1200" dirty="0">
              <a:solidFill>
                <a:schemeClr val="accent5">
                  <a:lumMod val="10000"/>
                </a:schemeClr>
              </a:solidFill>
            </a:rPr>
            <a:t>	The Process dimension of health care is seen to be related to the ways in which care is delivered by providers (</a:t>
          </a:r>
          <a:r>
            <a:rPr lang="en-IN" sz="1200" kern="1200" dirty="0" err="1">
              <a:solidFill>
                <a:schemeClr val="accent5">
                  <a:lumMod val="10000"/>
                </a:schemeClr>
              </a:solidFill>
            </a:rPr>
            <a:t>Ghofrani</a:t>
          </a:r>
          <a:r>
            <a:rPr lang="en-IN" sz="1200" kern="1200" dirty="0">
              <a:solidFill>
                <a:schemeClr val="accent5">
                  <a:lumMod val="10000"/>
                </a:schemeClr>
              </a:solidFill>
            </a:rPr>
            <a:t> </a:t>
          </a:r>
          <a:r>
            <a:rPr lang="en-IN" sz="1200" i="1" kern="1200" dirty="0">
              <a:solidFill>
                <a:schemeClr val="accent5">
                  <a:lumMod val="10000"/>
                </a:schemeClr>
              </a:solidFill>
            </a:rPr>
            <a:t>et al.,</a:t>
          </a:r>
          <a:r>
            <a:rPr lang="en-IN" sz="1200" kern="1200" dirty="0">
              <a:solidFill>
                <a:schemeClr val="accent5">
                  <a:lumMod val="10000"/>
                </a:schemeClr>
              </a:solidFill>
            </a:rPr>
            <a:t> 2024).</a:t>
          </a:r>
          <a:endParaRPr lang="en-GB" sz="1200" kern="1200" dirty="0">
            <a:solidFill>
              <a:schemeClr val="accent5">
                <a:lumMod val="10000"/>
              </a:schemeClr>
            </a:solidFill>
          </a:endParaRPr>
        </a:p>
      </dsp:txBody>
      <dsp:txXfrm>
        <a:off x="0" y="2363559"/>
        <a:ext cx="4803648" cy="699300"/>
      </dsp:txXfrm>
    </dsp:sp>
    <dsp:sp modelId="{7159D761-B8F9-4FC6-9E91-6AD2AB06D6FC}">
      <dsp:nvSpPr>
        <dsp:cNvPr id="0" name=""/>
        <dsp:cNvSpPr/>
      </dsp:nvSpPr>
      <dsp:spPr>
        <a:xfrm>
          <a:off x="240182" y="2274999"/>
          <a:ext cx="3362553" cy="177120"/>
        </a:xfrm>
        <a:prstGeom prst="roundRect">
          <a:avLst/>
        </a:prstGeom>
        <a:solidFill>
          <a:schemeClr val="accent6">
            <a:shade val="50000"/>
            <a:hueOff val="-286387"/>
            <a:satOff val="56097"/>
            <a:lumOff val="3531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97" tIns="0" rIns="127097" bIns="0" numCol="1" spcCol="1270" anchor="ctr" anchorCtr="0">
          <a:noAutofit/>
        </a:bodyPr>
        <a:lstStyle/>
        <a:p>
          <a:pPr lvl="0" algn="l" defTabSz="533400">
            <a:lnSpc>
              <a:spcPct val="90000"/>
            </a:lnSpc>
            <a:spcBef>
              <a:spcPct val="0"/>
            </a:spcBef>
            <a:spcAft>
              <a:spcPct val="35000"/>
            </a:spcAft>
          </a:pPr>
          <a:r>
            <a:rPr lang="en-GB" sz="1200" b="1" kern="1200">
              <a:solidFill>
                <a:schemeClr val="accent5">
                  <a:lumMod val="10000"/>
                </a:schemeClr>
              </a:solidFill>
            </a:rPr>
            <a:t>Process Dimension</a:t>
          </a:r>
          <a:endParaRPr lang="en-GB" sz="1200" b="1" kern="1200" dirty="0">
            <a:solidFill>
              <a:schemeClr val="accent5">
                <a:lumMod val="10000"/>
              </a:schemeClr>
            </a:solidFill>
          </a:endParaRPr>
        </a:p>
      </dsp:txBody>
      <dsp:txXfrm>
        <a:off x="248828" y="2283645"/>
        <a:ext cx="3345261" cy="159828"/>
      </dsp:txXfrm>
    </dsp:sp>
    <dsp:sp modelId="{7C82BEC1-5E08-4B24-8E3A-1883E1A5D919}">
      <dsp:nvSpPr>
        <dsp:cNvPr id="0" name=""/>
        <dsp:cNvSpPr/>
      </dsp:nvSpPr>
      <dsp:spPr>
        <a:xfrm>
          <a:off x="0" y="3183820"/>
          <a:ext cx="4803648" cy="850500"/>
        </a:xfrm>
        <a:prstGeom prst="rect">
          <a:avLst/>
        </a:prstGeom>
        <a:solidFill>
          <a:schemeClr val="lt1">
            <a:alpha val="90000"/>
            <a:hueOff val="0"/>
            <a:satOff val="0"/>
            <a:lumOff val="0"/>
            <a:alphaOff val="0"/>
          </a:schemeClr>
        </a:solidFill>
        <a:ln w="25400" cap="flat" cmpd="sng" algn="ctr">
          <a:solidFill>
            <a:schemeClr val="accent6">
              <a:shade val="50000"/>
              <a:hueOff val="-143194"/>
              <a:satOff val="28049"/>
              <a:lumOff val="1765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72816" tIns="124968" rIns="372816" bIns="85344" numCol="1" spcCol="1270" anchor="t" anchorCtr="0">
          <a:noAutofit/>
        </a:bodyPr>
        <a:lstStyle/>
        <a:p>
          <a:pPr marL="114300" lvl="1" indent="-114300" algn="just" defTabSz="533400">
            <a:lnSpc>
              <a:spcPct val="90000"/>
            </a:lnSpc>
            <a:spcBef>
              <a:spcPct val="0"/>
            </a:spcBef>
            <a:spcAft>
              <a:spcPct val="15000"/>
            </a:spcAft>
            <a:buChar char="••"/>
          </a:pPr>
          <a:r>
            <a:rPr lang="en-IN" sz="1200" kern="1200" dirty="0">
              <a:solidFill>
                <a:schemeClr val="accent5">
                  <a:lumMod val="10000"/>
                </a:schemeClr>
              </a:solidFill>
            </a:rPr>
            <a:t>	Similarly, the outcome dimension of health care as per the theory is seen to be related to the impact of care on the patient in terms of patient safety and quality of service (De </a:t>
          </a:r>
          <a:r>
            <a:rPr lang="en-IN" sz="1200" kern="1200" dirty="0" err="1">
              <a:solidFill>
                <a:schemeClr val="accent5">
                  <a:lumMod val="10000"/>
                </a:schemeClr>
              </a:solidFill>
            </a:rPr>
            <a:t>Rosis</a:t>
          </a:r>
          <a:r>
            <a:rPr lang="en-IN" sz="1200" kern="1200" dirty="0">
              <a:solidFill>
                <a:schemeClr val="accent5">
                  <a:lumMod val="10000"/>
                </a:schemeClr>
              </a:solidFill>
            </a:rPr>
            <a:t> 2024).</a:t>
          </a:r>
          <a:endParaRPr lang="en-GB" sz="1200" kern="1200" dirty="0">
            <a:solidFill>
              <a:schemeClr val="accent5">
                <a:lumMod val="10000"/>
              </a:schemeClr>
            </a:solidFill>
          </a:endParaRPr>
        </a:p>
      </dsp:txBody>
      <dsp:txXfrm>
        <a:off x="0" y="3183820"/>
        <a:ext cx="4803648" cy="850500"/>
      </dsp:txXfrm>
    </dsp:sp>
    <dsp:sp modelId="{FA7DC211-C194-4AE1-8833-60EA0E10DB5D}">
      <dsp:nvSpPr>
        <dsp:cNvPr id="0" name=""/>
        <dsp:cNvSpPr/>
      </dsp:nvSpPr>
      <dsp:spPr>
        <a:xfrm>
          <a:off x="240182" y="3095260"/>
          <a:ext cx="3362553" cy="177120"/>
        </a:xfrm>
        <a:prstGeom prst="roundRect">
          <a:avLst/>
        </a:prstGeom>
        <a:solidFill>
          <a:schemeClr val="accent6">
            <a:shade val="50000"/>
            <a:hueOff val="-143194"/>
            <a:satOff val="28049"/>
            <a:lumOff val="176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97" tIns="0" rIns="127097" bIns="0" numCol="1" spcCol="1270" anchor="ctr" anchorCtr="0">
          <a:noAutofit/>
        </a:bodyPr>
        <a:lstStyle/>
        <a:p>
          <a:pPr lvl="0" algn="l" defTabSz="533400">
            <a:lnSpc>
              <a:spcPct val="90000"/>
            </a:lnSpc>
            <a:spcBef>
              <a:spcPct val="0"/>
            </a:spcBef>
            <a:spcAft>
              <a:spcPct val="35000"/>
            </a:spcAft>
          </a:pPr>
          <a:r>
            <a:rPr lang="en-GB" sz="1200" b="1" kern="1200" dirty="0">
              <a:solidFill>
                <a:schemeClr val="accent5">
                  <a:lumMod val="10000"/>
                </a:schemeClr>
              </a:solidFill>
            </a:rPr>
            <a:t>Outcome Dimension</a:t>
          </a:r>
        </a:p>
      </dsp:txBody>
      <dsp:txXfrm>
        <a:off x="248828" y="3103906"/>
        <a:ext cx="3345261" cy="15982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5506D9-831C-4D5F-B96F-643272409334}">
      <dsp:nvSpPr>
        <dsp:cNvPr id="0" name=""/>
        <dsp:cNvSpPr/>
      </dsp:nvSpPr>
      <dsp:spPr>
        <a:xfrm>
          <a:off x="3139" y="161107"/>
          <a:ext cx="1888063" cy="755225"/>
        </a:xfrm>
        <a:prstGeom prst="rect">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lvl="0" algn="ctr" defTabSz="711200">
            <a:lnSpc>
              <a:spcPct val="90000"/>
            </a:lnSpc>
            <a:spcBef>
              <a:spcPct val="0"/>
            </a:spcBef>
            <a:spcAft>
              <a:spcPct val="35000"/>
            </a:spcAft>
          </a:pPr>
          <a:r>
            <a:rPr lang="en-GB" sz="1600" b="1" kern="1200">
              <a:solidFill>
                <a:schemeClr val="bg2">
                  <a:lumMod val="50000"/>
                </a:schemeClr>
              </a:solidFill>
            </a:rPr>
            <a:t>Structural Deficiencies</a:t>
          </a:r>
          <a:endParaRPr lang="en-GB" sz="1600" b="1" kern="1200" dirty="0">
            <a:solidFill>
              <a:schemeClr val="bg2">
                <a:lumMod val="50000"/>
              </a:schemeClr>
            </a:solidFill>
          </a:endParaRPr>
        </a:p>
      </dsp:txBody>
      <dsp:txXfrm>
        <a:off x="3139" y="161107"/>
        <a:ext cx="1888063" cy="755225"/>
      </dsp:txXfrm>
    </dsp:sp>
    <dsp:sp modelId="{E3E9596B-7200-462F-B295-C2033C9FC47C}">
      <dsp:nvSpPr>
        <dsp:cNvPr id="0" name=""/>
        <dsp:cNvSpPr/>
      </dsp:nvSpPr>
      <dsp:spPr>
        <a:xfrm>
          <a:off x="3139" y="916332"/>
          <a:ext cx="1888063" cy="2986560"/>
        </a:xfrm>
        <a:prstGeom prst="rect">
          <a:avLst/>
        </a:prstGeom>
        <a:solidFill>
          <a:schemeClr val="accent5">
            <a:tint val="40000"/>
            <a:alpha val="90000"/>
            <a:hueOff val="0"/>
            <a:satOff val="0"/>
            <a:lumOff val="0"/>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just" defTabSz="622300">
            <a:lnSpc>
              <a:spcPct val="90000"/>
            </a:lnSpc>
            <a:spcBef>
              <a:spcPct val="0"/>
            </a:spcBef>
            <a:spcAft>
              <a:spcPct val="15000"/>
            </a:spcAft>
            <a:buChar char="••"/>
          </a:pPr>
          <a:r>
            <a:rPr lang="en-IN" sz="1400" kern="1200">
              <a:solidFill>
                <a:schemeClr val="bg2">
                  <a:lumMod val="50000"/>
                </a:schemeClr>
              </a:solidFill>
            </a:rPr>
            <a:t>	The Donabedian Model has demonstrated that there was a lack of governance arrangements, staffing support and leadership oversight as evidenced by structural deficits especially in the maternity sector (De Rosis, 2024).</a:t>
          </a:r>
          <a:endParaRPr lang="en-GB" sz="1400" kern="1200" dirty="0">
            <a:solidFill>
              <a:schemeClr val="bg2">
                <a:lumMod val="50000"/>
              </a:schemeClr>
            </a:solidFill>
          </a:endParaRPr>
        </a:p>
      </dsp:txBody>
      <dsp:txXfrm>
        <a:off x="3139" y="916332"/>
        <a:ext cx="1888063" cy="2986560"/>
      </dsp:txXfrm>
    </dsp:sp>
    <dsp:sp modelId="{C1F42730-6B42-4384-B5A1-30FAC859561C}">
      <dsp:nvSpPr>
        <dsp:cNvPr id="0" name=""/>
        <dsp:cNvSpPr/>
      </dsp:nvSpPr>
      <dsp:spPr>
        <a:xfrm>
          <a:off x="2155532" y="161107"/>
          <a:ext cx="1888063" cy="755225"/>
        </a:xfrm>
        <a:prstGeom prst="rect">
          <a:avLst/>
        </a:prstGeom>
        <a:solidFill>
          <a:schemeClr val="accent5">
            <a:hueOff val="5393"/>
            <a:satOff val="7070"/>
            <a:lumOff val="-4902"/>
            <a:alphaOff val="0"/>
          </a:schemeClr>
        </a:solidFill>
        <a:ln w="25400" cap="flat" cmpd="sng" algn="ctr">
          <a:solidFill>
            <a:schemeClr val="accent5">
              <a:hueOff val="5393"/>
              <a:satOff val="7070"/>
              <a:lumOff val="-4902"/>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lvl="0" algn="ctr" defTabSz="711200">
            <a:lnSpc>
              <a:spcPct val="90000"/>
            </a:lnSpc>
            <a:spcBef>
              <a:spcPct val="0"/>
            </a:spcBef>
            <a:spcAft>
              <a:spcPct val="35000"/>
            </a:spcAft>
          </a:pPr>
          <a:r>
            <a:rPr lang="en-GB" sz="1600" b="1" kern="1200">
              <a:solidFill>
                <a:schemeClr val="bg2">
                  <a:lumMod val="50000"/>
                </a:schemeClr>
              </a:solidFill>
            </a:rPr>
            <a:t>Process Failures</a:t>
          </a:r>
          <a:endParaRPr lang="en-GB" sz="1600" b="1" kern="1200" dirty="0">
            <a:solidFill>
              <a:schemeClr val="bg2">
                <a:lumMod val="50000"/>
              </a:schemeClr>
            </a:solidFill>
          </a:endParaRPr>
        </a:p>
      </dsp:txBody>
      <dsp:txXfrm>
        <a:off x="2155532" y="161107"/>
        <a:ext cx="1888063" cy="755225"/>
      </dsp:txXfrm>
    </dsp:sp>
    <dsp:sp modelId="{4A1794FD-7CAF-47FF-BBE6-924E4B5C66B2}">
      <dsp:nvSpPr>
        <dsp:cNvPr id="0" name=""/>
        <dsp:cNvSpPr/>
      </dsp:nvSpPr>
      <dsp:spPr>
        <a:xfrm>
          <a:off x="2155532" y="916332"/>
          <a:ext cx="1888063" cy="2986560"/>
        </a:xfrm>
        <a:prstGeom prst="rect">
          <a:avLst/>
        </a:prstGeom>
        <a:solidFill>
          <a:schemeClr val="accent5">
            <a:tint val="40000"/>
            <a:alpha val="90000"/>
            <a:hueOff val="-76262"/>
            <a:satOff val="7684"/>
            <a:lumOff val="-1158"/>
            <a:alphaOff val="0"/>
          </a:schemeClr>
        </a:solidFill>
        <a:ln w="25400" cap="flat" cmpd="sng" algn="ctr">
          <a:solidFill>
            <a:schemeClr val="accent5">
              <a:tint val="40000"/>
              <a:alpha val="90000"/>
              <a:hueOff val="-76262"/>
              <a:satOff val="7684"/>
              <a:lumOff val="-115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just" defTabSz="622300">
            <a:lnSpc>
              <a:spcPct val="90000"/>
            </a:lnSpc>
            <a:spcBef>
              <a:spcPct val="0"/>
            </a:spcBef>
            <a:spcAft>
              <a:spcPct val="15000"/>
            </a:spcAft>
            <a:buChar char="••"/>
          </a:pPr>
          <a:r>
            <a:rPr lang="en-IN" sz="1400" kern="1200">
              <a:solidFill>
                <a:schemeClr val="bg2">
                  <a:lumMod val="50000"/>
                </a:schemeClr>
              </a:solidFill>
            </a:rPr>
            <a:t>	Besides, according to Ghofrani </a:t>
          </a:r>
          <a:r>
            <a:rPr lang="en-IN" sz="1400" i="1" kern="1200">
              <a:solidFill>
                <a:schemeClr val="bg2">
                  <a:lumMod val="50000"/>
                </a:schemeClr>
              </a:solidFill>
            </a:rPr>
            <a:t>et al.,</a:t>
          </a:r>
          <a:r>
            <a:rPr lang="en-IN" sz="1400" kern="1200">
              <a:solidFill>
                <a:schemeClr val="bg2">
                  <a:lumMod val="50000"/>
                </a:schemeClr>
              </a:solidFill>
            </a:rPr>
            <a:t> (2024), there was evidence of process failures, demonstrating ineffective monitoring of services, poor communication and inadequate escalation of issues</a:t>
          </a:r>
          <a:endParaRPr lang="en-GB" sz="1400" kern="1200" dirty="0">
            <a:solidFill>
              <a:schemeClr val="bg2">
                <a:lumMod val="50000"/>
              </a:schemeClr>
            </a:solidFill>
          </a:endParaRPr>
        </a:p>
      </dsp:txBody>
      <dsp:txXfrm>
        <a:off x="2155532" y="916332"/>
        <a:ext cx="1888063" cy="2986560"/>
      </dsp:txXfrm>
    </dsp:sp>
    <dsp:sp modelId="{24E5F4C1-8E55-4F88-B2D2-1873907E0EBB}">
      <dsp:nvSpPr>
        <dsp:cNvPr id="0" name=""/>
        <dsp:cNvSpPr/>
      </dsp:nvSpPr>
      <dsp:spPr>
        <a:xfrm>
          <a:off x="4307924" y="161107"/>
          <a:ext cx="1888063" cy="755225"/>
        </a:xfrm>
        <a:prstGeom prst="rect">
          <a:avLst/>
        </a:prstGeom>
        <a:solidFill>
          <a:schemeClr val="accent5">
            <a:hueOff val="10787"/>
            <a:satOff val="14141"/>
            <a:lumOff val="-9804"/>
            <a:alphaOff val="0"/>
          </a:schemeClr>
        </a:solidFill>
        <a:ln w="25400" cap="flat" cmpd="sng" algn="ctr">
          <a:solidFill>
            <a:schemeClr val="accent5">
              <a:hueOff val="10787"/>
              <a:satOff val="14141"/>
              <a:lumOff val="-9804"/>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lvl="0" algn="ctr" defTabSz="711200">
            <a:lnSpc>
              <a:spcPct val="90000"/>
            </a:lnSpc>
            <a:spcBef>
              <a:spcPct val="0"/>
            </a:spcBef>
            <a:spcAft>
              <a:spcPct val="35000"/>
            </a:spcAft>
          </a:pPr>
          <a:r>
            <a:rPr lang="en-GB" sz="1600" b="1" kern="1200">
              <a:solidFill>
                <a:schemeClr val="bg2">
                  <a:lumMod val="50000"/>
                </a:schemeClr>
              </a:solidFill>
            </a:rPr>
            <a:t>Adverse Outcomes</a:t>
          </a:r>
          <a:endParaRPr lang="en-GB" sz="1600" b="1" kern="1200" dirty="0">
            <a:solidFill>
              <a:schemeClr val="bg2">
                <a:lumMod val="50000"/>
              </a:schemeClr>
            </a:solidFill>
          </a:endParaRPr>
        </a:p>
      </dsp:txBody>
      <dsp:txXfrm>
        <a:off x="4307924" y="161107"/>
        <a:ext cx="1888063" cy="755225"/>
      </dsp:txXfrm>
    </dsp:sp>
    <dsp:sp modelId="{756EDBCB-FECC-4653-9DD6-7AD3EE305866}">
      <dsp:nvSpPr>
        <dsp:cNvPr id="0" name=""/>
        <dsp:cNvSpPr/>
      </dsp:nvSpPr>
      <dsp:spPr>
        <a:xfrm>
          <a:off x="4307924" y="916332"/>
          <a:ext cx="1888063" cy="2986560"/>
        </a:xfrm>
        <a:prstGeom prst="rect">
          <a:avLst/>
        </a:prstGeom>
        <a:solidFill>
          <a:schemeClr val="accent5">
            <a:tint val="40000"/>
            <a:alpha val="90000"/>
            <a:hueOff val="-152523"/>
            <a:satOff val="15369"/>
            <a:lumOff val="-2315"/>
            <a:alphaOff val="0"/>
          </a:schemeClr>
        </a:solidFill>
        <a:ln w="25400" cap="flat" cmpd="sng" algn="ctr">
          <a:solidFill>
            <a:schemeClr val="accent5">
              <a:tint val="40000"/>
              <a:alpha val="90000"/>
              <a:hueOff val="-152523"/>
              <a:satOff val="15369"/>
              <a:lumOff val="-231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just" defTabSz="622300">
            <a:lnSpc>
              <a:spcPct val="90000"/>
            </a:lnSpc>
            <a:spcBef>
              <a:spcPct val="0"/>
            </a:spcBef>
            <a:spcAft>
              <a:spcPct val="15000"/>
            </a:spcAft>
            <a:buChar char="••"/>
          </a:pPr>
          <a:r>
            <a:rPr lang="en-IN" sz="1400" kern="1200">
              <a:solidFill>
                <a:schemeClr val="bg2">
                  <a:lumMod val="50000"/>
                </a:schemeClr>
              </a:solidFill>
            </a:rPr>
            <a:t>	As a result of these structural and process failures there was evidence of outcome deficiencies such as, preventable harm and compromised patient safety leading to breakdown in trust of families of those affected (De Rosis, 2024). </a:t>
          </a:r>
          <a:endParaRPr lang="en-GB" sz="1400" kern="1200" dirty="0">
            <a:solidFill>
              <a:schemeClr val="bg2">
                <a:lumMod val="50000"/>
              </a:schemeClr>
            </a:solidFill>
          </a:endParaRPr>
        </a:p>
      </dsp:txBody>
      <dsp:txXfrm>
        <a:off x="4307924" y="916332"/>
        <a:ext cx="1888063" cy="2986560"/>
      </dsp:txXfrm>
    </dsp:sp>
    <dsp:sp modelId="{4EB9C1C5-3458-406F-AC70-94CE141B5E3F}">
      <dsp:nvSpPr>
        <dsp:cNvPr id="0" name=""/>
        <dsp:cNvSpPr/>
      </dsp:nvSpPr>
      <dsp:spPr>
        <a:xfrm>
          <a:off x="6460316" y="161107"/>
          <a:ext cx="1888063" cy="755225"/>
        </a:xfrm>
        <a:prstGeom prst="rect">
          <a:avLst/>
        </a:prstGeom>
        <a:solidFill>
          <a:schemeClr val="accent5">
            <a:hueOff val="16180"/>
            <a:satOff val="21211"/>
            <a:lumOff val="-14706"/>
            <a:alphaOff val="0"/>
          </a:schemeClr>
        </a:solidFill>
        <a:ln w="25400" cap="flat" cmpd="sng" algn="ctr">
          <a:solidFill>
            <a:schemeClr val="accent5">
              <a:hueOff val="16180"/>
              <a:satOff val="21211"/>
              <a:lumOff val="-14706"/>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lvl="0" algn="ctr" defTabSz="711200">
            <a:lnSpc>
              <a:spcPct val="90000"/>
            </a:lnSpc>
            <a:spcBef>
              <a:spcPct val="0"/>
            </a:spcBef>
            <a:spcAft>
              <a:spcPct val="35000"/>
            </a:spcAft>
          </a:pPr>
          <a:r>
            <a:rPr lang="en-GB" sz="1600" b="1" kern="1200">
              <a:solidFill>
                <a:schemeClr val="bg2">
                  <a:lumMod val="50000"/>
                </a:schemeClr>
              </a:solidFill>
            </a:rPr>
            <a:t>Model Application to the Case</a:t>
          </a:r>
          <a:endParaRPr lang="en-GB" sz="1600" b="1" kern="1200" dirty="0">
            <a:solidFill>
              <a:schemeClr val="bg2">
                <a:lumMod val="50000"/>
              </a:schemeClr>
            </a:solidFill>
          </a:endParaRPr>
        </a:p>
      </dsp:txBody>
      <dsp:txXfrm>
        <a:off x="6460316" y="161107"/>
        <a:ext cx="1888063" cy="755225"/>
      </dsp:txXfrm>
    </dsp:sp>
    <dsp:sp modelId="{76F95FF4-8A03-4C98-B30D-F18021BDD208}">
      <dsp:nvSpPr>
        <dsp:cNvPr id="0" name=""/>
        <dsp:cNvSpPr/>
      </dsp:nvSpPr>
      <dsp:spPr>
        <a:xfrm>
          <a:off x="6460316" y="916332"/>
          <a:ext cx="1888063" cy="2986560"/>
        </a:xfrm>
        <a:prstGeom prst="rect">
          <a:avLst/>
        </a:prstGeom>
        <a:solidFill>
          <a:schemeClr val="accent5">
            <a:tint val="40000"/>
            <a:alpha val="90000"/>
            <a:hueOff val="-228785"/>
            <a:satOff val="23053"/>
            <a:lumOff val="-3473"/>
            <a:alphaOff val="0"/>
          </a:schemeClr>
        </a:solidFill>
        <a:ln w="25400" cap="flat" cmpd="sng" algn="ctr">
          <a:solidFill>
            <a:schemeClr val="accent5">
              <a:tint val="40000"/>
              <a:alpha val="90000"/>
              <a:hueOff val="-228785"/>
              <a:satOff val="23053"/>
              <a:lumOff val="-347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just" defTabSz="622300">
            <a:lnSpc>
              <a:spcPct val="90000"/>
            </a:lnSpc>
            <a:spcBef>
              <a:spcPct val="0"/>
            </a:spcBef>
            <a:spcAft>
              <a:spcPct val="15000"/>
            </a:spcAft>
            <a:buChar char="••"/>
          </a:pPr>
          <a:r>
            <a:rPr lang="en-IN" sz="1400" kern="1200" dirty="0">
              <a:solidFill>
                <a:schemeClr val="bg2">
                  <a:lumMod val="50000"/>
                </a:schemeClr>
              </a:solidFill>
            </a:rPr>
            <a:t>	The Donabedian Model, thus, helps in demonstrating how structural and process failures led to negative outcomes for women receiving maternity care (</a:t>
          </a:r>
          <a:r>
            <a:rPr lang="en-IN" sz="1400" kern="1200" dirty="0" err="1">
              <a:solidFill>
                <a:schemeClr val="bg2">
                  <a:lumMod val="50000"/>
                </a:schemeClr>
              </a:solidFill>
            </a:rPr>
            <a:t>Ghofrani</a:t>
          </a:r>
          <a:r>
            <a:rPr lang="en-IN" sz="1400" kern="1200" dirty="0">
              <a:solidFill>
                <a:schemeClr val="bg2">
                  <a:lumMod val="50000"/>
                </a:schemeClr>
              </a:solidFill>
            </a:rPr>
            <a:t> </a:t>
          </a:r>
          <a:r>
            <a:rPr lang="en-IN" sz="1400" i="1" kern="1200" dirty="0">
              <a:solidFill>
                <a:schemeClr val="bg2">
                  <a:lumMod val="50000"/>
                </a:schemeClr>
              </a:solidFill>
            </a:rPr>
            <a:t>et al.,</a:t>
          </a:r>
          <a:r>
            <a:rPr lang="en-IN" sz="1400" kern="1200" dirty="0">
              <a:solidFill>
                <a:schemeClr val="bg2">
                  <a:lumMod val="50000"/>
                </a:schemeClr>
              </a:solidFill>
            </a:rPr>
            <a:t> 2024).</a:t>
          </a:r>
          <a:endParaRPr lang="en-GB" sz="1400" kern="1200" dirty="0">
            <a:solidFill>
              <a:schemeClr val="bg2">
                <a:lumMod val="50000"/>
              </a:schemeClr>
            </a:solidFill>
          </a:endParaRPr>
        </a:p>
      </dsp:txBody>
      <dsp:txXfrm>
        <a:off x="6460316" y="916332"/>
        <a:ext cx="1888063" cy="298656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9C0CE8-9F45-432F-9EED-639DE6CDD72D}">
      <dsp:nvSpPr>
        <dsp:cNvPr id="0" name=""/>
        <dsp:cNvSpPr/>
      </dsp:nvSpPr>
      <dsp:spPr>
        <a:xfrm>
          <a:off x="173196" y="681985"/>
          <a:ext cx="4086225" cy="1276945"/>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64918" tIns="53340" rIns="53340" bIns="53340" numCol="1" spcCol="1270" anchor="ctr" anchorCtr="0">
          <a:noAutofit/>
        </a:bodyPr>
        <a:lstStyle/>
        <a:p>
          <a:pPr lvl="0" algn="just" defTabSz="622300">
            <a:lnSpc>
              <a:spcPct val="90000"/>
            </a:lnSpc>
            <a:spcBef>
              <a:spcPct val="0"/>
            </a:spcBef>
            <a:spcAft>
              <a:spcPct val="35000"/>
            </a:spcAft>
          </a:pPr>
          <a:r>
            <a:rPr lang="en-GB" sz="1400" b="1" kern="1200" dirty="0">
              <a:solidFill>
                <a:schemeClr val="bg2">
                  <a:lumMod val="50000"/>
                </a:schemeClr>
              </a:solidFill>
            </a:rPr>
            <a:t>Weak Clinical Governance: </a:t>
          </a:r>
          <a:r>
            <a:rPr lang="en-IN" sz="1400" kern="1200" dirty="0">
              <a:solidFill>
                <a:schemeClr val="bg2">
                  <a:lumMod val="50000"/>
                </a:schemeClr>
              </a:solidFill>
            </a:rPr>
            <a:t>The Ockenden Review identified 15 Immediate and Essential Actions (IEA) due to a lack of clinical governance regarding maternity safety oversight (Gov.uk, 2022). </a:t>
          </a:r>
          <a:r>
            <a:rPr lang="en-GB" sz="1400" kern="1200" dirty="0">
              <a:solidFill>
                <a:schemeClr val="bg2">
                  <a:lumMod val="50000"/>
                </a:schemeClr>
              </a:solidFill>
            </a:rPr>
            <a:t/>
          </a:r>
          <a:br>
            <a:rPr lang="en-GB" sz="1400" kern="1200" dirty="0">
              <a:solidFill>
                <a:schemeClr val="bg2">
                  <a:lumMod val="50000"/>
                </a:schemeClr>
              </a:solidFill>
            </a:rPr>
          </a:br>
          <a:endParaRPr lang="en-GB" sz="1400" kern="1200" dirty="0">
            <a:solidFill>
              <a:schemeClr val="bg2">
                <a:lumMod val="50000"/>
              </a:schemeClr>
            </a:solidFill>
          </a:endParaRPr>
        </a:p>
      </dsp:txBody>
      <dsp:txXfrm>
        <a:off x="173196" y="681985"/>
        <a:ext cx="4086225" cy="1276945"/>
      </dsp:txXfrm>
    </dsp:sp>
    <dsp:sp modelId="{951F268D-ACA4-45E0-840E-0160939EB330}">
      <dsp:nvSpPr>
        <dsp:cNvPr id="0" name=""/>
        <dsp:cNvSpPr/>
      </dsp:nvSpPr>
      <dsp:spPr>
        <a:xfrm>
          <a:off x="2936" y="497537"/>
          <a:ext cx="893861" cy="1340792"/>
        </a:xfrm>
        <a:prstGeom prst="rect">
          <a:avLst/>
        </a:prstGeom>
        <a:blipFill>
          <a:blip xmlns:r="http://schemas.openxmlformats.org/officeDocument/2006/relationships" r:embed="rId1"/>
          <a:srcRect/>
          <a:stretch>
            <a:fillRect l="-28000" r="-28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4C0500B-D2CA-4B4E-8C5F-CFCD8BBDBC63}">
      <dsp:nvSpPr>
        <dsp:cNvPr id="0" name=""/>
        <dsp:cNvSpPr/>
      </dsp:nvSpPr>
      <dsp:spPr>
        <a:xfrm>
          <a:off x="4628118" y="681985"/>
          <a:ext cx="4086225" cy="1276945"/>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64918" tIns="53340" rIns="53340" bIns="53340" numCol="1" spcCol="1270" anchor="ctr" anchorCtr="0">
          <a:noAutofit/>
        </a:bodyPr>
        <a:lstStyle/>
        <a:p>
          <a:pPr lvl="0" algn="just" defTabSz="622300">
            <a:lnSpc>
              <a:spcPct val="90000"/>
            </a:lnSpc>
            <a:spcBef>
              <a:spcPct val="0"/>
            </a:spcBef>
            <a:spcAft>
              <a:spcPct val="35000"/>
            </a:spcAft>
          </a:pPr>
          <a:r>
            <a:rPr lang="en-GB" sz="1400" b="1" kern="1200" dirty="0">
              <a:solidFill>
                <a:schemeClr val="bg2">
                  <a:lumMod val="50000"/>
                </a:schemeClr>
              </a:solidFill>
            </a:rPr>
            <a:t>Governance Framework Limitations: </a:t>
          </a:r>
          <a:r>
            <a:rPr lang="en-IN" sz="1400" kern="1200" dirty="0">
              <a:solidFill>
                <a:schemeClr val="bg2">
                  <a:lumMod val="50000"/>
                </a:schemeClr>
              </a:solidFill>
            </a:rPr>
            <a:t>Besides, Schulmann </a:t>
          </a:r>
          <a:r>
            <a:rPr lang="en-IN" sz="1400" i="1" kern="1200" dirty="0">
              <a:solidFill>
                <a:schemeClr val="bg2">
                  <a:lumMod val="50000"/>
                </a:schemeClr>
              </a:solidFill>
            </a:rPr>
            <a:t>et al.,</a:t>
          </a:r>
          <a:r>
            <a:rPr lang="en-IN" sz="1400" kern="1200" dirty="0">
              <a:solidFill>
                <a:schemeClr val="bg2">
                  <a:lumMod val="50000"/>
                </a:schemeClr>
              </a:solidFill>
            </a:rPr>
            <a:t> (2024), also stated that a weak governance framework reduced the oversight level and responsiveness of an organisation when dealing with emerging issues regarding patient safety. </a:t>
          </a:r>
          <a:endParaRPr lang="en-GB" sz="1400" kern="1200" dirty="0">
            <a:solidFill>
              <a:schemeClr val="bg2">
                <a:lumMod val="50000"/>
              </a:schemeClr>
            </a:solidFill>
          </a:endParaRPr>
        </a:p>
      </dsp:txBody>
      <dsp:txXfrm>
        <a:off x="4628118" y="681985"/>
        <a:ext cx="4086225" cy="1276945"/>
      </dsp:txXfrm>
    </dsp:sp>
    <dsp:sp modelId="{93F01649-8282-47B8-B354-A07492FA4DDF}">
      <dsp:nvSpPr>
        <dsp:cNvPr id="0" name=""/>
        <dsp:cNvSpPr/>
      </dsp:nvSpPr>
      <dsp:spPr>
        <a:xfrm>
          <a:off x="4457858" y="497537"/>
          <a:ext cx="893861" cy="1340792"/>
        </a:xfrm>
        <a:prstGeom prst="rect">
          <a:avLst/>
        </a:prstGeom>
        <a:blipFill>
          <a:blip xmlns:r="http://schemas.openxmlformats.org/officeDocument/2006/relationships" r:embed="rId2">
            <a:extLst>
              <a:ext uri="{96DAC541-7B7A-43D3-8B79-37D633B846F1}">
                <asvg:svgBlip xmlns:asvg="http://schemas.microsoft.com/office/drawing/2016/SVG/main" xmlns="" r:embed="rId3"/>
              </a:ext>
            </a:extLst>
          </a:blip>
          <a:srcRect/>
          <a:stretch>
            <a:fillRect l="-25000" r="-25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5C539DA-0C2E-4DFF-8752-FC84FE373AF1}">
      <dsp:nvSpPr>
        <dsp:cNvPr id="0" name=""/>
        <dsp:cNvSpPr/>
      </dsp:nvSpPr>
      <dsp:spPr>
        <a:xfrm>
          <a:off x="173196" y="2289517"/>
          <a:ext cx="4086225" cy="1276945"/>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64918" tIns="53340" rIns="53340" bIns="53340" numCol="1" spcCol="1270" anchor="ctr" anchorCtr="0">
          <a:noAutofit/>
        </a:bodyPr>
        <a:lstStyle/>
        <a:p>
          <a:pPr lvl="0" algn="just" defTabSz="622300">
            <a:lnSpc>
              <a:spcPct val="90000"/>
            </a:lnSpc>
            <a:spcBef>
              <a:spcPct val="0"/>
            </a:spcBef>
            <a:spcAft>
              <a:spcPct val="35000"/>
            </a:spcAft>
          </a:pPr>
          <a:r>
            <a:rPr lang="en-GB" sz="1400" b="1" kern="1200" dirty="0">
              <a:solidFill>
                <a:schemeClr val="bg2">
                  <a:lumMod val="50000"/>
                </a:schemeClr>
              </a:solidFill>
            </a:rPr>
            <a:t>Policy Implementation Barriers: </a:t>
          </a:r>
          <a:r>
            <a:rPr lang="en-IN" sz="1400" kern="1200" dirty="0">
              <a:solidFill>
                <a:schemeClr val="bg2">
                  <a:lumMod val="50000"/>
                </a:schemeClr>
              </a:solidFill>
            </a:rPr>
            <a:t>Moreover, Lyng </a:t>
          </a:r>
          <a:r>
            <a:rPr lang="en-IN" sz="1400" i="1" kern="1200" dirty="0">
              <a:solidFill>
                <a:schemeClr val="bg2">
                  <a:lumMod val="50000"/>
                </a:schemeClr>
              </a:solidFill>
            </a:rPr>
            <a:t>et al.,</a:t>
          </a:r>
          <a:r>
            <a:rPr lang="en-IN" sz="1400" kern="1200" dirty="0">
              <a:solidFill>
                <a:schemeClr val="bg2">
                  <a:lumMod val="50000"/>
                </a:schemeClr>
              </a:solidFill>
            </a:rPr>
            <a:t> (2024), stated that obstacles in implementing the policies actually prevented translating of the safety standards in healthcare settings.</a:t>
          </a:r>
          <a:endParaRPr lang="en-GB" sz="1400" kern="1200" dirty="0">
            <a:solidFill>
              <a:schemeClr val="bg2">
                <a:lumMod val="50000"/>
              </a:schemeClr>
            </a:solidFill>
          </a:endParaRPr>
        </a:p>
      </dsp:txBody>
      <dsp:txXfrm>
        <a:off x="173196" y="2289517"/>
        <a:ext cx="4086225" cy="1276945"/>
      </dsp:txXfrm>
    </dsp:sp>
    <dsp:sp modelId="{16CE4EF6-7A12-433B-A5F6-C57589596F3D}">
      <dsp:nvSpPr>
        <dsp:cNvPr id="0" name=""/>
        <dsp:cNvSpPr/>
      </dsp:nvSpPr>
      <dsp:spPr>
        <a:xfrm>
          <a:off x="2936" y="2105069"/>
          <a:ext cx="893861" cy="1340792"/>
        </a:xfrm>
        <a:prstGeom prst="rect">
          <a:avLst/>
        </a:prstGeom>
        <a:blipFill>
          <a:blip xmlns:r="http://schemas.openxmlformats.org/officeDocument/2006/relationships" r:embed="rId4"/>
          <a:srcRect/>
          <a:stretch>
            <a:fillRect l="-25000" r="-25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AF2ECCB-73E7-4739-9B0C-7E27E9E4DBB1}">
      <dsp:nvSpPr>
        <dsp:cNvPr id="0" name=""/>
        <dsp:cNvSpPr/>
      </dsp:nvSpPr>
      <dsp:spPr>
        <a:xfrm>
          <a:off x="4628118" y="2289517"/>
          <a:ext cx="4086225" cy="1276945"/>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64918" tIns="53340" rIns="53340" bIns="53340" numCol="1" spcCol="1270" anchor="ctr" anchorCtr="0">
          <a:noAutofit/>
        </a:bodyPr>
        <a:lstStyle/>
        <a:p>
          <a:pPr lvl="0" algn="just" defTabSz="622300">
            <a:lnSpc>
              <a:spcPct val="90000"/>
            </a:lnSpc>
            <a:spcBef>
              <a:spcPct val="0"/>
            </a:spcBef>
            <a:spcAft>
              <a:spcPct val="35000"/>
            </a:spcAft>
          </a:pPr>
          <a:r>
            <a:rPr lang="en-GB" sz="1400" b="1" kern="1200" dirty="0">
              <a:solidFill>
                <a:schemeClr val="bg2">
                  <a:lumMod val="50000"/>
                </a:schemeClr>
              </a:solidFill>
            </a:rPr>
            <a:t>Ineffective Regulatory Oversight:</a:t>
          </a:r>
          <a:r>
            <a:rPr lang="en-GB" sz="1400" kern="1200" dirty="0">
              <a:solidFill>
                <a:schemeClr val="bg2">
                  <a:lumMod val="50000"/>
                </a:schemeClr>
              </a:solidFill>
            </a:rPr>
            <a:t> </a:t>
          </a:r>
          <a:r>
            <a:rPr lang="en-IN" sz="1400" kern="1200" dirty="0">
              <a:solidFill>
                <a:schemeClr val="bg2">
                  <a:lumMod val="50000"/>
                </a:schemeClr>
              </a:solidFill>
            </a:rPr>
            <a:t>Besides, Leslie </a:t>
          </a:r>
          <a:r>
            <a:rPr lang="en-IN" sz="1400" i="1" kern="1200" dirty="0">
              <a:solidFill>
                <a:schemeClr val="bg2">
                  <a:lumMod val="50000"/>
                </a:schemeClr>
              </a:solidFill>
            </a:rPr>
            <a:t>et al.,</a:t>
          </a:r>
          <a:r>
            <a:rPr lang="en-IN" sz="1400" kern="1200" dirty="0">
              <a:solidFill>
                <a:schemeClr val="bg2">
                  <a:lumMod val="50000"/>
                </a:schemeClr>
              </a:solidFill>
            </a:rPr>
            <a:t> (2023), asserted that regulatory and quality assurance systems were ineffective in providing for continuous monitoring or service improvements. </a:t>
          </a:r>
          <a:endParaRPr lang="en-GB" sz="1400" kern="1200" dirty="0">
            <a:solidFill>
              <a:schemeClr val="bg2">
                <a:lumMod val="50000"/>
              </a:schemeClr>
            </a:solidFill>
          </a:endParaRPr>
        </a:p>
      </dsp:txBody>
      <dsp:txXfrm>
        <a:off x="4628118" y="2289517"/>
        <a:ext cx="4086225" cy="1276945"/>
      </dsp:txXfrm>
    </dsp:sp>
    <dsp:sp modelId="{710BC879-63C5-4DB5-AB7E-48C1F66EFFA8}">
      <dsp:nvSpPr>
        <dsp:cNvPr id="0" name=""/>
        <dsp:cNvSpPr/>
      </dsp:nvSpPr>
      <dsp:spPr>
        <a:xfrm>
          <a:off x="4457858" y="2105069"/>
          <a:ext cx="893861" cy="1340792"/>
        </a:xfrm>
        <a:prstGeom prst="rect">
          <a:avLst/>
        </a:prstGeom>
        <a:blipFill>
          <a:blip xmlns:r="http://schemas.openxmlformats.org/officeDocument/2006/relationships" r:embed="rId5"/>
          <a:srcRect/>
          <a:stretch>
            <a:fillRect l="-20000" r="-20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11AEB3-F172-4AEE-B5FC-8C867DB45530}">
      <dsp:nvSpPr>
        <dsp:cNvPr id="0" name=""/>
        <dsp:cNvSpPr/>
      </dsp:nvSpPr>
      <dsp:spPr>
        <a:xfrm>
          <a:off x="0" y="23166"/>
          <a:ext cx="4416551" cy="39312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just" defTabSz="622300">
            <a:lnSpc>
              <a:spcPct val="90000"/>
            </a:lnSpc>
            <a:spcBef>
              <a:spcPct val="0"/>
            </a:spcBef>
            <a:spcAft>
              <a:spcPct val="35000"/>
            </a:spcAft>
          </a:pPr>
          <a:r>
            <a:rPr lang="en-GB" sz="1400" b="1" kern="1200" dirty="0">
              <a:solidFill>
                <a:schemeClr val="bg2">
                  <a:lumMod val="50000"/>
                </a:schemeClr>
              </a:solidFill>
              <a:latin typeface="Times New Roman" panose="02020603050405020304" pitchFamily="18" charset="0"/>
              <a:cs typeface="Times New Roman" panose="02020603050405020304" pitchFamily="18" charset="0"/>
            </a:rPr>
            <a:t>Ineffective Policy Implementations</a:t>
          </a:r>
        </a:p>
      </dsp:txBody>
      <dsp:txXfrm>
        <a:off x="19191" y="42357"/>
        <a:ext cx="4378169" cy="354738"/>
      </dsp:txXfrm>
    </dsp:sp>
    <dsp:sp modelId="{B9F05055-C3F2-4125-88C1-D62DCDF31AF8}">
      <dsp:nvSpPr>
        <dsp:cNvPr id="0" name=""/>
        <dsp:cNvSpPr/>
      </dsp:nvSpPr>
      <dsp:spPr>
        <a:xfrm>
          <a:off x="0" y="416286"/>
          <a:ext cx="4416551" cy="543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225" tIns="17780" rIns="99568" bIns="17780" numCol="1" spcCol="1270" anchor="t" anchorCtr="0">
          <a:noAutofit/>
        </a:bodyPr>
        <a:lstStyle/>
        <a:p>
          <a:pPr marL="114300" lvl="1" indent="-114300" algn="just" defTabSz="622300">
            <a:lnSpc>
              <a:spcPct val="90000"/>
            </a:lnSpc>
            <a:spcBef>
              <a:spcPct val="0"/>
            </a:spcBef>
            <a:spcAft>
              <a:spcPct val="20000"/>
            </a:spcAft>
            <a:buChar char="••"/>
          </a:pPr>
          <a:r>
            <a:rPr lang="en-IN" sz="1400" kern="1200" dirty="0">
              <a:solidFill>
                <a:schemeClr val="bg2">
                  <a:lumMod val="50000"/>
                </a:schemeClr>
              </a:solidFill>
              <a:latin typeface="Times New Roman" panose="02020603050405020304" pitchFamily="18" charset="0"/>
              <a:cs typeface="Times New Roman" panose="02020603050405020304" pitchFamily="18" charset="0"/>
            </a:rPr>
            <a:t>	</a:t>
          </a:r>
          <a:r>
            <a:rPr lang="en-IN" sz="1200" kern="1200" dirty="0">
              <a:solidFill>
                <a:schemeClr val="bg2">
                  <a:lumMod val="50000"/>
                </a:schemeClr>
              </a:solidFill>
              <a:latin typeface="Times New Roman" panose="02020603050405020304" pitchFamily="18" charset="0"/>
              <a:cs typeface="Times New Roman" panose="02020603050405020304" pitchFamily="18" charset="0"/>
            </a:rPr>
            <a:t>It was reported that a poor implementation of policies had resulted in 304 instances of unnecessary injury owing to inefficient safety management (ITV News, 2022).</a:t>
          </a:r>
          <a:endParaRPr lang="en-GB" sz="1200" kern="1200" dirty="0">
            <a:solidFill>
              <a:schemeClr val="bg2">
                <a:lumMod val="50000"/>
              </a:schemeClr>
            </a:solidFill>
            <a:latin typeface="Times New Roman" panose="02020603050405020304" pitchFamily="18" charset="0"/>
            <a:cs typeface="Times New Roman" panose="02020603050405020304" pitchFamily="18" charset="0"/>
          </a:endParaRPr>
        </a:p>
      </dsp:txBody>
      <dsp:txXfrm>
        <a:off x="0" y="416286"/>
        <a:ext cx="4416551" cy="543375"/>
      </dsp:txXfrm>
    </dsp:sp>
    <dsp:sp modelId="{E4B1623B-A4B8-4E0D-B9B8-8E9016373B89}">
      <dsp:nvSpPr>
        <dsp:cNvPr id="0" name=""/>
        <dsp:cNvSpPr/>
      </dsp:nvSpPr>
      <dsp:spPr>
        <a:xfrm>
          <a:off x="0" y="959661"/>
          <a:ext cx="4416551" cy="393120"/>
        </a:xfrm>
        <a:prstGeom prst="roundRect">
          <a:avLst/>
        </a:prstGeom>
        <a:solidFill>
          <a:schemeClr val="accent3">
            <a:hueOff val="136896"/>
            <a:satOff val="-350"/>
            <a:lumOff val="281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just" defTabSz="622300">
            <a:lnSpc>
              <a:spcPct val="90000"/>
            </a:lnSpc>
            <a:spcBef>
              <a:spcPct val="0"/>
            </a:spcBef>
            <a:spcAft>
              <a:spcPct val="35000"/>
            </a:spcAft>
          </a:pPr>
          <a:r>
            <a:rPr lang="en-GB" sz="1400" b="1" kern="1200" dirty="0">
              <a:solidFill>
                <a:schemeClr val="bg2">
                  <a:lumMod val="50000"/>
                </a:schemeClr>
              </a:solidFill>
              <a:latin typeface="Times New Roman" panose="02020603050405020304" pitchFamily="18" charset="0"/>
              <a:cs typeface="Times New Roman" panose="02020603050405020304" pitchFamily="18" charset="0"/>
            </a:rPr>
            <a:t>Failure to learn from Incidents</a:t>
          </a:r>
        </a:p>
      </dsp:txBody>
      <dsp:txXfrm>
        <a:off x="19191" y="978852"/>
        <a:ext cx="4378169" cy="354738"/>
      </dsp:txXfrm>
    </dsp:sp>
    <dsp:sp modelId="{03BEBFC7-B08C-41E1-9F93-E16C73AC369C}">
      <dsp:nvSpPr>
        <dsp:cNvPr id="0" name=""/>
        <dsp:cNvSpPr/>
      </dsp:nvSpPr>
      <dsp:spPr>
        <a:xfrm>
          <a:off x="0" y="1352781"/>
          <a:ext cx="4416551" cy="6955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225" tIns="17780" rIns="99568" bIns="17780" numCol="1" spcCol="1270" anchor="t" anchorCtr="0">
          <a:noAutofit/>
        </a:bodyPr>
        <a:lstStyle/>
        <a:p>
          <a:pPr marL="114300" lvl="1" indent="-114300" algn="just" defTabSz="622300">
            <a:lnSpc>
              <a:spcPct val="90000"/>
            </a:lnSpc>
            <a:spcBef>
              <a:spcPct val="0"/>
            </a:spcBef>
            <a:spcAft>
              <a:spcPct val="20000"/>
            </a:spcAft>
            <a:buChar char="••"/>
          </a:pPr>
          <a:r>
            <a:rPr lang="en-IN" sz="1400" kern="1200" dirty="0">
              <a:solidFill>
                <a:schemeClr val="bg2">
                  <a:lumMod val="50000"/>
                </a:schemeClr>
              </a:solidFill>
              <a:latin typeface="Times New Roman" panose="02020603050405020304" pitchFamily="18" charset="0"/>
              <a:cs typeface="Times New Roman" panose="02020603050405020304" pitchFamily="18" charset="0"/>
            </a:rPr>
            <a:t>	</a:t>
          </a:r>
          <a:r>
            <a:rPr lang="en-IN" sz="1200" kern="1200" dirty="0">
              <a:solidFill>
                <a:schemeClr val="bg2">
                  <a:lumMod val="50000"/>
                </a:schemeClr>
              </a:solidFill>
              <a:latin typeface="Times New Roman" panose="02020603050405020304" pitchFamily="18" charset="0"/>
              <a:cs typeface="Times New Roman" panose="02020603050405020304" pitchFamily="18" charset="0"/>
            </a:rPr>
            <a:t>Besides, it was observed that an inability to learn from these incidents resulted in 1,486 family members’ getting negatively affected owing to subsequent reductions while hampering the patient's confidence (ITVX, 2026).</a:t>
          </a:r>
          <a:endParaRPr lang="en-GB" sz="1200" kern="1200" dirty="0">
            <a:solidFill>
              <a:schemeClr val="bg2">
                <a:lumMod val="50000"/>
              </a:schemeClr>
            </a:solidFill>
            <a:latin typeface="Times New Roman" panose="02020603050405020304" pitchFamily="18" charset="0"/>
            <a:cs typeface="Times New Roman" panose="02020603050405020304" pitchFamily="18" charset="0"/>
          </a:endParaRPr>
        </a:p>
      </dsp:txBody>
      <dsp:txXfrm>
        <a:off x="0" y="1352781"/>
        <a:ext cx="4416551" cy="695520"/>
      </dsp:txXfrm>
    </dsp:sp>
    <dsp:sp modelId="{11C81371-FF1B-4E52-85F4-1B254AF889B8}">
      <dsp:nvSpPr>
        <dsp:cNvPr id="0" name=""/>
        <dsp:cNvSpPr/>
      </dsp:nvSpPr>
      <dsp:spPr>
        <a:xfrm>
          <a:off x="0" y="2048301"/>
          <a:ext cx="4416551" cy="393120"/>
        </a:xfrm>
        <a:prstGeom prst="roundRect">
          <a:avLst/>
        </a:prstGeom>
        <a:solidFill>
          <a:schemeClr val="accent3">
            <a:hueOff val="273792"/>
            <a:satOff val="-700"/>
            <a:lumOff val="562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just" defTabSz="622300">
            <a:lnSpc>
              <a:spcPct val="90000"/>
            </a:lnSpc>
            <a:spcBef>
              <a:spcPct val="0"/>
            </a:spcBef>
            <a:spcAft>
              <a:spcPct val="35000"/>
            </a:spcAft>
          </a:pPr>
          <a:r>
            <a:rPr lang="en-GB" sz="1400" b="1" kern="1200" dirty="0">
              <a:solidFill>
                <a:schemeClr val="bg2">
                  <a:lumMod val="50000"/>
                </a:schemeClr>
              </a:solidFill>
              <a:latin typeface="Times New Roman" panose="02020603050405020304" pitchFamily="18" charset="0"/>
              <a:cs typeface="Times New Roman" panose="02020603050405020304" pitchFamily="18" charset="0"/>
            </a:rPr>
            <a:t>Consequences of Weak Governance’</a:t>
          </a:r>
        </a:p>
      </dsp:txBody>
      <dsp:txXfrm>
        <a:off x="19191" y="2067492"/>
        <a:ext cx="4378169" cy="354738"/>
      </dsp:txXfrm>
    </dsp:sp>
    <dsp:sp modelId="{650CC27A-F8B1-41F7-882D-55AB751F3E8F}">
      <dsp:nvSpPr>
        <dsp:cNvPr id="0" name=""/>
        <dsp:cNvSpPr/>
      </dsp:nvSpPr>
      <dsp:spPr>
        <a:xfrm>
          <a:off x="0" y="2441421"/>
          <a:ext cx="4416551" cy="5107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225" tIns="15240" rIns="85344" bIns="15240" numCol="1" spcCol="1270" anchor="t" anchorCtr="0">
          <a:noAutofit/>
        </a:bodyPr>
        <a:lstStyle/>
        <a:p>
          <a:pPr marL="114300" lvl="1" indent="-114300" algn="just" defTabSz="533400">
            <a:lnSpc>
              <a:spcPct val="90000"/>
            </a:lnSpc>
            <a:spcBef>
              <a:spcPct val="0"/>
            </a:spcBef>
            <a:spcAft>
              <a:spcPct val="20000"/>
            </a:spcAft>
            <a:buChar char="••"/>
          </a:pPr>
          <a:r>
            <a:rPr lang="en-IN" sz="1200" kern="1200" dirty="0">
              <a:solidFill>
                <a:schemeClr val="bg2">
                  <a:lumMod val="50000"/>
                </a:schemeClr>
              </a:solidFill>
              <a:latin typeface="Times New Roman" panose="02020603050405020304" pitchFamily="18" charset="0"/>
              <a:cs typeface="Times New Roman" panose="02020603050405020304" pitchFamily="18" charset="0"/>
            </a:rPr>
            <a:t>	Moreover, it can be asserted that poor policy and governance had resulted in circumstances leading 201 infants and nine mothers not receiving adequate levels of care (ITVX, 2022).</a:t>
          </a:r>
          <a:endParaRPr lang="en-GB" sz="1200" kern="1200" dirty="0">
            <a:solidFill>
              <a:schemeClr val="bg2">
                <a:lumMod val="50000"/>
              </a:schemeClr>
            </a:solidFill>
            <a:latin typeface="Times New Roman" panose="02020603050405020304" pitchFamily="18" charset="0"/>
            <a:cs typeface="Times New Roman" panose="02020603050405020304" pitchFamily="18" charset="0"/>
          </a:endParaRPr>
        </a:p>
      </dsp:txBody>
      <dsp:txXfrm>
        <a:off x="0" y="2441421"/>
        <a:ext cx="4416551" cy="510772"/>
      </dsp:txXfrm>
    </dsp:sp>
    <dsp:sp modelId="{A255EFB4-5A8A-4BFC-B828-73862A7E0EC8}">
      <dsp:nvSpPr>
        <dsp:cNvPr id="0" name=""/>
        <dsp:cNvSpPr/>
      </dsp:nvSpPr>
      <dsp:spPr>
        <a:xfrm>
          <a:off x="0" y="2952193"/>
          <a:ext cx="4416551" cy="393120"/>
        </a:xfrm>
        <a:prstGeom prst="roundRect">
          <a:avLst/>
        </a:prstGeom>
        <a:solidFill>
          <a:schemeClr val="accent3">
            <a:hueOff val="410688"/>
            <a:satOff val="-1050"/>
            <a:lumOff val="843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just" defTabSz="622300">
            <a:lnSpc>
              <a:spcPct val="90000"/>
            </a:lnSpc>
            <a:spcBef>
              <a:spcPct val="0"/>
            </a:spcBef>
            <a:spcAft>
              <a:spcPct val="35000"/>
            </a:spcAft>
          </a:pPr>
          <a:r>
            <a:rPr lang="en-GB" sz="1400" b="1" kern="1200">
              <a:solidFill>
                <a:schemeClr val="bg2">
                  <a:lumMod val="50000"/>
                </a:schemeClr>
              </a:solidFill>
              <a:latin typeface="Times New Roman" panose="02020603050405020304" pitchFamily="18" charset="0"/>
              <a:cs typeface="Times New Roman" panose="02020603050405020304" pitchFamily="18" charset="0"/>
            </a:rPr>
            <a:t>National Safety Concerns</a:t>
          </a:r>
          <a:endParaRPr lang="en-GB" sz="1400" b="1" kern="1200" dirty="0">
            <a:solidFill>
              <a:schemeClr val="bg2">
                <a:lumMod val="50000"/>
              </a:schemeClr>
            </a:solidFill>
            <a:latin typeface="Times New Roman" panose="02020603050405020304" pitchFamily="18" charset="0"/>
            <a:cs typeface="Times New Roman" panose="02020603050405020304" pitchFamily="18" charset="0"/>
          </a:endParaRPr>
        </a:p>
      </dsp:txBody>
      <dsp:txXfrm>
        <a:off x="19191" y="2971384"/>
        <a:ext cx="4378169" cy="354738"/>
      </dsp:txXfrm>
    </dsp:sp>
    <dsp:sp modelId="{C1EF0375-789C-465A-BCA7-58F84FD5868A}">
      <dsp:nvSpPr>
        <dsp:cNvPr id="0" name=""/>
        <dsp:cNvSpPr/>
      </dsp:nvSpPr>
      <dsp:spPr>
        <a:xfrm>
          <a:off x="0" y="3345313"/>
          <a:ext cx="4416551" cy="6955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225" tIns="17780" rIns="99568" bIns="17780" numCol="1" spcCol="1270" anchor="t" anchorCtr="0">
          <a:noAutofit/>
        </a:bodyPr>
        <a:lstStyle/>
        <a:p>
          <a:pPr marL="114300" lvl="1" indent="-114300" algn="just" defTabSz="622300">
            <a:lnSpc>
              <a:spcPct val="90000"/>
            </a:lnSpc>
            <a:spcBef>
              <a:spcPct val="0"/>
            </a:spcBef>
            <a:spcAft>
              <a:spcPct val="20000"/>
            </a:spcAft>
            <a:buChar char="••"/>
          </a:pPr>
          <a:r>
            <a:rPr lang="en-IN" sz="1400" kern="1200" dirty="0">
              <a:solidFill>
                <a:schemeClr val="bg2">
                  <a:lumMod val="50000"/>
                </a:schemeClr>
              </a:solidFill>
              <a:latin typeface="Times New Roman" panose="02020603050405020304" pitchFamily="18" charset="0"/>
              <a:cs typeface="Times New Roman" panose="02020603050405020304" pitchFamily="18" charset="0"/>
            </a:rPr>
            <a:t>	</a:t>
          </a:r>
          <a:r>
            <a:rPr lang="en-IN" sz="1200" kern="1200" dirty="0">
              <a:solidFill>
                <a:schemeClr val="bg2">
                  <a:lumMod val="50000"/>
                </a:schemeClr>
              </a:solidFill>
              <a:latin typeface="Times New Roman" panose="02020603050405020304" pitchFamily="18" charset="0"/>
              <a:cs typeface="Times New Roman" panose="02020603050405020304" pitchFamily="18" charset="0"/>
            </a:rPr>
            <a:t>Also, it was also reported that the ongoing national concerns regarding the quality and safety of healthcare in a 2025 investigation revealed that ten maternity services had exhibited substandard performance (Reuters, 2025).</a:t>
          </a:r>
          <a:endParaRPr lang="en-GB" sz="1200" kern="1200" dirty="0">
            <a:solidFill>
              <a:schemeClr val="bg2">
                <a:lumMod val="50000"/>
              </a:schemeClr>
            </a:solidFill>
            <a:latin typeface="Times New Roman" panose="02020603050405020304" pitchFamily="18" charset="0"/>
            <a:cs typeface="Times New Roman" panose="02020603050405020304" pitchFamily="18" charset="0"/>
          </a:endParaRPr>
        </a:p>
      </dsp:txBody>
      <dsp:txXfrm>
        <a:off x="0" y="3345313"/>
        <a:ext cx="4416551" cy="69552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18B8C8-D2F9-4F2B-AF80-7DE6C6D3928F}">
      <dsp:nvSpPr>
        <dsp:cNvPr id="0" name=""/>
        <dsp:cNvSpPr/>
      </dsp:nvSpPr>
      <dsp:spPr>
        <a:xfrm>
          <a:off x="0" y="3333360"/>
          <a:ext cx="8570976" cy="729257"/>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lvl="0" algn="ctr" defTabSz="622300">
            <a:lnSpc>
              <a:spcPct val="90000"/>
            </a:lnSpc>
            <a:spcBef>
              <a:spcPct val="0"/>
            </a:spcBef>
            <a:spcAft>
              <a:spcPct val="35000"/>
            </a:spcAft>
          </a:pPr>
          <a:r>
            <a:rPr lang="en-GB" sz="1400" b="1" kern="1200">
              <a:solidFill>
                <a:schemeClr val="bg2">
                  <a:lumMod val="50000"/>
                </a:schemeClr>
              </a:solidFill>
            </a:rPr>
            <a:t>Loss of Public Trust</a:t>
          </a:r>
          <a:endParaRPr lang="en-GB" sz="1400" b="1" kern="1200" dirty="0">
            <a:solidFill>
              <a:schemeClr val="bg2">
                <a:lumMod val="50000"/>
              </a:schemeClr>
            </a:solidFill>
          </a:endParaRPr>
        </a:p>
      </dsp:txBody>
      <dsp:txXfrm>
        <a:off x="0" y="3333360"/>
        <a:ext cx="8570976" cy="393799"/>
      </dsp:txXfrm>
    </dsp:sp>
    <dsp:sp modelId="{D774BCA5-B295-4ED3-9888-DE64946CC8B5}">
      <dsp:nvSpPr>
        <dsp:cNvPr id="0" name=""/>
        <dsp:cNvSpPr/>
      </dsp:nvSpPr>
      <dsp:spPr>
        <a:xfrm>
          <a:off x="0" y="3712574"/>
          <a:ext cx="8570976" cy="335458"/>
        </a:xfrm>
        <a:prstGeom prst="rect">
          <a:avLst/>
        </a:prstGeom>
        <a:solidFill>
          <a:schemeClr val="accent4">
            <a:tint val="40000"/>
            <a:alpha val="90000"/>
            <a:hueOff val="0"/>
            <a:satOff val="0"/>
            <a:lumOff val="0"/>
            <a:alphaOff val="0"/>
          </a:schemeClr>
        </a:solidFill>
        <a:ln w="254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lvl="0" algn="ctr" defTabSz="622300">
            <a:lnSpc>
              <a:spcPct val="90000"/>
            </a:lnSpc>
            <a:spcBef>
              <a:spcPct val="0"/>
            </a:spcBef>
            <a:spcAft>
              <a:spcPct val="35000"/>
            </a:spcAft>
            <a:buNone/>
          </a:pPr>
          <a:r>
            <a:rPr lang="en-IN" sz="1400" kern="1200" dirty="0">
              <a:solidFill>
                <a:schemeClr val="bg2">
                  <a:lumMod val="50000"/>
                </a:schemeClr>
              </a:solidFill>
            </a:rPr>
            <a:t>In short, service failures created a lack of public faith and trust in service providers while decreasing their perceived reliability and accountability (</a:t>
          </a:r>
          <a:r>
            <a:rPr lang="en-IN" sz="1400" kern="1200" dirty="0" err="1">
              <a:solidFill>
                <a:schemeClr val="bg2">
                  <a:lumMod val="50000"/>
                </a:schemeClr>
              </a:solidFill>
            </a:rPr>
            <a:t>Akafu</a:t>
          </a:r>
          <a:r>
            <a:rPr lang="en-IN" sz="1400" kern="1200" dirty="0">
              <a:solidFill>
                <a:schemeClr val="bg2">
                  <a:lumMod val="50000"/>
                </a:schemeClr>
              </a:solidFill>
            </a:rPr>
            <a:t> </a:t>
          </a:r>
          <a:r>
            <a:rPr lang="en-IN" sz="1400" i="1" kern="1200" dirty="0">
              <a:solidFill>
                <a:schemeClr val="bg2">
                  <a:lumMod val="50000"/>
                </a:schemeClr>
              </a:solidFill>
            </a:rPr>
            <a:t>et al.,</a:t>
          </a:r>
          <a:r>
            <a:rPr lang="en-IN" sz="1400" kern="1200" dirty="0">
              <a:solidFill>
                <a:schemeClr val="bg2">
                  <a:lumMod val="50000"/>
                </a:schemeClr>
              </a:solidFill>
            </a:rPr>
            <a:t> 2023).</a:t>
          </a:r>
          <a:endParaRPr lang="en-GB" sz="1400" kern="1200" dirty="0">
            <a:solidFill>
              <a:schemeClr val="bg2">
                <a:lumMod val="50000"/>
              </a:schemeClr>
            </a:solidFill>
          </a:endParaRPr>
        </a:p>
      </dsp:txBody>
      <dsp:txXfrm>
        <a:off x="0" y="3712574"/>
        <a:ext cx="8570976" cy="335458"/>
      </dsp:txXfrm>
    </dsp:sp>
    <dsp:sp modelId="{B6E76957-66D2-4EE2-812A-46AD0FF9FCC4}">
      <dsp:nvSpPr>
        <dsp:cNvPr id="0" name=""/>
        <dsp:cNvSpPr/>
      </dsp:nvSpPr>
      <dsp:spPr>
        <a:xfrm rot="10800000">
          <a:off x="0" y="2222700"/>
          <a:ext cx="8570976" cy="1121598"/>
        </a:xfrm>
        <a:prstGeom prst="upArrowCallout">
          <a:avLst/>
        </a:prstGeom>
        <a:solidFill>
          <a:schemeClr val="accent4">
            <a:hueOff val="-3095336"/>
            <a:satOff val="12812"/>
            <a:lumOff val="313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lvl="0" algn="ctr" defTabSz="622300">
            <a:lnSpc>
              <a:spcPct val="90000"/>
            </a:lnSpc>
            <a:spcBef>
              <a:spcPct val="0"/>
            </a:spcBef>
            <a:spcAft>
              <a:spcPct val="35000"/>
            </a:spcAft>
          </a:pPr>
          <a:r>
            <a:rPr lang="en-GB" sz="1400" b="1" kern="1200">
              <a:solidFill>
                <a:schemeClr val="bg2">
                  <a:lumMod val="50000"/>
                </a:schemeClr>
              </a:solidFill>
            </a:rPr>
            <a:t>Poor Patient Experience</a:t>
          </a:r>
          <a:endParaRPr lang="en-GB" sz="1400" b="1" kern="1200" dirty="0">
            <a:solidFill>
              <a:schemeClr val="bg2">
                <a:lumMod val="50000"/>
              </a:schemeClr>
            </a:solidFill>
          </a:endParaRPr>
        </a:p>
      </dsp:txBody>
      <dsp:txXfrm rot="-10800000">
        <a:off x="0" y="2222700"/>
        <a:ext cx="8570976" cy="393681"/>
      </dsp:txXfrm>
    </dsp:sp>
    <dsp:sp modelId="{08DBBFBD-7FF7-47A8-B4F2-834A34BF8D34}">
      <dsp:nvSpPr>
        <dsp:cNvPr id="0" name=""/>
        <dsp:cNvSpPr/>
      </dsp:nvSpPr>
      <dsp:spPr>
        <a:xfrm>
          <a:off x="0" y="2616381"/>
          <a:ext cx="8570976" cy="335357"/>
        </a:xfrm>
        <a:prstGeom prst="rect">
          <a:avLst/>
        </a:prstGeom>
        <a:solidFill>
          <a:schemeClr val="accent4">
            <a:tint val="40000"/>
            <a:alpha val="90000"/>
            <a:hueOff val="-3128871"/>
            <a:satOff val="13506"/>
            <a:lumOff val="1071"/>
            <a:alphaOff val="0"/>
          </a:schemeClr>
        </a:solidFill>
        <a:ln w="25400" cap="flat" cmpd="sng" algn="ctr">
          <a:solidFill>
            <a:schemeClr val="accent4">
              <a:tint val="40000"/>
              <a:alpha val="90000"/>
              <a:hueOff val="-3128871"/>
              <a:satOff val="13506"/>
              <a:lumOff val="107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lvl="0" algn="ctr" defTabSz="622300">
            <a:lnSpc>
              <a:spcPct val="90000"/>
            </a:lnSpc>
            <a:spcBef>
              <a:spcPct val="0"/>
            </a:spcBef>
            <a:spcAft>
              <a:spcPct val="35000"/>
            </a:spcAft>
            <a:buNone/>
          </a:pPr>
          <a:r>
            <a:rPr lang="en-IN" sz="1400" kern="1200" dirty="0">
              <a:solidFill>
                <a:schemeClr val="bg2">
                  <a:lumMod val="50000"/>
                </a:schemeClr>
              </a:solidFill>
            </a:rPr>
            <a:t>Moreover, it can be asserted that an ineffective communication with limited responsiveness resulted in a poor patient experience (Guan </a:t>
          </a:r>
          <a:r>
            <a:rPr lang="en-IN" sz="1400" i="1" kern="1200" dirty="0">
              <a:solidFill>
                <a:schemeClr val="bg2">
                  <a:lumMod val="50000"/>
                </a:schemeClr>
              </a:solidFill>
            </a:rPr>
            <a:t>et al.,</a:t>
          </a:r>
          <a:r>
            <a:rPr lang="en-IN" sz="1400" kern="1200" dirty="0">
              <a:solidFill>
                <a:schemeClr val="bg2">
                  <a:lumMod val="50000"/>
                </a:schemeClr>
              </a:solidFill>
            </a:rPr>
            <a:t> 2024). </a:t>
          </a:r>
          <a:endParaRPr lang="en-GB" sz="1400" kern="1200" dirty="0">
            <a:solidFill>
              <a:schemeClr val="bg2">
                <a:lumMod val="50000"/>
              </a:schemeClr>
            </a:solidFill>
          </a:endParaRPr>
        </a:p>
      </dsp:txBody>
      <dsp:txXfrm>
        <a:off x="0" y="2616381"/>
        <a:ext cx="8570976" cy="335357"/>
      </dsp:txXfrm>
    </dsp:sp>
    <dsp:sp modelId="{4BE375AE-55E8-4FAF-9620-68596B9FB0D3}">
      <dsp:nvSpPr>
        <dsp:cNvPr id="0" name=""/>
        <dsp:cNvSpPr/>
      </dsp:nvSpPr>
      <dsp:spPr>
        <a:xfrm rot="10800000">
          <a:off x="0" y="1112041"/>
          <a:ext cx="8570976" cy="1121598"/>
        </a:xfrm>
        <a:prstGeom prst="upArrowCallout">
          <a:avLst/>
        </a:prstGeom>
        <a:solidFill>
          <a:schemeClr val="accent4">
            <a:hueOff val="-6190671"/>
            <a:satOff val="25625"/>
            <a:lumOff val="627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lvl="0" algn="ctr" defTabSz="622300">
            <a:lnSpc>
              <a:spcPct val="90000"/>
            </a:lnSpc>
            <a:spcBef>
              <a:spcPct val="0"/>
            </a:spcBef>
            <a:spcAft>
              <a:spcPct val="35000"/>
            </a:spcAft>
          </a:pPr>
          <a:r>
            <a:rPr lang="en-GB" sz="1400" b="1" kern="1200">
              <a:solidFill>
                <a:schemeClr val="bg2">
                  <a:lumMod val="50000"/>
                </a:schemeClr>
              </a:solidFill>
            </a:rPr>
            <a:t>Reduced Standards of Care</a:t>
          </a:r>
          <a:endParaRPr lang="en-GB" sz="1400" b="1" kern="1200" dirty="0">
            <a:solidFill>
              <a:schemeClr val="bg2">
                <a:lumMod val="50000"/>
              </a:schemeClr>
            </a:solidFill>
          </a:endParaRPr>
        </a:p>
      </dsp:txBody>
      <dsp:txXfrm rot="-10800000">
        <a:off x="0" y="1112041"/>
        <a:ext cx="8570976" cy="393681"/>
      </dsp:txXfrm>
    </dsp:sp>
    <dsp:sp modelId="{332951A3-763A-453F-9186-1563FC31B762}">
      <dsp:nvSpPr>
        <dsp:cNvPr id="0" name=""/>
        <dsp:cNvSpPr/>
      </dsp:nvSpPr>
      <dsp:spPr>
        <a:xfrm>
          <a:off x="0" y="1505722"/>
          <a:ext cx="8570976" cy="335357"/>
        </a:xfrm>
        <a:prstGeom prst="rect">
          <a:avLst/>
        </a:prstGeom>
        <a:solidFill>
          <a:schemeClr val="accent4">
            <a:tint val="40000"/>
            <a:alpha val="90000"/>
            <a:hueOff val="-6257742"/>
            <a:satOff val="27011"/>
            <a:lumOff val="2143"/>
            <a:alphaOff val="0"/>
          </a:schemeClr>
        </a:solidFill>
        <a:ln w="25400" cap="flat" cmpd="sng" algn="ctr">
          <a:solidFill>
            <a:schemeClr val="accent4">
              <a:tint val="40000"/>
              <a:alpha val="90000"/>
              <a:hueOff val="-6257742"/>
              <a:satOff val="27011"/>
              <a:lumOff val="214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lvl="0" algn="ctr" defTabSz="622300">
            <a:lnSpc>
              <a:spcPct val="90000"/>
            </a:lnSpc>
            <a:spcBef>
              <a:spcPct val="0"/>
            </a:spcBef>
            <a:spcAft>
              <a:spcPct val="35000"/>
            </a:spcAft>
            <a:buNone/>
          </a:pPr>
          <a:r>
            <a:rPr lang="en-IN" sz="1400" kern="1200" dirty="0">
              <a:solidFill>
                <a:schemeClr val="bg2">
                  <a:lumMod val="50000"/>
                </a:schemeClr>
              </a:solidFill>
            </a:rPr>
            <a:t>Additionally, it can be stated that an emergence of lower standards of care led to weaknesses in the standards of care in the organisation (</a:t>
          </a:r>
          <a:r>
            <a:rPr lang="en-IN" sz="1400" kern="1200" dirty="0" err="1">
              <a:solidFill>
                <a:schemeClr val="bg2">
                  <a:lumMod val="50000"/>
                </a:schemeClr>
              </a:solidFill>
            </a:rPr>
            <a:t>Endalamaw</a:t>
          </a:r>
          <a:r>
            <a:rPr lang="en-IN" sz="1400" kern="1200" dirty="0">
              <a:solidFill>
                <a:schemeClr val="bg2">
                  <a:lumMod val="50000"/>
                </a:schemeClr>
              </a:solidFill>
            </a:rPr>
            <a:t> </a:t>
          </a:r>
          <a:r>
            <a:rPr lang="en-IN" sz="1400" i="1" kern="1200" dirty="0">
              <a:solidFill>
                <a:schemeClr val="bg2">
                  <a:lumMod val="50000"/>
                </a:schemeClr>
              </a:solidFill>
            </a:rPr>
            <a:t>et al.,</a:t>
          </a:r>
          <a:r>
            <a:rPr lang="en-IN" sz="1400" kern="1200" dirty="0">
              <a:solidFill>
                <a:schemeClr val="bg2">
                  <a:lumMod val="50000"/>
                </a:schemeClr>
              </a:solidFill>
            </a:rPr>
            <a:t> 2024). </a:t>
          </a:r>
          <a:endParaRPr lang="en-GB" sz="1400" kern="1200" dirty="0">
            <a:solidFill>
              <a:schemeClr val="bg2">
                <a:lumMod val="50000"/>
              </a:schemeClr>
            </a:solidFill>
          </a:endParaRPr>
        </a:p>
      </dsp:txBody>
      <dsp:txXfrm>
        <a:off x="0" y="1505722"/>
        <a:ext cx="8570976" cy="335357"/>
      </dsp:txXfrm>
    </dsp:sp>
    <dsp:sp modelId="{1297313C-DFD9-43DA-838D-9DE9867C6FD3}">
      <dsp:nvSpPr>
        <dsp:cNvPr id="0" name=""/>
        <dsp:cNvSpPr/>
      </dsp:nvSpPr>
      <dsp:spPr>
        <a:xfrm rot="10800000">
          <a:off x="0" y="1381"/>
          <a:ext cx="8570976" cy="1121598"/>
        </a:xfrm>
        <a:prstGeom prst="upArrowCallout">
          <a:avLst/>
        </a:prstGeom>
        <a:solidFill>
          <a:schemeClr val="accent4">
            <a:hueOff val="-9286007"/>
            <a:satOff val="38437"/>
            <a:lumOff val="941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lvl="0" algn="ctr" defTabSz="622300">
            <a:lnSpc>
              <a:spcPct val="90000"/>
            </a:lnSpc>
            <a:spcBef>
              <a:spcPct val="0"/>
            </a:spcBef>
            <a:spcAft>
              <a:spcPct val="35000"/>
            </a:spcAft>
          </a:pPr>
          <a:r>
            <a:rPr lang="en-GB" sz="1400" b="1" kern="1200" dirty="0">
              <a:solidFill>
                <a:schemeClr val="bg2">
                  <a:lumMod val="50000"/>
                </a:schemeClr>
              </a:solidFill>
            </a:rPr>
            <a:t>Patient Safety Failures</a:t>
          </a:r>
        </a:p>
      </dsp:txBody>
      <dsp:txXfrm rot="-10800000">
        <a:off x="0" y="1381"/>
        <a:ext cx="8570976" cy="393681"/>
      </dsp:txXfrm>
    </dsp:sp>
    <dsp:sp modelId="{ED8EA448-A44C-4093-AE95-C70335C0F0B6}">
      <dsp:nvSpPr>
        <dsp:cNvPr id="0" name=""/>
        <dsp:cNvSpPr/>
      </dsp:nvSpPr>
      <dsp:spPr>
        <a:xfrm>
          <a:off x="0" y="395062"/>
          <a:ext cx="8570976" cy="335357"/>
        </a:xfrm>
        <a:prstGeom prst="rect">
          <a:avLst/>
        </a:prstGeom>
        <a:solidFill>
          <a:schemeClr val="accent4">
            <a:tint val="40000"/>
            <a:alpha val="90000"/>
            <a:hueOff val="-9386613"/>
            <a:satOff val="40517"/>
            <a:lumOff val="3214"/>
            <a:alphaOff val="0"/>
          </a:schemeClr>
        </a:solidFill>
        <a:ln w="25400" cap="flat" cmpd="sng" algn="ctr">
          <a:solidFill>
            <a:schemeClr val="accent4">
              <a:tint val="40000"/>
              <a:alpha val="90000"/>
              <a:hueOff val="-9386613"/>
              <a:satOff val="40517"/>
              <a:lumOff val="321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lvl="0" algn="ctr" defTabSz="622300">
            <a:lnSpc>
              <a:spcPct val="90000"/>
            </a:lnSpc>
            <a:spcBef>
              <a:spcPct val="0"/>
            </a:spcBef>
            <a:spcAft>
              <a:spcPct val="35000"/>
            </a:spcAft>
            <a:buNone/>
          </a:pPr>
          <a:r>
            <a:rPr lang="en-IN" sz="1400" kern="1200" dirty="0">
              <a:solidFill>
                <a:schemeClr val="bg2">
                  <a:lumMod val="50000"/>
                </a:schemeClr>
              </a:solidFill>
            </a:rPr>
            <a:t>Besides, it was seen that a higher incidence of patient safety failures leading to the development of greater negative events exhibiting poor safety cultures on the outcomes of healthcare (Vikan </a:t>
          </a:r>
          <a:r>
            <a:rPr lang="en-IN" sz="1400" i="1" kern="1200" dirty="0">
              <a:solidFill>
                <a:schemeClr val="bg2">
                  <a:lumMod val="50000"/>
                </a:schemeClr>
              </a:solidFill>
            </a:rPr>
            <a:t>et al.,</a:t>
          </a:r>
          <a:r>
            <a:rPr lang="en-IN" sz="1400" kern="1200" dirty="0">
              <a:solidFill>
                <a:schemeClr val="bg2">
                  <a:lumMod val="50000"/>
                </a:schemeClr>
              </a:solidFill>
            </a:rPr>
            <a:t> 2023). </a:t>
          </a:r>
          <a:endParaRPr lang="en-GB" sz="1400" kern="1200" dirty="0">
            <a:solidFill>
              <a:schemeClr val="bg2">
                <a:lumMod val="50000"/>
              </a:schemeClr>
            </a:solidFill>
          </a:endParaRPr>
        </a:p>
      </dsp:txBody>
      <dsp:txXfrm>
        <a:off x="0" y="395062"/>
        <a:ext cx="8570976" cy="335357"/>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D6DE5D-CA7C-4049-834A-516C3D0D775F}">
      <dsp:nvSpPr>
        <dsp:cNvPr id="0" name=""/>
        <dsp:cNvSpPr/>
      </dsp:nvSpPr>
      <dsp:spPr>
        <a:xfrm>
          <a:off x="0" y="0"/>
          <a:ext cx="6798259" cy="894080"/>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just" defTabSz="622300">
            <a:lnSpc>
              <a:spcPct val="90000"/>
            </a:lnSpc>
            <a:spcBef>
              <a:spcPct val="0"/>
            </a:spcBef>
            <a:spcAft>
              <a:spcPct val="35000"/>
            </a:spcAft>
            <a:buNone/>
          </a:pPr>
          <a:r>
            <a:rPr lang="en-IN" sz="1400" kern="1200" dirty="0">
              <a:solidFill>
                <a:schemeClr val="bg2">
                  <a:lumMod val="50000"/>
                </a:schemeClr>
              </a:solidFill>
            </a:rPr>
            <a:t>Litigation risks and expenses for addressing the failures in patient safety failures also contributed to losses in efficiency (Ramesh, 2024).</a:t>
          </a:r>
          <a:endParaRPr lang="en-GB" sz="1400" kern="1200" dirty="0">
            <a:solidFill>
              <a:schemeClr val="bg2">
                <a:lumMod val="50000"/>
              </a:schemeClr>
            </a:solidFill>
          </a:endParaRPr>
        </a:p>
      </dsp:txBody>
      <dsp:txXfrm>
        <a:off x="26187" y="26187"/>
        <a:ext cx="5757926" cy="841706"/>
      </dsp:txXfrm>
    </dsp:sp>
    <dsp:sp modelId="{EA99B942-6510-4D42-81EA-FB5E293F2002}">
      <dsp:nvSpPr>
        <dsp:cNvPr id="0" name=""/>
        <dsp:cNvSpPr/>
      </dsp:nvSpPr>
      <dsp:spPr>
        <a:xfrm>
          <a:off x="569354" y="1056640"/>
          <a:ext cx="6798259" cy="894080"/>
        </a:xfrm>
        <a:prstGeom prst="roundRect">
          <a:avLst>
            <a:gd name="adj" fmla="val 10000"/>
          </a:avLst>
        </a:prstGeom>
        <a:solidFill>
          <a:schemeClr val="accent3">
            <a:hueOff val="136896"/>
            <a:satOff val="-350"/>
            <a:lumOff val="281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just" defTabSz="622300">
            <a:lnSpc>
              <a:spcPct val="90000"/>
            </a:lnSpc>
            <a:spcBef>
              <a:spcPct val="0"/>
            </a:spcBef>
            <a:spcAft>
              <a:spcPct val="35000"/>
            </a:spcAft>
            <a:buNone/>
          </a:pPr>
          <a:r>
            <a:rPr lang="en-IN" sz="1400" kern="1200">
              <a:solidFill>
                <a:schemeClr val="bg2">
                  <a:lumMod val="50000"/>
                </a:schemeClr>
              </a:solidFill>
            </a:rPr>
            <a:t>Moreover, it can be stated that resource usage was wasted while thus, redirecting time, labour, and resources to inquiry into preventable adverse events (Almehwari </a:t>
          </a:r>
          <a:r>
            <a:rPr lang="en-IN" sz="1400" i="1" kern="1200">
              <a:solidFill>
                <a:schemeClr val="bg2">
                  <a:lumMod val="50000"/>
                </a:schemeClr>
              </a:solidFill>
            </a:rPr>
            <a:t>et al.,</a:t>
          </a:r>
          <a:r>
            <a:rPr lang="en-IN" sz="1400" kern="1200">
              <a:solidFill>
                <a:schemeClr val="bg2">
                  <a:lumMod val="50000"/>
                </a:schemeClr>
              </a:solidFill>
            </a:rPr>
            <a:t> 2024).</a:t>
          </a:r>
          <a:endParaRPr lang="en-IN" sz="1400" kern="1200" dirty="0">
            <a:solidFill>
              <a:schemeClr val="bg2">
                <a:lumMod val="50000"/>
              </a:schemeClr>
            </a:solidFill>
          </a:endParaRPr>
        </a:p>
      </dsp:txBody>
      <dsp:txXfrm>
        <a:off x="595541" y="1082827"/>
        <a:ext cx="5595378" cy="841706"/>
      </dsp:txXfrm>
    </dsp:sp>
    <dsp:sp modelId="{2BF8EE1E-78EA-4EC1-B963-BB4CBD44D83E}">
      <dsp:nvSpPr>
        <dsp:cNvPr id="0" name=""/>
        <dsp:cNvSpPr/>
      </dsp:nvSpPr>
      <dsp:spPr>
        <a:xfrm>
          <a:off x="1130210" y="2113280"/>
          <a:ext cx="6798259" cy="894080"/>
        </a:xfrm>
        <a:prstGeom prst="roundRect">
          <a:avLst>
            <a:gd name="adj" fmla="val 10000"/>
          </a:avLst>
        </a:prstGeom>
        <a:solidFill>
          <a:schemeClr val="accent3">
            <a:hueOff val="273792"/>
            <a:satOff val="-700"/>
            <a:lumOff val="562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just" defTabSz="622300">
            <a:lnSpc>
              <a:spcPct val="90000"/>
            </a:lnSpc>
            <a:spcBef>
              <a:spcPct val="0"/>
            </a:spcBef>
            <a:spcAft>
              <a:spcPct val="35000"/>
            </a:spcAft>
            <a:buNone/>
          </a:pPr>
          <a:r>
            <a:rPr lang="en-IN" sz="1400" kern="1200">
              <a:solidFill>
                <a:schemeClr val="bg2">
                  <a:lumMod val="50000"/>
                </a:schemeClr>
              </a:solidFill>
            </a:rPr>
            <a:t>Moreover, variations in the quality of healthcare quality also caused equity concerns through unequal access to safe maternity care (Liu </a:t>
          </a:r>
          <a:r>
            <a:rPr lang="en-IN" sz="1400" i="1" kern="1200">
              <a:solidFill>
                <a:schemeClr val="bg2">
                  <a:lumMod val="50000"/>
                </a:schemeClr>
              </a:solidFill>
            </a:rPr>
            <a:t>et al.,</a:t>
          </a:r>
          <a:r>
            <a:rPr lang="en-IN" sz="1400" kern="1200">
              <a:solidFill>
                <a:schemeClr val="bg2">
                  <a:lumMod val="50000"/>
                </a:schemeClr>
              </a:solidFill>
            </a:rPr>
            <a:t> 2024).</a:t>
          </a:r>
          <a:endParaRPr lang="en-IN" sz="1400" kern="1200" dirty="0">
            <a:solidFill>
              <a:schemeClr val="bg2">
                <a:lumMod val="50000"/>
              </a:schemeClr>
            </a:solidFill>
          </a:endParaRPr>
        </a:p>
      </dsp:txBody>
      <dsp:txXfrm>
        <a:off x="1156397" y="2139467"/>
        <a:ext cx="5603876" cy="841706"/>
      </dsp:txXfrm>
    </dsp:sp>
    <dsp:sp modelId="{4BF91B4A-6ED6-4F15-9C5A-488560976B25}">
      <dsp:nvSpPr>
        <dsp:cNvPr id="0" name=""/>
        <dsp:cNvSpPr/>
      </dsp:nvSpPr>
      <dsp:spPr>
        <a:xfrm>
          <a:off x="1699564" y="3169919"/>
          <a:ext cx="6798259" cy="894080"/>
        </a:xfrm>
        <a:prstGeom prst="roundRect">
          <a:avLst>
            <a:gd name="adj" fmla="val 10000"/>
          </a:avLst>
        </a:prstGeom>
        <a:solidFill>
          <a:schemeClr val="accent3">
            <a:hueOff val="410688"/>
            <a:satOff val="-1050"/>
            <a:lumOff val="843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just" defTabSz="622300">
            <a:lnSpc>
              <a:spcPct val="90000"/>
            </a:lnSpc>
            <a:spcBef>
              <a:spcPct val="0"/>
            </a:spcBef>
            <a:spcAft>
              <a:spcPct val="35000"/>
            </a:spcAft>
            <a:buNone/>
          </a:pPr>
          <a:r>
            <a:rPr lang="en-IN" sz="1400" kern="1200" dirty="0">
              <a:solidFill>
                <a:schemeClr val="bg2">
                  <a:lumMod val="50000"/>
                </a:schemeClr>
              </a:solidFill>
            </a:rPr>
            <a:t>Also, it can be voiced that disproportionately affected families are more prone to experiencing worse healthcare due to service inequities (Joseph </a:t>
          </a:r>
          <a:r>
            <a:rPr lang="en-IN" sz="1400" i="1" kern="1200" dirty="0">
              <a:solidFill>
                <a:schemeClr val="bg2">
                  <a:lumMod val="50000"/>
                </a:schemeClr>
              </a:solidFill>
            </a:rPr>
            <a:t>et al.</a:t>
          </a:r>
          <a:r>
            <a:rPr lang="en-IN" sz="1400" kern="1200" dirty="0">
              <a:solidFill>
                <a:schemeClr val="bg2">
                  <a:lumMod val="50000"/>
                </a:schemeClr>
              </a:solidFill>
            </a:rPr>
            <a:t>, 2023).</a:t>
          </a:r>
          <a:endParaRPr lang="en-GB" sz="1400" kern="1200" dirty="0">
            <a:solidFill>
              <a:schemeClr val="bg2">
                <a:lumMod val="50000"/>
              </a:schemeClr>
            </a:solidFill>
          </a:endParaRPr>
        </a:p>
      </dsp:txBody>
      <dsp:txXfrm>
        <a:off x="1725751" y="3196106"/>
        <a:ext cx="5595378" cy="841706"/>
      </dsp:txXfrm>
    </dsp:sp>
    <dsp:sp modelId="{36B21334-77C8-47EA-AB18-A53B9F15C3A6}">
      <dsp:nvSpPr>
        <dsp:cNvPr id="0" name=""/>
        <dsp:cNvSpPr/>
      </dsp:nvSpPr>
      <dsp:spPr>
        <a:xfrm>
          <a:off x="6217107" y="684783"/>
          <a:ext cx="581152" cy="581152"/>
        </a:xfrm>
        <a:prstGeom prst="downArrow">
          <a:avLst>
            <a:gd name="adj1" fmla="val 55000"/>
            <a:gd name="adj2" fmla="val 45000"/>
          </a:avLst>
        </a:prstGeom>
        <a:solidFill>
          <a:schemeClr val="accent3">
            <a:tint val="40000"/>
            <a:alpha val="90000"/>
            <a:hueOff val="0"/>
            <a:satOff val="0"/>
            <a:lumOff val="0"/>
            <a:alphaOff val="0"/>
          </a:schemeClr>
        </a:solidFill>
        <a:ln w="254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lvl="0" algn="ctr" defTabSz="1200150">
            <a:lnSpc>
              <a:spcPct val="90000"/>
            </a:lnSpc>
            <a:spcBef>
              <a:spcPct val="0"/>
            </a:spcBef>
            <a:spcAft>
              <a:spcPct val="35000"/>
            </a:spcAft>
          </a:pPr>
          <a:endParaRPr lang="en-GB" sz="2700" kern="1200"/>
        </a:p>
      </dsp:txBody>
      <dsp:txXfrm>
        <a:off x="6347866" y="684783"/>
        <a:ext cx="319634" cy="437317"/>
      </dsp:txXfrm>
    </dsp:sp>
    <dsp:sp modelId="{3760B550-6069-4A9D-92B0-FF00AA0E2CC7}">
      <dsp:nvSpPr>
        <dsp:cNvPr id="0" name=""/>
        <dsp:cNvSpPr/>
      </dsp:nvSpPr>
      <dsp:spPr>
        <a:xfrm>
          <a:off x="6786461" y="1741423"/>
          <a:ext cx="581152" cy="581152"/>
        </a:xfrm>
        <a:prstGeom prst="downArrow">
          <a:avLst>
            <a:gd name="adj1" fmla="val 55000"/>
            <a:gd name="adj2" fmla="val 45000"/>
          </a:avLst>
        </a:prstGeom>
        <a:solidFill>
          <a:schemeClr val="accent3">
            <a:tint val="40000"/>
            <a:alpha val="90000"/>
            <a:hueOff val="236645"/>
            <a:satOff val="549"/>
            <a:lumOff val="1191"/>
            <a:alphaOff val="0"/>
          </a:schemeClr>
        </a:solidFill>
        <a:ln w="25400" cap="flat" cmpd="sng" algn="ctr">
          <a:solidFill>
            <a:schemeClr val="accent3">
              <a:tint val="40000"/>
              <a:alpha val="90000"/>
              <a:hueOff val="236645"/>
              <a:satOff val="549"/>
              <a:lumOff val="119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lvl="0" algn="ctr" defTabSz="1200150">
            <a:lnSpc>
              <a:spcPct val="90000"/>
            </a:lnSpc>
            <a:spcBef>
              <a:spcPct val="0"/>
            </a:spcBef>
            <a:spcAft>
              <a:spcPct val="35000"/>
            </a:spcAft>
          </a:pPr>
          <a:endParaRPr lang="en-GB" sz="2700" kern="1200"/>
        </a:p>
      </dsp:txBody>
      <dsp:txXfrm>
        <a:off x="6917220" y="1741423"/>
        <a:ext cx="319634" cy="437317"/>
      </dsp:txXfrm>
    </dsp:sp>
    <dsp:sp modelId="{E80AD3D1-2A2C-4892-95BA-030FB95E9C43}">
      <dsp:nvSpPr>
        <dsp:cNvPr id="0" name=""/>
        <dsp:cNvSpPr/>
      </dsp:nvSpPr>
      <dsp:spPr>
        <a:xfrm>
          <a:off x="7347317" y="2798064"/>
          <a:ext cx="581152" cy="581152"/>
        </a:xfrm>
        <a:prstGeom prst="downArrow">
          <a:avLst>
            <a:gd name="adj1" fmla="val 55000"/>
            <a:gd name="adj2" fmla="val 45000"/>
          </a:avLst>
        </a:prstGeom>
        <a:solidFill>
          <a:schemeClr val="accent3">
            <a:tint val="40000"/>
            <a:alpha val="90000"/>
            <a:hueOff val="473289"/>
            <a:satOff val="1098"/>
            <a:lumOff val="2383"/>
            <a:alphaOff val="0"/>
          </a:schemeClr>
        </a:solidFill>
        <a:ln w="25400" cap="flat" cmpd="sng" algn="ctr">
          <a:solidFill>
            <a:schemeClr val="accent3">
              <a:tint val="40000"/>
              <a:alpha val="90000"/>
              <a:hueOff val="473289"/>
              <a:satOff val="1098"/>
              <a:lumOff val="238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lvl="0" algn="ctr" defTabSz="1200150">
            <a:lnSpc>
              <a:spcPct val="90000"/>
            </a:lnSpc>
            <a:spcBef>
              <a:spcPct val="0"/>
            </a:spcBef>
            <a:spcAft>
              <a:spcPct val="35000"/>
            </a:spcAft>
          </a:pPr>
          <a:endParaRPr lang="en-GB" sz="2700" kern="1200"/>
        </a:p>
      </dsp:txBody>
      <dsp:txXfrm>
        <a:off x="7478076" y="2798064"/>
        <a:ext cx="319634" cy="437317"/>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8868E2-AF9D-4791-8882-A0D35423EDFE}">
      <dsp:nvSpPr>
        <dsp:cNvPr id="0" name=""/>
        <dsp:cNvSpPr/>
      </dsp:nvSpPr>
      <dsp:spPr>
        <a:xfrm>
          <a:off x="1001" y="702565"/>
          <a:ext cx="1827000" cy="2113693"/>
        </a:xfrm>
        <a:prstGeom prst="roundRect">
          <a:avLst>
            <a:gd name="adj" fmla="val 10000"/>
          </a:avLst>
        </a:prstGeom>
        <a:solidFill>
          <a:schemeClr val="lt1">
            <a:alpha val="90000"/>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t" anchorCtr="0">
          <a:noAutofit/>
        </a:bodyPr>
        <a:lstStyle/>
        <a:p>
          <a:pPr marL="114300" lvl="1" indent="-114300" algn="just" defTabSz="533400">
            <a:lnSpc>
              <a:spcPct val="90000"/>
            </a:lnSpc>
            <a:spcBef>
              <a:spcPct val="0"/>
            </a:spcBef>
            <a:spcAft>
              <a:spcPct val="15000"/>
            </a:spcAft>
            <a:buChar char="••"/>
          </a:pPr>
          <a:r>
            <a:rPr lang="en-IN" sz="1200" kern="1200">
              <a:solidFill>
                <a:schemeClr val="bg2">
                  <a:lumMod val="50000"/>
                </a:schemeClr>
              </a:solidFill>
            </a:rPr>
            <a:t>	It is important for the health care organisations to have better Clinical Governance Frameworks to improve accountability and monitoring patient safety risks.</a:t>
          </a:r>
          <a:endParaRPr lang="en-GB" sz="1200" kern="1200" dirty="0">
            <a:solidFill>
              <a:schemeClr val="bg2">
                <a:lumMod val="50000"/>
              </a:schemeClr>
            </a:solidFill>
          </a:endParaRPr>
        </a:p>
      </dsp:txBody>
      <dsp:txXfrm>
        <a:off x="49643" y="751207"/>
        <a:ext cx="1729716" cy="1563474"/>
      </dsp:txXfrm>
    </dsp:sp>
    <dsp:sp modelId="{15C3200D-480C-4896-9D84-D7418A42D09C}">
      <dsp:nvSpPr>
        <dsp:cNvPr id="0" name=""/>
        <dsp:cNvSpPr/>
      </dsp:nvSpPr>
      <dsp:spPr>
        <a:xfrm>
          <a:off x="900913" y="1496231"/>
          <a:ext cx="2056155" cy="2056155"/>
        </a:xfrm>
        <a:prstGeom prst="leftCircularArrow">
          <a:avLst>
            <a:gd name="adj1" fmla="val 3067"/>
            <a:gd name="adj2" fmla="val 376597"/>
            <a:gd name="adj3" fmla="val 1718612"/>
            <a:gd name="adj4" fmla="val 8590993"/>
            <a:gd name="adj5" fmla="val 3578"/>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E60EE51-8C13-45D8-806F-344423204734}">
      <dsp:nvSpPr>
        <dsp:cNvPr id="0" name=""/>
        <dsp:cNvSpPr/>
      </dsp:nvSpPr>
      <dsp:spPr>
        <a:xfrm>
          <a:off x="453952" y="2537405"/>
          <a:ext cx="1413379" cy="562054"/>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 tIns="16510" rIns="24765" bIns="16510" numCol="1" spcCol="1270" anchor="ctr" anchorCtr="0">
          <a:noAutofit/>
        </a:bodyPr>
        <a:lstStyle/>
        <a:p>
          <a:pPr lvl="0" algn="ctr" defTabSz="577850">
            <a:lnSpc>
              <a:spcPct val="90000"/>
            </a:lnSpc>
            <a:spcBef>
              <a:spcPct val="0"/>
            </a:spcBef>
            <a:spcAft>
              <a:spcPct val="35000"/>
            </a:spcAft>
            <a:buNone/>
          </a:pPr>
          <a:r>
            <a:rPr lang="en-IN" sz="1300" b="1" kern="1200">
              <a:solidFill>
                <a:schemeClr val="bg2">
                  <a:lumMod val="50000"/>
                </a:schemeClr>
              </a:solidFill>
            </a:rPr>
            <a:t>Strengthening Clinical Governance:</a:t>
          </a:r>
          <a:endParaRPr lang="en-GB" sz="1300" b="1" kern="1200" dirty="0">
            <a:solidFill>
              <a:schemeClr val="bg2">
                <a:lumMod val="50000"/>
              </a:schemeClr>
            </a:solidFill>
          </a:endParaRPr>
        </a:p>
      </dsp:txBody>
      <dsp:txXfrm>
        <a:off x="470414" y="2553867"/>
        <a:ext cx="1380455" cy="529130"/>
      </dsp:txXfrm>
    </dsp:sp>
    <dsp:sp modelId="{B8CBEDE0-9D05-4838-A7DE-DAE147F4943A}">
      <dsp:nvSpPr>
        <dsp:cNvPr id="0" name=""/>
        <dsp:cNvSpPr/>
      </dsp:nvSpPr>
      <dsp:spPr>
        <a:xfrm>
          <a:off x="2190140" y="984653"/>
          <a:ext cx="1941850" cy="1927452"/>
        </a:xfrm>
        <a:prstGeom prst="roundRect">
          <a:avLst>
            <a:gd name="adj" fmla="val 10000"/>
          </a:avLst>
        </a:prstGeom>
        <a:solidFill>
          <a:schemeClr val="lt1">
            <a:alpha val="90000"/>
            <a:hueOff val="0"/>
            <a:satOff val="0"/>
            <a:lumOff val="0"/>
            <a:alphaOff val="0"/>
          </a:schemeClr>
        </a:solidFill>
        <a:ln w="25400" cap="flat" cmpd="sng" algn="ctr">
          <a:solidFill>
            <a:schemeClr val="accent4">
              <a:hueOff val="-3095336"/>
              <a:satOff val="12812"/>
              <a:lumOff val="313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t" anchorCtr="0">
          <a:noAutofit/>
        </a:bodyPr>
        <a:lstStyle/>
        <a:p>
          <a:pPr marL="114300" lvl="1" indent="-114300" algn="just" defTabSz="533400">
            <a:lnSpc>
              <a:spcPct val="90000"/>
            </a:lnSpc>
            <a:spcBef>
              <a:spcPct val="0"/>
            </a:spcBef>
            <a:spcAft>
              <a:spcPct val="15000"/>
            </a:spcAft>
            <a:buChar char="••"/>
          </a:pPr>
          <a:r>
            <a:rPr lang="en-IN" sz="1200" kern="1200">
              <a:solidFill>
                <a:schemeClr val="bg2">
                  <a:lumMod val="50000"/>
                </a:schemeClr>
              </a:solidFill>
            </a:rPr>
            <a:t>	There must be a focus on open reporting and the use of organisational learning to reduce the likelihood of adverse events occurring again.</a:t>
          </a:r>
          <a:endParaRPr lang="en-IN" sz="1200" kern="1200" dirty="0">
            <a:solidFill>
              <a:schemeClr val="bg2">
                <a:lumMod val="50000"/>
              </a:schemeClr>
            </a:solidFill>
          </a:endParaRPr>
        </a:p>
      </dsp:txBody>
      <dsp:txXfrm>
        <a:off x="2234496" y="1442035"/>
        <a:ext cx="1853138" cy="1425715"/>
      </dsp:txXfrm>
    </dsp:sp>
    <dsp:sp modelId="{53DD99DB-F52F-4895-AED4-768F54B49540}">
      <dsp:nvSpPr>
        <dsp:cNvPr id="0" name=""/>
        <dsp:cNvSpPr/>
      </dsp:nvSpPr>
      <dsp:spPr>
        <a:xfrm>
          <a:off x="3248208" y="169411"/>
          <a:ext cx="2301351" cy="2301351"/>
        </a:xfrm>
        <a:prstGeom prst="circularArrow">
          <a:avLst>
            <a:gd name="adj1" fmla="val 2740"/>
            <a:gd name="adj2" fmla="val 333905"/>
            <a:gd name="adj3" fmla="val 19275190"/>
            <a:gd name="adj4" fmla="val 12360117"/>
            <a:gd name="adj5" fmla="val 3196"/>
          </a:avLst>
        </a:prstGeom>
        <a:solidFill>
          <a:schemeClr val="accent4">
            <a:hueOff val="-4643004"/>
            <a:satOff val="19219"/>
            <a:lumOff val="470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5553481-05E9-4DCA-8BDC-AC9DDD241EEA}">
      <dsp:nvSpPr>
        <dsp:cNvPr id="0" name=""/>
        <dsp:cNvSpPr/>
      </dsp:nvSpPr>
      <dsp:spPr>
        <a:xfrm>
          <a:off x="2719384" y="845575"/>
          <a:ext cx="1413379" cy="562054"/>
        </a:xfrm>
        <a:prstGeom prst="roundRect">
          <a:avLst>
            <a:gd name="adj" fmla="val 10000"/>
          </a:avLst>
        </a:prstGeom>
        <a:solidFill>
          <a:schemeClr val="accent4">
            <a:hueOff val="-3095336"/>
            <a:satOff val="12812"/>
            <a:lumOff val="313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 tIns="16510" rIns="24765" bIns="16510" numCol="1" spcCol="1270" anchor="ctr" anchorCtr="0">
          <a:noAutofit/>
        </a:bodyPr>
        <a:lstStyle/>
        <a:p>
          <a:pPr lvl="0" algn="ctr" defTabSz="577850">
            <a:lnSpc>
              <a:spcPct val="90000"/>
            </a:lnSpc>
            <a:spcBef>
              <a:spcPct val="0"/>
            </a:spcBef>
            <a:spcAft>
              <a:spcPct val="35000"/>
            </a:spcAft>
            <a:buNone/>
          </a:pPr>
          <a:r>
            <a:rPr lang="en-IN" sz="1300" b="1" kern="1200" dirty="0">
              <a:solidFill>
                <a:schemeClr val="bg2">
                  <a:lumMod val="50000"/>
                </a:schemeClr>
              </a:solidFill>
            </a:rPr>
            <a:t>Promoting A Learning Culture:</a:t>
          </a:r>
        </a:p>
      </dsp:txBody>
      <dsp:txXfrm>
        <a:off x="2735846" y="862037"/>
        <a:ext cx="1380455" cy="529130"/>
      </dsp:txXfrm>
    </dsp:sp>
    <dsp:sp modelId="{64639615-F79A-42D9-9014-E05F8B257188}">
      <dsp:nvSpPr>
        <dsp:cNvPr id="0" name=""/>
        <dsp:cNvSpPr/>
      </dsp:nvSpPr>
      <dsp:spPr>
        <a:xfrm>
          <a:off x="4500704" y="684270"/>
          <a:ext cx="1943790" cy="1969799"/>
        </a:xfrm>
        <a:prstGeom prst="roundRect">
          <a:avLst>
            <a:gd name="adj" fmla="val 10000"/>
          </a:avLst>
        </a:prstGeom>
        <a:solidFill>
          <a:schemeClr val="lt1">
            <a:alpha val="90000"/>
            <a:hueOff val="0"/>
            <a:satOff val="0"/>
            <a:lumOff val="0"/>
            <a:alphaOff val="0"/>
          </a:schemeClr>
        </a:solidFill>
        <a:ln w="25400" cap="flat" cmpd="sng" algn="ctr">
          <a:solidFill>
            <a:schemeClr val="accent4">
              <a:hueOff val="-6190671"/>
              <a:satOff val="25625"/>
              <a:lumOff val="627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t" anchorCtr="0">
          <a:noAutofit/>
        </a:bodyPr>
        <a:lstStyle/>
        <a:p>
          <a:pPr marL="114300" lvl="1" indent="-114300" algn="just" defTabSz="533400">
            <a:lnSpc>
              <a:spcPct val="90000"/>
            </a:lnSpc>
            <a:spcBef>
              <a:spcPct val="0"/>
            </a:spcBef>
            <a:spcAft>
              <a:spcPct val="15000"/>
            </a:spcAft>
            <a:buChar char="••"/>
          </a:pPr>
          <a:r>
            <a:rPr lang="en-IN" sz="1200" kern="1200">
              <a:solidFill>
                <a:schemeClr val="bg2">
                  <a:lumMod val="50000"/>
                </a:schemeClr>
              </a:solidFill>
            </a:rPr>
            <a:t>	Besides, it is important for the organisation to have a strong leadership to access professional development of health professionals and deliver high-quality maternity care.</a:t>
          </a:r>
          <a:endParaRPr lang="en-IN" sz="1200" kern="1200" dirty="0">
            <a:solidFill>
              <a:schemeClr val="bg2">
                <a:lumMod val="50000"/>
              </a:schemeClr>
            </a:solidFill>
          </a:endParaRPr>
        </a:p>
      </dsp:txBody>
      <dsp:txXfrm>
        <a:off x="4546035" y="729601"/>
        <a:ext cx="1853128" cy="1457037"/>
      </dsp:txXfrm>
    </dsp:sp>
    <dsp:sp modelId="{43C6C38B-1BF5-406A-88A4-F4D8FD0C1A6D}">
      <dsp:nvSpPr>
        <dsp:cNvPr id="0" name=""/>
        <dsp:cNvSpPr/>
      </dsp:nvSpPr>
      <dsp:spPr>
        <a:xfrm>
          <a:off x="5540201" y="1529694"/>
          <a:ext cx="1844397" cy="1844397"/>
        </a:xfrm>
        <a:prstGeom prst="leftCircularArrow">
          <a:avLst>
            <a:gd name="adj1" fmla="val 3419"/>
            <a:gd name="adj2" fmla="val 423350"/>
            <a:gd name="adj3" fmla="val 2075221"/>
            <a:gd name="adj4" fmla="val 8900849"/>
            <a:gd name="adj5" fmla="val 3988"/>
          </a:avLst>
        </a:prstGeom>
        <a:solidFill>
          <a:schemeClr val="accent4">
            <a:hueOff val="-9286007"/>
            <a:satOff val="38437"/>
            <a:lumOff val="9412"/>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67511FF-ECF3-4A95-B288-9AD8CE9E2BED}">
      <dsp:nvSpPr>
        <dsp:cNvPr id="0" name=""/>
        <dsp:cNvSpPr/>
      </dsp:nvSpPr>
      <dsp:spPr>
        <a:xfrm>
          <a:off x="5028838" y="2337932"/>
          <a:ext cx="1413379" cy="562054"/>
        </a:xfrm>
        <a:prstGeom prst="roundRect">
          <a:avLst>
            <a:gd name="adj" fmla="val 10000"/>
          </a:avLst>
        </a:prstGeom>
        <a:solidFill>
          <a:schemeClr val="accent4">
            <a:hueOff val="-6190671"/>
            <a:satOff val="25625"/>
            <a:lumOff val="627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 tIns="16510" rIns="24765" bIns="16510" numCol="1" spcCol="1270" anchor="ctr" anchorCtr="0">
          <a:noAutofit/>
        </a:bodyPr>
        <a:lstStyle/>
        <a:p>
          <a:pPr lvl="0" algn="ctr" defTabSz="577850">
            <a:lnSpc>
              <a:spcPct val="90000"/>
            </a:lnSpc>
            <a:spcBef>
              <a:spcPct val="0"/>
            </a:spcBef>
            <a:spcAft>
              <a:spcPct val="35000"/>
            </a:spcAft>
            <a:buNone/>
          </a:pPr>
          <a:r>
            <a:rPr lang="en-IN" sz="1300" b="1" kern="1200">
              <a:solidFill>
                <a:schemeClr val="bg2">
                  <a:lumMod val="50000"/>
                </a:schemeClr>
              </a:solidFill>
            </a:rPr>
            <a:t>Enhancing the Capability of Leadership:</a:t>
          </a:r>
          <a:endParaRPr lang="en-IN" sz="1300" b="1" kern="1200" dirty="0">
            <a:solidFill>
              <a:schemeClr val="bg2">
                <a:lumMod val="50000"/>
              </a:schemeClr>
            </a:solidFill>
          </a:endParaRPr>
        </a:p>
      </dsp:txBody>
      <dsp:txXfrm>
        <a:off x="5045300" y="2354394"/>
        <a:ext cx="1380455" cy="529130"/>
      </dsp:txXfrm>
    </dsp:sp>
    <dsp:sp modelId="{C22FC5FC-C3BE-4892-AF60-1886901C3CED}">
      <dsp:nvSpPr>
        <dsp:cNvPr id="0" name=""/>
        <dsp:cNvSpPr/>
      </dsp:nvSpPr>
      <dsp:spPr>
        <a:xfrm>
          <a:off x="6677057" y="787009"/>
          <a:ext cx="1774099" cy="2232485"/>
        </a:xfrm>
        <a:prstGeom prst="roundRect">
          <a:avLst>
            <a:gd name="adj" fmla="val 10000"/>
          </a:avLst>
        </a:prstGeom>
        <a:solidFill>
          <a:schemeClr val="lt1">
            <a:alpha val="90000"/>
            <a:hueOff val="0"/>
            <a:satOff val="0"/>
            <a:lumOff val="0"/>
            <a:alphaOff val="0"/>
          </a:schemeClr>
        </a:solidFill>
        <a:ln w="25400" cap="flat" cmpd="sng" algn="ctr">
          <a:solidFill>
            <a:schemeClr val="accent4">
              <a:hueOff val="-9286007"/>
              <a:satOff val="38437"/>
              <a:lumOff val="941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t" anchorCtr="0">
          <a:noAutofit/>
        </a:bodyPr>
        <a:lstStyle/>
        <a:p>
          <a:pPr marL="114300" lvl="1" indent="-114300" algn="just" defTabSz="533400">
            <a:lnSpc>
              <a:spcPct val="90000"/>
            </a:lnSpc>
            <a:spcBef>
              <a:spcPct val="0"/>
            </a:spcBef>
            <a:spcAft>
              <a:spcPct val="15000"/>
            </a:spcAft>
            <a:buChar char="••"/>
          </a:pPr>
          <a:r>
            <a:rPr lang="en-IN" sz="1200" kern="1200" dirty="0">
              <a:solidFill>
                <a:schemeClr val="bg2">
                  <a:lumMod val="50000"/>
                </a:schemeClr>
              </a:solidFill>
            </a:rPr>
            <a:t>	It can be stated that by increasing patient and family engagement, it would improve the quality of communication and trust in the healthcare services.</a:t>
          </a:r>
        </a:p>
      </dsp:txBody>
      <dsp:txXfrm>
        <a:off x="6728433" y="1316775"/>
        <a:ext cx="1671347" cy="1651343"/>
      </dsp:txXfrm>
    </dsp:sp>
    <dsp:sp modelId="{95DE3D5B-F2B6-40D3-A9FC-30EF0022DB35}">
      <dsp:nvSpPr>
        <dsp:cNvPr id="0" name=""/>
        <dsp:cNvSpPr/>
      </dsp:nvSpPr>
      <dsp:spPr>
        <a:xfrm>
          <a:off x="7050160" y="728234"/>
          <a:ext cx="1413379" cy="562054"/>
        </a:xfrm>
        <a:prstGeom prst="roundRect">
          <a:avLst>
            <a:gd name="adj" fmla="val 10000"/>
          </a:avLst>
        </a:prstGeom>
        <a:solidFill>
          <a:schemeClr val="accent4">
            <a:hueOff val="-9286007"/>
            <a:satOff val="38437"/>
            <a:lumOff val="941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 tIns="16510" rIns="24765" bIns="16510" numCol="1" spcCol="1270" anchor="ctr" anchorCtr="0">
          <a:noAutofit/>
        </a:bodyPr>
        <a:lstStyle/>
        <a:p>
          <a:pPr lvl="0" algn="ctr" defTabSz="577850">
            <a:lnSpc>
              <a:spcPct val="90000"/>
            </a:lnSpc>
            <a:spcBef>
              <a:spcPct val="0"/>
            </a:spcBef>
            <a:spcAft>
              <a:spcPct val="35000"/>
            </a:spcAft>
            <a:buNone/>
          </a:pPr>
          <a:r>
            <a:rPr lang="en-IN" sz="1300" b="1" kern="1200">
              <a:solidFill>
                <a:schemeClr val="bg2">
                  <a:lumMod val="50000"/>
                </a:schemeClr>
              </a:solidFill>
            </a:rPr>
            <a:t>Improving Patient Centred Care:</a:t>
          </a:r>
          <a:endParaRPr lang="en-IN" sz="1300" b="1" kern="1200" dirty="0">
            <a:solidFill>
              <a:schemeClr val="bg2">
                <a:lumMod val="50000"/>
              </a:schemeClr>
            </a:solidFill>
          </a:endParaRPr>
        </a:p>
      </dsp:txBody>
      <dsp:txXfrm>
        <a:off x="7066622" y="744696"/>
        <a:ext cx="1380455" cy="52913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5A88B0-5038-4188-B932-F8AF51DA7F17}">
      <dsp:nvSpPr>
        <dsp:cNvPr id="0" name=""/>
        <dsp:cNvSpPr/>
      </dsp:nvSpPr>
      <dsp:spPr>
        <a:xfrm>
          <a:off x="5159" y="146418"/>
          <a:ext cx="1787052" cy="1061634"/>
        </a:xfrm>
        <a:prstGeom prst="roundRect">
          <a:avLst>
            <a:gd name="adj" fmla="val 10000"/>
          </a:avLst>
        </a:prstGeom>
        <a:solidFill>
          <a:schemeClr val="accent5">
            <a:lumMod val="9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7780" rIns="26670" bIns="17780" numCol="1" spcCol="1270" anchor="ctr" anchorCtr="0">
          <a:noAutofit/>
        </a:bodyPr>
        <a:lstStyle/>
        <a:p>
          <a:pPr lvl="0" algn="ctr" defTabSz="622300">
            <a:lnSpc>
              <a:spcPct val="90000"/>
            </a:lnSpc>
            <a:spcBef>
              <a:spcPct val="0"/>
            </a:spcBef>
            <a:spcAft>
              <a:spcPct val="35000"/>
            </a:spcAft>
            <a:buNone/>
          </a:pPr>
          <a:r>
            <a:rPr lang="en-IN" sz="1400" b="1" kern="1200" dirty="0">
              <a:solidFill>
                <a:schemeClr val="bg2">
                  <a:lumMod val="50000"/>
                </a:schemeClr>
              </a:solidFill>
            </a:rPr>
            <a:t>Introduction and Case Background:</a:t>
          </a:r>
          <a:endParaRPr lang="en-GB" sz="1400" kern="1200" dirty="0">
            <a:solidFill>
              <a:schemeClr val="bg2">
                <a:lumMod val="50000"/>
              </a:schemeClr>
            </a:solidFill>
          </a:endParaRPr>
        </a:p>
      </dsp:txBody>
      <dsp:txXfrm>
        <a:off x="36253" y="177512"/>
        <a:ext cx="1724864" cy="999446"/>
      </dsp:txXfrm>
    </dsp:sp>
    <dsp:sp modelId="{6D29DC18-3E9E-424B-BFC8-91C385EEA8CB}">
      <dsp:nvSpPr>
        <dsp:cNvPr id="0" name=""/>
        <dsp:cNvSpPr/>
      </dsp:nvSpPr>
      <dsp:spPr>
        <a:xfrm>
          <a:off x="183865" y="1208052"/>
          <a:ext cx="178705" cy="1345383"/>
        </a:xfrm>
        <a:custGeom>
          <a:avLst/>
          <a:gdLst/>
          <a:ahLst/>
          <a:cxnLst/>
          <a:rect l="0" t="0" r="0" b="0"/>
          <a:pathLst>
            <a:path>
              <a:moveTo>
                <a:pt x="0" y="0"/>
              </a:moveTo>
              <a:lnTo>
                <a:pt x="0" y="1345383"/>
              </a:lnTo>
              <a:lnTo>
                <a:pt x="178705" y="1345383"/>
              </a:lnTo>
            </a:path>
          </a:pathLst>
        </a:custGeom>
        <a:noFill/>
        <a:ln w="25400" cap="flat" cmpd="sng" algn="ctr">
          <a:solidFill>
            <a:schemeClr val="accent3">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A72C5B3-C762-4509-8D57-17498F6E1752}">
      <dsp:nvSpPr>
        <dsp:cNvPr id="0" name=""/>
        <dsp:cNvSpPr/>
      </dsp:nvSpPr>
      <dsp:spPr>
        <a:xfrm>
          <a:off x="362570" y="1351612"/>
          <a:ext cx="1792799" cy="2403647"/>
        </a:xfrm>
        <a:prstGeom prst="roundRect">
          <a:avLst>
            <a:gd name="adj" fmla="val 10000"/>
          </a:avLst>
        </a:prstGeom>
        <a:solidFill>
          <a:schemeClr val="lt1">
            <a:alpha val="90000"/>
            <a:hueOff val="0"/>
            <a:satOff val="0"/>
            <a:lumOff val="0"/>
            <a:alphaOff val="0"/>
          </a:schemeClr>
        </a:solidFill>
        <a:ln w="57150" cap="flat" cmpd="sng" algn="ctr">
          <a:solidFill>
            <a:schemeClr val="accent6">
              <a:lumMod val="5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lvl="0" algn="just" defTabSz="622300">
            <a:lnSpc>
              <a:spcPct val="90000"/>
            </a:lnSpc>
            <a:spcBef>
              <a:spcPct val="0"/>
            </a:spcBef>
            <a:spcAft>
              <a:spcPct val="35000"/>
            </a:spcAft>
            <a:buNone/>
          </a:pPr>
          <a:r>
            <a:rPr lang="en-IN" sz="1400" kern="1200" dirty="0">
              <a:solidFill>
                <a:schemeClr val="bg2">
                  <a:lumMod val="50000"/>
                </a:schemeClr>
              </a:solidFill>
            </a:rPr>
            <a:t>The report will provide an introduction to the study context while addressing in great detail the Shrewsbury and Telford Hospital NHS Trust Maternity Scandal.</a:t>
          </a:r>
          <a:endParaRPr lang="en-GB" sz="1400" kern="1200" dirty="0">
            <a:solidFill>
              <a:schemeClr val="bg2">
                <a:lumMod val="50000"/>
              </a:schemeClr>
            </a:solidFill>
          </a:endParaRPr>
        </a:p>
      </dsp:txBody>
      <dsp:txXfrm>
        <a:off x="415079" y="1404121"/>
        <a:ext cx="1687781" cy="2298629"/>
      </dsp:txXfrm>
    </dsp:sp>
    <dsp:sp modelId="{7C22F082-3C0C-455C-B0F7-ED8C75C019D8}">
      <dsp:nvSpPr>
        <dsp:cNvPr id="0" name=""/>
        <dsp:cNvSpPr/>
      </dsp:nvSpPr>
      <dsp:spPr>
        <a:xfrm>
          <a:off x="2085079" y="146418"/>
          <a:ext cx="1787052" cy="1061634"/>
        </a:xfrm>
        <a:prstGeom prst="roundRect">
          <a:avLst>
            <a:gd name="adj" fmla="val 10000"/>
          </a:avLst>
        </a:prstGeom>
        <a:solidFill>
          <a:schemeClr val="accent5">
            <a:lumMod val="9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7780" rIns="26670" bIns="17780" numCol="1" spcCol="1270" anchor="ctr" anchorCtr="0">
          <a:noAutofit/>
        </a:bodyPr>
        <a:lstStyle/>
        <a:p>
          <a:pPr lvl="0" algn="ctr" defTabSz="622300">
            <a:lnSpc>
              <a:spcPct val="90000"/>
            </a:lnSpc>
            <a:spcBef>
              <a:spcPct val="0"/>
            </a:spcBef>
            <a:spcAft>
              <a:spcPct val="35000"/>
            </a:spcAft>
            <a:buNone/>
          </a:pPr>
          <a:r>
            <a:rPr lang="en-IN" sz="1400" b="1" kern="1200" dirty="0">
              <a:solidFill>
                <a:schemeClr val="bg2">
                  <a:lumMod val="50000"/>
                </a:schemeClr>
              </a:solidFill>
            </a:rPr>
            <a:t>Literature and Theoretical Analysis:</a:t>
          </a:r>
          <a:endParaRPr lang="en-IN" sz="1400" kern="1200" dirty="0">
            <a:solidFill>
              <a:schemeClr val="bg2">
                <a:lumMod val="50000"/>
              </a:schemeClr>
            </a:solidFill>
          </a:endParaRPr>
        </a:p>
      </dsp:txBody>
      <dsp:txXfrm>
        <a:off x="2116173" y="177512"/>
        <a:ext cx="1724864" cy="999446"/>
      </dsp:txXfrm>
    </dsp:sp>
    <dsp:sp modelId="{FE08589C-134B-4B17-9032-AF89E68E4B85}">
      <dsp:nvSpPr>
        <dsp:cNvPr id="0" name=""/>
        <dsp:cNvSpPr/>
      </dsp:nvSpPr>
      <dsp:spPr>
        <a:xfrm>
          <a:off x="2263784" y="1208052"/>
          <a:ext cx="178705" cy="1345383"/>
        </a:xfrm>
        <a:custGeom>
          <a:avLst/>
          <a:gdLst/>
          <a:ahLst/>
          <a:cxnLst/>
          <a:rect l="0" t="0" r="0" b="0"/>
          <a:pathLst>
            <a:path>
              <a:moveTo>
                <a:pt x="0" y="0"/>
              </a:moveTo>
              <a:lnTo>
                <a:pt x="0" y="1345383"/>
              </a:lnTo>
              <a:lnTo>
                <a:pt x="178705" y="1345383"/>
              </a:lnTo>
            </a:path>
          </a:pathLst>
        </a:custGeom>
        <a:noFill/>
        <a:ln w="25400" cap="flat" cmpd="sng" algn="ctr">
          <a:solidFill>
            <a:schemeClr val="accent3">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CE26602-C962-4377-B5C9-F8AA3BD9D6D8}">
      <dsp:nvSpPr>
        <dsp:cNvPr id="0" name=""/>
        <dsp:cNvSpPr/>
      </dsp:nvSpPr>
      <dsp:spPr>
        <a:xfrm>
          <a:off x="2442489" y="1351612"/>
          <a:ext cx="1792799" cy="2403647"/>
        </a:xfrm>
        <a:prstGeom prst="roundRect">
          <a:avLst>
            <a:gd name="adj" fmla="val 10000"/>
          </a:avLst>
        </a:prstGeom>
        <a:solidFill>
          <a:schemeClr val="lt1">
            <a:alpha val="90000"/>
            <a:hueOff val="0"/>
            <a:satOff val="0"/>
            <a:lumOff val="0"/>
            <a:alphaOff val="0"/>
          </a:schemeClr>
        </a:solidFill>
        <a:ln w="57150" cap="flat" cmpd="sng" algn="ctr">
          <a:solidFill>
            <a:schemeClr val="accent6">
              <a:lumMod val="5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lvl="0" algn="just" defTabSz="622300">
            <a:lnSpc>
              <a:spcPct val="90000"/>
            </a:lnSpc>
            <a:spcBef>
              <a:spcPct val="0"/>
            </a:spcBef>
            <a:spcAft>
              <a:spcPct val="35000"/>
            </a:spcAft>
            <a:buNone/>
          </a:pPr>
          <a:r>
            <a:rPr lang="en-IN" sz="1400" kern="1200" dirty="0">
              <a:solidFill>
                <a:schemeClr val="bg2">
                  <a:lumMod val="50000"/>
                </a:schemeClr>
              </a:solidFill>
            </a:rPr>
            <a:t>A critical review of the literature will also support the use of the Swiss Cheese Model, Root Cause Analysis, Fishbone Diagram and Donabedian Model.</a:t>
          </a:r>
        </a:p>
      </dsp:txBody>
      <dsp:txXfrm>
        <a:off x="2494998" y="1404121"/>
        <a:ext cx="1687781" cy="2298629"/>
      </dsp:txXfrm>
    </dsp:sp>
    <dsp:sp modelId="{FC597412-9D93-4B4A-96B6-4ECC0BB655DE}">
      <dsp:nvSpPr>
        <dsp:cNvPr id="0" name=""/>
        <dsp:cNvSpPr/>
      </dsp:nvSpPr>
      <dsp:spPr>
        <a:xfrm>
          <a:off x="4164998" y="146418"/>
          <a:ext cx="1787052" cy="1061634"/>
        </a:xfrm>
        <a:prstGeom prst="roundRect">
          <a:avLst>
            <a:gd name="adj" fmla="val 10000"/>
          </a:avLst>
        </a:prstGeom>
        <a:solidFill>
          <a:schemeClr val="accent5">
            <a:lumMod val="9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7780" rIns="26670" bIns="17780" numCol="1" spcCol="1270" anchor="ctr" anchorCtr="0">
          <a:noAutofit/>
        </a:bodyPr>
        <a:lstStyle/>
        <a:p>
          <a:pPr lvl="0" algn="ctr" defTabSz="622300">
            <a:lnSpc>
              <a:spcPct val="90000"/>
            </a:lnSpc>
            <a:spcBef>
              <a:spcPct val="0"/>
            </a:spcBef>
            <a:spcAft>
              <a:spcPct val="35000"/>
            </a:spcAft>
            <a:buNone/>
          </a:pPr>
          <a:r>
            <a:rPr lang="en-IN" sz="1400" b="1" kern="1200" dirty="0">
              <a:solidFill>
                <a:schemeClr val="bg2">
                  <a:lumMod val="50000"/>
                </a:schemeClr>
              </a:solidFill>
            </a:rPr>
            <a:t>Policy and Service Evaluation:</a:t>
          </a:r>
          <a:endParaRPr lang="en-IN" sz="1400" kern="1200" dirty="0">
            <a:solidFill>
              <a:schemeClr val="bg2">
                <a:lumMod val="50000"/>
              </a:schemeClr>
            </a:solidFill>
          </a:endParaRPr>
        </a:p>
      </dsp:txBody>
      <dsp:txXfrm>
        <a:off x="4196092" y="177512"/>
        <a:ext cx="1724864" cy="999446"/>
      </dsp:txXfrm>
    </dsp:sp>
    <dsp:sp modelId="{5449AB8B-7A1B-45C8-AEF1-08CD4078C611}">
      <dsp:nvSpPr>
        <dsp:cNvPr id="0" name=""/>
        <dsp:cNvSpPr/>
      </dsp:nvSpPr>
      <dsp:spPr>
        <a:xfrm>
          <a:off x="4343703" y="1208052"/>
          <a:ext cx="178705" cy="1345383"/>
        </a:xfrm>
        <a:custGeom>
          <a:avLst/>
          <a:gdLst/>
          <a:ahLst/>
          <a:cxnLst/>
          <a:rect l="0" t="0" r="0" b="0"/>
          <a:pathLst>
            <a:path>
              <a:moveTo>
                <a:pt x="0" y="0"/>
              </a:moveTo>
              <a:lnTo>
                <a:pt x="0" y="1345383"/>
              </a:lnTo>
              <a:lnTo>
                <a:pt x="178705" y="1345383"/>
              </a:lnTo>
            </a:path>
          </a:pathLst>
        </a:custGeom>
        <a:noFill/>
        <a:ln w="25400" cap="flat" cmpd="sng" algn="ctr">
          <a:solidFill>
            <a:schemeClr val="accent3">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4E41635-9603-469D-829C-8A4AECC2C238}">
      <dsp:nvSpPr>
        <dsp:cNvPr id="0" name=""/>
        <dsp:cNvSpPr/>
      </dsp:nvSpPr>
      <dsp:spPr>
        <a:xfrm>
          <a:off x="4522408" y="1351612"/>
          <a:ext cx="1792799" cy="2403647"/>
        </a:xfrm>
        <a:prstGeom prst="roundRect">
          <a:avLst>
            <a:gd name="adj" fmla="val 10000"/>
          </a:avLst>
        </a:prstGeom>
        <a:solidFill>
          <a:schemeClr val="lt1">
            <a:alpha val="90000"/>
            <a:hueOff val="0"/>
            <a:satOff val="0"/>
            <a:lumOff val="0"/>
            <a:alphaOff val="0"/>
          </a:schemeClr>
        </a:solidFill>
        <a:ln w="57150" cap="flat" cmpd="sng" algn="ctr">
          <a:solidFill>
            <a:schemeClr val="accent6">
              <a:lumMod val="5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lvl="0" algn="just" defTabSz="622300">
            <a:lnSpc>
              <a:spcPct val="90000"/>
            </a:lnSpc>
            <a:spcBef>
              <a:spcPct val="0"/>
            </a:spcBef>
            <a:spcAft>
              <a:spcPct val="35000"/>
            </a:spcAft>
            <a:buNone/>
          </a:pPr>
          <a:r>
            <a:rPr lang="en-IN" sz="1400" kern="1200" dirty="0">
              <a:solidFill>
                <a:schemeClr val="bg2">
                  <a:lumMod val="50000"/>
                </a:schemeClr>
              </a:solidFill>
            </a:rPr>
            <a:t>The report will further provide a critique of the policy failures contributing to the delivery of services while assessing their impact on service quality and equity of healthcare services.</a:t>
          </a:r>
        </a:p>
      </dsp:txBody>
      <dsp:txXfrm>
        <a:off x="4574917" y="1404121"/>
        <a:ext cx="1687781" cy="2298629"/>
      </dsp:txXfrm>
    </dsp:sp>
    <dsp:sp modelId="{9572619A-BFDC-41A5-9840-75C3E3B11672}">
      <dsp:nvSpPr>
        <dsp:cNvPr id="0" name=""/>
        <dsp:cNvSpPr/>
      </dsp:nvSpPr>
      <dsp:spPr>
        <a:xfrm>
          <a:off x="6244917" y="146418"/>
          <a:ext cx="1787052" cy="1061634"/>
        </a:xfrm>
        <a:prstGeom prst="roundRect">
          <a:avLst>
            <a:gd name="adj" fmla="val 10000"/>
          </a:avLst>
        </a:prstGeom>
        <a:solidFill>
          <a:schemeClr val="accent5">
            <a:lumMod val="9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7780" rIns="26670" bIns="17780" numCol="1" spcCol="1270" anchor="ctr" anchorCtr="0">
          <a:noAutofit/>
        </a:bodyPr>
        <a:lstStyle/>
        <a:p>
          <a:pPr lvl="0" algn="ctr" defTabSz="622300">
            <a:lnSpc>
              <a:spcPct val="90000"/>
            </a:lnSpc>
            <a:spcBef>
              <a:spcPct val="0"/>
            </a:spcBef>
            <a:spcAft>
              <a:spcPct val="35000"/>
            </a:spcAft>
            <a:buNone/>
          </a:pPr>
          <a:r>
            <a:rPr lang="en-IN" sz="1400" b="1" kern="1200" dirty="0">
              <a:solidFill>
                <a:schemeClr val="bg2">
                  <a:lumMod val="50000"/>
                </a:schemeClr>
              </a:solidFill>
            </a:rPr>
            <a:t>Recommendations and Conclusion:</a:t>
          </a:r>
          <a:endParaRPr lang="en-GB" sz="1400" kern="1200" dirty="0">
            <a:solidFill>
              <a:schemeClr val="bg2">
                <a:lumMod val="50000"/>
              </a:schemeClr>
            </a:solidFill>
          </a:endParaRPr>
        </a:p>
      </dsp:txBody>
      <dsp:txXfrm>
        <a:off x="6276011" y="177512"/>
        <a:ext cx="1724864" cy="999446"/>
      </dsp:txXfrm>
    </dsp:sp>
    <dsp:sp modelId="{09CF8030-2B74-4D4E-8A41-724F9B7EAC74}">
      <dsp:nvSpPr>
        <dsp:cNvPr id="0" name=""/>
        <dsp:cNvSpPr/>
      </dsp:nvSpPr>
      <dsp:spPr>
        <a:xfrm>
          <a:off x="6423622" y="1208052"/>
          <a:ext cx="178705" cy="1345383"/>
        </a:xfrm>
        <a:custGeom>
          <a:avLst/>
          <a:gdLst/>
          <a:ahLst/>
          <a:cxnLst/>
          <a:rect l="0" t="0" r="0" b="0"/>
          <a:pathLst>
            <a:path>
              <a:moveTo>
                <a:pt x="0" y="0"/>
              </a:moveTo>
              <a:lnTo>
                <a:pt x="0" y="1345383"/>
              </a:lnTo>
              <a:lnTo>
                <a:pt x="178705" y="1345383"/>
              </a:lnTo>
            </a:path>
          </a:pathLst>
        </a:custGeom>
        <a:noFill/>
        <a:ln w="25400" cap="flat" cmpd="sng" algn="ctr">
          <a:solidFill>
            <a:schemeClr val="accent3">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0E7D8F9-283A-4382-92BA-289F29CDF18F}">
      <dsp:nvSpPr>
        <dsp:cNvPr id="0" name=""/>
        <dsp:cNvSpPr/>
      </dsp:nvSpPr>
      <dsp:spPr>
        <a:xfrm>
          <a:off x="6602328" y="1351612"/>
          <a:ext cx="1792799" cy="2403647"/>
        </a:xfrm>
        <a:prstGeom prst="roundRect">
          <a:avLst>
            <a:gd name="adj" fmla="val 10000"/>
          </a:avLst>
        </a:prstGeom>
        <a:solidFill>
          <a:schemeClr val="lt1">
            <a:alpha val="90000"/>
            <a:hueOff val="0"/>
            <a:satOff val="0"/>
            <a:lumOff val="0"/>
            <a:alphaOff val="0"/>
          </a:schemeClr>
        </a:solidFill>
        <a:ln w="57150" cap="flat" cmpd="sng" algn="ctr">
          <a:solidFill>
            <a:schemeClr val="accent6">
              <a:lumMod val="5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lvl="0" algn="just" defTabSz="622300">
            <a:lnSpc>
              <a:spcPct val="90000"/>
            </a:lnSpc>
            <a:spcBef>
              <a:spcPct val="0"/>
            </a:spcBef>
            <a:spcAft>
              <a:spcPct val="35000"/>
            </a:spcAft>
            <a:buNone/>
          </a:pPr>
          <a:r>
            <a:rPr lang="en-IN" sz="1400" kern="1200" dirty="0">
              <a:solidFill>
                <a:schemeClr val="bg2">
                  <a:lumMod val="50000"/>
                </a:schemeClr>
              </a:solidFill>
            </a:rPr>
            <a:t>The report would provide evidence-based strategies for the improvement of the services while putting final conclusions and key lessons learned.</a:t>
          </a:r>
          <a:endParaRPr lang="en-GB" sz="1400" kern="1200" dirty="0">
            <a:solidFill>
              <a:schemeClr val="bg2">
                <a:lumMod val="50000"/>
              </a:schemeClr>
            </a:solidFill>
          </a:endParaRPr>
        </a:p>
      </dsp:txBody>
      <dsp:txXfrm>
        <a:off x="6654837" y="1404121"/>
        <a:ext cx="1687781" cy="2298629"/>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4.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layout15.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9"/>
        <p:cNvGrpSpPr/>
        <p:nvPr/>
      </p:nvGrpSpPr>
      <p:grpSpPr>
        <a:xfrm>
          <a:off x="0" y="0"/>
          <a:ext cx="0" cy="0"/>
          <a:chOff x="0" y="0"/>
          <a:chExt cx="0" cy="0"/>
        </a:xfrm>
      </p:grpSpPr>
      <p:sp>
        <p:nvSpPr>
          <p:cNvPr id="560" name="Google Shape;560;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1" name="Google Shape;561;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1"/>
        <p:cNvGrpSpPr/>
        <p:nvPr/>
      </p:nvGrpSpPr>
      <p:grpSpPr>
        <a:xfrm>
          <a:off x="0" y="0"/>
          <a:ext cx="0" cy="0"/>
          <a:chOff x="0" y="0"/>
          <a:chExt cx="0" cy="0"/>
        </a:xfrm>
      </p:grpSpPr>
      <p:sp>
        <p:nvSpPr>
          <p:cNvPr id="692" name="Google Shape;692;gd960996673_0_59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3" name="Google Shape;693;gd960996673_0_59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3"/>
        <p:cNvGrpSpPr/>
        <p:nvPr/>
      </p:nvGrpSpPr>
      <p:grpSpPr>
        <a:xfrm>
          <a:off x="0" y="0"/>
          <a:ext cx="0" cy="0"/>
          <a:chOff x="0" y="0"/>
          <a:chExt cx="0" cy="0"/>
        </a:xfrm>
      </p:grpSpPr>
      <p:sp>
        <p:nvSpPr>
          <p:cNvPr id="764" name="Google Shape;764;gd960996673_0_2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65" name="Google Shape;765;gd960996673_0_2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8"/>
        <p:cNvGrpSpPr/>
        <p:nvPr/>
      </p:nvGrpSpPr>
      <p:grpSpPr>
        <a:xfrm>
          <a:off x="0" y="0"/>
          <a:ext cx="0" cy="0"/>
          <a:chOff x="0" y="0"/>
          <a:chExt cx="0" cy="0"/>
        </a:xfrm>
      </p:grpSpPr>
      <p:sp>
        <p:nvSpPr>
          <p:cNvPr id="899" name="Google Shape;899;gd960996673_0_69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00" name="Google Shape;900;gd960996673_0_69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2"/>
        <p:cNvGrpSpPr/>
        <p:nvPr/>
      </p:nvGrpSpPr>
      <p:grpSpPr>
        <a:xfrm>
          <a:off x="0" y="0"/>
          <a:ext cx="0" cy="0"/>
          <a:chOff x="0" y="0"/>
          <a:chExt cx="0" cy="0"/>
        </a:xfrm>
      </p:grpSpPr>
      <p:sp>
        <p:nvSpPr>
          <p:cNvPr id="923" name="Google Shape;923;g108e19db59e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24" name="Google Shape;924;g108e19db59e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9"/>
        <p:cNvGrpSpPr/>
        <p:nvPr/>
      </p:nvGrpSpPr>
      <p:grpSpPr>
        <a:xfrm>
          <a:off x="0" y="0"/>
          <a:ext cx="0" cy="0"/>
          <a:chOff x="0" y="0"/>
          <a:chExt cx="0" cy="0"/>
        </a:xfrm>
      </p:grpSpPr>
      <p:sp>
        <p:nvSpPr>
          <p:cNvPr id="1060" name="Google Shape;1060;gdcc031ca31_0_1784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61" name="Google Shape;1061;gdcc031ca31_0_178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9">
          <a:extLst>
            <a:ext uri="{FF2B5EF4-FFF2-40B4-BE49-F238E27FC236}">
              <a16:creationId xmlns:a16="http://schemas.microsoft.com/office/drawing/2014/main" id="{40316AA0-86C0-DA05-DC33-43A433616F55}"/>
            </a:ext>
          </a:extLst>
        </p:cNvPr>
        <p:cNvGrpSpPr/>
        <p:nvPr/>
      </p:nvGrpSpPr>
      <p:grpSpPr>
        <a:xfrm>
          <a:off x="0" y="0"/>
          <a:ext cx="0" cy="0"/>
          <a:chOff x="0" y="0"/>
          <a:chExt cx="0" cy="0"/>
        </a:xfrm>
      </p:grpSpPr>
      <p:sp>
        <p:nvSpPr>
          <p:cNvPr id="1060" name="Google Shape;1060;gdcc031ca31_0_17843:notes">
            <a:extLst>
              <a:ext uri="{FF2B5EF4-FFF2-40B4-BE49-F238E27FC236}">
                <a16:creationId xmlns:a16="http://schemas.microsoft.com/office/drawing/2014/main" id="{F2BDA775-07F3-E399-C392-C3B223EBB962}"/>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61" name="Google Shape;1061;gdcc031ca31_0_17843:notes">
            <a:extLst>
              <a:ext uri="{FF2B5EF4-FFF2-40B4-BE49-F238E27FC236}">
                <a16:creationId xmlns:a16="http://schemas.microsoft.com/office/drawing/2014/main" id="{DA9972B0-8EF1-2BF4-6EBE-55B1C5556DFE}"/>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7724409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9">
          <a:extLst>
            <a:ext uri="{FF2B5EF4-FFF2-40B4-BE49-F238E27FC236}">
              <a16:creationId xmlns:a16="http://schemas.microsoft.com/office/drawing/2014/main" id="{0CAE82CA-39C6-BA2F-0AB5-7F497D931691}"/>
            </a:ext>
          </a:extLst>
        </p:cNvPr>
        <p:cNvGrpSpPr/>
        <p:nvPr/>
      </p:nvGrpSpPr>
      <p:grpSpPr>
        <a:xfrm>
          <a:off x="0" y="0"/>
          <a:ext cx="0" cy="0"/>
          <a:chOff x="0" y="0"/>
          <a:chExt cx="0" cy="0"/>
        </a:xfrm>
      </p:grpSpPr>
      <p:sp>
        <p:nvSpPr>
          <p:cNvPr id="1060" name="Google Shape;1060;gdcc031ca31_0_17843:notes">
            <a:extLst>
              <a:ext uri="{FF2B5EF4-FFF2-40B4-BE49-F238E27FC236}">
                <a16:creationId xmlns:a16="http://schemas.microsoft.com/office/drawing/2014/main" id="{E863D258-0F3F-7834-84CD-A92F5101EF4E}"/>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61" name="Google Shape;1061;gdcc031ca31_0_17843:notes">
            <a:extLst>
              <a:ext uri="{FF2B5EF4-FFF2-40B4-BE49-F238E27FC236}">
                <a16:creationId xmlns:a16="http://schemas.microsoft.com/office/drawing/2014/main" id="{D5EADE67-FF0E-C4AF-C8CA-3D7CA47361DC}"/>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20966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714300" y="451300"/>
            <a:ext cx="4328700" cy="2897700"/>
          </a:xfrm>
          <a:prstGeom prst="rect">
            <a:avLst/>
          </a:prstGeom>
        </p:spPr>
        <p:txBody>
          <a:bodyPr spcFirstLastPara="1" wrap="square" lIns="91425" tIns="91425" rIns="91425" bIns="91425" anchor="b" anchorCtr="0">
            <a:noAutofit/>
          </a:bodyPr>
          <a:lstStyle>
            <a:lvl1pPr lvl="0">
              <a:spcBef>
                <a:spcPts val="0"/>
              </a:spcBef>
              <a:spcAft>
                <a:spcPts val="0"/>
              </a:spcAft>
              <a:buSzPts val="5200"/>
              <a:buNone/>
              <a:defRPr sz="49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714300" y="3441350"/>
            <a:ext cx="3591000" cy="9087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300"/>
              <a:buNone/>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2"/>
        <p:cNvGrpSpPr/>
        <p:nvPr/>
      </p:nvGrpSpPr>
      <p:grpSpPr>
        <a:xfrm>
          <a:off x="0" y="0"/>
          <a:ext cx="0" cy="0"/>
          <a:chOff x="0" y="0"/>
          <a:chExt cx="0" cy="0"/>
        </a:xfrm>
      </p:grpSpPr>
      <p:sp>
        <p:nvSpPr>
          <p:cNvPr id="13" name="Google Shape;13;p3"/>
          <p:cNvSpPr txBox="1">
            <a:spLocks noGrp="1"/>
          </p:cNvSpPr>
          <p:nvPr>
            <p:ph type="title"/>
          </p:nvPr>
        </p:nvSpPr>
        <p:spPr>
          <a:xfrm>
            <a:off x="714300" y="2354175"/>
            <a:ext cx="4016700" cy="1098900"/>
          </a:xfrm>
          <a:prstGeom prst="rect">
            <a:avLst/>
          </a:prstGeom>
        </p:spPr>
        <p:txBody>
          <a:bodyPr spcFirstLastPara="1" wrap="square" lIns="91425" tIns="91425" rIns="91425" bIns="91425" anchor="ctr" anchorCtr="0">
            <a:noAutofit/>
          </a:bodyPr>
          <a:lstStyle>
            <a:lvl1pPr lvl="0">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4" name="Google Shape;14;p3"/>
          <p:cNvSpPr txBox="1">
            <a:spLocks noGrp="1"/>
          </p:cNvSpPr>
          <p:nvPr>
            <p:ph type="subTitle" idx="1"/>
          </p:nvPr>
        </p:nvSpPr>
        <p:spPr>
          <a:xfrm>
            <a:off x="714300" y="3453150"/>
            <a:ext cx="4016700" cy="9381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300"/>
              <a:buNone/>
              <a:defRPr/>
            </a:lvl2pPr>
            <a:lvl3pPr lvl="2" algn="ctr" rtl="0">
              <a:lnSpc>
                <a:spcPct val="100000"/>
              </a:lnSpc>
              <a:spcBef>
                <a:spcPts val="0"/>
              </a:spcBef>
              <a:spcAft>
                <a:spcPts val="0"/>
              </a:spcAft>
              <a:buSzPts val="1300"/>
              <a:buNone/>
              <a:defRPr/>
            </a:lvl3pPr>
            <a:lvl4pPr lvl="3" algn="ctr" rtl="0">
              <a:lnSpc>
                <a:spcPct val="100000"/>
              </a:lnSpc>
              <a:spcBef>
                <a:spcPts val="0"/>
              </a:spcBef>
              <a:spcAft>
                <a:spcPts val="0"/>
              </a:spcAft>
              <a:buSzPts val="1300"/>
              <a:buNone/>
              <a:defRPr/>
            </a:lvl4pPr>
            <a:lvl5pPr lvl="4" algn="ctr" rtl="0">
              <a:lnSpc>
                <a:spcPct val="100000"/>
              </a:lnSpc>
              <a:spcBef>
                <a:spcPts val="0"/>
              </a:spcBef>
              <a:spcAft>
                <a:spcPts val="0"/>
              </a:spcAft>
              <a:buSzPts val="1300"/>
              <a:buNone/>
              <a:defRPr/>
            </a:lvl5pPr>
            <a:lvl6pPr lvl="5" algn="ctr" rtl="0">
              <a:lnSpc>
                <a:spcPct val="100000"/>
              </a:lnSpc>
              <a:spcBef>
                <a:spcPts val="0"/>
              </a:spcBef>
              <a:spcAft>
                <a:spcPts val="0"/>
              </a:spcAft>
              <a:buSzPts val="1300"/>
              <a:buNone/>
              <a:defRPr/>
            </a:lvl6pPr>
            <a:lvl7pPr lvl="6" algn="ctr" rtl="0">
              <a:lnSpc>
                <a:spcPct val="100000"/>
              </a:lnSpc>
              <a:spcBef>
                <a:spcPts val="0"/>
              </a:spcBef>
              <a:spcAft>
                <a:spcPts val="0"/>
              </a:spcAft>
              <a:buSzPts val="1300"/>
              <a:buNone/>
              <a:defRPr/>
            </a:lvl7pPr>
            <a:lvl8pPr lvl="7" algn="ctr" rtl="0">
              <a:lnSpc>
                <a:spcPct val="100000"/>
              </a:lnSpc>
              <a:spcBef>
                <a:spcPts val="0"/>
              </a:spcBef>
              <a:spcAft>
                <a:spcPts val="0"/>
              </a:spcAft>
              <a:buSzPts val="1300"/>
              <a:buNone/>
              <a:defRPr/>
            </a:lvl8pPr>
            <a:lvl9pPr lvl="8" algn="ctr" rtl="0">
              <a:lnSpc>
                <a:spcPct val="100000"/>
              </a:lnSpc>
              <a:spcBef>
                <a:spcPts val="0"/>
              </a:spcBef>
              <a:spcAft>
                <a:spcPts val="0"/>
              </a:spcAft>
              <a:buSzPts val="1300"/>
              <a:buNone/>
              <a:defRPr/>
            </a:lvl9pPr>
          </a:lstStyle>
          <a:p>
            <a:endParaRPr/>
          </a:p>
        </p:txBody>
      </p:sp>
      <p:sp>
        <p:nvSpPr>
          <p:cNvPr id="15" name="Google Shape;15;p3"/>
          <p:cNvSpPr txBox="1">
            <a:spLocks noGrp="1"/>
          </p:cNvSpPr>
          <p:nvPr>
            <p:ph type="title" idx="2" hasCustomPrompt="1"/>
          </p:nvPr>
        </p:nvSpPr>
        <p:spPr>
          <a:xfrm>
            <a:off x="714300" y="1010100"/>
            <a:ext cx="3048000" cy="1398300"/>
          </a:xfrm>
          <a:prstGeom prst="rect">
            <a:avLst/>
          </a:prstGeom>
        </p:spPr>
        <p:txBody>
          <a:bodyPr spcFirstLastPara="1" wrap="square" lIns="91425" tIns="91425" rIns="91425" bIns="91425" anchor="b" anchorCtr="0">
            <a:noAutofit/>
          </a:bodyPr>
          <a:lstStyle>
            <a:lvl1pPr lvl="0" rtl="0">
              <a:spcBef>
                <a:spcPts val="0"/>
              </a:spcBef>
              <a:spcAft>
                <a:spcPts val="0"/>
              </a:spcAft>
              <a:buSzPts val="10000"/>
              <a:buNone/>
              <a:defRPr sz="7800"/>
            </a:lvl1pPr>
            <a:lvl2pPr lvl="1" algn="ctr" rtl="0">
              <a:spcBef>
                <a:spcPts val="0"/>
              </a:spcBef>
              <a:spcAft>
                <a:spcPts val="0"/>
              </a:spcAft>
              <a:buSzPts val="10000"/>
              <a:buNone/>
              <a:defRPr sz="10000"/>
            </a:lvl2pPr>
            <a:lvl3pPr lvl="2" algn="ctr" rtl="0">
              <a:spcBef>
                <a:spcPts val="0"/>
              </a:spcBef>
              <a:spcAft>
                <a:spcPts val="0"/>
              </a:spcAft>
              <a:buSzPts val="10000"/>
              <a:buNone/>
              <a:defRPr sz="10000"/>
            </a:lvl3pPr>
            <a:lvl4pPr lvl="3" algn="ctr" rtl="0">
              <a:spcBef>
                <a:spcPts val="0"/>
              </a:spcBef>
              <a:spcAft>
                <a:spcPts val="0"/>
              </a:spcAft>
              <a:buSzPts val="10000"/>
              <a:buNone/>
              <a:defRPr sz="10000"/>
            </a:lvl4pPr>
            <a:lvl5pPr lvl="4" algn="ctr" rtl="0">
              <a:spcBef>
                <a:spcPts val="0"/>
              </a:spcBef>
              <a:spcAft>
                <a:spcPts val="0"/>
              </a:spcAft>
              <a:buSzPts val="10000"/>
              <a:buNone/>
              <a:defRPr sz="10000"/>
            </a:lvl5pPr>
            <a:lvl6pPr lvl="5" algn="ctr" rtl="0">
              <a:spcBef>
                <a:spcPts val="0"/>
              </a:spcBef>
              <a:spcAft>
                <a:spcPts val="0"/>
              </a:spcAft>
              <a:buSzPts val="10000"/>
              <a:buNone/>
              <a:defRPr sz="10000"/>
            </a:lvl6pPr>
            <a:lvl7pPr lvl="6" algn="ctr" rtl="0">
              <a:spcBef>
                <a:spcPts val="0"/>
              </a:spcBef>
              <a:spcAft>
                <a:spcPts val="0"/>
              </a:spcAft>
              <a:buSzPts val="10000"/>
              <a:buNone/>
              <a:defRPr sz="10000"/>
            </a:lvl7pPr>
            <a:lvl8pPr lvl="7" algn="ctr" rtl="0">
              <a:spcBef>
                <a:spcPts val="0"/>
              </a:spcBef>
              <a:spcAft>
                <a:spcPts val="0"/>
              </a:spcAft>
              <a:buSzPts val="10000"/>
              <a:buNone/>
              <a:defRPr sz="10000"/>
            </a:lvl8pPr>
            <a:lvl9pPr lvl="8" algn="ctr" rtl="0">
              <a:spcBef>
                <a:spcPts val="0"/>
              </a:spcBef>
              <a:spcAft>
                <a:spcPts val="0"/>
              </a:spcAft>
              <a:buSzPts val="10000"/>
              <a:buNone/>
              <a:defRPr sz="10000"/>
            </a:lvl9pPr>
          </a:lstStyle>
          <a:p>
            <a:r>
              <a:t>xx%</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8"/>
        <p:cNvGrpSpPr/>
        <p:nvPr/>
      </p:nvGrpSpPr>
      <p:grpSpPr>
        <a:xfrm>
          <a:off x="0" y="0"/>
          <a:ext cx="0" cy="0"/>
          <a:chOff x="0" y="0"/>
          <a:chExt cx="0" cy="0"/>
        </a:xfrm>
      </p:grpSpPr>
      <p:sp>
        <p:nvSpPr>
          <p:cNvPr id="39" name="Google Shape;39;p6"/>
          <p:cNvSpPr txBox="1">
            <a:spLocks noGrp="1"/>
          </p:cNvSpPr>
          <p:nvPr>
            <p:ph type="title"/>
          </p:nvPr>
        </p:nvSpPr>
        <p:spPr>
          <a:xfrm>
            <a:off x="714300" y="549600"/>
            <a:ext cx="7715400" cy="4680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grpSp>
        <p:nvGrpSpPr>
          <p:cNvPr id="40" name="Google Shape;40;p6"/>
          <p:cNvGrpSpPr/>
          <p:nvPr/>
        </p:nvGrpSpPr>
        <p:grpSpPr>
          <a:xfrm>
            <a:off x="-25" y="0"/>
            <a:ext cx="9144020" cy="342900"/>
            <a:chOff x="-25" y="0"/>
            <a:chExt cx="9144020" cy="342900"/>
          </a:xfrm>
        </p:grpSpPr>
        <p:sp>
          <p:nvSpPr>
            <p:cNvPr id="41" name="Google Shape;41;p6"/>
            <p:cNvSpPr/>
            <p:nvPr/>
          </p:nvSpPr>
          <p:spPr>
            <a:xfrm>
              <a:off x="-25" y="0"/>
              <a:ext cx="9144020" cy="342900"/>
            </a:xfrm>
            <a:custGeom>
              <a:avLst/>
              <a:gdLst/>
              <a:ahLst/>
              <a:cxnLst/>
              <a:rect l="l" t="t" r="r" b="b"/>
              <a:pathLst>
                <a:path w="43778" h="1407" extrusionOk="0">
                  <a:moveTo>
                    <a:pt x="0" y="0"/>
                  </a:moveTo>
                  <a:lnTo>
                    <a:pt x="0" y="1406"/>
                  </a:lnTo>
                  <a:lnTo>
                    <a:pt x="43777" y="1406"/>
                  </a:lnTo>
                  <a:lnTo>
                    <a:pt x="4377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2" name="Google Shape;42;p6"/>
            <p:cNvGrpSpPr/>
            <p:nvPr/>
          </p:nvGrpSpPr>
          <p:grpSpPr>
            <a:xfrm>
              <a:off x="215975" y="111150"/>
              <a:ext cx="642950" cy="120600"/>
              <a:chOff x="215975" y="152625"/>
              <a:chExt cx="642950" cy="120600"/>
            </a:xfrm>
          </p:grpSpPr>
          <p:sp>
            <p:nvSpPr>
              <p:cNvPr id="43" name="Google Shape;43;p6"/>
              <p:cNvSpPr/>
              <p:nvPr/>
            </p:nvSpPr>
            <p:spPr>
              <a:xfrm>
                <a:off x="215975" y="152625"/>
                <a:ext cx="120600" cy="1206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6"/>
              <p:cNvSpPr/>
              <p:nvPr/>
            </p:nvSpPr>
            <p:spPr>
              <a:xfrm>
                <a:off x="477150" y="152625"/>
                <a:ext cx="120600" cy="1206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6"/>
              <p:cNvSpPr/>
              <p:nvPr/>
            </p:nvSpPr>
            <p:spPr>
              <a:xfrm>
                <a:off x="738325" y="152625"/>
                <a:ext cx="120600" cy="1206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49"/>
        <p:cNvGrpSpPr/>
        <p:nvPr/>
      </p:nvGrpSpPr>
      <p:grpSpPr>
        <a:xfrm>
          <a:off x="0" y="0"/>
          <a:ext cx="0" cy="0"/>
          <a:chOff x="0" y="0"/>
          <a:chExt cx="0" cy="0"/>
        </a:xfrm>
      </p:grpSpPr>
      <p:sp>
        <p:nvSpPr>
          <p:cNvPr id="50" name="Google Shape;50;p8"/>
          <p:cNvSpPr txBox="1">
            <a:spLocks noGrp="1"/>
          </p:cNvSpPr>
          <p:nvPr>
            <p:ph type="title"/>
          </p:nvPr>
        </p:nvSpPr>
        <p:spPr>
          <a:xfrm>
            <a:off x="2321475" y="2020138"/>
            <a:ext cx="4041000" cy="1797600"/>
          </a:xfrm>
          <a:prstGeom prst="rect">
            <a:avLst/>
          </a:prstGeom>
        </p:spPr>
        <p:txBody>
          <a:bodyPr spcFirstLastPara="1" wrap="square" lIns="91425" tIns="91425" rIns="91425" bIns="91425" anchor="ctr" anchorCtr="0">
            <a:noAutofit/>
          </a:bodyPr>
          <a:lstStyle>
            <a:lvl1pPr lvl="0" algn="ctr">
              <a:spcBef>
                <a:spcPts val="0"/>
              </a:spcBef>
              <a:spcAft>
                <a:spcPts val="0"/>
              </a:spcAft>
              <a:buSzPts val="4800"/>
              <a:buNone/>
              <a:defRPr sz="60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1"/>
        <p:cNvGrpSpPr/>
        <p:nvPr/>
      </p:nvGrpSpPr>
      <p:grpSpPr>
        <a:xfrm>
          <a:off x="0" y="0"/>
          <a:ext cx="0" cy="0"/>
          <a:chOff x="0" y="0"/>
          <a:chExt cx="0" cy="0"/>
        </a:xfrm>
      </p:grpSpPr>
      <p:sp>
        <p:nvSpPr>
          <p:cNvPr id="52" name="Google Shape;52;p9"/>
          <p:cNvSpPr txBox="1">
            <a:spLocks noGrp="1"/>
          </p:cNvSpPr>
          <p:nvPr>
            <p:ph type="title"/>
          </p:nvPr>
        </p:nvSpPr>
        <p:spPr>
          <a:xfrm>
            <a:off x="3517350" y="756225"/>
            <a:ext cx="4912500" cy="1106400"/>
          </a:xfrm>
          <a:prstGeom prst="rect">
            <a:avLst/>
          </a:prstGeom>
        </p:spPr>
        <p:txBody>
          <a:bodyPr spcFirstLastPara="1" wrap="square" lIns="91425" tIns="91425" rIns="91425" bIns="91425" anchor="b" anchorCtr="0">
            <a:noAutofit/>
          </a:bodyPr>
          <a:lstStyle>
            <a:lvl1pPr lvl="0" algn="r">
              <a:spcBef>
                <a:spcPts val="0"/>
              </a:spcBef>
              <a:spcAft>
                <a:spcPts val="0"/>
              </a:spcAft>
              <a:buSzPts val="4200"/>
              <a:buNone/>
              <a:defRPr sz="35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53" name="Google Shape;53;p9"/>
          <p:cNvSpPr txBox="1">
            <a:spLocks noGrp="1"/>
          </p:cNvSpPr>
          <p:nvPr>
            <p:ph type="subTitle" idx="1"/>
          </p:nvPr>
        </p:nvSpPr>
        <p:spPr>
          <a:xfrm>
            <a:off x="4176400" y="1862625"/>
            <a:ext cx="4262700" cy="27507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1400"/>
            </a:lvl1pPr>
            <a:lvl2pPr lvl="1" rtl="0">
              <a:lnSpc>
                <a:spcPct val="100000"/>
              </a:lnSpc>
              <a:spcBef>
                <a:spcPts val="0"/>
              </a:spcBef>
              <a:spcAft>
                <a:spcPts val="0"/>
              </a:spcAft>
              <a:buSzPts val="1300"/>
              <a:buNone/>
              <a:defRPr/>
            </a:lvl2pPr>
            <a:lvl3pPr lvl="2" rtl="0">
              <a:lnSpc>
                <a:spcPct val="100000"/>
              </a:lnSpc>
              <a:spcBef>
                <a:spcPts val="0"/>
              </a:spcBef>
              <a:spcAft>
                <a:spcPts val="0"/>
              </a:spcAft>
              <a:buSzPts val="1300"/>
              <a:buNone/>
              <a:defRPr/>
            </a:lvl3pPr>
            <a:lvl4pPr lvl="3" rtl="0">
              <a:lnSpc>
                <a:spcPct val="100000"/>
              </a:lnSpc>
              <a:spcBef>
                <a:spcPts val="0"/>
              </a:spcBef>
              <a:spcAft>
                <a:spcPts val="0"/>
              </a:spcAft>
              <a:buSzPts val="1300"/>
              <a:buNone/>
              <a:defRPr/>
            </a:lvl4pPr>
            <a:lvl5pPr lvl="4" rtl="0">
              <a:lnSpc>
                <a:spcPct val="100000"/>
              </a:lnSpc>
              <a:spcBef>
                <a:spcPts val="0"/>
              </a:spcBef>
              <a:spcAft>
                <a:spcPts val="0"/>
              </a:spcAft>
              <a:buSzPts val="1300"/>
              <a:buNone/>
              <a:defRPr/>
            </a:lvl5pPr>
            <a:lvl6pPr lvl="5" rtl="0">
              <a:lnSpc>
                <a:spcPct val="100000"/>
              </a:lnSpc>
              <a:spcBef>
                <a:spcPts val="0"/>
              </a:spcBef>
              <a:spcAft>
                <a:spcPts val="0"/>
              </a:spcAft>
              <a:buSzPts val="1300"/>
              <a:buNone/>
              <a:defRPr/>
            </a:lvl6pPr>
            <a:lvl7pPr lvl="6" rtl="0">
              <a:lnSpc>
                <a:spcPct val="100000"/>
              </a:lnSpc>
              <a:spcBef>
                <a:spcPts val="0"/>
              </a:spcBef>
              <a:spcAft>
                <a:spcPts val="0"/>
              </a:spcAft>
              <a:buSzPts val="1300"/>
              <a:buNone/>
              <a:defRPr/>
            </a:lvl7pPr>
            <a:lvl8pPr lvl="7" rtl="0">
              <a:lnSpc>
                <a:spcPct val="100000"/>
              </a:lnSpc>
              <a:spcBef>
                <a:spcPts val="0"/>
              </a:spcBef>
              <a:spcAft>
                <a:spcPts val="0"/>
              </a:spcAft>
              <a:buSzPts val="1300"/>
              <a:buNone/>
              <a:defRPr/>
            </a:lvl8pPr>
            <a:lvl9pPr lvl="8" rtl="0">
              <a:lnSpc>
                <a:spcPct val="100000"/>
              </a:lnSpc>
              <a:spcBef>
                <a:spcPts val="0"/>
              </a:spcBef>
              <a:spcAft>
                <a:spcPts val="0"/>
              </a:spcAft>
              <a:buSzPts val="1300"/>
              <a:buNone/>
              <a:defRPr/>
            </a:lvl9pPr>
          </a:lstStyle>
          <a:p>
            <a:endParaRPr/>
          </a:p>
        </p:txBody>
      </p:sp>
      <p:grpSp>
        <p:nvGrpSpPr>
          <p:cNvPr id="54" name="Google Shape;54;p9"/>
          <p:cNvGrpSpPr/>
          <p:nvPr/>
        </p:nvGrpSpPr>
        <p:grpSpPr>
          <a:xfrm>
            <a:off x="-25" y="0"/>
            <a:ext cx="9144020" cy="342900"/>
            <a:chOff x="-25" y="0"/>
            <a:chExt cx="9144020" cy="342900"/>
          </a:xfrm>
        </p:grpSpPr>
        <p:sp>
          <p:nvSpPr>
            <p:cNvPr id="55" name="Google Shape;55;p9"/>
            <p:cNvSpPr/>
            <p:nvPr/>
          </p:nvSpPr>
          <p:spPr>
            <a:xfrm>
              <a:off x="-25" y="0"/>
              <a:ext cx="9144020" cy="342900"/>
            </a:xfrm>
            <a:custGeom>
              <a:avLst/>
              <a:gdLst/>
              <a:ahLst/>
              <a:cxnLst/>
              <a:rect l="l" t="t" r="r" b="b"/>
              <a:pathLst>
                <a:path w="43778" h="1407" extrusionOk="0">
                  <a:moveTo>
                    <a:pt x="0" y="0"/>
                  </a:moveTo>
                  <a:lnTo>
                    <a:pt x="0" y="1406"/>
                  </a:lnTo>
                  <a:lnTo>
                    <a:pt x="43777" y="1406"/>
                  </a:lnTo>
                  <a:lnTo>
                    <a:pt x="4377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6" name="Google Shape;56;p9"/>
            <p:cNvGrpSpPr/>
            <p:nvPr/>
          </p:nvGrpSpPr>
          <p:grpSpPr>
            <a:xfrm>
              <a:off x="215975" y="111150"/>
              <a:ext cx="642950" cy="120600"/>
              <a:chOff x="215975" y="152625"/>
              <a:chExt cx="642950" cy="120600"/>
            </a:xfrm>
          </p:grpSpPr>
          <p:sp>
            <p:nvSpPr>
              <p:cNvPr id="57" name="Google Shape;57;p9"/>
              <p:cNvSpPr/>
              <p:nvPr/>
            </p:nvSpPr>
            <p:spPr>
              <a:xfrm>
                <a:off x="215975" y="152625"/>
                <a:ext cx="120600" cy="120600"/>
              </a:xfrm>
              <a:prstGeom prst="ellips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9"/>
              <p:cNvSpPr/>
              <p:nvPr/>
            </p:nvSpPr>
            <p:spPr>
              <a:xfrm>
                <a:off x="477150" y="152625"/>
                <a:ext cx="120600" cy="120600"/>
              </a:xfrm>
              <a:prstGeom prst="ellips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9"/>
              <p:cNvSpPr/>
              <p:nvPr/>
            </p:nvSpPr>
            <p:spPr>
              <a:xfrm>
                <a:off x="738325" y="152625"/>
                <a:ext cx="120600" cy="1206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60" name="Google Shape;60;p9"/>
          <p:cNvGrpSpPr/>
          <p:nvPr/>
        </p:nvGrpSpPr>
        <p:grpSpPr>
          <a:xfrm>
            <a:off x="66650" y="204750"/>
            <a:ext cx="9077378" cy="4938900"/>
            <a:chOff x="104750" y="204750"/>
            <a:chExt cx="9077378" cy="4938900"/>
          </a:xfrm>
        </p:grpSpPr>
        <p:grpSp>
          <p:nvGrpSpPr>
            <p:cNvPr id="61" name="Google Shape;61;p9"/>
            <p:cNvGrpSpPr/>
            <p:nvPr/>
          </p:nvGrpSpPr>
          <p:grpSpPr>
            <a:xfrm>
              <a:off x="104750" y="206700"/>
              <a:ext cx="9077378" cy="342900"/>
              <a:chOff x="-25" y="0"/>
              <a:chExt cx="9182983" cy="342900"/>
            </a:xfrm>
          </p:grpSpPr>
          <p:sp>
            <p:nvSpPr>
              <p:cNvPr id="62" name="Google Shape;62;p9"/>
              <p:cNvSpPr/>
              <p:nvPr/>
            </p:nvSpPr>
            <p:spPr>
              <a:xfrm>
                <a:off x="-25" y="0"/>
                <a:ext cx="9182983" cy="342900"/>
              </a:xfrm>
              <a:custGeom>
                <a:avLst/>
                <a:gdLst/>
                <a:ahLst/>
                <a:cxnLst/>
                <a:rect l="l" t="t" r="r" b="b"/>
                <a:pathLst>
                  <a:path w="43778" h="1407" extrusionOk="0">
                    <a:moveTo>
                      <a:pt x="0" y="0"/>
                    </a:moveTo>
                    <a:lnTo>
                      <a:pt x="0" y="1406"/>
                    </a:lnTo>
                    <a:lnTo>
                      <a:pt x="43777" y="1406"/>
                    </a:lnTo>
                    <a:lnTo>
                      <a:pt x="4377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3" name="Google Shape;63;p9"/>
              <p:cNvGrpSpPr/>
              <p:nvPr/>
            </p:nvGrpSpPr>
            <p:grpSpPr>
              <a:xfrm>
                <a:off x="215975" y="111150"/>
                <a:ext cx="642950" cy="120600"/>
                <a:chOff x="215975" y="152625"/>
                <a:chExt cx="642950" cy="120600"/>
              </a:xfrm>
            </p:grpSpPr>
            <p:sp>
              <p:nvSpPr>
                <p:cNvPr id="64" name="Google Shape;64;p9"/>
                <p:cNvSpPr/>
                <p:nvPr/>
              </p:nvSpPr>
              <p:spPr>
                <a:xfrm>
                  <a:off x="215975" y="152625"/>
                  <a:ext cx="120600" cy="1206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9"/>
                <p:cNvSpPr/>
                <p:nvPr/>
              </p:nvSpPr>
              <p:spPr>
                <a:xfrm>
                  <a:off x="477150" y="152625"/>
                  <a:ext cx="120600" cy="1206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9"/>
                <p:cNvSpPr/>
                <p:nvPr/>
              </p:nvSpPr>
              <p:spPr>
                <a:xfrm>
                  <a:off x="738325" y="152625"/>
                  <a:ext cx="120600" cy="1206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cxnSp>
          <p:nvCxnSpPr>
            <p:cNvPr id="67" name="Google Shape;67;p9"/>
            <p:cNvCxnSpPr/>
            <p:nvPr/>
          </p:nvCxnSpPr>
          <p:spPr>
            <a:xfrm>
              <a:off x="104775" y="204750"/>
              <a:ext cx="0" cy="4938900"/>
            </a:xfrm>
            <a:prstGeom prst="straightConnector1">
              <a:avLst/>
            </a:prstGeom>
            <a:noFill/>
            <a:ln w="9525" cap="flat" cmpd="sng">
              <a:solidFill>
                <a:schemeClr val="accent1"/>
              </a:solidFill>
              <a:prstDash val="solid"/>
              <a:round/>
              <a:headEnd type="none" w="med" len="med"/>
              <a:tailEnd type="none" w="med" len="med"/>
            </a:ln>
          </p:spPr>
        </p:cxn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73"/>
        <p:cNvGrpSpPr/>
        <p:nvPr/>
      </p:nvGrpSpPr>
      <p:grpSpPr>
        <a:xfrm>
          <a:off x="0" y="0"/>
          <a:ext cx="0" cy="0"/>
          <a:chOff x="0" y="0"/>
          <a:chExt cx="0" cy="0"/>
        </a:xfrm>
      </p:grpSpPr>
      <p:sp>
        <p:nvSpPr>
          <p:cNvPr id="74" name="Google Shape;74;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2">
  <p:cSld name="CUSTOM_30">
    <p:spTree>
      <p:nvGrpSpPr>
        <p:cNvPr id="1" name="Shape 485"/>
        <p:cNvGrpSpPr/>
        <p:nvPr/>
      </p:nvGrpSpPr>
      <p:grpSpPr>
        <a:xfrm>
          <a:off x="0" y="0"/>
          <a:ext cx="0" cy="0"/>
          <a:chOff x="0" y="0"/>
          <a:chExt cx="0" cy="0"/>
        </a:xfrm>
      </p:grpSpPr>
      <p:sp>
        <p:nvSpPr>
          <p:cNvPr id="486" name="Google Shape;486;p47"/>
          <p:cNvSpPr txBox="1">
            <a:spLocks noGrp="1"/>
          </p:cNvSpPr>
          <p:nvPr>
            <p:ph type="ctrTitle"/>
          </p:nvPr>
        </p:nvSpPr>
        <p:spPr>
          <a:xfrm>
            <a:off x="2712200" y="1485885"/>
            <a:ext cx="3946200" cy="1996800"/>
          </a:xfrm>
          <a:prstGeom prst="rect">
            <a:avLst/>
          </a:prstGeom>
        </p:spPr>
        <p:txBody>
          <a:bodyPr spcFirstLastPara="1" wrap="square" lIns="91425" tIns="91425" rIns="91425" bIns="91425" anchor="b" anchorCtr="0">
            <a:noAutofit/>
          </a:bodyPr>
          <a:lstStyle>
            <a:lvl1pPr lvl="0" rtl="0">
              <a:spcBef>
                <a:spcPts val="0"/>
              </a:spcBef>
              <a:spcAft>
                <a:spcPts val="0"/>
              </a:spcAft>
              <a:buSzPts val="5200"/>
              <a:buNone/>
              <a:defRPr sz="6000"/>
            </a:lvl1pPr>
            <a:lvl2pPr lvl="1" algn="ctr" rtl="0">
              <a:spcBef>
                <a:spcPts val="0"/>
              </a:spcBef>
              <a:spcAft>
                <a:spcPts val="0"/>
              </a:spcAft>
              <a:buSzPts val="5200"/>
              <a:buNone/>
              <a:defRPr sz="5200"/>
            </a:lvl2pPr>
            <a:lvl3pPr lvl="2" algn="ctr" rtl="0">
              <a:spcBef>
                <a:spcPts val="0"/>
              </a:spcBef>
              <a:spcAft>
                <a:spcPts val="0"/>
              </a:spcAft>
              <a:buSzPts val="5200"/>
              <a:buNone/>
              <a:defRPr sz="5200"/>
            </a:lvl3pPr>
            <a:lvl4pPr lvl="3" algn="ctr" rtl="0">
              <a:spcBef>
                <a:spcPts val="0"/>
              </a:spcBef>
              <a:spcAft>
                <a:spcPts val="0"/>
              </a:spcAft>
              <a:buSzPts val="5200"/>
              <a:buNone/>
              <a:defRPr sz="5200"/>
            </a:lvl4pPr>
            <a:lvl5pPr lvl="4" algn="ctr" rtl="0">
              <a:spcBef>
                <a:spcPts val="0"/>
              </a:spcBef>
              <a:spcAft>
                <a:spcPts val="0"/>
              </a:spcAft>
              <a:buSzPts val="5200"/>
              <a:buNone/>
              <a:defRPr sz="5200"/>
            </a:lvl5pPr>
            <a:lvl6pPr lvl="5" algn="ctr" rtl="0">
              <a:spcBef>
                <a:spcPts val="0"/>
              </a:spcBef>
              <a:spcAft>
                <a:spcPts val="0"/>
              </a:spcAft>
              <a:buSzPts val="5200"/>
              <a:buNone/>
              <a:defRPr sz="5200"/>
            </a:lvl6pPr>
            <a:lvl7pPr lvl="6" algn="ctr" rtl="0">
              <a:spcBef>
                <a:spcPts val="0"/>
              </a:spcBef>
              <a:spcAft>
                <a:spcPts val="0"/>
              </a:spcAft>
              <a:buSzPts val="5200"/>
              <a:buNone/>
              <a:defRPr sz="5200"/>
            </a:lvl7pPr>
            <a:lvl8pPr lvl="7" algn="ctr" rtl="0">
              <a:spcBef>
                <a:spcPts val="0"/>
              </a:spcBef>
              <a:spcAft>
                <a:spcPts val="0"/>
              </a:spcAft>
              <a:buSzPts val="5200"/>
              <a:buNone/>
              <a:defRPr sz="5200"/>
            </a:lvl8pPr>
            <a:lvl9pPr lvl="8" algn="ctr" rtl="0">
              <a:spcBef>
                <a:spcPts val="0"/>
              </a:spcBef>
              <a:spcAft>
                <a:spcPts val="0"/>
              </a:spcAft>
              <a:buSzPts val="5200"/>
              <a:buNone/>
              <a:defRPr sz="5200"/>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ackground">
  <p:cSld name="CUSTOM_6">
    <p:spTree>
      <p:nvGrpSpPr>
        <p:cNvPr id="1" name="Shape 519"/>
        <p:cNvGrpSpPr/>
        <p:nvPr/>
      </p:nvGrpSpPr>
      <p:grpSpPr>
        <a:xfrm>
          <a:off x="0" y="0"/>
          <a:ext cx="0" cy="0"/>
          <a:chOff x="0" y="0"/>
          <a:chExt cx="0" cy="0"/>
        </a:xfrm>
      </p:grpSpPr>
      <p:grpSp>
        <p:nvGrpSpPr>
          <p:cNvPr id="520" name="Google Shape;520;p50"/>
          <p:cNvGrpSpPr/>
          <p:nvPr/>
        </p:nvGrpSpPr>
        <p:grpSpPr>
          <a:xfrm>
            <a:off x="-25" y="0"/>
            <a:ext cx="9144020" cy="342900"/>
            <a:chOff x="-25" y="0"/>
            <a:chExt cx="9144020" cy="342900"/>
          </a:xfrm>
        </p:grpSpPr>
        <p:sp>
          <p:nvSpPr>
            <p:cNvPr id="521" name="Google Shape;521;p50"/>
            <p:cNvSpPr/>
            <p:nvPr/>
          </p:nvSpPr>
          <p:spPr>
            <a:xfrm>
              <a:off x="-25" y="0"/>
              <a:ext cx="9144020" cy="342900"/>
            </a:xfrm>
            <a:custGeom>
              <a:avLst/>
              <a:gdLst/>
              <a:ahLst/>
              <a:cxnLst/>
              <a:rect l="l" t="t" r="r" b="b"/>
              <a:pathLst>
                <a:path w="43778" h="1407" extrusionOk="0">
                  <a:moveTo>
                    <a:pt x="0" y="0"/>
                  </a:moveTo>
                  <a:lnTo>
                    <a:pt x="0" y="1406"/>
                  </a:lnTo>
                  <a:lnTo>
                    <a:pt x="43777" y="1406"/>
                  </a:lnTo>
                  <a:lnTo>
                    <a:pt x="43777"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22" name="Google Shape;522;p50"/>
            <p:cNvGrpSpPr/>
            <p:nvPr/>
          </p:nvGrpSpPr>
          <p:grpSpPr>
            <a:xfrm>
              <a:off x="215975" y="111150"/>
              <a:ext cx="642950" cy="120600"/>
              <a:chOff x="215975" y="152625"/>
              <a:chExt cx="642950" cy="120600"/>
            </a:xfrm>
          </p:grpSpPr>
          <p:sp>
            <p:nvSpPr>
              <p:cNvPr id="523" name="Google Shape;523;p50"/>
              <p:cNvSpPr/>
              <p:nvPr/>
            </p:nvSpPr>
            <p:spPr>
              <a:xfrm>
                <a:off x="215975" y="152625"/>
                <a:ext cx="120600" cy="1206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 name="Google Shape;524;p50"/>
              <p:cNvSpPr/>
              <p:nvPr/>
            </p:nvSpPr>
            <p:spPr>
              <a:xfrm>
                <a:off x="477150" y="152625"/>
                <a:ext cx="120600" cy="1206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 name="Google Shape;525;p50"/>
              <p:cNvSpPr/>
              <p:nvPr/>
            </p:nvSpPr>
            <p:spPr>
              <a:xfrm>
                <a:off x="738325" y="152625"/>
                <a:ext cx="120600" cy="1206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ackground 1">
  <p:cSld name="CUSTOM_6_1">
    <p:spTree>
      <p:nvGrpSpPr>
        <p:cNvPr id="1" name="Shape 526"/>
        <p:cNvGrpSpPr/>
        <p:nvPr/>
      </p:nvGrpSpPr>
      <p:grpSpPr>
        <a:xfrm>
          <a:off x="0" y="0"/>
          <a:ext cx="0" cy="0"/>
          <a:chOff x="0" y="0"/>
          <a:chExt cx="0" cy="0"/>
        </a:xfrm>
      </p:grpSpPr>
      <p:grpSp>
        <p:nvGrpSpPr>
          <p:cNvPr id="527" name="Google Shape;527;p51"/>
          <p:cNvGrpSpPr/>
          <p:nvPr/>
        </p:nvGrpSpPr>
        <p:grpSpPr>
          <a:xfrm>
            <a:off x="-25" y="0"/>
            <a:ext cx="9144020" cy="342900"/>
            <a:chOff x="-25" y="0"/>
            <a:chExt cx="9144020" cy="342900"/>
          </a:xfrm>
        </p:grpSpPr>
        <p:sp>
          <p:nvSpPr>
            <p:cNvPr id="528" name="Google Shape;528;p51"/>
            <p:cNvSpPr/>
            <p:nvPr/>
          </p:nvSpPr>
          <p:spPr>
            <a:xfrm>
              <a:off x="-25" y="0"/>
              <a:ext cx="9144020" cy="342900"/>
            </a:xfrm>
            <a:custGeom>
              <a:avLst/>
              <a:gdLst/>
              <a:ahLst/>
              <a:cxnLst/>
              <a:rect l="l" t="t" r="r" b="b"/>
              <a:pathLst>
                <a:path w="43778" h="1407" extrusionOk="0">
                  <a:moveTo>
                    <a:pt x="0" y="0"/>
                  </a:moveTo>
                  <a:lnTo>
                    <a:pt x="0" y="1406"/>
                  </a:lnTo>
                  <a:lnTo>
                    <a:pt x="43777" y="1406"/>
                  </a:lnTo>
                  <a:lnTo>
                    <a:pt x="4377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29" name="Google Shape;529;p51"/>
            <p:cNvGrpSpPr/>
            <p:nvPr/>
          </p:nvGrpSpPr>
          <p:grpSpPr>
            <a:xfrm>
              <a:off x="215975" y="111150"/>
              <a:ext cx="642950" cy="120600"/>
              <a:chOff x="215975" y="152625"/>
              <a:chExt cx="642950" cy="120600"/>
            </a:xfrm>
          </p:grpSpPr>
          <p:sp>
            <p:nvSpPr>
              <p:cNvPr id="530" name="Google Shape;530;p51"/>
              <p:cNvSpPr/>
              <p:nvPr/>
            </p:nvSpPr>
            <p:spPr>
              <a:xfrm>
                <a:off x="215975" y="152625"/>
                <a:ext cx="120600" cy="120600"/>
              </a:xfrm>
              <a:prstGeom prst="ellips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 name="Google Shape;531;p51"/>
              <p:cNvSpPr/>
              <p:nvPr/>
            </p:nvSpPr>
            <p:spPr>
              <a:xfrm>
                <a:off x="477150" y="152625"/>
                <a:ext cx="120600" cy="120600"/>
              </a:xfrm>
              <a:prstGeom prst="ellips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 name="Google Shape;532;p51"/>
              <p:cNvSpPr/>
              <p:nvPr/>
            </p:nvSpPr>
            <p:spPr>
              <a:xfrm>
                <a:off x="738325" y="152625"/>
                <a:ext cx="120600" cy="1206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533" name="Google Shape;533;p51"/>
          <p:cNvGrpSpPr/>
          <p:nvPr/>
        </p:nvGrpSpPr>
        <p:grpSpPr>
          <a:xfrm>
            <a:off x="66650" y="204750"/>
            <a:ext cx="9077378" cy="4938900"/>
            <a:chOff x="104750" y="204750"/>
            <a:chExt cx="9077378" cy="4938900"/>
          </a:xfrm>
        </p:grpSpPr>
        <p:grpSp>
          <p:nvGrpSpPr>
            <p:cNvPr id="534" name="Google Shape;534;p51"/>
            <p:cNvGrpSpPr/>
            <p:nvPr/>
          </p:nvGrpSpPr>
          <p:grpSpPr>
            <a:xfrm>
              <a:off x="104750" y="206700"/>
              <a:ext cx="9077378" cy="342900"/>
              <a:chOff x="-25" y="0"/>
              <a:chExt cx="9182983" cy="342900"/>
            </a:xfrm>
          </p:grpSpPr>
          <p:sp>
            <p:nvSpPr>
              <p:cNvPr id="535" name="Google Shape;535;p51"/>
              <p:cNvSpPr/>
              <p:nvPr/>
            </p:nvSpPr>
            <p:spPr>
              <a:xfrm>
                <a:off x="-25" y="0"/>
                <a:ext cx="9182983" cy="342900"/>
              </a:xfrm>
              <a:custGeom>
                <a:avLst/>
                <a:gdLst/>
                <a:ahLst/>
                <a:cxnLst/>
                <a:rect l="l" t="t" r="r" b="b"/>
                <a:pathLst>
                  <a:path w="43778" h="1407" extrusionOk="0">
                    <a:moveTo>
                      <a:pt x="0" y="0"/>
                    </a:moveTo>
                    <a:lnTo>
                      <a:pt x="0" y="1406"/>
                    </a:lnTo>
                    <a:lnTo>
                      <a:pt x="43777" y="1406"/>
                    </a:lnTo>
                    <a:lnTo>
                      <a:pt x="4377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36" name="Google Shape;536;p51"/>
              <p:cNvGrpSpPr/>
              <p:nvPr/>
            </p:nvGrpSpPr>
            <p:grpSpPr>
              <a:xfrm>
                <a:off x="215975" y="111150"/>
                <a:ext cx="642950" cy="120600"/>
                <a:chOff x="215975" y="152625"/>
                <a:chExt cx="642950" cy="120600"/>
              </a:xfrm>
            </p:grpSpPr>
            <p:sp>
              <p:nvSpPr>
                <p:cNvPr id="537" name="Google Shape;537;p51"/>
                <p:cNvSpPr/>
                <p:nvPr/>
              </p:nvSpPr>
              <p:spPr>
                <a:xfrm>
                  <a:off x="215975" y="152625"/>
                  <a:ext cx="120600" cy="1206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 name="Google Shape;538;p51"/>
                <p:cNvSpPr/>
                <p:nvPr/>
              </p:nvSpPr>
              <p:spPr>
                <a:xfrm>
                  <a:off x="477150" y="152625"/>
                  <a:ext cx="120600" cy="1206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 name="Google Shape;539;p51"/>
                <p:cNvSpPr/>
                <p:nvPr/>
              </p:nvSpPr>
              <p:spPr>
                <a:xfrm>
                  <a:off x="738325" y="152625"/>
                  <a:ext cx="120600" cy="1206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cxnSp>
          <p:nvCxnSpPr>
            <p:cNvPr id="540" name="Google Shape;540;p51"/>
            <p:cNvCxnSpPr/>
            <p:nvPr/>
          </p:nvCxnSpPr>
          <p:spPr>
            <a:xfrm>
              <a:off x="104775" y="204750"/>
              <a:ext cx="0" cy="4938900"/>
            </a:xfrm>
            <a:prstGeom prst="straightConnector1">
              <a:avLst/>
            </a:prstGeom>
            <a:noFill/>
            <a:ln w="9525" cap="flat" cmpd="sng">
              <a:solidFill>
                <a:schemeClr val="accent1"/>
              </a:solidFill>
              <a:prstDash val="solid"/>
              <a:round/>
              <a:headEnd type="none" w="med" len="med"/>
              <a:tailEnd type="none" w="med" len="med"/>
            </a:ln>
          </p:spPr>
        </p:cxnSp>
      </p:grpSp>
      <p:grpSp>
        <p:nvGrpSpPr>
          <p:cNvPr id="541" name="Google Shape;541;p51"/>
          <p:cNvGrpSpPr/>
          <p:nvPr/>
        </p:nvGrpSpPr>
        <p:grpSpPr>
          <a:xfrm>
            <a:off x="157050" y="405675"/>
            <a:ext cx="8986935" cy="4747800"/>
            <a:chOff x="104746" y="204750"/>
            <a:chExt cx="8986935" cy="4747800"/>
          </a:xfrm>
        </p:grpSpPr>
        <p:grpSp>
          <p:nvGrpSpPr>
            <p:cNvPr id="542" name="Google Shape;542;p51"/>
            <p:cNvGrpSpPr/>
            <p:nvPr/>
          </p:nvGrpSpPr>
          <p:grpSpPr>
            <a:xfrm>
              <a:off x="104746" y="206700"/>
              <a:ext cx="8986935" cy="342900"/>
              <a:chOff x="-29" y="0"/>
              <a:chExt cx="9091487" cy="342900"/>
            </a:xfrm>
          </p:grpSpPr>
          <p:sp>
            <p:nvSpPr>
              <p:cNvPr id="543" name="Google Shape;543;p51"/>
              <p:cNvSpPr/>
              <p:nvPr/>
            </p:nvSpPr>
            <p:spPr>
              <a:xfrm>
                <a:off x="-29" y="0"/>
                <a:ext cx="9091487" cy="342900"/>
              </a:xfrm>
              <a:custGeom>
                <a:avLst/>
                <a:gdLst/>
                <a:ahLst/>
                <a:cxnLst/>
                <a:rect l="l" t="t" r="r" b="b"/>
                <a:pathLst>
                  <a:path w="43778" h="1407" extrusionOk="0">
                    <a:moveTo>
                      <a:pt x="0" y="0"/>
                    </a:moveTo>
                    <a:lnTo>
                      <a:pt x="0" y="1406"/>
                    </a:lnTo>
                    <a:lnTo>
                      <a:pt x="43777" y="1406"/>
                    </a:lnTo>
                    <a:lnTo>
                      <a:pt x="43777"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44" name="Google Shape;544;p51"/>
              <p:cNvGrpSpPr/>
              <p:nvPr/>
            </p:nvGrpSpPr>
            <p:grpSpPr>
              <a:xfrm>
                <a:off x="215975" y="111150"/>
                <a:ext cx="642950" cy="120600"/>
                <a:chOff x="215975" y="152625"/>
                <a:chExt cx="642950" cy="120600"/>
              </a:xfrm>
            </p:grpSpPr>
            <p:sp>
              <p:nvSpPr>
                <p:cNvPr id="545" name="Google Shape;545;p51"/>
                <p:cNvSpPr/>
                <p:nvPr/>
              </p:nvSpPr>
              <p:spPr>
                <a:xfrm>
                  <a:off x="215975" y="152625"/>
                  <a:ext cx="120600" cy="1206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 name="Google Shape;546;p51"/>
                <p:cNvSpPr/>
                <p:nvPr/>
              </p:nvSpPr>
              <p:spPr>
                <a:xfrm>
                  <a:off x="477150" y="152625"/>
                  <a:ext cx="120600" cy="1206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 name="Google Shape;547;p51"/>
                <p:cNvSpPr/>
                <p:nvPr/>
              </p:nvSpPr>
              <p:spPr>
                <a:xfrm>
                  <a:off x="738325" y="152625"/>
                  <a:ext cx="120600" cy="1206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cxnSp>
          <p:nvCxnSpPr>
            <p:cNvPr id="548" name="Google Shape;548;p51"/>
            <p:cNvCxnSpPr/>
            <p:nvPr/>
          </p:nvCxnSpPr>
          <p:spPr>
            <a:xfrm>
              <a:off x="104775" y="204750"/>
              <a:ext cx="0" cy="4747800"/>
            </a:xfrm>
            <a:prstGeom prst="straightConnector1">
              <a:avLst/>
            </a:prstGeom>
            <a:noFill/>
            <a:ln w="9525" cap="flat" cmpd="sng">
              <a:solidFill>
                <a:schemeClr val="accent1"/>
              </a:solidFill>
              <a:prstDash val="solid"/>
              <a:round/>
              <a:headEnd type="none" w="med" len="med"/>
              <a:tailEnd type="none" w="med" len="med"/>
            </a:ln>
          </p:spPr>
        </p:cxn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rgbClr val="CCFFCC">
            <a:alpha val="9000"/>
          </a:srgbClr>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4300" y="549600"/>
            <a:ext cx="7715400" cy="468000"/>
          </a:xfrm>
          <a:prstGeom prst="rect">
            <a:avLst/>
          </a:prstGeom>
          <a:noFill/>
          <a:ln>
            <a:noFill/>
          </a:ln>
        </p:spPr>
        <p:txBody>
          <a:bodyPr spcFirstLastPara="1" wrap="square" lIns="91425" tIns="91425" rIns="91425" bIns="91425" anchor="t" anchorCtr="0">
            <a:noAutofit/>
          </a:bodyPr>
          <a:lstStyle>
            <a:lvl1pPr lvl="0">
              <a:lnSpc>
                <a:spcPct val="100000"/>
              </a:lnSpc>
              <a:spcBef>
                <a:spcPts val="0"/>
              </a:spcBef>
              <a:spcAft>
                <a:spcPts val="0"/>
              </a:spcAft>
              <a:buClr>
                <a:schemeClr val="dk1"/>
              </a:buClr>
              <a:buSzPts val="2800"/>
              <a:buFont typeface="Alata"/>
              <a:buNone/>
              <a:defRPr sz="2800">
                <a:solidFill>
                  <a:schemeClr val="dk1"/>
                </a:solidFill>
                <a:latin typeface="Alata"/>
                <a:ea typeface="Alata"/>
                <a:cs typeface="Alata"/>
                <a:sym typeface="Alata"/>
              </a:defRPr>
            </a:lvl1pPr>
            <a:lvl2pPr lvl="1">
              <a:lnSpc>
                <a:spcPct val="100000"/>
              </a:lnSpc>
              <a:spcBef>
                <a:spcPts val="0"/>
              </a:spcBef>
              <a:spcAft>
                <a:spcPts val="0"/>
              </a:spcAft>
              <a:buClr>
                <a:schemeClr val="dk1"/>
              </a:buClr>
              <a:buSzPts val="2800"/>
              <a:buNone/>
              <a:defRPr sz="2800">
                <a:solidFill>
                  <a:schemeClr val="dk1"/>
                </a:solidFill>
              </a:defRPr>
            </a:lvl2pPr>
            <a:lvl3pPr lvl="2">
              <a:lnSpc>
                <a:spcPct val="100000"/>
              </a:lnSpc>
              <a:spcBef>
                <a:spcPts val="0"/>
              </a:spcBef>
              <a:spcAft>
                <a:spcPts val="0"/>
              </a:spcAft>
              <a:buClr>
                <a:schemeClr val="dk1"/>
              </a:buClr>
              <a:buSzPts val="2800"/>
              <a:buNone/>
              <a:defRPr sz="2800">
                <a:solidFill>
                  <a:schemeClr val="dk1"/>
                </a:solidFill>
              </a:defRPr>
            </a:lvl3pPr>
            <a:lvl4pPr lvl="3">
              <a:lnSpc>
                <a:spcPct val="100000"/>
              </a:lnSpc>
              <a:spcBef>
                <a:spcPts val="0"/>
              </a:spcBef>
              <a:spcAft>
                <a:spcPts val="0"/>
              </a:spcAft>
              <a:buClr>
                <a:schemeClr val="dk1"/>
              </a:buClr>
              <a:buSzPts val="2800"/>
              <a:buNone/>
              <a:defRPr sz="2800">
                <a:solidFill>
                  <a:schemeClr val="dk1"/>
                </a:solidFill>
              </a:defRPr>
            </a:lvl4pPr>
            <a:lvl5pPr lvl="4">
              <a:lnSpc>
                <a:spcPct val="100000"/>
              </a:lnSpc>
              <a:spcBef>
                <a:spcPts val="0"/>
              </a:spcBef>
              <a:spcAft>
                <a:spcPts val="0"/>
              </a:spcAft>
              <a:buClr>
                <a:schemeClr val="dk1"/>
              </a:buClr>
              <a:buSzPts val="2800"/>
              <a:buNone/>
              <a:defRPr sz="2800">
                <a:solidFill>
                  <a:schemeClr val="dk1"/>
                </a:solidFill>
              </a:defRPr>
            </a:lvl5pPr>
            <a:lvl6pPr lvl="5">
              <a:lnSpc>
                <a:spcPct val="100000"/>
              </a:lnSpc>
              <a:spcBef>
                <a:spcPts val="0"/>
              </a:spcBef>
              <a:spcAft>
                <a:spcPts val="0"/>
              </a:spcAft>
              <a:buClr>
                <a:schemeClr val="dk1"/>
              </a:buClr>
              <a:buSzPts val="2800"/>
              <a:buNone/>
              <a:defRPr sz="2800">
                <a:solidFill>
                  <a:schemeClr val="dk1"/>
                </a:solidFill>
              </a:defRPr>
            </a:lvl6pPr>
            <a:lvl7pPr lvl="6">
              <a:lnSpc>
                <a:spcPct val="100000"/>
              </a:lnSpc>
              <a:spcBef>
                <a:spcPts val="0"/>
              </a:spcBef>
              <a:spcAft>
                <a:spcPts val="0"/>
              </a:spcAft>
              <a:buClr>
                <a:schemeClr val="dk1"/>
              </a:buClr>
              <a:buSzPts val="2800"/>
              <a:buNone/>
              <a:defRPr sz="2800">
                <a:solidFill>
                  <a:schemeClr val="dk1"/>
                </a:solidFill>
              </a:defRPr>
            </a:lvl7pPr>
            <a:lvl8pPr lvl="7">
              <a:lnSpc>
                <a:spcPct val="100000"/>
              </a:lnSpc>
              <a:spcBef>
                <a:spcPts val="0"/>
              </a:spcBef>
              <a:spcAft>
                <a:spcPts val="0"/>
              </a:spcAft>
              <a:buClr>
                <a:schemeClr val="dk1"/>
              </a:buClr>
              <a:buSzPts val="2800"/>
              <a:buNone/>
              <a:defRPr sz="2800">
                <a:solidFill>
                  <a:schemeClr val="dk1"/>
                </a:solidFill>
              </a:defRPr>
            </a:lvl8pPr>
            <a:lvl9pPr lvl="8">
              <a:lnSpc>
                <a:spcPct val="100000"/>
              </a:lnSpc>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714300" y="1152475"/>
            <a:ext cx="7715400" cy="3416400"/>
          </a:xfrm>
          <a:prstGeom prst="rect">
            <a:avLst/>
          </a:prstGeom>
          <a:noFill/>
          <a:ln>
            <a:noFill/>
          </a:ln>
        </p:spPr>
        <p:txBody>
          <a:bodyPr spcFirstLastPara="1" wrap="square" lIns="91425" tIns="91425" rIns="91425" bIns="91425" anchor="t" anchorCtr="0">
            <a:noAutofit/>
          </a:bodyPr>
          <a:lstStyle>
            <a:lvl1pPr marL="457200" lvl="0" indent="-311150">
              <a:lnSpc>
                <a:spcPct val="100000"/>
              </a:lnSpc>
              <a:spcBef>
                <a:spcPts val="0"/>
              </a:spcBef>
              <a:spcAft>
                <a:spcPts val="0"/>
              </a:spcAft>
              <a:buClr>
                <a:schemeClr val="dk2"/>
              </a:buClr>
              <a:buSzPts val="1300"/>
              <a:buFont typeface="Montserrat"/>
              <a:buChar char="●"/>
              <a:defRPr sz="1300">
                <a:solidFill>
                  <a:schemeClr val="dk2"/>
                </a:solidFill>
                <a:latin typeface="Montserrat"/>
                <a:ea typeface="Montserrat"/>
                <a:cs typeface="Montserrat"/>
                <a:sym typeface="Montserrat"/>
              </a:defRPr>
            </a:lvl1pPr>
            <a:lvl2pPr marL="914400" lvl="1" indent="-311150">
              <a:lnSpc>
                <a:spcPct val="100000"/>
              </a:lnSpc>
              <a:spcBef>
                <a:spcPts val="0"/>
              </a:spcBef>
              <a:spcAft>
                <a:spcPts val="0"/>
              </a:spcAft>
              <a:buClr>
                <a:schemeClr val="dk2"/>
              </a:buClr>
              <a:buSzPts val="1300"/>
              <a:buFont typeface="Montserrat"/>
              <a:buChar char="○"/>
              <a:defRPr sz="1300">
                <a:solidFill>
                  <a:schemeClr val="dk2"/>
                </a:solidFill>
                <a:latin typeface="Montserrat"/>
                <a:ea typeface="Montserrat"/>
                <a:cs typeface="Montserrat"/>
                <a:sym typeface="Montserrat"/>
              </a:defRPr>
            </a:lvl2pPr>
            <a:lvl3pPr marL="1371600" lvl="2" indent="-311150">
              <a:lnSpc>
                <a:spcPct val="100000"/>
              </a:lnSpc>
              <a:spcBef>
                <a:spcPts val="0"/>
              </a:spcBef>
              <a:spcAft>
                <a:spcPts val="0"/>
              </a:spcAft>
              <a:buClr>
                <a:schemeClr val="dk2"/>
              </a:buClr>
              <a:buSzPts val="1300"/>
              <a:buFont typeface="Montserrat"/>
              <a:buChar char="■"/>
              <a:defRPr sz="1300">
                <a:solidFill>
                  <a:schemeClr val="dk2"/>
                </a:solidFill>
                <a:latin typeface="Montserrat"/>
                <a:ea typeface="Montserrat"/>
                <a:cs typeface="Montserrat"/>
                <a:sym typeface="Montserrat"/>
              </a:defRPr>
            </a:lvl3pPr>
            <a:lvl4pPr marL="1828800" lvl="3" indent="-311150">
              <a:lnSpc>
                <a:spcPct val="100000"/>
              </a:lnSpc>
              <a:spcBef>
                <a:spcPts val="0"/>
              </a:spcBef>
              <a:spcAft>
                <a:spcPts val="0"/>
              </a:spcAft>
              <a:buClr>
                <a:schemeClr val="dk2"/>
              </a:buClr>
              <a:buSzPts val="1300"/>
              <a:buFont typeface="Montserrat"/>
              <a:buChar char="●"/>
              <a:defRPr sz="1300">
                <a:solidFill>
                  <a:schemeClr val="dk2"/>
                </a:solidFill>
                <a:latin typeface="Montserrat"/>
                <a:ea typeface="Montserrat"/>
                <a:cs typeface="Montserrat"/>
                <a:sym typeface="Montserrat"/>
              </a:defRPr>
            </a:lvl4pPr>
            <a:lvl5pPr marL="2286000" lvl="4" indent="-311150">
              <a:lnSpc>
                <a:spcPct val="100000"/>
              </a:lnSpc>
              <a:spcBef>
                <a:spcPts val="0"/>
              </a:spcBef>
              <a:spcAft>
                <a:spcPts val="0"/>
              </a:spcAft>
              <a:buClr>
                <a:schemeClr val="dk2"/>
              </a:buClr>
              <a:buSzPts val="1300"/>
              <a:buFont typeface="Montserrat"/>
              <a:buChar char="○"/>
              <a:defRPr sz="1300">
                <a:solidFill>
                  <a:schemeClr val="dk2"/>
                </a:solidFill>
                <a:latin typeface="Montserrat"/>
                <a:ea typeface="Montserrat"/>
                <a:cs typeface="Montserrat"/>
                <a:sym typeface="Montserrat"/>
              </a:defRPr>
            </a:lvl5pPr>
            <a:lvl6pPr marL="2743200" lvl="5" indent="-311150">
              <a:lnSpc>
                <a:spcPct val="100000"/>
              </a:lnSpc>
              <a:spcBef>
                <a:spcPts val="0"/>
              </a:spcBef>
              <a:spcAft>
                <a:spcPts val="0"/>
              </a:spcAft>
              <a:buClr>
                <a:schemeClr val="dk2"/>
              </a:buClr>
              <a:buSzPts val="1300"/>
              <a:buFont typeface="Montserrat"/>
              <a:buChar char="■"/>
              <a:defRPr sz="1300">
                <a:solidFill>
                  <a:schemeClr val="dk2"/>
                </a:solidFill>
                <a:latin typeface="Montserrat"/>
                <a:ea typeface="Montserrat"/>
                <a:cs typeface="Montserrat"/>
                <a:sym typeface="Montserrat"/>
              </a:defRPr>
            </a:lvl6pPr>
            <a:lvl7pPr marL="3200400" lvl="6" indent="-311150">
              <a:lnSpc>
                <a:spcPct val="100000"/>
              </a:lnSpc>
              <a:spcBef>
                <a:spcPts val="0"/>
              </a:spcBef>
              <a:spcAft>
                <a:spcPts val="0"/>
              </a:spcAft>
              <a:buClr>
                <a:schemeClr val="dk2"/>
              </a:buClr>
              <a:buSzPts val="1300"/>
              <a:buFont typeface="Montserrat"/>
              <a:buChar char="●"/>
              <a:defRPr sz="1300">
                <a:solidFill>
                  <a:schemeClr val="dk2"/>
                </a:solidFill>
                <a:latin typeface="Montserrat"/>
                <a:ea typeface="Montserrat"/>
                <a:cs typeface="Montserrat"/>
                <a:sym typeface="Montserrat"/>
              </a:defRPr>
            </a:lvl7pPr>
            <a:lvl8pPr marL="3657600" lvl="7" indent="-311150">
              <a:lnSpc>
                <a:spcPct val="100000"/>
              </a:lnSpc>
              <a:spcBef>
                <a:spcPts val="0"/>
              </a:spcBef>
              <a:spcAft>
                <a:spcPts val="0"/>
              </a:spcAft>
              <a:buClr>
                <a:schemeClr val="dk2"/>
              </a:buClr>
              <a:buSzPts val="1300"/>
              <a:buFont typeface="Montserrat"/>
              <a:buChar char="○"/>
              <a:defRPr sz="1300">
                <a:solidFill>
                  <a:schemeClr val="dk2"/>
                </a:solidFill>
                <a:latin typeface="Montserrat"/>
                <a:ea typeface="Montserrat"/>
                <a:cs typeface="Montserrat"/>
                <a:sym typeface="Montserrat"/>
              </a:defRPr>
            </a:lvl8pPr>
            <a:lvl9pPr marL="4114800" lvl="8" indent="-311150">
              <a:lnSpc>
                <a:spcPct val="100000"/>
              </a:lnSpc>
              <a:spcBef>
                <a:spcPts val="0"/>
              </a:spcBef>
              <a:spcAft>
                <a:spcPts val="0"/>
              </a:spcAft>
              <a:buClr>
                <a:schemeClr val="dk2"/>
              </a:buClr>
              <a:buSzPts val="1300"/>
              <a:buFont typeface="Montserrat"/>
              <a:buChar char="■"/>
              <a:defRPr sz="1300">
                <a:solidFill>
                  <a:schemeClr val="dk2"/>
                </a:solidFill>
                <a:latin typeface="Montserrat"/>
                <a:ea typeface="Montserrat"/>
                <a:cs typeface="Montserrat"/>
                <a:sym typeface="Montserrat"/>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2" r:id="rId3"/>
    <p:sldLayoutId id="2147483654" r:id="rId4"/>
    <p:sldLayoutId id="2147483655" r:id="rId5"/>
    <p:sldLayoutId id="2147483658" r:id="rId6"/>
    <p:sldLayoutId id="2147483693" r:id="rId7"/>
    <p:sldLayoutId id="2147483696" r:id="rId8"/>
    <p:sldLayoutId id="2147483697" r:id="rId9"/>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hyperlink" Target="https://www.matneoinv.org.uk/wp-content/uploads/2026/02/Figure-1-Stillbirth-and-neonatal-mortality-rates-in-England-1993-2024.png" TargetMode="External"/></Relationships>
</file>

<file path=ppt/slides/_rels/slide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 Id="rId9" Type="http://schemas.openxmlformats.org/officeDocument/2006/relationships/hyperlink" Target="https://patientsafetyj.com/article/142807-a-physics-tribute-to-james-reason/attachment/299051.jpeg" TargetMode="Externa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3.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7" Type="http://schemas.openxmlformats.org/officeDocument/2006/relationships/image" Target="../media/image4.png"/><Relationship Id="rId2" Type="http://schemas.openxmlformats.org/officeDocument/2006/relationships/diagramData" Target="../diagrams/data6.xml"/><Relationship Id="rId1" Type="http://schemas.openxmlformats.org/officeDocument/2006/relationships/slideLayout" Target="../slideLayouts/slideLayout3.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5.png"/><Relationship Id="rId1" Type="http://schemas.openxmlformats.org/officeDocument/2006/relationships/slideLayout" Target="../slideLayouts/slideLayout3.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hyperlink" Target="https://www.researchgate.net/publication/322662051/figure/fig1/AS:802669614600194@1568382757920/Study-conceptual-model-Donabedians-quality-framework-The-concept-of-acuity-can-be.png" TargetMode="External"/><Relationship Id="rId7" Type="http://schemas.openxmlformats.org/officeDocument/2006/relationships/diagramColors" Target="../diagrams/colors8.xml"/><Relationship Id="rId2" Type="http://schemas.openxmlformats.org/officeDocument/2006/relationships/image" Target="../media/image6.png"/><Relationship Id="rId1" Type="http://schemas.openxmlformats.org/officeDocument/2006/relationships/slideLayout" Target="../slideLayouts/slideLayout3.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3.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3.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2.xml.rels><?xml version="1.0" encoding="UTF-8" standalone="yes"?>
<Relationships xmlns="http://schemas.openxmlformats.org/package/2006/relationships"><Relationship Id="rId8" Type="http://schemas.openxmlformats.org/officeDocument/2006/relationships/hyperlink" Target="https://ichef.bbci.co.uk/news/800/cpsprodpb/9974/production/_123948293_shrewsbury_maternity_scandal_v_640-2x-nc.png.webp" TargetMode="External"/><Relationship Id="rId3" Type="http://schemas.openxmlformats.org/officeDocument/2006/relationships/diagramLayout" Target="../diagrams/layout11.xml"/><Relationship Id="rId7" Type="http://schemas.openxmlformats.org/officeDocument/2006/relationships/image" Target="../media/image11.png"/><Relationship Id="rId2" Type="http://schemas.openxmlformats.org/officeDocument/2006/relationships/diagramData" Target="../diagrams/data11.xml"/><Relationship Id="rId1" Type="http://schemas.openxmlformats.org/officeDocument/2006/relationships/slideLayout" Target="../slideLayouts/slideLayout3.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3.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3.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3.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3.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17.xml.rels><?xml version="1.0" encoding="UTF-8" standalone="yes"?>
<Relationships xmlns="http://schemas.openxmlformats.org/package/2006/relationships"><Relationship Id="rId8" Type="http://schemas.openxmlformats.org/officeDocument/2006/relationships/hyperlink" Target="https://www.itv.com/news/central/2022-03-31/what-did-the-ockenden-report-find" TargetMode="External"/><Relationship Id="rId3" Type="http://schemas.openxmlformats.org/officeDocument/2006/relationships/hyperlink" Target="https://www.bmj.com/content/376/bmj.o858" TargetMode="External"/><Relationship Id="rId7" Type="http://schemas.openxmlformats.org/officeDocument/2006/relationships/hyperlink" Target="https://assets.publishing.service.gov.uk/media/62433358d3bf7f32b317e8e5/Final-Ockenden-Report-print-ready.pdf" TargetMode="External"/><Relationship Id="rId12" Type="http://schemas.openxmlformats.org/officeDocument/2006/relationships/hyperlink" Target="https://www.reuters.com/business/healthcare-pharmaceuticals/uk-launches-investigation-into-maternity-care-after-multiple-scandals-2025-06-23/" TargetMode="External"/><Relationship Id="rId2" Type="http://schemas.openxmlformats.org/officeDocument/2006/relationships/notesSlide" Target="../notesSlides/notesSlide7.xml"/><Relationship Id="rId1" Type="http://schemas.openxmlformats.org/officeDocument/2006/relationships/slideLayout" Target="../slideLayouts/slideLayout3.xml"/><Relationship Id="rId6" Type="http://schemas.openxmlformats.org/officeDocument/2006/relationships/hyperlink" Target="https://www.healthwatch.co.uk/response/2022-03-30/ockenden-review-our-response" TargetMode="External"/><Relationship Id="rId11" Type="http://schemas.openxmlformats.org/officeDocument/2006/relationships/hyperlink" Target="https://www.itv.com/news/central/2022-03-27/whats-the-ockenden-report-and-how-many-baby-deaths-did-it-investigate" TargetMode="External"/><Relationship Id="rId5" Type="http://schemas.openxmlformats.org/officeDocument/2006/relationships/hyperlink" Target="https://www.gov.uk/government/publications/final-report-of-the-ockenden-review/ockenden-review-summary-of-findings-conclusions-and-essential-actions" TargetMode="External"/><Relationship Id="rId10" Type="http://schemas.openxmlformats.org/officeDocument/2006/relationships/hyperlink" Target="https://www.itv.com/news/central/2022-03-30/ockenden-report-reveals-scale-of-maternity-scandal-as-100s-of-babies-stillborn" TargetMode="External"/><Relationship Id="rId4" Type="http://schemas.openxmlformats.org/officeDocument/2006/relationships/hyperlink" Target="https://www.bmj.com/content/376/bmj.o860?" TargetMode="External"/><Relationship Id="rId9" Type="http://schemas.openxmlformats.org/officeDocument/2006/relationships/hyperlink" Target="https://www.itv.com/news/central/2022-03-30/what-are-the-15-areas-of-immediate-action-to-improve-englands-maternity-care"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62"/>
        <p:cNvGrpSpPr/>
        <p:nvPr/>
      </p:nvGrpSpPr>
      <p:grpSpPr>
        <a:xfrm>
          <a:off x="0" y="0"/>
          <a:ext cx="0" cy="0"/>
          <a:chOff x="0" y="0"/>
          <a:chExt cx="0" cy="0"/>
        </a:xfrm>
      </p:grpSpPr>
      <p:sp>
        <p:nvSpPr>
          <p:cNvPr id="563" name="Google Shape;563;p57"/>
          <p:cNvSpPr/>
          <p:nvPr/>
        </p:nvSpPr>
        <p:spPr>
          <a:xfrm>
            <a:off x="7714524" y="1026253"/>
            <a:ext cx="665140" cy="661214"/>
          </a:xfrm>
          <a:custGeom>
            <a:avLst/>
            <a:gdLst/>
            <a:ahLst/>
            <a:cxnLst/>
            <a:rect l="l" t="t" r="r" b="b"/>
            <a:pathLst>
              <a:path w="9148" h="9094" extrusionOk="0">
                <a:moveTo>
                  <a:pt x="4561" y="2153"/>
                </a:moveTo>
                <a:cubicBezTo>
                  <a:pt x="4628" y="2153"/>
                  <a:pt x="4697" y="2157"/>
                  <a:pt x="4770" y="2164"/>
                </a:cubicBezTo>
                <a:cubicBezTo>
                  <a:pt x="4799" y="2164"/>
                  <a:pt x="4828" y="2164"/>
                  <a:pt x="4871" y="2179"/>
                </a:cubicBezTo>
                <a:lnTo>
                  <a:pt x="4972" y="2193"/>
                </a:lnTo>
                <a:cubicBezTo>
                  <a:pt x="5001" y="2193"/>
                  <a:pt x="5030" y="2193"/>
                  <a:pt x="5074" y="2208"/>
                </a:cubicBezTo>
                <a:cubicBezTo>
                  <a:pt x="5146" y="2222"/>
                  <a:pt x="5233" y="2251"/>
                  <a:pt x="5320" y="2280"/>
                </a:cubicBezTo>
                <a:lnTo>
                  <a:pt x="5393" y="2295"/>
                </a:lnTo>
                <a:cubicBezTo>
                  <a:pt x="5494" y="2338"/>
                  <a:pt x="5610" y="2382"/>
                  <a:pt x="5712" y="2440"/>
                </a:cubicBezTo>
                <a:cubicBezTo>
                  <a:pt x="5755" y="2469"/>
                  <a:pt x="5784" y="2483"/>
                  <a:pt x="5813" y="2498"/>
                </a:cubicBezTo>
                <a:cubicBezTo>
                  <a:pt x="5842" y="2527"/>
                  <a:pt x="5886" y="2541"/>
                  <a:pt x="5915" y="2570"/>
                </a:cubicBezTo>
                <a:lnTo>
                  <a:pt x="6002" y="2628"/>
                </a:lnTo>
                <a:lnTo>
                  <a:pt x="6016" y="2643"/>
                </a:lnTo>
                <a:cubicBezTo>
                  <a:pt x="6045" y="2657"/>
                  <a:pt x="6074" y="2686"/>
                  <a:pt x="6103" y="2715"/>
                </a:cubicBezTo>
                <a:cubicBezTo>
                  <a:pt x="6132" y="2730"/>
                  <a:pt x="6161" y="2759"/>
                  <a:pt x="6190" y="2788"/>
                </a:cubicBezTo>
                <a:cubicBezTo>
                  <a:pt x="6248" y="2845"/>
                  <a:pt x="6306" y="2903"/>
                  <a:pt x="6364" y="2961"/>
                </a:cubicBezTo>
                <a:cubicBezTo>
                  <a:pt x="6379" y="2990"/>
                  <a:pt x="6408" y="3005"/>
                  <a:pt x="6422" y="3034"/>
                </a:cubicBezTo>
                <a:cubicBezTo>
                  <a:pt x="6466" y="3077"/>
                  <a:pt x="6495" y="3121"/>
                  <a:pt x="6524" y="3164"/>
                </a:cubicBezTo>
                <a:lnTo>
                  <a:pt x="6567" y="3222"/>
                </a:lnTo>
                <a:cubicBezTo>
                  <a:pt x="6625" y="3309"/>
                  <a:pt x="6668" y="3382"/>
                  <a:pt x="6712" y="3469"/>
                </a:cubicBezTo>
                <a:cubicBezTo>
                  <a:pt x="6726" y="3498"/>
                  <a:pt x="6741" y="3527"/>
                  <a:pt x="6755" y="3556"/>
                </a:cubicBezTo>
                <a:lnTo>
                  <a:pt x="6770" y="3570"/>
                </a:lnTo>
                <a:cubicBezTo>
                  <a:pt x="6784" y="3614"/>
                  <a:pt x="6799" y="3643"/>
                  <a:pt x="6813" y="3686"/>
                </a:cubicBezTo>
                <a:lnTo>
                  <a:pt x="6813" y="3701"/>
                </a:lnTo>
                <a:cubicBezTo>
                  <a:pt x="6828" y="3730"/>
                  <a:pt x="6828" y="3759"/>
                  <a:pt x="6842" y="3788"/>
                </a:cubicBezTo>
                <a:cubicBezTo>
                  <a:pt x="6857" y="3802"/>
                  <a:pt x="6857" y="3817"/>
                  <a:pt x="6857" y="3846"/>
                </a:cubicBezTo>
                <a:cubicBezTo>
                  <a:pt x="6886" y="3918"/>
                  <a:pt x="6900" y="3991"/>
                  <a:pt x="6929" y="4078"/>
                </a:cubicBezTo>
                <a:cubicBezTo>
                  <a:pt x="6929" y="4107"/>
                  <a:pt x="6929" y="4121"/>
                  <a:pt x="6944" y="4150"/>
                </a:cubicBezTo>
                <a:cubicBezTo>
                  <a:pt x="6944" y="4208"/>
                  <a:pt x="6958" y="4266"/>
                  <a:pt x="6973" y="4324"/>
                </a:cubicBezTo>
                <a:cubicBezTo>
                  <a:pt x="6973" y="4382"/>
                  <a:pt x="6973" y="4498"/>
                  <a:pt x="6973" y="4585"/>
                </a:cubicBezTo>
                <a:cubicBezTo>
                  <a:pt x="6973" y="4657"/>
                  <a:pt x="6987" y="4701"/>
                  <a:pt x="6987" y="4788"/>
                </a:cubicBezTo>
                <a:cubicBezTo>
                  <a:pt x="6987" y="4788"/>
                  <a:pt x="6987" y="4802"/>
                  <a:pt x="6987" y="4802"/>
                </a:cubicBezTo>
                <a:lnTo>
                  <a:pt x="6973" y="4933"/>
                </a:lnTo>
                <a:cubicBezTo>
                  <a:pt x="6973" y="4976"/>
                  <a:pt x="6958" y="5005"/>
                  <a:pt x="6944" y="5049"/>
                </a:cubicBezTo>
                <a:cubicBezTo>
                  <a:pt x="6929" y="5136"/>
                  <a:pt x="6900" y="5208"/>
                  <a:pt x="6871" y="5295"/>
                </a:cubicBezTo>
                <a:cubicBezTo>
                  <a:pt x="6857" y="5339"/>
                  <a:pt x="6842" y="5382"/>
                  <a:pt x="6828" y="5426"/>
                </a:cubicBezTo>
                <a:cubicBezTo>
                  <a:pt x="6813" y="5484"/>
                  <a:pt x="6799" y="5513"/>
                  <a:pt x="6770" y="5556"/>
                </a:cubicBezTo>
                <a:lnTo>
                  <a:pt x="6726" y="5643"/>
                </a:lnTo>
                <a:cubicBezTo>
                  <a:pt x="6697" y="5716"/>
                  <a:pt x="6639" y="5788"/>
                  <a:pt x="6596" y="5861"/>
                </a:cubicBezTo>
                <a:lnTo>
                  <a:pt x="6553" y="5919"/>
                </a:lnTo>
                <a:cubicBezTo>
                  <a:pt x="6553" y="5933"/>
                  <a:pt x="6553" y="5948"/>
                  <a:pt x="6538" y="5948"/>
                </a:cubicBezTo>
                <a:lnTo>
                  <a:pt x="6495" y="6020"/>
                </a:lnTo>
                <a:lnTo>
                  <a:pt x="6422" y="6093"/>
                </a:lnTo>
                <a:cubicBezTo>
                  <a:pt x="6379" y="6151"/>
                  <a:pt x="6335" y="6194"/>
                  <a:pt x="6292" y="6237"/>
                </a:cubicBezTo>
                <a:cubicBezTo>
                  <a:pt x="6263" y="6266"/>
                  <a:pt x="6248" y="6281"/>
                  <a:pt x="6219" y="6310"/>
                </a:cubicBezTo>
                <a:lnTo>
                  <a:pt x="6161" y="6368"/>
                </a:lnTo>
                <a:lnTo>
                  <a:pt x="6060" y="6440"/>
                </a:lnTo>
                <a:cubicBezTo>
                  <a:pt x="5973" y="6513"/>
                  <a:pt x="5900" y="6571"/>
                  <a:pt x="5813" y="6614"/>
                </a:cubicBezTo>
                <a:lnTo>
                  <a:pt x="5726" y="6672"/>
                </a:lnTo>
                <a:lnTo>
                  <a:pt x="5625" y="6716"/>
                </a:lnTo>
                <a:lnTo>
                  <a:pt x="5538" y="6759"/>
                </a:lnTo>
                <a:lnTo>
                  <a:pt x="5378" y="6817"/>
                </a:lnTo>
                <a:cubicBezTo>
                  <a:pt x="5349" y="6832"/>
                  <a:pt x="5306" y="6846"/>
                  <a:pt x="5277" y="6846"/>
                </a:cubicBezTo>
                <a:cubicBezTo>
                  <a:pt x="5219" y="6875"/>
                  <a:pt x="5146" y="6890"/>
                  <a:pt x="5088" y="6904"/>
                </a:cubicBezTo>
                <a:cubicBezTo>
                  <a:pt x="5045" y="6904"/>
                  <a:pt x="5016" y="6919"/>
                  <a:pt x="4987" y="6919"/>
                </a:cubicBezTo>
                <a:cubicBezTo>
                  <a:pt x="4944" y="6933"/>
                  <a:pt x="4915" y="6933"/>
                  <a:pt x="4886" y="6933"/>
                </a:cubicBezTo>
                <a:cubicBezTo>
                  <a:pt x="4763" y="6944"/>
                  <a:pt x="4640" y="6954"/>
                  <a:pt x="4517" y="6954"/>
                </a:cubicBezTo>
                <a:cubicBezTo>
                  <a:pt x="4466" y="6954"/>
                  <a:pt x="4415" y="6952"/>
                  <a:pt x="4364" y="6948"/>
                </a:cubicBezTo>
                <a:cubicBezTo>
                  <a:pt x="4335" y="6948"/>
                  <a:pt x="4306" y="6933"/>
                  <a:pt x="4277" y="6933"/>
                </a:cubicBezTo>
                <a:cubicBezTo>
                  <a:pt x="4233" y="6933"/>
                  <a:pt x="4204" y="6933"/>
                  <a:pt x="4175" y="6919"/>
                </a:cubicBezTo>
                <a:cubicBezTo>
                  <a:pt x="4132" y="6919"/>
                  <a:pt x="4103" y="6904"/>
                  <a:pt x="4074" y="6904"/>
                </a:cubicBezTo>
                <a:cubicBezTo>
                  <a:pt x="3958" y="6875"/>
                  <a:pt x="3842" y="6846"/>
                  <a:pt x="3726" y="6803"/>
                </a:cubicBezTo>
                <a:cubicBezTo>
                  <a:pt x="3697" y="6788"/>
                  <a:pt x="3668" y="6788"/>
                  <a:pt x="3624" y="6774"/>
                </a:cubicBezTo>
                <a:lnTo>
                  <a:pt x="3523" y="6730"/>
                </a:lnTo>
                <a:lnTo>
                  <a:pt x="3508" y="6730"/>
                </a:lnTo>
                <a:cubicBezTo>
                  <a:pt x="3479" y="6716"/>
                  <a:pt x="3450" y="6701"/>
                  <a:pt x="3407" y="6687"/>
                </a:cubicBezTo>
                <a:cubicBezTo>
                  <a:pt x="3349" y="6643"/>
                  <a:pt x="3277" y="6600"/>
                  <a:pt x="3219" y="6556"/>
                </a:cubicBezTo>
                <a:cubicBezTo>
                  <a:pt x="3175" y="6542"/>
                  <a:pt x="3146" y="6527"/>
                  <a:pt x="3117" y="6498"/>
                </a:cubicBezTo>
                <a:lnTo>
                  <a:pt x="3045" y="6440"/>
                </a:lnTo>
                <a:cubicBezTo>
                  <a:pt x="3001" y="6411"/>
                  <a:pt x="2972" y="6368"/>
                  <a:pt x="2929" y="6339"/>
                </a:cubicBezTo>
                <a:cubicBezTo>
                  <a:pt x="2900" y="6310"/>
                  <a:pt x="2871" y="6281"/>
                  <a:pt x="2827" y="6237"/>
                </a:cubicBezTo>
                <a:lnTo>
                  <a:pt x="2755" y="6151"/>
                </a:lnTo>
                <a:cubicBezTo>
                  <a:pt x="2653" y="6049"/>
                  <a:pt x="2581" y="5933"/>
                  <a:pt x="2494" y="5817"/>
                </a:cubicBezTo>
                <a:cubicBezTo>
                  <a:pt x="2479" y="5774"/>
                  <a:pt x="2465" y="5745"/>
                  <a:pt x="2436" y="5716"/>
                </a:cubicBezTo>
                <a:cubicBezTo>
                  <a:pt x="2421" y="5672"/>
                  <a:pt x="2392" y="5629"/>
                  <a:pt x="2378" y="5600"/>
                </a:cubicBezTo>
                <a:cubicBezTo>
                  <a:pt x="2363" y="5556"/>
                  <a:pt x="2363" y="5556"/>
                  <a:pt x="2349" y="5527"/>
                </a:cubicBezTo>
                <a:cubicBezTo>
                  <a:pt x="2349" y="5513"/>
                  <a:pt x="2334" y="5498"/>
                  <a:pt x="2334" y="5484"/>
                </a:cubicBezTo>
                <a:cubicBezTo>
                  <a:pt x="2334" y="5469"/>
                  <a:pt x="2320" y="5440"/>
                  <a:pt x="2305" y="5426"/>
                </a:cubicBezTo>
                <a:cubicBezTo>
                  <a:pt x="2305" y="5397"/>
                  <a:pt x="2291" y="5368"/>
                  <a:pt x="2276" y="5339"/>
                </a:cubicBezTo>
                <a:cubicBezTo>
                  <a:pt x="2276" y="5339"/>
                  <a:pt x="2276" y="5324"/>
                  <a:pt x="2276" y="5310"/>
                </a:cubicBezTo>
                <a:cubicBezTo>
                  <a:pt x="2262" y="5281"/>
                  <a:pt x="2247" y="5252"/>
                  <a:pt x="2247" y="5223"/>
                </a:cubicBezTo>
                <a:cubicBezTo>
                  <a:pt x="2233" y="5165"/>
                  <a:pt x="2218" y="5121"/>
                  <a:pt x="2204" y="5063"/>
                </a:cubicBezTo>
                <a:cubicBezTo>
                  <a:pt x="2204" y="5034"/>
                  <a:pt x="2189" y="5005"/>
                  <a:pt x="2189" y="4976"/>
                </a:cubicBezTo>
                <a:cubicBezTo>
                  <a:pt x="2175" y="4918"/>
                  <a:pt x="2160" y="4860"/>
                  <a:pt x="2160" y="4802"/>
                </a:cubicBezTo>
                <a:cubicBezTo>
                  <a:pt x="2160" y="4730"/>
                  <a:pt x="2146" y="4643"/>
                  <a:pt x="2146" y="4556"/>
                </a:cubicBezTo>
                <a:cubicBezTo>
                  <a:pt x="2146" y="4484"/>
                  <a:pt x="2160" y="4397"/>
                  <a:pt x="2160" y="4310"/>
                </a:cubicBezTo>
                <a:cubicBezTo>
                  <a:pt x="2160" y="4310"/>
                  <a:pt x="2160" y="4295"/>
                  <a:pt x="2160" y="4295"/>
                </a:cubicBezTo>
                <a:cubicBezTo>
                  <a:pt x="2160" y="4252"/>
                  <a:pt x="2175" y="4208"/>
                  <a:pt x="2175" y="4179"/>
                </a:cubicBezTo>
                <a:cubicBezTo>
                  <a:pt x="2189" y="4136"/>
                  <a:pt x="2189" y="4092"/>
                  <a:pt x="2204" y="4049"/>
                </a:cubicBezTo>
                <a:cubicBezTo>
                  <a:pt x="2218" y="3962"/>
                  <a:pt x="2247" y="3889"/>
                  <a:pt x="2262" y="3802"/>
                </a:cubicBezTo>
                <a:lnTo>
                  <a:pt x="2305" y="3715"/>
                </a:lnTo>
                <a:cubicBezTo>
                  <a:pt x="2305" y="3686"/>
                  <a:pt x="2320" y="3657"/>
                  <a:pt x="2334" y="3643"/>
                </a:cubicBezTo>
                <a:cubicBezTo>
                  <a:pt x="2334" y="3614"/>
                  <a:pt x="2349" y="3599"/>
                  <a:pt x="2349" y="3585"/>
                </a:cubicBezTo>
                <a:cubicBezTo>
                  <a:pt x="2363" y="3570"/>
                  <a:pt x="2378" y="3541"/>
                  <a:pt x="2378" y="3527"/>
                </a:cubicBezTo>
                <a:cubicBezTo>
                  <a:pt x="2407" y="3454"/>
                  <a:pt x="2450" y="3396"/>
                  <a:pt x="2479" y="3338"/>
                </a:cubicBezTo>
                <a:lnTo>
                  <a:pt x="2537" y="3251"/>
                </a:lnTo>
                <a:lnTo>
                  <a:pt x="2581" y="3179"/>
                </a:lnTo>
                <a:cubicBezTo>
                  <a:pt x="2610" y="3135"/>
                  <a:pt x="2639" y="3106"/>
                  <a:pt x="2668" y="3077"/>
                </a:cubicBezTo>
                <a:cubicBezTo>
                  <a:pt x="2697" y="3034"/>
                  <a:pt x="2711" y="3005"/>
                  <a:pt x="2740" y="2976"/>
                </a:cubicBezTo>
                <a:cubicBezTo>
                  <a:pt x="2769" y="2947"/>
                  <a:pt x="2798" y="2918"/>
                  <a:pt x="2827" y="2874"/>
                </a:cubicBezTo>
                <a:cubicBezTo>
                  <a:pt x="2987" y="2730"/>
                  <a:pt x="3146" y="2599"/>
                  <a:pt x="3334" y="2483"/>
                </a:cubicBezTo>
                <a:lnTo>
                  <a:pt x="3421" y="2440"/>
                </a:lnTo>
                <a:lnTo>
                  <a:pt x="3508" y="2396"/>
                </a:lnTo>
                <a:lnTo>
                  <a:pt x="3610" y="2353"/>
                </a:lnTo>
                <a:cubicBezTo>
                  <a:pt x="3653" y="2324"/>
                  <a:pt x="3711" y="2309"/>
                  <a:pt x="3769" y="2280"/>
                </a:cubicBezTo>
                <a:cubicBezTo>
                  <a:pt x="3798" y="2266"/>
                  <a:pt x="3827" y="2266"/>
                  <a:pt x="3856" y="2251"/>
                </a:cubicBezTo>
                <a:lnTo>
                  <a:pt x="3958" y="2222"/>
                </a:lnTo>
                <a:cubicBezTo>
                  <a:pt x="4016" y="2208"/>
                  <a:pt x="4088" y="2193"/>
                  <a:pt x="4161" y="2193"/>
                </a:cubicBezTo>
                <a:lnTo>
                  <a:pt x="4262" y="2179"/>
                </a:lnTo>
                <a:lnTo>
                  <a:pt x="4364" y="2164"/>
                </a:lnTo>
                <a:cubicBezTo>
                  <a:pt x="4429" y="2157"/>
                  <a:pt x="4494" y="2153"/>
                  <a:pt x="4561" y="2153"/>
                </a:cubicBezTo>
                <a:close/>
                <a:moveTo>
                  <a:pt x="4588" y="1"/>
                </a:moveTo>
                <a:cubicBezTo>
                  <a:pt x="4422" y="1"/>
                  <a:pt x="4255" y="12"/>
                  <a:pt x="4088" y="33"/>
                </a:cubicBezTo>
                <a:cubicBezTo>
                  <a:pt x="3827" y="62"/>
                  <a:pt x="3624" y="309"/>
                  <a:pt x="3653" y="570"/>
                </a:cubicBezTo>
                <a:lnTo>
                  <a:pt x="3653" y="613"/>
                </a:lnTo>
                <a:cubicBezTo>
                  <a:pt x="3653" y="642"/>
                  <a:pt x="3653" y="657"/>
                  <a:pt x="3653" y="686"/>
                </a:cubicBezTo>
                <a:cubicBezTo>
                  <a:pt x="3653" y="874"/>
                  <a:pt x="3552" y="1048"/>
                  <a:pt x="3378" y="1135"/>
                </a:cubicBezTo>
                <a:lnTo>
                  <a:pt x="3334" y="1149"/>
                </a:lnTo>
                <a:lnTo>
                  <a:pt x="3190" y="1207"/>
                </a:lnTo>
                <a:lnTo>
                  <a:pt x="3059" y="1265"/>
                </a:lnTo>
                <a:lnTo>
                  <a:pt x="3030" y="1280"/>
                </a:lnTo>
                <a:cubicBezTo>
                  <a:pt x="2964" y="1306"/>
                  <a:pt x="2895" y="1319"/>
                  <a:pt x="2827" y="1319"/>
                </a:cubicBezTo>
                <a:cubicBezTo>
                  <a:pt x="2673" y="1319"/>
                  <a:pt x="2526" y="1252"/>
                  <a:pt x="2436" y="1121"/>
                </a:cubicBezTo>
                <a:cubicBezTo>
                  <a:pt x="2336" y="985"/>
                  <a:pt x="2185" y="917"/>
                  <a:pt x="2030" y="917"/>
                </a:cubicBezTo>
                <a:cubicBezTo>
                  <a:pt x="1937" y="917"/>
                  <a:pt x="1841" y="941"/>
                  <a:pt x="1754" y="990"/>
                </a:cubicBezTo>
                <a:lnTo>
                  <a:pt x="1711" y="1019"/>
                </a:lnTo>
                <a:cubicBezTo>
                  <a:pt x="1465" y="1222"/>
                  <a:pt x="1233" y="1454"/>
                  <a:pt x="1030" y="1715"/>
                </a:cubicBezTo>
                <a:cubicBezTo>
                  <a:pt x="928" y="1845"/>
                  <a:pt x="885" y="2005"/>
                  <a:pt x="943" y="2164"/>
                </a:cubicBezTo>
                <a:cubicBezTo>
                  <a:pt x="957" y="2208"/>
                  <a:pt x="972" y="2251"/>
                  <a:pt x="1001" y="2295"/>
                </a:cubicBezTo>
                <a:cubicBezTo>
                  <a:pt x="1015" y="2324"/>
                  <a:pt x="1044" y="2367"/>
                  <a:pt x="1073" y="2382"/>
                </a:cubicBezTo>
                <a:lnTo>
                  <a:pt x="1117" y="2425"/>
                </a:lnTo>
                <a:cubicBezTo>
                  <a:pt x="1305" y="2570"/>
                  <a:pt x="1378" y="2817"/>
                  <a:pt x="1276" y="3034"/>
                </a:cubicBezTo>
                <a:cubicBezTo>
                  <a:pt x="1233" y="3135"/>
                  <a:pt x="1189" y="3237"/>
                  <a:pt x="1146" y="3338"/>
                </a:cubicBezTo>
                <a:cubicBezTo>
                  <a:pt x="1131" y="3396"/>
                  <a:pt x="1102" y="3454"/>
                  <a:pt x="1059" y="3498"/>
                </a:cubicBezTo>
                <a:cubicBezTo>
                  <a:pt x="1030" y="3527"/>
                  <a:pt x="1001" y="3541"/>
                  <a:pt x="972" y="3570"/>
                </a:cubicBezTo>
                <a:cubicBezTo>
                  <a:pt x="943" y="3585"/>
                  <a:pt x="899" y="3599"/>
                  <a:pt x="870" y="3614"/>
                </a:cubicBezTo>
                <a:cubicBezTo>
                  <a:pt x="841" y="3628"/>
                  <a:pt x="827" y="3643"/>
                  <a:pt x="798" y="3643"/>
                </a:cubicBezTo>
                <a:cubicBezTo>
                  <a:pt x="769" y="3650"/>
                  <a:pt x="740" y="3654"/>
                  <a:pt x="711" y="3654"/>
                </a:cubicBezTo>
                <a:cubicBezTo>
                  <a:pt x="682" y="3654"/>
                  <a:pt x="653" y="3650"/>
                  <a:pt x="624" y="3643"/>
                </a:cubicBezTo>
                <a:lnTo>
                  <a:pt x="450" y="3643"/>
                </a:lnTo>
                <a:cubicBezTo>
                  <a:pt x="232" y="3686"/>
                  <a:pt x="73" y="3860"/>
                  <a:pt x="44" y="4078"/>
                </a:cubicBezTo>
                <a:cubicBezTo>
                  <a:pt x="0" y="4397"/>
                  <a:pt x="0" y="4730"/>
                  <a:pt x="44" y="5049"/>
                </a:cubicBezTo>
                <a:cubicBezTo>
                  <a:pt x="70" y="5305"/>
                  <a:pt x="277" y="5494"/>
                  <a:pt x="525" y="5494"/>
                </a:cubicBezTo>
                <a:cubicBezTo>
                  <a:pt x="557" y="5494"/>
                  <a:pt x="590" y="5490"/>
                  <a:pt x="624" y="5484"/>
                </a:cubicBezTo>
                <a:lnTo>
                  <a:pt x="696" y="5484"/>
                </a:lnTo>
                <a:cubicBezTo>
                  <a:pt x="798" y="5484"/>
                  <a:pt x="885" y="5527"/>
                  <a:pt x="972" y="5571"/>
                </a:cubicBezTo>
                <a:cubicBezTo>
                  <a:pt x="1001" y="5585"/>
                  <a:pt x="1015" y="5614"/>
                  <a:pt x="1030" y="5629"/>
                </a:cubicBezTo>
                <a:cubicBezTo>
                  <a:pt x="1088" y="5672"/>
                  <a:pt x="1131" y="5730"/>
                  <a:pt x="1160" y="5803"/>
                </a:cubicBezTo>
                <a:cubicBezTo>
                  <a:pt x="1189" y="5904"/>
                  <a:pt x="1233" y="6006"/>
                  <a:pt x="1276" y="6107"/>
                </a:cubicBezTo>
                <a:cubicBezTo>
                  <a:pt x="1378" y="6310"/>
                  <a:pt x="1320" y="6527"/>
                  <a:pt x="1175" y="6672"/>
                </a:cubicBezTo>
                <a:lnTo>
                  <a:pt x="1117" y="6716"/>
                </a:lnTo>
                <a:cubicBezTo>
                  <a:pt x="1073" y="6745"/>
                  <a:pt x="1030" y="6788"/>
                  <a:pt x="1001" y="6846"/>
                </a:cubicBezTo>
                <a:cubicBezTo>
                  <a:pt x="972" y="6875"/>
                  <a:pt x="957" y="6919"/>
                  <a:pt x="943" y="6977"/>
                </a:cubicBezTo>
                <a:cubicBezTo>
                  <a:pt x="943" y="6991"/>
                  <a:pt x="943" y="7006"/>
                  <a:pt x="928" y="7020"/>
                </a:cubicBezTo>
                <a:lnTo>
                  <a:pt x="928" y="7064"/>
                </a:lnTo>
                <a:cubicBezTo>
                  <a:pt x="928" y="7078"/>
                  <a:pt x="928" y="7093"/>
                  <a:pt x="928" y="7107"/>
                </a:cubicBezTo>
                <a:lnTo>
                  <a:pt x="928" y="7122"/>
                </a:lnTo>
                <a:lnTo>
                  <a:pt x="928" y="7194"/>
                </a:lnTo>
                <a:cubicBezTo>
                  <a:pt x="943" y="7223"/>
                  <a:pt x="943" y="7238"/>
                  <a:pt x="957" y="7267"/>
                </a:cubicBezTo>
                <a:cubicBezTo>
                  <a:pt x="957" y="7267"/>
                  <a:pt x="957" y="7281"/>
                  <a:pt x="957" y="7281"/>
                </a:cubicBezTo>
                <a:cubicBezTo>
                  <a:pt x="972" y="7296"/>
                  <a:pt x="972" y="7325"/>
                  <a:pt x="986" y="7339"/>
                </a:cubicBezTo>
                <a:lnTo>
                  <a:pt x="986" y="7354"/>
                </a:lnTo>
                <a:cubicBezTo>
                  <a:pt x="1001" y="7368"/>
                  <a:pt x="1001" y="7383"/>
                  <a:pt x="1015" y="7397"/>
                </a:cubicBezTo>
                <a:cubicBezTo>
                  <a:pt x="1218" y="7658"/>
                  <a:pt x="1450" y="7890"/>
                  <a:pt x="1711" y="8093"/>
                </a:cubicBezTo>
                <a:cubicBezTo>
                  <a:pt x="1796" y="8166"/>
                  <a:pt x="1901" y="8198"/>
                  <a:pt x="2001" y="8198"/>
                </a:cubicBezTo>
                <a:cubicBezTo>
                  <a:pt x="2021" y="8198"/>
                  <a:pt x="2040" y="8197"/>
                  <a:pt x="2059" y="8194"/>
                </a:cubicBezTo>
                <a:cubicBezTo>
                  <a:pt x="2102" y="8194"/>
                  <a:pt x="2146" y="8180"/>
                  <a:pt x="2189" y="8165"/>
                </a:cubicBezTo>
                <a:cubicBezTo>
                  <a:pt x="2291" y="8136"/>
                  <a:pt x="2363" y="8078"/>
                  <a:pt x="2421" y="8006"/>
                </a:cubicBezTo>
                <a:lnTo>
                  <a:pt x="2465" y="7948"/>
                </a:lnTo>
                <a:cubicBezTo>
                  <a:pt x="2523" y="7905"/>
                  <a:pt x="2581" y="7861"/>
                  <a:pt x="2653" y="7832"/>
                </a:cubicBezTo>
                <a:lnTo>
                  <a:pt x="2827" y="7789"/>
                </a:lnTo>
                <a:cubicBezTo>
                  <a:pt x="2900" y="7803"/>
                  <a:pt x="2972" y="7818"/>
                  <a:pt x="3030" y="7847"/>
                </a:cubicBezTo>
                <a:cubicBezTo>
                  <a:pt x="3132" y="7890"/>
                  <a:pt x="3233" y="7933"/>
                  <a:pt x="3334" y="7962"/>
                </a:cubicBezTo>
                <a:cubicBezTo>
                  <a:pt x="3421" y="8006"/>
                  <a:pt x="3508" y="8064"/>
                  <a:pt x="3566" y="8151"/>
                </a:cubicBezTo>
                <a:cubicBezTo>
                  <a:pt x="3581" y="8180"/>
                  <a:pt x="3610" y="8209"/>
                  <a:pt x="3610" y="8252"/>
                </a:cubicBezTo>
                <a:cubicBezTo>
                  <a:pt x="3653" y="8325"/>
                  <a:pt x="3653" y="8412"/>
                  <a:pt x="3639" y="8499"/>
                </a:cubicBezTo>
                <a:cubicBezTo>
                  <a:pt x="3610" y="8760"/>
                  <a:pt x="3769" y="9006"/>
                  <a:pt x="4030" y="9064"/>
                </a:cubicBezTo>
                <a:lnTo>
                  <a:pt x="4074" y="9064"/>
                </a:lnTo>
                <a:cubicBezTo>
                  <a:pt x="4248" y="9079"/>
                  <a:pt x="4407" y="9093"/>
                  <a:pt x="4567" y="9093"/>
                </a:cubicBezTo>
                <a:cubicBezTo>
                  <a:pt x="4726" y="9093"/>
                  <a:pt x="4900" y="9079"/>
                  <a:pt x="5059" y="9064"/>
                </a:cubicBezTo>
                <a:cubicBezTo>
                  <a:pt x="5175" y="9050"/>
                  <a:pt x="5277" y="9006"/>
                  <a:pt x="5364" y="8919"/>
                </a:cubicBezTo>
                <a:cubicBezTo>
                  <a:pt x="5393" y="8876"/>
                  <a:pt x="5422" y="8847"/>
                  <a:pt x="5436" y="8803"/>
                </a:cubicBezTo>
                <a:cubicBezTo>
                  <a:pt x="5451" y="8789"/>
                  <a:pt x="5465" y="8774"/>
                  <a:pt x="5465" y="8745"/>
                </a:cubicBezTo>
                <a:cubicBezTo>
                  <a:pt x="5494" y="8673"/>
                  <a:pt x="5509" y="8586"/>
                  <a:pt x="5494" y="8499"/>
                </a:cubicBezTo>
                <a:cubicBezTo>
                  <a:pt x="5494" y="8470"/>
                  <a:pt x="5494" y="8441"/>
                  <a:pt x="5494" y="8426"/>
                </a:cubicBezTo>
                <a:cubicBezTo>
                  <a:pt x="5494" y="8209"/>
                  <a:pt x="5625" y="8020"/>
                  <a:pt x="5813" y="7948"/>
                </a:cubicBezTo>
                <a:cubicBezTo>
                  <a:pt x="5915" y="7919"/>
                  <a:pt x="6016" y="7876"/>
                  <a:pt x="6118" y="7832"/>
                </a:cubicBezTo>
                <a:cubicBezTo>
                  <a:pt x="6183" y="7796"/>
                  <a:pt x="6255" y="7778"/>
                  <a:pt x="6328" y="7778"/>
                </a:cubicBezTo>
                <a:cubicBezTo>
                  <a:pt x="6400" y="7778"/>
                  <a:pt x="6473" y="7796"/>
                  <a:pt x="6538" y="7832"/>
                </a:cubicBezTo>
                <a:cubicBezTo>
                  <a:pt x="6582" y="7847"/>
                  <a:pt x="6611" y="7876"/>
                  <a:pt x="6639" y="7890"/>
                </a:cubicBezTo>
                <a:cubicBezTo>
                  <a:pt x="6654" y="7905"/>
                  <a:pt x="6668" y="7919"/>
                  <a:pt x="6683" y="7933"/>
                </a:cubicBezTo>
                <a:cubicBezTo>
                  <a:pt x="6697" y="7948"/>
                  <a:pt x="6712" y="7962"/>
                  <a:pt x="6726" y="7977"/>
                </a:cubicBezTo>
                <a:cubicBezTo>
                  <a:pt x="6817" y="8113"/>
                  <a:pt x="6964" y="8181"/>
                  <a:pt x="7119" y="8181"/>
                </a:cubicBezTo>
                <a:cubicBezTo>
                  <a:pt x="7211" y="8181"/>
                  <a:pt x="7306" y="8156"/>
                  <a:pt x="7393" y="8107"/>
                </a:cubicBezTo>
                <a:lnTo>
                  <a:pt x="7437" y="8078"/>
                </a:lnTo>
                <a:cubicBezTo>
                  <a:pt x="7553" y="7977"/>
                  <a:pt x="7683" y="7861"/>
                  <a:pt x="7799" y="7745"/>
                </a:cubicBezTo>
                <a:cubicBezTo>
                  <a:pt x="7915" y="7629"/>
                  <a:pt x="8017" y="7513"/>
                  <a:pt x="8118" y="7383"/>
                </a:cubicBezTo>
                <a:cubicBezTo>
                  <a:pt x="8220" y="7252"/>
                  <a:pt x="8249" y="7093"/>
                  <a:pt x="8205" y="6933"/>
                </a:cubicBezTo>
                <a:cubicBezTo>
                  <a:pt x="8205" y="6904"/>
                  <a:pt x="8191" y="6890"/>
                  <a:pt x="8176" y="6861"/>
                </a:cubicBezTo>
                <a:cubicBezTo>
                  <a:pt x="8176" y="6846"/>
                  <a:pt x="8162" y="6817"/>
                  <a:pt x="8147" y="6803"/>
                </a:cubicBezTo>
                <a:cubicBezTo>
                  <a:pt x="8133" y="6774"/>
                  <a:pt x="8104" y="6745"/>
                  <a:pt x="8075" y="6716"/>
                </a:cubicBezTo>
                <a:lnTo>
                  <a:pt x="8031" y="6672"/>
                </a:lnTo>
                <a:cubicBezTo>
                  <a:pt x="8017" y="6658"/>
                  <a:pt x="8002" y="6658"/>
                  <a:pt x="7988" y="6643"/>
                </a:cubicBezTo>
                <a:cubicBezTo>
                  <a:pt x="7828" y="6498"/>
                  <a:pt x="7785" y="6266"/>
                  <a:pt x="7872" y="6078"/>
                </a:cubicBezTo>
                <a:cubicBezTo>
                  <a:pt x="7915" y="5977"/>
                  <a:pt x="7959" y="5875"/>
                  <a:pt x="8002" y="5774"/>
                </a:cubicBezTo>
                <a:cubicBezTo>
                  <a:pt x="8065" y="5571"/>
                  <a:pt x="8250" y="5446"/>
                  <a:pt x="8449" y="5446"/>
                </a:cubicBezTo>
                <a:cubicBezTo>
                  <a:pt x="8479" y="5446"/>
                  <a:pt x="8509" y="5449"/>
                  <a:pt x="8538" y="5455"/>
                </a:cubicBezTo>
                <a:cubicBezTo>
                  <a:pt x="8558" y="5457"/>
                  <a:pt x="8578" y="5458"/>
                  <a:pt x="8598" y="5458"/>
                </a:cubicBezTo>
                <a:cubicBezTo>
                  <a:pt x="8694" y="5458"/>
                  <a:pt x="8788" y="5430"/>
                  <a:pt x="8872" y="5382"/>
                </a:cubicBezTo>
                <a:cubicBezTo>
                  <a:pt x="8901" y="5368"/>
                  <a:pt x="8915" y="5353"/>
                  <a:pt x="8944" y="5339"/>
                </a:cubicBezTo>
                <a:lnTo>
                  <a:pt x="8973" y="5295"/>
                </a:lnTo>
                <a:cubicBezTo>
                  <a:pt x="8988" y="5295"/>
                  <a:pt x="8988" y="5281"/>
                  <a:pt x="9002" y="5266"/>
                </a:cubicBezTo>
                <a:cubicBezTo>
                  <a:pt x="9060" y="5194"/>
                  <a:pt x="9104" y="5107"/>
                  <a:pt x="9104" y="5020"/>
                </a:cubicBezTo>
                <a:cubicBezTo>
                  <a:pt x="9147" y="4686"/>
                  <a:pt x="9147" y="4368"/>
                  <a:pt x="9104" y="4034"/>
                </a:cubicBezTo>
                <a:lnTo>
                  <a:pt x="9104" y="4063"/>
                </a:lnTo>
                <a:cubicBezTo>
                  <a:pt x="9104" y="4020"/>
                  <a:pt x="9089" y="3962"/>
                  <a:pt x="9075" y="3918"/>
                </a:cubicBezTo>
                <a:cubicBezTo>
                  <a:pt x="9060" y="3889"/>
                  <a:pt x="9046" y="3875"/>
                  <a:pt x="9031" y="3846"/>
                </a:cubicBezTo>
                <a:cubicBezTo>
                  <a:pt x="9017" y="3817"/>
                  <a:pt x="9002" y="3802"/>
                  <a:pt x="8973" y="3773"/>
                </a:cubicBezTo>
                <a:lnTo>
                  <a:pt x="8944" y="3744"/>
                </a:lnTo>
                <a:cubicBezTo>
                  <a:pt x="8930" y="3730"/>
                  <a:pt x="8915" y="3730"/>
                  <a:pt x="8915" y="3715"/>
                </a:cubicBezTo>
                <a:lnTo>
                  <a:pt x="8857" y="3686"/>
                </a:lnTo>
                <a:cubicBezTo>
                  <a:pt x="8828" y="3657"/>
                  <a:pt x="8785" y="3643"/>
                  <a:pt x="8741" y="3643"/>
                </a:cubicBezTo>
                <a:lnTo>
                  <a:pt x="8712" y="3628"/>
                </a:lnTo>
                <a:cubicBezTo>
                  <a:pt x="8683" y="3621"/>
                  <a:pt x="8654" y="3617"/>
                  <a:pt x="8625" y="3617"/>
                </a:cubicBezTo>
                <a:cubicBezTo>
                  <a:pt x="8596" y="3617"/>
                  <a:pt x="8567" y="3621"/>
                  <a:pt x="8538" y="3628"/>
                </a:cubicBezTo>
                <a:lnTo>
                  <a:pt x="8422" y="3628"/>
                </a:lnTo>
                <a:cubicBezTo>
                  <a:pt x="8335" y="3614"/>
                  <a:pt x="8249" y="3585"/>
                  <a:pt x="8176" y="3541"/>
                </a:cubicBezTo>
                <a:lnTo>
                  <a:pt x="8133" y="3512"/>
                </a:lnTo>
                <a:cubicBezTo>
                  <a:pt x="8118" y="3498"/>
                  <a:pt x="8104" y="3483"/>
                  <a:pt x="8104" y="3469"/>
                </a:cubicBezTo>
                <a:cubicBezTo>
                  <a:pt x="8075" y="3454"/>
                  <a:pt x="8060" y="3425"/>
                  <a:pt x="8046" y="3411"/>
                </a:cubicBezTo>
                <a:lnTo>
                  <a:pt x="8017" y="3353"/>
                </a:lnTo>
                <a:cubicBezTo>
                  <a:pt x="8002" y="3338"/>
                  <a:pt x="8002" y="3324"/>
                  <a:pt x="8002" y="3309"/>
                </a:cubicBezTo>
                <a:cubicBezTo>
                  <a:pt x="8002" y="3295"/>
                  <a:pt x="7988" y="3295"/>
                  <a:pt x="7988" y="3280"/>
                </a:cubicBezTo>
                <a:cubicBezTo>
                  <a:pt x="7959" y="3179"/>
                  <a:pt x="7915" y="3092"/>
                  <a:pt x="7872" y="3005"/>
                </a:cubicBezTo>
                <a:cubicBezTo>
                  <a:pt x="7872" y="2990"/>
                  <a:pt x="7857" y="2976"/>
                  <a:pt x="7857" y="2961"/>
                </a:cubicBezTo>
                <a:cubicBezTo>
                  <a:pt x="7828" y="2889"/>
                  <a:pt x="7828" y="2817"/>
                  <a:pt x="7828" y="2744"/>
                </a:cubicBezTo>
                <a:cubicBezTo>
                  <a:pt x="7843" y="2701"/>
                  <a:pt x="7857" y="2643"/>
                  <a:pt x="7886" y="2585"/>
                </a:cubicBezTo>
                <a:cubicBezTo>
                  <a:pt x="7901" y="2527"/>
                  <a:pt x="7930" y="2469"/>
                  <a:pt x="7973" y="2425"/>
                </a:cubicBezTo>
                <a:cubicBezTo>
                  <a:pt x="7988" y="2411"/>
                  <a:pt x="8002" y="2396"/>
                  <a:pt x="8017" y="2396"/>
                </a:cubicBezTo>
                <a:lnTo>
                  <a:pt x="8031" y="2396"/>
                </a:lnTo>
                <a:lnTo>
                  <a:pt x="8075" y="2353"/>
                </a:lnTo>
                <a:cubicBezTo>
                  <a:pt x="8118" y="2324"/>
                  <a:pt x="8147" y="2280"/>
                  <a:pt x="8176" y="2237"/>
                </a:cubicBezTo>
                <a:cubicBezTo>
                  <a:pt x="8176" y="2208"/>
                  <a:pt x="8191" y="2193"/>
                  <a:pt x="8205" y="2164"/>
                </a:cubicBezTo>
                <a:cubicBezTo>
                  <a:pt x="8205" y="2150"/>
                  <a:pt x="8220" y="2121"/>
                  <a:pt x="8220" y="2092"/>
                </a:cubicBezTo>
                <a:cubicBezTo>
                  <a:pt x="8249" y="1947"/>
                  <a:pt x="8220" y="1802"/>
                  <a:pt x="8133" y="1686"/>
                </a:cubicBezTo>
                <a:cubicBezTo>
                  <a:pt x="8017" y="1555"/>
                  <a:pt x="7915" y="1439"/>
                  <a:pt x="7799" y="1323"/>
                </a:cubicBezTo>
                <a:cubicBezTo>
                  <a:pt x="7683" y="1207"/>
                  <a:pt x="7567" y="1092"/>
                  <a:pt x="7437" y="990"/>
                </a:cubicBezTo>
                <a:cubicBezTo>
                  <a:pt x="7352" y="926"/>
                  <a:pt x="7244" y="886"/>
                  <a:pt x="7135" y="886"/>
                </a:cubicBezTo>
                <a:cubicBezTo>
                  <a:pt x="7095" y="886"/>
                  <a:pt x="7055" y="891"/>
                  <a:pt x="7016" y="903"/>
                </a:cubicBezTo>
                <a:lnTo>
                  <a:pt x="6958" y="918"/>
                </a:lnTo>
                <a:cubicBezTo>
                  <a:pt x="6886" y="947"/>
                  <a:pt x="6828" y="990"/>
                  <a:pt x="6770" y="1048"/>
                </a:cubicBezTo>
                <a:cubicBezTo>
                  <a:pt x="6755" y="1063"/>
                  <a:pt x="6741" y="1077"/>
                  <a:pt x="6726" y="1092"/>
                </a:cubicBezTo>
                <a:cubicBezTo>
                  <a:pt x="6668" y="1178"/>
                  <a:pt x="6596" y="1236"/>
                  <a:pt x="6509" y="1265"/>
                </a:cubicBezTo>
                <a:cubicBezTo>
                  <a:pt x="6466" y="1280"/>
                  <a:pt x="6437" y="1294"/>
                  <a:pt x="6408" y="1294"/>
                </a:cubicBezTo>
                <a:lnTo>
                  <a:pt x="6263" y="1294"/>
                </a:lnTo>
                <a:cubicBezTo>
                  <a:pt x="6234" y="1294"/>
                  <a:pt x="6205" y="1280"/>
                  <a:pt x="6190" y="1280"/>
                </a:cubicBezTo>
                <a:lnTo>
                  <a:pt x="6132" y="1251"/>
                </a:lnTo>
                <a:lnTo>
                  <a:pt x="6074" y="1222"/>
                </a:lnTo>
                <a:cubicBezTo>
                  <a:pt x="6045" y="1207"/>
                  <a:pt x="6016" y="1193"/>
                  <a:pt x="5987" y="1193"/>
                </a:cubicBezTo>
                <a:cubicBezTo>
                  <a:pt x="5944" y="1178"/>
                  <a:pt x="5871" y="1149"/>
                  <a:pt x="5828" y="1121"/>
                </a:cubicBezTo>
                <a:cubicBezTo>
                  <a:pt x="5625" y="1048"/>
                  <a:pt x="5494" y="845"/>
                  <a:pt x="5509" y="628"/>
                </a:cubicBezTo>
                <a:lnTo>
                  <a:pt x="5509" y="599"/>
                </a:lnTo>
                <a:cubicBezTo>
                  <a:pt x="5552" y="338"/>
                  <a:pt x="5378" y="106"/>
                  <a:pt x="5132" y="48"/>
                </a:cubicBezTo>
                <a:cubicBezTo>
                  <a:pt x="5117" y="33"/>
                  <a:pt x="5103" y="33"/>
                  <a:pt x="5088" y="33"/>
                </a:cubicBezTo>
                <a:cubicBezTo>
                  <a:pt x="4922" y="12"/>
                  <a:pt x="4755" y="1"/>
                  <a:pt x="458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57"/>
          <p:cNvSpPr/>
          <p:nvPr/>
        </p:nvSpPr>
        <p:spPr>
          <a:xfrm>
            <a:off x="4922456" y="945869"/>
            <a:ext cx="3889011" cy="3214402"/>
          </a:xfrm>
          <a:custGeom>
            <a:avLst/>
            <a:gdLst/>
            <a:ahLst/>
            <a:cxnLst/>
            <a:rect l="l" t="t" r="r" b="b"/>
            <a:pathLst>
              <a:path w="42729" h="35317" extrusionOk="0">
                <a:moveTo>
                  <a:pt x="19690" y="1"/>
                </a:moveTo>
                <a:cubicBezTo>
                  <a:pt x="18145" y="1"/>
                  <a:pt x="16885" y="1260"/>
                  <a:pt x="16885" y="2834"/>
                </a:cubicBezTo>
                <a:lnTo>
                  <a:pt x="16885" y="6898"/>
                </a:lnTo>
                <a:cubicBezTo>
                  <a:pt x="16885" y="7356"/>
                  <a:pt x="16513" y="7728"/>
                  <a:pt x="16084" y="7728"/>
                </a:cubicBezTo>
                <a:cubicBezTo>
                  <a:pt x="15626" y="7728"/>
                  <a:pt x="15283" y="7356"/>
                  <a:pt x="15283" y="6898"/>
                </a:cubicBezTo>
                <a:lnTo>
                  <a:pt x="15283" y="6383"/>
                </a:lnTo>
                <a:cubicBezTo>
                  <a:pt x="15283" y="4837"/>
                  <a:pt x="14024" y="3607"/>
                  <a:pt x="12507" y="3607"/>
                </a:cubicBezTo>
                <a:cubicBezTo>
                  <a:pt x="10961" y="3607"/>
                  <a:pt x="9702" y="4837"/>
                  <a:pt x="9702" y="6383"/>
                </a:cubicBezTo>
                <a:lnTo>
                  <a:pt x="9702" y="16800"/>
                </a:lnTo>
                <a:cubicBezTo>
                  <a:pt x="9702" y="17201"/>
                  <a:pt x="9387" y="17515"/>
                  <a:pt x="8987" y="17515"/>
                </a:cubicBezTo>
                <a:cubicBezTo>
                  <a:pt x="8615" y="17515"/>
                  <a:pt x="8271" y="17201"/>
                  <a:pt x="8271" y="16800"/>
                </a:cubicBezTo>
                <a:lnTo>
                  <a:pt x="8271" y="16113"/>
                </a:lnTo>
                <a:cubicBezTo>
                  <a:pt x="8271" y="15026"/>
                  <a:pt x="7413" y="14138"/>
                  <a:pt x="6325" y="14138"/>
                </a:cubicBezTo>
                <a:cubicBezTo>
                  <a:pt x="5237" y="14138"/>
                  <a:pt x="4350" y="15026"/>
                  <a:pt x="4379" y="16113"/>
                </a:cubicBezTo>
                <a:lnTo>
                  <a:pt x="4379" y="22467"/>
                </a:lnTo>
                <a:cubicBezTo>
                  <a:pt x="4379" y="22839"/>
                  <a:pt x="4035" y="23182"/>
                  <a:pt x="3663" y="23182"/>
                </a:cubicBezTo>
                <a:cubicBezTo>
                  <a:pt x="3263" y="23182"/>
                  <a:pt x="2948" y="22839"/>
                  <a:pt x="2948" y="22467"/>
                </a:cubicBezTo>
                <a:cubicBezTo>
                  <a:pt x="2948" y="21637"/>
                  <a:pt x="2261" y="20978"/>
                  <a:pt x="1460" y="20978"/>
                </a:cubicBezTo>
                <a:cubicBezTo>
                  <a:pt x="658" y="20978"/>
                  <a:pt x="0" y="21637"/>
                  <a:pt x="0" y="22467"/>
                </a:cubicBezTo>
                <a:lnTo>
                  <a:pt x="0" y="35317"/>
                </a:lnTo>
                <a:lnTo>
                  <a:pt x="42729" y="35317"/>
                </a:lnTo>
                <a:lnTo>
                  <a:pt x="42729" y="22839"/>
                </a:lnTo>
                <a:cubicBezTo>
                  <a:pt x="42729" y="21808"/>
                  <a:pt x="41899" y="20978"/>
                  <a:pt x="40897" y="20978"/>
                </a:cubicBezTo>
                <a:cubicBezTo>
                  <a:pt x="39867" y="20978"/>
                  <a:pt x="39037" y="21808"/>
                  <a:pt x="39037" y="22839"/>
                </a:cubicBezTo>
                <a:lnTo>
                  <a:pt x="39037" y="23497"/>
                </a:lnTo>
                <a:cubicBezTo>
                  <a:pt x="39037" y="23955"/>
                  <a:pt x="38665" y="24298"/>
                  <a:pt x="38235" y="24298"/>
                </a:cubicBezTo>
                <a:cubicBezTo>
                  <a:pt x="37806" y="24298"/>
                  <a:pt x="37434" y="23955"/>
                  <a:pt x="37434" y="23497"/>
                </a:cubicBezTo>
                <a:lnTo>
                  <a:pt x="37434" y="10990"/>
                </a:lnTo>
                <a:cubicBezTo>
                  <a:pt x="37434" y="9702"/>
                  <a:pt x="36375" y="8644"/>
                  <a:pt x="35087" y="8644"/>
                </a:cubicBezTo>
                <a:cubicBezTo>
                  <a:pt x="33799" y="8644"/>
                  <a:pt x="32741" y="9702"/>
                  <a:pt x="32741" y="10990"/>
                </a:cubicBezTo>
                <a:lnTo>
                  <a:pt x="32741" y="11763"/>
                </a:lnTo>
                <a:cubicBezTo>
                  <a:pt x="32741" y="12479"/>
                  <a:pt x="32168" y="13022"/>
                  <a:pt x="31481" y="13022"/>
                </a:cubicBezTo>
                <a:cubicBezTo>
                  <a:pt x="30766" y="13022"/>
                  <a:pt x="30222" y="12479"/>
                  <a:pt x="30222" y="11763"/>
                </a:cubicBezTo>
                <a:lnTo>
                  <a:pt x="30222" y="5324"/>
                </a:lnTo>
                <a:cubicBezTo>
                  <a:pt x="30222" y="3807"/>
                  <a:pt x="28963" y="2548"/>
                  <a:pt x="27446" y="2548"/>
                </a:cubicBezTo>
                <a:cubicBezTo>
                  <a:pt x="25901" y="2548"/>
                  <a:pt x="24641" y="3807"/>
                  <a:pt x="24641" y="5324"/>
                </a:cubicBezTo>
                <a:lnTo>
                  <a:pt x="24641" y="5696"/>
                </a:lnTo>
                <a:cubicBezTo>
                  <a:pt x="24641" y="6268"/>
                  <a:pt x="24155" y="6755"/>
                  <a:pt x="23582" y="6755"/>
                </a:cubicBezTo>
                <a:cubicBezTo>
                  <a:pt x="22981" y="6755"/>
                  <a:pt x="22495" y="6268"/>
                  <a:pt x="22495" y="5696"/>
                </a:cubicBezTo>
                <a:lnTo>
                  <a:pt x="22495" y="2834"/>
                </a:lnTo>
                <a:cubicBezTo>
                  <a:pt x="22495" y="1260"/>
                  <a:pt x="21236" y="1"/>
                  <a:pt x="1969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565;p57"/>
          <p:cNvSpPr/>
          <p:nvPr/>
        </p:nvSpPr>
        <p:spPr>
          <a:xfrm>
            <a:off x="4789572" y="4295636"/>
            <a:ext cx="4081782" cy="88649"/>
          </a:xfrm>
          <a:custGeom>
            <a:avLst/>
            <a:gdLst/>
            <a:ahLst/>
            <a:cxnLst/>
            <a:rect l="l" t="t" r="r" b="b"/>
            <a:pathLst>
              <a:path w="44847" h="974" extrusionOk="0">
                <a:moveTo>
                  <a:pt x="659" y="1"/>
                </a:moveTo>
                <a:cubicBezTo>
                  <a:pt x="1" y="1"/>
                  <a:pt x="1" y="974"/>
                  <a:pt x="659" y="974"/>
                </a:cubicBezTo>
                <a:lnTo>
                  <a:pt x="44360" y="974"/>
                </a:lnTo>
                <a:cubicBezTo>
                  <a:pt x="44618" y="974"/>
                  <a:pt x="44847" y="745"/>
                  <a:pt x="44847" y="487"/>
                </a:cubicBezTo>
                <a:cubicBezTo>
                  <a:pt x="44847" y="201"/>
                  <a:pt x="44618" y="1"/>
                  <a:pt x="4436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 name="Google Shape;566;p57"/>
          <p:cNvSpPr/>
          <p:nvPr/>
        </p:nvSpPr>
        <p:spPr>
          <a:xfrm>
            <a:off x="4789572" y="4295636"/>
            <a:ext cx="1784363" cy="91289"/>
          </a:xfrm>
          <a:custGeom>
            <a:avLst/>
            <a:gdLst/>
            <a:ahLst/>
            <a:cxnLst/>
            <a:rect l="l" t="t" r="r" b="b"/>
            <a:pathLst>
              <a:path w="19605" h="1003" extrusionOk="0">
                <a:moveTo>
                  <a:pt x="659" y="1"/>
                </a:moveTo>
                <a:cubicBezTo>
                  <a:pt x="1" y="1"/>
                  <a:pt x="1" y="1003"/>
                  <a:pt x="659" y="1003"/>
                </a:cubicBezTo>
                <a:lnTo>
                  <a:pt x="19605" y="1003"/>
                </a:lnTo>
                <a:lnTo>
                  <a:pt x="19605"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 name="Google Shape;567;p57"/>
          <p:cNvSpPr/>
          <p:nvPr/>
        </p:nvSpPr>
        <p:spPr>
          <a:xfrm>
            <a:off x="6474927" y="4250128"/>
            <a:ext cx="195411" cy="177845"/>
          </a:xfrm>
          <a:custGeom>
            <a:avLst/>
            <a:gdLst/>
            <a:ahLst/>
            <a:cxnLst/>
            <a:rect l="l" t="t" r="r" b="b"/>
            <a:pathLst>
              <a:path w="2147" h="1954" extrusionOk="0">
                <a:moveTo>
                  <a:pt x="1073" y="0"/>
                </a:moveTo>
                <a:cubicBezTo>
                  <a:pt x="823" y="0"/>
                  <a:pt x="573" y="100"/>
                  <a:pt x="372" y="301"/>
                </a:cubicBezTo>
                <a:cubicBezTo>
                  <a:pt x="0" y="673"/>
                  <a:pt x="0" y="1302"/>
                  <a:pt x="372" y="1674"/>
                </a:cubicBezTo>
                <a:cubicBezTo>
                  <a:pt x="573" y="1860"/>
                  <a:pt x="823" y="1953"/>
                  <a:pt x="1073" y="1953"/>
                </a:cubicBezTo>
                <a:cubicBezTo>
                  <a:pt x="1324" y="1953"/>
                  <a:pt x="1574" y="1860"/>
                  <a:pt x="1775" y="1674"/>
                </a:cubicBezTo>
                <a:cubicBezTo>
                  <a:pt x="2147" y="1302"/>
                  <a:pt x="2147" y="673"/>
                  <a:pt x="1775" y="301"/>
                </a:cubicBezTo>
                <a:cubicBezTo>
                  <a:pt x="1574" y="100"/>
                  <a:pt x="1324" y="0"/>
                  <a:pt x="107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57"/>
          <p:cNvSpPr/>
          <p:nvPr/>
        </p:nvSpPr>
        <p:spPr>
          <a:xfrm>
            <a:off x="7842452" y="2205081"/>
            <a:ext cx="1380618" cy="1955200"/>
          </a:xfrm>
          <a:custGeom>
            <a:avLst/>
            <a:gdLst/>
            <a:ahLst/>
            <a:cxnLst/>
            <a:rect l="l" t="t" r="r" b="b"/>
            <a:pathLst>
              <a:path w="15169" h="21482" extrusionOk="0">
                <a:moveTo>
                  <a:pt x="5892" y="0"/>
                </a:moveTo>
                <a:cubicBezTo>
                  <a:pt x="1137" y="0"/>
                  <a:pt x="0" y="21482"/>
                  <a:pt x="0" y="21482"/>
                </a:cubicBezTo>
                <a:lnTo>
                  <a:pt x="8701" y="21482"/>
                </a:lnTo>
                <a:cubicBezTo>
                  <a:pt x="8701" y="21482"/>
                  <a:pt x="15168" y="2364"/>
                  <a:pt x="12020" y="1706"/>
                </a:cubicBezTo>
                <a:cubicBezTo>
                  <a:pt x="11914" y="1683"/>
                  <a:pt x="11808" y="1672"/>
                  <a:pt x="11704" y="1672"/>
                </a:cubicBezTo>
                <a:cubicBezTo>
                  <a:pt x="8733" y="1672"/>
                  <a:pt x="6560" y="10641"/>
                  <a:pt x="6443" y="10641"/>
                </a:cubicBezTo>
                <a:cubicBezTo>
                  <a:pt x="6442" y="10641"/>
                  <a:pt x="6440" y="10639"/>
                  <a:pt x="6440" y="10635"/>
                </a:cubicBezTo>
                <a:cubicBezTo>
                  <a:pt x="6382" y="10320"/>
                  <a:pt x="9216" y="447"/>
                  <a:pt x="6125" y="17"/>
                </a:cubicBezTo>
                <a:cubicBezTo>
                  <a:pt x="6046" y="6"/>
                  <a:pt x="5969" y="0"/>
                  <a:pt x="589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57"/>
          <p:cNvSpPr/>
          <p:nvPr/>
        </p:nvSpPr>
        <p:spPr>
          <a:xfrm>
            <a:off x="5552746" y="1893987"/>
            <a:ext cx="2761235" cy="1792191"/>
          </a:xfrm>
          <a:custGeom>
            <a:avLst/>
            <a:gdLst/>
            <a:ahLst/>
            <a:cxnLst/>
            <a:rect l="l" t="t" r="r" b="b"/>
            <a:pathLst>
              <a:path w="30338" h="19691" extrusionOk="0">
                <a:moveTo>
                  <a:pt x="3292" y="1"/>
                </a:moveTo>
                <a:cubicBezTo>
                  <a:pt x="1461" y="1"/>
                  <a:pt x="1" y="1461"/>
                  <a:pt x="1" y="3264"/>
                </a:cubicBezTo>
                <a:lnTo>
                  <a:pt x="1" y="16400"/>
                </a:lnTo>
                <a:cubicBezTo>
                  <a:pt x="1" y="18203"/>
                  <a:pt x="1461" y="19691"/>
                  <a:pt x="3292" y="19691"/>
                </a:cubicBezTo>
                <a:lnTo>
                  <a:pt x="27075" y="19691"/>
                </a:lnTo>
                <a:cubicBezTo>
                  <a:pt x="28878" y="19691"/>
                  <a:pt x="30337" y="18203"/>
                  <a:pt x="30337" y="16400"/>
                </a:cubicBezTo>
                <a:lnTo>
                  <a:pt x="30337" y="3264"/>
                </a:lnTo>
                <a:cubicBezTo>
                  <a:pt x="30337" y="1461"/>
                  <a:pt x="28878" y="1"/>
                  <a:pt x="2707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57"/>
          <p:cNvSpPr/>
          <p:nvPr/>
        </p:nvSpPr>
        <p:spPr>
          <a:xfrm>
            <a:off x="5672615" y="1998201"/>
            <a:ext cx="2524139" cy="1443145"/>
          </a:xfrm>
          <a:custGeom>
            <a:avLst/>
            <a:gdLst/>
            <a:ahLst/>
            <a:cxnLst/>
            <a:rect l="l" t="t" r="r" b="b"/>
            <a:pathLst>
              <a:path w="27733" h="15856" extrusionOk="0">
                <a:moveTo>
                  <a:pt x="0" y="1"/>
                </a:moveTo>
                <a:lnTo>
                  <a:pt x="0" y="15856"/>
                </a:lnTo>
                <a:lnTo>
                  <a:pt x="27732" y="15856"/>
                </a:lnTo>
                <a:lnTo>
                  <a:pt x="2773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571;p57"/>
          <p:cNvSpPr/>
          <p:nvPr/>
        </p:nvSpPr>
        <p:spPr>
          <a:xfrm>
            <a:off x="6430602" y="3686100"/>
            <a:ext cx="1005542" cy="291887"/>
          </a:xfrm>
          <a:custGeom>
            <a:avLst/>
            <a:gdLst/>
            <a:ahLst/>
            <a:cxnLst/>
            <a:rect l="l" t="t" r="r" b="b"/>
            <a:pathLst>
              <a:path w="11048" h="3207" extrusionOk="0">
                <a:moveTo>
                  <a:pt x="1" y="1"/>
                </a:moveTo>
                <a:lnTo>
                  <a:pt x="1" y="3206"/>
                </a:lnTo>
                <a:lnTo>
                  <a:pt x="11048" y="3206"/>
                </a:lnTo>
                <a:lnTo>
                  <a:pt x="11048" y="1"/>
                </a:lnTo>
                <a:close/>
              </a:path>
            </a:pathLst>
          </a:custGeom>
          <a:solidFill>
            <a:srgbClr val="E3E9F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 name="Google Shape;572;p57"/>
          <p:cNvSpPr/>
          <p:nvPr/>
        </p:nvSpPr>
        <p:spPr>
          <a:xfrm>
            <a:off x="6144081" y="3957055"/>
            <a:ext cx="1578577" cy="203238"/>
          </a:xfrm>
          <a:custGeom>
            <a:avLst/>
            <a:gdLst/>
            <a:ahLst/>
            <a:cxnLst/>
            <a:rect l="l" t="t" r="r" b="b"/>
            <a:pathLst>
              <a:path w="17344" h="2233" extrusionOk="0">
                <a:moveTo>
                  <a:pt x="2261" y="0"/>
                </a:moveTo>
                <a:cubicBezTo>
                  <a:pt x="1031" y="0"/>
                  <a:pt x="1" y="1002"/>
                  <a:pt x="29" y="2233"/>
                </a:cubicBezTo>
                <a:lnTo>
                  <a:pt x="17344" y="2233"/>
                </a:lnTo>
                <a:cubicBezTo>
                  <a:pt x="17344" y="1002"/>
                  <a:pt x="16342" y="0"/>
                  <a:pt x="1511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57"/>
          <p:cNvSpPr/>
          <p:nvPr/>
        </p:nvSpPr>
        <p:spPr>
          <a:xfrm>
            <a:off x="6248295" y="3631399"/>
            <a:ext cx="1383257" cy="106943"/>
          </a:xfrm>
          <a:custGeom>
            <a:avLst/>
            <a:gdLst/>
            <a:ahLst/>
            <a:cxnLst/>
            <a:rect l="l" t="t" r="r" b="b"/>
            <a:pathLst>
              <a:path w="15198" h="1175" extrusionOk="0">
                <a:moveTo>
                  <a:pt x="716" y="1"/>
                </a:moveTo>
                <a:cubicBezTo>
                  <a:pt x="0" y="58"/>
                  <a:pt x="0" y="1117"/>
                  <a:pt x="716" y="1174"/>
                </a:cubicBezTo>
                <a:lnTo>
                  <a:pt x="14482" y="1174"/>
                </a:lnTo>
                <a:cubicBezTo>
                  <a:pt x="15197" y="1117"/>
                  <a:pt x="15197" y="58"/>
                  <a:pt x="1448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57"/>
          <p:cNvSpPr/>
          <p:nvPr/>
        </p:nvSpPr>
        <p:spPr>
          <a:xfrm>
            <a:off x="5302723" y="3798141"/>
            <a:ext cx="664324" cy="362152"/>
          </a:xfrm>
          <a:custGeom>
            <a:avLst/>
            <a:gdLst/>
            <a:ahLst/>
            <a:cxnLst/>
            <a:rect l="l" t="t" r="r" b="b"/>
            <a:pathLst>
              <a:path w="7299" h="3979" extrusionOk="0">
                <a:moveTo>
                  <a:pt x="1031" y="1"/>
                </a:moveTo>
                <a:cubicBezTo>
                  <a:pt x="487" y="1"/>
                  <a:pt x="1" y="458"/>
                  <a:pt x="1" y="1031"/>
                </a:cubicBezTo>
                <a:cubicBezTo>
                  <a:pt x="1" y="2662"/>
                  <a:pt x="1346" y="3979"/>
                  <a:pt x="2977" y="3979"/>
                </a:cubicBezTo>
                <a:lnTo>
                  <a:pt x="4322" y="3979"/>
                </a:lnTo>
                <a:cubicBezTo>
                  <a:pt x="5982" y="3979"/>
                  <a:pt x="7298" y="2662"/>
                  <a:pt x="7298" y="1031"/>
                </a:cubicBezTo>
                <a:cubicBezTo>
                  <a:pt x="7298" y="458"/>
                  <a:pt x="6841" y="1"/>
                  <a:pt x="626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575;p57"/>
          <p:cNvSpPr/>
          <p:nvPr/>
        </p:nvSpPr>
        <p:spPr>
          <a:xfrm>
            <a:off x="5237647" y="3256138"/>
            <a:ext cx="802304" cy="542090"/>
          </a:xfrm>
          <a:custGeom>
            <a:avLst/>
            <a:gdLst/>
            <a:ahLst/>
            <a:cxnLst/>
            <a:rect l="l" t="t" r="r" b="b"/>
            <a:pathLst>
              <a:path w="8815" h="5956" extrusionOk="0">
                <a:moveTo>
                  <a:pt x="4624" y="1"/>
                </a:moveTo>
                <a:cubicBezTo>
                  <a:pt x="4609" y="1"/>
                  <a:pt x="4594" y="2"/>
                  <a:pt x="4579" y="3"/>
                </a:cubicBezTo>
                <a:cubicBezTo>
                  <a:pt x="3492" y="60"/>
                  <a:pt x="3492" y="2951"/>
                  <a:pt x="3492" y="2951"/>
                </a:cubicBezTo>
                <a:cubicBezTo>
                  <a:pt x="3492" y="2951"/>
                  <a:pt x="2695" y="1756"/>
                  <a:pt x="2081" y="1756"/>
                </a:cubicBezTo>
                <a:cubicBezTo>
                  <a:pt x="1923" y="1756"/>
                  <a:pt x="1777" y="1835"/>
                  <a:pt x="1660" y="2035"/>
                </a:cubicBezTo>
                <a:cubicBezTo>
                  <a:pt x="1240" y="2714"/>
                  <a:pt x="1630" y="3394"/>
                  <a:pt x="1904" y="3742"/>
                </a:cubicBezTo>
                <a:lnTo>
                  <a:pt x="1904" y="3742"/>
                </a:lnTo>
                <a:cubicBezTo>
                  <a:pt x="1716" y="3560"/>
                  <a:pt x="1428" y="3341"/>
                  <a:pt x="1125" y="3341"/>
                </a:cubicBezTo>
                <a:cubicBezTo>
                  <a:pt x="959" y="3341"/>
                  <a:pt x="789" y="3407"/>
                  <a:pt x="630" y="3580"/>
                </a:cubicBezTo>
                <a:cubicBezTo>
                  <a:pt x="0" y="4296"/>
                  <a:pt x="2375" y="5927"/>
                  <a:pt x="2375" y="5927"/>
                </a:cubicBezTo>
                <a:lnTo>
                  <a:pt x="5924" y="5956"/>
                </a:lnTo>
                <a:cubicBezTo>
                  <a:pt x="5924" y="5956"/>
                  <a:pt x="8815" y="3552"/>
                  <a:pt x="8099" y="3094"/>
                </a:cubicBezTo>
                <a:cubicBezTo>
                  <a:pt x="7981" y="3013"/>
                  <a:pt x="7858" y="2980"/>
                  <a:pt x="7734" y="2980"/>
                </a:cubicBezTo>
                <a:cubicBezTo>
                  <a:pt x="7106" y="2980"/>
                  <a:pt x="6468" y="3838"/>
                  <a:pt x="6468" y="3838"/>
                </a:cubicBezTo>
                <a:cubicBezTo>
                  <a:pt x="6468" y="3838"/>
                  <a:pt x="8357" y="1262"/>
                  <a:pt x="7241" y="1062"/>
                </a:cubicBezTo>
                <a:cubicBezTo>
                  <a:pt x="7183" y="1050"/>
                  <a:pt x="7125" y="1044"/>
                  <a:pt x="7069" y="1044"/>
                </a:cubicBezTo>
                <a:cubicBezTo>
                  <a:pt x="6038" y="1044"/>
                  <a:pt x="5266" y="2922"/>
                  <a:pt x="5266" y="2922"/>
                </a:cubicBezTo>
                <a:cubicBezTo>
                  <a:pt x="5266" y="2922"/>
                  <a:pt x="5655" y="1"/>
                  <a:pt x="462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576;p57"/>
          <p:cNvSpPr/>
          <p:nvPr/>
        </p:nvSpPr>
        <p:spPr>
          <a:xfrm>
            <a:off x="4714028" y="4132990"/>
            <a:ext cx="4217305" cy="55702"/>
          </a:xfrm>
          <a:custGeom>
            <a:avLst/>
            <a:gdLst/>
            <a:ahLst/>
            <a:cxnLst/>
            <a:rect l="l" t="t" r="r" b="b"/>
            <a:pathLst>
              <a:path w="46336" h="612" extrusionOk="0">
                <a:moveTo>
                  <a:pt x="1060" y="1"/>
                </a:moveTo>
                <a:cubicBezTo>
                  <a:pt x="859" y="1"/>
                  <a:pt x="659" y="4"/>
                  <a:pt x="459" y="13"/>
                </a:cubicBezTo>
                <a:lnTo>
                  <a:pt x="401" y="13"/>
                </a:lnTo>
                <a:cubicBezTo>
                  <a:pt x="1" y="13"/>
                  <a:pt x="1" y="586"/>
                  <a:pt x="401" y="586"/>
                </a:cubicBezTo>
                <a:lnTo>
                  <a:pt x="44103" y="586"/>
                </a:lnTo>
                <a:cubicBezTo>
                  <a:pt x="44484" y="586"/>
                  <a:pt x="44879" y="611"/>
                  <a:pt x="45277" y="611"/>
                </a:cubicBezTo>
                <a:cubicBezTo>
                  <a:pt x="45477" y="611"/>
                  <a:pt x="45677" y="605"/>
                  <a:pt x="45877" y="586"/>
                </a:cubicBezTo>
                <a:lnTo>
                  <a:pt x="45963" y="586"/>
                </a:lnTo>
                <a:cubicBezTo>
                  <a:pt x="46335" y="586"/>
                  <a:pt x="46335" y="13"/>
                  <a:pt x="45963" y="13"/>
                </a:cubicBezTo>
                <a:lnTo>
                  <a:pt x="2262" y="13"/>
                </a:lnTo>
                <a:cubicBezTo>
                  <a:pt x="1861" y="13"/>
                  <a:pt x="1460" y="1"/>
                  <a:pt x="106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77" name="Google Shape;577;p57"/>
          <p:cNvGrpSpPr/>
          <p:nvPr/>
        </p:nvGrpSpPr>
        <p:grpSpPr>
          <a:xfrm>
            <a:off x="6151871" y="2100503"/>
            <a:ext cx="1578639" cy="1284706"/>
            <a:chOff x="2357113" y="709250"/>
            <a:chExt cx="2171252" cy="1766978"/>
          </a:xfrm>
        </p:grpSpPr>
        <p:sp>
          <p:nvSpPr>
            <p:cNvPr id="578" name="Google Shape;578;p57"/>
            <p:cNvSpPr/>
            <p:nvPr/>
          </p:nvSpPr>
          <p:spPr>
            <a:xfrm>
              <a:off x="3734270" y="747515"/>
              <a:ext cx="491253" cy="292716"/>
            </a:xfrm>
            <a:custGeom>
              <a:avLst/>
              <a:gdLst/>
              <a:ahLst/>
              <a:cxnLst/>
              <a:rect l="l" t="t" r="r" b="b"/>
              <a:pathLst>
                <a:path w="11246" h="6701" extrusionOk="0">
                  <a:moveTo>
                    <a:pt x="7977" y="2830"/>
                  </a:moveTo>
                  <a:cubicBezTo>
                    <a:pt x="9146" y="3597"/>
                    <a:pt x="10917" y="4272"/>
                    <a:pt x="11190" y="5787"/>
                  </a:cubicBezTo>
                  <a:cubicBezTo>
                    <a:pt x="11245" y="6079"/>
                    <a:pt x="11209" y="6390"/>
                    <a:pt x="11117" y="6700"/>
                  </a:cubicBezTo>
                  <a:cubicBezTo>
                    <a:pt x="7485" y="4875"/>
                    <a:pt x="3706" y="3159"/>
                    <a:pt x="0" y="1406"/>
                  </a:cubicBezTo>
                  <a:cubicBezTo>
                    <a:pt x="164" y="968"/>
                    <a:pt x="511" y="639"/>
                    <a:pt x="931" y="493"/>
                  </a:cubicBezTo>
                  <a:cubicBezTo>
                    <a:pt x="2209" y="0"/>
                    <a:pt x="3907" y="968"/>
                    <a:pt x="4911" y="1333"/>
                  </a:cubicBezTo>
                  <a:cubicBezTo>
                    <a:pt x="5257" y="767"/>
                    <a:pt x="5714" y="329"/>
                    <a:pt x="6499" y="329"/>
                  </a:cubicBezTo>
                  <a:cubicBezTo>
                    <a:pt x="7722" y="366"/>
                    <a:pt x="8525" y="1570"/>
                    <a:pt x="7977" y="283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57"/>
            <p:cNvSpPr/>
            <p:nvPr/>
          </p:nvSpPr>
          <p:spPr>
            <a:xfrm>
              <a:off x="3960717" y="796963"/>
              <a:ext cx="124451" cy="106891"/>
            </a:xfrm>
            <a:custGeom>
              <a:avLst/>
              <a:gdLst/>
              <a:ahLst/>
              <a:cxnLst/>
              <a:rect l="l" t="t" r="r" b="b"/>
              <a:pathLst>
                <a:path w="2849" h="2447" extrusionOk="0">
                  <a:moveTo>
                    <a:pt x="1516" y="19"/>
                  </a:moveTo>
                  <a:cubicBezTo>
                    <a:pt x="2848" y="55"/>
                    <a:pt x="2319" y="2446"/>
                    <a:pt x="1004" y="1935"/>
                  </a:cubicBezTo>
                  <a:cubicBezTo>
                    <a:pt x="0" y="1552"/>
                    <a:pt x="585" y="0"/>
                    <a:pt x="1516" y="19"/>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580;p57"/>
            <p:cNvSpPr/>
            <p:nvPr/>
          </p:nvSpPr>
          <p:spPr>
            <a:xfrm>
              <a:off x="3015791" y="723578"/>
              <a:ext cx="1337296" cy="1547059"/>
            </a:xfrm>
            <a:custGeom>
              <a:avLst/>
              <a:gdLst/>
              <a:ahLst/>
              <a:cxnLst/>
              <a:rect l="l" t="t" r="r" b="b"/>
              <a:pathLst>
                <a:path w="30614" h="35416" extrusionOk="0">
                  <a:moveTo>
                    <a:pt x="9274" y="4948"/>
                  </a:moveTo>
                  <a:cubicBezTo>
                    <a:pt x="9456" y="4473"/>
                    <a:pt x="9767" y="3761"/>
                    <a:pt x="10095" y="3068"/>
                  </a:cubicBezTo>
                  <a:cubicBezTo>
                    <a:pt x="10771" y="1644"/>
                    <a:pt x="11337" y="1"/>
                    <a:pt x="12614" y="56"/>
                  </a:cubicBezTo>
                  <a:cubicBezTo>
                    <a:pt x="13235" y="92"/>
                    <a:pt x="14075" y="402"/>
                    <a:pt x="14896" y="731"/>
                  </a:cubicBezTo>
                  <a:cubicBezTo>
                    <a:pt x="15718" y="1041"/>
                    <a:pt x="16466" y="1461"/>
                    <a:pt x="17215" y="1808"/>
                  </a:cubicBezTo>
                  <a:cubicBezTo>
                    <a:pt x="20482" y="3378"/>
                    <a:pt x="22837" y="4820"/>
                    <a:pt x="26233" y="6317"/>
                  </a:cubicBezTo>
                  <a:cubicBezTo>
                    <a:pt x="26981" y="6646"/>
                    <a:pt x="27748" y="7047"/>
                    <a:pt x="28478" y="7431"/>
                  </a:cubicBezTo>
                  <a:cubicBezTo>
                    <a:pt x="29482" y="7978"/>
                    <a:pt x="30559" y="8471"/>
                    <a:pt x="30596" y="9347"/>
                  </a:cubicBezTo>
                  <a:cubicBezTo>
                    <a:pt x="30614" y="9767"/>
                    <a:pt x="30267" y="10333"/>
                    <a:pt x="30048" y="10917"/>
                  </a:cubicBezTo>
                  <a:cubicBezTo>
                    <a:pt x="29811" y="11501"/>
                    <a:pt x="29500" y="12031"/>
                    <a:pt x="29281" y="12506"/>
                  </a:cubicBezTo>
                  <a:cubicBezTo>
                    <a:pt x="28734" y="13637"/>
                    <a:pt x="28223" y="14678"/>
                    <a:pt x="27766" y="15645"/>
                  </a:cubicBezTo>
                  <a:cubicBezTo>
                    <a:pt x="26653" y="17964"/>
                    <a:pt x="25813" y="19990"/>
                    <a:pt x="24845" y="22199"/>
                  </a:cubicBezTo>
                  <a:cubicBezTo>
                    <a:pt x="23933" y="24298"/>
                    <a:pt x="23056" y="26562"/>
                    <a:pt x="22016" y="28771"/>
                  </a:cubicBezTo>
                  <a:cubicBezTo>
                    <a:pt x="21121" y="30651"/>
                    <a:pt x="20263" y="33353"/>
                    <a:pt x="18876" y="34503"/>
                  </a:cubicBezTo>
                  <a:cubicBezTo>
                    <a:pt x="17762" y="35416"/>
                    <a:pt x="16247" y="34850"/>
                    <a:pt x="14458" y="34138"/>
                  </a:cubicBezTo>
                  <a:cubicBezTo>
                    <a:pt x="10935" y="32732"/>
                    <a:pt x="7886" y="31016"/>
                    <a:pt x="4637" y="29483"/>
                  </a:cubicBezTo>
                  <a:cubicBezTo>
                    <a:pt x="3870" y="29118"/>
                    <a:pt x="2958" y="28734"/>
                    <a:pt x="2154" y="28333"/>
                  </a:cubicBezTo>
                  <a:cubicBezTo>
                    <a:pt x="1223" y="27876"/>
                    <a:pt x="329" y="27347"/>
                    <a:pt x="164" y="26781"/>
                  </a:cubicBezTo>
                  <a:cubicBezTo>
                    <a:pt x="0" y="26233"/>
                    <a:pt x="457" y="25138"/>
                    <a:pt x="876" y="24207"/>
                  </a:cubicBezTo>
                  <a:cubicBezTo>
                    <a:pt x="1296" y="23221"/>
                    <a:pt x="1753" y="22308"/>
                    <a:pt x="2136" y="21487"/>
                  </a:cubicBezTo>
                  <a:cubicBezTo>
                    <a:pt x="4637" y="16138"/>
                    <a:pt x="6882" y="10406"/>
                    <a:pt x="9256" y="5003"/>
                  </a:cubicBezTo>
                  <a:cubicBezTo>
                    <a:pt x="9256" y="4984"/>
                    <a:pt x="9274" y="4966"/>
                    <a:pt x="9274" y="4948"/>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57"/>
            <p:cNvSpPr/>
            <p:nvPr/>
          </p:nvSpPr>
          <p:spPr>
            <a:xfrm>
              <a:off x="3142556" y="1637446"/>
              <a:ext cx="52681" cy="77362"/>
            </a:xfrm>
            <a:custGeom>
              <a:avLst/>
              <a:gdLst/>
              <a:ahLst/>
              <a:cxnLst/>
              <a:rect l="l" t="t" r="r" b="b"/>
              <a:pathLst>
                <a:path w="1206" h="1771" extrusionOk="0">
                  <a:moveTo>
                    <a:pt x="1206" y="128"/>
                  </a:moveTo>
                  <a:cubicBezTo>
                    <a:pt x="1206" y="420"/>
                    <a:pt x="950" y="876"/>
                    <a:pt x="658" y="1296"/>
                  </a:cubicBezTo>
                  <a:cubicBezTo>
                    <a:pt x="548" y="1479"/>
                    <a:pt x="348" y="1771"/>
                    <a:pt x="165" y="1680"/>
                  </a:cubicBezTo>
                  <a:cubicBezTo>
                    <a:pt x="1" y="1588"/>
                    <a:pt x="129" y="1205"/>
                    <a:pt x="202" y="1077"/>
                  </a:cubicBezTo>
                  <a:cubicBezTo>
                    <a:pt x="384" y="676"/>
                    <a:pt x="640" y="310"/>
                    <a:pt x="968" y="18"/>
                  </a:cubicBezTo>
                  <a:cubicBezTo>
                    <a:pt x="1060" y="0"/>
                    <a:pt x="1151" y="55"/>
                    <a:pt x="1206" y="128"/>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57"/>
            <p:cNvSpPr/>
            <p:nvPr/>
          </p:nvSpPr>
          <p:spPr>
            <a:xfrm>
              <a:off x="3168896" y="1703624"/>
              <a:ext cx="42285" cy="50279"/>
            </a:xfrm>
            <a:custGeom>
              <a:avLst/>
              <a:gdLst/>
              <a:ahLst/>
              <a:cxnLst/>
              <a:rect l="l" t="t" r="r" b="b"/>
              <a:pathLst>
                <a:path w="968" h="1151" extrusionOk="0">
                  <a:moveTo>
                    <a:pt x="493" y="37"/>
                  </a:moveTo>
                  <a:cubicBezTo>
                    <a:pt x="968" y="165"/>
                    <a:pt x="493" y="1150"/>
                    <a:pt x="146" y="931"/>
                  </a:cubicBezTo>
                  <a:cubicBezTo>
                    <a:pt x="0" y="822"/>
                    <a:pt x="55" y="274"/>
                    <a:pt x="237" y="92"/>
                  </a:cubicBezTo>
                  <a:cubicBezTo>
                    <a:pt x="311" y="19"/>
                    <a:pt x="402" y="0"/>
                    <a:pt x="493" y="37"/>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57"/>
            <p:cNvSpPr/>
            <p:nvPr/>
          </p:nvSpPr>
          <p:spPr>
            <a:xfrm>
              <a:off x="3103504" y="1804092"/>
              <a:ext cx="27127" cy="50279"/>
            </a:xfrm>
            <a:custGeom>
              <a:avLst/>
              <a:gdLst/>
              <a:ahLst/>
              <a:cxnLst/>
              <a:rect l="l" t="t" r="r" b="b"/>
              <a:pathLst>
                <a:path w="621" h="1151" extrusionOk="0">
                  <a:moveTo>
                    <a:pt x="384" y="37"/>
                  </a:moveTo>
                  <a:cubicBezTo>
                    <a:pt x="566" y="73"/>
                    <a:pt x="621" y="329"/>
                    <a:pt x="566" y="566"/>
                  </a:cubicBezTo>
                  <a:cubicBezTo>
                    <a:pt x="548" y="767"/>
                    <a:pt x="384" y="1150"/>
                    <a:pt x="183" y="1041"/>
                  </a:cubicBezTo>
                  <a:cubicBezTo>
                    <a:pt x="55" y="931"/>
                    <a:pt x="0" y="749"/>
                    <a:pt x="37" y="585"/>
                  </a:cubicBezTo>
                  <a:cubicBezTo>
                    <a:pt x="73" y="329"/>
                    <a:pt x="165" y="0"/>
                    <a:pt x="384" y="37"/>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57"/>
            <p:cNvSpPr/>
            <p:nvPr/>
          </p:nvSpPr>
          <p:spPr>
            <a:xfrm>
              <a:off x="3179249" y="887865"/>
              <a:ext cx="1011163" cy="1217693"/>
            </a:xfrm>
            <a:custGeom>
              <a:avLst/>
              <a:gdLst/>
              <a:ahLst/>
              <a:cxnLst/>
              <a:rect l="l" t="t" r="r" b="b"/>
              <a:pathLst>
                <a:path w="23148" h="27876" extrusionOk="0">
                  <a:moveTo>
                    <a:pt x="7485" y="3962"/>
                  </a:moveTo>
                  <a:cubicBezTo>
                    <a:pt x="7631" y="3597"/>
                    <a:pt x="7887" y="3012"/>
                    <a:pt x="8161" y="2465"/>
                  </a:cubicBezTo>
                  <a:cubicBezTo>
                    <a:pt x="8690" y="1315"/>
                    <a:pt x="9146" y="0"/>
                    <a:pt x="10096" y="0"/>
                  </a:cubicBezTo>
                  <a:cubicBezTo>
                    <a:pt x="10570" y="0"/>
                    <a:pt x="11173" y="219"/>
                    <a:pt x="11757" y="457"/>
                  </a:cubicBezTo>
                  <a:cubicBezTo>
                    <a:pt x="12359" y="676"/>
                    <a:pt x="12907" y="986"/>
                    <a:pt x="13454" y="1260"/>
                  </a:cubicBezTo>
                  <a:cubicBezTo>
                    <a:pt x="15828" y="2392"/>
                    <a:pt x="17544" y="3469"/>
                    <a:pt x="20008" y="4564"/>
                  </a:cubicBezTo>
                  <a:cubicBezTo>
                    <a:pt x="20556" y="4801"/>
                    <a:pt x="21103" y="5093"/>
                    <a:pt x="21633" y="5386"/>
                  </a:cubicBezTo>
                  <a:cubicBezTo>
                    <a:pt x="22381" y="5787"/>
                    <a:pt x="23148" y="6134"/>
                    <a:pt x="23148" y="6846"/>
                  </a:cubicBezTo>
                  <a:cubicBezTo>
                    <a:pt x="23148" y="7175"/>
                    <a:pt x="22874" y="7631"/>
                    <a:pt x="22692" y="8106"/>
                  </a:cubicBezTo>
                  <a:cubicBezTo>
                    <a:pt x="22509" y="8580"/>
                    <a:pt x="22272" y="9000"/>
                    <a:pt x="22089" y="9383"/>
                  </a:cubicBezTo>
                  <a:cubicBezTo>
                    <a:pt x="21651" y="10296"/>
                    <a:pt x="21249" y="11136"/>
                    <a:pt x="20866" y="11921"/>
                  </a:cubicBezTo>
                  <a:cubicBezTo>
                    <a:pt x="19990" y="13783"/>
                    <a:pt x="19314" y="15426"/>
                    <a:pt x="18529" y="17197"/>
                  </a:cubicBezTo>
                  <a:cubicBezTo>
                    <a:pt x="17781" y="18894"/>
                    <a:pt x="17087" y="20720"/>
                    <a:pt x="16248" y="22491"/>
                  </a:cubicBezTo>
                  <a:cubicBezTo>
                    <a:pt x="15536" y="24006"/>
                    <a:pt x="14805" y="26178"/>
                    <a:pt x="13747" y="27127"/>
                  </a:cubicBezTo>
                  <a:cubicBezTo>
                    <a:pt x="12907" y="27876"/>
                    <a:pt x="11793" y="27474"/>
                    <a:pt x="10479" y="26963"/>
                  </a:cubicBezTo>
                  <a:cubicBezTo>
                    <a:pt x="7923" y="25941"/>
                    <a:pt x="5714" y="24663"/>
                    <a:pt x="3341" y="23549"/>
                  </a:cubicBezTo>
                  <a:cubicBezTo>
                    <a:pt x="2775" y="23276"/>
                    <a:pt x="2118" y="23002"/>
                    <a:pt x="1534" y="22691"/>
                  </a:cubicBezTo>
                  <a:cubicBezTo>
                    <a:pt x="858" y="22363"/>
                    <a:pt x="201" y="21979"/>
                    <a:pt x="110" y="21541"/>
                  </a:cubicBezTo>
                  <a:cubicBezTo>
                    <a:pt x="0" y="21103"/>
                    <a:pt x="384" y="20227"/>
                    <a:pt x="712" y="19460"/>
                  </a:cubicBezTo>
                  <a:cubicBezTo>
                    <a:pt x="1041" y="18712"/>
                    <a:pt x="1406" y="17945"/>
                    <a:pt x="1716" y="17288"/>
                  </a:cubicBezTo>
                  <a:cubicBezTo>
                    <a:pt x="3725" y="12980"/>
                    <a:pt x="5550" y="8361"/>
                    <a:pt x="7467" y="3998"/>
                  </a:cubicBezTo>
                  <a:cubicBezTo>
                    <a:pt x="7467" y="3998"/>
                    <a:pt x="7485" y="3980"/>
                    <a:pt x="7485" y="3962"/>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 name="Google Shape;585;p57"/>
            <p:cNvSpPr/>
            <p:nvPr/>
          </p:nvSpPr>
          <p:spPr>
            <a:xfrm>
              <a:off x="3597109" y="954829"/>
              <a:ext cx="116458" cy="110080"/>
            </a:xfrm>
            <a:custGeom>
              <a:avLst/>
              <a:gdLst/>
              <a:ahLst/>
              <a:cxnLst/>
              <a:rect l="l" t="t" r="r" b="b"/>
              <a:pathLst>
                <a:path w="2666" h="2520" extrusionOk="0">
                  <a:moveTo>
                    <a:pt x="749" y="1297"/>
                  </a:moveTo>
                  <a:cubicBezTo>
                    <a:pt x="968" y="1133"/>
                    <a:pt x="1205" y="877"/>
                    <a:pt x="1461" y="658"/>
                  </a:cubicBezTo>
                  <a:cubicBezTo>
                    <a:pt x="1698" y="457"/>
                    <a:pt x="1972" y="147"/>
                    <a:pt x="2264" y="74"/>
                  </a:cubicBezTo>
                  <a:cubicBezTo>
                    <a:pt x="2410" y="19"/>
                    <a:pt x="2574" y="110"/>
                    <a:pt x="2629" y="256"/>
                  </a:cubicBezTo>
                  <a:cubicBezTo>
                    <a:pt x="2665" y="585"/>
                    <a:pt x="1972" y="1187"/>
                    <a:pt x="1826" y="1370"/>
                  </a:cubicBezTo>
                  <a:cubicBezTo>
                    <a:pt x="1552" y="1717"/>
                    <a:pt x="1260" y="2045"/>
                    <a:pt x="931" y="2337"/>
                  </a:cubicBezTo>
                  <a:cubicBezTo>
                    <a:pt x="785" y="2447"/>
                    <a:pt x="621" y="2502"/>
                    <a:pt x="457" y="2520"/>
                  </a:cubicBezTo>
                  <a:cubicBezTo>
                    <a:pt x="0" y="2465"/>
                    <a:pt x="0" y="1498"/>
                    <a:pt x="0" y="950"/>
                  </a:cubicBezTo>
                  <a:cubicBezTo>
                    <a:pt x="0" y="640"/>
                    <a:pt x="37" y="19"/>
                    <a:pt x="329" y="1"/>
                  </a:cubicBezTo>
                  <a:cubicBezTo>
                    <a:pt x="749" y="1"/>
                    <a:pt x="712" y="877"/>
                    <a:pt x="749" y="1297"/>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 name="Google Shape;586;p57"/>
            <p:cNvSpPr/>
            <p:nvPr/>
          </p:nvSpPr>
          <p:spPr>
            <a:xfrm>
              <a:off x="3444004" y="1271436"/>
              <a:ext cx="116458" cy="110080"/>
            </a:xfrm>
            <a:custGeom>
              <a:avLst/>
              <a:gdLst/>
              <a:ahLst/>
              <a:cxnLst/>
              <a:rect l="l" t="t" r="r" b="b"/>
              <a:pathLst>
                <a:path w="2666" h="2520" extrusionOk="0">
                  <a:moveTo>
                    <a:pt x="749" y="1278"/>
                  </a:moveTo>
                  <a:cubicBezTo>
                    <a:pt x="968" y="1114"/>
                    <a:pt x="1205" y="876"/>
                    <a:pt x="1461" y="639"/>
                  </a:cubicBezTo>
                  <a:cubicBezTo>
                    <a:pt x="1698" y="456"/>
                    <a:pt x="1972" y="146"/>
                    <a:pt x="2264" y="55"/>
                  </a:cubicBezTo>
                  <a:cubicBezTo>
                    <a:pt x="2410" y="18"/>
                    <a:pt x="2574" y="110"/>
                    <a:pt x="2611" y="256"/>
                  </a:cubicBezTo>
                  <a:cubicBezTo>
                    <a:pt x="2665" y="566"/>
                    <a:pt x="1972" y="1187"/>
                    <a:pt x="1826" y="1351"/>
                  </a:cubicBezTo>
                  <a:cubicBezTo>
                    <a:pt x="1552" y="1716"/>
                    <a:pt x="1260" y="2026"/>
                    <a:pt x="931" y="2318"/>
                  </a:cubicBezTo>
                  <a:cubicBezTo>
                    <a:pt x="785" y="2428"/>
                    <a:pt x="621" y="2501"/>
                    <a:pt x="457" y="2519"/>
                  </a:cubicBezTo>
                  <a:cubicBezTo>
                    <a:pt x="0" y="2464"/>
                    <a:pt x="0" y="1497"/>
                    <a:pt x="0" y="949"/>
                  </a:cubicBezTo>
                  <a:cubicBezTo>
                    <a:pt x="0" y="639"/>
                    <a:pt x="37" y="18"/>
                    <a:pt x="329" y="0"/>
                  </a:cubicBezTo>
                  <a:cubicBezTo>
                    <a:pt x="749" y="0"/>
                    <a:pt x="712" y="876"/>
                    <a:pt x="749" y="1278"/>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57"/>
            <p:cNvSpPr/>
            <p:nvPr/>
          </p:nvSpPr>
          <p:spPr>
            <a:xfrm>
              <a:off x="3500616" y="1122306"/>
              <a:ext cx="126810" cy="106105"/>
            </a:xfrm>
            <a:custGeom>
              <a:avLst/>
              <a:gdLst/>
              <a:ahLst/>
              <a:cxnLst/>
              <a:rect l="l" t="t" r="r" b="b"/>
              <a:pathLst>
                <a:path w="2903" h="2429" extrusionOk="0">
                  <a:moveTo>
                    <a:pt x="621" y="1406"/>
                  </a:moveTo>
                  <a:cubicBezTo>
                    <a:pt x="895" y="1223"/>
                    <a:pt x="1187" y="931"/>
                    <a:pt x="1534" y="676"/>
                  </a:cubicBezTo>
                  <a:cubicBezTo>
                    <a:pt x="1881" y="420"/>
                    <a:pt x="2209" y="128"/>
                    <a:pt x="2574" y="19"/>
                  </a:cubicBezTo>
                  <a:cubicBezTo>
                    <a:pt x="2702" y="0"/>
                    <a:pt x="2830" y="92"/>
                    <a:pt x="2866" y="219"/>
                  </a:cubicBezTo>
                  <a:cubicBezTo>
                    <a:pt x="2903" y="457"/>
                    <a:pt x="2465" y="785"/>
                    <a:pt x="2373" y="877"/>
                  </a:cubicBezTo>
                  <a:cubicBezTo>
                    <a:pt x="1990" y="1242"/>
                    <a:pt x="1570" y="1570"/>
                    <a:pt x="1150" y="1899"/>
                  </a:cubicBezTo>
                  <a:cubicBezTo>
                    <a:pt x="877" y="2100"/>
                    <a:pt x="365" y="2428"/>
                    <a:pt x="128" y="2008"/>
                  </a:cubicBezTo>
                  <a:cubicBezTo>
                    <a:pt x="0" y="1789"/>
                    <a:pt x="37" y="1260"/>
                    <a:pt x="73" y="895"/>
                  </a:cubicBezTo>
                  <a:cubicBezTo>
                    <a:pt x="110" y="548"/>
                    <a:pt x="219" y="219"/>
                    <a:pt x="457" y="292"/>
                  </a:cubicBezTo>
                  <a:cubicBezTo>
                    <a:pt x="712" y="365"/>
                    <a:pt x="603" y="1041"/>
                    <a:pt x="621" y="1406"/>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57"/>
            <p:cNvSpPr/>
            <p:nvPr/>
          </p:nvSpPr>
          <p:spPr>
            <a:xfrm>
              <a:off x="3293258" y="1576029"/>
              <a:ext cx="126068" cy="106105"/>
            </a:xfrm>
            <a:custGeom>
              <a:avLst/>
              <a:gdLst/>
              <a:ahLst/>
              <a:cxnLst/>
              <a:rect l="l" t="t" r="r" b="b"/>
              <a:pathLst>
                <a:path w="2886" h="2429" extrusionOk="0">
                  <a:moveTo>
                    <a:pt x="603" y="1406"/>
                  </a:moveTo>
                  <a:cubicBezTo>
                    <a:pt x="877" y="1224"/>
                    <a:pt x="1188" y="913"/>
                    <a:pt x="1516" y="676"/>
                  </a:cubicBezTo>
                  <a:cubicBezTo>
                    <a:pt x="1863" y="420"/>
                    <a:pt x="2192" y="110"/>
                    <a:pt x="2557" y="19"/>
                  </a:cubicBezTo>
                  <a:cubicBezTo>
                    <a:pt x="2684" y="0"/>
                    <a:pt x="2812" y="73"/>
                    <a:pt x="2867" y="220"/>
                  </a:cubicBezTo>
                  <a:cubicBezTo>
                    <a:pt x="2885" y="457"/>
                    <a:pt x="2465" y="785"/>
                    <a:pt x="2374" y="858"/>
                  </a:cubicBezTo>
                  <a:cubicBezTo>
                    <a:pt x="1973" y="1224"/>
                    <a:pt x="1571" y="1570"/>
                    <a:pt x="1133" y="1899"/>
                  </a:cubicBezTo>
                  <a:cubicBezTo>
                    <a:pt x="859" y="2100"/>
                    <a:pt x="366" y="2428"/>
                    <a:pt x="129" y="2009"/>
                  </a:cubicBezTo>
                  <a:cubicBezTo>
                    <a:pt x="1" y="1771"/>
                    <a:pt x="19" y="1260"/>
                    <a:pt x="74" y="895"/>
                  </a:cubicBezTo>
                  <a:cubicBezTo>
                    <a:pt x="110" y="548"/>
                    <a:pt x="202" y="220"/>
                    <a:pt x="457" y="293"/>
                  </a:cubicBezTo>
                  <a:cubicBezTo>
                    <a:pt x="713" y="384"/>
                    <a:pt x="603" y="1041"/>
                    <a:pt x="603" y="1406"/>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57"/>
            <p:cNvSpPr/>
            <p:nvPr/>
          </p:nvSpPr>
          <p:spPr>
            <a:xfrm>
              <a:off x="3350700" y="1440484"/>
              <a:ext cx="110866" cy="104489"/>
            </a:xfrm>
            <a:custGeom>
              <a:avLst/>
              <a:gdLst/>
              <a:ahLst/>
              <a:cxnLst/>
              <a:rect l="l" t="t" r="r" b="b"/>
              <a:pathLst>
                <a:path w="2538" h="2392" extrusionOk="0">
                  <a:moveTo>
                    <a:pt x="1716" y="0"/>
                  </a:moveTo>
                  <a:cubicBezTo>
                    <a:pt x="1534" y="0"/>
                    <a:pt x="1406" y="256"/>
                    <a:pt x="1278" y="511"/>
                  </a:cubicBezTo>
                  <a:lnTo>
                    <a:pt x="1223" y="621"/>
                  </a:lnTo>
                  <a:cubicBezTo>
                    <a:pt x="1187" y="676"/>
                    <a:pt x="1150" y="749"/>
                    <a:pt x="1114" y="822"/>
                  </a:cubicBezTo>
                  <a:lnTo>
                    <a:pt x="1041" y="785"/>
                  </a:lnTo>
                  <a:lnTo>
                    <a:pt x="895" y="730"/>
                  </a:lnTo>
                  <a:cubicBezTo>
                    <a:pt x="712" y="657"/>
                    <a:pt x="530" y="603"/>
                    <a:pt x="329" y="584"/>
                  </a:cubicBezTo>
                  <a:cubicBezTo>
                    <a:pt x="128" y="584"/>
                    <a:pt x="73" y="676"/>
                    <a:pt x="55" y="749"/>
                  </a:cubicBezTo>
                  <a:cubicBezTo>
                    <a:pt x="0" y="986"/>
                    <a:pt x="365" y="1205"/>
                    <a:pt x="840" y="1406"/>
                  </a:cubicBezTo>
                  <a:cubicBezTo>
                    <a:pt x="822" y="1461"/>
                    <a:pt x="804" y="1497"/>
                    <a:pt x="785" y="1552"/>
                  </a:cubicBezTo>
                  <a:cubicBezTo>
                    <a:pt x="658" y="1826"/>
                    <a:pt x="548" y="2118"/>
                    <a:pt x="621" y="2282"/>
                  </a:cubicBezTo>
                  <a:cubicBezTo>
                    <a:pt x="639" y="2337"/>
                    <a:pt x="694" y="2373"/>
                    <a:pt x="767" y="2392"/>
                  </a:cubicBezTo>
                  <a:lnTo>
                    <a:pt x="804" y="2392"/>
                  </a:lnTo>
                  <a:cubicBezTo>
                    <a:pt x="1023" y="2392"/>
                    <a:pt x="1242" y="2045"/>
                    <a:pt x="1461" y="1625"/>
                  </a:cubicBezTo>
                  <a:cubicBezTo>
                    <a:pt x="1607" y="1661"/>
                    <a:pt x="1753" y="1698"/>
                    <a:pt x="1881" y="1734"/>
                  </a:cubicBezTo>
                  <a:cubicBezTo>
                    <a:pt x="1972" y="1771"/>
                    <a:pt x="2081" y="1789"/>
                    <a:pt x="2191" y="1807"/>
                  </a:cubicBezTo>
                  <a:cubicBezTo>
                    <a:pt x="2392" y="1807"/>
                    <a:pt x="2465" y="1716"/>
                    <a:pt x="2501" y="1643"/>
                  </a:cubicBezTo>
                  <a:cubicBezTo>
                    <a:pt x="2538" y="1424"/>
                    <a:pt x="2246" y="1296"/>
                    <a:pt x="1972" y="1168"/>
                  </a:cubicBezTo>
                  <a:lnTo>
                    <a:pt x="1862" y="1132"/>
                  </a:lnTo>
                  <a:cubicBezTo>
                    <a:pt x="1808" y="1095"/>
                    <a:pt x="1753" y="1077"/>
                    <a:pt x="1698" y="1041"/>
                  </a:cubicBezTo>
                  <a:cubicBezTo>
                    <a:pt x="1753" y="895"/>
                    <a:pt x="1808" y="749"/>
                    <a:pt x="1844" y="621"/>
                  </a:cubicBezTo>
                  <a:cubicBezTo>
                    <a:pt x="1899" y="493"/>
                    <a:pt x="2027" y="91"/>
                    <a:pt x="177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57"/>
            <p:cNvSpPr/>
            <p:nvPr/>
          </p:nvSpPr>
          <p:spPr>
            <a:xfrm>
              <a:off x="3698364" y="1017032"/>
              <a:ext cx="429879" cy="256023"/>
            </a:xfrm>
            <a:custGeom>
              <a:avLst/>
              <a:gdLst/>
              <a:ahLst/>
              <a:cxnLst/>
              <a:rect l="l" t="t" r="r" b="b"/>
              <a:pathLst>
                <a:path w="9841" h="5861" extrusionOk="0">
                  <a:moveTo>
                    <a:pt x="475" y="1"/>
                  </a:moveTo>
                  <a:lnTo>
                    <a:pt x="1" y="986"/>
                  </a:lnTo>
                  <a:cubicBezTo>
                    <a:pt x="201" y="1096"/>
                    <a:pt x="402" y="1187"/>
                    <a:pt x="585" y="1279"/>
                  </a:cubicBezTo>
                  <a:cubicBezTo>
                    <a:pt x="3195" y="2556"/>
                    <a:pt x="5696" y="4017"/>
                    <a:pt x="8215" y="5313"/>
                  </a:cubicBezTo>
                  <a:cubicBezTo>
                    <a:pt x="8544" y="5477"/>
                    <a:pt x="8946" y="5714"/>
                    <a:pt x="9274" y="5861"/>
                  </a:cubicBezTo>
                  <a:cubicBezTo>
                    <a:pt x="9438" y="5550"/>
                    <a:pt x="9621" y="5240"/>
                    <a:pt x="9767" y="4893"/>
                  </a:cubicBezTo>
                  <a:cubicBezTo>
                    <a:pt x="9804" y="4856"/>
                    <a:pt x="9822" y="4802"/>
                    <a:pt x="9840" y="4747"/>
                  </a:cubicBezTo>
                  <a:cubicBezTo>
                    <a:pt x="9493" y="4546"/>
                    <a:pt x="9128" y="4364"/>
                    <a:pt x="8781" y="4199"/>
                  </a:cubicBezTo>
                  <a:cubicBezTo>
                    <a:pt x="7193" y="3341"/>
                    <a:pt x="5787" y="2593"/>
                    <a:pt x="4163" y="1790"/>
                  </a:cubicBezTo>
                  <a:cubicBezTo>
                    <a:pt x="3177" y="1297"/>
                    <a:pt x="2155" y="840"/>
                    <a:pt x="1096" y="311"/>
                  </a:cubicBezTo>
                  <a:lnTo>
                    <a:pt x="47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591;p57"/>
            <p:cNvSpPr/>
            <p:nvPr/>
          </p:nvSpPr>
          <p:spPr>
            <a:xfrm>
              <a:off x="3646513" y="1121519"/>
              <a:ext cx="427477" cy="253621"/>
            </a:xfrm>
            <a:custGeom>
              <a:avLst/>
              <a:gdLst/>
              <a:ahLst/>
              <a:cxnLst/>
              <a:rect l="l" t="t" r="r" b="b"/>
              <a:pathLst>
                <a:path w="9786" h="5806" extrusionOk="0">
                  <a:moveTo>
                    <a:pt x="494" y="0"/>
                  </a:moveTo>
                  <a:lnTo>
                    <a:pt x="1" y="986"/>
                  </a:lnTo>
                  <a:lnTo>
                    <a:pt x="220" y="1095"/>
                  </a:lnTo>
                  <a:cubicBezTo>
                    <a:pt x="2812" y="2373"/>
                    <a:pt x="5313" y="3815"/>
                    <a:pt x="7832" y="5130"/>
                  </a:cubicBezTo>
                  <a:cubicBezTo>
                    <a:pt x="8325" y="5385"/>
                    <a:pt x="8982" y="5787"/>
                    <a:pt x="9293" y="5805"/>
                  </a:cubicBezTo>
                  <a:cubicBezTo>
                    <a:pt x="9457" y="5458"/>
                    <a:pt x="9621" y="5093"/>
                    <a:pt x="9786" y="4728"/>
                  </a:cubicBezTo>
                  <a:cubicBezTo>
                    <a:pt x="9366" y="4454"/>
                    <a:pt x="8873" y="4235"/>
                    <a:pt x="8417" y="3998"/>
                  </a:cubicBezTo>
                  <a:cubicBezTo>
                    <a:pt x="6828" y="3158"/>
                    <a:pt x="5404" y="2410"/>
                    <a:pt x="3780" y="1588"/>
                  </a:cubicBezTo>
                  <a:cubicBezTo>
                    <a:pt x="2794" y="1114"/>
                    <a:pt x="1790" y="639"/>
                    <a:pt x="713" y="110"/>
                  </a:cubicBezTo>
                  <a:lnTo>
                    <a:pt x="494"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57"/>
            <p:cNvSpPr/>
            <p:nvPr/>
          </p:nvSpPr>
          <p:spPr>
            <a:xfrm>
              <a:off x="3596279" y="1223560"/>
              <a:ext cx="428263" cy="253621"/>
            </a:xfrm>
            <a:custGeom>
              <a:avLst/>
              <a:gdLst/>
              <a:ahLst/>
              <a:cxnLst/>
              <a:rect l="l" t="t" r="r" b="b"/>
              <a:pathLst>
                <a:path w="9804" h="5806" extrusionOk="0">
                  <a:moveTo>
                    <a:pt x="494" y="1"/>
                  </a:moveTo>
                  <a:lnTo>
                    <a:pt x="1" y="968"/>
                  </a:lnTo>
                  <a:cubicBezTo>
                    <a:pt x="293" y="1114"/>
                    <a:pt x="567" y="1260"/>
                    <a:pt x="822" y="1388"/>
                  </a:cubicBezTo>
                  <a:cubicBezTo>
                    <a:pt x="3415" y="2648"/>
                    <a:pt x="5934" y="4108"/>
                    <a:pt x="8435" y="5404"/>
                  </a:cubicBezTo>
                  <a:cubicBezTo>
                    <a:pt x="8672" y="5532"/>
                    <a:pt x="8909" y="5678"/>
                    <a:pt x="9165" y="5806"/>
                  </a:cubicBezTo>
                  <a:cubicBezTo>
                    <a:pt x="9384" y="5441"/>
                    <a:pt x="9585" y="5057"/>
                    <a:pt x="9804" y="4692"/>
                  </a:cubicBezTo>
                  <a:cubicBezTo>
                    <a:pt x="9530" y="4546"/>
                    <a:pt x="9274" y="4418"/>
                    <a:pt x="9019" y="4291"/>
                  </a:cubicBezTo>
                  <a:cubicBezTo>
                    <a:pt x="7431" y="3451"/>
                    <a:pt x="6007" y="2684"/>
                    <a:pt x="4382" y="1881"/>
                  </a:cubicBezTo>
                  <a:cubicBezTo>
                    <a:pt x="3396" y="1406"/>
                    <a:pt x="2374" y="932"/>
                    <a:pt x="1315" y="402"/>
                  </a:cubicBezTo>
                  <a:cubicBezTo>
                    <a:pt x="1060" y="275"/>
                    <a:pt x="804" y="147"/>
                    <a:pt x="49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 name="Google Shape;593;p57"/>
            <p:cNvSpPr/>
            <p:nvPr/>
          </p:nvSpPr>
          <p:spPr>
            <a:xfrm>
              <a:off x="3545259" y="1327217"/>
              <a:ext cx="420269" cy="249645"/>
            </a:xfrm>
            <a:custGeom>
              <a:avLst/>
              <a:gdLst/>
              <a:ahLst/>
              <a:cxnLst/>
              <a:rect l="l" t="t" r="r" b="b"/>
              <a:pathLst>
                <a:path w="9621" h="5715" extrusionOk="0">
                  <a:moveTo>
                    <a:pt x="493" y="1"/>
                  </a:moveTo>
                  <a:lnTo>
                    <a:pt x="1" y="1005"/>
                  </a:lnTo>
                  <a:lnTo>
                    <a:pt x="420" y="1224"/>
                  </a:lnTo>
                  <a:cubicBezTo>
                    <a:pt x="3031" y="2484"/>
                    <a:pt x="5532" y="3944"/>
                    <a:pt x="8051" y="5240"/>
                  </a:cubicBezTo>
                  <a:cubicBezTo>
                    <a:pt x="8325" y="5386"/>
                    <a:pt x="8653" y="5587"/>
                    <a:pt x="8946" y="5715"/>
                  </a:cubicBezTo>
                  <a:lnTo>
                    <a:pt x="9621" y="4638"/>
                  </a:lnTo>
                  <a:cubicBezTo>
                    <a:pt x="9292" y="4455"/>
                    <a:pt x="8946" y="4291"/>
                    <a:pt x="8617" y="4127"/>
                  </a:cubicBezTo>
                  <a:cubicBezTo>
                    <a:pt x="7047" y="3269"/>
                    <a:pt x="5623" y="2520"/>
                    <a:pt x="3998" y="1717"/>
                  </a:cubicBezTo>
                  <a:cubicBezTo>
                    <a:pt x="3013" y="1224"/>
                    <a:pt x="1990" y="768"/>
                    <a:pt x="932" y="238"/>
                  </a:cubicBezTo>
                  <a:lnTo>
                    <a:pt x="49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 name="Google Shape;594;p57"/>
            <p:cNvSpPr/>
            <p:nvPr/>
          </p:nvSpPr>
          <p:spPr>
            <a:xfrm>
              <a:off x="3499830" y="1421308"/>
              <a:ext cx="425031" cy="253664"/>
            </a:xfrm>
            <a:custGeom>
              <a:avLst/>
              <a:gdLst/>
              <a:ahLst/>
              <a:cxnLst/>
              <a:rect l="l" t="t" r="r" b="b"/>
              <a:pathLst>
                <a:path w="9730" h="5807" extrusionOk="0">
                  <a:moveTo>
                    <a:pt x="475" y="1"/>
                  </a:moveTo>
                  <a:lnTo>
                    <a:pt x="0" y="987"/>
                  </a:lnTo>
                  <a:lnTo>
                    <a:pt x="475" y="1224"/>
                  </a:lnTo>
                  <a:cubicBezTo>
                    <a:pt x="3067" y="2502"/>
                    <a:pt x="5586" y="3944"/>
                    <a:pt x="8087" y="5258"/>
                  </a:cubicBezTo>
                  <a:cubicBezTo>
                    <a:pt x="8434" y="5423"/>
                    <a:pt x="8835" y="5660"/>
                    <a:pt x="9146" y="5806"/>
                  </a:cubicBezTo>
                  <a:cubicBezTo>
                    <a:pt x="9328" y="5477"/>
                    <a:pt x="9511" y="5167"/>
                    <a:pt x="9657" y="4839"/>
                  </a:cubicBezTo>
                  <a:cubicBezTo>
                    <a:pt x="9693" y="4784"/>
                    <a:pt x="9712" y="4729"/>
                    <a:pt x="9730" y="4674"/>
                  </a:cubicBezTo>
                  <a:cubicBezTo>
                    <a:pt x="9383" y="4492"/>
                    <a:pt x="9018" y="4309"/>
                    <a:pt x="8671" y="4127"/>
                  </a:cubicBezTo>
                  <a:cubicBezTo>
                    <a:pt x="7083" y="3287"/>
                    <a:pt x="5659" y="2538"/>
                    <a:pt x="4034" y="1717"/>
                  </a:cubicBezTo>
                  <a:cubicBezTo>
                    <a:pt x="3049" y="1242"/>
                    <a:pt x="2045" y="768"/>
                    <a:pt x="986" y="238"/>
                  </a:cubicBezTo>
                  <a:lnTo>
                    <a:pt x="47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 name="Google Shape;595;p57"/>
            <p:cNvSpPr/>
            <p:nvPr/>
          </p:nvSpPr>
          <p:spPr>
            <a:xfrm>
              <a:off x="3447979" y="1525795"/>
              <a:ext cx="422672" cy="251218"/>
            </a:xfrm>
            <a:custGeom>
              <a:avLst/>
              <a:gdLst/>
              <a:ahLst/>
              <a:cxnLst/>
              <a:rect l="l" t="t" r="r" b="b"/>
              <a:pathLst>
                <a:path w="9676" h="5751" extrusionOk="0">
                  <a:moveTo>
                    <a:pt x="493" y="0"/>
                  </a:moveTo>
                  <a:lnTo>
                    <a:pt x="0" y="986"/>
                  </a:lnTo>
                  <a:lnTo>
                    <a:pt x="92" y="1041"/>
                  </a:lnTo>
                  <a:cubicBezTo>
                    <a:pt x="2702" y="2301"/>
                    <a:pt x="5221" y="3761"/>
                    <a:pt x="7722" y="5057"/>
                  </a:cubicBezTo>
                  <a:cubicBezTo>
                    <a:pt x="8215" y="5313"/>
                    <a:pt x="8872" y="5714"/>
                    <a:pt x="9183" y="5751"/>
                  </a:cubicBezTo>
                  <a:cubicBezTo>
                    <a:pt x="9347" y="5386"/>
                    <a:pt x="9511" y="5039"/>
                    <a:pt x="9676" y="4674"/>
                  </a:cubicBezTo>
                  <a:cubicBezTo>
                    <a:pt x="9256" y="4400"/>
                    <a:pt x="8763" y="4181"/>
                    <a:pt x="8307" y="3943"/>
                  </a:cubicBezTo>
                  <a:cubicBezTo>
                    <a:pt x="6718" y="3085"/>
                    <a:pt x="5294" y="2337"/>
                    <a:pt x="3670" y="1534"/>
                  </a:cubicBezTo>
                  <a:cubicBezTo>
                    <a:pt x="2684" y="1041"/>
                    <a:pt x="1662" y="585"/>
                    <a:pt x="603" y="55"/>
                  </a:cubicBezTo>
                  <a:lnTo>
                    <a:pt x="49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 name="Google Shape;596;p57"/>
            <p:cNvSpPr/>
            <p:nvPr/>
          </p:nvSpPr>
          <p:spPr>
            <a:xfrm>
              <a:off x="3398531" y="1627050"/>
              <a:ext cx="422672" cy="251262"/>
            </a:xfrm>
            <a:custGeom>
              <a:avLst/>
              <a:gdLst/>
              <a:ahLst/>
              <a:cxnLst/>
              <a:rect l="l" t="t" r="r" b="b"/>
              <a:pathLst>
                <a:path w="9676" h="5752" extrusionOk="0">
                  <a:moveTo>
                    <a:pt x="475" y="1"/>
                  </a:moveTo>
                  <a:lnTo>
                    <a:pt x="1" y="987"/>
                  </a:lnTo>
                  <a:cubicBezTo>
                    <a:pt x="238" y="1114"/>
                    <a:pt x="475" y="1224"/>
                    <a:pt x="694" y="1333"/>
                  </a:cubicBezTo>
                  <a:cubicBezTo>
                    <a:pt x="3287" y="2611"/>
                    <a:pt x="5787" y="4072"/>
                    <a:pt x="8307" y="5368"/>
                  </a:cubicBezTo>
                  <a:cubicBezTo>
                    <a:pt x="8544" y="5477"/>
                    <a:pt x="8800" y="5623"/>
                    <a:pt x="9037" y="5751"/>
                  </a:cubicBezTo>
                  <a:cubicBezTo>
                    <a:pt x="9256" y="5386"/>
                    <a:pt x="9475" y="5021"/>
                    <a:pt x="9676" y="4638"/>
                  </a:cubicBezTo>
                  <a:cubicBezTo>
                    <a:pt x="9420" y="4510"/>
                    <a:pt x="9146" y="4382"/>
                    <a:pt x="8891" y="4254"/>
                  </a:cubicBezTo>
                  <a:cubicBezTo>
                    <a:pt x="7303" y="3396"/>
                    <a:pt x="5879" y="2648"/>
                    <a:pt x="4254" y="1845"/>
                  </a:cubicBezTo>
                  <a:cubicBezTo>
                    <a:pt x="3268" y="1352"/>
                    <a:pt x="2264" y="895"/>
                    <a:pt x="1187" y="366"/>
                  </a:cubicBezTo>
                  <a:cubicBezTo>
                    <a:pt x="968" y="238"/>
                    <a:pt x="731" y="129"/>
                    <a:pt x="47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 name="Google Shape;597;p57"/>
            <p:cNvSpPr/>
            <p:nvPr/>
          </p:nvSpPr>
          <p:spPr>
            <a:xfrm>
              <a:off x="3346725" y="1731537"/>
              <a:ext cx="415464" cy="247243"/>
            </a:xfrm>
            <a:custGeom>
              <a:avLst/>
              <a:gdLst/>
              <a:ahLst/>
              <a:cxnLst/>
              <a:rect l="l" t="t" r="r" b="b"/>
              <a:pathLst>
                <a:path w="9511" h="5660" extrusionOk="0">
                  <a:moveTo>
                    <a:pt x="493" y="0"/>
                  </a:moveTo>
                  <a:lnTo>
                    <a:pt x="0" y="1004"/>
                  </a:lnTo>
                  <a:lnTo>
                    <a:pt x="310" y="1150"/>
                  </a:lnTo>
                  <a:cubicBezTo>
                    <a:pt x="2921" y="2428"/>
                    <a:pt x="5422" y="3870"/>
                    <a:pt x="7941" y="5185"/>
                  </a:cubicBezTo>
                  <a:cubicBezTo>
                    <a:pt x="8215" y="5331"/>
                    <a:pt x="8543" y="5513"/>
                    <a:pt x="8836" y="5659"/>
                  </a:cubicBezTo>
                  <a:lnTo>
                    <a:pt x="9511" y="4564"/>
                  </a:lnTo>
                  <a:cubicBezTo>
                    <a:pt x="9182" y="4400"/>
                    <a:pt x="8836" y="4235"/>
                    <a:pt x="8507" y="4053"/>
                  </a:cubicBezTo>
                  <a:cubicBezTo>
                    <a:pt x="6919" y="3213"/>
                    <a:pt x="5513" y="2465"/>
                    <a:pt x="3888" y="1661"/>
                  </a:cubicBezTo>
                  <a:cubicBezTo>
                    <a:pt x="2903" y="1169"/>
                    <a:pt x="1880" y="712"/>
                    <a:pt x="822" y="164"/>
                  </a:cubicBezTo>
                  <a:lnTo>
                    <a:pt x="49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 name="Google Shape;598;p57"/>
            <p:cNvSpPr/>
            <p:nvPr/>
          </p:nvSpPr>
          <p:spPr>
            <a:xfrm>
              <a:off x="3114643" y="2036917"/>
              <a:ext cx="50279" cy="90161"/>
            </a:xfrm>
            <a:custGeom>
              <a:avLst/>
              <a:gdLst/>
              <a:ahLst/>
              <a:cxnLst/>
              <a:rect l="l" t="t" r="r" b="b"/>
              <a:pathLst>
                <a:path w="1151" h="2064" extrusionOk="0">
                  <a:moveTo>
                    <a:pt x="1" y="1"/>
                  </a:moveTo>
                  <a:lnTo>
                    <a:pt x="256" y="1005"/>
                  </a:lnTo>
                  <a:cubicBezTo>
                    <a:pt x="329" y="1297"/>
                    <a:pt x="402" y="1589"/>
                    <a:pt x="457" y="1826"/>
                  </a:cubicBezTo>
                  <a:cubicBezTo>
                    <a:pt x="494" y="1899"/>
                    <a:pt x="512" y="2027"/>
                    <a:pt x="603" y="2064"/>
                  </a:cubicBezTo>
                  <a:lnTo>
                    <a:pt x="622" y="2064"/>
                  </a:lnTo>
                  <a:cubicBezTo>
                    <a:pt x="822" y="1461"/>
                    <a:pt x="950" y="804"/>
                    <a:pt x="115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57"/>
            <p:cNvSpPr/>
            <p:nvPr/>
          </p:nvSpPr>
          <p:spPr>
            <a:xfrm>
              <a:off x="3089919" y="1912554"/>
              <a:ext cx="98155" cy="125238"/>
            </a:xfrm>
            <a:custGeom>
              <a:avLst/>
              <a:gdLst/>
              <a:ahLst/>
              <a:cxnLst/>
              <a:rect l="l" t="t" r="r" b="b"/>
              <a:pathLst>
                <a:path w="2247" h="2867" extrusionOk="0">
                  <a:moveTo>
                    <a:pt x="1114" y="0"/>
                  </a:moveTo>
                  <a:cubicBezTo>
                    <a:pt x="968" y="0"/>
                    <a:pt x="804" y="0"/>
                    <a:pt x="658" y="18"/>
                  </a:cubicBezTo>
                  <a:cubicBezTo>
                    <a:pt x="494" y="18"/>
                    <a:pt x="330" y="55"/>
                    <a:pt x="183" y="110"/>
                  </a:cubicBezTo>
                  <a:cubicBezTo>
                    <a:pt x="74" y="256"/>
                    <a:pt x="1" y="438"/>
                    <a:pt x="1" y="639"/>
                  </a:cubicBezTo>
                  <a:cubicBezTo>
                    <a:pt x="37" y="822"/>
                    <a:pt x="92" y="1004"/>
                    <a:pt x="147" y="1168"/>
                  </a:cubicBezTo>
                  <a:cubicBezTo>
                    <a:pt x="293" y="1734"/>
                    <a:pt x="439" y="2300"/>
                    <a:pt x="585" y="2866"/>
                  </a:cubicBezTo>
                  <a:lnTo>
                    <a:pt x="1717" y="2848"/>
                  </a:lnTo>
                  <a:cubicBezTo>
                    <a:pt x="1717" y="2830"/>
                    <a:pt x="1735" y="2793"/>
                    <a:pt x="1735" y="2757"/>
                  </a:cubicBezTo>
                  <a:cubicBezTo>
                    <a:pt x="1863" y="2264"/>
                    <a:pt x="2009" y="1753"/>
                    <a:pt x="2137" y="1241"/>
                  </a:cubicBezTo>
                  <a:cubicBezTo>
                    <a:pt x="2192" y="1059"/>
                    <a:pt x="2228" y="895"/>
                    <a:pt x="2246" y="712"/>
                  </a:cubicBezTo>
                  <a:cubicBezTo>
                    <a:pt x="2173" y="511"/>
                    <a:pt x="2045" y="310"/>
                    <a:pt x="1918" y="146"/>
                  </a:cubicBezTo>
                  <a:cubicBezTo>
                    <a:pt x="1772" y="18"/>
                    <a:pt x="1352" y="0"/>
                    <a:pt x="111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 name="Google Shape;600;p57"/>
            <p:cNvSpPr/>
            <p:nvPr/>
          </p:nvSpPr>
          <p:spPr>
            <a:xfrm>
              <a:off x="3089133" y="1313676"/>
              <a:ext cx="113269" cy="630819"/>
            </a:xfrm>
            <a:custGeom>
              <a:avLst/>
              <a:gdLst/>
              <a:ahLst/>
              <a:cxnLst/>
              <a:rect l="l" t="t" r="r" b="b"/>
              <a:pathLst>
                <a:path w="2593" h="14441" extrusionOk="0">
                  <a:moveTo>
                    <a:pt x="1863" y="14002"/>
                  </a:moveTo>
                  <a:cubicBezTo>
                    <a:pt x="1735" y="14130"/>
                    <a:pt x="1607" y="14239"/>
                    <a:pt x="1461" y="14331"/>
                  </a:cubicBezTo>
                  <a:cubicBezTo>
                    <a:pt x="1352" y="14203"/>
                    <a:pt x="1242" y="14057"/>
                    <a:pt x="1151" y="13911"/>
                  </a:cubicBezTo>
                  <a:cubicBezTo>
                    <a:pt x="1023" y="13966"/>
                    <a:pt x="950" y="14203"/>
                    <a:pt x="767" y="14294"/>
                  </a:cubicBezTo>
                  <a:cubicBezTo>
                    <a:pt x="658" y="14166"/>
                    <a:pt x="548" y="14057"/>
                    <a:pt x="439" y="13929"/>
                  </a:cubicBezTo>
                  <a:cubicBezTo>
                    <a:pt x="274" y="14039"/>
                    <a:pt x="238" y="14294"/>
                    <a:pt x="55" y="14349"/>
                  </a:cubicBezTo>
                  <a:cubicBezTo>
                    <a:pt x="1" y="14057"/>
                    <a:pt x="1" y="13747"/>
                    <a:pt x="37" y="13455"/>
                  </a:cubicBezTo>
                  <a:cubicBezTo>
                    <a:pt x="165" y="9000"/>
                    <a:pt x="238" y="4473"/>
                    <a:pt x="384" y="1"/>
                  </a:cubicBezTo>
                  <a:cubicBezTo>
                    <a:pt x="1132" y="1"/>
                    <a:pt x="1844" y="19"/>
                    <a:pt x="2556" y="55"/>
                  </a:cubicBezTo>
                  <a:cubicBezTo>
                    <a:pt x="2593" y="183"/>
                    <a:pt x="2593" y="329"/>
                    <a:pt x="2575" y="475"/>
                  </a:cubicBezTo>
                  <a:cubicBezTo>
                    <a:pt x="2465" y="4747"/>
                    <a:pt x="2392" y="9146"/>
                    <a:pt x="2283" y="13455"/>
                  </a:cubicBezTo>
                  <a:cubicBezTo>
                    <a:pt x="2283" y="13783"/>
                    <a:pt x="2283" y="14112"/>
                    <a:pt x="2246" y="14422"/>
                  </a:cubicBezTo>
                  <a:cubicBezTo>
                    <a:pt x="2082" y="14440"/>
                    <a:pt x="1990" y="14130"/>
                    <a:pt x="1863" y="14002"/>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 name="Google Shape;601;p57"/>
            <p:cNvSpPr/>
            <p:nvPr/>
          </p:nvSpPr>
          <p:spPr>
            <a:xfrm>
              <a:off x="3106693" y="1247498"/>
              <a:ext cx="98111" cy="75789"/>
            </a:xfrm>
            <a:custGeom>
              <a:avLst/>
              <a:gdLst/>
              <a:ahLst/>
              <a:cxnLst/>
              <a:rect l="l" t="t" r="r" b="b"/>
              <a:pathLst>
                <a:path w="2246" h="1735" extrusionOk="0">
                  <a:moveTo>
                    <a:pt x="2173" y="1607"/>
                  </a:moveTo>
                  <a:cubicBezTo>
                    <a:pt x="1369" y="1735"/>
                    <a:pt x="730" y="1570"/>
                    <a:pt x="19" y="1534"/>
                  </a:cubicBezTo>
                  <a:cubicBezTo>
                    <a:pt x="0" y="1096"/>
                    <a:pt x="219" y="694"/>
                    <a:pt x="584" y="457"/>
                  </a:cubicBezTo>
                  <a:cubicBezTo>
                    <a:pt x="1388" y="0"/>
                    <a:pt x="2246" y="658"/>
                    <a:pt x="2173" y="1607"/>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 name="Google Shape;602;p57"/>
            <p:cNvSpPr/>
            <p:nvPr/>
          </p:nvSpPr>
          <p:spPr>
            <a:xfrm>
              <a:off x="3094724" y="1312890"/>
              <a:ext cx="115671" cy="97325"/>
            </a:xfrm>
            <a:custGeom>
              <a:avLst/>
              <a:gdLst/>
              <a:ahLst/>
              <a:cxnLst/>
              <a:rect l="l" t="t" r="r" b="b"/>
              <a:pathLst>
                <a:path w="2648" h="2228" extrusionOk="0">
                  <a:moveTo>
                    <a:pt x="183" y="2191"/>
                  </a:moveTo>
                  <a:cubicBezTo>
                    <a:pt x="201" y="1990"/>
                    <a:pt x="165" y="1808"/>
                    <a:pt x="73" y="1643"/>
                  </a:cubicBezTo>
                  <a:cubicBezTo>
                    <a:pt x="73" y="1552"/>
                    <a:pt x="146" y="1479"/>
                    <a:pt x="183" y="1388"/>
                  </a:cubicBezTo>
                  <a:cubicBezTo>
                    <a:pt x="0" y="1169"/>
                    <a:pt x="201" y="1004"/>
                    <a:pt x="201" y="840"/>
                  </a:cubicBezTo>
                  <a:cubicBezTo>
                    <a:pt x="201" y="767"/>
                    <a:pt x="146" y="694"/>
                    <a:pt x="146" y="639"/>
                  </a:cubicBezTo>
                  <a:cubicBezTo>
                    <a:pt x="146" y="511"/>
                    <a:pt x="220" y="457"/>
                    <a:pt x="238" y="329"/>
                  </a:cubicBezTo>
                  <a:cubicBezTo>
                    <a:pt x="256" y="219"/>
                    <a:pt x="183" y="146"/>
                    <a:pt x="238" y="55"/>
                  </a:cubicBezTo>
                  <a:cubicBezTo>
                    <a:pt x="603" y="0"/>
                    <a:pt x="986" y="0"/>
                    <a:pt x="1370" y="55"/>
                  </a:cubicBezTo>
                  <a:cubicBezTo>
                    <a:pt x="1735" y="55"/>
                    <a:pt x="2100" y="73"/>
                    <a:pt x="2483" y="110"/>
                  </a:cubicBezTo>
                  <a:cubicBezTo>
                    <a:pt x="2647" y="329"/>
                    <a:pt x="2501" y="566"/>
                    <a:pt x="2501" y="767"/>
                  </a:cubicBezTo>
                  <a:cubicBezTo>
                    <a:pt x="2501" y="895"/>
                    <a:pt x="2556" y="1004"/>
                    <a:pt x="2556" y="1132"/>
                  </a:cubicBezTo>
                  <a:cubicBezTo>
                    <a:pt x="2556" y="1315"/>
                    <a:pt x="2392" y="1479"/>
                    <a:pt x="2556" y="1771"/>
                  </a:cubicBezTo>
                  <a:cubicBezTo>
                    <a:pt x="2520" y="1917"/>
                    <a:pt x="2374" y="2008"/>
                    <a:pt x="2410" y="2191"/>
                  </a:cubicBezTo>
                  <a:cubicBezTo>
                    <a:pt x="2392" y="2209"/>
                    <a:pt x="2374" y="2227"/>
                    <a:pt x="2374" y="2209"/>
                  </a:cubicBezTo>
                  <a:cubicBezTo>
                    <a:pt x="1643" y="2209"/>
                    <a:pt x="895" y="2227"/>
                    <a:pt x="183" y="219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 name="Google Shape;603;p57"/>
            <p:cNvSpPr/>
            <p:nvPr/>
          </p:nvSpPr>
          <p:spPr>
            <a:xfrm>
              <a:off x="3700155" y="2273410"/>
              <a:ext cx="190456" cy="202818"/>
            </a:xfrm>
            <a:custGeom>
              <a:avLst/>
              <a:gdLst/>
              <a:ahLst/>
              <a:cxnLst/>
              <a:rect l="l" t="t" r="r" b="b"/>
              <a:pathLst>
                <a:path w="4360" h="4643" extrusionOk="0">
                  <a:moveTo>
                    <a:pt x="3275" y="0"/>
                  </a:moveTo>
                  <a:cubicBezTo>
                    <a:pt x="3119" y="0"/>
                    <a:pt x="2971" y="73"/>
                    <a:pt x="2880" y="209"/>
                  </a:cubicBezTo>
                  <a:lnTo>
                    <a:pt x="1146" y="2765"/>
                  </a:lnTo>
                  <a:cubicBezTo>
                    <a:pt x="1128" y="2802"/>
                    <a:pt x="1110" y="2820"/>
                    <a:pt x="1091" y="2856"/>
                  </a:cubicBezTo>
                  <a:lnTo>
                    <a:pt x="562" y="2510"/>
                  </a:lnTo>
                  <a:cubicBezTo>
                    <a:pt x="506" y="2464"/>
                    <a:pt x="448" y="2445"/>
                    <a:pt x="394" y="2445"/>
                  </a:cubicBezTo>
                  <a:cubicBezTo>
                    <a:pt x="167" y="2445"/>
                    <a:pt x="1" y="2786"/>
                    <a:pt x="252" y="2948"/>
                  </a:cubicBezTo>
                  <a:lnTo>
                    <a:pt x="252" y="2929"/>
                  </a:lnTo>
                  <a:lnTo>
                    <a:pt x="2680" y="4591"/>
                  </a:lnTo>
                  <a:cubicBezTo>
                    <a:pt x="2732" y="4627"/>
                    <a:pt x="2785" y="4642"/>
                    <a:pt x="2835" y="4642"/>
                  </a:cubicBezTo>
                  <a:cubicBezTo>
                    <a:pt x="3063" y="4642"/>
                    <a:pt x="3230" y="4317"/>
                    <a:pt x="2990" y="4153"/>
                  </a:cubicBezTo>
                  <a:lnTo>
                    <a:pt x="2406" y="3751"/>
                  </a:lnTo>
                  <a:cubicBezTo>
                    <a:pt x="2442" y="3714"/>
                    <a:pt x="2460" y="3696"/>
                    <a:pt x="2479" y="3660"/>
                  </a:cubicBezTo>
                  <a:lnTo>
                    <a:pt x="4213" y="1122"/>
                  </a:lnTo>
                  <a:cubicBezTo>
                    <a:pt x="4359" y="903"/>
                    <a:pt x="4304" y="593"/>
                    <a:pt x="4085" y="429"/>
                  </a:cubicBezTo>
                  <a:lnTo>
                    <a:pt x="3556" y="82"/>
                  </a:lnTo>
                  <a:cubicBezTo>
                    <a:pt x="3466" y="27"/>
                    <a:pt x="3369" y="0"/>
                    <a:pt x="3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 name="Google Shape;604;p57"/>
            <p:cNvSpPr/>
            <p:nvPr/>
          </p:nvSpPr>
          <p:spPr>
            <a:xfrm>
              <a:off x="3749908" y="2207494"/>
              <a:ext cx="231211" cy="160140"/>
            </a:xfrm>
            <a:custGeom>
              <a:avLst/>
              <a:gdLst/>
              <a:ahLst/>
              <a:cxnLst/>
              <a:rect l="l" t="t" r="r" b="b"/>
              <a:pathLst>
                <a:path w="5293" h="3666" extrusionOk="0">
                  <a:moveTo>
                    <a:pt x="571" y="1"/>
                  </a:moveTo>
                  <a:cubicBezTo>
                    <a:pt x="161" y="1"/>
                    <a:pt x="1" y="556"/>
                    <a:pt x="390" y="751"/>
                  </a:cubicBezTo>
                  <a:lnTo>
                    <a:pt x="2453" y="2157"/>
                  </a:lnTo>
                  <a:lnTo>
                    <a:pt x="4534" y="3562"/>
                  </a:lnTo>
                  <a:cubicBezTo>
                    <a:pt x="4615" y="3634"/>
                    <a:pt x="4705" y="3665"/>
                    <a:pt x="4792" y="3665"/>
                  </a:cubicBezTo>
                  <a:cubicBezTo>
                    <a:pt x="5057" y="3665"/>
                    <a:pt x="5293" y="3376"/>
                    <a:pt x="5155" y="3088"/>
                  </a:cubicBezTo>
                  <a:cubicBezTo>
                    <a:pt x="4443" y="1390"/>
                    <a:pt x="4133" y="897"/>
                    <a:pt x="3585" y="514"/>
                  </a:cubicBezTo>
                  <a:cubicBezTo>
                    <a:pt x="3019" y="130"/>
                    <a:pt x="2453" y="21"/>
                    <a:pt x="610" y="2"/>
                  </a:cubicBezTo>
                  <a:cubicBezTo>
                    <a:pt x="596" y="1"/>
                    <a:pt x="583" y="1"/>
                    <a:pt x="5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 name="Google Shape;605;p57"/>
            <p:cNvSpPr/>
            <p:nvPr/>
          </p:nvSpPr>
          <p:spPr>
            <a:xfrm>
              <a:off x="4239800" y="1559692"/>
              <a:ext cx="142798" cy="144676"/>
            </a:xfrm>
            <a:custGeom>
              <a:avLst/>
              <a:gdLst/>
              <a:ahLst/>
              <a:cxnLst/>
              <a:rect l="l" t="t" r="r" b="b"/>
              <a:pathLst>
                <a:path w="3269" h="3312" extrusionOk="0">
                  <a:moveTo>
                    <a:pt x="1651" y="1"/>
                  </a:moveTo>
                  <a:cubicBezTo>
                    <a:pt x="1499" y="1"/>
                    <a:pt x="1351" y="74"/>
                    <a:pt x="1260" y="210"/>
                  </a:cubicBezTo>
                  <a:lnTo>
                    <a:pt x="165" y="1835"/>
                  </a:lnTo>
                  <a:cubicBezTo>
                    <a:pt x="1" y="2054"/>
                    <a:pt x="56" y="2346"/>
                    <a:pt x="293" y="2492"/>
                  </a:cubicBezTo>
                  <a:lnTo>
                    <a:pt x="1352" y="3222"/>
                  </a:lnTo>
                  <a:cubicBezTo>
                    <a:pt x="1433" y="3284"/>
                    <a:pt x="1525" y="3312"/>
                    <a:pt x="1617" y="3312"/>
                  </a:cubicBezTo>
                  <a:cubicBezTo>
                    <a:pt x="1771" y="3312"/>
                    <a:pt x="1924" y="3232"/>
                    <a:pt x="2027" y="3094"/>
                  </a:cubicBezTo>
                  <a:lnTo>
                    <a:pt x="3122" y="1488"/>
                  </a:lnTo>
                  <a:cubicBezTo>
                    <a:pt x="3268" y="1269"/>
                    <a:pt x="3214" y="959"/>
                    <a:pt x="2995" y="813"/>
                  </a:cubicBezTo>
                  <a:lnTo>
                    <a:pt x="1918" y="82"/>
                  </a:lnTo>
                  <a:cubicBezTo>
                    <a:pt x="1835" y="27"/>
                    <a:pt x="1742" y="1"/>
                    <a:pt x="16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 name="Google Shape;606;p57"/>
            <p:cNvSpPr/>
            <p:nvPr/>
          </p:nvSpPr>
          <p:spPr>
            <a:xfrm>
              <a:off x="4317947" y="1518981"/>
              <a:ext cx="79808" cy="84831"/>
            </a:xfrm>
            <a:custGeom>
              <a:avLst/>
              <a:gdLst/>
              <a:ahLst/>
              <a:cxnLst/>
              <a:rect l="l" t="t" r="r" b="b"/>
              <a:pathLst>
                <a:path w="1827" h="1942" extrusionOk="0">
                  <a:moveTo>
                    <a:pt x="1247" y="0"/>
                  </a:moveTo>
                  <a:cubicBezTo>
                    <a:pt x="1176" y="0"/>
                    <a:pt x="1103" y="24"/>
                    <a:pt x="1041" y="65"/>
                  </a:cubicBezTo>
                  <a:lnTo>
                    <a:pt x="1041" y="83"/>
                  </a:lnTo>
                  <a:lnTo>
                    <a:pt x="92" y="1014"/>
                  </a:lnTo>
                  <a:cubicBezTo>
                    <a:pt x="1" y="1160"/>
                    <a:pt x="37" y="1343"/>
                    <a:pt x="183" y="1434"/>
                  </a:cubicBezTo>
                  <a:lnTo>
                    <a:pt x="840" y="1891"/>
                  </a:lnTo>
                  <a:cubicBezTo>
                    <a:pt x="896" y="1925"/>
                    <a:pt x="956" y="1941"/>
                    <a:pt x="1015" y="1941"/>
                  </a:cubicBezTo>
                  <a:cubicBezTo>
                    <a:pt x="1111" y="1941"/>
                    <a:pt x="1204" y="1897"/>
                    <a:pt x="1260" y="1818"/>
                  </a:cubicBezTo>
                  <a:cubicBezTo>
                    <a:pt x="1260" y="1818"/>
                    <a:pt x="1790" y="613"/>
                    <a:pt x="1790" y="595"/>
                  </a:cubicBezTo>
                  <a:cubicBezTo>
                    <a:pt x="1826" y="467"/>
                    <a:pt x="1790" y="321"/>
                    <a:pt x="1680" y="248"/>
                  </a:cubicBezTo>
                  <a:lnTo>
                    <a:pt x="1406" y="47"/>
                  </a:lnTo>
                  <a:cubicBezTo>
                    <a:pt x="1358" y="15"/>
                    <a:pt x="1303" y="0"/>
                    <a:pt x="12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 name="Google Shape;607;p57"/>
            <p:cNvSpPr/>
            <p:nvPr/>
          </p:nvSpPr>
          <p:spPr>
            <a:xfrm>
              <a:off x="4378577" y="1317433"/>
              <a:ext cx="149787" cy="214787"/>
            </a:xfrm>
            <a:custGeom>
              <a:avLst/>
              <a:gdLst/>
              <a:ahLst/>
              <a:cxnLst/>
              <a:rect l="l" t="t" r="r" b="b"/>
              <a:pathLst>
                <a:path w="3429" h="4917" extrusionOk="0">
                  <a:moveTo>
                    <a:pt x="3355" y="1"/>
                  </a:moveTo>
                  <a:cubicBezTo>
                    <a:pt x="3349" y="1"/>
                    <a:pt x="3344" y="2"/>
                    <a:pt x="3341" y="6"/>
                  </a:cubicBezTo>
                  <a:lnTo>
                    <a:pt x="0" y="4770"/>
                  </a:lnTo>
                  <a:lnTo>
                    <a:pt x="219" y="4916"/>
                  </a:lnTo>
                  <a:lnTo>
                    <a:pt x="3414" y="61"/>
                  </a:lnTo>
                  <a:cubicBezTo>
                    <a:pt x="3429" y="31"/>
                    <a:pt x="3383" y="1"/>
                    <a:pt x="335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 name="Google Shape;608;p57"/>
            <p:cNvSpPr/>
            <p:nvPr/>
          </p:nvSpPr>
          <p:spPr>
            <a:xfrm>
              <a:off x="4374559" y="1516971"/>
              <a:ext cx="23152" cy="16818"/>
            </a:xfrm>
            <a:custGeom>
              <a:avLst/>
              <a:gdLst/>
              <a:ahLst/>
              <a:cxnLst/>
              <a:rect l="l" t="t" r="r" b="b"/>
              <a:pathLst>
                <a:path w="530" h="385" extrusionOk="0">
                  <a:moveTo>
                    <a:pt x="122" y="1"/>
                  </a:moveTo>
                  <a:cubicBezTo>
                    <a:pt x="84" y="1"/>
                    <a:pt x="49" y="21"/>
                    <a:pt x="37" y="56"/>
                  </a:cubicBezTo>
                  <a:cubicBezTo>
                    <a:pt x="1" y="93"/>
                    <a:pt x="1" y="166"/>
                    <a:pt x="56" y="202"/>
                  </a:cubicBezTo>
                  <a:lnTo>
                    <a:pt x="311" y="367"/>
                  </a:lnTo>
                  <a:cubicBezTo>
                    <a:pt x="334" y="379"/>
                    <a:pt x="355" y="385"/>
                    <a:pt x="376" y="385"/>
                  </a:cubicBezTo>
                  <a:cubicBezTo>
                    <a:pt x="471" y="385"/>
                    <a:pt x="529" y="263"/>
                    <a:pt x="439" y="202"/>
                  </a:cubicBezTo>
                  <a:lnTo>
                    <a:pt x="183" y="20"/>
                  </a:lnTo>
                  <a:cubicBezTo>
                    <a:pt x="164" y="7"/>
                    <a:pt x="142" y="1"/>
                    <a:pt x="122" y="1"/>
                  </a:cubicBezTo>
                  <a:close/>
                </a:path>
              </a:pathLst>
            </a:custGeom>
            <a:solidFill>
              <a:srgbClr val="334F7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 name="Google Shape;609;p57"/>
            <p:cNvSpPr/>
            <p:nvPr/>
          </p:nvSpPr>
          <p:spPr>
            <a:xfrm>
              <a:off x="4221454" y="1665359"/>
              <a:ext cx="86972" cy="74173"/>
            </a:xfrm>
            <a:custGeom>
              <a:avLst/>
              <a:gdLst/>
              <a:ahLst/>
              <a:cxnLst/>
              <a:rect l="l" t="t" r="r" b="b"/>
              <a:pathLst>
                <a:path w="1991" h="1698" extrusionOk="0">
                  <a:moveTo>
                    <a:pt x="457" y="0"/>
                  </a:moveTo>
                  <a:lnTo>
                    <a:pt x="1" y="657"/>
                  </a:lnTo>
                  <a:lnTo>
                    <a:pt x="1534" y="1698"/>
                  </a:lnTo>
                  <a:lnTo>
                    <a:pt x="1991" y="1041"/>
                  </a:lnTo>
                  <a:lnTo>
                    <a:pt x="45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 name="Google Shape;610;p57"/>
            <p:cNvSpPr/>
            <p:nvPr/>
          </p:nvSpPr>
          <p:spPr>
            <a:xfrm>
              <a:off x="4211101" y="1635218"/>
              <a:ext cx="136508" cy="95403"/>
            </a:xfrm>
            <a:custGeom>
              <a:avLst/>
              <a:gdLst/>
              <a:ahLst/>
              <a:cxnLst/>
              <a:rect l="l" t="t" r="r" b="b"/>
              <a:pathLst>
                <a:path w="3125" h="2184" extrusionOk="0">
                  <a:moveTo>
                    <a:pt x="311" y="0"/>
                  </a:moveTo>
                  <a:cubicBezTo>
                    <a:pt x="225" y="0"/>
                    <a:pt x="137" y="45"/>
                    <a:pt x="92" y="124"/>
                  </a:cubicBezTo>
                  <a:cubicBezTo>
                    <a:pt x="1" y="234"/>
                    <a:pt x="37" y="398"/>
                    <a:pt x="165" y="489"/>
                  </a:cubicBezTo>
                  <a:lnTo>
                    <a:pt x="2593" y="2132"/>
                  </a:lnTo>
                  <a:cubicBezTo>
                    <a:pt x="2645" y="2168"/>
                    <a:pt x="2697" y="2184"/>
                    <a:pt x="2746" y="2184"/>
                  </a:cubicBezTo>
                  <a:cubicBezTo>
                    <a:pt x="2971" y="2184"/>
                    <a:pt x="3125" y="1859"/>
                    <a:pt x="2885" y="1694"/>
                  </a:cubicBezTo>
                  <a:lnTo>
                    <a:pt x="457" y="51"/>
                  </a:lnTo>
                  <a:cubicBezTo>
                    <a:pt x="416" y="17"/>
                    <a:pt x="364" y="0"/>
                    <a:pt x="3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 name="Google Shape;611;p57"/>
            <p:cNvSpPr/>
            <p:nvPr/>
          </p:nvSpPr>
          <p:spPr>
            <a:xfrm>
              <a:off x="3833908" y="1676847"/>
              <a:ext cx="481687" cy="617714"/>
            </a:xfrm>
            <a:custGeom>
              <a:avLst/>
              <a:gdLst/>
              <a:ahLst/>
              <a:cxnLst/>
              <a:rect l="l" t="t" r="r" b="b"/>
              <a:pathLst>
                <a:path w="11027" h="14141" extrusionOk="0">
                  <a:moveTo>
                    <a:pt x="8540" y="1"/>
                  </a:moveTo>
                  <a:cubicBezTo>
                    <a:pt x="8361" y="1"/>
                    <a:pt x="8183" y="89"/>
                    <a:pt x="8070" y="248"/>
                  </a:cubicBezTo>
                  <a:lnTo>
                    <a:pt x="1" y="12205"/>
                  </a:lnTo>
                  <a:lnTo>
                    <a:pt x="2776" y="14140"/>
                  </a:lnTo>
                  <a:lnTo>
                    <a:pt x="10863" y="2147"/>
                  </a:lnTo>
                  <a:cubicBezTo>
                    <a:pt x="11027" y="1873"/>
                    <a:pt x="10972" y="1526"/>
                    <a:pt x="10717" y="1362"/>
                  </a:cubicBezTo>
                  <a:lnTo>
                    <a:pt x="8855" y="102"/>
                  </a:lnTo>
                  <a:cubicBezTo>
                    <a:pt x="8758" y="33"/>
                    <a:pt x="8649" y="1"/>
                    <a:pt x="85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 name="Google Shape;612;p57"/>
            <p:cNvSpPr/>
            <p:nvPr/>
          </p:nvSpPr>
          <p:spPr>
            <a:xfrm>
              <a:off x="4091500" y="1676847"/>
              <a:ext cx="224091" cy="233352"/>
            </a:xfrm>
            <a:custGeom>
              <a:avLst/>
              <a:gdLst/>
              <a:ahLst/>
              <a:cxnLst/>
              <a:rect l="l" t="t" r="r" b="b"/>
              <a:pathLst>
                <a:path w="5130" h="5342" extrusionOk="0">
                  <a:moveTo>
                    <a:pt x="2638" y="1"/>
                  </a:moveTo>
                  <a:cubicBezTo>
                    <a:pt x="2455" y="1"/>
                    <a:pt x="2275" y="89"/>
                    <a:pt x="2173" y="248"/>
                  </a:cubicBezTo>
                  <a:lnTo>
                    <a:pt x="0" y="3461"/>
                  </a:lnTo>
                  <a:lnTo>
                    <a:pt x="2812" y="5341"/>
                  </a:lnTo>
                  <a:lnTo>
                    <a:pt x="4966" y="2147"/>
                  </a:lnTo>
                  <a:cubicBezTo>
                    <a:pt x="5130" y="1891"/>
                    <a:pt x="5057" y="1544"/>
                    <a:pt x="4801" y="1362"/>
                  </a:cubicBezTo>
                  <a:lnTo>
                    <a:pt x="2958" y="102"/>
                  </a:lnTo>
                  <a:cubicBezTo>
                    <a:pt x="2861" y="33"/>
                    <a:pt x="2749" y="1"/>
                    <a:pt x="263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 name="Google Shape;613;p57"/>
            <p:cNvSpPr/>
            <p:nvPr/>
          </p:nvSpPr>
          <p:spPr>
            <a:xfrm>
              <a:off x="4235039" y="1772335"/>
              <a:ext cx="52681" cy="40581"/>
            </a:xfrm>
            <a:custGeom>
              <a:avLst/>
              <a:gdLst/>
              <a:ahLst/>
              <a:cxnLst/>
              <a:rect l="l" t="t" r="r" b="b"/>
              <a:pathLst>
                <a:path w="1206" h="929" extrusionOk="0">
                  <a:moveTo>
                    <a:pt x="171" y="1"/>
                  </a:moveTo>
                  <a:cubicBezTo>
                    <a:pt x="122" y="1"/>
                    <a:pt x="76" y="20"/>
                    <a:pt x="55" y="52"/>
                  </a:cubicBezTo>
                  <a:cubicBezTo>
                    <a:pt x="0" y="125"/>
                    <a:pt x="18" y="235"/>
                    <a:pt x="91" y="289"/>
                  </a:cubicBezTo>
                  <a:lnTo>
                    <a:pt x="1022" y="928"/>
                  </a:lnTo>
                  <a:lnTo>
                    <a:pt x="1205" y="673"/>
                  </a:lnTo>
                  <a:lnTo>
                    <a:pt x="274" y="34"/>
                  </a:lnTo>
                  <a:cubicBezTo>
                    <a:pt x="243" y="11"/>
                    <a:pt x="206" y="1"/>
                    <a:pt x="1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4" name="Google Shape;614;p57"/>
            <p:cNvSpPr/>
            <p:nvPr/>
          </p:nvSpPr>
          <p:spPr>
            <a:xfrm>
              <a:off x="4193541" y="1833010"/>
              <a:ext cx="52681" cy="40494"/>
            </a:xfrm>
            <a:custGeom>
              <a:avLst/>
              <a:gdLst/>
              <a:ahLst/>
              <a:cxnLst/>
              <a:rect l="l" t="t" r="r" b="b"/>
              <a:pathLst>
                <a:path w="1206" h="927" extrusionOk="0">
                  <a:moveTo>
                    <a:pt x="178" y="0"/>
                  </a:moveTo>
                  <a:cubicBezTo>
                    <a:pt x="127" y="0"/>
                    <a:pt x="78" y="24"/>
                    <a:pt x="56" y="69"/>
                  </a:cubicBezTo>
                  <a:cubicBezTo>
                    <a:pt x="1" y="142"/>
                    <a:pt x="19" y="233"/>
                    <a:pt x="92" y="288"/>
                  </a:cubicBezTo>
                  <a:lnTo>
                    <a:pt x="1041" y="927"/>
                  </a:lnTo>
                  <a:lnTo>
                    <a:pt x="1206" y="671"/>
                  </a:lnTo>
                  <a:lnTo>
                    <a:pt x="275" y="32"/>
                  </a:lnTo>
                  <a:cubicBezTo>
                    <a:pt x="246" y="10"/>
                    <a:pt x="211" y="0"/>
                    <a:pt x="17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 name="Google Shape;615;p57"/>
            <p:cNvSpPr/>
            <p:nvPr/>
          </p:nvSpPr>
          <p:spPr>
            <a:xfrm>
              <a:off x="4152087" y="1892854"/>
              <a:ext cx="52681" cy="41236"/>
            </a:xfrm>
            <a:custGeom>
              <a:avLst/>
              <a:gdLst/>
              <a:ahLst/>
              <a:cxnLst/>
              <a:rect l="l" t="t" r="r" b="b"/>
              <a:pathLst>
                <a:path w="1206" h="944" extrusionOk="0">
                  <a:moveTo>
                    <a:pt x="183" y="0"/>
                  </a:moveTo>
                  <a:cubicBezTo>
                    <a:pt x="130" y="0"/>
                    <a:pt x="78" y="29"/>
                    <a:pt x="55" y="86"/>
                  </a:cubicBezTo>
                  <a:cubicBezTo>
                    <a:pt x="1" y="159"/>
                    <a:pt x="19" y="250"/>
                    <a:pt x="92" y="305"/>
                  </a:cubicBezTo>
                  <a:lnTo>
                    <a:pt x="1041" y="944"/>
                  </a:lnTo>
                  <a:lnTo>
                    <a:pt x="1206" y="688"/>
                  </a:lnTo>
                  <a:lnTo>
                    <a:pt x="275" y="31"/>
                  </a:lnTo>
                  <a:cubicBezTo>
                    <a:pt x="247" y="11"/>
                    <a:pt x="215" y="0"/>
                    <a:pt x="1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 name="Google Shape;616;p57"/>
            <p:cNvSpPr/>
            <p:nvPr/>
          </p:nvSpPr>
          <p:spPr>
            <a:xfrm>
              <a:off x="4110633" y="1954227"/>
              <a:ext cx="53467" cy="41280"/>
            </a:xfrm>
            <a:custGeom>
              <a:avLst/>
              <a:gdLst/>
              <a:ahLst/>
              <a:cxnLst/>
              <a:rect l="l" t="t" r="r" b="b"/>
              <a:pathLst>
                <a:path w="1224" h="945" extrusionOk="0">
                  <a:moveTo>
                    <a:pt x="183" y="0"/>
                  </a:moveTo>
                  <a:cubicBezTo>
                    <a:pt x="135" y="0"/>
                    <a:pt x="88" y="24"/>
                    <a:pt x="55" y="68"/>
                  </a:cubicBezTo>
                  <a:cubicBezTo>
                    <a:pt x="0" y="141"/>
                    <a:pt x="19" y="251"/>
                    <a:pt x="92" y="287"/>
                  </a:cubicBezTo>
                  <a:lnTo>
                    <a:pt x="1059" y="945"/>
                  </a:lnTo>
                  <a:lnTo>
                    <a:pt x="1224" y="689"/>
                  </a:lnTo>
                  <a:lnTo>
                    <a:pt x="274" y="32"/>
                  </a:lnTo>
                  <a:cubicBezTo>
                    <a:pt x="245" y="10"/>
                    <a:pt x="214" y="0"/>
                    <a:pt x="1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 name="Google Shape;617;p57"/>
            <p:cNvSpPr/>
            <p:nvPr/>
          </p:nvSpPr>
          <p:spPr>
            <a:xfrm>
              <a:off x="4069179" y="2015556"/>
              <a:ext cx="54254" cy="41367"/>
            </a:xfrm>
            <a:custGeom>
              <a:avLst/>
              <a:gdLst/>
              <a:ahLst/>
              <a:cxnLst/>
              <a:rect l="l" t="t" r="r" b="b"/>
              <a:pathLst>
                <a:path w="1242" h="947" extrusionOk="0">
                  <a:moveTo>
                    <a:pt x="177" y="0"/>
                  </a:moveTo>
                  <a:cubicBezTo>
                    <a:pt x="131" y="0"/>
                    <a:pt x="87" y="20"/>
                    <a:pt x="55" y="52"/>
                  </a:cubicBezTo>
                  <a:cubicBezTo>
                    <a:pt x="0" y="125"/>
                    <a:pt x="18" y="234"/>
                    <a:pt x="110" y="289"/>
                  </a:cubicBezTo>
                  <a:lnTo>
                    <a:pt x="1059" y="946"/>
                  </a:lnTo>
                  <a:lnTo>
                    <a:pt x="1241" y="672"/>
                  </a:lnTo>
                  <a:lnTo>
                    <a:pt x="274" y="34"/>
                  </a:lnTo>
                  <a:cubicBezTo>
                    <a:pt x="243" y="11"/>
                    <a:pt x="210" y="0"/>
                    <a:pt x="17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8" name="Google Shape;618;p57"/>
            <p:cNvSpPr/>
            <p:nvPr/>
          </p:nvSpPr>
          <p:spPr>
            <a:xfrm>
              <a:off x="4027681" y="2076143"/>
              <a:ext cx="54297" cy="41367"/>
            </a:xfrm>
            <a:custGeom>
              <a:avLst/>
              <a:gdLst/>
              <a:ahLst/>
              <a:cxnLst/>
              <a:rect l="l" t="t" r="r" b="b"/>
              <a:pathLst>
                <a:path w="1243" h="947" extrusionOk="0">
                  <a:moveTo>
                    <a:pt x="185" y="1"/>
                  </a:moveTo>
                  <a:cubicBezTo>
                    <a:pt x="138" y="1"/>
                    <a:pt x="87" y="20"/>
                    <a:pt x="56" y="52"/>
                  </a:cubicBezTo>
                  <a:cubicBezTo>
                    <a:pt x="1" y="125"/>
                    <a:pt x="19" y="235"/>
                    <a:pt x="110" y="289"/>
                  </a:cubicBezTo>
                  <a:lnTo>
                    <a:pt x="1060" y="947"/>
                  </a:lnTo>
                  <a:lnTo>
                    <a:pt x="1242" y="691"/>
                  </a:lnTo>
                  <a:lnTo>
                    <a:pt x="275" y="34"/>
                  </a:lnTo>
                  <a:cubicBezTo>
                    <a:pt x="252" y="11"/>
                    <a:pt x="219" y="1"/>
                    <a:pt x="1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9" name="Google Shape;619;p57"/>
            <p:cNvSpPr/>
            <p:nvPr/>
          </p:nvSpPr>
          <p:spPr>
            <a:xfrm>
              <a:off x="3987013" y="2136817"/>
              <a:ext cx="53467" cy="41324"/>
            </a:xfrm>
            <a:custGeom>
              <a:avLst/>
              <a:gdLst/>
              <a:ahLst/>
              <a:cxnLst/>
              <a:rect l="l" t="t" r="r" b="b"/>
              <a:pathLst>
                <a:path w="1224" h="946" extrusionOk="0">
                  <a:moveTo>
                    <a:pt x="174" y="0"/>
                  </a:moveTo>
                  <a:cubicBezTo>
                    <a:pt x="127" y="0"/>
                    <a:pt x="78" y="25"/>
                    <a:pt x="56" y="69"/>
                  </a:cubicBezTo>
                  <a:cubicBezTo>
                    <a:pt x="1" y="142"/>
                    <a:pt x="19" y="233"/>
                    <a:pt x="92" y="288"/>
                  </a:cubicBezTo>
                  <a:lnTo>
                    <a:pt x="1060" y="945"/>
                  </a:lnTo>
                  <a:lnTo>
                    <a:pt x="1224" y="689"/>
                  </a:lnTo>
                  <a:lnTo>
                    <a:pt x="256" y="32"/>
                  </a:lnTo>
                  <a:cubicBezTo>
                    <a:pt x="235" y="11"/>
                    <a:pt x="205" y="0"/>
                    <a:pt x="17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0" name="Google Shape;620;p57"/>
            <p:cNvSpPr/>
            <p:nvPr/>
          </p:nvSpPr>
          <p:spPr>
            <a:xfrm>
              <a:off x="2357113" y="709250"/>
              <a:ext cx="328580" cy="720106"/>
            </a:xfrm>
            <a:custGeom>
              <a:avLst/>
              <a:gdLst/>
              <a:ahLst/>
              <a:cxnLst/>
              <a:rect l="l" t="t" r="r" b="b"/>
              <a:pathLst>
                <a:path w="7522" h="16485" extrusionOk="0">
                  <a:moveTo>
                    <a:pt x="6645" y="2081"/>
                  </a:moveTo>
                  <a:cubicBezTo>
                    <a:pt x="5313" y="2355"/>
                    <a:pt x="4017" y="2757"/>
                    <a:pt x="2775" y="3286"/>
                  </a:cubicBezTo>
                  <a:cubicBezTo>
                    <a:pt x="2027" y="3615"/>
                    <a:pt x="1570" y="3980"/>
                    <a:pt x="1534" y="4947"/>
                  </a:cubicBezTo>
                  <a:cubicBezTo>
                    <a:pt x="1534" y="5458"/>
                    <a:pt x="1589" y="5988"/>
                    <a:pt x="1698" y="6499"/>
                  </a:cubicBezTo>
                  <a:cubicBezTo>
                    <a:pt x="1972" y="7923"/>
                    <a:pt x="2355" y="9347"/>
                    <a:pt x="2666" y="10679"/>
                  </a:cubicBezTo>
                  <a:cubicBezTo>
                    <a:pt x="3140" y="12706"/>
                    <a:pt x="3688" y="14422"/>
                    <a:pt x="3998" y="16247"/>
                  </a:cubicBezTo>
                  <a:cubicBezTo>
                    <a:pt x="3670" y="16338"/>
                    <a:pt x="3378" y="16430"/>
                    <a:pt x="3049" y="16485"/>
                  </a:cubicBezTo>
                  <a:cubicBezTo>
                    <a:pt x="2063" y="13819"/>
                    <a:pt x="1242" y="11081"/>
                    <a:pt x="585" y="8306"/>
                  </a:cubicBezTo>
                  <a:cubicBezTo>
                    <a:pt x="366" y="7339"/>
                    <a:pt x="92" y="6335"/>
                    <a:pt x="19" y="5349"/>
                  </a:cubicBezTo>
                  <a:cubicBezTo>
                    <a:pt x="1" y="5075"/>
                    <a:pt x="1" y="4783"/>
                    <a:pt x="19" y="4509"/>
                  </a:cubicBezTo>
                  <a:cubicBezTo>
                    <a:pt x="128" y="3067"/>
                    <a:pt x="1260" y="2337"/>
                    <a:pt x="2428" y="1899"/>
                  </a:cubicBezTo>
                  <a:cubicBezTo>
                    <a:pt x="3688" y="1406"/>
                    <a:pt x="5112" y="1242"/>
                    <a:pt x="6609" y="1059"/>
                  </a:cubicBezTo>
                  <a:cubicBezTo>
                    <a:pt x="6737" y="694"/>
                    <a:pt x="6682" y="0"/>
                    <a:pt x="7065" y="37"/>
                  </a:cubicBezTo>
                  <a:cubicBezTo>
                    <a:pt x="7503" y="73"/>
                    <a:pt x="7522" y="822"/>
                    <a:pt x="7522" y="1479"/>
                  </a:cubicBezTo>
                  <a:cubicBezTo>
                    <a:pt x="7522" y="2154"/>
                    <a:pt x="7485" y="2958"/>
                    <a:pt x="7029" y="2921"/>
                  </a:cubicBezTo>
                  <a:cubicBezTo>
                    <a:pt x="6682" y="2884"/>
                    <a:pt x="6737" y="2410"/>
                    <a:pt x="6645" y="208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1" name="Google Shape;621;p57"/>
            <p:cNvSpPr/>
            <p:nvPr/>
          </p:nvSpPr>
          <p:spPr>
            <a:xfrm>
              <a:off x="2800483" y="709250"/>
              <a:ext cx="328580" cy="720106"/>
            </a:xfrm>
            <a:custGeom>
              <a:avLst/>
              <a:gdLst/>
              <a:ahLst/>
              <a:cxnLst/>
              <a:rect l="l" t="t" r="r" b="b"/>
              <a:pathLst>
                <a:path w="7522" h="16485" extrusionOk="0">
                  <a:moveTo>
                    <a:pt x="877" y="2081"/>
                  </a:moveTo>
                  <a:cubicBezTo>
                    <a:pt x="2191" y="2355"/>
                    <a:pt x="3505" y="2757"/>
                    <a:pt x="4747" y="3286"/>
                  </a:cubicBezTo>
                  <a:cubicBezTo>
                    <a:pt x="5495" y="3615"/>
                    <a:pt x="5951" y="3980"/>
                    <a:pt x="5988" y="4947"/>
                  </a:cubicBezTo>
                  <a:cubicBezTo>
                    <a:pt x="5988" y="5458"/>
                    <a:pt x="5933" y="5988"/>
                    <a:pt x="5824" y="6499"/>
                  </a:cubicBezTo>
                  <a:cubicBezTo>
                    <a:pt x="5550" y="7923"/>
                    <a:pt x="5167" y="9347"/>
                    <a:pt x="4856" y="10679"/>
                  </a:cubicBezTo>
                  <a:cubicBezTo>
                    <a:pt x="4382" y="12706"/>
                    <a:pt x="3816" y="14422"/>
                    <a:pt x="3524" y="16247"/>
                  </a:cubicBezTo>
                  <a:cubicBezTo>
                    <a:pt x="3852" y="16338"/>
                    <a:pt x="4144" y="16430"/>
                    <a:pt x="4473" y="16485"/>
                  </a:cubicBezTo>
                  <a:cubicBezTo>
                    <a:pt x="5459" y="13819"/>
                    <a:pt x="6280" y="11081"/>
                    <a:pt x="6937" y="8306"/>
                  </a:cubicBezTo>
                  <a:cubicBezTo>
                    <a:pt x="7156" y="7339"/>
                    <a:pt x="7430" y="6335"/>
                    <a:pt x="7503" y="5349"/>
                  </a:cubicBezTo>
                  <a:cubicBezTo>
                    <a:pt x="7521" y="5075"/>
                    <a:pt x="7521" y="4783"/>
                    <a:pt x="7503" y="4509"/>
                  </a:cubicBezTo>
                  <a:cubicBezTo>
                    <a:pt x="7394" y="3067"/>
                    <a:pt x="6262" y="2337"/>
                    <a:pt x="5093" y="1899"/>
                  </a:cubicBezTo>
                  <a:cubicBezTo>
                    <a:pt x="3834" y="1406"/>
                    <a:pt x="2410" y="1242"/>
                    <a:pt x="913" y="1059"/>
                  </a:cubicBezTo>
                  <a:cubicBezTo>
                    <a:pt x="785" y="694"/>
                    <a:pt x="840" y="0"/>
                    <a:pt x="457" y="37"/>
                  </a:cubicBezTo>
                  <a:cubicBezTo>
                    <a:pt x="19" y="73"/>
                    <a:pt x="0" y="822"/>
                    <a:pt x="0" y="1479"/>
                  </a:cubicBezTo>
                  <a:cubicBezTo>
                    <a:pt x="0" y="2154"/>
                    <a:pt x="37" y="2958"/>
                    <a:pt x="493" y="2921"/>
                  </a:cubicBezTo>
                  <a:cubicBezTo>
                    <a:pt x="822" y="2884"/>
                    <a:pt x="767" y="2410"/>
                    <a:pt x="877" y="208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2" name="Google Shape;622;p57"/>
            <p:cNvSpPr/>
            <p:nvPr/>
          </p:nvSpPr>
          <p:spPr>
            <a:xfrm>
              <a:off x="2464745" y="1387061"/>
              <a:ext cx="1220926" cy="885968"/>
            </a:xfrm>
            <a:custGeom>
              <a:avLst/>
              <a:gdLst/>
              <a:ahLst/>
              <a:cxnLst/>
              <a:rect l="l" t="t" r="r" b="b"/>
              <a:pathLst>
                <a:path w="27950" h="20282" extrusionOk="0">
                  <a:moveTo>
                    <a:pt x="10753" y="0"/>
                  </a:moveTo>
                  <a:cubicBezTo>
                    <a:pt x="11593" y="73"/>
                    <a:pt x="12414" y="146"/>
                    <a:pt x="13236" y="219"/>
                  </a:cubicBezTo>
                  <a:cubicBezTo>
                    <a:pt x="12761" y="3815"/>
                    <a:pt x="11155" y="6261"/>
                    <a:pt x="8015" y="7193"/>
                  </a:cubicBezTo>
                  <a:cubicBezTo>
                    <a:pt x="8344" y="8799"/>
                    <a:pt x="8617" y="10296"/>
                    <a:pt x="9165" y="11665"/>
                  </a:cubicBezTo>
                  <a:cubicBezTo>
                    <a:pt x="9676" y="12943"/>
                    <a:pt x="10352" y="14148"/>
                    <a:pt x="11191" y="15225"/>
                  </a:cubicBezTo>
                  <a:cubicBezTo>
                    <a:pt x="12013" y="16302"/>
                    <a:pt x="12889" y="17178"/>
                    <a:pt x="14203" y="17799"/>
                  </a:cubicBezTo>
                  <a:cubicBezTo>
                    <a:pt x="15481" y="18401"/>
                    <a:pt x="17307" y="18511"/>
                    <a:pt x="18913" y="17981"/>
                  </a:cubicBezTo>
                  <a:cubicBezTo>
                    <a:pt x="20282" y="17525"/>
                    <a:pt x="21286" y="16612"/>
                    <a:pt x="22071" y="15553"/>
                  </a:cubicBezTo>
                  <a:cubicBezTo>
                    <a:pt x="22875" y="14440"/>
                    <a:pt x="23276" y="13052"/>
                    <a:pt x="23495" y="11391"/>
                  </a:cubicBezTo>
                  <a:cubicBezTo>
                    <a:pt x="23605" y="10533"/>
                    <a:pt x="23660" y="9712"/>
                    <a:pt x="23842" y="8945"/>
                  </a:cubicBezTo>
                  <a:cubicBezTo>
                    <a:pt x="24371" y="6736"/>
                    <a:pt x="25266" y="4838"/>
                    <a:pt x="27767" y="4491"/>
                  </a:cubicBezTo>
                  <a:cubicBezTo>
                    <a:pt x="27803" y="4655"/>
                    <a:pt x="27840" y="4801"/>
                    <a:pt x="27876" y="4965"/>
                  </a:cubicBezTo>
                  <a:cubicBezTo>
                    <a:pt x="27913" y="5130"/>
                    <a:pt x="27949" y="5294"/>
                    <a:pt x="27949" y="5458"/>
                  </a:cubicBezTo>
                  <a:cubicBezTo>
                    <a:pt x="27913" y="5623"/>
                    <a:pt x="27639" y="5714"/>
                    <a:pt x="27511" y="5805"/>
                  </a:cubicBezTo>
                  <a:cubicBezTo>
                    <a:pt x="27384" y="5933"/>
                    <a:pt x="27238" y="6061"/>
                    <a:pt x="27091" y="6170"/>
                  </a:cubicBezTo>
                  <a:cubicBezTo>
                    <a:pt x="26124" y="7211"/>
                    <a:pt x="25576" y="8708"/>
                    <a:pt x="25302" y="10405"/>
                  </a:cubicBezTo>
                  <a:cubicBezTo>
                    <a:pt x="25156" y="11318"/>
                    <a:pt x="25120" y="12194"/>
                    <a:pt x="24956" y="13052"/>
                  </a:cubicBezTo>
                  <a:cubicBezTo>
                    <a:pt x="24773" y="13819"/>
                    <a:pt x="24518" y="14549"/>
                    <a:pt x="24171" y="15261"/>
                  </a:cubicBezTo>
                  <a:cubicBezTo>
                    <a:pt x="23550" y="16557"/>
                    <a:pt x="22619" y="17689"/>
                    <a:pt x="21451" y="18547"/>
                  </a:cubicBezTo>
                  <a:cubicBezTo>
                    <a:pt x="20191" y="19533"/>
                    <a:pt x="18658" y="20099"/>
                    <a:pt x="17069" y="20172"/>
                  </a:cubicBezTo>
                  <a:cubicBezTo>
                    <a:pt x="14642" y="20281"/>
                    <a:pt x="12250" y="19405"/>
                    <a:pt x="10479" y="17744"/>
                  </a:cubicBezTo>
                  <a:cubicBezTo>
                    <a:pt x="8873" y="16229"/>
                    <a:pt x="7668" y="14312"/>
                    <a:pt x="7029" y="12176"/>
                  </a:cubicBezTo>
                  <a:cubicBezTo>
                    <a:pt x="6518" y="10588"/>
                    <a:pt x="6153" y="8945"/>
                    <a:pt x="5952" y="7266"/>
                  </a:cubicBezTo>
                  <a:cubicBezTo>
                    <a:pt x="4419" y="6992"/>
                    <a:pt x="3031" y="6207"/>
                    <a:pt x="2027" y="5020"/>
                  </a:cubicBezTo>
                  <a:cubicBezTo>
                    <a:pt x="987" y="3870"/>
                    <a:pt x="275" y="2446"/>
                    <a:pt x="1" y="913"/>
                  </a:cubicBezTo>
                  <a:cubicBezTo>
                    <a:pt x="804" y="694"/>
                    <a:pt x="1626" y="493"/>
                    <a:pt x="2484" y="329"/>
                  </a:cubicBezTo>
                  <a:cubicBezTo>
                    <a:pt x="2885" y="1789"/>
                    <a:pt x="3469" y="3085"/>
                    <a:pt x="4437" y="4053"/>
                  </a:cubicBezTo>
                  <a:cubicBezTo>
                    <a:pt x="4912" y="4564"/>
                    <a:pt x="5532" y="4929"/>
                    <a:pt x="6208" y="5111"/>
                  </a:cubicBezTo>
                  <a:cubicBezTo>
                    <a:pt x="6974" y="5276"/>
                    <a:pt x="7796" y="5130"/>
                    <a:pt x="8453" y="4692"/>
                  </a:cubicBezTo>
                  <a:cubicBezTo>
                    <a:pt x="9786" y="3815"/>
                    <a:pt x="10479" y="2136"/>
                    <a:pt x="10698" y="91"/>
                  </a:cubicBezTo>
                  <a:cubicBezTo>
                    <a:pt x="10698" y="55"/>
                    <a:pt x="10717" y="18"/>
                    <a:pt x="107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3" name="Google Shape;623;p57"/>
            <p:cNvSpPr/>
            <p:nvPr/>
          </p:nvSpPr>
          <p:spPr>
            <a:xfrm>
              <a:off x="3587543" y="1464378"/>
              <a:ext cx="306258" cy="319013"/>
            </a:xfrm>
            <a:custGeom>
              <a:avLst/>
              <a:gdLst/>
              <a:ahLst/>
              <a:cxnLst/>
              <a:rect l="l" t="t" r="r" b="b"/>
              <a:pathLst>
                <a:path w="7011" h="7303" extrusionOk="0">
                  <a:moveTo>
                    <a:pt x="3469" y="56"/>
                  </a:moveTo>
                  <a:cubicBezTo>
                    <a:pt x="4473" y="1"/>
                    <a:pt x="5440" y="402"/>
                    <a:pt x="6097" y="1169"/>
                  </a:cubicBezTo>
                  <a:cubicBezTo>
                    <a:pt x="6681" y="1808"/>
                    <a:pt x="6992" y="2629"/>
                    <a:pt x="7010" y="3487"/>
                  </a:cubicBezTo>
                  <a:cubicBezTo>
                    <a:pt x="7010" y="4418"/>
                    <a:pt x="6627" y="5295"/>
                    <a:pt x="5933" y="5915"/>
                  </a:cubicBezTo>
                  <a:cubicBezTo>
                    <a:pt x="5312" y="6518"/>
                    <a:pt x="4546" y="6919"/>
                    <a:pt x="3706" y="7084"/>
                  </a:cubicBezTo>
                  <a:cubicBezTo>
                    <a:pt x="2264" y="7303"/>
                    <a:pt x="1077" y="6372"/>
                    <a:pt x="548" y="5349"/>
                  </a:cubicBezTo>
                  <a:cubicBezTo>
                    <a:pt x="347" y="5003"/>
                    <a:pt x="219" y="4619"/>
                    <a:pt x="164" y="4218"/>
                  </a:cubicBezTo>
                  <a:cubicBezTo>
                    <a:pt x="0" y="2319"/>
                    <a:pt x="949" y="914"/>
                    <a:pt x="2136" y="348"/>
                  </a:cubicBezTo>
                  <a:cubicBezTo>
                    <a:pt x="2556" y="183"/>
                    <a:pt x="3012" y="74"/>
                    <a:pt x="3469" y="56"/>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4" name="Google Shape;624;p57"/>
            <p:cNvSpPr/>
            <p:nvPr/>
          </p:nvSpPr>
          <p:spPr>
            <a:xfrm>
              <a:off x="3651318" y="1519417"/>
              <a:ext cx="200983" cy="185039"/>
            </a:xfrm>
            <a:custGeom>
              <a:avLst/>
              <a:gdLst/>
              <a:ahLst/>
              <a:cxnLst/>
              <a:rect l="l" t="t" r="r" b="b"/>
              <a:pathLst>
                <a:path w="4601" h="4236" extrusionOk="0">
                  <a:moveTo>
                    <a:pt x="1917" y="110"/>
                  </a:moveTo>
                  <a:cubicBezTo>
                    <a:pt x="2666" y="0"/>
                    <a:pt x="3414" y="347"/>
                    <a:pt x="3834" y="986"/>
                  </a:cubicBezTo>
                  <a:cubicBezTo>
                    <a:pt x="3925" y="1114"/>
                    <a:pt x="3998" y="1260"/>
                    <a:pt x="4071" y="1406"/>
                  </a:cubicBezTo>
                  <a:cubicBezTo>
                    <a:pt x="4601" y="2739"/>
                    <a:pt x="3725" y="4217"/>
                    <a:pt x="2282" y="4236"/>
                  </a:cubicBezTo>
                  <a:cubicBezTo>
                    <a:pt x="1169" y="4236"/>
                    <a:pt x="165" y="3505"/>
                    <a:pt x="55" y="2428"/>
                  </a:cubicBezTo>
                  <a:cubicBezTo>
                    <a:pt x="0" y="1753"/>
                    <a:pt x="256" y="1077"/>
                    <a:pt x="785" y="639"/>
                  </a:cubicBezTo>
                  <a:cubicBezTo>
                    <a:pt x="1096" y="365"/>
                    <a:pt x="1497" y="165"/>
                    <a:pt x="1917" y="11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25" name="Google Shape;625;p57"/>
          <p:cNvGrpSpPr/>
          <p:nvPr/>
        </p:nvGrpSpPr>
        <p:grpSpPr>
          <a:xfrm>
            <a:off x="5424858" y="2654896"/>
            <a:ext cx="727013" cy="497802"/>
            <a:chOff x="4549425" y="3498550"/>
            <a:chExt cx="295375" cy="202250"/>
          </a:xfrm>
        </p:grpSpPr>
        <p:sp>
          <p:nvSpPr>
            <p:cNvPr id="626" name="Google Shape;626;p57"/>
            <p:cNvSpPr/>
            <p:nvPr/>
          </p:nvSpPr>
          <p:spPr>
            <a:xfrm>
              <a:off x="4549425" y="3498550"/>
              <a:ext cx="295375" cy="202250"/>
            </a:xfrm>
            <a:custGeom>
              <a:avLst/>
              <a:gdLst/>
              <a:ahLst/>
              <a:cxnLst/>
              <a:rect l="l" t="t" r="r" b="b"/>
              <a:pathLst>
                <a:path w="11815" h="8090" extrusionOk="0">
                  <a:moveTo>
                    <a:pt x="1" y="1"/>
                  </a:moveTo>
                  <a:lnTo>
                    <a:pt x="1" y="8090"/>
                  </a:lnTo>
                  <a:lnTo>
                    <a:pt x="11815" y="8090"/>
                  </a:lnTo>
                  <a:lnTo>
                    <a:pt x="1181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7" name="Google Shape;627;p57"/>
            <p:cNvSpPr/>
            <p:nvPr/>
          </p:nvSpPr>
          <p:spPr>
            <a:xfrm>
              <a:off x="4574450" y="3683025"/>
              <a:ext cx="18125" cy="17775"/>
            </a:xfrm>
            <a:custGeom>
              <a:avLst/>
              <a:gdLst/>
              <a:ahLst/>
              <a:cxnLst/>
              <a:rect l="l" t="t" r="r" b="b"/>
              <a:pathLst>
                <a:path w="725" h="711" extrusionOk="0">
                  <a:moveTo>
                    <a:pt x="0" y="0"/>
                  </a:moveTo>
                  <a:lnTo>
                    <a:pt x="0" y="711"/>
                  </a:lnTo>
                  <a:lnTo>
                    <a:pt x="725" y="711"/>
                  </a:lnTo>
                  <a:lnTo>
                    <a:pt x="72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8" name="Google Shape;628;p57"/>
            <p:cNvSpPr/>
            <p:nvPr/>
          </p:nvSpPr>
          <p:spPr>
            <a:xfrm>
              <a:off x="4612500" y="3631925"/>
              <a:ext cx="17775" cy="68875"/>
            </a:xfrm>
            <a:custGeom>
              <a:avLst/>
              <a:gdLst/>
              <a:ahLst/>
              <a:cxnLst/>
              <a:rect l="l" t="t" r="r" b="b"/>
              <a:pathLst>
                <a:path w="711" h="2755" extrusionOk="0">
                  <a:moveTo>
                    <a:pt x="0" y="0"/>
                  </a:moveTo>
                  <a:lnTo>
                    <a:pt x="0" y="2755"/>
                  </a:lnTo>
                  <a:lnTo>
                    <a:pt x="710" y="2755"/>
                  </a:lnTo>
                  <a:lnTo>
                    <a:pt x="710"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9" name="Google Shape;629;p57"/>
            <p:cNvSpPr/>
            <p:nvPr/>
          </p:nvSpPr>
          <p:spPr>
            <a:xfrm>
              <a:off x="4650175" y="3599675"/>
              <a:ext cx="17775" cy="101125"/>
            </a:xfrm>
            <a:custGeom>
              <a:avLst/>
              <a:gdLst/>
              <a:ahLst/>
              <a:cxnLst/>
              <a:rect l="l" t="t" r="r" b="b"/>
              <a:pathLst>
                <a:path w="711" h="4045" extrusionOk="0">
                  <a:moveTo>
                    <a:pt x="1" y="0"/>
                  </a:moveTo>
                  <a:lnTo>
                    <a:pt x="1" y="4045"/>
                  </a:lnTo>
                  <a:lnTo>
                    <a:pt x="711" y="4045"/>
                  </a:lnTo>
                  <a:lnTo>
                    <a:pt x="71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0" name="Google Shape;630;p57"/>
            <p:cNvSpPr/>
            <p:nvPr/>
          </p:nvSpPr>
          <p:spPr>
            <a:xfrm>
              <a:off x="4688225" y="3553275"/>
              <a:ext cx="17775" cy="147525"/>
            </a:xfrm>
            <a:custGeom>
              <a:avLst/>
              <a:gdLst/>
              <a:ahLst/>
              <a:cxnLst/>
              <a:rect l="l" t="t" r="r" b="b"/>
              <a:pathLst>
                <a:path w="711" h="5901" extrusionOk="0">
                  <a:moveTo>
                    <a:pt x="1" y="1"/>
                  </a:moveTo>
                  <a:lnTo>
                    <a:pt x="1" y="5901"/>
                  </a:lnTo>
                  <a:lnTo>
                    <a:pt x="711" y="5901"/>
                  </a:lnTo>
                  <a:lnTo>
                    <a:pt x="71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1" name="Google Shape;631;p57"/>
            <p:cNvSpPr/>
            <p:nvPr/>
          </p:nvSpPr>
          <p:spPr>
            <a:xfrm>
              <a:off x="4725925" y="3517050"/>
              <a:ext cx="17775" cy="183750"/>
            </a:xfrm>
            <a:custGeom>
              <a:avLst/>
              <a:gdLst/>
              <a:ahLst/>
              <a:cxnLst/>
              <a:rect l="l" t="t" r="r" b="b"/>
              <a:pathLst>
                <a:path w="711" h="7350" extrusionOk="0">
                  <a:moveTo>
                    <a:pt x="0" y="0"/>
                  </a:moveTo>
                  <a:lnTo>
                    <a:pt x="0" y="7350"/>
                  </a:lnTo>
                  <a:lnTo>
                    <a:pt x="711" y="7350"/>
                  </a:lnTo>
                  <a:lnTo>
                    <a:pt x="71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2" name="Google Shape;632;p57"/>
            <p:cNvSpPr/>
            <p:nvPr/>
          </p:nvSpPr>
          <p:spPr>
            <a:xfrm>
              <a:off x="4763600" y="3654025"/>
              <a:ext cx="18150" cy="46775"/>
            </a:xfrm>
            <a:custGeom>
              <a:avLst/>
              <a:gdLst/>
              <a:ahLst/>
              <a:cxnLst/>
              <a:rect l="l" t="t" r="r" b="b"/>
              <a:pathLst>
                <a:path w="726" h="1871" extrusionOk="0">
                  <a:moveTo>
                    <a:pt x="1" y="1"/>
                  </a:moveTo>
                  <a:lnTo>
                    <a:pt x="1" y="1871"/>
                  </a:lnTo>
                  <a:lnTo>
                    <a:pt x="726" y="1871"/>
                  </a:lnTo>
                  <a:lnTo>
                    <a:pt x="72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3" name="Google Shape;633;p57"/>
            <p:cNvSpPr/>
            <p:nvPr/>
          </p:nvSpPr>
          <p:spPr>
            <a:xfrm>
              <a:off x="4801650" y="3594225"/>
              <a:ext cx="17800" cy="106575"/>
            </a:xfrm>
            <a:custGeom>
              <a:avLst/>
              <a:gdLst/>
              <a:ahLst/>
              <a:cxnLst/>
              <a:rect l="l" t="t" r="r" b="b"/>
              <a:pathLst>
                <a:path w="712" h="4263" extrusionOk="0">
                  <a:moveTo>
                    <a:pt x="1" y="1"/>
                  </a:moveTo>
                  <a:lnTo>
                    <a:pt x="1" y="4263"/>
                  </a:lnTo>
                  <a:lnTo>
                    <a:pt x="711" y="4263"/>
                  </a:lnTo>
                  <a:lnTo>
                    <a:pt x="711"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34" name="Google Shape;634;p57"/>
          <p:cNvSpPr/>
          <p:nvPr/>
        </p:nvSpPr>
        <p:spPr>
          <a:xfrm flipH="1">
            <a:off x="5506865" y="1176769"/>
            <a:ext cx="533070" cy="497801"/>
          </a:xfrm>
          <a:custGeom>
            <a:avLst/>
            <a:gdLst/>
            <a:ahLst/>
            <a:cxnLst/>
            <a:rect l="l" t="t" r="r" b="b"/>
            <a:pathLst>
              <a:path w="10565" h="9866" extrusionOk="0">
                <a:moveTo>
                  <a:pt x="4552" y="1"/>
                </a:moveTo>
                <a:cubicBezTo>
                  <a:pt x="2229" y="1"/>
                  <a:pt x="0" y="1811"/>
                  <a:pt x="0" y="4539"/>
                </a:cubicBezTo>
                <a:cubicBezTo>
                  <a:pt x="0" y="6145"/>
                  <a:pt x="876" y="7642"/>
                  <a:pt x="2282" y="8463"/>
                </a:cubicBezTo>
                <a:cubicBezTo>
                  <a:pt x="2191" y="8902"/>
                  <a:pt x="2081" y="9358"/>
                  <a:pt x="1917" y="9778"/>
                </a:cubicBezTo>
                <a:cubicBezTo>
                  <a:pt x="1903" y="9831"/>
                  <a:pt x="1949" y="9865"/>
                  <a:pt x="1988" y="9865"/>
                </a:cubicBezTo>
                <a:cubicBezTo>
                  <a:pt x="2003" y="9865"/>
                  <a:pt x="2017" y="9861"/>
                  <a:pt x="2026" y="9851"/>
                </a:cubicBezTo>
                <a:lnTo>
                  <a:pt x="2884" y="8755"/>
                </a:lnTo>
                <a:cubicBezTo>
                  <a:pt x="3395" y="8956"/>
                  <a:pt x="3961" y="9048"/>
                  <a:pt x="4527" y="9048"/>
                </a:cubicBezTo>
                <a:cubicBezTo>
                  <a:pt x="4535" y="9048"/>
                  <a:pt x="4542" y="9048"/>
                  <a:pt x="4550" y="9048"/>
                </a:cubicBezTo>
                <a:cubicBezTo>
                  <a:pt x="8551" y="9048"/>
                  <a:pt x="10564" y="4186"/>
                  <a:pt x="7722" y="1344"/>
                </a:cubicBezTo>
                <a:cubicBezTo>
                  <a:pt x="6800" y="416"/>
                  <a:pt x="5665" y="1"/>
                  <a:pt x="455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5" name="Google Shape;635;p57"/>
          <p:cNvSpPr/>
          <p:nvPr/>
        </p:nvSpPr>
        <p:spPr>
          <a:xfrm flipH="1">
            <a:off x="5642945" y="1283132"/>
            <a:ext cx="337149" cy="285683"/>
          </a:xfrm>
          <a:custGeom>
            <a:avLst/>
            <a:gdLst/>
            <a:ahLst/>
            <a:cxnLst/>
            <a:rect l="l" t="t" r="r" b="b"/>
            <a:pathLst>
              <a:path w="6682" h="5662" extrusionOk="0">
                <a:moveTo>
                  <a:pt x="1721" y="1"/>
                </a:moveTo>
                <a:cubicBezTo>
                  <a:pt x="861" y="1"/>
                  <a:pt x="1" y="606"/>
                  <a:pt x="1" y="1700"/>
                </a:cubicBezTo>
                <a:cubicBezTo>
                  <a:pt x="1" y="3599"/>
                  <a:pt x="3341" y="5662"/>
                  <a:pt x="3341" y="5662"/>
                </a:cubicBezTo>
                <a:cubicBezTo>
                  <a:pt x="3341" y="5662"/>
                  <a:pt x="6682" y="3380"/>
                  <a:pt x="6682" y="1700"/>
                </a:cubicBezTo>
                <a:cubicBezTo>
                  <a:pt x="6682" y="769"/>
                  <a:pt x="5915" y="3"/>
                  <a:pt x="4984" y="3"/>
                </a:cubicBezTo>
                <a:cubicBezTo>
                  <a:pt x="4218" y="3"/>
                  <a:pt x="3560" y="496"/>
                  <a:pt x="3341" y="1226"/>
                </a:cubicBezTo>
                <a:cubicBezTo>
                  <a:pt x="3098" y="389"/>
                  <a:pt x="2410" y="1"/>
                  <a:pt x="172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6" name="Google Shape;636;p57"/>
          <p:cNvSpPr/>
          <p:nvPr/>
        </p:nvSpPr>
        <p:spPr>
          <a:xfrm flipH="1">
            <a:off x="5676095" y="1377183"/>
            <a:ext cx="283715" cy="105050"/>
          </a:xfrm>
          <a:custGeom>
            <a:avLst/>
            <a:gdLst/>
            <a:ahLst/>
            <a:cxnLst/>
            <a:rect l="l" t="t" r="r" b="b"/>
            <a:pathLst>
              <a:path w="5623" h="2082" extrusionOk="0">
                <a:moveTo>
                  <a:pt x="2428" y="1"/>
                </a:moveTo>
                <a:cubicBezTo>
                  <a:pt x="2410" y="1"/>
                  <a:pt x="2392" y="19"/>
                  <a:pt x="2373" y="37"/>
                </a:cubicBezTo>
                <a:lnTo>
                  <a:pt x="2081" y="1078"/>
                </a:lnTo>
                <a:lnTo>
                  <a:pt x="0" y="1078"/>
                </a:lnTo>
                <a:cubicBezTo>
                  <a:pt x="18" y="1114"/>
                  <a:pt x="55" y="1151"/>
                  <a:pt x="73" y="1187"/>
                </a:cubicBezTo>
                <a:lnTo>
                  <a:pt x="2136" y="1187"/>
                </a:lnTo>
                <a:cubicBezTo>
                  <a:pt x="2154" y="1187"/>
                  <a:pt x="2191" y="1169"/>
                  <a:pt x="2191" y="1151"/>
                </a:cubicBezTo>
                <a:lnTo>
                  <a:pt x="2428" y="293"/>
                </a:lnTo>
                <a:lnTo>
                  <a:pt x="2885" y="2027"/>
                </a:lnTo>
                <a:cubicBezTo>
                  <a:pt x="2903" y="2045"/>
                  <a:pt x="2921" y="2063"/>
                  <a:pt x="2939" y="2082"/>
                </a:cubicBezTo>
                <a:cubicBezTo>
                  <a:pt x="2976" y="2082"/>
                  <a:pt x="2994" y="2063"/>
                  <a:pt x="2994" y="2027"/>
                </a:cubicBezTo>
                <a:lnTo>
                  <a:pt x="3487" y="804"/>
                </a:lnTo>
                <a:lnTo>
                  <a:pt x="3651" y="1406"/>
                </a:lnTo>
                <a:cubicBezTo>
                  <a:pt x="3651" y="1425"/>
                  <a:pt x="3688" y="1443"/>
                  <a:pt x="3706" y="1443"/>
                </a:cubicBezTo>
                <a:lnTo>
                  <a:pt x="5532" y="1443"/>
                </a:lnTo>
                <a:cubicBezTo>
                  <a:pt x="5568" y="1406"/>
                  <a:pt x="5605" y="1370"/>
                  <a:pt x="5623" y="1315"/>
                </a:cubicBezTo>
                <a:lnTo>
                  <a:pt x="5623" y="1315"/>
                </a:lnTo>
                <a:lnTo>
                  <a:pt x="3761" y="1333"/>
                </a:lnTo>
                <a:lnTo>
                  <a:pt x="3578" y="585"/>
                </a:lnTo>
                <a:cubicBezTo>
                  <a:pt x="3578" y="567"/>
                  <a:pt x="3560" y="548"/>
                  <a:pt x="3523" y="548"/>
                </a:cubicBezTo>
                <a:cubicBezTo>
                  <a:pt x="3505" y="548"/>
                  <a:pt x="3469" y="567"/>
                  <a:pt x="3469" y="585"/>
                </a:cubicBezTo>
                <a:lnTo>
                  <a:pt x="2976" y="1826"/>
                </a:lnTo>
                <a:lnTo>
                  <a:pt x="2501" y="37"/>
                </a:lnTo>
                <a:cubicBezTo>
                  <a:pt x="2483" y="19"/>
                  <a:pt x="2465" y="1"/>
                  <a:pt x="242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7" name="Google Shape;637;p57"/>
          <p:cNvSpPr/>
          <p:nvPr/>
        </p:nvSpPr>
        <p:spPr>
          <a:xfrm>
            <a:off x="7307330" y="873441"/>
            <a:ext cx="415313" cy="411096"/>
          </a:xfrm>
          <a:custGeom>
            <a:avLst/>
            <a:gdLst/>
            <a:ahLst/>
            <a:cxnLst/>
            <a:rect l="l" t="t" r="r" b="b"/>
            <a:pathLst>
              <a:path w="5712" h="5654" extrusionOk="0">
                <a:moveTo>
                  <a:pt x="2872" y="1323"/>
                </a:moveTo>
                <a:cubicBezTo>
                  <a:pt x="2914" y="1323"/>
                  <a:pt x="2958" y="1327"/>
                  <a:pt x="3001" y="1334"/>
                </a:cubicBezTo>
                <a:lnTo>
                  <a:pt x="3073" y="1334"/>
                </a:lnTo>
                <a:cubicBezTo>
                  <a:pt x="3110" y="1341"/>
                  <a:pt x="3121" y="1341"/>
                  <a:pt x="3131" y="1341"/>
                </a:cubicBezTo>
                <a:cubicBezTo>
                  <a:pt x="3142" y="1341"/>
                  <a:pt x="3153" y="1341"/>
                  <a:pt x="3189" y="1349"/>
                </a:cubicBezTo>
                <a:cubicBezTo>
                  <a:pt x="3247" y="1363"/>
                  <a:pt x="3291" y="1378"/>
                  <a:pt x="3349" y="1392"/>
                </a:cubicBezTo>
                <a:lnTo>
                  <a:pt x="3392" y="1407"/>
                </a:lnTo>
                <a:cubicBezTo>
                  <a:pt x="3465" y="1436"/>
                  <a:pt x="3537" y="1465"/>
                  <a:pt x="3595" y="1508"/>
                </a:cubicBezTo>
                <a:lnTo>
                  <a:pt x="3668" y="1537"/>
                </a:lnTo>
                <a:cubicBezTo>
                  <a:pt x="3682" y="1552"/>
                  <a:pt x="3697" y="1566"/>
                  <a:pt x="3726" y="1581"/>
                </a:cubicBezTo>
                <a:lnTo>
                  <a:pt x="3784" y="1624"/>
                </a:lnTo>
                <a:lnTo>
                  <a:pt x="3842" y="1668"/>
                </a:lnTo>
                <a:lnTo>
                  <a:pt x="3900" y="1711"/>
                </a:lnTo>
                <a:cubicBezTo>
                  <a:pt x="3929" y="1740"/>
                  <a:pt x="3972" y="1783"/>
                  <a:pt x="4001" y="1812"/>
                </a:cubicBezTo>
                <a:cubicBezTo>
                  <a:pt x="4016" y="1827"/>
                  <a:pt x="4030" y="1841"/>
                  <a:pt x="4045" y="1856"/>
                </a:cubicBezTo>
                <a:cubicBezTo>
                  <a:pt x="4059" y="1885"/>
                  <a:pt x="4088" y="1914"/>
                  <a:pt x="4103" y="1943"/>
                </a:cubicBezTo>
                <a:lnTo>
                  <a:pt x="4132" y="1986"/>
                </a:lnTo>
                <a:cubicBezTo>
                  <a:pt x="4161" y="2030"/>
                  <a:pt x="4190" y="2073"/>
                  <a:pt x="4219" y="2131"/>
                </a:cubicBezTo>
                <a:cubicBezTo>
                  <a:pt x="4233" y="2146"/>
                  <a:pt x="4248" y="2175"/>
                  <a:pt x="4248" y="2189"/>
                </a:cubicBezTo>
                <a:lnTo>
                  <a:pt x="4248" y="2204"/>
                </a:lnTo>
                <a:cubicBezTo>
                  <a:pt x="4262" y="2218"/>
                  <a:pt x="4277" y="2247"/>
                  <a:pt x="4277" y="2262"/>
                </a:cubicBezTo>
                <a:cubicBezTo>
                  <a:pt x="4277" y="2291"/>
                  <a:pt x="4291" y="2305"/>
                  <a:pt x="4291" y="2320"/>
                </a:cubicBezTo>
                <a:lnTo>
                  <a:pt x="4306" y="2349"/>
                </a:lnTo>
                <a:cubicBezTo>
                  <a:pt x="4320" y="2407"/>
                  <a:pt x="4335" y="2450"/>
                  <a:pt x="4349" y="2508"/>
                </a:cubicBezTo>
                <a:lnTo>
                  <a:pt x="4349" y="2552"/>
                </a:lnTo>
                <a:cubicBezTo>
                  <a:pt x="4349" y="2566"/>
                  <a:pt x="4364" y="2624"/>
                  <a:pt x="4364" y="2668"/>
                </a:cubicBezTo>
                <a:cubicBezTo>
                  <a:pt x="4364" y="2711"/>
                  <a:pt x="4364" y="2769"/>
                  <a:pt x="4364" y="2827"/>
                </a:cubicBezTo>
                <a:cubicBezTo>
                  <a:pt x="4378" y="2871"/>
                  <a:pt x="4378" y="2929"/>
                  <a:pt x="4378" y="2987"/>
                </a:cubicBezTo>
                <a:lnTo>
                  <a:pt x="4378" y="3001"/>
                </a:lnTo>
                <a:cubicBezTo>
                  <a:pt x="4378" y="3016"/>
                  <a:pt x="4378" y="3059"/>
                  <a:pt x="4364" y="3074"/>
                </a:cubicBezTo>
                <a:cubicBezTo>
                  <a:pt x="4364" y="3103"/>
                  <a:pt x="4364" y="3132"/>
                  <a:pt x="4349" y="3161"/>
                </a:cubicBezTo>
                <a:cubicBezTo>
                  <a:pt x="4349" y="3204"/>
                  <a:pt x="4335" y="3248"/>
                  <a:pt x="4320" y="3306"/>
                </a:cubicBezTo>
                <a:lnTo>
                  <a:pt x="4277" y="3393"/>
                </a:lnTo>
                <a:cubicBezTo>
                  <a:pt x="4277" y="3421"/>
                  <a:pt x="4262" y="3436"/>
                  <a:pt x="4248" y="3465"/>
                </a:cubicBezTo>
                <a:lnTo>
                  <a:pt x="4219" y="3523"/>
                </a:lnTo>
                <a:cubicBezTo>
                  <a:pt x="4190" y="3566"/>
                  <a:pt x="4175" y="3624"/>
                  <a:pt x="4132" y="3668"/>
                </a:cubicBezTo>
                <a:cubicBezTo>
                  <a:pt x="4132" y="3668"/>
                  <a:pt x="4117" y="3682"/>
                  <a:pt x="4117" y="3697"/>
                </a:cubicBezTo>
                <a:cubicBezTo>
                  <a:pt x="4103" y="3711"/>
                  <a:pt x="4103" y="3711"/>
                  <a:pt x="4103" y="3711"/>
                </a:cubicBezTo>
                <a:lnTo>
                  <a:pt x="4074" y="3755"/>
                </a:lnTo>
                <a:lnTo>
                  <a:pt x="4030" y="3813"/>
                </a:lnTo>
                <a:cubicBezTo>
                  <a:pt x="4001" y="3842"/>
                  <a:pt x="3972" y="3871"/>
                  <a:pt x="3943" y="3900"/>
                </a:cubicBezTo>
                <a:lnTo>
                  <a:pt x="3900" y="3943"/>
                </a:lnTo>
                <a:lnTo>
                  <a:pt x="3856" y="3972"/>
                </a:lnTo>
                <a:lnTo>
                  <a:pt x="3798" y="4030"/>
                </a:lnTo>
                <a:cubicBezTo>
                  <a:pt x="3755" y="4059"/>
                  <a:pt x="3697" y="4103"/>
                  <a:pt x="3639" y="4132"/>
                </a:cubicBezTo>
                <a:lnTo>
                  <a:pt x="3595" y="4161"/>
                </a:lnTo>
                <a:lnTo>
                  <a:pt x="3523" y="4190"/>
                </a:lnTo>
                <a:lnTo>
                  <a:pt x="3465" y="4219"/>
                </a:lnTo>
                <a:lnTo>
                  <a:pt x="3378" y="4262"/>
                </a:lnTo>
                <a:cubicBezTo>
                  <a:pt x="3349" y="4262"/>
                  <a:pt x="3334" y="4277"/>
                  <a:pt x="3320" y="4277"/>
                </a:cubicBezTo>
                <a:cubicBezTo>
                  <a:pt x="3276" y="4291"/>
                  <a:pt x="3233" y="4306"/>
                  <a:pt x="3189" y="4306"/>
                </a:cubicBezTo>
                <a:lnTo>
                  <a:pt x="3131" y="4320"/>
                </a:lnTo>
                <a:lnTo>
                  <a:pt x="3059" y="4335"/>
                </a:lnTo>
                <a:cubicBezTo>
                  <a:pt x="3001" y="4342"/>
                  <a:pt x="2947" y="4346"/>
                  <a:pt x="2894" y="4346"/>
                </a:cubicBezTo>
                <a:cubicBezTo>
                  <a:pt x="2842" y="4346"/>
                  <a:pt x="2791" y="4342"/>
                  <a:pt x="2740" y="4335"/>
                </a:cubicBezTo>
                <a:lnTo>
                  <a:pt x="2610" y="4335"/>
                </a:lnTo>
                <a:lnTo>
                  <a:pt x="2552" y="4320"/>
                </a:lnTo>
                <a:cubicBezTo>
                  <a:pt x="2479" y="4306"/>
                  <a:pt x="2407" y="4277"/>
                  <a:pt x="2334" y="4262"/>
                </a:cubicBezTo>
                <a:lnTo>
                  <a:pt x="2276" y="4233"/>
                </a:lnTo>
                <a:lnTo>
                  <a:pt x="2218" y="4204"/>
                </a:lnTo>
                <a:lnTo>
                  <a:pt x="2146" y="4161"/>
                </a:lnTo>
                <a:cubicBezTo>
                  <a:pt x="2102" y="4132"/>
                  <a:pt x="2059" y="4103"/>
                  <a:pt x="2030" y="4088"/>
                </a:cubicBezTo>
                <a:lnTo>
                  <a:pt x="1972" y="4045"/>
                </a:lnTo>
                <a:cubicBezTo>
                  <a:pt x="1957" y="4030"/>
                  <a:pt x="1928" y="4016"/>
                  <a:pt x="1914" y="4001"/>
                </a:cubicBezTo>
                <a:cubicBezTo>
                  <a:pt x="1899" y="3987"/>
                  <a:pt x="1870" y="3958"/>
                  <a:pt x="1856" y="3943"/>
                </a:cubicBezTo>
                <a:cubicBezTo>
                  <a:pt x="1827" y="3914"/>
                  <a:pt x="1812" y="3900"/>
                  <a:pt x="1783" y="3885"/>
                </a:cubicBezTo>
                <a:lnTo>
                  <a:pt x="1740" y="3827"/>
                </a:lnTo>
                <a:cubicBezTo>
                  <a:pt x="1682" y="3755"/>
                  <a:pt x="1624" y="3682"/>
                  <a:pt x="1580" y="3610"/>
                </a:cubicBezTo>
                <a:cubicBezTo>
                  <a:pt x="1566" y="3595"/>
                  <a:pt x="1551" y="3566"/>
                  <a:pt x="1537" y="3552"/>
                </a:cubicBezTo>
                <a:cubicBezTo>
                  <a:pt x="1537" y="3523"/>
                  <a:pt x="1522" y="3494"/>
                  <a:pt x="1508" y="3479"/>
                </a:cubicBezTo>
                <a:cubicBezTo>
                  <a:pt x="1493" y="3465"/>
                  <a:pt x="1493" y="3450"/>
                  <a:pt x="1493" y="3436"/>
                </a:cubicBezTo>
                <a:cubicBezTo>
                  <a:pt x="1479" y="3421"/>
                  <a:pt x="1479" y="3421"/>
                  <a:pt x="1479" y="3407"/>
                </a:cubicBezTo>
                <a:lnTo>
                  <a:pt x="1464" y="3364"/>
                </a:lnTo>
                <a:lnTo>
                  <a:pt x="1450" y="3320"/>
                </a:lnTo>
                <a:cubicBezTo>
                  <a:pt x="1435" y="3306"/>
                  <a:pt x="1435" y="3306"/>
                  <a:pt x="1450" y="3306"/>
                </a:cubicBezTo>
                <a:cubicBezTo>
                  <a:pt x="1450" y="3277"/>
                  <a:pt x="1435" y="3262"/>
                  <a:pt x="1421" y="3233"/>
                </a:cubicBezTo>
                <a:cubicBezTo>
                  <a:pt x="1421" y="3219"/>
                  <a:pt x="1406" y="3175"/>
                  <a:pt x="1406" y="3146"/>
                </a:cubicBezTo>
                <a:cubicBezTo>
                  <a:pt x="1392" y="3117"/>
                  <a:pt x="1406" y="3103"/>
                  <a:pt x="1392" y="3088"/>
                </a:cubicBezTo>
                <a:cubicBezTo>
                  <a:pt x="1377" y="3074"/>
                  <a:pt x="1377" y="3016"/>
                  <a:pt x="1377" y="2987"/>
                </a:cubicBezTo>
                <a:cubicBezTo>
                  <a:pt x="1363" y="2943"/>
                  <a:pt x="1377" y="2885"/>
                  <a:pt x="1377" y="2827"/>
                </a:cubicBezTo>
                <a:lnTo>
                  <a:pt x="1377" y="2668"/>
                </a:lnTo>
                <a:cubicBezTo>
                  <a:pt x="1377" y="2668"/>
                  <a:pt x="1377" y="2668"/>
                  <a:pt x="1377" y="2653"/>
                </a:cubicBezTo>
                <a:lnTo>
                  <a:pt x="1392" y="2581"/>
                </a:lnTo>
                <a:cubicBezTo>
                  <a:pt x="1392" y="2552"/>
                  <a:pt x="1392" y="2537"/>
                  <a:pt x="1406" y="2508"/>
                </a:cubicBezTo>
                <a:cubicBezTo>
                  <a:pt x="1406" y="2450"/>
                  <a:pt x="1421" y="2407"/>
                  <a:pt x="1435" y="2349"/>
                </a:cubicBezTo>
                <a:lnTo>
                  <a:pt x="1464" y="2291"/>
                </a:lnTo>
                <a:lnTo>
                  <a:pt x="1479" y="2247"/>
                </a:lnTo>
                <a:cubicBezTo>
                  <a:pt x="1479" y="2233"/>
                  <a:pt x="1493" y="2233"/>
                  <a:pt x="1493" y="2218"/>
                </a:cubicBezTo>
                <a:cubicBezTo>
                  <a:pt x="1493" y="2204"/>
                  <a:pt x="1508" y="2189"/>
                  <a:pt x="1508" y="2175"/>
                </a:cubicBezTo>
                <a:cubicBezTo>
                  <a:pt x="1522" y="2131"/>
                  <a:pt x="1551" y="2102"/>
                  <a:pt x="1580" y="2059"/>
                </a:cubicBezTo>
                <a:lnTo>
                  <a:pt x="1609" y="2015"/>
                </a:lnTo>
                <a:lnTo>
                  <a:pt x="1638" y="1957"/>
                </a:lnTo>
                <a:lnTo>
                  <a:pt x="1682" y="1899"/>
                </a:lnTo>
                <a:lnTo>
                  <a:pt x="1740" y="1841"/>
                </a:lnTo>
                <a:lnTo>
                  <a:pt x="1798" y="1783"/>
                </a:lnTo>
                <a:cubicBezTo>
                  <a:pt x="1885" y="1682"/>
                  <a:pt x="1986" y="1595"/>
                  <a:pt x="2102" y="1537"/>
                </a:cubicBezTo>
                <a:lnTo>
                  <a:pt x="2160" y="1494"/>
                </a:lnTo>
                <a:lnTo>
                  <a:pt x="2218" y="1465"/>
                </a:lnTo>
                <a:lnTo>
                  <a:pt x="2276" y="1450"/>
                </a:lnTo>
                <a:cubicBezTo>
                  <a:pt x="2305" y="1436"/>
                  <a:pt x="2349" y="1421"/>
                  <a:pt x="2378" y="1407"/>
                </a:cubicBezTo>
                <a:lnTo>
                  <a:pt x="2436" y="1392"/>
                </a:lnTo>
                <a:lnTo>
                  <a:pt x="2494" y="1363"/>
                </a:lnTo>
                <a:lnTo>
                  <a:pt x="2566" y="1349"/>
                </a:lnTo>
                <a:lnTo>
                  <a:pt x="2624" y="1349"/>
                </a:lnTo>
                <a:cubicBezTo>
                  <a:pt x="2639" y="1334"/>
                  <a:pt x="2668" y="1334"/>
                  <a:pt x="2682" y="1334"/>
                </a:cubicBezTo>
                <a:lnTo>
                  <a:pt x="2755" y="1334"/>
                </a:lnTo>
                <a:cubicBezTo>
                  <a:pt x="2791" y="1327"/>
                  <a:pt x="2831" y="1323"/>
                  <a:pt x="2872" y="1323"/>
                </a:cubicBezTo>
                <a:close/>
                <a:moveTo>
                  <a:pt x="2871" y="1"/>
                </a:moveTo>
                <a:cubicBezTo>
                  <a:pt x="2769" y="1"/>
                  <a:pt x="2668" y="1"/>
                  <a:pt x="2566" y="15"/>
                </a:cubicBezTo>
                <a:cubicBezTo>
                  <a:pt x="2407" y="30"/>
                  <a:pt x="2276" y="189"/>
                  <a:pt x="2291" y="348"/>
                </a:cubicBezTo>
                <a:lnTo>
                  <a:pt x="2291" y="377"/>
                </a:lnTo>
                <a:cubicBezTo>
                  <a:pt x="2291" y="392"/>
                  <a:pt x="2291" y="406"/>
                  <a:pt x="2291" y="421"/>
                </a:cubicBezTo>
                <a:cubicBezTo>
                  <a:pt x="2291" y="537"/>
                  <a:pt x="2218" y="653"/>
                  <a:pt x="2117" y="696"/>
                </a:cubicBezTo>
                <a:lnTo>
                  <a:pt x="2088" y="711"/>
                </a:lnTo>
                <a:lnTo>
                  <a:pt x="1986" y="740"/>
                </a:lnTo>
                <a:lnTo>
                  <a:pt x="1914" y="783"/>
                </a:lnTo>
                <a:lnTo>
                  <a:pt x="1899" y="783"/>
                </a:lnTo>
                <a:cubicBezTo>
                  <a:pt x="1860" y="801"/>
                  <a:pt x="1819" y="809"/>
                  <a:pt x="1777" y="809"/>
                </a:cubicBezTo>
                <a:cubicBezTo>
                  <a:pt x="1680" y="809"/>
                  <a:pt x="1583" y="763"/>
                  <a:pt x="1522" y="682"/>
                </a:cubicBezTo>
                <a:cubicBezTo>
                  <a:pt x="1460" y="601"/>
                  <a:pt x="1370" y="560"/>
                  <a:pt x="1276" y="560"/>
                </a:cubicBezTo>
                <a:cubicBezTo>
                  <a:pt x="1218" y="560"/>
                  <a:pt x="1158" y="576"/>
                  <a:pt x="1102" y="609"/>
                </a:cubicBezTo>
                <a:lnTo>
                  <a:pt x="1073" y="624"/>
                </a:lnTo>
                <a:cubicBezTo>
                  <a:pt x="1001" y="682"/>
                  <a:pt x="914" y="754"/>
                  <a:pt x="841" y="827"/>
                </a:cubicBezTo>
                <a:cubicBezTo>
                  <a:pt x="769" y="899"/>
                  <a:pt x="711" y="972"/>
                  <a:pt x="638" y="1059"/>
                </a:cubicBezTo>
                <a:cubicBezTo>
                  <a:pt x="580" y="1131"/>
                  <a:pt x="551" y="1247"/>
                  <a:pt x="580" y="1349"/>
                </a:cubicBezTo>
                <a:cubicBezTo>
                  <a:pt x="595" y="1363"/>
                  <a:pt x="609" y="1392"/>
                  <a:pt x="624" y="1421"/>
                </a:cubicBezTo>
                <a:cubicBezTo>
                  <a:pt x="638" y="1450"/>
                  <a:pt x="653" y="1465"/>
                  <a:pt x="667" y="1479"/>
                </a:cubicBezTo>
                <a:lnTo>
                  <a:pt x="696" y="1508"/>
                </a:lnTo>
                <a:cubicBezTo>
                  <a:pt x="812" y="1595"/>
                  <a:pt x="856" y="1740"/>
                  <a:pt x="798" y="1885"/>
                </a:cubicBezTo>
                <a:cubicBezTo>
                  <a:pt x="769" y="1943"/>
                  <a:pt x="740" y="2001"/>
                  <a:pt x="725" y="2059"/>
                </a:cubicBezTo>
                <a:cubicBezTo>
                  <a:pt x="711" y="2102"/>
                  <a:pt x="682" y="2131"/>
                  <a:pt x="653" y="2160"/>
                </a:cubicBezTo>
                <a:cubicBezTo>
                  <a:pt x="638" y="2175"/>
                  <a:pt x="624" y="2189"/>
                  <a:pt x="609" y="2204"/>
                </a:cubicBezTo>
                <a:cubicBezTo>
                  <a:pt x="595" y="2218"/>
                  <a:pt x="566" y="2233"/>
                  <a:pt x="551" y="2233"/>
                </a:cubicBezTo>
                <a:lnTo>
                  <a:pt x="493" y="2262"/>
                </a:lnTo>
                <a:lnTo>
                  <a:pt x="334" y="2262"/>
                </a:lnTo>
                <a:cubicBezTo>
                  <a:pt x="327" y="2255"/>
                  <a:pt x="319" y="2251"/>
                  <a:pt x="310" y="2251"/>
                </a:cubicBezTo>
                <a:cubicBezTo>
                  <a:pt x="301" y="2251"/>
                  <a:pt x="290" y="2255"/>
                  <a:pt x="276" y="2262"/>
                </a:cubicBezTo>
                <a:cubicBezTo>
                  <a:pt x="145" y="2276"/>
                  <a:pt x="44" y="2392"/>
                  <a:pt x="29" y="2523"/>
                </a:cubicBezTo>
                <a:cubicBezTo>
                  <a:pt x="0" y="2726"/>
                  <a:pt x="0" y="2929"/>
                  <a:pt x="29" y="3132"/>
                </a:cubicBezTo>
                <a:cubicBezTo>
                  <a:pt x="44" y="3277"/>
                  <a:pt x="145" y="3393"/>
                  <a:pt x="276" y="3407"/>
                </a:cubicBezTo>
                <a:cubicBezTo>
                  <a:pt x="298" y="3414"/>
                  <a:pt x="316" y="3418"/>
                  <a:pt x="332" y="3418"/>
                </a:cubicBezTo>
                <a:cubicBezTo>
                  <a:pt x="348" y="3418"/>
                  <a:pt x="363" y="3414"/>
                  <a:pt x="377" y="3407"/>
                </a:cubicBezTo>
                <a:lnTo>
                  <a:pt x="435" y="3407"/>
                </a:lnTo>
                <a:cubicBezTo>
                  <a:pt x="493" y="3407"/>
                  <a:pt x="551" y="3436"/>
                  <a:pt x="609" y="3465"/>
                </a:cubicBezTo>
                <a:cubicBezTo>
                  <a:pt x="624" y="3479"/>
                  <a:pt x="638" y="3479"/>
                  <a:pt x="653" y="3494"/>
                </a:cubicBezTo>
                <a:cubicBezTo>
                  <a:pt x="682" y="3523"/>
                  <a:pt x="711" y="3566"/>
                  <a:pt x="725" y="3610"/>
                </a:cubicBezTo>
                <a:cubicBezTo>
                  <a:pt x="754" y="3668"/>
                  <a:pt x="769" y="3740"/>
                  <a:pt x="798" y="3798"/>
                </a:cubicBezTo>
                <a:cubicBezTo>
                  <a:pt x="870" y="3914"/>
                  <a:pt x="841" y="4059"/>
                  <a:pt x="725" y="4161"/>
                </a:cubicBezTo>
                <a:lnTo>
                  <a:pt x="696" y="4175"/>
                </a:lnTo>
                <a:lnTo>
                  <a:pt x="667" y="4204"/>
                </a:lnTo>
                <a:cubicBezTo>
                  <a:pt x="653" y="4219"/>
                  <a:pt x="638" y="4233"/>
                  <a:pt x="624" y="4262"/>
                </a:cubicBezTo>
                <a:cubicBezTo>
                  <a:pt x="609" y="4277"/>
                  <a:pt x="595" y="4306"/>
                  <a:pt x="595" y="4335"/>
                </a:cubicBezTo>
                <a:lnTo>
                  <a:pt x="595" y="4364"/>
                </a:lnTo>
                <a:cubicBezTo>
                  <a:pt x="595" y="4378"/>
                  <a:pt x="595" y="4393"/>
                  <a:pt x="595" y="4393"/>
                </a:cubicBezTo>
                <a:cubicBezTo>
                  <a:pt x="595" y="4407"/>
                  <a:pt x="595" y="4422"/>
                  <a:pt x="595" y="4422"/>
                </a:cubicBezTo>
                <a:cubicBezTo>
                  <a:pt x="595" y="4436"/>
                  <a:pt x="595" y="4451"/>
                  <a:pt x="595" y="4465"/>
                </a:cubicBezTo>
                <a:lnTo>
                  <a:pt x="595" y="4509"/>
                </a:lnTo>
                <a:lnTo>
                  <a:pt x="595" y="4523"/>
                </a:lnTo>
                <a:cubicBezTo>
                  <a:pt x="595" y="4538"/>
                  <a:pt x="595" y="4552"/>
                  <a:pt x="609" y="4552"/>
                </a:cubicBezTo>
                <a:lnTo>
                  <a:pt x="638" y="4596"/>
                </a:lnTo>
                <a:cubicBezTo>
                  <a:pt x="696" y="4668"/>
                  <a:pt x="769" y="4755"/>
                  <a:pt x="841" y="4828"/>
                </a:cubicBezTo>
                <a:cubicBezTo>
                  <a:pt x="914" y="4900"/>
                  <a:pt x="986" y="4958"/>
                  <a:pt x="1073" y="5031"/>
                </a:cubicBezTo>
                <a:cubicBezTo>
                  <a:pt x="1121" y="5066"/>
                  <a:pt x="1188" y="5092"/>
                  <a:pt x="1251" y="5092"/>
                </a:cubicBezTo>
                <a:cubicBezTo>
                  <a:pt x="1264" y="5092"/>
                  <a:pt x="1278" y="5091"/>
                  <a:pt x="1291" y="5089"/>
                </a:cubicBezTo>
                <a:cubicBezTo>
                  <a:pt x="1319" y="5089"/>
                  <a:pt x="1348" y="5089"/>
                  <a:pt x="1363" y="5074"/>
                </a:cubicBezTo>
                <a:cubicBezTo>
                  <a:pt x="1421" y="5060"/>
                  <a:pt x="1479" y="5016"/>
                  <a:pt x="1508" y="4973"/>
                </a:cubicBezTo>
                <a:lnTo>
                  <a:pt x="1537" y="4944"/>
                </a:lnTo>
                <a:cubicBezTo>
                  <a:pt x="1580" y="4900"/>
                  <a:pt x="1609" y="4871"/>
                  <a:pt x="1667" y="4857"/>
                </a:cubicBezTo>
                <a:lnTo>
                  <a:pt x="1769" y="4842"/>
                </a:lnTo>
                <a:cubicBezTo>
                  <a:pt x="1812" y="4842"/>
                  <a:pt x="1856" y="4857"/>
                  <a:pt x="1899" y="4871"/>
                </a:cubicBezTo>
                <a:cubicBezTo>
                  <a:pt x="1957" y="4900"/>
                  <a:pt x="2015" y="4929"/>
                  <a:pt x="2073" y="4944"/>
                </a:cubicBezTo>
                <a:cubicBezTo>
                  <a:pt x="2131" y="4973"/>
                  <a:pt x="2189" y="5016"/>
                  <a:pt x="2218" y="5060"/>
                </a:cubicBezTo>
                <a:cubicBezTo>
                  <a:pt x="2233" y="5074"/>
                  <a:pt x="2247" y="5103"/>
                  <a:pt x="2262" y="5117"/>
                </a:cubicBezTo>
                <a:cubicBezTo>
                  <a:pt x="2276" y="5175"/>
                  <a:pt x="2276" y="5233"/>
                  <a:pt x="2276" y="5277"/>
                </a:cubicBezTo>
                <a:cubicBezTo>
                  <a:pt x="2247" y="5451"/>
                  <a:pt x="2349" y="5596"/>
                  <a:pt x="2508" y="5639"/>
                </a:cubicBezTo>
                <a:lnTo>
                  <a:pt x="2552" y="5639"/>
                </a:lnTo>
                <a:cubicBezTo>
                  <a:pt x="2653" y="5654"/>
                  <a:pt x="2755" y="5654"/>
                  <a:pt x="2856" y="5654"/>
                </a:cubicBezTo>
                <a:cubicBezTo>
                  <a:pt x="2958" y="5654"/>
                  <a:pt x="3059" y="5654"/>
                  <a:pt x="3160" y="5639"/>
                </a:cubicBezTo>
                <a:cubicBezTo>
                  <a:pt x="3233" y="5625"/>
                  <a:pt x="3291" y="5596"/>
                  <a:pt x="3334" y="5538"/>
                </a:cubicBezTo>
                <a:cubicBezTo>
                  <a:pt x="3363" y="5509"/>
                  <a:pt x="3392" y="5480"/>
                  <a:pt x="3407" y="5436"/>
                </a:cubicBezTo>
                <a:cubicBezTo>
                  <a:pt x="3421" y="5378"/>
                  <a:pt x="3436" y="5335"/>
                  <a:pt x="3421" y="5277"/>
                </a:cubicBezTo>
                <a:cubicBezTo>
                  <a:pt x="3421" y="5262"/>
                  <a:pt x="3421" y="5248"/>
                  <a:pt x="3421" y="5233"/>
                </a:cubicBezTo>
                <a:cubicBezTo>
                  <a:pt x="3421" y="5103"/>
                  <a:pt x="3508" y="4987"/>
                  <a:pt x="3624" y="4944"/>
                </a:cubicBezTo>
                <a:cubicBezTo>
                  <a:pt x="3682" y="4915"/>
                  <a:pt x="3755" y="4886"/>
                  <a:pt x="3813" y="4857"/>
                </a:cubicBezTo>
                <a:cubicBezTo>
                  <a:pt x="3856" y="4842"/>
                  <a:pt x="3903" y="4835"/>
                  <a:pt x="3949" y="4835"/>
                </a:cubicBezTo>
                <a:cubicBezTo>
                  <a:pt x="3994" y="4835"/>
                  <a:pt x="4037" y="4842"/>
                  <a:pt x="4074" y="4857"/>
                </a:cubicBezTo>
                <a:cubicBezTo>
                  <a:pt x="4103" y="4871"/>
                  <a:pt x="4117" y="4886"/>
                  <a:pt x="4132" y="4900"/>
                </a:cubicBezTo>
                <a:cubicBezTo>
                  <a:pt x="4146" y="4915"/>
                  <a:pt x="4161" y="4915"/>
                  <a:pt x="4161" y="4929"/>
                </a:cubicBezTo>
                <a:cubicBezTo>
                  <a:pt x="4175" y="4944"/>
                  <a:pt x="4190" y="4944"/>
                  <a:pt x="4190" y="4958"/>
                </a:cubicBezTo>
                <a:cubicBezTo>
                  <a:pt x="4252" y="5038"/>
                  <a:pt x="4342" y="5080"/>
                  <a:pt x="4436" y="5080"/>
                </a:cubicBezTo>
                <a:cubicBezTo>
                  <a:pt x="4494" y="5080"/>
                  <a:pt x="4554" y="5064"/>
                  <a:pt x="4610" y="5031"/>
                </a:cubicBezTo>
                <a:cubicBezTo>
                  <a:pt x="4625" y="5031"/>
                  <a:pt x="4625" y="5031"/>
                  <a:pt x="4639" y="5016"/>
                </a:cubicBezTo>
                <a:cubicBezTo>
                  <a:pt x="4711" y="4958"/>
                  <a:pt x="4798" y="4886"/>
                  <a:pt x="4871" y="4813"/>
                </a:cubicBezTo>
                <a:cubicBezTo>
                  <a:pt x="4943" y="4741"/>
                  <a:pt x="5001" y="4654"/>
                  <a:pt x="5074" y="4581"/>
                </a:cubicBezTo>
                <a:cubicBezTo>
                  <a:pt x="5132" y="4509"/>
                  <a:pt x="5161" y="4393"/>
                  <a:pt x="5117" y="4291"/>
                </a:cubicBezTo>
                <a:cubicBezTo>
                  <a:pt x="5117" y="4277"/>
                  <a:pt x="5117" y="4277"/>
                  <a:pt x="5103" y="4262"/>
                </a:cubicBezTo>
                <a:cubicBezTo>
                  <a:pt x="5103" y="4248"/>
                  <a:pt x="5088" y="4233"/>
                  <a:pt x="5088" y="4219"/>
                </a:cubicBezTo>
                <a:cubicBezTo>
                  <a:pt x="5074" y="4190"/>
                  <a:pt x="5059" y="4175"/>
                  <a:pt x="5045" y="4161"/>
                </a:cubicBezTo>
                <a:lnTo>
                  <a:pt x="5016" y="4132"/>
                </a:lnTo>
                <a:lnTo>
                  <a:pt x="4987" y="4117"/>
                </a:lnTo>
                <a:cubicBezTo>
                  <a:pt x="4885" y="4016"/>
                  <a:pt x="4856" y="3871"/>
                  <a:pt x="4914" y="3755"/>
                </a:cubicBezTo>
                <a:cubicBezTo>
                  <a:pt x="4943" y="3682"/>
                  <a:pt x="4972" y="3624"/>
                  <a:pt x="4987" y="3566"/>
                </a:cubicBezTo>
                <a:cubicBezTo>
                  <a:pt x="5037" y="3453"/>
                  <a:pt x="5154" y="3372"/>
                  <a:pt x="5278" y="3372"/>
                </a:cubicBezTo>
                <a:cubicBezTo>
                  <a:pt x="5297" y="3372"/>
                  <a:pt x="5316" y="3374"/>
                  <a:pt x="5335" y="3378"/>
                </a:cubicBezTo>
                <a:cubicBezTo>
                  <a:pt x="5407" y="3378"/>
                  <a:pt x="5480" y="3364"/>
                  <a:pt x="5538" y="3335"/>
                </a:cubicBezTo>
                <a:cubicBezTo>
                  <a:pt x="5552" y="3320"/>
                  <a:pt x="5567" y="3306"/>
                  <a:pt x="5581" y="3291"/>
                </a:cubicBezTo>
                <a:lnTo>
                  <a:pt x="5610" y="3277"/>
                </a:lnTo>
                <a:lnTo>
                  <a:pt x="5625" y="3262"/>
                </a:lnTo>
                <a:cubicBezTo>
                  <a:pt x="5654" y="3219"/>
                  <a:pt x="5683" y="3161"/>
                  <a:pt x="5683" y="3103"/>
                </a:cubicBezTo>
                <a:cubicBezTo>
                  <a:pt x="5712" y="2900"/>
                  <a:pt x="5712" y="2697"/>
                  <a:pt x="5683" y="2479"/>
                </a:cubicBezTo>
                <a:lnTo>
                  <a:pt x="5683" y="2479"/>
                </a:lnTo>
                <a:lnTo>
                  <a:pt x="5712" y="2523"/>
                </a:lnTo>
                <a:cubicBezTo>
                  <a:pt x="5712" y="2494"/>
                  <a:pt x="5697" y="2465"/>
                  <a:pt x="5683" y="2436"/>
                </a:cubicBezTo>
                <a:cubicBezTo>
                  <a:pt x="5683" y="2421"/>
                  <a:pt x="5668" y="2407"/>
                  <a:pt x="5668" y="2392"/>
                </a:cubicBezTo>
                <a:cubicBezTo>
                  <a:pt x="5654" y="2378"/>
                  <a:pt x="5639" y="2363"/>
                  <a:pt x="5625" y="2349"/>
                </a:cubicBezTo>
                <a:lnTo>
                  <a:pt x="5610" y="2334"/>
                </a:lnTo>
                <a:lnTo>
                  <a:pt x="5581" y="2305"/>
                </a:lnTo>
                <a:lnTo>
                  <a:pt x="5552" y="2291"/>
                </a:lnTo>
                <a:cubicBezTo>
                  <a:pt x="5538" y="2276"/>
                  <a:pt x="5509" y="2262"/>
                  <a:pt x="5480" y="2262"/>
                </a:cubicBezTo>
                <a:lnTo>
                  <a:pt x="5451" y="2262"/>
                </a:lnTo>
                <a:cubicBezTo>
                  <a:pt x="5436" y="2255"/>
                  <a:pt x="5422" y="2251"/>
                  <a:pt x="5405" y="2251"/>
                </a:cubicBezTo>
                <a:cubicBezTo>
                  <a:pt x="5389" y="2251"/>
                  <a:pt x="5371" y="2255"/>
                  <a:pt x="5349" y="2262"/>
                </a:cubicBezTo>
                <a:lnTo>
                  <a:pt x="5277" y="2262"/>
                </a:lnTo>
                <a:cubicBezTo>
                  <a:pt x="5219" y="2262"/>
                  <a:pt x="5161" y="2233"/>
                  <a:pt x="5117" y="2204"/>
                </a:cubicBezTo>
                <a:lnTo>
                  <a:pt x="5103" y="2189"/>
                </a:lnTo>
                <a:lnTo>
                  <a:pt x="5074" y="2160"/>
                </a:lnTo>
                <a:lnTo>
                  <a:pt x="5045" y="2117"/>
                </a:lnTo>
                <a:lnTo>
                  <a:pt x="5016" y="2088"/>
                </a:lnTo>
                <a:cubicBezTo>
                  <a:pt x="5016" y="2073"/>
                  <a:pt x="5016" y="2073"/>
                  <a:pt x="5016" y="2059"/>
                </a:cubicBezTo>
                <a:lnTo>
                  <a:pt x="5016" y="2044"/>
                </a:lnTo>
                <a:cubicBezTo>
                  <a:pt x="4987" y="1986"/>
                  <a:pt x="4972" y="1928"/>
                  <a:pt x="4943" y="1870"/>
                </a:cubicBezTo>
                <a:lnTo>
                  <a:pt x="4929" y="1841"/>
                </a:lnTo>
                <a:cubicBezTo>
                  <a:pt x="4914" y="1798"/>
                  <a:pt x="4914" y="1754"/>
                  <a:pt x="4914" y="1711"/>
                </a:cubicBezTo>
                <a:cubicBezTo>
                  <a:pt x="4929" y="1682"/>
                  <a:pt x="4929" y="1639"/>
                  <a:pt x="4943" y="1610"/>
                </a:cubicBezTo>
                <a:cubicBezTo>
                  <a:pt x="4958" y="1581"/>
                  <a:pt x="4987" y="1552"/>
                  <a:pt x="5016" y="1523"/>
                </a:cubicBezTo>
                <a:lnTo>
                  <a:pt x="5045" y="1494"/>
                </a:lnTo>
                <a:lnTo>
                  <a:pt x="5059" y="1479"/>
                </a:lnTo>
                <a:cubicBezTo>
                  <a:pt x="5088" y="1450"/>
                  <a:pt x="5103" y="1436"/>
                  <a:pt x="5117" y="1392"/>
                </a:cubicBezTo>
                <a:cubicBezTo>
                  <a:pt x="5132" y="1392"/>
                  <a:pt x="5132" y="1378"/>
                  <a:pt x="5146" y="1363"/>
                </a:cubicBezTo>
                <a:cubicBezTo>
                  <a:pt x="5146" y="1349"/>
                  <a:pt x="5161" y="1334"/>
                  <a:pt x="5161" y="1320"/>
                </a:cubicBezTo>
                <a:cubicBezTo>
                  <a:pt x="5175" y="1218"/>
                  <a:pt x="5161" y="1131"/>
                  <a:pt x="5103" y="1059"/>
                </a:cubicBezTo>
                <a:cubicBezTo>
                  <a:pt x="5030" y="972"/>
                  <a:pt x="4958" y="899"/>
                  <a:pt x="4900" y="827"/>
                </a:cubicBezTo>
                <a:cubicBezTo>
                  <a:pt x="4813" y="754"/>
                  <a:pt x="4740" y="682"/>
                  <a:pt x="4653" y="624"/>
                </a:cubicBezTo>
                <a:cubicBezTo>
                  <a:pt x="4600" y="581"/>
                  <a:pt x="4540" y="554"/>
                  <a:pt x="4471" y="554"/>
                </a:cubicBezTo>
                <a:cubicBezTo>
                  <a:pt x="4446" y="554"/>
                  <a:pt x="4420" y="558"/>
                  <a:pt x="4393" y="566"/>
                </a:cubicBezTo>
                <a:lnTo>
                  <a:pt x="4364" y="566"/>
                </a:lnTo>
                <a:cubicBezTo>
                  <a:pt x="4320" y="595"/>
                  <a:pt x="4277" y="609"/>
                  <a:pt x="4248" y="653"/>
                </a:cubicBezTo>
                <a:lnTo>
                  <a:pt x="4219" y="682"/>
                </a:lnTo>
                <a:cubicBezTo>
                  <a:pt x="4190" y="725"/>
                  <a:pt x="4132" y="769"/>
                  <a:pt x="4074" y="783"/>
                </a:cubicBezTo>
                <a:cubicBezTo>
                  <a:pt x="4059" y="798"/>
                  <a:pt x="4030" y="798"/>
                  <a:pt x="4016" y="798"/>
                </a:cubicBezTo>
                <a:lnTo>
                  <a:pt x="3929" y="798"/>
                </a:lnTo>
                <a:lnTo>
                  <a:pt x="3871" y="783"/>
                </a:lnTo>
                <a:lnTo>
                  <a:pt x="3842" y="783"/>
                </a:lnTo>
                <a:lnTo>
                  <a:pt x="3813" y="754"/>
                </a:lnTo>
                <a:lnTo>
                  <a:pt x="3755" y="740"/>
                </a:lnTo>
                <a:lnTo>
                  <a:pt x="3653" y="696"/>
                </a:lnTo>
                <a:cubicBezTo>
                  <a:pt x="3523" y="653"/>
                  <a:pt x="3450" y="522"/>
                  <a:pt x="3450" y="392"/>
                </a:cubicBezTo>
                <a:lnTo>
                  <a:pt x="3450" y="363"/>
                </a:lnTo>
                <a:cubicBezTo>
                  <a:pt x="3479" y="203"/>
                  <a:pt x="3378" y="58"/>
                  <a:pt x="3218" y="15"/>
                </a:cubicBezTo>
                <a:lnTo>
                  <a:pt x="3189" y="15"/>
                </a:lnTo>
                <a:cubicBezTo>
                  <a:pt x="3088" y="1"/>
                  <a:pt x="2986" y="1"/>
                  <a:pt x="287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8" name="Google Shape;638;p57"/>
          <p:cNvSpPr txBox="1">
            <a:spLocks noGrp="1"/>
          </p:cNvSpPr>
          <p:nvPr>
            <p:ph type="ctrTitle"/>
          </p:nvPr>
        </p:nvSpPr>
        <p:spPr>
          <a:xfrm>
            <a:off x="277187" y="529775"/>
            <a:ext cx="4328700" cy="4046589"/>
          </a:xfrm>
          <a:prstGeom prst="rect">
            <a:avLst/>
          </a:prstGeom>
          <a:solidFill>
            <a:srgbClr val="EFFFC2">
              <a:alpha val="32157"/>
            </a:srgbClr>
          </a:solidFill>
        </p:spPr>
        <p:txBody>
          <a:bodyPr spcFirstLastPara="1" wrap="square" lIns="91425" tIns="91425" rIns="91425" bIns="91425" anchor="b" anchorCtr="0">
            <a:noAutofit/>
          </a:bodyPr>
          <a:lstStyle/>
          <a:p>
            <a:pPr lvl="0" algn="ctr"/>
            <a:r>
              <a:rPr lang="en-US" sz="2000" b="1" dirty="0">
                <a:latin typeface="+mj-lt"/>
                <a:cs typeface="Times New Roman" panose="02020603050405020304" pitchFamily="18" charset="0"/>
              </a:rPr>
              <a:t/>
            </a:r>
            <a:br>
              <a:rPr lang="en-US" sz="2000" b="1" dirty="0">
                <a:latin typeface="+mj-lt"/>
                <a:cs typeface="Times New Roman" panose="02020603050405020304" pitchFamily="18" charset="0"/>
              </a:rPr>
            </a:br>
            <a:r>
              <a:rPr lang="en-US" sz="2000" b="1" dirty="0">
                <a:latin typeface="+mj-lt"/>
                <a:cs typeface="Times New Roman" panose="02020603050405020304" pitchFamily="18" charset="0"/>
              </a:rPr>
              <a:t/>
            </a:r>
            <a:br>
              <a:rPr lang="en-US" sz="2000" b="1" dirty="0">
                <a:latin typeface="+mj-lt"/>
                <a:cs typeface="Times New Roman" panose="02020603050405020304" pitchFamily="18" charset="0"/>
              </a:rPr>
            </a:br>
            <a:r>
              <a:rPr lang="en-US" sz="2000" b="1" dirty="0">
                <a:latin typeface="+mj-lt"/>
                <a:cs typeface="Times New Roman" panose="02020603050405020304" pitchFamily="18" charset="0"/>
              </a:rPr>
              <a:t/>
            </a:r>
            <a:br>
              <a:rPr lang="en-US" sz="2000" b="1" dirty="0">
                <a:latin typeface="+mj-lt"/>
                <a:cs typeface="Times New Roman" panose="02020603050405020304" pitchFamily="18" charset="0"/>
              </a:rPr>
            </a:br>
            <a:r>
              <a:rPr lang="en-US" sz="2000" b="1" dirty="0">
                <a:latin typeface="+mj-lt"/>
                <a:cs typeface="Times New Roman" panose="02020603050405020304" pitchFamily="18" charset="0"/>
              </a:rPr>
              <a:t/>
            </a:r>
            <a:br>
              <a:rPr lang="en-US" sz="2000" b="1" dirty="0">
                <a:latin typeface="+mj-lt"/>
                <a:cs typeface="Times New Roman" panose="02020603050405020304" pitchFamily="18" charset="0"/>
              </a:rPr>
            </a:br>
            <a:r>
              <a:rPr lang="en-US" sz="2000" b="1" dirty="0">
                <a:latin typeface="+mj-lt"/>
                <a:cs typeface="Times New Roman" panose="02020603050405020304" pitchFamily="18" charset="0"/>
              </a:rPr>
              <a:t>COMPONENT 1: INDIVIDUAL PRESENTATION</a:t>
            </a:r>
            <a:r>
              <a:rPr lang="en-US" sz="2000" dirty="0">
                <a:latin typeface="+mj-lt"/>
                <a:cs typeface="Times New Roman" panose="02020603050405020304" pitchFamily="18" charset="0"/>
              </a:rPr>
              <a:t/>
            </a:r>
            <a:br>
              <a:rPr lang="en-US" sz="2000" dirty="0">
                <a:latin typeface="+mj-lt"/>
                <a:cs typeface="Times New Roman" panose="02020603050405020304" pitchFamily="18" charset="0"/>
              </a:rPr>
            </a:br>
            <a:r>
              <a:rPr lang="en-US" sz="2000" b="1" dirty="0">
                <a:latin typeface="+mj-lt"/>
                <a:cs typeface="Times New Roman" panose="02020603050405020304" pitchFamily="18" charset="0"/>
              </a:rPr>
              <a:t>QUALITY ASSURANCE FAILURES IN MATERNITY CARE: A SYSTEMS-BASED ANALYSIS OF THE SHREWSBURY AND TELFORD HOSPITAL NHS TRUST MATERNITY SCANDAL</a:t>
            </a:r>
            <a:br>
              <a:rPr lang="en-US" sz="2000" b="1" dirty="0">
                <a:latin typeface="+mj-lt"/>
                <a:cs typeface="Times New Roman" panose="02020603050405020304" pitchFamily="18" charset="0"/>
              </a:rPr>
            </a:br>
            <a:r>
              <a:rPr lang="en-US" sz="2000" b="1" dirty="0">
                <a:latin typeface="+mj-lt"/>
                <a:cs typeface="Times New Roman" panose="02020603050405020304" pitchFamily="18" charset="0"/>
              </a:rPr>
              <a:t/>
            </a:r>
            <a:br>
              <a:rPr lang="en-US" sz="2000" b="1" dirty="0">
                <a:latin typeface="+mj-lt"/>
                <a:cs typeface="Times New Roman" panose="02020603050405020304" pitchFamily="18" charset="0"/>
              </a:rPr>
            </a:br>
            <a:r>
              <a:rPr lang="en-US" sz="2000" b="1" dirty="0">
                <a:latin typeface="+mj-lt"/>
                <a:cs typeface="Times New Roman" panose="02020603050405020304" pitchFamily="18" charset="0"/>
              </a:rPr>
              <a:t/>
            </a:r>
            <a:br>
              <a:rPr lang="en-US" sz="2000" b="1" dirty="0">
                <a:latin typeface="+mj-lt"/>
                <a:cs typeface="Times New Roman" panose="02020603050405020304" pitchFamily="18" charset="0"/>
              </a:rPr>
            </a:br>
            <a:r>
              <a:rPr lang="en-US" sz="2000" b="1" dirty="0">
                <a:latin typeface="+mj-lt"/>
                <a:cs typeface="Times New Roman" panose="02020603050405020304" pitchFamily="18" charset="0"/>
              </a:rPr>
              <a:t>Name: Kinjal Ahir</a:t>
            </a:r>
            <a:br>
              <a:rPr lang="en-US" sz="2000" b="1" dirty="0">
                <a:latin typeface="+mj-lt"/>
                <a:cs typeface="Times New Roman" panose="02020603050405020304" pitchFamily="18" charset="0"/>
              </a:rPr>
            </a:br>
            <a:r>
              <a:rPr lang="en-US" sz="2000" b="1" dirty="0">
                <a:latin typeface="+mj-lt"/>
                <a:cs typeface="Times New Roman" panose="02020603050405020304" pitchFamily="18" charset="0"/>
              </a:rPr>
              <a:t>Lecturer Name: Fahad Khan</a:t>
            </a:r>
          </a:p>
        </p:txBody>
      </p:sp>
      <p:sp>
        <p:nvSpPr>
          <p:cNvPr id="640" name="Google Shape;640;p57"/>
          <p:cNvSpPr/>
          <p:nvPr/>
        </p:nvSpPr>
        <p:spPr>
          <a:xfrm>
            <a:off x="4716688" y="3631399"/>
            <a:ext cx="145768" cy="145768"/>
          </a:xfrm>
          <a:custGeom>
            <a:avLst/>
            <a:gdLst/>
            <a:ahLst/>
            <a:cxnLst/>
            <a:rect l="l" t="t" r="r" b="b"/>
            <a:pathLst>
              <a:path w="1546" h="1546" fill="none" extrusionOk="0">
                <a:moveTo>
                  <a:pt x="1546" y="658"/>
                </a:moveTo>
                <a:cubicBezTo>
                  <a:pt x="1546" y="1231"/>
                  <a:pt x="830" y="1546"/>
                  <a:pt x="429" y="1116"/>
                </a:cubicBezTo>
                <a:cubicBezTo>
                  <a:pt x="0" y="716"/>
                  <a:pt x="315" y="0"/>
                  <a:pt x="887" y="0"/>
                </a:cubicBezTo>
                <a:cubicBezTo>
                  <a:pt x="1231" y="0"/>
                  <a:pt x="1546" y="315"/>
                  <a:pt x="1546" y="658"/>
                </a:cubicBezTo>
                <a:close/>
              </a:path>
            </a:pathLst>
          </a:custGeom>
          <a:solidFill>
            <a:schemeClr val="accent2"/>
          </a:solidFill>
          <a:ln w="19325" cap="rnd"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1" name="Google Shape;641;p57"/>
          <p:cNvSpPr/>
          <p:nvPr/>
        </p:nvSpPr>
        <p:spPr>
          <a:xfrm>
            <a:off x="8392213" y="1871097"/>
            <a:ext cx="227485" cy="194801"/>
          </a:xfrm>
          <a:custGeom>
            <a:avLst/>
            <a:gdLst/>
            <a:ahLst/>
            <a:cxnLst/>
            <a:rect l="l" t="t" r="r" b="b"/>
            <a:pathLst>
              <a:path w="6814" h="5835" extrusionOk="0">
                <a:moveTo>
                  <a:pt x="3882" y="718"/>
                </a:moveTo>
                <a:cubicBezTo>
                  <a:pt x="5008" y="718"/>
                  <a:pt x="6089" y="1591"/>
                  <a:pt x="6089" y="2914"/>
                </a:cubicBezTo>
                <a:cubicBezTo>
                  <a:pt x="6089" y="4132"/>
                  <a:pt x="5103" y="5103"/>
                  <a:pt x="3886" y="5103"/>
                </a:cubicBezTo>
                <a:cubicBezTo>
                  <a:pt x="1943" y="5103"/>
                  <a:pt x="972" y="2740"/>
                  <a:pt x="2349" y="1363"/>
                </a:cubicBezTo>
                <a:cubicBezTo>
                  <a:pt x="2795" y="918"/>
                  <a:pt x="3344" y="718"/>
                  <a:pt x="3882" y="718"/>
                </a:cubicBezTo>
                <a:close/>
                <a:moveTo>
                  <a:pt x="3912" y="0"/>
                </a:moveTo>
                <a:cubicBezTo>
                  <a:pt x="3903" y="0"/>
                  <a:pt x="3895" y="0"/>
                  <a:pt x="3886" y="1"/>
                </a:cubicBezTo>
                <a:cubicBezTo>
                  <a:pt x="1291" y="1"/>
                  <a:pt x="1" y="3146"/>
                  <a:pt x="1842" y="4973"/>
                </a:cubicBezTo>
                <a:cubicBezTo>
                  <a:pt x="2433" y="5568"/>
                  <a:pt x="3162" y="5834"/>
                  <a:pt x="3877" y="5834"/>
                </a:cubicBezTo>
                <a:cubicBezTo>
                  <a:pt x="5374" y="5834"/>
                  <a:pt x="6814" y="4670"/>
                  <a:pt x="6814" y="2914"/>
                </a:cubicBezTo>
                <a:cubicBezTo>
                  <a:pt x="6814" y="1314"/>
                  <a:pt x="5509" y="0"/>
                  <a:pt x="391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2" name="Google Shape;642;p57"/>
          <p:cNvSpPr/>
          <p:nvPr/>
        </p:nvSpPr>
        <p:spPr>
          <a:xfrm rot="2700000">
            <a:off x="4667320" y="3414853"/>
            <a:ext cx="208089" cy="208206"/>
          </a:xfrm>
          <a:custGeom>
            <a:avLst/>
            <a:gdLst/>
            <a:ahLst/>
            <a:cxnLst/>
            <a:rect l="l" t="t" r="r" b="b"/>
            <a:pathLst>
              <a:path w="1769" h="1770" extrusionOk="0">
                <a:moveTo>
                  <a:pt x="681" y="1"/>
                </a:moveTo>
                <a:lnTo>
                  <a:pt x="681" y="668"/>
                </a:lnTo>
                <a:lnTo>
                  <a:pt x="0" y="668"/>
                </a:lnTo>
                <a:lnTo>
                  <a:pt x="0" y="1088"/>
                </a:lnTo>
                <a:lnTo>
                  <a:pt x="681" y="1088"/>
                </a:lnTo>
                <a:lnTo>
                  <a:pt x="681" y="1769"/>
                </a:lnTo>
                <a:lnTo>
                  <a:pt x="1102" y="1769"/>
                </a:lnTo>
                <a:lnTo>
                  <a:pt x="1102" y="1088"/>
                </a:lnTo>
                <a:lnTo>
                  <a:pt x="1769" y="1088"/>
                </a:lnTo>
                <a:lnTo>
                  <a:pt x="1769" y="668"/>
                </a:lnTo>
                <a:lnTo>
                  <a:pt x="1102" y="668"/>
                </a:lnTo>
                <a:lnTo>
                  <a:pt x="1102"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3" name="Google Shape;643;p57"/>
          <p:cNvSpPr/>
          <p:nvPr/>
        </p:nvSpPr>
        <p:spPr>
          <a:xfrm>
            <a:off x="5264032" y="2087088"/>
            <a:ext cx="227477" cy="227477"/>
          </a:xfrm>
          <a:custGeom>
            <a:avLst/>
            <a:gdLst/>
            <a:ahLst/>
            <a:cxnLst/>
            <a:rect l="l" t="t" r="r" b="b"/>
            <a:pathLst>
              <a:path w="1610" h="1610" extrusionOk="0">
                <a:moveTo>
                  <a:pt x="0" y="0"/>
                </a:moveTo>
                <a:lnTo>
                  <a:pt x="174" y="624"/>
                </a:lnTo>
                <a:lnTo>
                  <a:pt x="334" y="1232"/>
                </a:lnTo>
                <a:lnTo>
                  <a:pt x="667" y="899"/>
                </a:lnTo>
                <a:lnTo>
                  <a:pt x="1377" y="1609"/>
                </a:lnTo>
                <a:lnTo>
                  <a:pt x="1609" y="1377"/>
                </a:lnTo>
                <a:lnTo>
                  <a:pt x="899" y="682"/>
                </a:lnTo>
                <a:lnTo>
                  <a:pt x="1232" y="334"/>
                </a:lnTo>
                <a:lnTo>
                  <a:pt x="623" y="174"/>
                </a:lnTo>
                <a:lnTo>
                  <a:pt x="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4" name="Google Shape;644;p57"/>
          <p:cNvSpPr/>
          <p:nvPr/>
        </p:nvSpPr>
        <p:spPr>
          <a:xfrm>
            <a:off x="5162638" y="1622430"/>
            <a:ext cx="430242" cy="425873"/>
          </a:xfrm>
          <a:custGeom>
            <a:avLst/>
            <a:gdLst/>
            <a:ahLst/>
            <a:cxnLst/>
            <a:rect l="l" t="t" r="r" b="b"/>
            <a:pathLst>
              <a:path w="5712" h="5654" extrusionOk="0">
                <a:moveTo>
                  <a:pt x="2872" y="1323"/>
                </a:moveTo>
                <a:cubicBezTo>
                  <a:pt x="2914" y="1323"/>
                  <a:pt x="2958" y="1327"/>
                  <a:pt x="3001" y="1334"/>
                </a:cubicBezTo>
                <a:lnTo>
                  <a:pt x="3073" y="1334"/>
                </a:lnTo>
                <a:cubicBezTo>
                  <a:pt x="3110" y="1341"/>
                  <a:pt x="3121" y="1341"/>
                  <a:pt x="3131" y="1341"/>
                </a:cubicBezTo>
                <a:cubicBezTo>
                  <a:pt x="3142" y="1341"/>
                  <a:pt x="3153" y="1341"/>
                  <a:pt x="3189" y="1349"/>
                </a:cubicBezTo>
                <a:cubicBezTo>
                  <a:pt x="3247" y="1363"/>
                  <a:pt x="3291" y="1378"/>
                  <a:pt x="3349" y="1392"/>
                </a:cubicBezTo>
                <a:lnTo>
                  <a:pt x="3392" y="1407"/>
                </a:lnTo>
                <a:cubicBezTo>
                  <a:pt x="3465" y="1436"/>
                  <a:pt x="3537" y="1465"/>
                  <a:pt x="3595" y="1508"/>
                </a:cubicBezTo>
                <a:lnTo>
                  <a:pt x="3668" y="1537"/>
                </a:lnTo>
                <a:cubicBezTo>
                  <a:pt x="3682" y="1552"/>
                  <a:pt x="3697" y="1566"/>
                  <a:pt x="3726" y="1581"/>
                </a:cubicBezTo>
                <a:lnTo>
                  <a:pt x="3784" y="1624"/>
                </a:lnTo>
                <a:lnTo>
                  <a:pt x="3842" y="1668"/>
                </a:lnTo>
                <a:lnTo>
                  <a:pt x="3900" y="1711"/>
                </a:lnTo>
                <a:cubicBezTo>
                  <a:pt x="3929" y="1740"/>
                  <a:pt x="3972" y="1783"/>
                  <a:pt x="4001" y="1812"/>
                </a:cubicBezTo>
                <a:cubicBezTo>
                  <a:pt x="4016" y="1827"/>
                  <a:pt x="4030" y="1841"/>
                  <a:pt x="4045" y="1856"/>
                </a:cubicBezTo>
                <a:cubicBezTo>
                  <a:pt x="4059" y="1885"/>
                  <a:pt x="4088" y="1914"/>
                  <a:pt x="4103" y="1943"/>
                </a:cubicBezTo>
                <a:lnTo>
                  <a:pt x="4132" y="1986"/>
                </a:lnTo>
                <a:cubicBezTo>
                  <a:pt x="4161" y="2030"/>
                  <a:pt x="4190" y="2073"/>
                  <a:pt x="4219" y="2131"/>
                </a:cubicBezTo>
                <a:cubicBezTo>
                  <a:pt x="4233" y="2146"/>
                  <a:pt x="4248" y="2175"/>
                  <a:pt x="4248" y="2189"/>
                </a:cubicBezTo>
                <a:lnTo>
                  <a:pt x="4248" y="2204"/>
                </a:lnTo>
                <a:cubicBezTo>
                  <a:pt x="4262" y="2218"/>
                  <a:pt x="4277" y="2247"/>
                  <a:pt x="4277" y="2262"/>
                </a:cubicBezTo>
                <a:cubicBezTo>
                  <a:pt x="4277" y="2291"/>
                  <a:pt x="4291" y="2305"/>
                  <a:pt x="4291" y="2320"/>
                </a:cubicBezTo>
                <a:lnTo>
                  <a:pt x="4306" y="2349"/>
                </a:lnTo>
                <a:cubicBezTo>
                  <a:pt x="4320" y="2407"/>
                  <a:pt x="4335" y="2450"/>
                  <a:pt x="4349" y="2508"/>
                </a:cubicBezTo>
                <a:lnTo>
                  <a:pt x="4349" y="2552"/>
                </a:lnTo>
                <a:cubicBezTo>
                  <a:pt x="4349" y="2566"/>
                  <a:pt x="4364" y="2624"/>
                  <a:pt x="4364" y="2668"/>
                </a:cubicBezTo>
                <a:cubicBezTo>
                  <a:pt x="4364" y="2711"/>
                  <a:pt x="4364" y="2769"/>
                  <a:pt x="4364" y="2827"/>
                </a:cubicBezTo>
                <a:cubicBezTo>
                  <a:pt x="4378" y="2871"/>
                  <a:pt x="4378" y="2929"/>
                  <a:pt x="4378" y="2987"/>
                </a:cubicBezTo>
                <a:lnTo>
                  <a:pt x="4378" y="3001"/>
                </a:lnTo>
                <a:cubicBezTo>
                  <a:pt x="4378" y="3016"/>
                  <a:pt x="4378" y="3059"/>
                  <a:pt x="4364" y="3074"/>
                </a:cubicBezTo>
                <a:cubicBezTo>
                  <a:pt x="4364" y="3103"/>
                  <a:pt x="4364" y="3132"/>
                  <a:pt x="4349" y="3161"/>
                </a:cubicBezTo>
                <a:cubicBezTo>
                  <a:pt x="4349" y="3204"/>
                  <a:pt x="4335" y="3248"/>
                  <a:pt x="4320" y="3306"/>
                </a:cubicBezTo>
                <a:lnTo>
                  <a:pt x="4277" y="3393"/>
                </a:lnTo>
                <a:cubicBezTo>
                  <a:pt x="4277" y="3421"/>
                  <a:pt x="4262" y="3436"/>
                  <a:pt x="4248" y="3465"/>
                </a:cubicBezTo>
                <a:lnTo>
                  <a:pt x="4219" y="3523"/>
                </a:lnTo>
                <a:cubicBezTo>
                  <a:pt x="4190" y="3566"/>
                  <a:pt x="4175" y="3624"/>
                  <a:pt x="4132" y="3668"/>
                </a:cubicBezTo>
                <a:cubicBezTo>
                  <a:pt x="4132" y="3668"/>
                  <a:pt x="4117" y="3682"/>
                  <a:pt x="4117" y="3697"/>
                </a:cubicBezTo>
                <a:cubicBezTo>
                  <a:pt x="4103" y="3711"/>
                  <a:pt x="4103" y="3711"/>
                  <a:pt x="4103" y="3711"/>
                </a:cubicBezTo>
                <a:lnTo>
                  <a:pt x="4074" y="3755"/>
                </a:lnTo>
                <a:lnTo>
                  <a:pt x="4030" y="3813"/>
                </a:lnTo>
                <a:cubicBezTo>
                  <a:pt x="4001" y="3842"/>
                  <a:pt x="3972" y="3871"/>
                  <a:pt x="3943" y="3900"/>
                </a:cubicBezTo>
                <a:lnTo>
                  <a:pt x="3900" y="3943"/>
                </a:lnTo>
                <a:lnTo>
                  <a:pt x="3856" y="3972"/>
                </a:lnTo>
                <a:lnTo>
                  <a:pt x="3798" y="4030"/>
                </a:lnTo>
                <a:cubicBezTo>
                  <a:pt x="3755" y="4059"/>
                  <a:pt x="3697" y="4103"/>
                  <a:pt x="3639" y="4132"/>
                </a:cubicBezTo>
                <a:lnTo>
                  <a:pt x="3595" y="4161"/>
                </a:lnTo>
                <a:lnTo>
                  <a:pt x="3523" y="4190"/>
                </a:lnTo>
                <a:lnTo>
                  <a:pt x="3465" y="4219"/>
                </a:lnTo>
                <a:lnTo>
                  <a:pt x="3378" y="4262"/>
                </a:lnTo>
                <a:cubicBezTo>
                  <a:pt x="3349" y="4262"/>
                  <a:pt x="3334" y="4277"/>
                  <a:pt x="3320" y="4277"/>
                </a:cubicBezTo>
                <a:cubicBezTo>
                  <a:pt x="3276" y="4291"/>
                  <a:pt x="3233" y="4306"/>
                  <a:pt x="3189" y="4306"/>
                </a:cubicBezTo>
                <a:lnTo>
                  <a:pt x="3131" y="4320"/>
                </a:lnTo>
                <a:lnTo>
                  <a:pt x="3059" y="4335"/>
                </a:lnTo>
                <a:cubicBezTo>
                  <a:pt x="3001" y="4342"/>
                  <a:pt x="2947" y="4346"/>
                  <a:pt x="2894" y="4346"/>
                </a:cubicBezTo>
                <a:cubicBezTo>
                  <a:pt x="2842" y="4346"/>
                  <a:pt x="2791" y="4342"/>
                  <a:pt x="2740" y="4335"/>
                </a:cubicBezTo>
                <a:lnTo>
                  <a:pt x="2610" y="4335"/>
                </a:lnTo>
                <a:lnTo>
                  <a:pt x="2552" y="4320"/>
                </a:lnTo>
                <a:cubicBezTo>
                  <a:pt x="2479" y="4306"/>
                  <a:pt x="2407" y="4277"/>
                  <a:pt x="2334" y="4262"/>
                </a:cubicBezTo>
                <a:lnTo>
                  <a:pt x="2276" y="4233"/>
                </a:lnTo>
                <a:lnTo>
                  <a:pt x="2218" y="4204"/>
                </a:lnTo>
                <a:lnTo>
                  <a:pt x="2146" y="4161"/>
                </a:lnTo>
                <a:cubicBezTo>
                  <a:pt x="2102" y="4132"/>
                  <a:pt x="2059" y="4103"/>
                  <a:pt x="2030" y="4088"/>
                </a:cubicBezTo>
                <a:lnTo>
                  <a:pt x="1972" y="4045"/>
                </a:lnTo>
                <a:cubicBezTo>
                  <a:pt x="1957" y="4030"/>
                  <a:pt x="1928" y="4016"/>
                  <a:pt x="1914" y="4001"/>
                </a:cubicBezTo>
                <a:cubicBezTo>
                  <a:pt x="1899" y="3987"/>
                  <a:pt x="1870" y="3958"/>
                  <a:pt x="1856" y="3943"/>
                </a:cubicBezTo>
                <a:cubicBezTo>
                  <a:pt x="1827" y="3914"/>
                  <a:pt x="1812" y="3900"/>
                  <a:pt x="1783" y="3885"/>
                </a:cubicBezTo>
                <a:lnTo>
                  <a:pt x="1740" y="3827"/>
                </a:lnTo>
                <a:cubicBezTo>
                  <a:pt x="1682" y="3755"/>
                  <a:pt x="1624" y="3682"/>
                  <a:pt x="1580" y="3610"/>
                </a:cubicBezTo>
                <a:cubicBezTo>
                  <a:pt x="1566" y="3595"/>
                  <a:pt x="1551" y="3566"/>
                  <a:pt x="1537" y="3552"/>
                </a:cubicBezTo>
                <a:cubicBezTo>
                  <a:pt x="1537" y="3523"/>
                  <a:pt x="1522" y="3494"/>
                  <a:pt x="1508" y="3479"/>
                </a:cubicBezTo>
                <a:cubicBezTo>
                  <a:pt x="1493" y="3465"/>
                  <a:pt x="1493" y="3450"/>
                  <a:pt x="1493" y="3436"/>
                </a:cubicBezTo>
                <a:cubicBezTo>
                  <a:pt x="1479" y="3421"/>
                  <a:pt x="1479" y="3421"/>
                  <a:pt x="1479" y="3407"/>
                </a:cubicBezTo>
                <a:lnTo>
                  <a:pt x="1464" y="3364"/>
                </a:lnTo>
                <a:lnTo>
                  <a:pt x="1450" y="3320"/>
                </a:lnTo>
                <a:cubicBezTo>
                  <a:pt x="1435" y="3306"/>
                  <a:pt x="1435" y="3306"/>
                  <a:pt x="1450" y="3306"/>
                </a:cubicBezTo>
                <a:cubicBezTo>
                  <a:pt x="1450" y="3277"/>
                  <a:pt x="1435" y="3262"/>
                  <a:pt x="1421" y="3233"/>
                </a:cubicBezTo>
                <a:cubicBezTo>
                  <a:pt x="1421" y="3219"/>
                  <a:pt x="1406" y="3175"/>
                  <a:pt x="1406" y="3146"/>
                </a:cubicBezTo>
                <a:cubicBezTo>
                  <a:pt x="1392" y="3117"/>
                  <a:pt x="1406" y="3103"/>
                  <a:pt x="1392" y="3088"/>
                </a:cubicBezTo>
                <a:cubicBezTo>
                  <a:pt x="1377" y="3074"/>
                  <a:pt x="1377" y="3016"/>
                  <a:pt x="1377" y="2987"/>
                </a:cubicBezTo>
                <a:cubicBezTo>
                  <a:pt x="1363" y="2943"/>
                  <a:pt x="1377" y="2885"/>
                  <a:pt x="1377" y="2827"/>
                </a:cubicBezTo>
                <a:lnTo>
                  <a:pt x="1377" y="2668"/>
                </a:lnTo>
                <a:cubicBezTo>
                  <a:pt x="1377" y="2668"/>
                  <a:pt x="1377" y="2668"/>
                  <a:pt x="1377" y="2653"/>
                </a:cubicBezTo>
                <a:lnTo>
                  <a:pt x="1392" y="2581"/>
                </a:lnTo>
                <a:cubicBezTo>
                  <a:pt x="1392" y="2552"/>
                  <a:pt x="1392" y="2537"/>
                  <a:pt x="1406" y="2508"/>
                </a:cubicBezTo>
                <a:cubicBezTo>
                  <a:pt x="1406" y="2450"/>
                  <a:pt x="1421" y="2407"/>
                  <a:pt x="1435" y="2349"/>
                </a:cubicBezTo>
                <a:lnTo>
                  <a:pt x="1464" y="2291"/>
                </a:lnTo>
                <a:lnTo>
                  <a:pt x="1479" y="2247"/>
                </a:lnTo>
                <a:cubicBezTo>
                  <a:pt x="1479" y="2233"/>
                  <a:pt x="1493" y="2233"/>
                  <a:pt x="1493" y="2218"/>
                </a:cubicBezTo>
                <a:cubicBezTo>
                  <a:pt x="1493" y="2204"/>
                  <a:pt x="1508" y="2189"/>
                  <a:pt x="1508" y="2175"/>
                </a:cubicBezTo>
                <a:cubicBezTo>
                  <a:pt x="1522" y="2131"/>
                  <a:pt x="1551" y="2102"/>
                  <a:pt x="1580" y="2059"/>
                </a:cubicBezTo>
                <a:lnTo>
                  <a:pt x="1609" y="2015"/>
                </a:lnTo>
                <a:lnTo>
                  <a:pt x="1638" y="1957"/>
                </a:lnTo>
                <a:lnTo>
                  <a:pt x="1682" y="1899"/>
                </a:lnTo>
                <a:lnTo>
                  <a:pt x="1740" y="1841"/>
                </a:lnTo>
                <a:lnTo>
                  <a:pt x="1798" y="1783"/>
                </a:lnTo>
                <a:cubicBezTo>
                  <a:pt x="1885" y="1682"/>
                  <a:pt x="1986" y="1595"/>
                  <a:pt x="2102" y="1537"/>
                </a:cubicBezTo>
                <a:lnTo>
                  <a:pt x="2160" y="1494"/>
                </a:lnTo>
                <a:lnTo>
                  <a:pt x="2218" y="1465"/>
                </a:lnTo>
                <a:lnTo>
                  <a:pt x="2276" y="1450"/>
                </a:lnTo>
                <a:cubicBezTo>
                  <a:pt x="2305" y="1436"/>
                  <a:pt x="2349" y="1421"/>
                  <a:pt x="2378" y="1407"/>
                </a:cubicBezTo>
                <a:lnTo>
                  <a:pt x="2436" y="1392"/>
                </a:lnTo>
                <a:lnTo>
                  <a:pt x="2494" y="1363"/>
                </a:lnTo>
                <a:lnTo>
                  <a:pt x="2566" y="1349"/>
                </a:lnTo>
                <a:lnTo>
                  <a:pt x="2624" y="1349"/>
                </a:lnTo>
                <a:cubicBezTo>
                  <a:pt x="2639" y="1334"/>
                  <a:pt x="2668" y="1334"/>
                  <a:pt x="2682" y="1334"/>
                </a:cubicBezTo>
                <a:lnTo>
                  <a:pt x="2755" y="1334"/>
                </a:lnTo>
                <a:cubicBezTo>
                  <a:pt x="2791" y="1327"/>
                  <a:pt x="2831" y="1323"/>
                  <a:pt x="2872" y="1323"/>
                </a:cubicBezTo>
                <a:close/>
                <a:moveTo>
                  <a:pt x="2871" y="1"/>
                </a:moveTo>
                <a:cubicBezTo>
                  <a:pt x="2769" y="1"/>
                  <a:pt x="2668" y="1"/>
                  <a:pt x="2566" y="15"/>
                </a:cubicBezTo>
                <a:cubicBezTo>
                  <a:pt x="2407" y="30"/>
                  <a:pt x="2276" y="189"/>
                  <a:pt x="2291" y="348"/>
                </a:cubicBezTo>
                <a:lnTo>
                  <a:pt x="2291" y="377"/>
                </a:lnTo>
                <a:cubicBezTo>
                  <a:pt x="2291" y="392"/>
                  <a:pt x="2291" y="406"/>
                  <a:pt x="2291" y="421"/>
                </a:cubicBezTo>
                <a:cubicBezTo>
                  <a:pt x="2291" y="537"/>
                  <a:pt x="2218" y="653"/>
                  <a:pt x="2117" y="696"/>
                </a:cubicBezTo>
                <a:lnTo>
                  <a:pt x="2088" y="711"/>
                </a:lnTo>
                <a:lnTo>
                  <a:pt x="1986" y="740"/>
                </a:lnTo>
                <a:lnTo>
                  <a:pt x="1914" y="783"/>
                </a:lnTo>
                <a:lnTo>
                  <a:pt x="1899" y="783"/>
                </a:lnTo>
                <a:cubicBezTo>
                  <a:pt x="1860" y="801"/>
                  <a:pt x="1819" y="809"/>
                  <a:pt x="1777" y="809"/>
                </a:cubicBezTo>
                <a:cubicBezTo>
                  <a:pt x="1680" y="809"/>
                  <a:pt x="1583" y="763"/>
                  <a:pt x="1522" y="682"/>
                </a:cubicBezTo>
                <a:cubicBezTo>
                  <a:pt x="1460" y="601"/>
                  <a:pt x="1370" y="560"/>
                  <a:pt x="1276" y="560"/>
                </a:cubicBezTo>
                <a:cubicBezTo>
                  <a:pt x="1218" y="560"/>
                  <a:pt x="1158" y="576"/>
                  <a:pt x="1102" y="609"/>
                </a:cubicBezTo>
                <a:lnTo>
                  <a:pt x="1073" y="624"/>
                </a:lnTo>
                <a:cubicBezTo>
                  <a:pt x="1001" y="682"/>
                  <a:pt x="914" y="754"/>
                  <a:pt x="841" y="827"/>
                </a:cubicBezTo>
                <a:cubicBezTo>
                  <a:pt x="769" y="899"/>
                  <a:pt x="711" y="972"/>
                  <a:pt x="638" y="1059"/>
                </a:cubicBezTo>
                <a:cubicBezTo>
                  <a:pt x="580" y="1131"/>
                  <a:pt x="551" y="1247"/>
                  <a:pt x="580" y="1349"/>
                </a:cubicBezTo>
                <a:cubicBezTo>
                  <a:pt x="595" y="1363"/>
                  <a:pt x="609" y="1392"/>
                  <a:pt x="624" y="1421"/>
                </a:cubicBezTo>
                <a:cubicBezTo>
                  <a:pt x="638" y="1450"/>
                  <a:pt x="653" y="1465"/>
                  <a:pt x="667" y="1479"/>
                </a:cubicBezTo>
                <a:lnTo>
                  <a:pt x="696" y="1508"/>
                </a:lnTo>
                <a:cubicBezTo>
                  <a:pt x="812" y="1595"/>
                  <a:pt x="856" y="1740"/>
                  <a:pt x="798" y="1885"/>
                </a:cubicBezTo>
                <a:cubicBezTo>
                  <a:pt x="769" y="1943"/>
                  <a:pt x="740" y="2001"/>
                  <a:pt x="725" y="2059"/>
                </a:cubicBezTo>
                <a:cubicBezTo>
                  <a:pt x="711" y="2102"/>
                  <a:pt x="682" y="2131"/>
                  <a:pt x="653" y="2160"/>
                </a:cubicBezTo>
                <a:cubicBezTo>
                  <a:pt x="638" y="2175"/>
                  <a:pt x="624" y="2189"/>
                  <a:pt x="609" y="2204"/>
                </a:cubicBezTo>
                <a:cubicBezTo>
                  <a:pt x="595" y="2218"/>
                  <a:pt x="566" y="2233"/>
                  <a:pt x="551" y="2233"/>
                </a:cubicBezTo>
                <a:lnTo>
                  <a:pt x="493" y="2262"/>
                </a:lnTo>
                <a:lnTo>
                  <a:pt x="334" y="2262"/>
                </a:lnTo>
                <a:cubicBezTo>
                  <a:pt x="327" y="2255"/>
                  <a:pt x="319" y="2251"/>
                  <a:pt x="310" y="2251"/>
                </a:cubicBezTo>
                <a:cubicBezTo>
                  <a:pt x="301" y="2251"/>
                  <a:pt x="290" y="2255"/>
                  <a:pt x="276" y="2262"/>
                </a:cubicBezTo>
                <a:cubicBezTo>
                  <a:pt x="145" y="2276"/>
                  <a:pt x="44" y="2392"/>
                  <a:pt x="29" y="2523"/>
                </a:cubicBezTo>
                <a:cubicBezTo>
                  <a:pt x="0" y="2726"/>
                  <a:pt x="0" y="2929"/>
                  <a:pt x="29" y="3132"/>
                </a:cubicBezTo>
                <a:cubicBezTo>
                  <a:pt x="44" y="3277"/>
                  <a:pt x="145" y="3393"/>
                  <a:pt x="276" y="3407"/>
                </a:cubicBezTo>
                <a:cubicBezTo>
                  <a:pt x="298" y="3414"/>
                  <a:pt x="316" y="3418"/>
                  <a:pt x="332" y="3418"/>
                </a:cubicBezTo>
                <a:cubicBezTo>
                  <a:pt x="348" y="3418"/>
                  <a:pt x="363" y="3414"/>
                  <a:pt x="377" y="3407"/>
                </a:cubicBezTo>
                <a:lnTo>
                  <a:pt x="435" y="3407"/>
                </a:lnTo>
                <a:cubicBezTo>
                  <a:pt x="493" y="3407"/>
                  <a:pt x="551" y="3436"/>
                  <a:pt x="609" y="3465"/>
                </a:cubicBezTo>
                <a:cubicBezTo>
                  <a:pt x="624" y="3479"/>
                  <a:pt x="638" y="3479"/>
                  <a:pt x="653" y="3494"/>
                </a:cubicBezTo>
                <a:cubicBezTo>
                  <a:pt x="682" y="3523"/>
                  <a:pt x="711" y="3566"/>
                  <a:pt x="725" y="3610"/>
                </a:cubicBezTo>
                <a:cubicBezTo>
                  <a:pt x="754" y="3668"/>
                  <a:pt x="769" y="3740"/>
                  <a:pt x="798" y="3798"/>
                </a:cubicBezTo>
                <a:cubicBezTo>
                  <a:pt x="870" y="3914"/>
                  <a:pt x="841" y="4059"/>
                  <a:pt x="725" y="4161"/>
                </a:cubicBezTo>
                <a:lnTo>
                  <a:pt x="696" y="4175"/>
                </a:lnTo>
                <a:lnTo>
                  <a:pt x="667" y="4204"/>
                </a:lnTo>
                <a:cubicBezTo>
                  <a:pt x="653" y="4219"/>
                  <a:pt x="638" y="4233"/>
                  <a:pt x="624" y="4262"/>
                </a:cubicBezTo>
                <a:cubicBezTo>
                  <a:pt x="609" y="4277"/>
                  <a:pt x="595" y="4306"/>
                  <a:pt x="595" y="4335"/>
                </a:cubicBezTo>
                <a:lnTo>
                  <a:pt x="595" y="4364"/>
                </a:lnTo>
                <a:cubicBezTo>
                  <a:pt x="595" y="4378"/>
                  <a:pt x="595" y="4393"/>
                  <a:pt x="595" y="4393"/>
                </a:cubicBezTo>
                <a:cubicBezTo>
                  <a:pt x="595" y="4407"/>
                  <a:pt x="595" y="4422"/>
                  <a:pt x="595" y="4422"/>
                </a:cubicBezTo>
                <a:cubicBezTo>
                  <a:pt x="595" y="4436"/>
                  <a:pt x="595" y="4451"/>
                  <a:pt x="595" y="4465"/>
                </a:cubicBezTo>
                <a:lnTo>
                  <a:pt x="595" y="4509"/>
                </a:lnTo>
                <a:lnTo>
                  <a:pt x="595" y="4523"/>
                </a:lnTo>
                <a:cubicBezTo>
                  <a:pt x="595" y="4538"/>
                  <a:pt x="595" y="4552"/>
                  <a:pt x="609" y="4552"/>
                </a:cubicBezTo>
                <a:lnTo>
                  <a:pt x="638" y="4596"/>
                </a:lnTo>
                <a:cubicBezTo>
                  <a:pt x="696" y="4668"/>
                  <a:pt x="769" y="4755"/>
                  <a:pt x="841" y="4828"/>
                </a:cubicBezTo>
                <a:cubicBezTo>
                  <a:pt x="914" y="4900"/>
                  <a:pt x="986" y="4958"/>
                  <a:pt x="1073" y="5031"/>
                </a:cubicBezTo>
                <a:cubicBezTo>
                  <a:pt x="1121" y="5066"/>
                  <a:pt x="1188" y="5092"/>
                  <a:pt x="1251" y="5092"/>
                </a:cubicBezTo>
                <a:cubicBezTo>
                  <a:pt x="1264" y="5092"/>
                  <a:pt x="1278" y="5091"/>
                  <a:pt x="1291" y="5089"/>
                </a:cubicBezTo>
                <a:cubicBezTo>
                  <a:pt x="1319" y="5089"/>
                  <a:pt x="1348" y="5089"/>
                  <a:pt x="1363" y="5074"/>
                </a:cubicBezTo>
                <a:cubicBezTo>
                  <a:pt x="1421" y="5060"/>
                  <a:pt x="1479" y="5016"/>
                  <a:pt x="1508" y="4973"/>
                </a:cubicBezTo>
                <a:lnTo>
                  <a:pt x="1537" y="4944"/>
                </a:lnTo>
                <a:cubicBezTo>
                  <a:pt x="1580" y="4900"/>
                  <a:pt x="1609" y="4871"/>
                  <a:pt x="1667" y="4857"/>
                </a:cubicBezTo>
                <a:lnTo>
                  <a:pt x="1769" y="4842"/>
                </a:lnTo>
                <a:cubicBezTo>
                  <a:pt x="1812" y="4842"/>
                  <a:pt x="1856" y="4857"/>
                  <a:pt x="1899" y="4871"/>
                </a:cubicBezTo>
                <a:cubicBezTo>
                  <a:pt x="1957" y="4900"/>
                  <a:pt x="2015" y="4929"/>
                  <a:pt x="2073" y="4944"/>
                </a:cubicBezTo>
                <a:cubicBezTo>
                  <a:pt x="2131" y="4973"/>
                  <a:pt x="2189" y="5016"/>
                  <a:pt x="2218" y="5060"/>
                </a:cubicBezTo>
                <a:cubicBezTo>
                  <a:pt x="2233" y="5074"/>
                  <a:pt x="2247" y="5103"/>
                  <a:pt x="2262" y="5117"/>
                </a:cubicBezTo>
                <a:cubicBezTo>
                  <a:pt x="2276" y="5175"/>
                  <a:pt x="2276" y="5233"/>
                  <a:pt x="2276" y="5277"/>
                </a:cubicBezTo>
                <a:cubicBezTo>
                  <a:pt x="2247" y="5451"/>
                  <a:pt x="2349" y="5596"/>
                  <a:pt x="2508" y="5639"/>
                </a:cubicBezTo>
                <a:lnTo>
                  <a:pt x="2552" y="5639"/>
                </a:lnTo>
                <a:cubicBezTo>
                  <a:pt x="2653" y="5654"/>
                  <a:pt x="2755" y="5654"/>
                  <a:pt x="2856" y="5654"/>
                </a:cubicBezTo>
                <a:cubicBezTo>
                  <a:pt x="2958" y="5654"/>
                  <a:pt x="3059" y="5654"/>
                  <a:pt x="3160" y="5639"/>
                </a:cubicBezTo>
                <a:cubicBezTo>
                  <a:pt x="3233" y="5625"/>
                  <a:pt x="3291" y="5596"/>
                  <a:pt x="3334" y="5538"/>
                </a:cubicBezTo>
                <a:cubicBezTo>
                  <a:pt x="3363" y="5509"/>
                  <a:pt x="3392" y="5480"/>
                  <a:pt x="3407" y="5436"/>
                </a:cubicBezTo>
                <a:cubicBezTo>
                  <a:pt x="3421" y="5378"/>
                  <a:pt x="3436" y="5335"/>
                  <a:pt x="3421" y="5277"/>
                </a:cubicBezTo>
                <a:cubicBezTo>
                  <a:pt x="3421" y="5262"/>
                  <a:pt x="3421" y="5248"/>
                  <a:pt x="3421" y="5233"/>
                </a:cubicBezTo>
                <a:cubicBezTo>
                  <a:pt x="3421" y="5103"/>
                  <a:pt x="3508" y="4987"/>
                  <a:pt x="3624" y="4944"/>
                </a:cubicBezTo>
                <a:cubicBezTo>
                  <a:pt x="3682" y="4915"/>
                  <a:pt x="3755" y="4886"/>
                  <a:pt x="3813" y="4857"/>
                </a:cubicBezTo>
                <a:cubicBezTo>
                  <a:pt x="3856" y="4842"/>
                  <a:pt x="3903" y="4835"/>
                  <a:pt x="3949" y="4835"/>
                </a:cubicBezTo>
                <a:cubicBezTo>
                  <a:pt x="3994" y="4835"/>
                  <a:pt x="4037" y="4842"/>
                  <a:pt x="4074" y="4857"/>
                </a:cubicBezTo>
                <a:cubicBezTo>
                  <a:pt x="4103" y="4871"/>
                  <a:pt x="4117" y="4886"/>
                  <a:pt x="4132" y="4900"/>
                </a:cubicBezTo>
                <a:cubicBezTo>
                  <a:pt x="4146" y="4915"/>
                  <a:pt x="4161" y="4915"/>
                  <a:pt x="4161" y="4929"/>
                </a:cubicBezTo>
                <a:cubicBezTo>
                  <a:pt x="4175" y="4944"/>
                  <a:pt x="4190" y="4944"/>
                  <a:pt x="4190" y="4958"/>
                </a:cubicBezTo>
                <a:cubicBezTo>
                  <a:pt x="4252" y="5038"/>
                  <a:pt x="4342" y="5080"/>
                  <a:pt x="4436" y="5080"/>
                </a:cubicBezTo>
                <a:cubicBezTo>
                  <a:pt x="4494" y="5080"/>
                  <a:pt x="4554" y="5064"/>
                  <a:pt x="4610" y="5031"/>
                </a:cubicBezTo>
                <a:cubicBezTo>
                  <a:pt x="4625" y="5031"/>
                  <a:pt x="4625" y="5031"/>
                  <a:pt x="4639" y="5016"/>
                </a:cubicBezTo>
                <a:cubicBezTo>
                  <a:pt x="4711" y="4958"/>
                  <a:pt x="4798" y="4886"/>
                  <a:pt x="4871" y="4813"/>
                </a:cubicBezTo>
                <a:cubicBezTo>
                  <a:pt x="4943" y="4741"/>
                  <a:pt x="5001" y="4654"/>
                  <a:pt x="5074" y="4581"/>
                </a:cubicBezTo>
                <a:cubicBezTo>
                  <a:pt x="5132" y="4509"/>
                  <a:pt x="5161" y="4393"/>
                  <a:pt x="5117" y="4291"/>
                </a:cubicBezTo>
                <a:cubicBezTo>
                  <a:pt x="5117" y="4277"/>
                  <a:pt x="5117" y="4277"/>
                  <a:pt x="5103" y="4262"/>
                </a:cubicBezTo>
                <a:cubicBezTo>
                  <a:pt x="5103" y="4248"/>
                  <a:pt x="5088" y="4233"/>
                  <a:pt x="5088" y="4219"/>
                </a:cubicBezTo>
                <a:cubicBezTo>
                  <a:pt x="5074" y="4190"/>
                  <a:pt x="5059" y="4175"/>
                  <a:pt x="5045" y="4161"/>
                </a:cubicBezTo>
                <a:lnTo>
                  <a:pt x="5016" y="4132"/>
                </a:lnTo>
                <a:lnTo>
                  <a:pt x="4987" y="4117"/>
                </a:lnTo>
                <a:cubicBezTo>
                  <a:pt x="4885" y="4016"/>
                  <a:pt x="4856" y="3871"/>
                  <a:pt x="4914" y="3755"/>
                </a:cubicBezTo>
                <a:cubicBezTo>
                  <a:pt x="4943" y="3682"/>
                  <a:pt x="4972" y="3624"/>
                  <a:pt x="4987" y="3566"/>
                </a:cubicBezTo>
                <a:cubicBezTo>
                  <a:pt x="5037" y="3453"/>
                  <a:pt x="5154" y="3372"/>
                  <a:pt x="5278" y="3372"/>
                </a:cubicBezTo>
                <a:cubicBezTo>
                  <a:pt x="5297" y="3372"/>
                  <a:pt x="5316" y="3374"/>
                  <a:pt x="5335" y="3378"/>
                </a:cubicBezTo>
                <a:cubicBezTo>
                  <a:pt x="5407" y="3378"/>
                  <a:pt x="5480" y="3364"/>
                  <a:pt x="5538" y="3335"/>
                </a:cubicBezTo>
                <a:cubicBezTo>
                  <a:pt x="5552" y="3320"/>
                  <a:pt x="5567" y="3306"/>
                  <a:pt x="5581" y="3291"/>
                </a:cubicBezTo>
                <a:lnTo>
                  <a:pt x="5610" y="3277"/>
                </a:lnTo>
                <a:lnTo>
                  <a:pt x="5625" y="3262"/>
                </a:lnTo>
                <a:cubicBezTo>
                  <a:pt x="5654" y="3219"/>
                  <a:pt x="5683" y="3161"/>
                  <a:pt x="5683" y="3103"/>
                </a:cubicBezTo>
                <a:cubicBezTo>
                  <a:pt x="5712" y="2900"/>
                  <a:pt x="5712" y="2697"/>
                  <a:pt x="5683" y="2479"/>
                </a:cubicBezTo>
                <a:lnTo>
                  <a:pt x="5683" y="2479"/>
                </a:lnTo>
                <a:lnTo>
                  <a:pt x="5712" y="2523"/>
                </a:lnTo>
                <a:cubicBezTo>
                  <a:pt x="5712" y="2494"/>
                  <a:pt x="5697" y="2465"/>
                  <a:pt x="5683" y="2436"/>
                </a:cubicBezTo>
                <a:cubicBezTo>
                  <a:pt x="5683" y="2421"/>
                  <a:pt x="5668" y="2407"/>
                  <a:pt x="5668" y="2392"/>
                </a:cubicBezTo>
                <a:cubicBezTo>
                  <a:pt x="5654" y="2378"/>
                  <a:pt x="5639" y="2363"/>
                  <a:pt x="5625" y="2349"/>
                </a:cubicBezTo>
                <a:lnTo>
                  <a:pt x="5610" y="2334"/>
                </a:lnTo>
                <a:lnTo>
                  <a:pt x="5581" y="2305"/>
                </a:lnTo>
                <a:lnTo>
                  <a:pt x="5552" y="2291"/>
                </a:lnTo>
                <a:cubicBezTo>
                  <a:pt x="5538" y="2276"/>
                  <a:pt x="5509" y="2262"/>
                  <a:pt x="5480" y="2262"/>
                </a:cubicBezTo>
                <a:lnTo>
                  <a:pt x="5451" y="2262"/>
                </a:lnTo>
                <a:cubicBezTo>
                  <a:pt x="5436" y="2255"/>
                  <a:pt x="5422" y="2251"/>
                  <a:pt x="5405" y="2251"/>
                </a:cubicBezTo>
                <a:cubicBezTo>
                  <a:pt x="5389" y="2251"/>
                  <a:pt x="5371" y="2255"/>
                  <a:pt x="5349" y="2262"/>
                </a:cubicBezTo>
                <a:lnTo>
                  <a:pt x="5277" y="2262"/>
                </a:lnTo>
                <a:cubicBezTo>
                  <a:pt x="5219" y="2262"/>
                  <a:pt x="5161" y="2233"/>
                  <a:pt x="5117" y="2204"/>
                </a:cubicBezTo>
                <a:lnTo>
                  <a:pt x="5103" y="2189"/>
                </a:lnTo>
                <a:lnTo>
                  <a:pt x="5074" y="2160"/>
                </a:lnTo>
                <a:lnTo>
                  <a:pt x="5045" y="2117"/>
                </a:lnTo>
                <a:lnTo>
                  <a:pt x="5016" y="2088"/>
                </a:lnTo>
                <a:cubicBezTo>
                  <a:pt x="5016" y="2073"/>
                  <a:pt x="5016" y="2073"/>
                  <a:pt x="5016" y="2059"/>
                </a:cubicBezTo>
                <a:lnTo>
                  <a:pt x="5016" y="2044"/>
                </a:lnTo>
                <a:cubicBezTo>
                  <a:pt x="4987" y="1986"/>
                  <a:pt x="4972" y="1928"/>
                  <a:pt x="4943" y="1870"/>
                </a:cubicBezTo>
                <a:lnTo>
                  <a:pt x="4929" y="1841"/>
                </a:lnTo>
                <a:cubicBezTo>
                  <a:pt x="4914" y="1798"/>
                  <a:pt x="4914" y="1754"/>
                  <a:pt x="4914" y="1711"/>
                </a:cubicBezTo>
                <a:cubicBezTo>
                  <a:pt x="4929" y="1682"/>
                  <a:pt x="4929" y="1639"/>
                  <a:pt x="4943" y="1610"/>
                </a:cubicBezTo>
                <a:cubicBezTo>
                  <a:pt x="4958" y="1581"/>
                  <a:pt x="4987" y="1552"/>
                  <a:pt x="5016" y="1523"/>
                </a:cubicBezTo>
                <a:lnTo>
                  <a:pt x="5045" y="1494"/>
                </a:lnTo>
                <a:lnTo>
                  <a:pt x="5059" y="1479"/>
                </a:lnTo>
                <a:cubicBezTo>
                  <a:pt x="5088" y="1450"/>
                  <a:pt x="5103" y="1436"/>
                  <a:pt x="5117" y="1392"/>
                </a:cubicBezTo>
                <a:cubicBezTo>
                  <a:pt x="5132" y="1392"/>
                  <a:pt x="5132" y="1378"/>
                  <a:pt x="5146" y="1363"/>
                </a:cubicBezTo>
                <a:cubicBezTo>
                  <a:pt x="5146" y="1349"/>
                  <a:pt x="5161" y="1334"/>
                  <a:pt x="5161" y="1320"/>
                </a:cubicBezTo>
                <a:cubicBezTo>
                  <a:pt x="5175" y="1218"/>
                  <a:pt x="5161" y="1131"/>
                  <a:pt x="5103" y="1059"/>
                </a:cubicBezTo>
                <a:cubicBezTo>
                  <a:pt x="5030" y="972"/>
                  <a:pt x="4958" y="899"/>
                  <a:pt x="4900" y="827"/>
                </a:cubicBezTo>
                <a:cubicBezTo>
                  <a:pt x="4813" y="754"/>
                  <a:pt x="4740" y="682"/>
                  <a:pt x="4653" y="624"/>
                </a:cubicBezTo>
                <a:cubicBezTo>
                  <a:pt x="4600" y="581"/>
                  <a:pt x="4540" y="554"/>
                  <a:pt x="4471" y="554"/>
                </a:cubicBezTo>
                <a:cubicBezTo>
                  <a:pt x="4446" y="554"/>
                  <a:pt x="4420" y="558"/>
                  <a:pt x="4393" y="566"/>
                </a:cubicBezTo>
                <a:lnTo>
                  <a:pt x="4364" y="566"/>
                </a:lnTo>
                <a:cubicBezTo>
                  <a:pt x="4320" y="595"/>
                  <a:pt x="4277" y="609"/>
                  <a:pt x="4248" y="653"/>
                </a:cubicBezTo>
                <a:lnTo>
                  <a:pt x="4219" y="682"/>
                </a:lnTo>
                <a:cubicBezTo>
                  <a:pt x="4190" y="725"/>
                  <a:pt x="4132" y="769"/>
                  <a:pt x="4074" y="783"/>
                </a:cubicBezTo>
                <a:cubicBezTo>
                  <a:pt x="4059" y="798"/>
                  <a:pt x="4030" y="798"/>
                  <a:pt x="4016" y="798"/>
                </a:cubicBezTo>
                <a:lnTo>
                  <a:pt x="3929" y="798"/>
                </a:lnTo>
                <a:lnTo>
                  <a:pt x="3871" y="783"/>
                </a:lnTo>
                <a:lnTo>
                  <a:pt x="3842" y="783"/>
                </a:lnTo>
                <a:lnTo>
                  <a:pt x="3813" y="754"/>
                </a:lnTo>
                <a:lnTo>
                  <a:pt x="3755" y="740"/>
                </a:lnTo>
                <a:lnTo>
                  <a:pt x="3653" y="696"/>
                </a:lnTo>
                <a:cubicBezTo>
                  <a:pt x="3523" y="653"/>
                  <a:pt x="3450" y="522"/>
                  <a:pt x="3450" y="392"/>
                </a:cubicBezTo>
                <a:lnTo>
                  <a:pt x="3450" y="363"/>
                </a:lnTo>
                <a:cubicBezTo>
                  <a:pt x="3479" y="203"/>
                  <a:pt x="3378" y="58"/>
                  <a:pt x="3218" y="15"/>
                </a:cubicBezTo>
                <a:lnTo>
                  <a:pt x="3189" y="15"/>
                </a:lnTo>
                <a:cubicBezTo>
                  <a:pt x="3088" y="1"/>
                  <a:pt x="2986" y="1"/>
                  <a:pt x="287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38"/>
                                        </p:tgtEl>
                                        <p:attrNameLst>
                                          <p:attrName>style.visibility</p:attrName>
                                        </p:attrNameLst>
                                      </p:cBhvr>
                                      <p:to>
                                        <p:strVal val="visible"/>
                                      </p:to>
                                    </p:set>
                                    <p:animEffect transition="in" filter="fade">
                                      <p:cBhvr>
                                        <p:cTn id="7" dur="1000"/>
                                        <p:tgtEl>
                                          <p:spTgt spid="6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94"/>
        <p:cNvGrpSpPr/>
        <p:nvPr/>
      </p:nvGrpSpPr>
      <p:grpSpPr>
        <a:xfrm>
          <a:off x="0" y="0"/>
          <a:ext cx="0" cy="0"/>
          <a:chOff x="0" y="0"/>
          <a:chExt cx="0" cy="0"/>
        </a:xfrm>
      </p:grpSpPr>
      <p:sp>
        <p:nvSpPr>
          <p:cNvPr id="695" name="Google Shape;695;p61"/>
          <p:cNvSpPr txBox="1">
            <a:spLocks noGrp="1"/>
          </p:cNvSpPr>
          <p:nvPr>
            <p:ph type="title"/>
          </p:nvPr>
        </p:nvSpPr>
        <p:spPr>
          <a:xfrm>
            <a:off x="2115750" y="630495"/>
            <a:ext cx="4912500" cy="352485"/>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IN" sz="2000" b="1" dirty="0">
                <a:solidFill>
                  <a:schemeClr val="bg2">
                    <a:lumMod val="50000"/>
                  </a:schemeClr>
                </a:solidFill>
                <a:latin typeface="+mj-lt"/>
                <a:cs typeface="Times New Roman" panose="02020603050405020304" pitchFamily="18" charset="0"/>
              </a:rPr>
              <a:t>Introduction</a:t>
            </a:r>
            <a:endParaRPr sz="2000" b="1" dirty="0">
              <a:solidFill>
                <a:schemeClr val="bg2">
                  <a:lumMod val="50000"/>
                </a:schemeClr>
              </a:solidFill>
              <a:latin typeface="+mj-lt"/>
              <a:cs typeface="Times New Roman" panose="02020603050405020304" pitchFamily="18" charset="0"/>
            </a:endParaRPr>
          </a:p>
        </p:txBody>
      </p:sp>
      <p:graphicFrame>
        <p:nvGraphicFramePr>
          <p:cNvPr id="4" name="Diagram 3">
            <a:extLst>
              <a:ext uri="{FF2B5EF4-FFF2-40B4-BE49-F238E27FC236}">
                <a16:creationId xmlns:a16="http://schemas.microsoft.com/office/drawing/2014/main" id="{42AA94EA-E65E-063F-0EA0-22D826A33929}"/>
              </a:ext>
            </a:extLst>
          </p:cNvPr>
          <p:cNvGraphicFramePr/>
          <p:nvPr>
            <p:extLst>
              <p:ext uri="{D42A27DB-BD31-4B8C-83A1-F6EECF244321}">
                <p14:modId xmlns:p14="http://schemas.microsoft.com/office/powerpoint/2010/main" val="3149488920"/>
              </p:ext>
            </p:extLst>
          </p:nvPr>
        </p:nvGraphicFramePr>
        <p:xfrm>
          <a:off x="327660" y="982980"/>
          <a:ext cx="8488680" cy="40805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66"/>
        <p:cNvGrpSpPr/>
        <p:nvPr/>
      </p:nvGrpSpPr>
      <p:grpSpPr>
        <a:xfrm>
          <a:off x="0" y="0"/>
          <a:ext cx="0" cy="0"/>
          <a:chOff x="0" y="0"/>
          <a:chExt cx="0" cy="0"/>
        </a:xfrm>
      </p:grpSpPr>
      <p:sp>
        <p:nvSpPr>
          <p:cNvPr id="9" name="TextBox 8">
            <a:extLst>
              <a:ext uri="{FF2B5EF4-FFF2-40B4-BE49-F238E27FC236}">
                <a16:creationId xmlns:a16="http://schemas.microsoft.com/office/drawing/2014/main" id="{8490CE57-B084-A1AA-13F5-FA0E88A5CEF6}"/>
              </a:ext>
            </a:extLst>
          </p:cNvPr>
          <p:cNvSpPr txBox="1"/>
          <p:nvPr/>
        </p:nvSpPr>
        <p:spPr>
          <a:xfrm>
            <a:off x="2479850" y="275214"/>
            <a:ext cx="4572000" cy="400110"/>
          </a:xfrm>
          <a:prstGeom prst="rect">
            <a:avLst/>
          </a:prstGeom>
          <a:noFill/>
        </p:spPr>
        <p:txBody>
          <a:bodyPr wrap="square">
            <a:spAutoFit/>
          </a:bodyPr>
          <a:lstStyle/>
          <a:p>
            <a:pPr algn="ctr"/>
            <a:r>
              <a:rPr lang="en-IN" sz="2000" b="1" dirty="0">
                <a:effectLst/>
                <a:latin typeface="+mn-lt"/>
                <a:ea typeface="Arial" panose="020B0604020202020204" pitchFamily="34" charset="0"/>
                <a:cs typeface="Times New Roman" panose="02020603050405020304" pitchFamily="18" charset="0"/>
              </a:rPr>
              <a:t>Background to the Case</a:t>
            </a:r>
            <a:endParaRPr lang="en-GB" sz="2000" b="1" dirty="0">
              <a:latin typeface="+mn-lt"/>
              <a:cs typeface="Times New Roman" panose="02020603050405020304" pitchFamily="18" charset="0"/>
            </a:endParaRPr>
          </a:p>
        </p:txBody>
      </p:sp>
      <p:graphicFrame>
        <p:nvGraphicFramePr>
          <p:cNvPr id="11" name="Diagram 10">
            <a:extLst>
              <a:ext uri="{FF2B5EF4-FFF2-40B4-BE49-F238E27FC236}">
                <a16:creationId xmlns:a16="http://schemas.microsoft.com/office/drawing/2014/main" id="{9430AEAD-995E-18FD-728E-74233098FD7F}"/>
              </a:ext>
            </a:extLst>
          </p:cNvPr>
          <p:cNvGraphicFramePr/>
          <p:nvPr>
            <p:extLst>
              <p:ext uri="{D42A27DB-BD31-4B8C-83A1-F6EECF244321}">
                <p14:modId xmlns:p14="http://schemas.microsoft.com/office/powerpoint/2010/main" val="2183258935"/>
              </p:ext>
            </p:extLst>
          </p:nvPr>
        </p:nvGraphicFramePr>
        <p:xfrm>
          <a:off x="193850" y="785052"/>
          <a:ext cx="4572000" cy="42563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Independent Investigation into Maternity and Neonatal Services in England -  Interim Report - National Maternity and Neonatal Investigation">
            <a:extLst>
              <a:ext uri="{FF2B5EF4-FFF2-40B4-BE49-F238E27FC236}">
                <a16:creationId xmlns:a16="http://schemas.microsoft.com/office/drawing/2014/main" id="{C430B169-3CA2-86D4-DE47-3A19A2A10E6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016183" y="1281169"/>
            <a:ext cx="3835209" cy="258116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82E39C35-42F7-D833-CB7D-532594C44898}"/>
              </a:ext>
            </a:extLst>
          </p:cNvPr>
          <p:cNvSpPr txBox="1"/>
          <p:nvPr/>
        </p:nvSpPr>
        <p:spPr>
          <a:xfrm>
            <a:off x="5230717" y="4020057"/>
            <a:ext cx="3406140" cy="600164"/>
          </a:xfrm>
          <a:prstGeom prst="rect">
            <a:avLst/>
          </a:prstGeom>
          <a:solidFill>
            <a:schemeClr val="accent1">
              <a:lumMod val="20000"/>
              <a:lumOff val="80000"/>
            </a:schemeClr>
          </a:solidFill>
        </p:spPr>
        <p:txBody>
          <a:bodyPr wrap="square">
            <a:spAutoFit/>
          </a:bodyPr>
          <a:lstStyle/>
          <a:p>
            <a:pPr algn="ctr"/>
            <a:r>
              <a:rPr lang="en-GB" sz="1100" dirty="0"/>
              <a:t>(Source: </a:t>
            </a:r>
            <a:r>
              <a:rPr lang="en-GB" sz="1100" dirty="0">
                <a:hlinkClick r:id="rId9"/>
              </a:rPr>
              <a:t>https://www.matneoinv.org.uk/wp-content/uploads/2026/02/Figure-1-Stillbirth-and-neonatal-mortality-rates-in-England-1993-2024.png</a:t>
            </a:r>
            <a:r>
              <a:rPr lang="en-GB" sz="1100" dirty="0"/>
              <a:t>)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901"/>
        <p:cNvGrpSpPr/>
        <p:nvPr/>
      </p:nvGrpSpPr>
      <p:grpSpPr>
        <a:xfrm>
          <a:off x="0" y="0"/>
          <a:ext cx="0" cy="0"/>
          <a:chOff x="0" y="0"/>
          <a:chExt cx="0" cy="0"/>
        </a:xfrm>
      </p:grpSpPr>
      <p:sp>
        <p:nvSpPr>
          <p:cNvPr id="5" name="TextBox 4">
            <a:extLst>
              <a:ext uri="{FF2B5EF4-FFF2-40B4-BE49-F238E27FC236}">
                <a16:creationId xmlns:a16="http://schemas.microsoft.com/office/drawing/2014/main" id="{1E41FCA2-7F94-E4C6-4976-DC0B6A7EAAE8}"/>
              </a:ext>
            </a:extLst>
          </p:cNvPr>
          <p:cNvSpPr txBox="1"/>
          <p:nvPr/>
        </p:nvSpPr>
        <p:spPr>
          <a:xfrm>
            <a:off x="800100" y="177582"/>
            <a:ext cx="7543800" cy="400110"/>
          </a:xfrm>
          <a:prstGeom prst="rect">
            <a:avLst/>
          </a:prstGeom>
          <a:noFill/>
        </p:spPr>
        <p:txBody>
          <a:bodyPr wrap="square">
            <a:spAutoFit/>
          </a:bodyPr>
          <a:lstStyle/>
          <a:p>
            <a:pPr algn="ctr"/>
            <a:r>
              <a:rPr lang="en-IN" sz="2000" b="1" dirty="0">
                <a:effectLst/>
                <a:latin typeface="+mn-lt"/>
                <a:ea typeface="Arial" panose="020B0604020202020204" pitchFamily="34" charset="0"/>
              </a:rPr>
              <a:t>Quality Assurance Failures Identified</a:t>
            </a:r>
            <a:endParaRPr lang="en-GB" sz="2000" b="1" dirty="0">
              <a:latin typeface="+mn-lt"/>
            </a:endParaRPr>
          </a:p>
        </p:txBody>
      </p:sp>
      <p:graphicFrame>
        <p:nvGraphicFramePr>
          <p:cNvPr id="6" name="Diagram 5">
            <a:extLst>
              <a:ext uri="{FF2B5EF4-FFF2-40B4-BE49-F238E27FC236}">
                <a16:creationId xmlns:a16="http://schemas.microsoft.com/office/drawing/2014/main" id="{3DE822F2-171E-1439-07D6-E574D2F262EA}"/>
              </a:ext>
            </a:extLst>
          </p:cNvPr>
          <p:cNvGraphicFramePr/>
          <p:nvPr>
            <p:extLst>
              <p:ext uri="{D42A27DB-BD31-4B8C-83A1-F6EECF244321}">
                <p14:modId xmlns:p14="http://schemas.microsoft.com/office/powerpoint/2010/main" val="1906964021"/>
              </p:ext>
            </p:extLst>
          </p:nvPr>
        </p:nvGraphicFramePr>
        <p:xfrm>
          <a:off x="131445" y="777240"/>
          <a:ext cx="5046346" cy="41886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 name="Picture 7">
            <a:extLst>
              <a:ext uri="{FF2B5EF4-FFF2-40B4-BE49-F238E27FC236}">
                <a16:creationId xmlns:a16="http://schemas.microsoft.com/office/drawing/2014/main" id="{5061E3D8-F49B-7718-3982-3A8E30FD38D2}"/>
              </a:ext>
            </a:extLst>
          </p:cNvPr>
          <p:cNvPicPr>
            <a:picLocks noChangeAspect="1"/>
          </p:cNvPicPr>
          <p:nvPr/>
        </p:nvPicPr>
        <p:blipFill>
          <a:blip r:embed="rId8"/>
          <a:stretch>
            <a:fillRect/>
          </a:stretch>
        </p:blipFill>
        <p:spPr>
          <a:xfrm>
            <a:off x="5321209" y="1088707"/>
            <a:ext cx="3691346" cy="334613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 name="TextBox 1">
            <a:extLst>
              <a:ext uri="{FF2B5EF4-FFF2-40B4-BE49-F238E27FC236}">
                <a16:creationId xmlns:a16="http://schemas.microsoft.com/office/drawing/2014/main" id="{374ED8E3-4689-1F9C-D321-086E301EBC7B}"/>
              </a:ext>
            </a:extLst>
          </p:cNvPr>
          <p:cNvSpPr txBox="1"/>
          <p:nvPr/>
        </p:nvSpPr>
        <p:spPr>
          <a:xfrm>
            <a:off x="5463812" y="4568697"/>
            <a:ext cx="3406140" cy="261610"/>
          </a:xfrm>
          <a:prstGeom prst="rect">
            <a:avLst/>
          </a:prstGeom>
          <a:solidFill>
            <a:schemeClr val="accent1">
              <a:lumMod val="20000"/>
              <a:lumOff val="80000"/>
            </a:schemeClr>
          </a:solidFill>
        </p:spPr>
        <p:txBody>
          <a:bodyPr wrap="square">
            <a:spAutoFit/>
          </a:bodyPr>
          <a:lstStyle/>
          <a:p>
            <a:pPr algn="ctr"/>
            <a:r>
              <a:rPr lang="en-GB" sz="1100" dirty="0"/>
              <a:t>(Source: Self-Developed)</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925"/>
        <p:cNvGrpSpPr/>
        <p:nvPr/>
      </p:nvGrpSpPr>
      <p:grpSpPr>
        <a:xfrm>
          <a:off x="0" y="0"/>
          <a:ext cx="0" cy="0"/>
          <a:chOff x="0" y="0"/>
          <a:chExt cx="0" cy="0"/>
        </a:xfrm>
      </p:grpSpPr>
      <p:sp>
        <p:nvSpPr>
          <p:cNvPr id="5" name="TextBox 4">
            <a:extLst>
              <a:ext uri="{FF2B5EF4-FFF2-40B4-BE49-F238E27FC236}">
                <a16:creationId xmlns:a16="http://schemas.microsoft.com/office/drawing/2014/main" id="{C46A5531-D4A1-3F32-782A-92A6ED9A9D07}"/>
              </a:ext>
            </a:extLst>
          </p:cNvPr>
          <p:cNvSpPr txBox="1"/>
          <p:nvPr/>
        </p:nvSpPr>
        <p:spPr>
          <a:xfrm>
            <a:off x="2400300" y="139640"/>
            <a:ext cx="4572000" cy="400110"/>
          </a:xfrm>
          <a:prstGeom prst="rect">
            <a:avLst/>
          </a:prstGeom>
          <a:noFill/>
        </p:spPr>
        <p:txBody>
          <a:bodyPr wrap="square">
            <a:spAutoFit/>
          </a:bodyPr>
          <a:lstStyle/>
          <a:p>
            <a:pPr algn="ctr"/>
            <a:r>
              <a:rPr lang="en-IN" sz="2000" b="1" dirty="0">
                <a:effectLst/>
                <a:latin typeface="Arial" panose="020B0604020202020204" pitchFamily="34" charset="0"/>
                <a:ea typeface="Arial" panose="020B0604020202020204" pitchFamily="34" charset="0"/>
              </a:rPr>
              <a:t>Swiss Cheese Model Overview</a:t>
            </a:r>
            <a:endParaRPr lang="en-GB" sz="2000" b="1" dirty="0"/>
          </a:p>
        </p:txBody>
      </p:sp>
      <p:graphicFrame>
        <p:nvGraphicFramePr>
          <p:cNvPr id="6" name="Diagram 5">
            <a:extLst>
              <a:ext uri="{FF2B5EF4-FFF2-40B4-BE49-F238E27FC236}">
                <a16:creationId xmlns:a16="http://schemas.microsoft.com/office/drawing/2014/main" id="{926F23E2-3C83-D4CD-4989-8FF550A64ACE}"/>
              </a:ext>
            </a:extLst>
          </p:cNvPr>
          <p:cNvGraphicFramePr/>
          <p:nvPr>
            <p:extLst>
              <p:ext uri="{D42A27DB-BD31-4B8C-83A1-F6EECF244321}">
                <p14:modId xmlns:p14="http://schemas.microsoft.com/office/powerpoint/2010/main" val="3007142256"/>
              </p:ext>
            </p:extLst>
          </p:nvPr>
        </p:nvGraphicFramePr>
        <p:xfrm>
          <a:off x="4457700" y="777239"/>
          <a:ext cx="4438650" cy="39697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descr="A Physics Tribute to James Reason | Published in PATIENT SAFETY">
            <a:extLst>
              <a:ext uri="{FF2B5EF4-FFF2-40B4-BE49-F238E27FC236}">
                <a16:creationId xmlns:a16="http://schemas.microsoft.com/office/drawing/2014/main" id="{C8C82EA5-2856-C636-4477-A0DC8B97CEE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47650" y="1456235"/>
            <a:ext cx="4023360" cy="223102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63D595F2-D15B-3DE0-DD3B-0BB2064A8785}"/>
              </a:ext>
            </a:extLst>
          </p:cNvPr>
          <p:cNvSpPr txBox="1"/>
          <p:nvPr/>
        </p:nvSpPr>
        <p:spPr>
          <a:xfrm>
            <a:off x="556260" y="3849369"/>
            <a:ext cx="3406140" cy="600164"/>
          </a:xfrm>
          <a:prstGeom prst="rect">
            <a:avLst/>
          </a:prstGeom>
          <a:solidFill>
            <a:schemeClr val="accent1">
              <a:lumMod val="20000"/>
              <a:lumOff val="80000"/>
            </a:schemeClr>
          </a:solidFill>
        </p:spPr>
        <p:txBody>
          <a:bodyPr wrap="square">
            <a:spAutoFit/>
          </a:bodyPr>
          <a:lstStyle/>
          <a:p>
            <a:pPr algn="ctr"/>
            <a:r>
              <a:rPr lang="en-GB" sz="1100" dirty="0"/>
              <a:t>(Source: </a:t>
            </a:r>
            <a:r>
              <a:rPr lang="en-GB" sz="1100" dirty="0">
                <a:hlinkClick r:id="rId9"/>
              </a:rPr>
              <a:t>https://patientsafetyj.com/article/142807-a-physics-tribute-to-james-reason/attachment/299051.jpeg</a:t>
            </a:r>
            <a:r>
              <a:rPr lang="en-GB" sz="1100" dirty="0"/>
              <a: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062"/>
        <p:cNvGrpSpPr/>
        <p:nvPr/>
      </p:nvGrpSpPr>
      <p:grpSpPr>
        <a:xfrm>
          <a:off x="0" y="0"/>
          <a:ext cx="0" cy="0"/>
          <a:chOff x="0" y="0"/>
          <a:chExt cx="0" cy="0"/>
        </a:xfrm>
      </p:grpSpPr>
      <p:sp>
        <p:nvSpPr>
          <p:cNvPr id="5" name="TextBox 4">
            <a:extLst>
              <a:ext uri="{FF2B5EF4-FFF2-40B4-BE49-F238E27FC236}">
                <a16:creationId xmlns:a16="http://schemas.microsoft.com/office/drawing/2014/main" id="{9772E60A-D189-0DC1-0810-58E967253E84}"/>
              </a:ext>
            </a:extLst>
          </p:cNvPr>
          <p:cNvSpPr txBox="1"/>
          <p:nvPr/>
        </p:nvSpPr>
        <p:spPr>
          <a:xfrm>
            <a:off x="651510" y="417612"/>
            <a:ext cx="7898130" cy="400110"/>
          </a:xfrm>
          <a:prstGeom prst="rect">
            <a:avLst/>
          </a:prstGeom>
          <a:noFill/>
        </p:spPr>
        <p:txBody>
          <a:bodyPr wrap="square">
            <a:spAutoFit/>
          </a:bodyPr>
          <a:lstStyle/>
          <a:p>
            <a:pPr algn="ctr"/>
            <a:r>
              <a:rPr lang="en-IN" sz="2000" b="1" dirty="0">
                <a:effectLst/>
                <a:latin typeface="+mj-lt"/>
                <a:ea typeface="Arial" panose="020B0604020202020204" pitchFamily="34" charset="0"/>
              </a:rPr>
              <a:t>Swiss Cheese Model Applied to the Case</a:t>
            </a:r>
            <a:endParaRPr lang="en-GB" sz="2000" b="1" dirty="0">
              <a:latin typeface="+mj-lt"/>
            </a:endParaRPr>
          </a:p>
        </p:txBody>
      </p:sp>
      <p:graphicFrame>
        <p:nvGraphicFramePr>
          <p:cNvPr id="6" name="Diagram 5">
            <a:extLst>
              <a:ext uri="{FF2B5EF4-FFF2-40B4-BE49-F238E27FC236}">
                <a16:creationId xmlns:a16="http://schemas.microsoft.com/office/drawing/2014/main" id="{CEC8C68A-4BD9-127C-CED3-4423C996849D}"/>
              </a:ext>
            </a:extLst>
          </p:cNvPr>
          <p:cNvGraphicFramePr/>
          <p:nvPr>
            <p:extLst>
              <p:ext uri="{D42A27DB-BD31-4B8C-83A1-F6EECF244321}">
                <p14:modId xmlns:p14="http://schemas.microsoft.com/office/powerpoint/2010/main" val="2712487647"/>
              </p:ext>
            </p:extLst>
          </p:nvPr>
        </p:nvGraphicFramePr>
        <p:xfrm>
          <a:off x="243840" y="928370"/>
          <a:ext cx="851154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05FBF02-ACBB-FF7B-260C-2DEA60338E70}"/>
              </a:ext>
            </a:extLst>
          </p:cNvPr>
          <p:cNvSpPr txBox="1"/>
          <p:nvPr/>
        </p:nvSpPr>
        <p:spPr>
          <a:xfrm>
            <a:off x="2286000" y="431328"/>
            <a:ext cx="4572000" cy="400110"/>
          </a:xfrm>
          <a:prstGeom prst="rect">
            <a:avLst/>
          </a:prstGeom>
          <a:noFill/>
        </p:spPr>
        <p:txBody>
          <a:bodyPr wrap="square">
            <a:spAutoFit/>
          </a:bodyPr>
          <a:lstStyle/>
          <a:p>
            <a:pPr algn="ctr"/>
            <a:r>
              <a:rPr lang="en-IN" sz="2000" b="1" dirty="0">
                <a:effectLst/>
                <a:latin typeface="+mn-lt"/>
                <a:ea typeface="Arial" panose="020B0604020202020204" pitchFamily="34" charset="0"/>
              </a:rPr>
              <a:t>Root Cause Analysis (RCA)</a:t>
            </a:r>
            <a:endParaRPr lang="en-GB" sz="2000" b="1" dirty="0">
              <a:latin typeface="+mn-lt"/>
            </a:endParaRPr>
          </a:p>
        </p:txBody>
      </p:sp>
      <p:graphicFrame>
        <p:nvGraphicFramePr>
          <p:cNvPr id="5" name="Diagram 4">
            <a:extLst>
              <a:ext uri="{FF2B5EF4-FFF2-40B4-BE49-F238E27FC236}">
                <a16:creationId xmlns:a16="http://schemas.microsoft.com/office/drawing/2014/main" id="{499C85C7-94B7-F5BF-978C-98ACB4413E6A}"/>
              </a:ext>
            </a:extLst>
          </p:cNvPr>
          <p:cNvGraphicFramePr/>
          <p:nvPr>
            <p:extLst>
              <p:ext uri="{D42A27DB-BD31-4B8C-83A1-F6EECF244321}">
                <p14:modId xmlns:p14="http://schemas.microsoft.com/office/powerpoint/2010/main" val="592363870"/>
              </p:ext>
            </p:extLst>
          </p:nvPr>
        </p:nvGraphicFramePr>
        <p:xfrm>
          <a:off x="160020" y="941166"/>
          <a:ext cx="425196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a:extLst>
              <a:ext uri="{FF2B5EF4-FFF2-40B4-BE49-F238E27FC236}">
                <a16:creationId xmlns:a16="http://schemas.microsoft.com/office/drawing/2014/main" id="{73ACDCB3-F92F-122C-5DB4-906E38F01683}"/>
              </a:ext>
            </a:extLst>
          </p:cNvPr>
          <p:cNvPicPr>
            <a:picLocks noChangeAspect="1"/>
          </p:cNvPicPr>
          <p:nvPr/>
        </p:nvPicPr>
        <p:blipFill>
          <a:blip r:embed="rId7"/>
          <a:stretch>
            <a:fillRect/>
          </a:stretch>
        </p:blipFill>
        <p:spPr>
          <a:xfrm>
            <a:off x="4572000" y="1154430"/>
            <a:ext cx="4251960" cy="313715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8" name="TextBox 7">
            <a:extLst>
              <a:ext uri="{FF2B5EF4-FFF2-40B4-BE49-F238E27FC236}">
                <a16:creationId xmlns:a16="http://schemas.microsoft.com/office/drawing/2014/main" id="{1D87AA6E-296F-41D7-F536-DDC0E5C60D52}"/>
              </a:ext>
            </a:extLst>
          </p:cNvPr>
          <p:cNvSpPr txBox="1"/>
          <p:nvPr/>
        </p:nvSpPr>
        <p:spPr>
          <a:xfrm>
            <a:off x="4994910" y="4405002"/>
            <a:ext cx="3406140" cy="261610"/>
          </a:xfrm>
          <a:prstGeom prst="rect">
            <a:avLst/>
          </a:prstGeom>
          <a:solidFill>
            <a:schemeClr val="accent1">
              <a:lumMod val="20000"/>
              <a:lumOff val="80000"/>
            </a:schemeClr>
          </a:solidFill>
        </p:spPr>
        <p:txBody>
          <a:bodyPr wrap="square">
            <a:spAutoFit/>
          </a:bodyPr>
          <a:lstStyle/>
          <a:p>
            <a:pPr algn="ctr"/>
            <a:r>
              <a:rPr lang="en-GB" sz="1100" dirty="0"/>
              <a:t>(Source: Self-Developed)</a:t>
            </a:r>
          </a:p>
        </p:txBody>
      </p:sp>
    </p:spTree>
    <p:extLst>
      <p:ext uri="{BB962C8B-B14F-4D97-AF65-F5344CB8AC3E}">
        <p14:creationId xmlns:p14="http://schemas.microsoft.com/office/powerpoint/2010/main" val="14773948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D90E8FF-70DD-9AB1-8F7B-4DDEE31C2067}"/>
              </a:ext>
            </a:extLst>
          </p:cNvPr>
          <p:cNvSpPr txBox="1"/>
          <p:nvPr/>
        </p:nvSpPr>
        <p:spPr>
          <a:xfrm>
            <a:off x="400050" y="382560"/>
            <a:ext cx="8463910" cy="646331"/>
          </a:xfrm>
          <a:prstGeom prst="rect">
            <a:avLst/>
          </a:prstGeom>
          <a:noFill/>
        </p:spPr>
        <p:txBody>
          <a:bodyPr wrap="square">
            <a:spAutoFit/>
          </a:bodyPr>
          <a:lstStyle/>
          <a:p>
            <a:pPr algn="ctr"/>
            <a:r>
              <a:rPr lang="en-US" sz="1800" b="1" dirty="0">
                <a:effectLst/>
                <a:latin typeface="+mn-lt"/>
                <a:ea typeface="Arial" panose="020B0604020202020204" pitchFamily="34" charset="0"/>
              </a:rPr>
              <a:t>Fishbone Diagram: Root Causes of the Shrewsbury and Telford Maternity Scandal</a:t>
            </a:r>
            <a:endParaRPr lang="en-GB" sz="1800" b="1" dirty="0">
              <a:latin typeface="+mn-lt"/>
            </a:endParaRPr>
          </a:p>
        </p:txBody>
      </p:sp>
      <p:pic>
        <p:nvPicPr>
          <p:cNvPr id="8" name="Picture 7">
            <a:extLst>
              <a:ext uri="{FF2B5EF4-FFF2-40B4-BE49-F238E27FC236}">
                <a16:creationId xmlns:a16="http://schemas.microsoft.com/office/drawing/2014/main" id="{E07C3BC0-80B8-5E0C-1093-15A06F4989DA}"/>
              </a:ext>
            </a:extLst>
          </p:cNvPr>
          <p:cNvPicPr>
            <a:picLocks noChangeAspect="1"/>
          </p:cNvPicPr>
          <p:nvPr/>
        </p:nvPicPr>
        <p:blipFill>
          <a:blip r:embed="rId2"/>
          <a:stretch>
            <a:fillRect/>
          </a:stretch>
        </p:blipFill>
        <p:spPr>
          <a:xfrm>
            <a:off x="216792" y="1194816"/>
            <a:ext cx="4355208" cy="312115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graphicFrame>
        <p:nvGraphicFramePr>
          <p:cNvPr id="9" name="Diagram 8">
            <a:extLst>
              <a:ext uri="{FF2B5EF4-FFF2-40B4-BE49-F238E27FC236}">
                <a16:creationId xmlns:a16="http://schemas.microsoft.com/office/drawing/2014/main" id="{2B5E98D9-2C8D-5790-8772-796F8EFD6B88}"/>
              </a:ext>
            </a:extLst>
          </p:cNvPr>
          <p:cNvGraphicFramePr/>
          <p:nvPr>
            <p:extLst>
              <p:ext uri="{D42A27DB-BD31-4B8C-83A1-F6EECF244321}">
                <p14:modId xmlns:p14="http://schemas.microsoft.com/office/powerpoint/2010/main" val="4068968533"/>
              </p:ext>
            </p:extLst>
          </p:nvPr>
        </p:nvGraphicFramePr>
        <p:xfrm>
          <a:off x="4830320" y="1046417"/>
          <a:ext cx="4096888" cy="37551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extBox 9">
            <a:extLst>
              <a:ext uri="{FF2B5EF4-FFF2-40B4-BE49-F238E27FC236}">
                <a16:creationId xmlns:a16="http://schemas.microsoft.com/office/drawing/2014/main" id="{52665B7D-CA83-1F43-68FF-1D4D277E62F4}"/>
              </a:ext>
            </a:extLst>
          </p:cNvPr>
          <p:cNvSpPr txBox="1"/>
          <p:nvPr/>
        </p:nvSpPr>
        <p:spPr>
          <a:xfrm>
            <a:off x="628078" y="4499330"/>
            <a:ext cx="3406140" cy="261610"/>
          </a:xfrm>
          <a:prstGeom prst="rect">
            <a:avLst/>
          </a:prstGeom>
          <a:solidFill>
            <a:schemeClr val="accent1">
              <a:lumMod val="20000"/>
              <a:lumOff val="80000"/>
            </a:schemeClr>
          </a:solidFill>
        </p:spPr>
        <p:txBody>
          <a:bodyPr wrap="square">
            <a:spAutoFit/>
          </a:bodyPr>
          <a:lstStyle/>
          <a:p>
            <a:pPr algn="ctr"/>
            <a:r>
              <a:rPr lang="en-GB" sz="1100" dirty="0"/>
              <a:t>(Source: Self-Developed)</a:t>
            </a:r>
          </a:p>
        </p:txBody>
      </p:sp>
    </p:spTree>
    <p:extLst>
      <p:ext uri="{BB962C8B-B14F-4D97-AF65-F5344CB8AC3E}">
        <p14:creationId xmlns:p14="http://schemas.microsoft.com/office/powerpoint/2010/main" val="24035422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29BF9B5-E966-F968-E671-0F48D26F6EB0}"/>
              </a:ext>
            </a:extLst>
          </p:cNvPr>
          <p:cNvSpPr txBox="1"/>
          <p:nvPr/>
        </p:nvSpPr>
        <p:spPr>
          <a:xfrm>
            <a:off x="2286000" y="382560"/>
            <a:ext cx="4572000" cy="400110"/>
          </a:xfrm>
          <a:prstGeom prst="rect">
            <a:avLst/>
          </a:prstGeom>
          <a:noFill/>
        </p:spPr>
        <p:txBody>
          <a:bodyPr wrap="square">
            <a:spAutoFit/>
          </a:bodyPr>
          <a:lstStyle/>
          <a:p>
            <a:pPr algn="ctr"/>
            <a:r>
              <a:rPr lang="en-IN" sz="2000" b="1" dirty="0">
                <a:effectLst/>
                <a:latin typeface="Arial" panose="020B0604020202020204" pitchFamily="34" charset="0"/>
                <a:ea typeface="Arial" panose="020B0604020202020204" pitchFamily="34" charset="0"/>
              </a:rPr>
              <a:t>Donabedian Model Overview</a:t>
            </a:r>
            <a:endParaRPr lang="en-GB" sz="2000" b="1" dirty="0"/>
          </a:p>
        </p:txBody>
      </p:sp>
      <p:pic>
        <p:nvPicPr>
          <p:cNvPr id="1026" name="Picture 2" descr="Study conceptual model (Donabedian's quality framework). The concept of...  | Download Scientific Diagram">
            <a:extLst>
              <a:ext uri="{FF2B5EF4-FFF2-40B4-BE49-F238E27FC236}">
                <a16:creationId xmlns:a16="http://schemas.microsoft.com/office/drawing/2014/main" id="{EC0FCE21-1BE7-F3CF-6320-49402380D6F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01412" y="1526382"/>
            <a:ext cx="3515868" cy="223113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88AE22A1-9EF4-87A7-D492-9117A6DC0D99}"/>
              </a:ext>
            </a:extLst>
          </p:cNvPr>
          <p:cNvSpPr txBox="1"/>
          <p:nvPr/>
        </p:nvSpPr>
        <p:spPr>
          <a:xfrm>
            <a:off x="5370576" y="4003691"/>
            <a:ext cx="3346704" cy="938719"/>
          </a:xfrm>
          <a:prstGeom prst="rect">
            <a:avLst/>
          </a:prstGeom>
          <a:solidFill>
            <a:schemeClr val="accent1">
              <a:lumMod val="20000"/>
              <a:lumOff val="80000"/>
            </a:schemeClr>
          </a:solidFill>
        </p:spPr>
        <p:txBody>
          <a:bodyPr wrap="square">
            <a:spAutoFit/>
          </a:bodyPr>
          <a:lstStyle/>
          <a:p>
            <a:pPr algn="ctr"/>
            <a:r>
              <a:rPr lang="en-GB" sz="1100" dirty="0"/>
              <a:t>(Source: </a:t>
            </a:r>
            <a:r>
              <a:rPr lang="en-GB" sz="1100" dirty="0">
                <a:hlinkClick r:id="rId3"/>
              </a:rPr>
              <a:t>https://www.researchgate.net/publication/322662051/figure/fig1/AS:802669614600194@1568382757920/Study-conceptual-model-Donabedians-quality-framework-The-concept-of-acuity-can-be.png</a:t>
            </a:r>
            <a:r>
              <a:rPr lang="en-GB" sz="1100" dirty="0"/>
              <a:t>) </a:t>
            </a:r>
          </a:p>
        </p:txBody>
      </p:sp>
      <p:graphicFrame>
        <p:nvGraphicFramePr>
          <p:cNvPr id="8" name="Diagram 7">
            <a:extLst>
              <a:ext uri="{FF2B5EF4-FFF2-40B4-BE49-F238E27FC236}">
                <a16:creationId xmlns:a16="http://schemas.microsoft.com/office/drawing/2014/main" id="{A41F0513-CF37-FE95-BB37-9C2591463990}"/>
              </a:ext>
            </a:extLst>
          </p:cNvPr>
          <p:cNvGraphicFramePr/>
          <p:nvPr>
            <p:extLst>
              <p:ext uri="{D42A27DB-BD31-4B8C-83A1-F6EECF244321}">
                <p14:modId xmlns:p14="http://schemas.microsoft.com/office/powerpoint/2010/main" val="2905828708"/>
              </p:ext>
            </p:extLst>
          </p:nvPr>
        </p:nvGraphicFramePr>
        <p:xfrm>
          <a:off x="207264" y="878410"/>
          <a:ext cx="4803648" cy="4064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877079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24DED07-1A55-3648-FE72-55DECD8E7FD3}"/>
              </a:ext>
            </a:extLst>
          </p:cNvPr>
          <p:cNvSpPr txBox="1"/>
          <p:nvPr/>
        </p:nvSpPr>
        <p:spPr>
          <a:xfrm>
            <a:off x="807720" y="358176"/>
            <a:ext cx="7528560" cy="400110"/>
          </a:xfrm>
          <a:prstGeom prst="rect">
            <a:avLst/>
          </a:prstGeom>
          <a:noFill/>
        </p:spPr>
        <p:txBody>
          <a:bodyPr wrap="square">
            <a:spAutoFit/>
          </a:bodyPr>
          <a:lstStyle/>
          <a:p>
            <a:pPr algn="ctr"/>
            <a:r>
              <a:rPr lang="en-IN" sz="2000" b="1" dirty="0">
                <a:effectLst/>
                <a:latin typeface="Arial" panose="020B0604020202020204" pitchFamily="34" charset="0"/>
                <a:ea typeface="Arial" panose="020B0604020202020204" pitchFamily="34" charset="0"/>
              </a:rPr>
              <a:t>Donabedian Model Applied to the Case</a:t>
            </a:r>
            <a:endParaRPr lang="en-GB" sz="2000" b="1" dirty="0"/>
          </a:p>
        </p:txBody>
      </p:sp>
      <p:graphicFrame>
        <p:nvGraphicFramePr>
          <p:cNvPr id="5" name="Diagram 4">
            <a:extLst>
              <a:ext uri="{FF2B5EF4-FFF2-40B4-BE49-F238E27FC236}">
                <a16:creationId xmlns:a16="http://schemas.microsoft.com/office/drawing/2014/main" id="{55364D1F-3EE7-A72D-5026-A92CF553FF64}"/>
              </a:ext>
            </a:extLst>
          </p:cNvPr>
          <p:cNvGraphicFramePr/>
          <p:nvPr>
            <p:extLst>
              <p:ext uri="{D42A27DB-BD31-4B8C-83A1-F6EECF244321}">
                <p14:modId xmlns:p14="http://schemas.microsoft.com/office/powerpoint/2010/main" val="3961511694"/>
              </p:ext>
            </p:extLst>
          </p:nvPr>
        </p:nvGraphicFramePr>
        <p:xfrm>
          <a:off x="365760" y="917702"/>
          <a:ext cx="835152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495222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4FB76EB-3489-0A86-02F1-8B67E05867B5}"/>
              </a:ext>
            </a:extLst>
          </p:cNvPr>
          <p:cNvSpPr txBox="1"/>
          <p:nvPr/>
        </p:nvSpPr>
        <p:spPr>
          <a:xfrm>
            <a:off x="691896" y="406944"/>
            <a:ext cx="7760208" cy="400110"/>
          </a:xfrm>
          <a:prstGeom prst="rect">
            <a:avLst/>
          </a:prstGeom>
          <a:noFill/>
        </p:spPr>
        <p:txBody>
          <a:bodyPr wrap="square">
            <a:spAutoFit/>
          </a:bodyPr>
          <a:lstStyle/>
          <a:p>
            <a:pPr algn="ctr"/>
            <a:r>
              <a:rPr lang="en-IN" sz="2000" b="1" dirty="0">
                <a:effectLst/>
                <a:latin typeface="Arial" panose="020B0604020202020204" pitchFamily="34" charset="0"/>
                <a:ea typeface="Arial" panose="020B0604020202020204" pitchFamily="34" charset="0"/>
              </a:rPr>
              <a:t>Policy Issues Contributing to Root Causes</a:t>
            </a:r>
            <a:endParaRPr lang="en-GB" sz="2000" b="1" dirty="0"/>
          </a:p>
        </p:txBody>
      </p:sp>
      <p:graphicFrame>
        <p:nvGraphicFramePr>
          <p:cNvPr id="5" name="Diagram 4">
            <a:extLst>
              <a:ext uri="{FF2B5EF4-FFF2-40B4-BE49-F238E27FC236}">
                <a16:creationId xmlns:a16="http://schemas.microsoft.com/office/drawing/2014/main" id="{3AAC70D7-6F7D-DF66-62B0-B90B9BFA7544}"/>
              </a:ext>
            </a:extLst>
          </p:cNvPr>
          <p:cNvGraphicFramePr/>
          <p:nvPr>
            <p:extLst>
              <p:ext uri="{D42A27DB-BD31-4B8C-83A1-F6EECF244321}">
                <p14:modId xmlns:p14="http://schemas.microsoft.com/office/powerpoint/2010/main" val="670609520"/>
              </p:ext>
            </p:extLst>
          </p:nvPr>
        </p:nvGraphicFramePr>
        <p:xfrm>
          <a:off x="170688" y="807054"/>
          <a:ext cx="871728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700416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03A9269-FA98-2E1D-465E-D1B3B6C64CBB}"/>
              </a:ext>
            </a:extLst>
          </p:cNvPr>
          <p:cNvSpPr txBox="1"/>
          <p:nvPr/>
        </p:nvSpPr>
        <p:spPr>
          <a:xfrm>
            <a:off x="798576" y="394752"/>
            <a:ext cx="7565136" cy="400110"/>
          </a:xfrm>
          <a:prstGeom prst="rect">
            <a:avLst/>
          </a:prstGeom>
          <a:noFill/>
        </p:spPr>
        <p:txBody>
          <a:bodyPr wrap="square">
            <a:spAutoFit/>
          </a:bodyPr>
          <a:lstStyle/>
          <a:p>
            <a:pPr algn="ctr"/>
            <a:r>
              <a:rPr lang="en-IN" sz="2000" b="1" dirty="0">
                <a:effectLst/>
                <a:latin typeface="Arial" panose="020B0604020202020204" pitchFamily="34" charset="0"/>
                <a:ea typeface="Arial" panose="020B0604020202020204" pitchFamily="34" charset="0"/>
              </a:rPr>
              <a:t>Influence of Policy Failures on Service Delivery</a:t>
            </a:r>
            <a:endParaRPr lang="en-GB" sz="2000" b="1" dirty="0"/>
          </a:p>
        </p:txBody>
      </p:sp>
      <p:graphicFrame>
        <p:nvGraphicFramePr>
          <p:cNvPr id="6" name="Diagram 5">
            <a:extLst>
              <a:ext uri="{FF2B5EF4-FFF2-40B4-BE49-F238E27FC236}">
                <a16:creationId xmlns:a16="http://schemas.microsoft.com/office/drawing/2014/main" id="{5EA5AB4B-E109-8F89-3D0C-19FFAF4EE6EC}"/>
              </a:ext>
            </a:extLst>
          </p:cNvPr>
          <p:cNvGraphicFramePr/>
          <p:nvPr>
            <p:extLst>
              <p:ext uri="{D42A27DB-BD31-4B8C-83A1-F6EECF244321}">
                <p14:modId xmlns:p14="http://schemas.microsoft.com/office/powerpoint/2010/main" val="377933328"/>
              </p:ext>
            </p:extLst>
          </p:nvPr>
        </p:nvGraphicFramePr>
        <p:xfrm>
          <a:off x="155448" y="941166"/>
          <a:ext cx="4416551"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9" name="Picture 8">
            <a:extLst>
              <a:ext uri="{FF2B5EF4-FFF2-40B4-BE49-F238E27FC236}">
                <a16:creationId xmlns:a16="http://schemas.microsoft.com/office/drawing/2014/main" id="{7EE2E8AC-B91D-5DEE-2354-1B50685F0900}"/>
              </a:ext>
            </a:extLst>
          </p:cNvPr>
          <p:cNvPicPr>
            <a:picLocks noChangeAspect="1"/>
          </p:cNvPicPr>
          <p:nvPr/>
        </p:nvPicPr>
        <p:blipFill>
          <a:blip r:embed="rId7"/>
          <a:stretch>
            <a:fillRect/>
          </a:stretch>
        </p:blipFill>
        <p:spPr>
          <a:xfrm>
            <a:off x="4690872" y="1328165"/>
            <a:ext cx="4297680" cy="2312809"/>
          </a:xfrm>
          <a:prstGeom prst="rect">
            <a:avLst/>
          </a:prstGeom>
        </p:spPr>
      </p:pic>
      <p:sp>
        <p:nvSpPr>
          <p:cNvPr id="10" name="TextBox 9">
            <a:extLst>
              <a:ext uri="{FF2B5EF4-FFF2-40B4-BE49-F238E27FC236}">
                <a16:creationId xmlns:a16="http://schemas.microsoft.com/office/drawing/2014/main" id="{5DDB42EC-DC5F-ECFF-F01A-334D59506ECF}"/>
              </a:ext>
            </a:extLst>
          </p:cNvPr>
          <p:cNvSpPr txBox="1"/>
          <p:nvPr/>
        </p:nvSpPr>
        <p:spPr>
          <a:xfrm>
            <a:off x="5017008" y="3918347"/>
            <a:ext cx="3346704" cy="769441"/>
          </a:xfrm>
          <a:prstGeom prst="rect">
            <a:avLst/>
          </a:prstGeom>
          <a:solidFill>
            <a:schemeClr val="accent1">
              <a:lumMod val="20000"/>
              <a:lumOff val="80000"/>
            </a:schemeClr>
          </a:solidFill>
        </p:spPr>
        <p:txBody>
          <a:bodyPr wrap="square">
            <a:spAutoFit/>
          </a:bodyPr>
          <a:lstStyle/>
          <a:p>
            <a:pPr algn="ctr"/>
            <a:r>
              <a:rPr lang="en-GB" sz="1100" dirty="0"/>
              <a:t>(Source: </a:t>
            </a:r>
            <a:r>
              <a:rPr lang="en-GB" sz="1100" dirty="0">
                <a:hlinkClick r:id="rId8"/>
              </a:rPr>
              <a:t>https://ichef.bbci.co.uk/news/800/cpsprodpb/9974/production/_123948293_shrewsbury_maternity_scandal_v_640-2x-nc.png.webp</a:t>
            </a:r>
            <a:r>
              <a:rPr lang="en-GB" sz="1100" dirty="0"/>
              <a:t> ) </a:t>
            </a:r>
          </a:p>
        </p:txBody>
      </p:sp>
    </p:spTree>
    <p:extLst>
      <p:ext uri="{BB962C8B-B14F-4D97-AF65-F5344CB8AC3E}">
        <p14:creationId xmlns:p14="http://schemas.microsoft.com/office/powerpoint/2010/main" val="5230751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C739FCC-B1AE-AA11-C8B7-12EB4D7E3F16}"/>
              </a:ext>
            </a:extLst>
          </p:cNvPr>
          <p:cNvSpPr txBox="1"/>
          <p:nvPr/>
        </p:nvSpPr>
        <p:spPr>
          <a:xfrm>
            <a:off x="1959864" y="358176"/>
            <a:ext cx="5224272" cy="400110"/>
          </a:xfrm>
          <a:prstGeom prst="rect">
            <a:avLst/>
          </a:prstGeom>
          <a:noFill/>
        </p:spPr>
        <p:txBody>
          <a:bodyPr wrap="square">
            <a:spAutoFit/>
          </a:bodyPr>
          <a:lstStyle/>
          <a:p>
            <a:pPr algn="ctr"/>
            <a:r>
              <a:rPr lang="en-IN" sz="2000" b="1" dirty="0">
                <a:effectLst/>
                <a:latin typeface="Arial" panose="020B0604020202020204" pitchFamily="34" charset="0"/>
                <a:ea typeface="Arial" panose="020B0604020202020204" pitchFamily="34" charset="0"/>
              </a:rPr>
              <a:t>Impact on Quality-of-Service Provision</a:t>
            </a:r>
            <a:endParaRPr lang="en-GB" sz="2000" b="1" dirty="0"/>
          </a:p>
        </p:txBody>
      </p:sp>
      <p:graphicFrame>
        <p:nvGraphicFramePr>
          <p:cNvPr id="7" name="Diagram 6">
            <a:extLst>
              <a:ext uri="{FF2B5EF4-FFF2-40B4-BE49-F238E27FC236}">
                <a16:creationId xmlns:a16="http://schemas.microsoft.com/office/drawing/2014/main" id="{7C2D77B3-61B9-2A15-05B3-C1A8D8F15544}"/>
              </a:ext>
            </a:extLst>
          </p:cNvPr>
          <p:cNvGraphicFramePr/>
          <p:nvPr>
            <p:extLst>
              <p:ext uri="{D42A27DB-BD31-4B8C-83A1-F6EECF244321}">
                <p14:modId xmlns:p14="http://schemas.microsoft.com/office/powerpoint/2010/main" val="1824424196"/>
              </p:ext>
            </p:extLst>
          </p:nvPr>
        </p:nvGraphicFramePr>
        <p:xfrm>
          <a:off x="256032" y="856742"/>
          <a:ext cx="8570976"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690939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6FD7945-4EE6-FF1D-C261-01ED8B43E38D}"/>
              </a:ext>
            </a:extLst>
          </p:cNvPr>
          <p:cNvSpPr txBox="1"/>
          <p:nvPr/>
        </p:nvSpPr>
        <p:spPr>
          <a:xfrm>
            <a:off x="2286000" y="406944"/>
            <a:ext cx="4572000" cy="400110"/>
          </a:xfrm>
          <a:prstGeom prst="rect">
            <a:avLst/>
          </a:prstGeom>
          <a:noFill/>
        </p:spPr>
        <p:txBody>
          <a:bodyPr wrap="square">
            <a:spAutoFit/>
          </a:bodyPr>
          <a:lstStyle/>
          <a:p>
            <a:pPr algn="ctr"/>
            <a:r>
              <a:rPr lang="en-IN" sz="2000" b="1" dirty="0">
                <a:effectLst/>
                <a:latin typeface="Arial" panose="020B0604020202020204" pitchFamily="34" charset="0"/>
                <a:ea typeface="Arial" panose="020B0604020202020204" pitchFamily="34" charset="0"/>
              </a:rPr>
              <a:t>Impact on Efficiency and Equity</a:t>
            </a:r>
            <a:endParaRPr lang="en-GB" sz="2000" b="1" dirty="0"/>
          </a:p>
        </p:txBody>
      </p:sp>
      <p:graphicFrame>
        <p:nvGraphicFramePr>
          <p:cNvPr id="5" name="Diagram 4">
            <a:extLst>
              <a:ext uri="{FF2B5EF4-FFF2-40B4-BE49-F238E27FC236}">
                <a16:creationId xmlns:a16="http://schemas.microsoft.com/office/drawing/2014/main" id="{1F92AB1B-78E6-9524-B486-EE90362ADEB6}"/>
              </a:ext>
            </a:extLst>
          </p:cNvPr>
          <p:cNvGraphicFramePr/>
          <p:nvPr>
            <p:extLst>
              <p:ext uri="{D42A27DB-BD31-4B8C-83A1-F6EECF244321}">
                <p14:modId xmlns:p14="http://schemas.microsoft.com/office/powerpoint/2010/main" val="3927970715"/>
              </p:ext>
            </p:extLst>
          </p:nvPr>
        </p:nvGraphicFramePr>
        <p:xfrm>
          <a:off x="329184" y="893318"/>
          <a:ext cx="8497824"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61356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2CBB4EF-A301-8F59-B150-AC32295F59B4}"/>
              </a:ext>
            </a:extLst>
          </p:cNvPr>
          <p:cNvSpPr txBox="1"/>
          <p:nvPr/>
        </p:nvSpPr>
        <p:spPr>
          <a:xfrm>
            <a:off x="201168" y="455712"/>
            <a:ext cx="8784336" cy="400110"/>
          </a:xfrm>
          <a:prstGeom prst="rect">
            <a:avLst/>
          </a:prstGeom>
          <a:noFill/>
        </p:spPr>
        <p:txBody>
          <a:bodyPr wrap="square">
            <a:spAutoFit/>
          </a:bodyPr>
          <a:lstStyle/>
          <a:p>
            <a:pPr algn="ctr"/>
            <a:r>
              <a:rPr lang="en-IN" sz="2000" b="1" dirty="0">
                <a:effectLst/>
                <a:latin typeface="Arial" panose="020B0604020202020204" pitchFamily="34" charset="0"/>
                <a:ea typeface="Arial" panose="020B0604020202020204" pitchFamily="34" charset="0"/>
              </a:rPr>
              <a:t>Key Lessons and Service Improvement Priorities</a:t>
            </a:r>
            <a:endParaRPr lang="en-GB" sz="2000" b="1" dirty="0"/>
          </a:p>
        </p:txBody>
      </p:sp>
      <p:graphicFrame>
        <p:nvGraphicFramePr>
          <p:cNvPr id="5" name="Diagram 4">
            <a:extLst>
              <a:ext uri="{FF2B5EF4-FFF2-40B4-BE49-F238E27FC236}">
                <a16:creationId xmlns:a16="http://schemas.microsoft.com/office/drawing/2014/main" id="{5600D486-524D-6568-2345-1B2223CC5289}"/>
              </a:ext>
            </a:extLst>
          </p:cNvPr>
          <p:cNvGraphicFramePr/>
          <p:nvPr>
            <p:extLst>
              <p:ext uri="{D42A27DB-BD31-4B8C-83A1-F6EECF244321}">
                <p14:modId xmlns:p14="http://schemas.microsoft.com/office/powerpoint/2010/main" val="173928544"/>
              </p:ext>
            </p:extLst>
          </p:nvPr>
        </p:nvGraphicFramePr>
        <p:xfrm>
          <a:off x="301752" y="881283"/>
          <a:ext cx="8540496" cy="38065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831118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AC76F0A-A27A-2096-F886-0DBF5B2169DD}"/>
              </a:ext>
            </a:extLst>
          </p:cNvPr>
          <p:cNvSpPr txBox="1"/>
          <p:nvPr/>
        </p:nvSpPr>
        <p:spPr>
          <a:xfrm>
            <a:off x="1828800" y="336480"/>
            <a:ext cx="5724144" cy="496996"/>
          </a:xfrm>
          <a:prstGeom prst="rect">
            <a:avLst/>
          </a:prstGeom>
          <a:noFill/>
        </p:spPr>
        <p:txBody>
          <a:bodyPr wrap="square">
            <a:spAutoFit/>
          </a:bodyPr>
          <a:lstStyle/>
          <a:p>
            <a:pPr marL="0" marR="0" algn="ctr">
              <a:lnSpc>
                <a:spcPct val="150000"/>
              </a:lnSpc>
              <a:spcBef>
                <a:spcPts val="1000"/>
              </a:spcBef>
              <a:spcAft>
                <a:spcPts val="1000"/>
              </a:spcAft>
              <a:buNone/>
            </a:pPr>
            <a:r>
              <a:rPr lang="en-IN" sz="2000" b="1" kern="0" dirty="0">
                <a:effectLst/>
                <a:latin typeface="Arial" panose="020B0604020202020204" pitchFamily="34" charset="0"/>
              </a:rPr>
              <a:t>Proposed Structure of Component 2 Report</a:t>
            </a:r>
          </a:p>
        </p:txBody>
      </p:sp>
      <p:graphicFrame>
        <p:nvGraphicFramePr>
          <p:cNvPr id="5" name="Diagram 4">
            <a:extLst>
              <a:ext uri="{FF2B5EF4-FFF2-40B4-BE49-F238E27FC236}">
                <a16:creationId xmlns:a16="http://schemas.microsoft.com/office/drawing/2014/main" id="{3A9C697B-B0DD-5950-1E6B-1793D55053D2}"/>
              </a:ext>
            </a:extLst>
          </p:cNvPr>
          <p:cNvGraphicFramePr/>
          <p:nvPr>
            <p:extLst>
              <p:ext uri="{D42A27DB-BD31-4B8C-83A1-F6EECF244321}">
                <p14:modId xmlns:p14="http://schemas.microsoft.com/office/powerpoint/2010/main" val="2776125096"/>
              </p:ext>
            </p:extLst>
          </p:nvPr>
        </p:nvGraphicFramePr>
        <p:xfrm>
          <a:off x="487680" y="905342"/>
          <a:ext cx="8400288" cy="39016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397918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062">
          <a:extLst>
            <a:ext uri="{FF2B5EF4-FFF2-40B4-BE49-F238E27FC236}">
              <a16:creationId xmlns:a16="http://schemas.microsoft.com/office/drawing/2014/main" id="{2B5C5910-FE92-9B87-C450-662793B8BB64}"/>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1E326721-42A9-8F11-80D9-BA358E391FC9}"/>
              </a:ext>
            </a:extLst>
          </p:cNvPr>
          <p:cNvSpPr txBox="1"/>
          <p:nvPr/>
        </p:nvSpPr>
        <p:spPr>
          <a:xfrm>
            <a:off x="651510" y="417612"/>
            <a:ext cx="7898130" cy="400110"/>
          </a:xfrm>
          <a:prstGeom prst="rect">
            <a:avLst/>
          </a:prstGeom>
          <a:noFill/>
        </p:spPr>
        <p:txBody>
          <a:bodyPr wrap="square">
            <a:spAutoFit/>
          </a:bodyPr>
          <a:lstStyle/>
          <a:p>
            <a:pPr algn="ctr"/>
            <a:r>
              <a:rPr lang="en-IN" sz="2000" b="1" dirty="0">
                <a:latin typeface="+mj-lt"/>
              </a:rPr>
              <a:t>References</a:t>
            </a:r>
            <a:endParaRPr lang="en-GB" sz="2000" b="1" dirty="0">
              <a:latin typeface="+mj-lt"/>
            </a:endParaRPr>
          </a:p>
        </p:txBody>
      </p:sp>
      <p:sp>
        <p:nvSpPr>
          <p:cNvPr id="4" name="TextBox 3">
            <a:extLst>
              <a:ext uri="{FF2B5EF4-FFF2-40B4-BE49-F238E27FC236}">
                <a16:creationId xmlns:a16="http://schemas.microsoft.com/office/drawing/2014/main" id="{2F9C28B5-B235-9A91-5960-5B091B575FA3}"/>
              </a:ext>
            </a:extLst>
          </p:cNvPr>
          <p:cNvSpPr txBox="1"/>
          <p:nvPr/>
        </p:nvSpPr>
        <p:spPr>
          <a:xfrm>
            <a:off x="360045" y="943452"/>
            <a:ext cx="4211955" cy="4042132"/>
          </a:xfrm>
          <a:prstGeom prst="rect">
            <a:avLst/>
          </a:prstGeom>
          <a:noFill/>
        </p:spPr>
        <p:txBody>
          <a:bodyPr wrap="square">
            <a:spAutoFit/>
          </a:bodyPr>
          <a:lstStyle/>
          <a:p>
            <a:pPr marL="228600" indent="-228600" algn="just">
              <a:spcBef>
                <a:spcPts val="200"/>
              </a:spcBef>
              <a:buFont typeface="+mj-lt"/>
              <a:buAutoNum type="arabicPeriod"/>
            </a:pPr>
            <a:r>
              <a:rPr lang="en-IN" sz="800" dirty="0" err="1"/>
              <a:t>Akafu</a:t>
            </a:r>
            <a:r>
              <a:rPr lang="en-IN" sz="800" dirty="0"/>
              <a:t>, W., Daba, T., Tesfaye, E., Teshome, F. and </a:t>
            </a:r>
            <a:r>
              <a:rPr lang="en-IN" sz="800" dirty="0" err="1"/>
              <a:t>Akafu</a:t>
            </a:r>
            <a:r>
              <a:rPr lang="en-IN" sz="800" dirty="0"/>
              <a:t>, T., 2023. Determinants of </a:t>
            </a:r>
            <a:r>
              <a:rPr lang="en-IN" sz="600" dirty="0"/>
              <a:t>trust in healthcare facilities among community-based health insurance members in the Manna district of Ethiopia. </a:t>
            </a:r>
            <a:r>
              <a:rPr lang="en-IN" sz="600" i="1" dirty="0"/>
              <a:t>BMC Public Health</a:t>
            </a:r>
            <a:r>
              <a:rPr lang="en-IN" sz="600" dirty="0"/>
              <a:t>, </a:t>
            </a:r>
            <a:r>
              <a:rPr lang="en-IN" sz="600" i="1" dirty="0"/>
              <a:t>23</a:t>
            </a:r>
            <a:r>
              <a:rPr lang="en-IN" sz="600" dirty="0"/>
              <a:t>(1), p.171.</a:t>
            </a:r>
          </a:p>
          <a:p>
            <a:pPr marL="228600" indent="-228600" algn="just">
              <a:spcBef>
                <a:spcPts val="200"/>
              </a:spcBef>
              <a:buFont typeface="+mj-lt"/>
              <a:buAutoNum type="arabicPeriod"/>
            </a:pPr>
            <a:r>
              <a:rPr lang="en-IN" sz="600" dirty="0" err="1"/>
              <a:t>Almehwari</a:t>
            </a:r>
            <a:r>
              <a:rPr lang="en-IN" sz="600" dirty="0"/>
              <a:t>, S.A., Almalki, I.S., </a:t>
            </a:r>
            <a:r>
              <a:rPr lang="en-IN" sz="600" dirty="0" err="1"/>
              <a:t>Abumilha</a:t>
            </a:r>
            <a:r>
              <a:rPr lang="en-IN" sz="600" dirty="0"/>
              <a:t>, B.A. and </a:t>
            </a:r>
            <a:r>
              <a:rPr lang="en-IN" sz="600" dirty="0" err="1"/>
              <a:t>Altharwi</a:t>
            </a:r>
            <a:r>
              <a:rPr lang="en-IN" sz="600" dirty="0"/>
              <a:t>, B.H., 2024. Improving hospital efficiency and cost management: A systematic review and meta-analysis. </a:t>
            </a:r>
            <a:r>
              <a:rPr lang="en-IN" sz="600" i="1" dirty="0" err="1"/>
              <a:t>Cureus</a:t>
            </a:r>
            <a:r>
              <a:rPr lang="en-IN" sz="600" dirty="0"/>
              <a:t>, </a:t>
            </a:r>
            <a:r>
              <a:rPr lang="en-IN" sz="600" i="1" dirty="0"/>
              <a:t>16</a:t>
            </a:r>
            <a:r>
              <a:rPr lang="en-IN" sz="600" dirty="0"/>
              <a:t>(10).</a:t>
            </a:r>
          </a:p>
          <a:p>
            <a:pPr marL="228600" indent="-228600" algn="just">
              <a:spcBef>
                <a:spcPts val="200"/>
              </a:spcBef>
              <a:buFont typeface="+mj-lt"/>
              <a:buAutoNum type="arabicPeriod"/>
            </a:pPr>
            <a:r>
              <a:rPr lang="en-IN" sz="600" dirty="0" err="1"/>
              <a:t>Arowosegbe</a:t>
            </a:r>
            <a:r>
              <a:rPr lang="en-IN" sz="600" dirty="0"/>
              <a:t>, O.B., </a:t>
            </a:r>
            <a:r>
              <a:rPr lang="en-IN" sz="600" dirty="0" err="1"/>
              <a:t>Hulugh</a:t>
            </a:r>
            <a:r>
              <a:rPr lang="en-IN" sz="600" dirty="0"/>
              <a:t>, T. and Emmanuel, P., 2024. Enhancing Supply Chain Resilience Through Predictive Modelling and Root Cause Analysis in Project Management. </a:t>
            </a:r>
            <a:r>
              <a:rPr lang="en-IN" sz="600" i="1" dirty="0"/>
              <a:t>INTERNATIONAL JOURNAL OF RESEARCH</a:t>
            </a:r>
            <a:r>
              <a:rPr lang="en-IN" sz="600" dirty="0"/>
              <a:t>, </a:t>
            </a:r>
            <a:r>
              <a:rPr lang="en-IN" sz="600" i="1" dirty="0"/>
              <a:t>5</a:t>
            </a:r>
            <a:r>
              <a:rPr lang="en-IN" sz="600" dirty="0"/>
              <a:t>(11), pp.3551-3567.</a:t>
            </a:r>
          </a:p>
          <a:p>
            <a:pPr marL="228600" indent="-228600" algn="just">
              <a:spcBef>
                <a:spcPts val="200"/>
              </a:spcBef>
              <a:buFont typeface="+mj-lt"/>
              <a:buAutoNum type="arabicPeriod"/>
            </a:pPr>
            <a:r>
              <a:rPr lang="en-IN" sz="600" dirty="0"/>
              <a:t>BMJ, 2022a. Failure to work collaboratively and learn from incidents led to deaths of babies and mothers at Shrewsbury and Telford trust, review finds. Available at: </a:t>
            </a:r>
            <a:r>
              <a:rPr lang="en-IN" sz="600" u="sng" dirty="0">
                <a:hlinkClick r:id="rId3"/>
              </a:rPr>
              <a:t>https://www.bmj.com/content/376/bmj.o858</a:t>
            </a:r>
            <a:r>
              <a:rPr lang="en-IN" sz="600" dirty="0"/>
              <a:t>  [Accessed on 10-06-2026]</a:t>
            </a:r>
          </a:p>
          <a:p>
            <a:pPr marL="228600" indent="-228600" algn="just">
              <a:spcBef>
                <a:spcPts val="200"/>
              </a:spcBef>
              <a:buFont typeface="+mj-lt"/>
              <a:buAutoNum type="arabicPeriod"/>
            </a:pPr>
            <a:r>
              <a:rPr lang="en-IN" sz="600" dirty="0"/>
              <a:t>BMJ, 2022b. Ockenden report exposes failures in leadership, teamwork, and listening to patients. Available at: </a:t>
            </a:r>
            <a:r>
              <a:rPr lang="en-IN" sz="600" u="sng" dirty="0">
                <a:hlinkClick r:id="rId4"/>
              </a:rPr>
              <a:t>https://www.bmj.com/content/376/bmj.o860?</a:t>
            </a:r>
            <a:r>
              <a:rPr lang="en-IN" sz="600" dirty="0"/>
              <a:t> [Accessed on 12-06-2026]</a:t>
            </a:r>
          </a:p>
          <a:p>
            <a:pPr marL="228600" indent="-228600" algn="just">
              <a:spcBef>
                <a:spcPts val="200"/>
              </a:spcBef>
              <a:buFont typeface="+mj-lt"/>
              <a:buAutoNum type="arabicPeriod"/>
            </a:pPr>
            <a:r>
              <a:rPr lang="en-IN" sz="600" dirty="0"/>
              <a:t>De </a:t>
            </a:r>
            <a:r>
              <a:rPr lang="en-IN" sz="600" dirty="0" err="1"/>
              <a:t>Rosis</a:t>
            </a:r>
            <a:r>
              <a:rPr lang="en-IN" sz="600" dirty="0"/>
              <a:t>, S., 2024. Performance measurement and user‐centeredness in the healthcare sector: Opening the black box adapting the framework of Donabedian. </a:t>
            </a:r>
            <a:r>
              <a:rPr lang="en-IN" sz="600" i="1" dirty="0"/>
              <a:t>The International journal of health planning and management</a:t>
            </a:r>
            <a:r>
              <a:rPr lang="en-IN" sz="600" dirty="0"/>
              <a:t>, </a:t>
            </a:r>
            <a:r>
              <a:rPr lang="en-IN" sz="600" i="1" dirty="0"/>
              <a:t>39</a:t>
            </a:r>
            <a:r>
              <a:rPr lang="en-IN" sz="600" dirty="0"/>
              <a:t>(4), pp.1172-1182.</a:t>
            </a:r>
          </a:p>
          <a:p>
            <a:pPr marL="228600" indent="-228600" algn="just">
              <a:spcBef>
                <a:spcPts val="200"/>
              </a:spcBef>
              <a:buFont typeface="+mj-lt"/>
              <a:buAutoNum type="arabicPeriod"/>
            </a:pPr>
            <a:r>
              <a:rPr lang="en-IN" sz="600" dirty="0" err="1"/>
              <a:t>Endalamaw</a:t>
            </a:r>
            <a:r>
              <a:rPr lang="en-IN" sz="600" dirty="0"/>
              <a:t>, A., Khatri, R.B., Mengistu, T.S., </a:t>
            </a:r>
            <a:r>
              <a:rPr lang="en-IN" sz="600" dirty="0" err="1"/>
              <a:t>Erku</a:t>
            </a:r>
            <a:r>
              <a:rPr lang="en-IN" sz="600" dirty="0"/>
              <a:t>, D., </a:t>
            </a:r>
            <a:r>
              <a:rPr lang="en-IN" sz="600" dirty="0" err="1"/>
              <a:t>Wolka</a:t>
            </a:r>
            <a:r>
              <a:rPr lang="en-IN" sz="600" dirty="0"/>
              <a:t>, E., Zewdie, A. and Assefa, Y., 2024. A scoping review of continuous quality improvement in healthcare system: conceptualization, models and tools, barriers and facilitators, and impact. </a:t>
            </a:r>
            <a:r>
              <a:rPr lang="en-IN" sz="600" i="1" dirty="0"/>
              <a:t>BMC health services research</a:t>
            </a:r>
            <a:r>
              <a:rPr lang="en-IN" sz="600" dirty="0"/>
              <a:t>, </a:t>
            </a:r>
            <a:r>
              <a:rPr lang="en-IN" sz="600" i="1" dirty="0"/>
              <a:t>24</a:t>
            </a:r>
            <a:r>
              <a:rPr lang="en-IN" sz="600" dirty="0"/>
              <a:t>(1), p.487.</a:t>
            </a:r>
          </a:p>
          <a:p>
            <a:pPr marL="228600" indent="-228600" algn="just">
              <a:spcBef>
                <a:spcPts val="200"/>
              </a:spcBef>
              <a:buFont typeface="+mj-lt"/>
              <a:buAutoNum type="arabicPeriod"/>
            </a:pPr>
            <a:r>
              <a:rPr lang="en-IN" sz="600" dirty="0" err="1"/>
              <a:t>Ghofrani</a:t>
            </a:r>
            <a:r>
              <a:rPr lang="en-IN" sz="600" dirty="0"/>
              <a:t>, M., Valizadeh, L., </a:t>
            </a:r>
            <a:r>
              <a:rPr lang="en-IN" sz="600" dirty="0" err="1"/>
              <a:t>Zamanzadeh</a:t>
            </a:r>
            <a:r>
              <a:rPr lang="en-IN" sz="600" dirty="0"/>
              <a:t>, V., </a:t>
            </a:r>
            <a:r>
              <a:rPr lang="en-IN" sz="600" dirty="0" err="1"/>
              <a:t>Ghahramanian</a:t>
            </a:r>
            <a:r>
              <a:rPr lang="en-IN" sz="600" dirty="0"/>
              <a:t>, A., </a:t>
            </a:r>
            <a:r>
              <a:rPr lang="en-IN" sz="600" dirty="0" err="1"/>
              <a:t>Janati</a:t>
            </a:r>
            <a:r>
              <a:rPr lang="en-IN" sz="600" dirty="0"/>
              <a:t>, A. and Taleghani, F., 2024. Adapting the Donabedian model in undergraduate nursing education: a modified Delphi study. </a:t>
            </a:r>
            <a:r>
              <a:rPr lang="en-IN" sz="600" i="1" dirty="0"/>
              <a:t>BMC Medical Education</a:t>
            </a:r>
            <a:r>
              <a:rPr lang="en-IN" sz="600" dirty="0"/>
              <a:t>, </a:t>
            </a:r>
            <a:r>
              <a:rPr lang="en-IN" sz="600" i="1" dirty="0"/>
              <a:t>24</a:t>
            </a:r>
            <a:r>
              <a:rPr lang="en-IN" sz="600" dirty="0"/>
              <a:t>(1), p.202.</a:t>
            </a:r>
          </a:p>
          <a:p>
            <a:pPr marL="228600" indent="-228600" algn="just">
              <a:spcBef>
                <a:spcPts val="200"/>
              </a:spcBef>
              <a:buFont typeface="+mj-lt"/>
              <a:buAutoNum type="arabicPeriod"/>
            </a:pPr>
            <a:r>
              <a:rPr lang="en-IN" sz="600" dirty="0"/>
              <a:t>Gov.uk, 2022. Letter to the Secretary of State for Health and Social Care from Donna Ockenden. Available at: </a:t>
            </a:r>
            <a:r>
              <a:rPr lang="en-IN" sz="600" u="sng" dirty="0">
                <a:hlinkClick r:id="rId5"/>
              </a:rPr>
              <a:t>https://www.gov.uk/government/publications/final-report-of-the-ockenden-review/ockenden-review-summary-of-findings-conclusions-and-essential-actions</a:t>
            </a:r>
            <a:r>
              <a:rPr lang="en-IN" sz="600" dirty="0"/>
              <a:t> [Accessed on 10-06-2026] </a:t>
            </a:r>
          </a:p>
          <a:p>
            <a:pPr marL="228600" indent="-228600" algn="just">
              <a:spcBef>
                <a:spcPts val="200"/>
              </a:spcBef>
              <a:buFont typeface="+mj-lt"/>
              <a:buAutoNum type="arabicPeriod"/>
            </a:pPr>
            <a:r>
              <a:rPr lang="en-IN" sz="600" dirty="0"/>
              <a:t>Guan, T., Chen, X., Li, J. and Zhang, Y., 2024. Factors influencing patient experience in hospital wards: a systematic review. </a:t>
            </a:r>
            <a:r>
              <a:rPr lang="en-IN" sz="600" i="1" dirty="0"/>
              <a:t>BMC nursing</a:t>
            </a:r>
            <a:r>
              <a:rPr lang="en-IN" sz="600" dirty="0"/>
              <a:t>, </a:t>
            </a:r>
            <a:r>
              <a:rPr lang="en-IN" sz="600" i="1" dirty="0"/>
              <a:t>23</a:t>
            </a:r>
            <a:r>
              <a:rPr lang="en-IN" sz="600" dirty="0"/>
              <a:t>(1), p.527.</a:t>
            </a:r>
          </a:p>
          <a:p>
            <a:pPr marL="228600" indent="-228600" algn="just">
              <a:spcBef>
                <a:spcPts val="200"/>
              </a:spcBef>
              <a:buFont typeface="+mj-lt"/>
              <a:buAutoNum type="arabicPeriod"/>
            </a:pPr>
            <a:r>
              <a:rPr lang="en-IN" sz="600" dirty="0"/>
              <a:t>Halinen, M., </a:t>
            </a:r>
            <a:r>
              <a:rPr lang="en-IN" sz="600" dirty="0" err="1"/>
              <a:t>Tiirinki</a:t>
            </a:r>
            <a:r>
              <a:rPr lang="en-IN" sz="600" dirty="0"/>
              <a:t>, H., Rauhala, A., Kiili, S. and Ikonen, T., 2024. Root causes behind patient safety incidents in the emergency department and suggestions for improving patient safety–an analysis in a Finnish teaching hospital. </a:t>
            </a:r>
            <a:r>
              <a:rPr lang="en-IN" sz="600" i="1" dirty="0"/>
              <a:t>BMC emergency medicine</a:t>
            </a:r>
            <a:r>
              <a:rPr lang="en-IN" sz="600" dirty="0"/>
              <a:t>, </a:t>
            </a:r>
            <a:r>
              <a:rPr lang="en-IN" sz="600" i="1" dirty="0"/>
              <a:t>24</a:t>
            </a:r>
            <a:r>
              <a:rPr lang="en-IN" sz="600" dirty="0"/>
              <a:t>(1), p.209.</a:t>
            </a:r>
          </a:p>
          <a:p>
            <a:pPr marL="228600" indent="-228600" algn="just">
              <a:spcBef>
                <a:spcPts val="200"/>
              </a:spcBef>
              <a:buFont typeface="+mj-lt"/>
              <a:buAutoNum type="arabicPeriod"/>
            </a:pPr>
            <a:r>
              <a:rPr lang="en-IN" sz="600" dirty="0"/>
              <a:t>Healthwatch, 2022. The Ockenden review - our response. Available at: </a:t>
            </a:r>
            <a:r>
              <a:rPr lang="en-IN" sz="600" u="sng" dirty="0">
                <a:hlinkClick r:id="rId6"/>
              </a:rPr>
              <a:t>https://www.healthwatch.co.uk/response/2022-03-30/ockenden-review-our-response</a:t>
            </a:r>
            <a:r>
              <a:rPr lang="en-IN" sz="600" dirty="0"/>
              <a:t>  [Accessed on 10-06-2026]</a:t>
            </a:r>
          </a:p>
          <a:p>
            <a:pPr marL="228600" indent="-228600" algn="just">
              <a:spcBef>
                <a:spcPts val="200"/>
              </a:spcBef>
              <a:buFont typeface="+mj-lt"/>
              <a:buAutoNum type="arabicPeriod"/>
            </a:pPr>
            <a:r>
              <a:rPr lang="en-IN" sz="600" dirty="0"/>
              <a:t>House of Commons, (2022). Final Ockenden Report (2022). Available at: </a:t>
            </a:r>
            <a:r>
              <a:rPr lang="en-IN" sz="600" u="sng" dirty="0">
                <a:hlinkClick r:id="rId7"/>
              </a:rPr>
              <a:t>https://assets.publishing.service.gov.uk/media/62433358d3bf7f32b317e8e5/Final-Ockenden-Report-print-ready.pdf</a:t>
            </a:r>
            <a:r>
              <a:rPr lang="en-IN" sz="600" dirty="0"/>
              <a:t> [Accessed on 10-06-2026]</a:t>
            </a:r>
          </a:p>
          <a:p>
            <a:pPr marL="228600" indent="-228600" algn="just">
              <a:spcBef>
                <a:spcPts val="200"/>
              </a:spcBef>
              <a:buFont typeface="+mj-lt"/>
              <a:buAutoNum type="arabicPeriod"/>
            </a:pPr>
            <a:r>
              <a:rPr lang="en-IN" sz="600" dirty="0"/>
              <a:t>ITV News, 2022. Ockenden report: 10 things you need to know about the maternity scandal. Available at: </a:t>
            </a:r>
            <a:r>
              <a:rPr lang="en-IN" sz="600" u="sng" dirty="0">
                <a:hlinkClick r:id="rId8"/>
              </a:rPr>
              <a:t>https://www.itv.com/news/central/2022-03-31/what-did-the-ockenden-report-find</a:t>
            </a:r>
            <a:r>
              <a:rPr lang="en-IN" sz="600" dirty="0"/>
              <a:t>  [Accessed on 12-06-2026]</a:t>
            </a:r>
          </a:p>
          <a:p>
            <a:pPr marR="0">
              <a:spcAft>
                <a:spcPts val="800"/>
              </a:spcAft>
            </a:pPr>
            <a:endParaRPr lang="en-IN" sz="1100" kern="100" dirty="0">
              <a:effectLst/>
              <a:latin typeface="+mn-lt"/>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20EAB66C-E86D-EF50-8840-B99BF697EDB9}"/>
              </a:ext>
            </a:extLst>
          </p:cNvPr>
          <p:cNvSpPr txBox="1"/>
          <p:nvPr/>
        </p:nvSpPr>
        <p:spPr>
          <a:xfrm>
            <a:off x="4832603" y="943452"/>
            <a:ext cx="3951351" cy="3934410"/>
          </a:xfrm>
          <a:prstGeom prst="rect">
            <a:avLst/>
          </a:prstGeom>
          <a:noFill/>
        </p:spPr>
        <p:txBody>
          <a:bodyPr wrap="square">
            <a:spAutoFit/>
          </a:bodyPr>
          <a:lstStyle/>
          <a:p>
            <a:pPr marL="228600" indent="-228600">
              <a:spcBef>
                <a:spcPts val="200"/>
              </a:spcBef>
              <a:buFont typeface="+mj-lt"/>
              <a:buAutoNum type="arabicPeriod" startAt="15"/>
            </a:pPr>
            <a:r>
              <a:rPr lang="en-IN" sz="600" dirty="0"/>
              <a:t>ITV News, 2026. The 15 areas of 'immediate action' Ockenden report demands to improve NHS maternity care. Available at: </a:t>
            </a:r>
            <a:r>
              <a:rPr lang="en-IN" sz="600" u="sng" dirty="0">
                <a:hlinkClick r:id="rId9"/>
              </a:rPr>
              <a:t>https://www.itv.com/news/central/2022-03-30/what-are-the-15-areas-of-immediate-action-to-improve-englands-maternity-care</a:t>
            </a:r>
            <a:r>
              <a:rPr lang="en-IN" sz="600" dirty="0"/>
              <a:t> [Accessed on 12-06-2026] </a:t>
            </a:r>
          </a:p>
          <a:p>
            <a:pPr marL="228600" indent="-228600">
              <a:spcBef>
                <a:spcPts val="200"/>
              </a:spcBef>
              <a:buFont typeface="+mj-lt"/>
              <a:buAutoNum type="arabicPeriod" startAt="15"/>
            </a:pPr>
            <a:r>
              <a:rPr lang="en-IN" sz="600" dirty="0"/>
              <a:t>ITVX, 2022. Ockenden report: Shocking scale of NHS maternity scandal laid bare as 100s of babies stillborn. Available at: </a:t>
            </a:r>
            <a:r>
              <a:rPr lang="en-IN" sz="600" u="sng" dirty="0">
                <a:hlinkClick r:id="rId10"/>
              </a:rPr>
              <a:t>https://www.itv.com/news/central/2022-03-30/ockenden-report-reveals-scale-of-maternity-scandal-as-100s-of-babies-stillborn</a:t>
            </a:r>
            <a:r>
              <a:rPr lang="en-IN" sz="600" dirty="0"/>
              <a:t>  [Accessed on 10-06-2026]</a:t>
            </a:r>
          </a:p>
          <a:p>
            <a:pPr marL="228600" indent="-228600">
              <a:spcBef>
                <a:spcPts val="200"/>
              </a:spcBef>
              <a:buFont typeface="+mj-lt"/>
              <a:buAutoNum type="arabicPeriod" startAt="15"/>
            </a:pPr>
            <a:r>
              <a:rPr lang="en-IN" sz="600" dirty="0"/>
              <a:t>ITVX, 2026. What is the Ockenden report and how many baby deaths in Shropshire did it investigate? Available at: </a:t>
            </a:r>
            <a:r>
              <a:rPr lang="en-IN" sz="600" u="sng" dirty="0">
                <a:hlinkClick r:id="rId11"/>
              </a:rPr>
              <a:t>https://www.itv.com/news/central/2022-03-27/whats-the-ockenden-report-and-how-many-baby-deaths-did-it-investigate</a:t>
            </a:r>
            <a:r>
              <a:rPr lang="en-IN" sz="600" dirty="0"/>
              <a:t> [Accessed on 12-06-2026]  </a:t>
            </a:r>
          </a:p>
          <a:p>
            <a:pPr marL="228600" indent="-228600">
              <a:spcBef>
                <a:spcPts val="200"/>
              </a:spcBef>
              <a:buFont typeface="+mj-lt"/>
              <a:buAutoNum type="arabicPeriod" startAt="15"/>
            </a:pPr>
            <a:r>
              <a:rPr lang="en-IN" sz="600" dirty="0"/>
              <a:t>Joseph, J., Sankar, H., Benny, G. and Nambiar, D., 2023. Who are the vulnerable, and how do we reach them? Perspectives of health system actors and community leaders in Kerala, India. </a:t>
            </a:r>
            <a:r>
              <a:rPr lang="en-IN" sz="600" i="1" dirty="0"/>
              <a:t>BMC Public Health</a:t>
            </a:r>
            <a:r>
              <a:rPr lang="en-IN" sz="600" dirty="0"/>
              <a:t>, </a:t>
            </a:r>
            <a:r>
              <a:rPr lang="en-IN" sz="600" i="1" dirty="0"/>
              <a:t>23</a:t>
            </a:r>
            <a:r>
              <a:rPr lang="en-IN" sz="600" dirty="0"/>
              <a:t>(1), p.748.</a:t>
            </a:r>
          </a:p>
          <a:p>
            <a:pPr marL="228600" indent="-228600">
              <a:spcBef>
                <a:spcPts val="200"/>
              </a:spcBef>
              <a:buFont typeface="+mj-lt"/>
              <a:buAutoNum type="arabicPeriod" startAt="15"/>
            </a:pPr>
            <a:r>
              <a:rPr lang="en-IN" sz="600" dirty="0"/>
              <a:t>Leslie, K., Bourgeault, I.L., Carlton, A.L., Balasubramanian, M., </a:t>
            </a:r>
            <a:r>
              <a:rPr lang="en-IN" sz="600" dirty="0" err="1"/>
              <a:t>Mirshahi</a:t>
            </a:r>
            <a:r>
              <a:rPr lang="en-IN" sz="600" dirty="0"/>
              <a:t>, R., Short, S.D., </a:t>
            </a:r>
            <a:r>
              <a:rPr lang="en-IN" sz="600" dirty="0" err="1"/>
              <a:t>Carè</a:t>
            </a:r>
            <a:r>
              <a:rPr lang="en-IN" sz="600" dirty="0"/>
              <a:t>, J., Cometto, G. and Lin, V., 2023. Design, delivery and effectiveness of health practitioner regulation systems: an integrative review. </a:t>
            </a:r>
            <a:r>
              <a:rPr lang="en-IN" sz="600" i="1" dirty="0"/>
              <a:t>Human Resources for Health</a:t>
            </a:r>
            <a:r>
              <a:rPr lang="en-IN" sz="600" dirty="0"/>
              <a:t>, </a:t>
            </a:r>
            <a:r>
              <a:rPr lang="en-IN" sz="600" i="1" dirty="0"/>
              <a:t>21</a:t>
            </a:r>
            <a:r>
              <a:rPr lang="en-IN" sz="600" dirty="0"/>
              <a:t>(1), p.72.</a:t>
            </a:r>
          </a:p>
          <a:p>
            <a:pPr marL="228600" indent="-228600">
              <a:spcBef>
                <a:spcPts val="200"/>
              </a:spcBef>
              <a:buFont typeface="+mj-lt"/>
              <a:buAutoNum type="arabicPeriod" startAt="15"/>
            </a:pPr>
            <a:r>
              <a:rPr lang="en-IN" sz="600" dirty="0" err="1"/>
              <a:t>Liepelt</a:t>
            </a:r>
            <a:r>
              <a:rPr lang="en-IN" sz="600" dirty="0"/>
              <a:t>, S., Sundal, H. and Kirchhoff, R., 2023. Team experiences of the root cause analysis process after a sentinel event: a qualitative case study. </a:t>
            </a:r>
            <a:r>
              <a:rPr lang="en-IN" sz="600" i="1" dirty="0"/>
              <a:t>BMC Health Services Research</a:t>
            </a:r>
            <a:r>
              <a:rPr lang="en-IN" sz="600" dirty="0"/>
              <a:t>, </a:t>
            </a:r>
            <a:r>
              <a:rPr lang="en-IN" sz="600" i="1" dirty="0"/>
              <a:t>23</a:t>
            </a:r>
            <a:r>
              <a:rPr lang="en-IN" sz="600" dirty="0"/>
              <a:t>(1), p.1224.</a:t>
            </a:r>
          </a:p>
          <a:p>
            <a:pPr marL="228600" indent="-228600">
              <a:spcBef>
                <a:spcPts val="200"/>
              </a:spcBef>
              <a:buFont typeface="+mj-lt"/>
              <a:buAutoNum type="arabicPeriod" startAt="15"/>
            </a:pPr>
            <a:r>
              <a:rPr lang="en-IN" sz="600" dirty="0"/>
              <a:t>Liu, Y., Gong, L., Niu, H., Jiang, F., Du, S. and Jiang, Y., 2024. Health system efficiency and equity in ASEAN: an empirical investigation. </a:t>
            </a:r>
            <a:r>
              <a:rPr lang="en-IN" sz="600" i="1" dirty="0"/>
              <a:t>Cost Effectiveness and Resource Allocation</a:t>
            </a:r>
            <a:r>
              <a:rPr lang="en-IN" sz="600" dirty="0"/>
              <a:t>, </a:t>
            </a:r>
            <a:r>
              <a:rPr lang="en-IN" sz="600" i="1" dirty="0"/>
              <a:t>22</a:t>
            </a:r>
            <a:r>
              <a:rPr lang="en-IN" sz="600" dirty="0"/>
              <a:t>(1), p.86.</a:t>
            </a:r>
          </a:p>
          <a:p>
            <a:pPr marL="228600" indent="-228600">
              <a:spcBef>
                <a:spcPts val="200"/>
              </a:spcBef>
              <a:buFont typeface="+mj-lt"/>
              <a:buAutoNum type="arabicPeriod" startAt="15"/>
            </a:pPr>
            <a:r>
              <a:rPr lang="en-IN" sz="600" dirty="0"/>
              <a:t>Liu, Y., Yang, Y., Jia, C. And Shi, Z., 2024. The Application Progress of Swiss Cheese Model in Safety Management of Nursing Care. </a:t>
            </a:r>
            <a:r>
              <a:rPr lang="en-IN" sz="600" i="1" dirty="0"/>
              <a:t>Journal Of Biosciences and Medicines</a:t>
            </a:r>
            <a:r>
              <a:rPr lang="en-IN" sz="600" dirty="0"/>
              <a:t>, </a:t>
            </a:r>
            <a:r>
              <a:rPr lang="en-IN" sz="600" i="1" dirty="0"/>
              <a:t>12</a:t>
            </a:r>
            <a:r>
              <a:rPr lang="en-IN" sz="600" dirty="0"/>
              <a:t>(12), pp.402-410. </a:t>
            </a:r>
          </a:p>
          <a:p>
            <a:pPr marL="228600" indent="-228600">
              <a:spcBef>
                <a:spcPts val="200"/>
              </a:spcBef>
              <a:buFont typeface="+mj-lt"/>
              <a:buAutoNum type="arabicPeriod" startAt="15"/>
            </a:pPr>
            <a:r>
              <a:rPr lang="en-IN" sz="600" dirty="0"/>
              <a:t>Lyng, H.B., Ree, E., Strømme, T., Johannessen, T., Aase, I., </a:t>
            </a:r>
            <a:r>
              <a:rPr lang="en-IN" sz="600" dirty="0" err="1"/>
              <a:t>Ullebust</a:t>
            </a:r>
            <a:r>
              <a:rPr lang="en-IN" sz="600" dirty="0"/>
              <a:t>, B., Thomsen, L.H., Holen-</a:t>
            </a:r>
            <a:r>
              <a:rPr lang="en-IN" sz="600" dirty="0" err="1"/>
              <a:t>Rabbersvik</a:t>
            </a:r>
            <a:r>
              <a:rPr lang="en-IN" sz="600" dirty="0"/>
              <a:t>, E., </a:t>
            </a:r>
            <a:r>
              <a:rPr lang="en-IN" sz="600" dirty="0" err="1"/>
              <a:t>Schibevaag</a:t>
            </a:r>
            <a:r>
              <a:rPr lang="en-IN" sz="600" dirty="0"/>
              <a:t>, L., Bates, D.W. and Wiig, S., 2024. Barriers and enablers for externally and internally driven implementation processes in healthcare: a qualitative cross-case study. </a:t>
            </a:r>
            <a:r>
              <a:rPr lang="en-IN" sz="600" i="1" dirty="0"/>
              <a:t>BMC Health Services Research</a:t>
            </a:r>
            <a:r>
              <a:rPr lang="en-IN" sz="600" dirty="0"/>
              <a:t>, </a:t>
            </a:r>
            <a:r>
              <a:rPr lang="en-IN" sz="600" i="1" dirty="0"/>
              <a:t>24</a:t>
            </a:r>
            <a:r>
              <a:rPr lang="en-IN" sz="600" dirty="0"/>
              <a:t>(1), p.528.</a:t>
            </a:r>
          </a:p>
          <a:p>
            <a:pPr marL="228600" indent="-228600">
              <a:spcBef>
                <a:spcPts val="200"/>
              </a:spcBef>
              <a:buFont typeface="+mj-lt"/>
              <a:buAutoNum type="arabicPeriod" startAt="15"/>
            </a:pPr>
            <a:r>
              <a:rPr lang="en-IN" sz="600" dirty="0"/>
              <a:t>Ramesh, S., 2024. Healthcare Cost-effectiveness and Patient Safety: A Managerial Approach. </a:t>
            </a:r>
            <a:r>
              <a:rPr lang="en-IN" sz="600" i="1" dirty="0"/>
              <a:t>Journal of Nursing </a:t>
            </a:r>
            <a:r>
              <a:rPr lang="en-IN" sz="600" i="1" dirty="0" err="1"/>
              <a:t>Research,Patient</a:t>
            </a:r>
            <a:r>
              <a:rPr lang="en-IN" sz="600" i="1" dirty="0"/>
              <a:t> Safety and Practise</a:t>
            </a:r>
            <a:r>
              <a:rPr lang="en-IN" sz="600" dirty="0"/>
              <a:t>, 4(01), pp. 30–39. </a:t>
            </a:r>
          </a:p>
          <a:p>
            <a:pPr marL="228600" indent="-228600">
              <a:spcBef>
                <a:spcPts val="200"/>
              </a:spcBef>
              <a:buFont typeface="+mj-lt"/>
              <a:buAutoNum type="arabicPeriod" startAt="15"/>
            </a:pPr>
            <a:r>
              <a:rPr lang="en-IN" sz="600" dirty="0"/>
              <a:t>Reuters, 2025. UK launches investigation into maternity care after multiple scandals. Available at: </a:t>
            </a:r>
            <a:r>
              <a:rPr lang="en-IN" sz="600" u="sng" dirty="0">
                <a:hlinkClick r:id="rId12"/>
              </a:rPr>
              <a:t>https://www.reuters.com/business/healthcare-pharmaceuticals/uk-launches-investigation-into-maternity-care-after-multiple-scandals-2025-06-23/</a:t>
            </a:r>
            <a:r>
              <a:rPr lang="en-IN" sz="600" dirty="0"/>
              <a:t> [Accessed on 12-06-2026]  </a:t>
            </a:r>
          </a:p>
          <a:p>
            <a:pPr marL="228600" indent="-228600">
              <a:spcBef>
                <a:spcPts val="200"/>
              </a:spcBef>
              <a:buFont typeface="+mj-lt"/>
              <a:buAutoNum type="arabicPeriod" startAt="15"/>
            </a:pPr>
            <a:r>
              <a:rPr lang="en-IN" sz="600" dirty="0"/>
              <a:t>Schulmann, K., Bruen, C., Parker, S., </a:t>
            </a:r>
            <a:r>
              <a:rPr lang="en-IN" sz="600" dirty="0" err="1"/>
              <a:t>Siersbaek</a:t>
            </a:r>
            <a:r>
              <a:rPr lang="en-IN" sz="600" dirty="0"/>
              <a:t>, R., </a:t>
            </a:r>
            <a:r>
              <a:rPr lang="en-IN" sz="600" dirty="0" err="1"/>
              <a:t>Conghail</a:t>
            </a:r>
            <a:r>
              <a:rPr lang="en-IN" sz="600" dirty="0"/>
              <a:t>, L.M. and Burke, S., 2024. The role of governance in shaping health system reform: a case study of the design and implementation of new health regions in Ireland, 2018–2023. </a:t>
            </a:r>
            <a:r>
              <a:rPr lang="en-IN" sz="600" i="1" dirty="0"/>
              <a:t>BMC Health Services Research</a:t>
            </a:r>
            <a:r>
              <a:rPr lang="en-IN" sz="600" dirty="0"/>
              <a:t>, </a:t>
            </a:r>
            <a:r>
              <a:rPr lang="en-IN" sz="600" i="1" dirty="0"/>
              <a:t>24</a:t>
            </a:r>
            <a:r>
              <a:rPr lang="en-IN" sz="600" dirty="0"/>
              <a:t>(1), p.578.</a:t>
            </a:r>
          </a:p>
          <a:p>
            <a:pPr marL="228600" indent="-228600">
              <a:spcBef>
                <a:spcPts val="200"/>
              </a:spcBef>
              <a:buFont typeface="+mj-lt"/>
              <a:buAutoNum type="arabicPeriod" startAt="15"/>
            </a:pPr>
            <a:r>
              <a:rPr lang="en-IN" sz="600" dirty="0"/>
              <a:t>Vikan, M., Haugen, A.S., </a:t>
            </a:r>
            <a:r>
              <a:rPr lang="en-IN" sz="600" dirty="0" err="1"/>
              <a:t>Bjørnnes</a:t>
            </a:r>
            <a:r>
              <a:rPr lang="en-IN" sz="600" dirty="0"/>
              <a:t>, A.K., </a:t>
            </a:r>
            <a:r>
              <a:rPr lang="en-IN" sz="600" dirty="0" err="1"/>
              <a:t>Valeberg</a:t>
            </a:r>
            <a:r>
              <a:rPr lang="en-IN" sz="600" dirty="0"/>
              <a:t>, B.T., </a:t>
            </a:r>
            <a:r>
              <a:rPr lang="en-IN" sz="600" dirty="0" err="1"/>
              <a:t>Deilkås</a:t>
            </a:r>
            <a:r>
              <a:rPr lang="en-IN" sz="600" dirty="0"/>
              <a:t>, E.C.T. and Danielsen, S.O., 2023. The association between patient safety culture and adverse events–a scoping review. </a:t>
            </a:r>
            <a:r>
              <a:rPr lang="en-IN" sz="600" i="1" dirty="0"/>
              <a:t>BMC health services research</a:t>
            </a:r>
            <a:r>
              <a:rPr lang="en-IN" sz="600" dirty="0"/>
              <a:t>, </a:t>
            </a:r>
            <a:r>
              <a:rPr lang="en-IN" sz="600" i="1" dirty="0"/>
              <a:t>23</a:t>
            </a:r>
            <a:r>
              <a:rPr lang="en-IN" sz="600" dirty="0"/>
              <a:t>(1), p.300.</a:t>
            </a:r>
          </a:p>
          <a:p>
            <a:pPr marL="228600" indent="-228600">
              <a:spcBef>
                <a:spcPts val="200"/>
              </a:spcBef>
              <a:buFont typeface="+mj-lt"/>
              <a:buAutoNum type="arabicPeriod" startAt="15"/>
            </a:pPr>
            <a:r>
              <a:rPr lang="en-IN" sz="600" dirty="0"/>
              <a:t>Wiegmann, D.A., Wood, L.J., Cohen, T.N. and Shappell, S.A., 2022. Understanding the “Swiss Cheese Model” and its application to patient safety. </a:t>
            </a:r>
            <a:r>
              <a:rPr lang="en-IN" sz="600" i="1" dirty="0"/>
              <a:t>Journal of patient safety</a:t>
            </a:r>
            <a:r>
              <a:rPr lang="en-IN" sz="600" dirty="0"/>
              <a:t>, </a:t>
            </a:r>
            <a:r>
              <a:rPr lang="en-IN" sz="600" i="1" dirty="0"/>
              <a:t>18</a:t>
            </a:r>
            <a:r>
              <a:rPr lang="en-IN" sz="600" dirty="0"/>
              <a:t>(2), pp.119-123.</a:t>
            </a:r>
          </a:p>
        </p:txBody>
      </p:sp>
    </p:spTree>
    <p:extLst>
      <p:ext uri="{BB962C8B-B14F-4D97-AF65-F5344CB8AC3E}">
        <p14:creationId xmlns:p14="http://schemas.microsoft.com/office/powerpoint/2010/main" val="32375419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062">
          <a:extLst>
            <a:ext uri="{FF2B5EF4-FFF2-40B4-BE49-F238E27FC236}">
              <a16:creationId xmlns:a16="http://schemas.microsoft.com/office/drawing/2014/main" id="{A822EAF0-3446-8DA2-8C26-F1D83131606F}"/>
            </a:ext>
          </a:extLst>
        </p:cNvPr>
        <p:cNvGrpSpPr/>
        <p:nvPr/>
      </p:nvGrpSpPr>
      <p:grpSpPr>
        <a:xfrm>
          <a:off x="0" y="0"/>
          <a:ext cx="0" cy="0"/>
          <a:chOff x="0" y="0"/>
          <a:chExt cx="0" cy="0"/>
        </a:xfrm>
      </p:grpSpPr>
      <p:pic>
        <p:nvPicPr>
          <p:cNvPr id="3074" name="Picture 2" descr="Thanks You White Transparent, Brush Thank You, Vector Material, Thank You,  Brush PNG Image For Free Download">
            <a:extLst>
              <a:ext uri="{FF2B5EF4-FFF2-40B4-BE49-F238E27FC236}">
                <a16:creationId xmlns:a16="http://schemas.microsoft.com/office/drawing/2014/main" id="{BC7BE807-0383-55CD-2C43-DED5C37E3CE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5"/>
            <a:ext cx="9144000" cy="51435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4533932"/>
      </p:ext>
    </p:extLst>
  </p:cSld>
  <p:clrMapOvr>
    <a:masterClrMapping/>
  </p:clrMapOvr>
</p:sld>
</file>

<file path=ppt/theme/theme1.xml><?xml version="1.0" encoding="utf-8"?>
<a:theme xmlns:a="http://schemas.openxmlformats.org/drawingml/2006/main" name="Healthcare Center Website by Slidesgo">
  <a:themeElements>
    <a:clrScheme name="Simple Light">
      <a:dk1>
        <a:srgbClr val="2F4A8A"/>
      </a:dk1>
      <a:lt1>
        <a:srgbClr val="FFFFFF"/>
      </a:lt1>
      <a:dk2>
        <a:srgbClr val="666666"/>
      </a:dk2>
      <a:lt2>
        <a:srgbClr val="4869B1"/>
      </a:lt2>
      <a:accent1>
        <a:srgbClr val="7EACEC"/>
      </a:accent1>
      <a:accent2>
        <a:srgbClr val="C3D9FB"/>
      </a:accent2>
      <a:accent3>
        <a:srgbClr val="90D1CB"/>
      </a:accent3>
      <a:accent4>
        <a:srgbClr val="AFDCDD"/>
      </a:accent4>
      <a:accent5>
        <a:srgbClr val="F8DBC4"/>
      </a:accent5>
      <a:accent6>
        <a:srgbClr val="FFB172"/>
      </a:accent6>
      <a:hlink>
        <a:srgbClr val="2F4A8A"/>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1735</Words>
  <Application>Microsoft Office PowerPoint</Application>
  <PresentationFormat>On-screen Show (16:9)</PresentationFormat>
  <Paragraphs>149</Paragraphs>
  <Slides>18</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Alata</vt:lpstr>
      <vt:lpstr>Calibri</vt:lpstr>
      <vt:lpstr>Montserrat</vt:lpstr>
      <vt:lpstr>Arial</vt:lpstr>
      <vt:lpstr>Times New Roman</vt:lpstr>
      <vt:lpstr>Healthcare Center Website by Slidesgo</vt:lpstr>
      <vt:lpstr>    COMPONENT 1: INDIVIDUAL PRESENTATION QUALITY ASSURANCE FAILURES IN MATERNITY CARE: A SYSTEMS-BASED ANALYSIS OF THE SHREWSBURY AND TELFORD HOSPITAL NHS TRUST MATERNITY SCANDAL   Name: Kinjal Ahir Lecturer Name: Fahad Khan</vt:lpstr>
      <vt:lpstr>Introduction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
  <cp:revision>1</cp:revision>
  <dcterms:modified xsi:type="dcterms:W3CDTF">2026-06-21T10:57:03Z</dcterms:modified>
</cp:coreProperties>
</file>