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41981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 descr="A close up of a person&#10;&#10;Description automatically generated">
            <a:extLst>
              <a:ext uri="{FF2B5EF4-FFF2-40B4-BE49-F238E27FC236}">
                <a16:creationId xmlns:a16="http://schemas.microsoft.com/office/drawing/2014/main" id="{CB6847DE-6CEA-4292-BB74-7B3ECDCBC8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5068" y="0"/>
            <a:ext cx="1486827" cy="2384981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568423" y="253470"/>
            <a:ext cx="1926646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endParaRPr lang="en-GB" sz="1400" b="1" u="sng" dirty="0"/>
          </a:p>
          <a:p>
            <a:r>
              <a:rPr lang="en-GB" sz="1400" dirty="0"/>
              <a:t>My name is Courtney Lewis. I am 22 years old and live in the Rhymney Valley. I am a mother, animal lover and aspiring teacher</a:t>
            </a:r>
            <a:r>
              <a:rPr lang="en-GB" sz="1400" b="1" u="sng" dirty="0"/>
              <a:t>.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871" y="713320"/>
            <a:ext cx="3505504" cy="296208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776690"/>
            <a:ext cx="348878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While studying for my A-Levels, I participated in a sexual health nurse qualification. From this, I would deliver sex education lessons within the school. In addition, I would help run a c-card clinic within the school.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While at Cardiff university I worked as a student ambassador which included assisting in personal statement workshops.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 embarked on work experience in the RE department of Idris Davies 3-19 school for 6 weeks commencing January 2019. 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b="1" u="sng" dirty="0"/>
          </a:p>
          <a:p>
            <a:r>
              <a:rPr lang="en-GB" sz="1400" dirty="0"/>
              <a:t>Teaching is the only profession I can truly imagine myself thriving in. When I envision my life 20 years from now I do not want to be resenting my career or driven to succeed for financial gain; I want to pursue my own idea of happiness. For me, happiness is a feeling of accomplishment and belonging. My goal is to love going to work no matter how demanding or exhausting it can be. If I am able to reflect on my life and know that I have had a small role in shaping the lives of children and the future, then I have succeeded beyond measure. </a:t>
            </a: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75370" y="281418"/>
            <a:ext cx="3716630" cy="3249495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610420" y="529047"/>
            <a:ext cx="350550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/>
              <a:t>I want to be the teacher you always remember, for good reason.</a:t>
            </a:r>
          </a:p>
          <a:p>
            <a:pPr marL="228600" indent="-228600">
              <a:buAutoNum type="arabicParenR"/>
            </a:pPr>
            <a:r>
              <a:rPr lang="en-GB" sz="1200" dirty="0"/>
              <a:t>I want my classroom to be a safe-space, where mistakes are welcomed and potential is fully explored. </a:t>
            </a:r>
          </a:p>
          <a:p>
            <a:pPr marL="228600" indent="-228600">
              <a:buAutoNum type="arabicParenR"/>
            </a:pPr>
            <a:r>
              <a:rPr lang="en-GB" sz="1200" dirty="0"/>
              <a:t>I want to be approachable by students, parents and colleagues.</a:t>
            </a:r>
          </a:p>
          <a:p>
            <a:pPr marL="228600" indent="-228600">
              <a:buAutoNum type="arabicParenR"/>
            </a:pPr>
            <a:r>
              <a:rPr lang="en-GB" sz="1200" dirty="0"/>
              <a:t>I aspire to shape the next generation in to becoming the best they possibly can be.</a:t>
            </a:r>
          </a:p>
          <a:p>
            <a:pPr marL="228600" indent="-228600">
              <a:buAutoNum type="arabicParenR"/>
            </a:pPr>
            <a:r>
              <a:rPr lang="en-GB" sz="1200" dirty="0"/>
              <a:t>I aim to instil a classroom culture full of positivity, respect and excellent work.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64504" y="454869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760726" y="4640631"/>
            <a:ext cx="2229207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u="sng" dirty="0"/>
              <a:t>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English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Psychology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PSE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Law</a:t>
            </a:r>
          </a:p>
          <a:p>
            <a:endParaRPr lang="en-GB" sz="1200" b="1" u="sng" dirty="0"/>
          </a:p>
          <a:p>
            <a:endParaRPr lang="en-GB" sz="1200" b="1" u="sng" dirty="0"/>
          </a:p>
          <a:p>
            <a:endParaRPr lang="en-GB" sz="1200" b="1" u="sng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067" y="3936962"/>
            <a:ext cx="3505504" cy="225644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3936963"/>
            <a:ext cx="348878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 9 GCSEs with an A* grade in 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English, RE and psychology A-level. A* grade in 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 Ancient History AS level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Law Degree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Additional qualifications: disability awareness, SKE course, Sexual Health Nurse, Safeguarding level 2 (awaiting certificate)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107</TotalTime>
  <Words>409</Words>
  <Application>Microsoft Office PowerPoint</Application>
  <PresentationFormat>Widescreen</PresentationFormat>
  <Paragraphs>39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Courtney Jade</cp:lastModifiedBy>
  <cp:revision>11</cp:revision>
  <dcterms:created xsi:type="dcterms:W3CDTF">2019-09-05T20:58:34Z</dcterms:created>
  <dcterms:modified xsi:type="dcterms:W3CDTF">2019-09-25T16:25:38Z</dcterms:modified>
</cp:coreProperties>
</file>