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4" r:id="rId1"/>
  </p:sldMasterIdLst>
  <p:notesMasterIdLst>
    <p:notesMasterId r:id="rId14"/>
  </p:notesMasterIdLst>
  <p:sldIdLst>
    <p:sldId id="284" r:id="rId2"/>
    <p:sldId id="256" r:id="rId3"/>
    <p:sldId id="258" r:id="rId4"/>
    <p:sldId id="269" r:id="rId5"/>
    <p:sldId id="261" r:id="rId6"/>
    <p:sldId id="282" r:id="rId7"/>
    <p:sldId id="295" r:id="rId8"/>
    <p:sldId id="296" r:id="rId9"/>
    <p:sldId id="294" r:id="rId10"/>
    <p:sldId id="289" r:id="rId11"/>
    <p:sldId id="270" r:id="rId12"/>
    <p:sldId id="29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86933F-DF2D-4013-8034-431D5A338D9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77CCF4-6862-4940-96C1-CA4D4DEFEE5C}">
      <dgm:prSet phldrT="[Text]" phldr="0" custT="1"/>
      <dgm:spPr/>
      <dgm:t>
        <a:bodyPr/>
        <a:lstStyle/>
        <a:p>
          <a:r>
            <a:rPr lang="en-GB" sz="2400" dirty="0"/>
            <a:t>CEO</a:t>
          </a:r>
        </a:p>
      </dgm:t>
    </dgm:pt>
    <dgm:pt modelId="{BCB21FFD-C43B-4763-9B60-6F4A019CE756}" type="parTrans" cxnId="{537BD33A-D95A-4E94-9DDE-2060FA3690FE}">
      <dgm:prSet/>
      <dgm:spPr/>
      <dgm:t>
        <a:bodyPr/>
        <a:lstStyle/>
        <a:p>
          <a:endParaRPr lang="en-GB" sz="2400"/>
        </a:p>
      </dgm:t>
    </dgm:pt>
    <dgm:pt modelId="{47AD33F5-BEDA-46F5-AA9B-040975F92115}" type="sibTrans" cxnId="{537BD33A-D95A-4E94-9DDE-2060FA3690FE}">
      <dgm:prSet/>
      <dgm:spPr/>
      <dgm:t>
        <a:bodyPr/>
        <a:lstStyle/>
        <a:p>
          <a:endParaRPr lang="en-GB" sz="2400"/>
        </a:p>
      </dgm:t>
    </dgm:pt>
    <dgm:pt modelId="{396A98AA-5449-4251-B5DE-4A1011061BF2}">
      <dgm:prSet phldrT="[Text]" phldr="0" custT="1"/>
      <dgm:spPr/>
      <dgm:t>
        <a:bodyPr/>
        <a:lstStyle/>
        <a:p>
          <a:r>
            <a:rPr lang="en-GB" sz="2400" dirty="0"/>
            <a:t>Finance</a:t>
          </a:r>
        </a:p>
      </dgm:t>
    </dgm:pt>
    <dgm:pt modelId="{2C0F67AA-AB3F-497D-908E-3E9DB625D179}" type="parTrans" cxnId="{FB371297-7AF7-4B0B-9771-3B507690730E}">
      <dgm:prSet/>
      <dgm:spPr/>
      <dgm:t>
        <a:bodyPr/>
        <a:lstStyle/>
        <a:p>
          <a:endParaRPr lang="en-GB" sz="2400"/>
        </a:p>
      </dgm:t>
    </dgm:pt>
    <dgm:pt modelId="{3B0DF264-D51B-466A-B50B-146D9A34687C}" type="sibTrans" cxnId="{FB371297-7AF7-4B0B-9771-3B507690730E}">
      <dgm:prSet/>
      <dgm:spPr/>
      <dgm:t>
        <a:bodyPr/>
        <a:lstStyle/>
        <a:p>
          <a:endParaRPr lang="en-GB" sz="2400"/>
        </a:p>
      </dgm:t>
    </dgm:pt>
    <dgm:pt modelId="{66511715-4902-4966-8ECF-1458BC55936D}">
      <dgm:prSet phldrT="[Text]" phldr="0" custT="1"/>
      <dgm:spPr/>
      <dgm:t>
        <a:bodyPr/>
        <a:lstStyle/>
        <a:p>
          <a:r>
            <a:rPr lang="en-GB" sz="2400" dirty="0"/>
            <a:t>HR</a:t>
          </a:r>
        </a:p>
      </dgm:t>
    </dgm:pt>
    <dgm:pt modelId="{A9867126-CE63-47BC-B3AB-DDA5FB1666D8}" type="parTrans" cxnId="{B0090023-C7E2-43B9-89BB-B46AB54D458D}">
      <dgm:prSet/>
      <dgm:spPr/>
      <dgm:t>
        <a:bodyPr/>
        <a:lstStyle/>
        <a:p>
          <a:endParaRPr lang="en-GB" sz="2400"/>
        </a:p>
      </dgm:t>
    </dgm:pt>
    <dgm:pt modelId="{B1697085-45FD-4690-BE6B-69A0C5832D74}" type="sibTrans" cxnId="{B0090023-C7E2-43B9-89BB-B46AB54D458D}">
      <dgm:prSet/>
      <dgm:spPr/>
      <dgm:t>
        <a:bodyPr/>
        <a:lstStyle/>
        <a:p>
          <a:endParaRPr lang="en-GB" sz="2400"/>
        </a:p>
      </dgm:t>
    </dgm:pt>
    <dgm:pt modelId="{FFAA2866-D596-45D9-9B89-C4E51A4DD6C7}">
      <dgm:prSet phldrT="[Text]" phldr="0" custT="1"/>
      <dgm:spPr/>
      <dgm:t>
        <a:bodyPr/>
        <a:lstStyle/>
        <a:p>
          <a:r>
            <a:rPr lang="en-GB" sz="2400" dirty="0"/>
            <a:t>Marketing</a:t>
          </a:r>
        </a:p>
      </dgm:t>
    </dgm:pt>
    <dgm:pt modelId="{6F765403-B32D-4320-A102-47A561C370A6}" type="parTrans" cxnId="{D59B584C-623E-4D23-8B13-6C547EC0198B}">
      <dgm:prSet/>
      <dgm:spPr/>
      <dgm:t>
        <a:bodyPr/>
        <a:lstStyle/>
        <a:p>
          <a:endParaRPr lang="en-GB" sz="2400"/>
        </a:p>
      </dgm:t>
    </dgm:pt>
    <dgm:pt modelId="{AA50D7BC-0288-473D-9A8B-32464AAA4047}" type="sibTrans" cxnId="{D59B584C-623E-4D23-8B13-6C547EC0198B}">
      <dgm:prSet/>
      <dgm:spPr/>
      <dgm:t>
        <a:bodyPr/>
        <a:lstStyle/>
        <a:p>
          <a:endParaRPr lang="en-GB" sz="2400"/>
        </a:p>
      </dgm:t>
    </dgm:pt>
    <dgm:pt modelId="{E4F3192A-1FF4-465D-A272-16233945AC34}">
      <dgm:prSet phldrT="[Text]" phldr="0" custT="1"/>
      <dgm:spPr/>
      <dgm:t>
        <a:bodyPr/>
        <a:lstStyle/>
        <a:p>
          <a:r>
            <a:rPr lang="en-GB" sz="2000" dirty="0"/>
            <a:t>Retail Operations</a:t>
          </a:r>
        </a:p>
      </dgm:t>
    </dgm:pt>
    <dgm:pt modelId="{0D5C7786-6A14-49DB-B0B0-B5D1883E5632}" type="parTrans" cxnId="{5C5A431C-5C56-4936-AE73-35D743C3EF06}">
      <dgm:prSet/>
      <dgm:spPr/>
      <dgm:t>
        <a:bodyPr/>
        <a:lstStyle/>
        <a:p>
          <a:endParaRPr lang="en-GB" sz="2400"/>
        </a:p>
      </dgm:t>
    </dgm:pt>
    <dgm:pt modelId="{E1E894B2-2D7A-46B8-9771-8CBD105014BB}" type="sibTrans" cxnId="{5C5A431C-5C56-4936-AE73-35D743C3EF06}">
      <dgm:prSet/>
      <dgm:spPr/>
      <dgm:t>
        <a:bodyPr/>
        <a:lstStyle/>
        <a:p>
          <a:endParaRPr lang="en-GB" sz="2400"/>
        </a:p>
      </dgm:t>
    </dgm:pt>
    <dgm:pt modelId="{E4F203F4-A4BA-47FA-B273-14C396E7270F}">
      <dgm:prSet phldrT="[Text]" phldr="0" custT="1"/>
      <dgm:spPr/>
      <dgm:t>
        <a:bodyPr/>
        <a:lstStyle/>
        <a:p>
          <a:r>
            <a:rPr lang="en-GB" sz="2000" dirty="0"/>
            <a:t>Supply Chain</a:t>
          </a:r>
        </a:p>
      </dgm:t>
    </dgm:pt>
    <dgm:pt modelId="{4A84BA9A-0234-42D3-9AC2-3C98D3F92905}" type="parTrans" cxnId="{87303C10-01EA-4AEE-A12F-E2F1ED75534E}">
      <dgm:prSet/>
      <dgm:spPr/>
      <dgm:t>
        <a:bodyPr/>
        <a:lstStyle/>
        <a:p>
          <a:endParaRPr lang="en-GB" sz="2400"/>
        </a:p>
      </dgm:t>
    </dgm:pt>
    <dgm:pt modelId="{95D48158-A8AA-4DDC-BE77-146366BC3AAF}" type="sibTrans" cxnId="{87303C10-01EA-4AEE-A12F-E2F1ED75534E}">
      <dgm:prSet/>
      <dgm:spPr/>
      <dgm:t>
        <a:bodyPr/>
        <a:lstStyle/>
        <a:p>
          <a:endParaRPr lang="en-GB" sz="2400"/>
        </a:p>
      </dgm:t>
    </dgm:pt>
    <dgm:pt modelId="{8AA384E6-ACC4-4CF5-A3F8-81CF7A9C7439}">
      <dgm:prSet phldrT="[Text]" phldr="0" custT="1"/>
      <dgm:spPr/>
      <dgm:t>
        <a:bodyPr/>
        <a:lstStyle/>
        <a:p>
          <a:r>
            <a:rPr lang="en-GB" sz="1700" dirty="0"/>
            <a:t>Manufacturing</a:t>
          </a:r>
        </a:p>
      </dgm:t>
    </dgm:pt>
    <dgm:pt modelId="{2155EF42-0BC1-42BC-BB3A-8F9F3A8F84D9}" type="parTrans" cxnId="{8FC7D2D4-13AC-4895-9893-02393CD3B76D}">
      <dgm:prSet/>
      <dgm:spPr/>
      <dgm:t>
        <a:bodyPr/>
        <a:lstStyle/>
        <a:p>
          <a:endParaRPr lang="en-GB" sz="2400"/>
        </a:p>
      </dgm:t>
    </dgm:pt>
    <dgm:pt modelId="{A0199149-20D1-4FB3-8753-8095A47EBCF9}" type="sibTrans" cxnId="{8FC7D2D4-13AC-4895-9893-02393CD3B76D}">
      <dgm:prSet/>
      <dgm:spPr/>
      <dgm:t>
        <a:bodyPr/>
        <a:lstStyle/>
        <a:p>
          <a:endParaRPr lang="en-GB" sz="2400"/>
        </a:p>
      </dgm:t>
    </dgm:pt>
    <dgm:pt modelId="{C2AE56A3-8882-42CF-9C6F-C120636876A3}" type="pres">
      <dgm:prSet presAssocID="{FA86933F-DF2D-4013-8034-431D5A338D9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651A902-D6DA-4760-8B6C-8298FF776D7B}" type="pres">
      <dgm:prSet presAssocID="{3477CCF4-6862-4940-96C1-CA4D4DEFEE5C}" presName="hierRoot1" presStyleCnt="0">
        <dgm:presLayoutVars>
          <dgm:hierBranch val="init"/>
        </dgm:presLayoutVars>
      </dgm:prSet>
      <dgm:spPr/>
    </dgm:pt>
    <dgm:pt modelId="{8C3FAB5F-598A-413C-BFF3-3B66A525893A}" type="pres">
      <dgm:prSet presAssocID="{3477CCF4-6862-4940-96C1-CA4D4DEFEE5C}" presName="rootComposite1" presStyleCnt="0"/>
      <dgm:spPr/>
    </dgm:pt>
    <dgm:pt modelId="{390E3842-0EA7-445E-B954-D84B150494D0}" type="pres">
      <dgm:prSet presAssocID="{3477CCF4-6862-4940-96C1-CA4D4DEFEE5C}" presName="rootText1" presStyleLbl="node0" presStyleIdx="0" presStyleCnt="1">
        <dgm:presLayoutVars>
          <dgm:chPref val="3"/>
        </dgm:presLayoutVars>
      </dgm:prSet>
      <dgm:spPr/>
    </dgm:pt>
    <dgm:pt modelId="{B19E4ABA-DB2B-4CC3-9DDC-06FC1675E6A4}" type="pres">
      <dgm:prSet presAssocID="{3477CCF4-6862-4940-96C1-CA4D4DEFEE5C}" presName="rootConnector1" presStyleLbl="node1" presStyleIdx="0" presStyleCnt="0"/>
      <dgm:spPr/>
    </dgm:pt>
    <dgm:pt modelId="{6D370D08-31E4-4CA7-B22F-3D6638B37D98}" type="pres">
      <dgm:prSet presAssocID="{3477CCF4-6862-4940-96C1-CA4D4DEFEE5C}" presName="hierChild2" presStyleCnt="0"/>
      <dgm:spPr/>
    </dgm:pt>
    <dgm:pt modelId="{85E8140F-6CC2-46A4-90E5-B078C97E5407}" type="pres">
      <dgm:prSet presAssocID="{2C0F67AA-AB3F-497D-908E-3E9DB625D179}" presName="Name37" presStyleLbl="parChTrans1D2" presStyleIdx="0" presStyleCnt="6"/>
      <dgm:spPr/>
    </dgm:pt>
    <dgm:pt modelId="{E2704C20-DCDC-4B03-B969-C2D6B3932205}" type="pres">
      <dgm:prSet presAssocID="{396A98AA-5449-4251-B5DE-4A1011061BF2}" presName="hierRoot2" presStyleCnt="0">
        <dgm:presLayoutVars>
          <dgm:hierBranch val="init"/>
        </dgm:presLayoutVars>
      </dgm:prSet>
      <dgm:spPr/>
    </dgm:pt>
    <dgm:pt modelId="{13A6E99E-1E6C-4F3C-89D9-AB4E4B638864}" type="pres">
      <dgm:prSet presAssocID="{396A98AA-5449-4251-B5DE-4A1011061BF2}" presName="rootComposite" presStyleCnt="0"/>
      <dgm:spPr/>
    </dgm:pt>
    <dgm:pt modelId="{0CD51935-2355-44FF-BEE9-CF99C8E14035}" type="pres">
      <dgm:prSet presAssocID="{396A98AA-5449-4251-B5DE-4A1011061BF2}" presName="rootText" presStyleLbl="node2" presStyleIdx="0" presStyleCnt="6">
        <dgm:presLayoutVars>
          <dgm:chPref val="3"/>
        </dgm:presLayoutVars>
      </dgm:prSet>
      <dgm:spPr/>
    </dgm:pt>
    <dgm:pt modelId="{5C9C7408-8E4F-48EF-8813-F603EDA09840}" type="pres">
      <dgm:prSet presAssocID="{396A98AA-5449-4251-B5DE-4A1011061BF2}" presName="rootConnector" presStyleLbl="node2" presStyleIdx="0" presStyleCnt="6"/>
      <dgm:spPr/>
    </dgm:pt>
    <dgm:pt modelId="{1357B5D0-2F93-425D-97B0-1B7B6CC0128C}" type="pres">
      <dgm:prSet presAssocID="{396A98AA-5449-4251-B5DE-4A1011061BF2}" presName="hierChild4" presStyleCnt="0"/>
      <dgm:spPr/>
    </dgm:pt>
    <dgm:pt modelId="{A2C0E6F6-A6F1-41AC-8BFE-2E78120BC0BD}" type="pres">
      <dgm:prSet presAssocID="{396A98AA-5449-4251-B5DE-4A1011061BF2}" presName="hierChild5" presStyleCnt="0"/>
      <dgm:spPr/>
    </dgm:pt>
    <dgm:pt modelId="{D59F6378-30FE-4446-AB47-054C6EAB7361}" type="pres">
      <dgm:prSet presAssocID="{A9867126-CE63-47BC-B3AB-DDA5FB1666D8}" presName="Name37" presStyleLbl="parChTrans1D2" presStyleIdx="1" presStyleCnt="6"/>
      <dgm:spPr/>
    </dgm:pt>
    <dgm:pt modelId="{88174E63-3DA5-48F0-A48D-6CC363EB7C8C}" type="pres">
      <dgm:prSet presAssocID="{66511715-4902-4966-8ECF-1458BC55936D}" presName="hierRoot2" presStyleCnt="0">
        <dgm:presLayoutVars>
          <dgm:hierBranch val="init"/>
        </dgm:presLayoutVars>
      </dgm:prSet>
      <dgm:spPr/>
    </dgm:pt>
    <dgm:pt modelId="{A275CB4A-8C5D-4235-B0CA-B30E247836FA}" type="pres">
      <dgm:prSet presAssocID="{66511715-4902-4966-8ECF-1458BC55936D}" presName="rootComposite" presStyleCnt="0"/>
      <dgm:spPr/>
    </dgm:pt>
    <dgm:pt modelId="{F060A2AD-A419-4E7F-BBE0-8BE051EA235E}" type="pres">
      <dgm:prSet presAssocID="{66511715-4902-4966-8ECF-1458BC55936D}" presName="rootText" presStyleLbl="node2" presStyleIdx="1" presStyleCnt="6">
        <dgm:presLayoutVars>
          <dgm:chPref val="3"/>
        </dgm:presLayoutVars>
      </dgm:prSet>
      <dgm:spPr/>
    </dgm:pt>
    <dgm:pt modelId="{AFD6BFF7-9F03-496F-B7DF-B9FCB8E95DA4}" type="pres">
      <dgm:prSet presAssocID="{66511715-4902-4966-8ECF-1458BC55936D}" presName="rootConnector" presStyleLbl="node2" presStyleIdx="1" presStyleCnt="6"/>
      <dgm:spPr/>
    </dgm:pt>
    <dgm:pt modelId="{894CA495-0A48-4758-9244-7D76966322D9}" type="pres">
      <dgm:prSet presAssocID="{66511715-4902-4966-8ECF-1458BC55936D}" presName="hierChild4" presStyleCnt="0"/>
      <dgm:spPr/>
    </dgm:pt>
    <dgm:pt modelId="{DC256776-7337-427E-A900-AF6ED10AF1DB}" type="pres">
      <dgm:prSet presAssocID="{66511715-4902-4966-8ECF-1458BC55936D}" presName="hierChild5" presStyleCnt="0"/>
      <dgm:spPr/>
    </dgm:pt>
    <dgm:pt modelId="{6767FCA3-CF30-4485-BEAF-58AA92B981C4}" type="pres">
      <dgm:prSet presAssocID="{6F765403-B32D-4320-A102-47A561C370A6}" presName="Name37" presStyleLbl="parChTrans1D2" presStyleIdx="2" presStyleCnt="6"/>
      <dgm:spPr/>
    </dgm:pt>
    <dgm:pt modelId="{119B1754-FCFA-494E-958F-19AEBC6EC901}" type="pres">
      <dgm:prSet presAssocID="{FFAA2866-D596-45D9-9B89-C4E51A4DD6C7}" presName="hierRoot2" presStyleCnt="0">
        <dgm:presLayoutVars>
          <dgm:hierBranch val="init"/>
        </dgm:presLayoutVars>
      </dgm:prSet>
      <dgm:spPr/>
    </dgm:pt>
    <dgm:pt modelId="{6E247407-FD3F-4551-87EC-78FEC23ED920}" type="pres">
      <dgm:prSet presAssocID="{FFAA2866-D596-45D9-9B89-C4E51A4DD6C7}" presName="rootComposite" presStyleCnt="0"/>
      <dgm:spPr/>
    </dgm:pt>
    <dgm:pt modelId="{257744D8-B2F8-4608-BDDD-F3F243E466A4}" type="pres">
      <dgm:prSet presAssocID="{FFAA2866-D596-45D9-9B89-C4E51A4DD6C7}" presName="rootText" presStyleLbl="node2" presStyleIdx="2" presStyleCnt="6">
        <dgm:presLayoutVars>
          <dgm:chPref val="3"/>
        </dgm:presLayoutVars>
      </dgm:prSet>
      <dgm:spPr/>
    </dgm:pt>
    <dgm:pt modelId="{105F1588-CA91-47B4-9B4E-710E04B20A31}" type="pres">
      <dgm:prSet presAssocID="{FFAA2866-D596-45D9-9B89-C4E51A4DD6C7}" presName="rootConnector" presStyleLbl="node2" presStyleIdx="2" presStyleCnt="6"/>
      <dgm:spPr/>
    </dgm:pt>
    <dgm:pt modelId="{6995C08B-A689-410A-87BD-6AAD45095513}" type="pres">
      <dgm:prSet presAssocID="{FFAA2866-D596-45D9-9B89-C4E51A4DD6C7}" presName="hierChild4" presStyleCnt="0"/>
      <dgm:spPr/>
    </dgm:pt>
    <dgm:pt modelId="{318FE59A-36EC-43E4-9753-91D38967554B}" type="pres">
      <dgm:prSet presAssocID="{FFAA2866-D596-45D9-9B89-C4E51A4DD6C7}" presName="hierChild5" presStyleCnt="0"/>
      <dgm:spPr/>
    </dgm:pt>
    <dgm:pt modelId="{F8DBC5BB-6B2F-4C62-9334-3910E07DABD3}" type="pres">
      <dgm:prSet presAssocID="{0D5C7786-6A14-49DB-B0B0-B5D1883E5632}" presName="Name37" presStyleLbl="parChTrans1D2" presStyleIdx="3" presStyleCnt="6"/>
      <dgm:spPr/>
    </dgm:pt>
    <dgm:pt modelId="{1FE2B831-E52C-4A89-8EEA-068CE1248C6E}" type="pres">
      <dgm:prSet presAssocID="{E4F3192A-1FF4-465D-A272-16233945AC34}" presName="hierRoot2" presStyleCnt="0">
        <dgm:presLayoutVars>
          <dgm:hierBranch val="init"/>
        </dgm:presLayoutVars>
      </dgm:prSet>
      <dgm:spPr/>
    </dgm:pt>
    <dgm:pt modelId="{A0EDBF6A-CCC8-43B8-88A8-1FF16C93D05B}" type="pres">
      <dgm:prSet presAssocID="{E4F3192A-1FF4-465D-A272-16233945AC34}" presName="rootComposite" presStyleCnt="0"/>
      <dgm:spPr/>
    </dgm:pt>
    <dgm:pt modelId="{902EF746-335A-48CA-B1FC-EE60291F845C}" type="pres">
      <dgm:prSet presAssocID="{E4F3192A-1FF4-465D-A272-16233945AC34}" presName="rootText" presStyleLbl="node2" presStyleIdx="3" presStyleCnt="6">
        <dgm:presLayoutVars>
          <dgm:chPref val="3"/>
        </dgm:presLayoutVars>
      </dgm:prSet>
      <dgm:spPr/>
    </dgm:pt>
    <dgm:pt modelId="{7E377343-77EE-4FCD-AC61-5472D50B9BE4}" type="pres">
      <dgm:prSet presAssocID="{E4F3192A-1FF4-465D-A272-16233945AC34}" presName="rootConnector" presStyleLbl="node2" presStyleIdx="3" presStyleCnt="6"/>
      <dgm:spPr/>
    </dgm:pt>
    <dgm:pt modelId="{A9D21A5A-D189-4BE0-B334-5519EEE22F22}" type="pres">
      <dgm:prSet presAssocID="{E4F3192A-1FF4-465D-A272-16233945AC34}" presName="hierChild4" presStyleCnt="0"/>
      <dgm:spPr/>
    </dgm:pt>
    <dgm:pt modelId="{F05D7A7C-9FF6-444E-BF28-1EA3DC6C2433}" type="pres">
      <dgm:prSet presAssocID="{E4F3192A-1FF4-465D-A272-16233945AC34}" presName="hierChild5" presStyleCnt="0"/>
      <dgm:spPr/>
    </dgm:pt>
    <dgm:pt modelId="{B3D47B7C-2AA6-432E-8CDF-D558A295CC87}" type="pres">
      <dgm:prSet presAssocID="{4A84BA9A-0234-42D3-9AC2-3C98D3F92905}" presName="Name37" presStyleLbl="parChTrans1D2" presStyleIdx="4" presStyleCnt="6"/>
      <dgm:spPr/>
    </dgm:pt>
    <dgm:pt modelId="{95304925-74B7-461A-B110-ECC1245066AC}" type="pres">
      <dgm:prSet presAssocID="{E4F203F4-A4BA-47FA-B273-14C396E7270F}" presName="hierRoot2" presStyleCnt="0">
        <dgm:presLayoutVars>
          <dgm:hierBranch val="init"/>
        </dgm:presLayoutVars>
      </dgm:prSet>
      <dgm:spPr/>
    </dgm:pt>
    <dgm:pt modelId="{B10DC387-C1E9-4C8B-8090-756C5D67866D}" type="pres">
      <dgm:prSet presAssocID="{E4F203F4-A4BA-47FA-B273-14C396E7270F}" presName="rootComposite" presStyleCnt="0"/>
      <dgm:spPr/>
    </dgm:pt>
    <dgm:pt modelId="{B91F6D28-070E-43BD-B0E5-2E3E86DB6EC1}" type="pres">
      <dgm:prSet presAssocID="{E4F203F4-A4BA-47FA-B273-14C396E7270F}" presName="rootText" presStyleLbl="node2" presStyleIdx="4" presStyleCnt="6">
        <dgm:presLayoutVars>
          <dgm:chPref val="3"/>
        </dgm:presLayoutVars>
      </dgm:prSet>
      <dgm:spPr/>
    </dgm:pt>
    <dgm:pt modelId="{A803C448-F0A9-4514-90FC-A07CA8AA955E}" type="pres">
      <dgm:prSet presAssocID="{E4F203F4-A4BA-47FA-B273-14C396E7270F}" presName="rootConnector" presStyleLbl="node2" presStyleIdx="4" presStyleCnt="6"/>
      <dgm:spPr/>
    </dgm:pt>
    <dgm:pt modelId="{1BF0CE4E-E8CD-4404-B763-FCC830A3DB9D}" type="pres">
      <dgm:prSet presAssocID="{E4F203F4-A4BA-47FA-B273-14C396E7270F}" presName="hierChild4" presStyleCnt="0"/>
      <dgm:spPr/>
    </dgm:pt>
    <dgm:pt modelId="{F241F7AB-D1D4-4E73-B54B-C72289AF3B48}" type="pres">
      <dgm:prSet presAssocID="{E4F203F4-A4BA-47FA-B273-14C396E7270F}" presName="hierChild5" presStyleCnt="0"/>
      <dgm:spPr/>
    </dgm:pt>
    <dgm:pt modelId="{B0E9D313-84A0-4557-92CF-1AD5AC36D9B0}" type="pres">
      <dgm:prSet presAssocID="{2155EF42-0BC1-42BC-BB3A-8F9F3A8F84D9}" presName="Name37" presStyleLbl="parChTrans1D2" presStyleIdx="5" presStyleCnt="6"/>
      <dgm:spPr/>
    </dgm:pt>
    <dgm:pt modelId="{CDB96E6B-8525-4967-97EF-81807F492BD4}" type="pres">
      <dgm:prSet presAssocID="{8AA384E6-ACC4-4CF5-A3F8-81CF7A9C7439}" presName="hierRoot2" presStyleCnt="0">
        <dgm:presLayoutVars>
          <dgm:hierBranch val="init"/>
        </dgm:presLayoutVars>
      </dgm:prSet>
      <dgm:spPr/>
    </dgm:pt>
    <dgm:pt modelId="{99AB6B6E-6C9A-47F9-AD39-C46F6D1906AD}" type="pres">
      <dgm:prSet presAssocID="{8AA384E6-ACC4-4CF5-A3F8-81CF7A9C7439}" presName="rootComposite" presStyleCnt="0"/>
      <dgm:spPr/>
    </dgm:pt>
    <dgm:pt modelId="{BBBB4002-861D-4C77-80EC-6E962458F659}" type="pres">
      <dgm:prSet presAssocID="{8AA384E6-ACC4-4CF5-A3F8-81CF7A9C7439}" presName="rootText" presStyleLbl="node2" presStyleIdx="5" presStyleCnt="6">
        <dgm:presLayoutVars>
          <dgm:chPref val="3"/>
        </dgm:presLayoutVars>
      </dgm:prSet>
      <dgm:spPr/>
    </dgm:pt>
    <dgm:pt modelId="{7095019A-D86C-4AE8-B608-35A6A3E9F6BD}" type="pres">
      <dgm:prSet presAssocID="{8AA384E6-ACC4-4CF5-A3F8-81CF7A9C7439}" presName="rootConnector" presStyleLbl="node2" presStyleIdx="5" presStyleCnt="6"/>
      <dgm:spPr/>
    </dgm:pt>
    <dgm:pt modelId="{B0AE8D36-2ED5-4D1F-8E12-C3663EC18467}" type="pres">
      <dgm:prSet presAssocID="{8AA384E6-ACC4-4CF5-A3F8-81CF7A9C7439}" presName="hierChild4" presStyleCnt="0"/>
      <dgm:spPr/>
    </dgm:pt>
    <dgm:pt modelId="{A662D215-ECA5-41E1-87E6-E3A705880889}" type="pres">
      <dgm:prSet presAssocID="{8AA384E6-ACC4-4CF5-A3F8-81CF7A9C7439}" presName="hierChild5" presStyleCnt="0"/>
      <dgm:spPr/>
    </dgm:pt>
    <dgm:pt modelId="{5FEEBEC4-0B24-488F-B94E-81403D6CF0B7}" type="pres">
      <dgm:prSet presAssocID="{3477CCF4-6862-4940-96C1-CA4D4DEFEE5C}" presName="hierChild3" presStyleCnt="0"/>
      <dgm:spPr/>
    </dgm:pt>
  </dgm:ptLst>
  <dgm:cxnLst>
    <dgm:cxn modelId="{BB910E0B-B7B7-407B-93D9-1210F6AE0D1D}" type="presOf" srcId="{66511715-4902-4966-8ECF-1458BC55936D}" destId="{F060A2AD-A419-4E7F-BBE0-8BE051EA235E}" srcOrd="0" destOrd="0" presId="urn:microsoft.com/office/officeart/2005/8/layout/orgChart1"/>
    <dgm:cxn modelId="{87303C10-01EA-4AEE-A12F-E2F1ED75534E}" srcId="{3477CCF4-6862-4940-96C1-CA4D4DEFEE5C}" destId="{E4F203F4-A4BA-47FA-B273-14C396E7270F}" srcOrd="4" destOrd="0" parTransId="{4A84BA9A-0234-42D3-9AC2-3C98D3F92905}" sibTransId="{95D48158-A8AA-4DDC-BE77-146366BC3AAF}"/>
    <dgm:cxn modelId="{A543CE11-478B-442B-9E32-6CAF2E854EFA}" type="presOf" srcId="{A9867126-CE63-47BC-B3AB-DDA5FB1666D8}" destId="{D59F6378-30FE-4446-AB47-054C6EAB7361}" srcOrd="0" destOrd="0" presId="urn:microsoft.com/office/officeart/2005/8/layout/orgChart1"/>
    <dgm:cxn modelId="{FBB66F13-0CC4-40A1-B36D-25D94467CEAE}" type="presOf" srcId="{2C0F67AA-AB3F-497D-908E-3E9DB625D179}" destId="{85E8140F-6CC2-46A4-90E5-B078C97E5407}" srcOrd="0" destOrd="0" presId="urn:microsoft.com/office/officeart/2005/8/layout/orgChart1"/>
    <dgm:cxn modelId="{45545817-7758-4BC7-A8BB-8D4F8F1F3B7A}" type="presOf" srcId="{6F765403-B32D-4320-A102-47A561C370A6}" destId="{6767FCA3-CF30-4485-BEAF-58AA92B981C4}" srcOrd="0" destOrd="0" presId="urn:microsoft.com/office/officeart/2005/8/layout/orgChart1"/>
    <dgm:cxn modelId="{5C5A431C-5C56-4936-AE73-35D743C3EF06}" srcId="{3477CCF4-6862-4940-96C1-CA4D4DEFEE5C}" destId="{E4F3192A-1FF4-465D-A272-16233945AC34}" srcOrd="3" destOrd="0" parTransId="{0D5C7786-6A14-49DB-B0B0-B5D1883E5632}" sibTransId="{E1E894B2-2D7A-46B8-9771-8CBD105014BB}"/>
    <dgm:cxn modelId="{B0090023-C7E2-43B9-89BB-B46AB54D458D}" srcId="{3477CCF4-6862-4940-96C1-CA4D4DEFEE5C}" destId="{66511715-4902-4966-8ECF-1458BC55936D}" srcOrd="1" destOrd="0" parTransId="{A9867126-CE63-47BC-B3AB-DDA5FB1666D8}" sibTransId="{B1697085-45FD-4690-BE6B-69A0C5832D74}"/>
    <dgm:cxn modelId="{F0203826-2C46-4580-BD38-3E43708C1FD0}" type="presOf" srcId="{4A84BA9A-0234-42D3-9AC2-3C98D3F92905}" destId="{B3D47B7C-2AA6-432E-8CDF-D558A295CC87}" srcOrd="0" destOrd="0" presId="urn:microsoft.com/office/officeart/2005/8/layout/orgChart1"/>
    <dgm:cxn modelId="{3115692C-8A4E-4ABA-8DC0-1355FD81A5D3}" type="presOf" srcId="{3477CCF4-6862-4940-96C1-CA4D4DEFEE5C}" destId="{B19E4ABA-DB2B-4CC3-9DDC-06FC1675E6A4}" srcOrd="1" destOrd="0" presId="urn:microsoft.com/office/officeart/2005/8/layout/orgChart1"/>
    <dgm:cxn modelId="{537BD33A-D95A-4E94-9DDE-2060FA3690FE}" srcId="{FA86933F-DF2D-4013-8034-431D5A338D91}" destId="{3477CCF4-6862-4940-96C1-CA4D4DEFEE5C}" srcOrd="0" destOrd="0" parTransId="{BCB21FFD-C43B-4763-9B60-6F4A019CE756}" sibTransId="{47AD33F5-BEDA-46F5-AA9B-040975F92115}"/>
    <dgm:cxn modelId="{0517AF3B-EDD8-41D2-AFFC-F9B5199E8EDF}" type="presOf" srcId="{8AA384E6-ACC4-4CF5-A3F8-81CF7A9C7439}" destId="{BBBB4002-861D-4C77-80EC-6E962458F659}" srcOrd="0" destOrd="0" presId="urn:microsoft.com/office/officeart/2005/8/layout/orgChart1"/>
    <dgm:cxn modelId="{61BD9F3D-DADE-489E-8CAE-6C379D3F64D5}" type="presOf" srcId="{2155EF42-0BC1-42BC-BB3A-8F9F3A8F84D9}" destId="{B0E9D313-84A0-4557-92CF-1AD5AC36D9B0}" srcOrd="0" destOrd="0" presId="urn:microsoft.com/office/officeart/2005/8/layout/orgChart1"/>
    <dgm:cxn modelId="{99280241-EE54-4C71-BDEF-70A169D23057}" type="presOf" srcId="{8AA384E6-ACC4-4CF5-A3F8-81CF7A9C7439}" destId="{7095019A-D86C-4AE8-B608-35A6A3E9F6BD}" srcOrd="1" destOrd="0" presId="urn:microsoft.com/office/officeart/2005/8/layout/orgChart1"/>
    <dgm:cxn modelId="{F0A0F447-1CDB-4CC8-BF87-6A5C20727037}" type="presOf" srcId="{3477CCF4-6862-4940-96C1-CA4D4DEFEE5C}" destId="{390E3842-0EA7-445E-B954-D84B150494D0}" srcOrd="0" destOrd="0" presId="urn:microsoft.com/office/officeart/2005/8/layout/orgChart1"/>
    <dgm:cxn modelId="{D59B584C-623E-4D23-8B13-6C547EC0198B}" srcId="{3477CCF4-6862-4940-96C1-CA4D4DEFEE5C}" destId="{FFAA2866-D596-45D9-9B89-C4E51A4DD6C7}" srcOrd="2" destOrd="0" parTransId="{6F765403-B32D-4320-A102-47A561C370A6}" sibTransId="{AA50D7BC-0288-473D-9A8B-32464AAA4047}"/>
    <dgm:cxn modelId="{BFE1A76D-61CB-4EFD-9DD0-456C89AD834A}" type="presOf" srcId="{E4F203F4-A4BA-47FA-B273-14C396E7270F}" destId="{B91F6D28-070E-43BD-B0E5-2E3E86DB6EC1}" srcOrd="0" destOrd="0" presId="urn:microsoft.com/office/officeart/2005/8/layout/orgChart1"/>
    <dgm:cxn modelId="{3983D972-EA25-4049-90F1-AFDD0980E71C}" type="presOf" srcId="{E4F203F4-A4BA-47FA-B273-14C396E7270F}" destId="{A803C448-F0A9-4514-90FC-A07CA8AA955E}" srcOrd="1" destOrd="0" presId="urn:microsoft.com/office/officeart/2005/8/layout/orgChart1"/>
    <dgm:cxn modelId="{ADB98E74-CA5E-4779-924F-E120976C7A14}" type="presOf" srcId="{66511715-4902-4966-8ECF-1458BC55936D}" destId="{AFD6BFF7-9F03-496F-B7DF-B9FCB8E95DA4}" srcOrd="1" destOrd="0" presId="urn:microsoft.com/office/officeart/2005/8/layout/orgChart1"/>
    <dgm:cxn modelId="{94BA1B7C-3982-492D-8967-65021A9AFC60}" type="presOf" srcId="{396A98AA-5449-4251-B5DE-4A1011061BF2}" destId="{5C9C7408-8E4F-48EF-8813-F603EDA09840}" srcOrd="1" destOrd="0" presId="urn:microsoft.com/office/officeart/2005/8/layout/orgChart1"/>
    <dgm:cxn modelId="{092AD196-8C1C-4357-80B3-58E2E1ECF2A0}" type="presOf" srcId="{FA86933F-DF2D-4013-8034-431D5A338D91}" destId="{C2AE56A3-8882-42CF-9C6F-C120636876A3}" srcOrd="0" destOrd="0" presId="urn:microsoft.com/office/officeart/2005/8/layout/orgChart1"/>
    <dgm:cxn modelId="{FB371297-7AF7-4B0B-9771-3B507690730E}" srcId="{3477CCF4-6862-4940-96C1-CA4D4DEFEE5C}" destId="{396A98AA-5449-4251-B5DE-4A1011061BF2}" srcOrd="0" destOrd="0" parTransId="{2C0F67AA-AB3F-497D-908E-3E9DB625D179}" sibTransId="{3B0DF264-D51B-466A-B50B-146D9A34687C}"/>
    <dgm:cxn modelId="{CE9CC39A-FB69-49E3-9FF5-641770557D79}" type="presOf" srcId="{396A98AA-5449-4251-B5DE-4A1011061BF2}" destId="{0CD51935-2355-44FF-BEE9-CF99C8E14035}" srcOrd="0" destOrd="0" presId="urn:microsoft.com/office/officeart/2005/8/layout/orgChart1"/>
    <dgm:cxn modelId="{5C1B47B4-312C-44C9-AE28-38FE62FD712A}" type="presOf" srcId="{E4F3192A-1FF4-465D-A272-16233945AC34}" destId="{7E377343-77EE-4FCD-AC61-5472D50B9BE4}" srcOrd="1" destOrd="0" presId="urn:microsoft.com/office/officeart/2005/8/layout/orgChart1"/>
    <dgm:cxn modelId="{BA5501BC-5A31-4B79-B8CB-10076611486B}" type="presOf" srcId="{E4F3192A-1FF4-465D-A272-16233945AC34}" destId="{902EF746-335A-48CA-B1FC-EE60291F845C}" srcOrd="0" destOrd="0" presId="urn:microsoft.com/office/officeart/2005/8/layout/orgChart1"/>
    <dgm:cxn modelId="{46D973CD-7C17-4765-86D5-636B951185DF}" type="presOf" srcId="{FFAA2866-D596-45D9-9B89-C4E51A4DD6C7}" destId="{105F1588-CA91-47B4-9B4E-710E04B20A31}" srcOrd="1" destOrd="0" presId="urn:microsoft.com/office/officeart/2005/8/layout/orgChart1"/>
    <dgm:cxn modelId="{8FC7D2D4-13AC-4895-9893-02393CD3B76D}" srcId="{3477CCF4-6862-4940-96C1-CA4D4DEFEE5C}" destId="{8AA384E6-ACC4-4CF5-A3F8-81CF7A9C7439}" srcOrd="5" destOrd="0" parTransId="{2155EF42-0BC1-42BC-BB3A-8F9F3A8F84D9}" sibTransId="{A0199149-20D1-4FB3-8753-8095A47EBCF9}"/>
    <dgm:cxn modelId="{1E2C57DC-8727-42ED-B6FB-FB1690B3DB44}" type="presOf" srcId="{0D5C7786-6A14-49DB-B0B0-B5D1883E5632}" destId="{F8DBC5BB-6B2F-4C62-9334-3910E07DABD3}" srcOrd="0" destOrd="0" presId="urn:microsoft.com/office/officeart/2005/8/layout/orgChart1"/>
    <dgm:cxn modelId="{AB0518E4-BC1A-4044-8F9F-65D20FBFC5DF}" type="presOf" srcId="{FFAA2866-D596-45D9-9B89-C4E51A4DD6C7}" destId="{257744D8-B2F8-4608-BDDD-F3F243E466A4}" srcOrd="0" destOrd="0" presId="urn:microsoft.com/office/officeart/2005/8/layout/orgChart1"/>
    <dgm:cxn modelId="{520DFC18-5CF6-400A-A6DB-D524CB10945C}" type="presParOf" srcId="{C2AE56A3-8882-42CF-9C6F-C120636876A3}" destId="{9651A902-D6DA-4760-8B6C-8298FF776D7B}" srcOrd="0" destOrd="0" presId="urn:microsoft.com/office/officeart/2005/8/layout/orgChart1"/>
    <dgm:cxn modelId="{9FB7A423-6EBD-4C9B-B429-95D90287CB59}" type="presParOf" srcId="{9651A902-D6DA-4760-8B6C-8298FF776D7B}" destId="{8C3FAB5F-598A-413C-BFF3-3B66A525893A}" srcOrd="0" destOrd="0" presId="urn:microsoft.com/office/officeart/2005/8/layout/orgChart1"/>
    <dgm:cxn modelId="{B1628C26-6771-402D-B364-74D871F138DE}" type="presParOf" srcId="{8C3FAB5F-598A-413C-BFF3-3B66A525893A}" destId="{390E3842-0EA7-445E-B954-D84B150494D0}" srcOrd="0" destOrd="0" presId="urn:microsoft.com/office/officeart/2005/8/layout/orgChart1"/>
    <dgm:cxn modelId="{F51C13C6-CC16-4950-B6A4-CC4A7255636E}" type="presParOf" srcId="{8C3FAB5F-598A-413C-BFF3-3B66A525893A}" destId="{B19E4ABA-DB2B-4CC3-9DDC-06FC1675E6A4}" srcOrd="1" destOrd="0" presId="urn:microsoft.com/office/officeart/2005/8/layout/orgChart1"/>
    <dgm:cxn modelId="{21DE731B-8A01-43AF-A422-85A40D3CC6C0}" type="presParOf" srcId="{9651A902-D6DA-4760-8B6C-8298FF776D7B}" destId="{6D370D08-31E4-4CA7-B22F-3D6638B37D98}" srcOrd="1" destOrd="0" presId="urn:microsoft.com/office/officeart/2005/8/layout/orgChart1"/>
    <dgm:cxn modelId="{77DA451E-4BAD-4BB3-9DA0-D187920BCC77}" type="presParOf" srcId="{6D370D08-31E4-4CA7-B22F-3D6638B37D98}" destId="{85E8140F-6CC2-46A4-90E5-B078C97E5407}" srcOrd="0" destOrd="0" presId="urn:microsoft.com/office/officeart/2005/8/layout/orgChart1"/>
    <dgm:cxn modelId="{592545F1-55FA-4124-A429-B73EC036E3C3}" type="presParOf" srcId="{6D370D08-31E4-4CA7-B22F-3D6638B37D98}" destId="{E2704C20-DCDC-4B03-B969-C2D6B3932205}" srcOrd="1" destOrd="0" presId="urn:microsoft.com/office/officeart/2005/8/layout/orgChart1"/>
    <dgm:cxn modelId="{BAE55FAA-795F-4BC0-A831-C7534850EAB6}" type="presParOf" srcId="{E2704C20-DCDC-4B03-B969-C2D6B3932205}" destId="{13A6E99E-1E6C-4F3C-89D9-AB4E4B638864}" srcOrd="0" destOrd="0" presId="urn:microsoft.com/office/officeart/2005/8/layout/orgChart1"/>
    <dgm:cxn modelId="{8DE7350D-7B83-46DA-8BE9-50C38FCACCC3}" type="presParOf" srcId="{13A6E99E-1E6C-4F3C-89D9-AB4E4B638864}" destId="{0CD51935-2355-44FF-BEE9-CF99C8E14035}" srcOrd="0" destOrd="0" presId="urn:microsoft.com/office/officeart/2005/8/layout/orgChart1"/>
    <dgm:cxn modelId="{988C5B82-D129-48DB-882D-EA557B4ADA0E}" type="presParOf" srcId="{13A6E99E-1E6C-4F3C-89D9-AB4E4B638864}" destId="{5C9C7408-8E4F-48EF-8813-F603EDA09840}" srcOrd="1" destOrd="0" presId="urn:microsoft.com/office/officeart/2005/8/layout/orgChart1"/>
    <dgm:cxn modelId="{D818D4EA-A6A6-4487-BEEE-1BCE9F4EDCC6}" type="presParOf" srcId="{E2704C20-DCDC-4B03-B969-C2D6B3932205}" destId="{1357B5D0-2F93-425D-97B0-1B7B6CC0128C}" srcOrd="1" destOrd="0" presId="urn:microsoft.com/office/officeart/2005/8/layout/orgChart1"/>
    <dgm:cxn modelId="{4D504379-EE55-4786-82DB-3D0C85836B48}" type="presParOf" srcId="{E2704C20-DCDC-4B03-B969-C2D6B3932205}" destId="{A2C0E6F6-A6F1-41AC-8BFE-2E78120BC0BD}" srcOrd="2" destOrd="0" presId="urn:microsoft.com/office/officeart/2005/8/layout/orgChart1"/>
    <dgm:cxn modelId="{151BF617-11F7-4E08-A5DF-23B14DCC3C92}" type="presParOf" srcId="{6D370D08-31E4-4CA7-B22F-3D6638B37D98}" destId="{D59F6378-30FE-4446-AB47-054C6EAB7361}" srcOrd="2" destOrd="0" presId="urn:microsoft.com/office/officeart/2005/8/layout/orgChart1"/>
    <dgm:cxn modelId="{55AC4002-1D58-4217-B485-3964AE4AB101}" type="presParOf" srcId="{6D370D08-31E4-4CA7-B22F-3D6638B37D98}" destId="{88174E63-3DA5-48F0-A48D-6CC363EB7C8C}" srcOrd="3" destOrd="0" presId="urn:microsoft.com/office/officeart/2005/8/layout/orgChart1"/>
    <dgm:cxn modelId="{BAAC1896-98B5-4739-AEA6-CBDF1659E55D}" type="presParOf" srcId="{88174E63-3DA5-48F0-A48D-6CC363EB7C8C}" destId="{A275CB4A-8C5D-4235-B0CA-B30E247836FA}" srcOrd="0" destOrd="0" presId="urn:microsoft.com/office/officeart/2005/8/layout/orgChart1"/>
    <dgm:cxn modelId="{7C82C008-B0F1-441A-AFB2-F5F7E6F3FBF2}" type="presParOf" srcId="{A275CB4A-8C5D-4235-B0CA-B30E247836FA}" destId="{F060A2AD-A419-4E7F-BBE0-8BE051EA235E}" srcOrd="0" destOrd="0" presId="urn:microsoft.com/office/officeart/2005/8/layout/orgChart1"/>
    <dgm:cxn modelId="{BC16E051-04F3-42FB-A037-5810FEE88A6A}" type="presParOf" srcId="{A275CB4A-8C5D-4235-B0CA-B30E247836FA}" destId="{AFD6BFF7-9F03-496F-B7DF-B9FCB8E95DA4}" srcOrd="1" destOrd="0" presId="urn:microsoft.com/office/officeart/2005/8/layout/orgChart1"/>
    <dgm:cxn modelId="{4599069C-143E-41A3-8F40-CE49F716C197}" type="presParOf" srcId="{88174E63-3DA5-48F0-A48D-6CC363EB7C8C}" destId="{894CA495-0A48-4758-9244-7D76966322D9}" srcOrd="1" destOrd="0" presId="urn:microsoft.com/office/officeart/2005/8/layout/orgChart1"/>
    <dgm:cxn modelId="{1EF94618-3BD2-40F3-9BD4-CC54AAFB6C38}" type="presParOf" srcId="{88174E63-3DA5-48F0-A48D-6CC363EB7C8C}" destId="{DC256776-7337-427E-A900-AF6ED10AF1DB}" srcOrd="2" destOrd="0" presId="urn:microsoft.com/office/officeart/2005/8/layout/orgChart1"/>
    <dgm:cxn modelId="{7D9401E4-78B7-4990-BBC3-6D3F7DA401FF}" type="presParOf" srcId="{6D370D08-31E4-4CA7-B22F-3D6638B37D98}" destId="{6767FCA3-CF30-4485-BEAF-58AA92B981C4}" srcOrd="4" destOrd="0" presId="urn:microsoft.com/office/officeart/2005/8/layout/orgChart1"/>
    <dgm:cxn modelId="{9265A44E-FF33-442A-AEE3-1C5FA276EE9C}" type="presParOf" srcId="{6D370D08-31E4-4CA7-B22F-3D6638B37D98}" destId="{119B1754-FCFA-494E-958F-19AEBC6EC901}" srcOrd="5" destOrd="0" presId="urn:microsoft.com/office/officeart/2005/8/layout/orgChart1"/>
    <dgm:cxn modelId="{F650AF95-4F20-4A68-BF58-B45B2B8C9C40}" type="presParOf" srcId="{119B1754-FCFA-494E-958F-19AEBC6EC901}" destId="{6E247407-FD3F-4551-87EC-78FEC23ED920}" srcOrd="0" destOrd="0" presId="urn:microsoft.com/office/officeart/2005/8/layout/orgChart1"/>
    <dgm:cxn modelId="{FEAE6BAA-C40C-41D0-ACAB-A1917F20A030}" type="presParOf" srcId="{6E247407-FD3F-4551-87EC-78FEC23ED920}" destId="{257744D8-B2F8-4608-BDDD-F3F243E466A4}" srcOrd="0" destOrd="0" presId="urn:microsoft.com/office/officeart/2005/8/layout/orgChart1"/>
    <dgm:cxn modelId="{075C1493-CD6D-4089-95EF-21F34823358B}" type="presParOf" srcId="{6E247407-FD3F-4551-87EC-78FEC23ED920}" destId="{105F1588-CA91-47B4-9B4E-710E04B20A31}" srcOrd="1" destOrd="0" presId="urn:microsoft.com/office/officeart/2005/8/layout/orgChart1"/>
    <dgm:cxn modelId="{7C230CF1-42BE-452D-8B39-790BB65E21E2}" type="presParOf" srcId="{119B1754-FCFA-494E-958F-19AEBC6EC901}" destId="{6995C08B-A689-410A-87BD-6AAD45095513}" srcOrd="1" destOrd="0" presId="urn:microsoft.com/office/officeart/2005/8/layout/orgChart1"/>
    <dgm:cxn modelId="{4FACB432-F60C-43E7-A56C-C19473B13B6F}" type="presParOf" srcId="{119B1754-FCFA-494E-958F-19AEBC6EC901}" destId="{318FE59A-36EC-43E4-9753-91D38967554B}" srcOrd="2" destOrd="0" presId="urn:microsoft.com/office/officeart/2005/8/layout/orgChart1"/>
    <dgm:cxn modelId="{DC3AD305-9BD6-4CC4-B205-E08B84658240}" type="presParOf" srcId="{6D370D08-31E4-4CA7-B22F-3D6638B37D98}" destId="{F8DBC5BB-6B2F-4C62-9334-3910E07DABD3}" srcOrd="6" destOrd="0" presId="urn:microsoft.com/office/officeart/2005/8/layout/orgChart1"/>
    <dgm:cxn modelId="{D88AED92-7980-4752-96BE-D5C9ABFD63AE}" type="presParOf" srcId="{6D370D08-31E4-4CA7-B22F-3D6638B37D98}" destId="{1FE2B831-E52C-4A89-8EEA-068CE1248C6E}" srcOrd="7" destOrd="0" presId="urn:microsoft.com/office/officeart/2005/8/layout/orgChart1"/>
    <dgm:cxn modelId="{3DA6535A-FA8A-4D0E-AEE4-4AF4E5C0ECE6}" type="presParOf" srcId="{1FE2B831-E52C-4A89-8EEA-068CE1248C6E}" destId="{A0EDBF6A-CCC8-43B8-88A8-1FF16C93D05B}" srcOrd="0" destOrd="0" presId="urn:microsoft.com/office/officeart/2005/8/layout/orgChart1"/>
    <dgm:cxn modelId="{DBE771D5-74CF-40A0-9DE3-7F77AA63410F}" type="presParOf" srcId="{A0EDBF6A-CCC8-43B8-88A8-1FF16C93D05B}" destId="{902EF746-335A-48CA-B1FC-EE60291F845C}" srcOrd="0" destOrd="0" presId="urn:microsoft.com/office/officeart/2005/8/layout/orgChart1"/>
    <dgm:cxn modelId="{D8243EC9-5FA1-435F-9064-411F9C674C18}" type="presParOf" srcId="{A0EDBF6A-CCC8-43B8-88A8-1FF16C93D05B}" destId="{7E377343-77EE-4FCD-AC61-5472D50B9BE4}" srcOrd="1" destOrd="0" presId="urn:microsoft.com/office/officeart/2005/8/layout/orgChart1"/>
    <dgm:cxn modelId="{02EA736D-FD03-4AD6-9EC4-7AFEAF838E53}" type="presParOf" srcId="{1FE2B831-E52C-4A89-8EEA-068CE1248C6E}" destId="{A9D21A5A-D189-4BE0-B334-5519EEE22F22}" srcOrd="1" destOrd="0" presId="urn:microsoft.com/office/officeart/2005/8/layout/orgChart1"/>
    <dgm:cxn modelId="{2CFF58FD-3CC3-4C9F-B4E3-6E0C2453AFCC}" type="presParOf" srcId="{1FE2B831-E52C-4A89-8EEA-068CE1248C6E}" destId="{F05D7A7C-9FF6-444E-BF28-1EA3DC6C2433}" srcOrd="2" destOrd="0" presId="urn:microsoft.com/office/officeart/2005/8/layout/orgChart1"/>
    <dgm:cxn modelId="{94365792-C4FD-4494-989B-CE76213DB1E9}" type="presParOf" srcId="{6D370D08-31E4-4CA7-B22F-3D6638B37D98}" destId="{B3D47B7C-2AA6-432E-8CDF-D558A295CC87}" srcOrd="8" destOrd="0" presId="urn:microsoft.com/office/officeart/2005/8/layout/orgChart1"/>
    <dgm:cxn modelId="{330D08B2-8AFE-419D-B62D-3219CB661212}" type="presParOf" srcId="{6D370D08-31E4-4CA7-B22F-3D6638B37D98}" destId="{95304925-74B7-461A-B110-ECC1245066AC}" srcOrd="9" destOrd="0" presId="urn:microsoft.com/office/officeart/2005/8/layout/orgChart1"/>
    <dgm:cxn modelId="{0A0D140B-D013-422C-AE0A-01DDAB6D65E4}" type="presParOf" srcId="{95304925-74B7-461A-B110-ECC1245066AC}" destId="{B10DC387-C1E9-4C8B-8090-756C5D67866D}" srcOrd="0" destOrd="0" presId="urn:microsoft.com/office/officeart/2005/8/layout/orgChart1"/>
    <dgm:cxn modelId="{AB0CAC58-2D2C-4CE6-ADD6-FBA2FFD3B741}" type="presParOf" srcId="{B10DC387-C1E9-4C8B-8090-756C5D67866D}" destId="{B91F6D28-070E-43BD-B0E5-2E3E86DB6EC1}" srcOrd="0" destOrd="0" presId="urn:microsoft.com/office/officeart/2005/8/layout/orgChart1"/>
    <dgm:cxn modelId="{75CEA9BD-105D-4B4C-BD17-688CF53DF835}" type="presParOf" srcId="{B10DC387-C1E9-4C8B-8090-756C5D67866D}" destId="{A803C448-F0A9-4514-90FC-A07CA8AA955E}" srcOrd="1" destOrd="0" presId="urn:microsoft.com/office/officeart/2005/8/layout/orgChart1"/>
    <dgm:cxn modelId="{3B39F2D9-1937-461B-A54B-B9699E327F06}" type="presParOf" srcId="{95304925-74B7-461A-B110-ECC1245066AC}" destId="{1BF0CE4E-E8CD-4404-B763-FCC830A3DB9D}" srcOrd="1" destOrd="0" presId="urn:microsoft.com/office/officeart/2005/8/layout/orgChart1"/>
    <dgm:cxn modelId="{6A696C43-6F32-40BA-940C-C215CBF9B314}" type="presParOf" srcId="{95304925-74B7-461A-B110-ECC1245066AC}" destId="{F241F7AB-D1D4-4E73-B54B-C72289AF3B48}" srcOrd="2" destOrd="0" presId="urn:microsoft.com/office/officeart/2005/8/layout/orgChart1"/>
    <dgm:cxn modelId="{7B6BBECC-61E2-46A5-9E8C-5CB9200C0AAE}" type="presParOf" srcId="{6D370D08-31E4-4CA7-B22F-3D6638B37D98}" destId="{B0E9D313-84A0-4557-92CF-1AD5AC36D9B0}" srcOrd="10" destOrd="0" presId="urn:microsoft.com/office/officeart/2005/8/layout/orgChart1"/>
    <dgm:cxn modelId="{FF7DBFC8-F51F-44CC-A7DC-01A85275BEEA}" type="presParOf" srcId="{6D370D08-31E4-4CA7-B22F-3D6638B37D98}" destId="{CDB96E6B-8525-4967-97EF-81807F492BD4}" srcOrd="11" destOrd="0" presId="urn:microsoft.com/office/officeart/2005/8/layout/orgChart1"/>
    <dgm:cxn modelId="{E7D156ED-E86E-411E-9A35-5F1CC6415B37}" type="presParOf" srcId="{CDB96E6B-8525-4967-97EF-81807F492BD4}" destId="{99AB6B6E-6C9A-47F9-AD39-C46F6D1906AD}" srcOrd="0" destOrd="0" presId="urn:microsoft.com/office/officeart/2005/8/layout/orgChart1"/>
    <dgm:cxn modelId="{9190911D-E92D-4BE9-ABBE-C93C57BACB52}" type="presParOf" srcId="{99AB6B6E-6C9A-47F9-AD39-C46F6D1906AD}" destId="{BBBB4002-861D-4C77-80EC-6E962458F659}" srcOrd="0" destOrd="0" presId="urn:microsoft.com/office/officeart/2005/8/layout/orgChart1"/>
    <dgm:cxn modelId="{448A469A-32F9-47D6-9D9D-EF03C3C7B19C}" type="presParOf" srcId="{99AB6B6E-6C9A-47F9-AD39-C46F6D1906AD}" destId="{7095019A-D86C-4AE8-B608-35A6A3E9F6BD}" srcOrd="1" destOrd="0" presId="urn:microsoft.com/office/officeart/2005/8/layout/orgChart1"/>
    <dgm:cxn modelId="{46EF2ACA-5774-4B8E-9301-3E18DD655364}" type="presParOf" srcId="{CDB96E6B-8525-4967-97EF-81807F492BD4}" destId="{B0AE8D36-2ED5-4D1F-8E12-C3663EC18467}" srcOrd="1" destOrd="0" presId="urn:microsoft.com/office/officeart/2005/8/layout/orgChart1"/>
    <dgm:cxn modelId="{BD625799-DD1E-4104-9218-D5B1D868E995}" type="presParOf" srcId="{CDB96E6B-8525-4967-97EF-81807F492BD4}" destId="{A662D215-ECA5-41E1-87E6-E3A705880889}" srcOrd="2" destOrd="0" presId="urn:microsoft.com/office/officeart/2005/8/layout/orgChart1"/>
    <dgm:cxn modelId="{805BBCCE-4293-4EF5-9E14-5A86E0050642}" type="presParOf" srcId="{9651A902-D6DA-4760-8B6C-8298FF776D7B}" destId="{5FEEBEC4-0B24-488F-B94E-81403D6CF0B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0E5C28-1AEE-4767-B4C6-A560B7D0725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3CF910-D171-4715-A0CE-B1BA502DA056}">
      <dgm:prSet phldrT="[Text]" phldr="0" custT="1"/>
      <dgm:spPr/>
      <dgm:t>
        <a:bodyPr/>
        <a:lstStyle/>
        <a:p>
          <a:r>
            <a:rPr lang="en-GB" sz="2400" dirty="0"/>
            <a:t>CEO</a:t>
          </a:r>
        </a:p>
      </dgm:t>
    </dgm:pt>
    <dgm:pt modelId="{098D7677-B724-4CA8-902C-FE015D4DACA6}" type="parTrans" cxnId="{74885EFE-7CFE-479B-BBF3-E6869277D794}">
      <dgm:prSet/>
      <dgm:spPr/>
      <dgm:t>
        <a:bodyPr/>
        <a:lstStyle/>
        <a:p>
          <a:endParaRPr lang="en-GB" sz="2400"/>
        </a:p>
      </dgm:t>
    </dgm:pt>
    <dgm:pt modelId="{8BCF8642-AA47-4315-8A31-6745552FBAA2}" type="sibTrans" cxnId="{74885EFE-7CFE-479B-BBF3-E6869277D794}">
      <dgm:prSet/>
      <dgm:spPr/>
      <dgm:t>
        <a:bodyPr/>
        <a:lstStyle/>
        <a:p>
          <a:endParaRPr lang="en-GB" sz="2400"/>
        </a:p>
      </dgm:t>
    </dgm:pt>
    <dgm:pt modelId="{B086CD09-AABF-4991-AF0A-5738A456807F}">
      <dgm:prSet phldrT="[Text]" phldr="0" custT="1"/>
      <dgm:spPr/>
      <dgm:t>
        <a:bodyPr/>
        <a:lstStyle/>
        <a:p>
          <a:r>
            <a:rPr lang="en-GB" sz="2000" dirty="0"/>
            <a:t>Supermarkets</a:t>
          </a:r>
        </a:p>
      </dgm:t>
    </dgm:pt>
    <dgm:pt modelId="{B20B7734-A343-4FAE-8F54-DE6C14811C01}" type="parTrans" cxnId="{F7FA2A14-5A15-4ABE-87A8-210D1AE0AC2B}">
      <dgm:prSet/>
      <dgm:spPr/>
      <dgm:t>
        <a:bodyPr/>
        <a:lstStyle/>
        <a:p>
          <a:endParaRPr lang="en-GB" sz="2400"/>
        </a:p>
      </dgm:t>
    </dgm:pt>
    <dgm:pt modelId="{69C03D90-748F-40EF-A098-3B7CC2244FFB}" type="sibTrans" cxnId="{F7FA2A14-5A15-4ABE-87A8-210D1AE0AC2B}">
      <dgm:prSet/>
      <dgm:spPr/>
      <dgm:t>
        <a:bodyPr/>
        <a:lstStyle/>
        <a:p>
          <a:endParaRPr lang="en-GB" sz="2400"/>
        </a:p>
      </dgm:t>
    </dgm:pt>
    <dgm:pt modelId="{B0B85D97-A732-4503-A943-20939573857F}">
      <dgm:prSet phldrT="[Text]" phldr="0" custT="1"/>
      <dgm:spPr/>
      <dgm:t>
        <a:bodyPr/>
        <a:lstStyle/>
        <a:p>
          <a:r>
            <a:rPr lang="en-GB" sz="2400" dirty="0"/>
            <a:t>Online Retail</a:t>
          </a:r>
        </a:p>
      </dgm:t>
    </dgm:pt>
    <dgm:pt modelId="{42506850-B8BF-41B6-B2FB-D2CC006B85A2}" type="parTrans" cxnId="{92CFFC8C-4E6B-4B7B-9381-17C5197960D1}">
      <dgm:prSet/>
      <dgm:spPr/>
      <dgm:t>
        <a:bodyPr/>
        <a:lstStyle/>
        <a:p>
          <a:endParaRPr lang="en-GB" sz="2400"/>
        </a:p>
      </dgm:t>
    </dgm:pt>
    <dgm:pt modelId="{207CFDA6-B530-4D12-9785-E83BFA97283B}" type="sibTrans" cxnId="{92CFFC8C-4E6B-4B7B-9381-17C5197960D1}">
      <dgm:prSet/>
      <dgm:spPr/>
      <dgm:t>
        <a:bodyPr/>
        <a:lstStyle/>
        <a:p>
          <a:endParaRPr lang="en-GB" sz="2400"/>
        </a:p>
      </dgm:t>
    </dgm:pt>
    <dgm:pt modelId="{1249BC28-752D-47FC-916C-5258D2790C36}">
      <dgm:prSet phldrT="[Text]" phldr="0" custT="1"/>
      <dgm:spPr/>
      <dgm:t>
        <a:bodyPr/>
        <a:lstStyle/>
        <a:p>
          <a:r>
            <a:rPr lang="en-GB" sz="1800" dirty="0"/>
            <a:t>Manufacturing</a:t>
          </a:r>
        </a:p>
      </dgm:t>
    </dgm:pt>
    <dgm:pt modelId="{682A2EDC-7A48-4297-80BB-472811DDB1EF}" type="parTrans" cxnId="{3DB9EF2B-EC58-4306-8C4B-91AFE60FBFEF}">
      <dgm:prSet/>
      <dgm:spPr/>
      <dgm:t>
        <a:bodyPr/>
        <a:lstStyle/>
        <a:p>
          <a:endParaRPr lang="en-GB" sz="2400"/>
        </a:p>
      </dgm:t>
    </dgm:pt>
    <dgm:pt modelId="{4CB03B57-12D5-4745-94EA-F7A7FCA058B4}" type="sibTrans" cxnId="{3DB9EF2B-EC58-4306-8C4B-91AFE60FBFEF}">
      <dgm:prSet/>
      <dgm:spPr/>
      <dgm:t>
        <a:bodyPr/>
        <a:lstStyle/>
        <a:p>
          <a:endParaRPr lang="en-GB" sz="2400"/>
        </a:p>
      </dgm:t>
    </dgm:pt>
    <dgm:pt modelId="{487B3EAD-3E3F-4924-8A83-432156784B08}">
      <dgm:prSet phldrT="[Text]" phldr="0" custT="1"/>
      <dgm:spPr/>
      <dgm:t>
        <a:bodyPr/>
        <a:lstStyle/>
        <a:p>
          <a:r>
            <a:rPr lang="en-GB" sz="2400" dirty="0"/>
            <a:t>Morrisons Daily</a:t>
          </a:r>
        </a:p>
      </dgm:t>
    </dgm:pt>
    <dgm:pt modelId="{3E2F31F9-6334-4D3D-99FF-E273007C5496}" type="parTrans" cxnId="{A282CC49-9C95-409A-81BB-ABAC63981D8D}">
      <dgm:prSet/>
      <dgm:spPr/>
      <dgm:t>
        <a:bodyPr/>
        <a:lstStyle/>
        <a:p>
          <a:endParaRPr lang="en-GB" sz="2400"/>
        </a:p>
      </dgm:t>
    </dgm:pt>
    <dgm:pt modelId="{23B004A8-0272-411E-9684-0900D4EA7141}" type="sibTrans" cxnId="{A282CC49-9C95-409A-81BB-ABAC63981D8D}">
      <dgm:prSet/>
      <dgm:spPr/>
      <dgm:t>
        <a:bodyPr/>
        <a:lstStyle/>
        <a:p>
          <a:endParaRPr lang="en-GB" sz="2400"/>
        </a:p>
      </dgm:t>
    </dgm:pt>
    <dgm:pt modelId="{491ACF34-7454-4606-9652-281BFEE1FE4A}" type="pres">
      <dgm:prSet presAssocID="{D10E5C28-1AEE-4767-B4C6-A560B7D0725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98F581C-E19E-4EA7-991D-42F3062E4C69}" type="pres">
      <dgm:prSet presAssocID="{E23CF910-D171-4715-A0CE-B1BA502DA056}" presName="hierRoot1" presStyleCnt="0">
        <dgm:presLayoutVars>
          <dgm:hierBranch val="init"/>
        </dgm:presLayoutVars>
      </dgm:prSet>
      <dgm:spPr/>
    </dgm:pt>
    <dgm:pt modelId="{190B6B81-3988-4B35-86A9-7958B7BE3983}" type="pres">
      <dgm:prSet presAssocID="{E23CF910-D171-4715-A0CE-B1BA502DA056}" presName="rootComposite1" presStyleCnt="0"/>
      <dgm:spPr/>
    </dgm:pt>
    <dgm:pt modelId="{B4324279-D5F0-4D45-AD6E-0CF5501B5D35}" type="pres">
      <dgm:prSet presAssocID="{E23CF910-D171-4715-A0CE-B1BA502DA056}" presName="rootText1" presStyleLbl="node0" presStyleIdx="0" presStyleCnt="1" custScaleY="63775">
        <dgm:presLayoutVars>
          <dgm:chPref val="3"/>
        </dgm:presLayoutVars>
      </dgm:prSet>
      <dgm:spPr/>
    </dgm:pt>
    <dgm:pt modelId="{32C67551-5078-4D61-8D73-5285609867E0}" type="pres">
      <dgm:prSet presAssocID="{E23CF910-D171-4715-A0CE-B1BA502DA056}" presName="rootConnector1" presStyleLbl="node1" presStyleIdx="0" presStyleCnt="0"/>
      <dgm:spPr/>
    </dgm:pt>
    <dgm:pt modelId="{D2E10CE6-F9BA-486E-B502-8FA1AEC848A1}" type="pres">
      <dgm:prSet presAssocID="{E23CF910-D171-4715-A0CE-B1BA502DA056}" presName="hierChild2" presStyleCnt="0"/>
      <dgm:spPr/>
    </dgm:pt>
    <dgm:pt modelId="{6B166533-E3D3-431B-9F48-5B6C383EE856}" type="pres">
      <dgm:prSet presAssocID="{B20B7734-A343-4FAE-8F54-DE6C14811C01}" presName="Name37" presStyleLbl="parChTrans1D2" presStyleIdx="0" presStyleCnt="4"/>
      <dgm:spPr/>
    </dgm:pt>
    <dgm:pt modelId="{63D2E4CE-0849-4B21-B6E7-FAFA67E61E49}" type="pres">
      <dgm:prSet presAssocID="{B086CD09-AABF-4991-AF0A-5738A456807F}" presName="hierRoot2" presStyleCnt="0">
        <dgm:presLayoutVars>
          <dgm:hierBranch val="init"/>
        </dgm:presLayoutVars>
      </dgm:prSet>
      <dgm:spPr/>
    </dgm:pt>
    <dgm:pt modelId="{608583E9-E121-48DD-8EAA-26E392E31BBE}" type="pres">
      <dgm:prSet presAssocID="{B086CD09-AABF-4991-AF0A-5738A456807F}" presName="rootComposite" presStyleCnt="0"/>
      <dgm:spPr/>
    </dgm:pt>
    <dgm:pt modelId="{26BE8D16-AF7F-4364-B4AF-5B9BFB14D791}" type="pres">
      <dgm:prSet presAssocID="{B086CD09-AABF-4991-AF0A-5738A456807F}" presName="rootText" presStyleLbl="node2" presStyleIdx="0" presStyleCnt="4">
        <dgm:presLayoutVars>
          <dgm:chPref val="3"/>
        </dgm:presLayoutVars>
      </dgm:prSet>
      <dgm:spPr/>
    </dgm:pt>
    <dgm:pt modelId="{64779A9E-0065-4CAE-AE8B-40042666A304}" type="pres">
      <dgm:prSet presAssocID="{B086CD09-AABF-4991-AF0A-5738A456807F}" presName="rootConnector" presStyleLbl="node2" presStyleIdx="0" presStyleCnt="4"/>
      <dgm:spPr/>
    </dgm:pt>
    <dgm:pt modelId="{E01B1BE9-6BF5-4342-B33D-852694D41AD6}" type="pres">
      <dgm:prSet presAssocID="{B086CD09-AABF-4991-AF0A-5738A456807F}" presName="hierChild4" presStyleCnt="0"/>
      <dgm:spPr/>
    </dgm:pt>
    <dgm:pt modelId="{76A8BBF8-100C-4C6C-8633-5C7F119E70C9}" type="pres">
      <dgm:prSet presAssocID="{B086CD09-AABF-4991-AF0A-5738A456807F}" presName="hierChild5" presStyleCnt="0"/>
      <dgm:spPr/>
    </dgm:pt>
    <dgm:pt modelId="{E715DC5B-B4C8-47B9-A6DA-50F136A88868}" type="pres">
      <dgm:prSet presAssocID="{42506850-B8BF-41B6-B2FB-D2CC006B85A2}" presName="Name37" presStyleLbl="parChTrans1D2" presStyleIdx="1" presStyleCnt="4"/>
      <dgm:spPr/>
    </dgm:pt>
    <dgm:pt modelId="{987BE63F-7266-41E7-B1AE-755DFEBEBD9E}" type="pres">
      <dgm:prSet presAssocID="{B0B85D97-A732-4503-A943-20939573857F}" presName="hierRoot2" presStyleCnt="0">
        <dgm:presLayoutVars>
          <dgm:hierBranch val="init"/>
        </dgm:presLayoutVars>
      </dgm:prSet>
      <dgm:spPr/>
    </dgm:pt>
    <dgm:pt modelId="{9B3F907B-6C0C-44F3-89E2-4FEB72EC98ED}" type="pres">
      <dgm:prSet presAssocID="{B0B85D97-A732-4503-A943-20939573857F}" presName="rootComposite" presStyleCnt="0"/>
      <dgm:spPr/>
    </dgm:pt>
    <dgm:pt modelId="{ADA8C4B9-7480-4564-B9D8-B71F6D3DA134}" type="pres">
      <dgm:prSet presAssocID="{B0B85D97-A732-4503-A943-20939573857F}" presName="rootText" presStyleLbl="node2" presStyleIdx="1" presStyleCnt="4">
        <dgm:presLayoutVars>
          <dgm:chPref val="3"/>
        </dgm:presLayoutVars>
      </dgm:prSet>
      <dgm:spPr/>
    </dgm:pt>
    <dgm:pt modelId="{A9D84451-1AD6-4580-902D-5D7928F1DE4A}" type="pres">
      <dgm:prSet presAssocID="{B0B85D97-A732-4503-A943-20939573857F}" presName="rootConnector" presStyleLbl="node2" presStyleIdx="1" presStyleCnt="4"/>
      <dgm:spPr/>
    </dgm:pt>
    <dgm:pt modelId="{97333FF9-678E-440D-AC33-D23302A666C3}" type="pres">
      <dgm:prSet presAssocID="{B0B85D97-A732-4503-A943-20939573857F}" presName="hierChild4" presStyleCnt="0"/>
      <dgm:spPr/>
    </dgm:pt>
    <dgm:pt modelId="{A199EB0F-D590-4BEB-9AE1-8EB5FD25ED7E}" type="pres">
      <dgm:prSet presAssocID="{B0B85D97-A732-4503-A943-20939573857F}" presName="hierChild5" presStyleCnt="0"/>
      <dgm:spPr/>
    </dgm:pt>
    <dgm:pt modelId="{B0C50F89-4524-43E1-8CF3-CBC42ECBE207}" type="pres">
      <dgm:prSet presAssocID="{682A2EDC-7A48-4297-80BB-472811DDB1EF}" presName="Name37" presStyleLbl="parChTrans1D2" presStyleIdx="2" presStyleCnt="4"/>
      <dgm:spPr/>
    </dgm:pt>
    <dgm:pt modelId="{EFC9FF37-9352-4586-8FA4-009077031795}" type="pres">
      <dgm:prSet presAssocID="{1249BC28-752D-47FC-916C-5258D2790C36}" presName="hierRoot2" presStyleCnt="0">
        <dgm:presLayoutVars>
          <dgm:hierBranch val="init"/>
        </dgm:presLayoutVars>
      </dgm:prSet>
      <dgm:spPr/>
    </dgm:pt>
    <dgm:pt modelId="{841A443D-02C3-43CB-A438-1010D3C481A5}" type="pres">
      <dgm:prSet presAssocID="{1249BC28-752D-47FC-916C-5258D2790C36}" presName="rootComposite" presStyleCnt="0"/>
      <dgm:spPr/>
    </dgm:pt>
    <dgm:pt modelId="{E12E177B-EFD3-4B04-AE4A-8839823CF86B}" type="pres">
      <dgm:prSet presAssocID="{1249BC28-752D-47FC-916C-5258D2790C36}" presName="rootText" presStyleLbl="node2" presStyleIdx="2" presStyleCnt="4">
        <dgm:presLayoutVars>
          <dgm:chPref val="3"/>
        </dgm:presLayoutVars>
      </dgm:prSet>
      <dgm:spPr/>
    </dgm:pt>
    <dgm:pt modelId="{C839F1BF-28EB-4FE9-99E9-A58064A089DA}" type="pres">
      <dgm:prSet presAssocID="{1249BC28-752D-47FC-916C-5258D2790C36}" presName="rootConnector" presStyleLbl="node2" presStyleIdx="2" presStyleCnt="4"/>
      <dgm:spPr/>
    </dgm:pt>
    <dgm:pt modelId="{98936E05-F286-4DBD-929F-21368696CB5A}" type="pres">
      <dgm:prSet presAssocID="{1249BC28-752D-47FC-916C-5258D2790C36}" presName="hierChild4" presStyleCnt="0"/>
      <dgm:spPr/>
    </dgm:pt>
    <dgm:pt modelId="{47419BCF-E299-44BF-96B9-2823D6F562C9}" type="pres">
      <dgm:prSet presAssocID="{1249BC28-752D-47FC-916C-5258D2790C36}" presName="hierChild5" presStyleCnt="0"/>
      <dgm:spPr/>
    </dgm:pt>
    <dgm:pt modelId="{E6CFEC52-F808-44EA-B4C2-F7A31BC55FC1}" type="pres">
      <dgm:prSet presAssocID="{3E2F31F9-6334-4D3D-99FF-E273007C5496}" presName="Name37" presStyleLbl="parChTrans1D2" presStyleIdx="3" presStyleCnt="4"/>
      <dgm:spPr/>
    </dgm:pt>
    <dgm:pt modelId="{AAF0BF3D-F7BC-4FE8-B464-A9B11ABE1853}" type="pres">
      <dgm:prSet presAssocID="{487B3EAD-3E3F-4924-8A83-432156784B08}" presName="hierRoot2" presStyleCnt="0">
        <dgm:presLayoutVars>
          <dgm:hierBranch val="init"/>
        </dgm:presLayoutVars>
      </dgm:prSet>
      <dgm:spPr/>
    </dgm:pt>
    <dgm:pt modelId="{66B4ECD9-CBAB-4F15-B659-138BF14F8B4C}" type="pres">
      <dgm:prSet presAssocID="{487B3EAD-3E3F-4924-8A83-432156784B08}" presName="rootComposite" presStyleCnt="0"/>
      <dgm:spPr/>
    </dgm:pt>
    <dgm:pt modelId="{A28E8A5C-4733-4DB7-89D2-0681780A6AE7}" type="pres">
      <dgm:prSet presAssocID="{487B3EAD-3E3F-4924-8A83-432156784B08}" presName="rootText" presStyleLbl="node2" presStyleIdx="3" presStyleCnt="4">
        <dgm:presLayoutVars>
          <dgm:chPref val="3"/>
        </dgm:presLayoutVars>
      </dgm:prSet>
      <dgm:spPr/>
    </dgm:pt>
    <dgm:pt modelId="{6DDEACB4-3945-4A06-A399-2A9C5206554A}" type="pres">
      <dgm:prSet presAssocID="{487B3EAD-3E3F-4924-8A83-432156784B08}" presName="rootConnector" presStyleLbl="node2" presStyleIdx="3" presStyleCnt="4"/>
      <dgm:spPr/>
    </dgm:pt>
    <dgm:pt modelId="{BA8255E3-6FE0-4488-941B-29C4D90FE8AD}" type="pres">
      <dgm:prSet presAssocID="{487B3EAD-3E3F-4924-8A83-432156784B08}" presName="hierChild4" presStyleCnt="0"/>
      <dgm:spPr/>
    </dgm:pt>
    <dgm:pt modelId="{DFE6CF24-2889-45F9-902C-CB4400A38AB2}" type="pres">
      <dgm:prSet presAssocID="{487B3EAD-3E3F-4924-8A83-432156784B08}" presName="hierChild5" presStyleCnt="0"/>
      <dgm:spPr/>
    </dgm:pt>
    <dgm:pt modelId="{35F299F1-2E5C-4B64-B176-0F923BF71F7D}" type="pres">
      <dgm:prSet presAssocID="{E23CF910-D171-4715-A0CE-B1BA502DA056}" presName="hierChild3" presStyleCnt="0"/>
      <dgm:spPr/>
    </dgm:pt>
  </dgm:ptLst>
  <dgm:cxnLst>
    <dgm:cxn modelId="{F7FA2A14-5A15-4ABE-87A8-210D1AE0AC2B}" srcId="{E23CF910-D171-4715-A0CE-B1BA502DA056}" destId="{B086CD09-AABF-4991-AF0A-5738A456807F}" srcOrd="0" destOrd="0" parTransId="{B20B7734-A343-4FAE-8F54-DE6C14811C01}" sibTransId="{69C03D90-748F-40EF-A098-3B7CC2244FFB}"/>
    <dgm:cxn modelId="{822BB915-E50A-41D5-8B2E-ECE3EE087246}" type="presOf" srcId="{D10E5C28-1AEE-4767-B4C6-A560B7D07257}" destId="{491ACF34-7454-4606-9652-281BFEE1FE4A}" srcOrd="0" destOrd="0" presId="urn:microsoft.com/office/officeart/2005/8/layout/orgChart1"/>
    <dgm:cxn modelId="{0D3A3A1C-5CC7-429D-A7F4-E4CA7BF0EA6A}" type="presOf" srcId="{B086CD09-AABF-4991-AF0A-5738A456807F}" destId="{26BE8D16-AF7F-4364-B4AF-5B9BFB14D791}" srcOrd="0" destOrd="0" presId="urn:microsoft.com/office/officeart/2005/8/layout/orgChart1"/>
    <dgm:cxn modelId="{9BC03923-E958-4CD2-942C-0ADBA0F220BF}" type="presOf" srcId="{B0B85D97-A732-4503-A943-20939573857F}" destId="{ADA8C4B9-7480-4564-B9D8-B71F6D3DA134}" srcOrd="0" destOrd="0" presId="urn:microsoft.com/office/officeart/2005/8/layout/orgChart1"/>
    <dgm:cxn modelId="{947D8F24-5426-497F-872A-345EF10ED0C0}" type="presOf" srcId="{1249BC28-752D-47FC-916C-5258D2790C36}" destId="{C839F1BF-28EB-4FE9-99E9-A58064A089DA}" srcOrd="1" destOrd="0" presId="urn:microsoft.com/office/officeart/2005/8/layout/orgChart1"/>
    <dgm:cxn modelId="{3DB9EF2B-EC58-4306-8C4B-91AFE60FBFEF}" srcId="{E23CF910-D171-4715-A0CE-B1BA502DA056}" destId="{1249BC28-752D-47FC-916C-5258D2790C36}" srcOrd="2" destOrd="0" parTransId="{682A2EDC-7A48-4297-80BB-472811DDB1EF}" sibTransId="{4CB03B57-12D5-4745-94EA-F7A7FCA058B4}"/>
    <dgm:cxn modelId="{92D6243C-B6C8-4492-ABC3-7CEF115DD052}" type="presOf" srcId="{E23CF910-D171-4715-A0CE-B1BA502DA056}" destId="{32C67551-5078-4D61-8D73-5285609867E0}" srcOrd="1" destOrd="0" presId="urn:microsoft.com/office/officeart/2005/8/layout/orgChart1"/>
    <dgm:cxn modelId="{A282CC49-9C95-409A-81BB-ABAC63981D8D}" srcId="{E23CF910-D171-4715-A0CE-B1BA502DA056}" destId="{487B3EAD-3E3F-4924-8A83-432156784B08}" srcOrd="3" destOrd="0" parTransId="{3E2F31F9-6334-4D3D-99FF-E273007C5496}" sibTransId="{23B004A8-0272-411E-9684-0900D4EA7141}"/>
    <dgm:cxn modelId="{09B97586-FA00-4813-8D53-BCD3EBDFF374}" type="presOf" srcId="{B086CD09-AABF-4991-AF0A-5738A456807F}" destId="{64779A9E-0065-4CAE-AE8B-40042666A304}" srcOrd="1" destOrd="0" presId="urn:microsoft.com/office/officeart/2005/8/layout/orgChart1"/>
    <dgm:cxn modelId="{92CFFC8C-4E6B-4B7B-9381-17C5197960D1}" srcId="{E23CF910-D171-4715-A0CE-B1BA502DA056}" destId="{B0B85D97-A732-4503-A943-20939573857F}" srcOrd="1" destOrd="0" parTransId="{42506850-B8BF-41B6-B2FB-D2CC006B85A2}" sibTransId="{207CFDA6-B530-4D12-9785-E83BFA97283B}"/>
    <dgm:cxn modelId="{C1FC2FA4-E2C8-46BB-820E-CF6DA3AC419B}" type="presOf" srcId="{42506850-B8BF-41B6-B2FB-D2CC006B85A2}" destId="{E715DC5B-B4C8-47B9-A6DA-50F136A88868}" srcOrd="0" destOrd="0" presId="urn:microsoft.com/office/officeart/2005/8/layout/orgChart1"/>
    <dgm:cxn modelId="{E0CB6AAA-6301-47EF-ABE3-6F6EA8A79CC2}" type="presOf" srcId="{682A2EDC-7A48-4297-80BB-472811DDB1EF}" destId="{B0C50F89-4524-43E1-8CF3-CBC42ECBE207}" srcOrd="0" destOrd="0" presId="urn:microsoft.com/office/officeart/2005/8/layout/orgChart1"/>
    <dgm:cxn modelId="{C9CD84C2-5AED-4D43-8311-979F037A2CC4}" type="presOf" srcId="{1249BC28-752D-47FC-916C-5258D2790C36}" destId="{E12E177B-EFD3-4B04-AE4A-8839823CF86B}" srcOrd="0" destOrd="0" presId="urn:microsoft.com/office/officeart/2005/8/layout/orgChart1"/>
    <dgm:cxn modelId="{DB6F10C8-3470-425C-9C31-B0CBEAB1A9EB}" type="presOf" srcId="{487B3EAD-3E3F-4924-8A83-432156784B08}" destId="{6DDEACB4-3945-4A06-A399-2A9C5206554A}" srcOrd="1" destOrd="0" presId="urn:microsoft.com/office/officeart/2005/8/layout/orgChart1"/>
    <dgm:cxn modelId="{E489B3CB-A00B-4D93-BA4B-A22360AA14B2}" type="presOf" srcId="{3E2F31F9-6334-4D3D-99FF-E273007C5496}" destId="{E6CFEC52-F808-44EA-B4C2-F7A31BC55FC1}" srcOrd="0" destOrd="0" presId="urn:microsoft.com/office/officeart/2005/8/layout/orgChart1"/>
    <dgm:cxn modelId="{53A20FDE-614D-4842-8954-6259AA168B62}" type="presOf" srcId="{B20B7734-A343-4FAE-8F54-DE6C14811C01}" destId="{6B166533-E3D3-431B-9F48-5B6C383EE856}" srcOrd="0" destOrd="0" presId="urn:microsoft.com/office/officeart/2005/8/layout/orgChart1"/>
    <dgm:cxn modelId="{D4444DDE-E25A-4010-BE4A-BC044ED14BE7}" type="presOf" srcId="{B0B85D97-A732-4503-A943-20939573857F}" destId="{A9D84451-1AD6-4580-902D-5D7928F1DE4A}" srcOrd="1" destOrd="0" presId="urn:microsoft.com/office/officeart/2005/8/layout/orgChart1"/>
    <dgm:cxn modelId="{301893F3-1D1D-444A-8A3D-164E21EE038C}" type="presOf" srcId="{487B3EAD-3E3F-4924-8A83-432156784B08}" destId="{A28E8A5C-4733-4DB7-89D2-0681780A6AE7}" srcOrd="0" destOrd="0" presId="urn:microsoft.com/office/officeart/2005/8/layout/orgChart1"/>
    <dgm:cxn modelId="{5E5B99F7-670C-4CE8-B849-334AF4D2757C}" type="presOf" srcId="{E23CF910-D171-4715-A0CE-B1BA502DA056}" destId="{B4324279-D5F0-4D45-AD6E-0CF5501B5D35}" srcOrd="0" destOrd="0" presId="urn:microsoft.com/office/officeart/2005/8/layout/orgChart1"/>
    <dgm:cxn modelId="{74885EFE-7CFE-479B-BBF3-E6869277D794}" srcId="{D10E5C28-1AEE-4767-B4C6-A560B7D07257}" destId="{E23CF910-D171-4715-A0CE-B1BA502DA056}" srcOrd="0" destOrd="0" parTransId="{098D7677-B724-4CA8-902C-FE015D4DACA6}" sibTransId="{8BCF8642-AA47-4315-8A31-6745552FBAA2}"/>
    <dgm:cxn modelId="{A52766D2-074D-45C1-A18D-33637030EE59}" type="presParOf" srcId="{491ACF34-7454-4606-9652-281BFEE1FE4A}" destId="{898F581C-E19E-4EA7-991D-42F3062E4C69}" srcOrd="0" destOrd="0" presId="urn:microsoft.com/office/officeart/2005/8/layout/orgChart1"/>
    <dgm:cxn modelId="{AE920A7E-1336-4816-AC58-2D7B24BA3EEE}" type="presParOf" srcId="{898F581C-E19E-4EA7-991D-42F3062E4C69}" destId="{190B6B81-3988-4B35-86A9-7958B7BE3983}" srcOrd="0" destOrd="0" presId="urn:microsoft.com/office/officeart/2005/8/layout/orgChart1"/>
    <dgm:cxn modelId="{E7309989-2C6A-47EA-B813-B90C742CA73D}" type="presParOf" srcId="{190B6B81-3988-4B35-86A9-7958B7BE3983}" destId="{B4324279-D5F0-4D45-AD6E-0CF5501B5D35}" srcOrd="0" destOrd="0" presId="urn:microsoft.com/office/officeart/2005/8/layout/orgChart1"/>
    <dgm:cxn modelId="{F508F9AE-D9E0-4457-9569-722DD238BC4E}" type="presParOf" srcId="{190B6B81-3988-4B35-86A9-7958B7BE3983}" destId="{32C67551-5078-4D61-8D73-5285609867E0}" srcOrd="1" destOrd="0" presId="urn:microsoft.com/office/officeart/2005/8/layout/orgChart1"/>
    <dgm:cxn modelId="{2690E4C3-47E4-4661-8A5B-80BC56DD4BF4}" type="presParOf" srcId="{898F581C-E19E-4EA7-991D-42F3062E4C69}" destId="{D2E10CE6-F9BA-486E-B502-8FA1AEC848A1}" srcOrd="1" destOrd="0" presId="urn:microsoft.com/office/officeart/2005/8/layout/orgChart1"/>
    <dgm:cxn modelId="{A3C0BDDB-29A9-44F6-A55B-8D87262110F2}" type="presParOf" srcId="{D2E10CE6-F9BA-486E-B502-8FA1AEC848A1}" destId="{6B166533-E3D3-431B-9F48-5B6C383EE856}" srcOrd="0" destOrd="0" presId="urn:microsoft.com/office/officeart/2005/8/layout/orgChart1"/>
    <dgm:cxn modelId="{5ADDB8DF-22DF-4814-A496-266470594935}" type="presParOf" srcId="{D2E10CE6-F9BA-486E-B502-8FA1AEC848A1}" destId="{63D2E4CE-0849-4B21-B6E7-FAFA67E61E49}" srcOrd="1" destOrd="0" presId="urn:microsoft.com/office/officeart/2005/8/layout/orgChart1"/>
    <dgm:cxn modelId="{61AA191E-9334-47D4-84B8-533E735F5848}" type="presParOf" srcId="{63D2E4CE-0849-4B21-B6E7-FAFA67E61E49}" destId="{608583E9-E121-48DD-8EAA-26E392E31BBE}" srcOrd="0" destOrd="0" presId="urn:microsoft.com/office/officeart/2005/8/layout/orgChart1"/>
    <dgm:cxn modelId="{D52F0E4B-11EB-4028-A656-229F288CA1EC}" type="presParOf" srcId="{608583E9-E121-48DD-8EAA-26E392E31BBE}" destId="{26BE8D16-AF7F-4364-B4AF-5B9BFB14D791}" srcOrd="0" destOrd="0" presId="urn:microsoft.com/office/officeart/2005/8/layout/orgChart1"/>
    <dgm:cxn modelId="{1122DE1C-6BA3-479A-AFA0-07FE0A97703C}" type="presParOf" srcId="{608583E9-E121-48DD-8EAA-26E392E31BBE}" destId="{64779A9E-0065-4CAE-AE8B-40042666A304}" srcOrd="1" destOrd="0" presId="urn:microsoft.com/office/officeart/2005/8/layout/orgChart1"/>
    <dgm:cxn modelId="{1C4D7B23-CE62-46A6-935E-7F73A755E068}" type="presParOf" srcId="{63D2E4CE-0849-4B21-B6E7-FAFA67E61E49}" destId="{E01B1BE9-6BF5-4342-B33D-852694D41AD6}" srcOrd="1" destOrd="0" presId="urn:microsoft.com/office/officeart/2005/8/layout/orgChart1"/>
    <dgm:cxn modelId="{D814BBC5-83BA-4BC2-B980-65DD86E71E54}" type="presParOf" srcId="{63D2E4CE-0849-4B21-B6E7-FAFA67E61E49}" destId="{76A8BBF8-100C-4C6C-8633-5C7F119E70C9}" srcOrd="2" destOrd="0" presId="urn:microsoft.com/office/officeart/2005/8/layout/orgChart1"/>
    <dgm:cxn modelId="{35A5AC15-EFC0-44FF-A3C0-C7CE4B384044}" type="presParOf" srcId="{D2E10CE6-F9BA-486E-B502-8FA1AEC848A1}" destId="{E715DC5B-B4C8-47B9-A6DA-50F136A88868}" srcOrd="2" destOrd="0" presId="urn:microsoft.com/office/officeart/2005/8/layout/orgChart1"/>
    <dgm:cxn modelId="{1258E07C-C1EA-4C1D-A17A-2F7436372271}" type="presParOf" srcId="{D2E10CE6-F9BA-486E-B502-8FA1AEC848A1}" destId="{987BE63F-7266-41E7-B1AE-755DFEBEBD9E}" srcOrd="3" destOrd="0" presId="urn:microsoft.com/office/officeart/2005/8/layout/orgChart1"/>
    <dgm:cxn modelId="{B88CBE64-522F-4A42-885C-9FC69DBC3CCA}" type="presParOf" srcId="{987BE63F-7266-41E7-B1AE-755DFEBEBD9E}" destId="{9B3F907B-6C0C-44F3-89E2-4FEB72EC98ED}" srcOrd="0" destOrd="0" presId="urn:microsoft.com/office/officeart/2005/8/layout/orgChart1"/>
    <dgm:cxn modelId="{4B08A4F6-21A5-493A-9DB5-8679B6543EF2}" type="presParOf" srcId="{9B3F907B-6C0C-44F3-89E2-4FEB72EC98ED}" destId="{ADA8C4B9-7480-4564-B9D8-B71F6D3DA134}" srcOrd="0" destOrd="0" presId="urn:microsoft.com/office/officeart/2005/8/layout/orgChart1"/>
    <dgm:cxn modelId="{6838F651-DBE0-4351-9DD8-603A13803FCA}" type="presParOf" srcId="{9B3F907B-6C0C-44F3-89E2-4FEB72EC98ED}" destId="{A9D84451-1AD6-4580-902D-5D7928F1DE4A}" srcOrd="1" destOrd="0" presId="urn:microsoft.com/office/officeart/2005/8/layout/orgChart1"/>
    <dgm:cxn modelId="{AAF2FD4F-7BCF-41BF-B01D-772612FFE672}" type="presParOf" srcId="{987BE63F-7266-41E7-B1AE-755DFEBEBD9E}" destId="{97333FF9-678E-440D-AC33-D23302A666C3}" srcOrd="1" destOrd="0" presId="urn:microsoft.com/office/officeart/2005/8/layout/orgChart1"/>
    <dgm:cxn modelId="{03B226A6-0336-43E3-844C-A048A790E58F}" type="presParOf" srcId="{987BE63F-7266-41E7-B1AE-755DFEBEBD9E}" destId="{A199EB0F-D590-4BEB-9AE1-8EB5FD25ED7E}" srcOrd="2" destOrd="0" presId="urn:microsoft.com/office/officeart/2005/8/layout/orgChart1"/>
    <dgm:cxn modelId="{F8962274-4144-4C54-97A1-3CB9DF92CE7C}" type="presParOf" srcId="{D2E10CE6-F9BA-486E-B502-8FA1AEC848A1}" destId="{B0C50F89-4524-43E1-8CF3-CBC42ECBE207}" srcOrd="4" destOrd="0" presId="urn:microsoft.com/office/officeart/2005/8/layout/orgChart1"/>
    <dgm:cxn modelId="{E66027FD-4887-4088-B303-782F6BBA1F48}" type="presParOf" srcId="{D2E10CE6-F9BA-486E-B502-8FA1AEC848A1}" destId="{EFC9FF37-9352-4586-8FA4-009077031795}" srcOrd="5" destOrd="0" presId="urn:microsoft.com/office/officeart/2005/8/layout/orgChart1"/>
    <dgm:cxn modelId="{8B4D80AD-4C5F-40BE-BF9E-E4CA7FDBD244}" type="presParOf" srcId="{EFC9FF37-9352-4586-8FA4-009077031795}" destId="{841A443D-02C3-43CB-A438-1010D3C481A5}" srcOrd="0" destOrd="0" presId="urn:microsoft.com/office/officeart/2005/8/layout/orgChart1"/>
    <dgm:cxn modelId="{0AA871A2-89EC-4714-AD5B-31E5E18A0969}" type="presParOf" srcId="{841A443D-02C3-43CB-A438-1010D3C481A5}" destId="{E12E177B-EFD3-4B04-AE4A-8839823CF86B}" srcOrd="0" destOrd="0" presId="urn:microsoft.com/office/officeart/2005/8/layout/orgChart1"/>
    <dgm:cxn modelId="{1509BCD8-E026-4418-8ADA-0F449D9D1891}" type="presParOf" srcId="{841A443D-02C3-43CB-A438-1010D3C481A5}" destId="{C839F1BF-28EB-4FE9-99E9-A58064A089DA}" srcOrd="1" destOrd="0" presId="urn:microsoft.com/office/officeart/2005/8/layout/orgChart1"/>
    <dgm:cxn modelId="{17152A33-6853-4280-B31C-4BEAA3F0A3BC}" type="presParOf" srcId="{EFC9FF37-9352-4586-8FA4-009077031795}" destId="{98936E05-F286-4DBD-929F-21368696CB5A}" srcOrd="1" destOrd="0" presId="urn:microsoft.com/office/officeart/2005/8/layout/orgChart1"/>
    <dgm:cxn modelId="{8055E99A-D210-4CD0-B315-615F220D29C4}" type="presParOf" srcId="{EFC9FF37-9352-4586-8FA4-009077031795}" destId="{47419BCF-E299-44BF-96B9-2823D6F562C9}" srcOrd="2" destOrd="0" presId="urn:microsoft.com/office/officeart/2005/8/layout/orgChart1"/>
    <dgm:cxn modelId="{3FBF5CC5-1309-4CA4-ADCF-7A14ECA11863}" type="presParOf" srcId="{D2E10CE6-F9BA-486E-B502-8FA1AEC848A1}" destId="{E6CFEC52-F808-44EA-B4C2-F7A31BC55FC1}" srcOrd="6" destOrd="0" presId="urn:microsoft.com/office/officeart/2005/8/layout/orgChart1"/>
    <dgm:cxn modelId="{95A2F047-F78C-469D-9012-5AB76E2B54A9}" type="presParOf" srcId="{D2E10CE6-F9BA-486E-B502-8FA1AEC848A1}" destId="{AAF0BF3D-F7BC-4FE8-B464-A9B11ABE1853}" srcOrd="7" destOrd="0" presId="urn:microsoft.com/office/officeart/2005/8/layout/orgChart1"/>
    <dgm:cxn modelId="{8DAE6071-41F0-4816-8695-A7310DC490BD}" type="presParOf" srcId="{AAF0BF3D-F7BC-4FE8-B464-A9B11ABE1853}" destId="{66B4ECD9-CBAB-4F15-B659-138BF14F8B4C}" srcOrd="0" destOrd="0" presId="urn:microsoft.com/office/officeart/2005/8/layout/orgChart1"/>
    <dgm:cxn modelId="{62B46C1B-DB0B-420E-8585-8C321B38F8AA}" type="presParOf" srcId="{66B4ECD9-CBAB-4F15-B659-138BF14F8B4C}" destId="{A28E8A5C-4733-4DB7-89D2-0681780A6AE7}" srcOrd="0" destOrd="0" presId="urn:microsoft.com/office/officeart/2005/8/layout/orgChart1"/>
    <dgm:cxn modelId="{C0F14AC8-39C2-43AF-B3A0-A5764D283B93}" type="presParOf" srcId="{66B4ECD9-CBAB-4F15-B659-138BF14F8B4C}" destId="{6DDEACB4-3945-4A06-A399-2A9C5206554A}" srcOrd="1" destOrd="0" presId="urn:microsoft.com/office/officeart/2005/8/layout/orgChart1"/>
    <dgm:cxn modelId="{688DF358-84AB-4CF2-8724-CCDD19E9DEB8}" type="presParOf" srcId="{AAF0BF3D-F7BC-4FE8-B464-A9B11ABE1853}" destId="{BA8255E3-6FE0-4488-941B-29C4D90FE8AD}" srcOrd="1" destOrd="0" presId="urn:microsoft.com/office/officeart/2005/8/layout/orgChart1"/>
    <dgm:cxn modelId="{A72B0F64-50A5-418B-86FC-C81D36788693}" type="presParOf" srcId="{AAF0BF3D-F7BC-4FE8-B464-A9B11ABE1853}" destId="{DFE6CF24-2889-45F9-902C-CB4400A38AB2}" srcOrd="2" destOrd="0" presId="urn:microsoft.com/office/officeart/2005/8/layout/orgChart1"/>
    <dgm:cxn modelId="{B1ED3AA9-C8F6-4A01-B5F5-DB640149B0F6}" type="presParOf" srcId="{898F581C-E19E-4EA7-991D-42F3062E4C69}" destId="{35F299F1-2E5C-4B64-B176-0F923BF71F7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5DAB11-C91C-4CFD-A888-41E26AAA787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A1FF20-14F4-4B9D-9D0C-14E60D690A64}">
      <dgm:prSet phldrT="[Text]" phldr="0" custT="1"/>
      <dgm:spPr/>
      <dgm:t>
        <a:bodyPr/>
        <a:lstStyle/>
        <a:p>
          <a:endParaRPr lang="en-GB" sz="2400" dirty="0"/>
        </a:p>
      </dgm:t>
    </dgm:pt>
    <dgm:pt modelId="{E8DBDC08-C393-42CB-BD5C-5DD1CCD268BC}" type="parTrans" cxnId="{A52E419C-69A9-46D9-B03B-B9461C02713C}">
      <dgm:prSet/>
      <dgm:spPr/>
      <dgm:t>
        <a:bodyPr/>
        <a:lstStyle/>
        <a:p>
          <a:endParaRPr lang="en-GB" sz="2400"/>
        </a:p>
      </dgm:t>
    </dgm:pt>
    <dgm:pt modelId="{B1E02FB5-7CB1-42C6-BBB2-862BE33F1C2F}" type="sibTrans" cxnId="{A52E419C-69A9-46D9-B03B-B9461C02713C}">
      <dgm:prSet/>
      <dgm:spPr/>
      <dgm:t>
        <a:bodyPr/>
        <a:lstStyle/>
        <a:p>
          <a:endParaRPr lang="en-GB" sz="2400"/>
        </a:p>
      </dgm:t>
    </dgm:pt>
    <dgm:pt modelId="{71C96342-72B1-498F-AB1B-8BA0233BC550}" type="asst">
      <dgm:prSet phldrT="[Text]" phldr="0" custT="1"/>
      <dgm:spPr/>
      <dgm:t>
        <a:bodyPr/>
        <a:lstStyle/>
        <a:p>
          <a:r>
            <a:rPr lang="en-GB" sz="2400" dirty="0"/>
            <a:t>Finance </a:t>
          </a:r>
        </a:p>
      </dgm:t>
    </dgm:pt>
    <dgm:pt modelId="{49F9D681-A0E5-4324-9A8C-7048FEF74430}" type="parTrans" cxnId="{A91B35FD-2152-4D00-A9E1-A047CF0308FC}">
      <dgm:prSet/>
      <dgm:spPr/>
      <dgm:t>
        <a:bodyPr/>
        <a:lstStyle/>
        <a:p>
          <a:endParaRPr lang="en-GB" sz="2400"/>
        </a:p>
      </dgm:t>
    </dgm:pt>
    <dgm:pt modelId="{F6AC79B7-BB27-4926-898F-E11937DF1C95}" type="sibTrans" cxnId="{A91B35FD-2152-4D00-A9E1-A047CF0308FC}">
      <dgm:prSet/>
      <dgm:spPr/>
      <dgm:t>
        <a:bodyPr/>
        <a:lstStyle/>
        <a:p>
          <a:endParaRPr lang="en-GB" sz="2400"/>
        </a:p>
      </dgm:t>
    </dgm:pt>
    <dgm:pt modelId="{C7831E44-A970-41AB-9B01-0E8386FA0E17}">
      <dgm:prSet phldrT="[Text]" phldr="0" custT="1"/>
      <dgm:spPr/>
      <dgm:t>
        <a:bodyPr/>
        <a:lstStyle/>
        <a:p>
          <a:r>
            <a:rPr lang="en-GB" sz="2400" dirty="0"/>
            <a:t>Employees</a:t>
          </a:r>
        </a:p>
      </dgm:t>
    </dgm:pt>
    <dgm:pt modelId="{355D43E7-24C8-430A-9C53-B4C3E3C6581C}" type="parTrans" cxnId="{D0C483D8-DE35-4714-8011-299B404E3939}">
      <dgm:prSet/>
      <dgm:spPr/>
      <dgm:t>
        <a:bodyPr/>
        <a:lstStyle/>
        <a:p>
          <a:endParaRPr lang="en-GB" sz="2400"/>
        </a:p>
      </dgm:t>
    </dgm:pt>
    <dgm:pt modelId="{47DF332E-3DD9-4C8D-8B90-A252B1DF1B60}" type="sibTrans" cxnId="{D0C483D8-DE35-4714-8011-299B404E3939}">
      <dgm:prSet/>
      <dgm:spPr/>
      <dgm:t>
        <a:bodyPr/>
        <a:lstStyle/>
        <a:p>
          <a:endParaRPr lang="en-GB" sz="2400"/>
        </a:p>
      </dgm:t>
    </dgm:pt>
    <dgm:pt modelId="{8E9146E5-3B89-49F0-BEF0-48E1AFC0FCC4}" type="asst">
      <dgm:prSet phldrT="[Text]" phldr="0" custT="1"/>
      <dgm:spPr/>
      <dgm:t>
        <a:bodyPr/>
        <a:lstStyle/>
        <a:p>
          <a:r>
            <a:rPr lang="en-GB" sz="2400" dirty="0"/>
            <a:t>HR</a:t>
          </a:r>
        </a:p>
      </dgm:t>
    </dgm:pt>
    <dgm:pt modelId="{CA5B36E9-9167-4504-A1A2-14620B58B4C9}" type="parTrans" cxnId="{7DA492AD-C462-4BA7-9CAF-E1520A87560F}">
      <dgm:prSet/>
      <dgm:spPr/>
      <dgm:t>
        <a:bodyPr/>
        <a:lstStyle/>
        <a:p>
          <a:endParaRPr lang="en-GB" sz="2400"/>
        </a:p>
      </dgm:t>
    </dgm:pt>
    <dgm:pt modelId="{73EC040D-FC8D-4C37-93E3-BA69B7E2D4D1}" type="sibTrans" cxnId="{7DA492AD-C462-4BA7-9CAF-E1520A87560F}">
      <dgm:prSet/>
      <dgm:spPr/>
      <dgm:t>
        <a:bodyPr/>
        <a:lstStyle/>
        <a:p>
          <a:endParaRPr lang="en-GB" sz="2400"/>
        </a:p>
      </dgm:t>
    </dgm:pt>
    <dgm:pt modelId="{F7F7FDA1-9EDC-434D-AD4E-FE9371E9364E}">
      <dgm:prSet phldrT="[Text]" phldr="0" custT="1"/>
      <dgm:spPr/>
      <dgm:t>
        <a:bodyPr/>
        <a:lstStyle/>
        <a:p>
          <a:r>
            <a:rPr lang="en-GB" sz="2100" dirty="0"/>
            <a:t>Store Modernisation  Project</a:t>
          </a:r>
        </a:p>
      </dgm:t>
    </dgm:pt>
    <dgm:pt modelId="{4A5EB13D-C8EE-4935-8E22-28A0268F7438}" type="sibTrans" cxnId="{5297C084-B5AF-44B8-9CEC-06B9FCC85408}">
      <dgm:prSet/>
      <dgm:spPr/>
      <dgm:t>
        <a:bodyPr/>
        <a:lstStyle/>
        <a:p>
          <a:endParaRPr lang="en-GB" sz="2400"/>
        </a:p>
      </dgm:t>
    </dgm:pt>
    <dgm:pt modelId="{AF1624E1-BCE4-4185-A324-8A55A5A5486D}" type="parTrans" cxnId="{5297C084-B5AF-44B8-9CEC-06B9FCC85408}">
      <dgm:prSet/>
      <dgm:spPr/>
      <dgm:t>
        <a:bodyPr/>
        <a:lstStyle/>
        <a:p>
          <a:endParaRPr lang="en-GB" sz="2400"/>
        </a:p>
      </dgm:t>
    </dgm:pt>
    <dgm:pt modelId="{4EF1821E-413A-457F-A637-A31EB9A4C483}">
      <dgm:prSet phldrT="[Text]" phldr="0" custT="1"/>
      <dgm:spPr/>
      <dgm:t>
        <a:bodyPr/>
        <a:lstStyle/>
        <a:p>
          <a:r>
            <a:rPr lang="en-GB" sz="2400" dirty="0"/>
            <a:t>Online Expansion Project</a:t>
          </a:r>
        </a:p>
      </dgm:t>
    </dgm:pt>
    <dgm:pt modelId="{56689F2D-4B77-4AD8-BEDF-6AEF761D74DA}" type="sibTrans" cxnId="{F3C50790-1FB7-4EAB-B43B-6619C7537302}">
      <dgm:prSet/>
      <dgm:spPr/>
      <dgm:t>
        <a:bodyPr/>
        <a:lstStyle/>
        <a:p>
          <a:endParaRPr lang="en-GB" sz="2400"/>
        </a:p>
      </dgm:t>
    </dgm:pt>
    <dgm:pt modelId="{B4CA04B9-ADD4-4666-BEC6-35AB493A2E01}" type="parTrans" cxnId="{F3C50790-1FB7-4EAB-B43B-6619C7537302}">
      <dgm:prSet/>
      <dgm:spPr/>
      <dgm:t>
        <a:bodyPr/>
        <a:lstStyle/>
        <a:p>
          <a:endParaRPr lang="en-GB" sz="2400"/>
        </a:p>
      </dgm:t>
    </dgm:pt>
    <dgm:pt modelId="{1805C325-3282-4C32-97E9-C0E8B3BAAAB5}" type="asst">
      <dgm:prSet phldrT="[Text]" phldr="0" custT="1"/>
      <dgm:spPr/>
      <dgm:t>
        <a:bodyPr/>
        <a:lstStyle/>
        <a:p>
          <a:r>
            <a:rPr lang="en-GB" sz="2400" dirty="0"/>
            <a:t>Marketing </a:t>
          </a:r>
        </a:p>
      </dgm:t>
    </dgm:pt>
    <dgm:pt modelId="{333BC21D-8769-461B-8B67-163CCBBBCFD7}" type="parTrans" cxnId="{81328747-1731-4A04-A5CA-5E8C7853AF29}">
      <dgm:prSet/>
      <dgm:spPr/>
      <dgm:t>
        <a:bodyPr/>
        <a:lstStyle/>
        <a:p>
          <a:endParaRPr lang="en-GB" sz="2400"/>
        </a:p>
      </dgm:t>
    </dgm:pt>
    <dgm:pt modelId="{1463DC29-7C33-4DCC-8176-81AA8F1E1B36}" type="sibTrans" cxnId="{81328747-1731-4A04-A5CA-5E8C7853AF29}">
      <dgm:prSet/>
      <dgm:spPr/>
      <dgm:t>
        <a:bodyPr/>
        <a:lstStyle/>
        <a:p>
          <a:endParaRPr lang="en-GB" sz="2400"/>
        </a:p>
      </dgm:t>
    </dgm:pt>
    <dgm:pt modelId="{47903B10-EFD3-4EB6-8579-14379B1C8624}" type="asst">
      <dgm:prSet phldrT="[Text]" phldr="0" custT="1"/>
      <dgm:spPr/>
      <dgm:t>
        <a:bodyPr/>
        <a:lstStyle/>
        <a:p>
          <a:r>
            <a:rPr lang="en-GB" sz="2400" dirty="0"/>
            <a:t>Operations </a:t>
          </a:r>
        </a:p>
      </dgm:t>
    </dgm:pt>
    <dgm:pt modelId="{3752675F-15FF-47E8-8427-24CF7EC2C4B9}" type="parTrans" cxnId="{663DC3AB-2DF7-41D9-9D4A-33E1509F9443}">
      <dgm:prSet/>
      <dgm:spPr/>
      <dgm:t>
        <a:bodyPr/>
        <a:lstStyle/>
        <a:p>
          <a:endParaRPr lang="en-GB" sz="2400"/>
        </a:p>
      </dgm:t>
    </dgm:pt>
    <dgm:pt modelId="{716E7CD3-51D6-49EE-BB13-B4F5B503746B}" type="sibTrans" cxnId="{663DC3AB-2DF7-41D9-9D4A-33E1509F9443}">
      <dgm:prSet/>
      <dgm:spPr/>
      <dgm:t>
        <a:bodyPr/>
        <a:lstStyle/>
        <a:p>
          <a:endParaRPr lang="en-GB" sz="2400"/>
        </a:p>
      </dgm:t>
    </dgm:pt>
    <dgm:pt modelId="{745CA09C-30D3-4337-B10E-5D7384E932DE}">
      <dgm:prSet phldrT="[Text]" phldr="0" custT="1"/>
      <dgm:spPr/>
      <dgm:t>
        <a:bodyPr/>
        <a:lstStyle/>
        <a:p>
          <a:r>
            <a:rPr lang="en-GB" sz="2200" dirty="0"/>
            <a:t>Sustainability Project</a:t>
          </a:r>
        </a:p>
      </dgm:t>
    </dgm:pt>
    <dgm:pt modelId="{43EA3AE7-5834-4161-809F-6349FB890394}" type="parTrans" cxnId="{53DA048A-4DBD-440B-8E2C-A652601E926A}">
      <dgm:prSet/>
      <dgm:spPr/>
      <dgm:t>
        <a:bodyPr/>
        <a:lstStyle/>
        <a:p>
          <a:endParaRPr lang="en-GB" sz="2400"/>
        </a:p>
      </dgm:t>
    </dgm:pt>
    <dgm:pt modelId="{FB8A2A99-140D-4184-B711-663EFC8E0AEE}" type="sibTrans" cxnId="{53DA048A-4DBD-440B-8E2C-A652601E926A}">
      <dgm:prSet/>
      <dgm:spPr/>
      <dgm:t>
        <a:bodyPr/>
        <a:lstStyle/>
        <a:p>
          <a:endParaRPr lang="en-GB" sz="2400"/>
        </a:p>
      </dgm:t>
    </dgm:pt>
    <dgm:pt modelId="{894C6FD9-0406-4DD6-AFE3-BF376B32D515}">
      <dgm:prSet phldrT="[Text]" phldr="0" custT="1"/>
      <dgm:spPr/>
      <dgm:t>
        <a:bodyPr/>
        <a:lstStyle/>
        <a:p>
          <a:r>
            <a:rPr lang="en-GB" sz="2400"/>
            <a:t>CEO</a:t>
          </a:r>
          <a:endParaRPr lang="en-GB" sz="2400" dirty="0"/>
        </a:p>
      </dgm:t>
    </dgm:pt>
    <dgm:pt modelId="{A2C6F499-0829-4D1C-B155-43FB2CE9AF34}" type="parTrans" cxnId="{77F27A3D-9233-49E1-90D0-B7859F89ED5B}">
      <dgm:prSet/>
      <dgm:spPr/>
      <dgm:t>
        <a:bodyPr/>
        <a:lstStyle/>
        <a:p>
          <a:endParaRPr lang="en-GB" sz="2400"/>
        </a:p>
      </dgm:t>
    </dgm:pt>
    <dgm:pt modelId="{67028275-4391-46CA-99FD-A196F321FB1D}" type="sibTrans" cxnId="{77F27A3D-9233-49E1-90D0-B7859F89ED5B}">
      <dgm:prSet/>
      <dgm:spPr/>
      <dgm:t>
        <a:bodyPr/>
        <a:lstStyle/>
        <a:p>
          <a:endParaRPr lang="en-GB" sz="2400"/>
        </a:p>
      </dgm:t>
    </dgm:pt>
    <dgm:pt modelId="{57F2A725-126D-446E-AAA0-4D14684482D8}" type="pres">
      <dgm:prSet presAssocID="{125DAB11-C91C-4CFD-A888-41E26AAA787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519D024-5A39-4983-8C04-E04392C428A4}" type="pres">
      <dgm:prSet presAssocID="{F4A1FF20-14F4-4B9D-9D0C-14E60D690A64}" presName="hierRoot1" presStyleCnt="0">
        <dgm:presLayoutVars>
          <dgm:hierBranch val="init"/>
        </dgm:presLayoutVars>
      </dgm:prSet>
      <dgm:spPr/>
    </dgm:pt>
    <dgm:pt modelId="{8013FC6A-9E99-4B91-9178-B6834C9E6531}" type="pres">
      <dgm:prSet presAssocID="{F4A1FF20-14F4-4B9D-9D0C-14E60D690A64}" presName="rootComposite1" presStyleCnt="0"/>
      <dgm:spPr/>
    </dgm:pt>
    <dgm:pt modelId="{829E666A-8129-4385-9F02-573CBBF467C7}" type="pres">
      <dgm:prSet presAssocID="{F4A1FF20-14F4-4B9D-9D0C-14E60D690A64}" presName="rootText1" presStyleLbl="node0" presStyleIdx="0" presStyleCnt="2" custLinFactX="21000" custLinFactY="294012" custLinFactNeighborX="100000" custLinFactNeighborY="300000">
        <dgm:presLayoutVars>
          <dgm:chPref val="3"/>
        </dgm:presLayoutVars>
      </dgm:prSet>
      <dgm:spPr/>
    </dgm:pt>
    <dgm:pt modelId="{1129BE7E-33EB-437C-8194-4B3676424A5E}" type="pres">
      <dgm:prSet presAssocID="{F4A1FF20-14F4-4B9D-9D0C-14E60D690A64}" presName="rootConnector1" presStyleLbl="node1" presStyleIdx="0" presStyleCnt="0"/>
      <dgm:spPr/>
    </dgm:pt>
    <dgm:pt modelId="{91079BAB-4F36-4482-9F4A-329DB7F7307C}" type="pres">
      <dgm:prSet presAssocID="{F4A1FF20-14F4-4B9D-9D0C-14E60D690A64}" presName="hierChild2" presStyleCnt="0"/>
      <dgm:spPr/>
    </dgm:pt>
    <dgm:pt modelId="{BB155DDC-7217-405D-9506-6F92E2A1576E}" type="pres">
      <dgm:prSet presAssocID="{F4A1FF20-14F4-4B9D-9D0C-14E60D690A64}" presName="hierChild3" presStyleCnt="0"/>
      <dgm:spPr/>
    </dgm:pt>
    <dgm:pt modelId="{BB49632A-4E8B-4CD8-8183-606860266EFE}" type="pres">
      <dgm:prSet presAssocID="{894C6FD9-0406-4DD6-AFE3-BF376B32D515}" presName="hierRoot1" presStyleCnt="0">
        <dgm:presLayoutVars>
          <dgm:hierBranch val="init"/>
        </dgm:presLayoutVars>
      </dgm:prSet>
      <dgm:spPr/>
    </dgm:pt>
    <dgm:pt modelId="{0C9BF89B-7BA7-4BDD-A655-212359BCF9B1}" type="pres">
      <dgm:prSet presAssocID="{894C6FD9-0406-4DD6-AFE3-BF376B32D515}" presName="rootComposite1" presStyleCnt="0"/>
      <dgm:spPr/>
    </dgm:pt>
    <dgm:pt modelId="{4F441DD4-535F-4945-8358-864AA2D88FA9}" type="pres">
      <dgm:prSet presAssocID="{894C6FD9-0406-4DD6-AFE3-BF376B32D515}" presName="rootText1" presStyleLbl="node0" presStyleIdx="1" presStyleCnt="2">
        <dgm:presLayoutVars>
          <dgm:chPref val="3"/>
        </dgm:presLayoutVars>
      </dgm:prSet>
      <dgm:spPr/>
    </dgm:pt>
    <dgm:pt modelId="{27533989-CE10-42E9-A150-3C3989655EBD}" type="pres">
      <dgm:prSet presAssocID="{894C6FD9-0406-4DD6-AFE3-BF376B32D515}" presName="rootConnector1" presStyleLbl="node1" presStyleIdx="0" presStyleCnt="0"/>
      <dgm:spPr/>
    </dgm:pt>
    <dgm:pt modelId="{9F98A5A0-52AF-47E1-B06C-A4292D6D4630}" type="pres">
      <dgm:prSet presAssocID="{894C6FD9-0406-4DD6-AFE3-BF376B32D515}" presName="hierChild2" presStyleCnt="0"/>
      <dgm:spPr/>
    </dgm:pt>
    <dgm:pt modelId="{8E40C397-C1D7-4B98-88A3-FA8371D9F5C4}" type="pres">
      <dgm:prSet presAssocID="{355D43E7-24C8-430A-9C53-B4C3E3C6581C}" presName="Name37" presStyleLbl="parChTrans1D2" presStyleIdx="0" presStyleCnt="8"/>
      <dgm:spPr/>
    </dgm:pt>
    <dgm:pt modelId="{C04B1B90-0B9C-4BFF-8907-1EE9D897FF5A}" type="pres">
      <dgm:prSet presAssocID="{C7831E44-A970-41AB-9B01-0E8386FA0E17}" presName="hierRoot2" presStyleCnt="0">
        <dgm:presLayoutVars>
          <dgm:hierBranch val="init"/>
        </dgm:presLayoutVars>
      </dgm:prSet>
      <dgm:spPr/>
    </dgm:pt>
    <dgm:pt modelId="{A4B1BE5C-B9AA-4262-BF5A-9E76BAFAC15C}" type="pres">
      <dgm:prSet presAssocID="{C7831E44-A970-41AB-9B01-0E8386FA0E17}" presName="rootComposite" presStyleCnt="0"/>
      <dgm:spPr/>
    </dgm:pt>
    <dgm:pt modelId="{30394DD4-45D7-4225-AE0F-ABEDA3D15D72}" type="pres">
      <dgm:prSet presAssocID="{C7831E44-A970-41AB-9B01-0E8386FA0E17}" presName="rootText" presStyleLbl="node2" presStyleIdx="0" presStyleCnt="4">
        <dgm:presLayoutVars>
          <dgm:chPref val="3"/>
        </dgm:presLayoutVars>
      </dgm:prSet>
      <dgm:spPr/>
    </dgm:pt>
    <dgm:pt modelId="{3B92455D-2B53-4900-890D-BB9E7BE900E3}" type="pres">
      <dgm:prSet presAssocID="{C7831E44-A970-41AB-9B01-0E8386FA0E17}" presName="rootConnector" presStyleLbl="node2" presStyleIdx="0" presStyleCnt="4"/>
      <dgm:spPr/>
    </dgm:pt>
    <dgm:pt modelId="{35EFFC4D-DDDE-4B40-B485-3C609B6C3952}" type="pres">
      <dgm:prSet presAssocID="{C7831E44-A970-41AB-9B01-0E8386FA0E17}" presName="hierChild4" presStyleCnt="0"/>
      <dgm:spPr/>
    </dgm:pt>
    <dgm:pt modelId="{FE29D5FF-89BA-4A85-8E34-AABE1D3FF3A3}" type="pres">
      <dgm:prSet presAssocID="{C7831E44-A970-41AB-9B01-0E8386FA0E17}" presName="hierChild5" presStyleCnt="0"/>
      <dgm:spPr/>
    </dgm:pt>
    <dgm:pt modelId="{86E2A0F4-7437-48CD-B5A4-4FA1ADDFAD16}" type="pres">
      <dgm:prSet presAssocID="{B4CA04B9-ADD4-4666-BEC6-35AB493A2E01}" presName="Name37" presStyleLbl="parChTrans1D2" presStyleIdx="1" presStyleCnt="8"/>
      <dgm:spPr/>
    </dgm:pt>
    <dgm:pt modelId="{534F924F-F832-43B4-AEDB-07E28A4D8769}" type="pres">
      <dgm:prSet presAssocID="{4EF1821E-413A-457F-A637-A31EB9A4C483}" presName="hierRoot2" presStyleCnt="0">
        <dgm:presLayoutVars>
          <dgm:hierBranch val="init"/>
        </dgm:presLayoutVars>
      </dgm:prSet>
      <dgm:spPr/>
    </dgm:pt>
    <dgm:pt modelId="{7472A15E-781C-4597-BD98-7858DA96CE7F}" type="pres">
      <dgm:prSet presAssocID="{4EF1821E-413A-457F-A637-A31EB9A4C483}" presName="rootComposite" presStyleCnt="0"/>
      <dgm:spPr/>
    </dgm:pt>
    <dgm:pt modelId="{A9331165-A0A5-4247-B202-155B83F88499}" type="pres">
      <dgm:prSet presAssocID="{4EF1821E-413A-457F-A637-A31EB9A4C483}" presName="rootText" presStyleLbl="node2" presStyleIdx="1" presStyleCnt="4" custLinFactX="-20828" custLinFactY="4645" custLinFactNeighborX="-100000" custLinFactNeighborY="100000">
        <dgm:presLayoutVars>
          <dgm:chPref val="3"/>
        </dgm:presLayoutVars>
      </dgm:prSet>
      <dgm:spPr/>
    </dgm:pt>
    <dgm:pt modelId="{CB04FA30-CE94-4523-94C1-0341BC8220EF}" type="pres">
      <dgm:prSet presAssocID="{4EF1821E-413A-457F-A637-A31EB9A4C483}" presName="rootConnector" presStyleLbl="node2" presStyleIdx="1" presStyleCnt="4"/>
      <dgm:spPr/>
    </dgm:pt>
    <dgm:pt modelId="{64FEB871-1805-4C1D-B589-E8170CA73189}" type="pres">
      <dgm:prSet presAssocID="{4EF1821E-413A-457F-A637-A31EB9A4C483}" presName="hierChild4" presStyleCnt="0"/>
      <dgm:spPr/>
    </dgm:pt>
    <dgm:pt modelId="{5F5DD41B-C141-4F5A-96D8-9A2A5E1ABC77}" type="pres">
      <dgm:prSet presAssocID="{4EF1821E-413A-457F-A637-A31EB9A4C483}" presName="hierChild5" presStyleCnt="0"/>
      <dgm:spPr/>
    </dgm:pt>
    <dgm:pt modelId="{BC0390B3-033C-4E19-ABBB-9F6E885F824B}" type="pres">
      <dgm:prSet presAssocID="{43EA3AE7-5834-4161-809F-6349FB890394}" presName="Name37" presStyleLbl="parChTrans1D2" presStyleIdx="2" presStyleCnt="8"/>
      <dgm:spPr/>
    </dgm:pt>
    <dgm:pt modelId="{6569AA46-DD1F-47FD-B159-3DCBD4B377E8}" type="pres">
      <dgm:prSet presAssocID="{745CA09C-30D3-4337-B10E-5D7384E932DE}" presName="hierRoot2" presStyleCnt="0">
        <dgm:presLayoutVars>
          <dgm:hierBranch val="init"/>
        </dgm:presLayoutVars>
      </dgm:prSet>
      <dgm:spPr/>
    </dgm:pt>
    <dgm:pt modelId="{17A9FC75-F548-4E24-A7EC-91404FFA75DF}" type="pres">
      <dgm:prSet presAssocID="{745CA09C-30D3-4337-B10E-5D7384E932DE}" presName="rootComposite" presStyleCnt="0"/>
      <dgm:spPr/>
    </dgm:pt>
    <dgm:pt modelId="{0098A541-C961-4B97-85BD-03ABAECDAFFA}" type="pres">
      <dgm:prSet presAssocID="{745CA09C-30D3-4337-B10E-5D7384E932DE}" presName="rootText" presStyleLbl="node2" presStyleIdx="2" presStyleCnt="4" custLinFactNeighborX="-61017" custLinFactNeighborY="-3145">
        <dgm:presLayoutVars>
          <dgm:chPref val="3"/>
        </dgm:presLayoutVars>
      </dgm:prSet>
      <dgm:spPr/>
    </dgm:pt>
    <dgm:pt modelId="{EE6408A8-C8DF-4B3A-82CC-4DEB7558B9E8}" type="pres">
      <dgm:prSet presAssocID="{745CA09C-30D3-4337-B10E-5D7384E932DE}" presName="rootConnector" presStyleLbl="node2" presStyleIdx="2" presStyleCnt="4"/>
      <dgm:spPr/>
    </dgm:pt>
    <dgm:pt modelId="{D6A1179F-86E9-4EF9-8899-04D8B82D4492}" type="pres">
      <dgm:prSet presAssocID="{745CA09C-30D3-4337-B10E-5D7384E932DE}" presName="hierChild4" presStyleCnt="0"/>
      <dgm:spPr/>
    </dgm:pt>
    <dgm:pt modelId="{C4EF1A38-930E-400A-AFF4-A72852722003}" type="pres">
      <dgm:prSet presAssocID="{745CA09C-30D3-4337-B10E-5D7384E932DE}" presName="hierChild5" presStyleCnt="0"/>
      <dgm:spPr/>
    </dgm:pt>
    <dgm:pt modelId="{10470433-9722-413D-93A5-1F3743A9659A}" type="pres">
      <dgm:prSet presAssocID="{AF1624E1-BCE4-4185-A324-8A55A5A5486D}" presName="Name37" presStyleLbl="parChTrans1D2" presStyleIdx="3" presStyleCnt="8"/>
      <dgm:spPr/>
    </dgm:pt>
    <dgm:pt modelId="{35F124BB-48DC-499D-9FCF-22CCBBF06A58}" type="pres">
      <dgm:prSet presAssocID="{F7F7FDA1-9EDC-434D-AD4E-FE9371E9364E}" presName="hierRoot2" presStyleCnt="0">
        <dgm:presLayoutVars>
          <dgm:hierBranch val="init"/>
        </dgm:presLayoutVars>
      </dgm:prSet>
      <dgm:spPr/>
    </dgm:pt>
    <dgm:pt modelId="{C8AACB73-D846-47E2-B434-DC8F4FBBFBDF}" type="pres">
      <dgm:prSet presAssocID="{F7F7FDA1-9EDC-434D-AD4E-FE9371E9364E}" presName="rootComposite" presStyleCnt="0"/>
      <dgm:spPr/>
    </dgm:pt>
    <dgm:pt modelId="{461446EE-1B98-441C-92EB-6C2056D036D6}" type="pres">
      <dgm:prSet presAssocID="{F7F7FDA1-9EDC-434D-AD4E-FE9371E9364E}" presName="rootText" presStyleLbl="node2" presStyleIdx="3" presStyleCnt="4">
        <dgm:presLayoutVars>
          <dgm:chPref val="3"/>
        </dgm:presLayoutVars>
      </dgm:prSet>
      <dgm:spPr/>
    </dgm:pt>
    <dgm:pt modelId="{9D2371C0-E1D6-43EF-A4C8-4DCC0E70839C}" type="pres">
      <dgm:prSet presAssocID="{F7F7FDA1-9EDC-434D-AD4E-FE9371E9364E}" presName="rootConnector" presStyleLbl="node2" presStyleIdx="3" presStyleCnt="4"/>
      <dgm:spPr/>
    </dgm:pt>
    <dgm:pt modelId="{E739328F-001D-4F08-85E1-A4442163C1FF}" type="pres">
      <dgm:prSet presAssocID="{F7F7FDA1-9EDC-434D-AD4E-FE9371E9364E}" presName="hierChild4" presStyleCnt="0"/>
      <dgm:spPr/>
    </dgm:pt>
    <dgm:pt modelId="{CFA80813-8CC4-4F39-872A-C6235F79F2D1}" type="pres">
      <dgm:prSet presAssocID="{F7F7FDA1-9EDC-434D-AD4E-FE9371E9364E}" presName="hierChild5" presStyleCnt="0"/>
      <dgm:spPr/>
    </dgm:pt>
    <dgm:pt modelId="{ADD7D241-8572-4A09-833B-C51CC77F773A}" type="pres">
      <dgm:prSet presAssocID="{894C6FD9-0406-4DD6-AFE3-BF376B32D515}" presName="hierChild3" presStyleCnt="0"/>
      <dgm:spPr/>
    </dgm:pt>
    <dgm:pt modelId="{EF6A5321-CA2A-457B-B268-A5C3007E4BE4}" type="pres">
      <dgm:prSet presAssocID="{49F9D681-A0E5-4324-9A8C-7048FEF74430}" presName="Name111" presStyleLbl="parChTrans1D2" presStyleIdx="4" presStyleCnt="8"/>
      <dgm:spPr/>
    </dgm:pt>
    <dgm:pt modelId="{3743398B-DB36-4DEB-A62F-AE969F36F650}" type="pres">
      <dgm:prSet presAssocID="{71C96342-72B1-498F-AB1B-8BA0233BC550}" presName="hierRoot3" presStyleCnt="0">
        <dgm:presLayoutVars>
          <dgm:hierBranch val="init"/>
        </dgm:presLayoutVars>
      </dgm:prSet>
      <dgm:spPr/>
    </dgm:pt>
    <dgm:pt modelId="{3F053A6B-6B3F-40A4-A93B-FF84F95A8B22}" type="pres">
      <dgm:prSet presAssocID="{71C96342-72B1-498F-AB1B-8BA0233BC550}" presName="rootComposite3" presStyleCnt="0"/>
      <dgm:spPr/>
    </dgm:pt>
    <dgm:pt modelId="{43371753-3BDE-4789-98BD-63D87D745832}" type="pres">
      <dgm:prSet presAssocID="{71C96342-72B1-498F-AB1B-8BA0233BC550}" presName="rootText3" presStyleLbl="asst1" presStyleIdx="0" presStyleCnt="4" custLinFactNeighborX="3574" custLinFactNeighborY="-365">
        <dgm:presLayoutVars>
          <dgm:chPref val="3"/>
        </dgm:presLayoutVars>
      </dgm:prSet>
      <dgm:spPr/>
    </dgm:pt>
    <dgm:pt modelId="{A8C16570-5271-42EB-BEA3-68529694E5AA}" type="pres">
      <dgm:prSet presAssocID="{71C96342-72B1-498F-AB1B-8BA0233BC550}" presName="rootConnector3" presStyleLbl="asst1" presStyleIdx="0" presStyleCnt="4"/>
      <dgm:spPr/>
    </dgm:pt>
    <dgm:pt modelId="{74307140-2341-41D6-A29D-45450EBAEBF0}" type="pres">
      <dgm:prSet presAssocID="{71C96342-72B1-498F-AB1B-8BA0233BC550}" presName="hierChild6" presStyleCnt="0"/>
      <dgm:spPr/>
    </dgm:pt>
    <dgm:pt modelId="{1102BE5E-E496-44C5-A737-4687ECB20CB7}" type="pres">
      <dgm:prSet presAssocID="{71C96342-72B1-498F-AB1B-8BA0233BC550}" presName="hierChild7" presStyleCnt="0"/>
      <dgm:spPr/>
    </dgm:pt>
    <dgm:pt modelId="{BB79C560-F5A2-4E11-A856-96DEF535BE10}" type="pres">
      <dgm:prSet presAssocID="{CA5B36E9-9167-4504-A1A2-14620B58B4C9}" presName="Name111" presStyleLbl="parChTrans1D2" presStyleIdx="5" presStyleCnt="8"/>
      <dgm:spPr/>
    </dgm:pt>
    <dgm:pt modelId="{B068186B-DE46-4E72-8E1C-E6833841C820}" type="pres">
      <dgm:prSet presAssocID="{8E9146E5-3B89-49F0-BEF0-48E1AFC0FCC4}" presName="hierRoot3" presStyleCnt="0">
        <dgm:presLayoutVars>
          <dgm:hierBranch val="init"/>
        </dgm:presLayoutVars>
      </dgm:prSet>
      <dgm:spPr/>
    </dgm:pt>
    <dgm:pt modelId="{FBBD5596-F124-4318-A363-A3B6E2896384}" type="pres">
      <dgm:prSet presAssocID="{8E9146E5-3B89-49F0-BEF0-48E1AFC0FCC4}" presName="rootComposite3" presStyleCnt="0"/>
      <dgm:spPr/>
    </dgm:pt>
    <dgm:pt modelId="{DC770803-0959-4F67-B6B0-8798798A4305}" type="pres">
      <dgm:prSet presAssocID="{8E9146E5-3B89-49F0-BEF0-48E1AFC0FCC4}" presName="rootText3" presStyleLbl="asst1" presStyleIdx="1" presStyleCnt="4">
        <dgm:presLayoutVars>
          <dgm:chPref val="3"/>
        </dgm:presLayoutVars>
      </dgm:prSet>
      <dgm:spPr/>
    </dgm:pt>
    <dgm:pt modelId="{F14BAA5B-FF9F-4BC0-AF61-33C245BE2049}" type="pres">
      <dgm:prSet presAssocID="{8E9146E5-3B89-49F0-BEF0-48E1AFC0FCC4}" presName="rootConnector3" presStyleLbl="asst1" presStyleIdx="1" presStyleCnt="4"/>
      <dgm:spPr/>
    </dgm:pt>
    <dgm:pt modelId="{53E1D5B8-D3F9-4BFB-83EA-1968E0899289}" type="pres">
      <dgm:prSet presAssocID="{8E9146E5-3B89-49F0-BEF0-48E1AFC0FCC4}" presName="hierChild6" presStyleCnt="0"/>
      <dgm:spPr/>
    </dgm:pt>
    <dgm:pt modelId="{EFED6215-84CB-46AA-B022-F79FBE39A59A}" type="pres">
      <dgm:prSet presAssocID="{8E9146E5-3B89-49F0-BEF0-48E1AFC0FCC4}" presName="hierChild7" presStyleCnt="0"/>
      <dgm:spPr/>
    </dgm:pt>
    <dgm:pt modelId="{A808170C-8EB2-46F0-B01F-A6FAD1ED1585}" type="pres">
      <dgm:prSet presAssocID="{333BC21D-8769-461B-8B67-163CCBBBCFD7}" presName="Name111" presStyleLbl="parChTrans1D2" presStyleIdx="6" presStyleCnt="8"/>
      <dgm:spPr/>
    </dgm:pt>
    <dgm:pt modelId="{D36F5407-B4CB-4622-A32B-B705A84EEBB0}" type="pres">
      <dgm:prSet presAssocID="{1805C325-3282-4C32-97E9-C0E8B3BAAAB5}" presName="hierRoot3" presStyleCnt="0">
        <dgm:presLayoutVars>
          <dgm:hierBranch val="init"/>
        </dgm:presLayoutVars>
      </dgm:prSet>
      <dgm:spPr/>
    </dgm:pt>
    <dgm:pt modelId="{31155662-F2BC-4E0E-83A2-984369895105}" type="pres">
      <dgm:prSet presAssocID="{1805C325-3282-4C32-97E9-C0E8B3BAAAB5}" presName="rootComposite3" presStyleCnt="0"/>
      <dgm:spPr/>
    </dgm:pt>
    <dgm:pt modelId="{55E47F2B-DB45-4B3B-945C-B1C8503ED169}" type="pres">
      <dgm:prSet presAssocID="{1805C325-3282-4C32-97E9-C0E8B3BAAAB5}" presName="rootText3" presStyleLbl="asst1" presStyleIdx="2" presStyleCnt="4" custLinFactX="100000" custLinFactY="-39921" custLinFactNeighborX="143412" custLinFactNeighborY="-100000">
        <dgm:presLayoutVars>
          <dgm:chPref val="3"/>
        </dgm:presLayoutVars>
      </dgm:prSet>
      <dgm:spPr/>
    </dgm:pt>
    <dgm:pt modelId="{12EBE464-F0CA-41F5-A900-EA3FF5B0BE1E}" type="pres">
      <dgm:prSet presAssocID="{1805C325-3282-4C32-97E9-C0E8B3BAAAB5}" presName="rootConnector3" presStyleLbl="asst1" presStyleIdx="2" presStyleCnt="4"/>
      <dgm:spPr/>
    </dgm:pt>
    <dgm:pt modelId="{AD852A8F-3768-4FE3-B8F9-C7789BF82B68}" type="pres">
      <dgm:prSet presAssocID="{1805C325-3282-4C32-97E9-C0E8B3BAAAB5}" presName="hierChild6" presStyleCnt="0"/>
      <dgm:spPr/>
    </dgm:pt>
    <dgm:pt modelId="{25B5DBD9-A518-4E74-A8EC-AA3C49C98D34}" type="pres">
      <dgm:prSet presAssocID="{1805C325-3282-4C32-97E9-C0E8B3BAAAB5}" presName="hierChild7" presStyleCnt="0"/>
      <dgm:spPr/>
    </dgm:pt>
    <dgm:pt modelId="{7AE8B3A0-37EF-4FA6-BB94-4A054A5759AB}" type="pres">
      <dgm:prSet presAssocID="{3752675F-15FF-47E8-8427-24CF7EC2C4B9}" presName="Name111" presStyleLbl="parChTrans1D2" presStyleIdx="7" presStyleCnt="8"/>
      <dgm:spPr/>
    </dgm:pt>
    <dgm:pt modelId="{0F49275B-7932-4B38-B0A7-23303BF9A7B8}" type="pres">
      <dgm:prSet presAssocID="{47903B10-EFD3-4EB6-8579-14379B1C8624}" presName="hierRoot3" presStyleCnt="0">
        <dgm:presLayoutVars>
          <dgm:hierBranch val="init"/>
        </dgm:presLayoutVars>
      </dgm:prSet>
      <dgm:spPr/>
    </dgm:pt>
    <dgm:pt modelId="{D74C79DE-9EA6-4DAA-9DED-1E88E74D75FA}" type="pres">
      <dgm:prSet presAssocID="{47903B10-EFD3-4EB6-8579-14379B1C8624}" presName="rootComposite3" presStyleCnt="0"/>
      <dgm:spPr/>
    </dgm:pt>
    <dgm:pt modelId="{0E0291D9-0F32-4A7E-B9D6-26290C4B3626}" type="pres">
      <dgm:prSet presAssocID="{47903B10-EFD3-4EB6-8579-14379B1C8624}" presName="rootText3" presStyleLbl="asst1" presStyleIdx="3" presStyleCnt="4" custLinFactX="-100000" custLinFactY="-45125" custLinFactNeighborX="-135047" custLinFactNeighborY="-100000">
        <dgm:presLayoutVars>
          <dgm:chPref val="3"/>
        </dgm:presLayoutVars>
      </dgm:prSet>
      <dgm:spPr/>
    </dgm:pt>
    <dgm:pt modelId="{C56EBD90-1145-4103-B9B9-9B9537DE0DC7}" type="pres">
      <dgm:prSet presAssocID="{47903B10-EFD3-4EB6-8579-14379B1C8624}" presName="rootConnector3" presStyleLbl="asst1" presStyleIdx="3" presStyleCnt="4"/>
      <dgm:spPr/>
    </dgm:pt>
    <dgm:pt modelId="{B42355CB-566D-403A-B3E1-5B0CFD1FE50D}" type="pres">
      <dgm:prSet presAssocID="{47903B10-EFD3-4EB6-8579-14379B1C8624}" presName="hierChild6" presStyleCnt="0"/>
      <dgm:spPr/>
    </dgm:pt>
    <dgm:pt modelId="{CAA1376B-5063-4831-A323-8500CC43BB26}" type="pres">
      <dgm:prSet presAssocID="{47903B10-EFD3-4EB6-8579-14379B1C8624}" presName="hierChild7" presStyleCnt="0"/>
      <dgm:spPr/>
    </dgm:pt>
  </dgm:ptLst>
  <dgm:cxnLst>
    <dgm:cxn modelId="{9630A304-F9D5-466C-959D-A3977A2182CA}" type="presOf" srcId="{F7F7FDA1-9EDC-434D-AD4E-FE9371E9364E}" destId="{461446EE-1B98-441C-92EB-6C2056D036D6}" srcOrd="0" destOrd="0" presId="urn:microsoft.com/office/officeart/2005/8/layout/orgChart1"/>
    <dgm:cxn modelId="{C5103B05-FF59-45CE-B05C-90D750505C5C}" type="presOf" srcId="{3752675F-15FF-47E8-8427-24CF7EC2C4B9}" destId="{7AE8B3A0-37EF-4FA6-BB94-4A054A5759AB}" srcOrd="0" destOrd="0" presId="urn:microsoft.com/office/officeart/2005/8/layout/orgChart1"/>
    <dgm:cxn modelId="{0E752108-AD8D-48E8-A9CA-3E630D90E794}" type="presOf" srcId="{AF1624E1-BCE4-4185-A324-8A55A5A5486D}" destId="{10470433-9722-413D-93A5-1F3743A9659A}" srcOrd="0" destOrd="0" presId="urn:microsoft.com/office/officeart/2005/8/layout/orgChart1"/>
    <dgm:cxn modelId="{6168AC26-E412-466D-B761-04FCBA77109E}" type="presOf" srcId="{8E9146E5-3B89-49F0-BEF0-48E1AFC0FCC4}" destId="{F14BAA5B-FF9F-4BC0-AF61-33C245BE2049}" srcOrd="1" destOrd="0" presId="urn:microsoft.com/office/officeart/2005/8/layout/orgChart1"/>
    <dgm:cxn modelId="{9F7BC627-B873-46FC-8297-305CDB784AD6}" type="presOf" srcId="{333BC21D-8769-461B-8B67-163CCBBBCFD7}" destId="{A808170C-8EB2-46F0-B01F-A6FAD1ED1585}" srcOrd="0" destOrd="0" presId="urn:microsoft.com/office/officeart/2005/8/layout/orgChart1"/>
    <dgm:cxn modelId="{FC78E72F-9F6A-4C73-B18B-DA940E48A8D5}" type="presOf" srcId="{B4CA04B9-ADD4-4666-BEC6-35AB493A2E01}" destId="{86E2A0F4-7437-48CD-B5A4-4FA1ADDFAD16}" srcOrd="0" destOrd="0" presId="urn:microsoft.com/office/officeart/2005/8/layout/orgChart1"/>
    <dgm:cxn modelId="{F6A51E37-40C6-44C4-8865-B5432E34DF1B}" type="presOf" srcId="{F4A1FF20-14F4-4B9D-9D0C-14E60D690A64}" destId="{829E666A-8129-4385-9F02-573CBBF467C7}" srcOrd="0" destOrd="0" presId="urn:microsoft.com/office/officeart/2005/8/layout/orgChart1"/>
    <dgm:cxn modelId="{77F27A3D-9233-49E1-90D0-B7859F89ED5B}" srcId="{125DAB11-C91C-4CFD-A888-41E26AAA787A}" destId="{894C6FD9-0406-4DD6-AFE3-BF376B32D515}" srcOrd="1" destOrd="0" parTransId="{A2C6F499-0829-4D1C-B155-43FB2CE9AF34}" sibTransId="{67028275-4391-46CA-99FD-A196F321FB1D}"/>
    <dgm:cxn modelId="{93611F3E-0A97-4314-9656-A5D228D78706}" type="presOf" srcId="{71C96342-72B1-498F-AB1B-8BA0233BC550}" destId="{A8C16570-5271-42EB-BEA3-68529694E5AA}" srcOrd="1" destOrd="0" presId="urn:microsoft.com/office/officeart/2005/8/layout/orgChart1"/>
    <dgm:cxn modelId="{46501B5F-9AB8-4B55-83D9-236D44371F8C}" type="presOf" srcId="{C7831E44-A970-41AB-9B01-0E8386FA0E17}" destId="{30394DD4-45D7-4225-AE0F-ABEDA3D15D72}" srcOrd="0" destOrd="0" presId="urn:microsoft.com/office/officeart/2005/8/layout/orgChart1"/>
    <dgm:cxn modelId="{9D63BF44-E353-47D5-A2C4-D1B01E00A13E}" type="presOf" srcId="{47903B10-EFD3-4EB6-8579-14379B1C8624}" destId="{0E0291D9-0F32-4A7E-B9D6-26290C4B3626}" srcOrd="0" destOrd="0" presId="urn:microsoft.com/office/officeart/2005/8/layout/orgChart1"/>
    <dgm:cxn modelId="{C5B6CB65-A659-4E78-8CF5-112937BC1CEB}" type="presOf" srcId="{125DAB11-C91C-4CFD-A888-41E26AAA787A}" destId="{57F2A725-126D-446E-AAA0-4D14684482D8}" srcOrd="0" destOrd="0" presId="urn:microsoft.com/office/officeart/2005/8/layout/orgChart1"/>
    <dgm:cxn modelId="{81328747-1731-4A04-A5CA-5E8C7853AF29}" srcId="{894C6FD9-0406-4DD6-AFE3-BF376B32D515}" destId="{1805C325-3282-4C32-97E9-C0E8B3BAAAB5}" srcOrd="2" destOrd="0" parTransId="{333BC21D-8769-461B-8B67-163CCBBBCFD7}" sibTransId="{1463DC29-7C33-4DCC-8176-81AA8F1E1B36}"/>
    <dgm:cxn modelId="{391F8C50-BE35-4821-93AC-EB50CA7AC005}" type="presOf" srcId="{1805C325-3282-4C32-97E9-C0E8B3BAAAB5}" destId="{55E47F2B-DB45-4B3B-945C-B1C8503ED169}" srcOrd="0" destOrd="0" presId="urn:microsoft.com/office/officeart/2005/8/layout/orgChart1"/>
    <dgm:cxn modelId="{2812A670-FD65-4251-B29E-F4E2A1B2500F}" type="presOf" srcId="{894C6FD9-0406-4DD6-AFE3-BF376B32D515}" destId="{27533989-CE10-42E9-A150-3C3989655EBD}" srcOrd="1" destOrd="0" presId="urn:microsoft.com/office/officeart/2005/8/layout/orgChart1"/>
    <dgm:cxn modelId="{51BB9971-C940-48EB-A9A6-D3A1C06D040A}" type="presOf" srcId="{1805C325-3282-4C32-97E9-C0E8B3BAAAB5}" destId="{12EBE464-F0CA-41F5-A900-EA3FF5B0BE1E}" srcOrd="1" destOrd="0" presId="urn:microsoft.com/office/officeart/2005/8/layout/orgChart1"/>
    <dgm:cxn modelId="{D7E9C351-ADDF-4003-8214-A77B99C0D0B7}" type="presOf" srcId="{F4A1FF20-14F4-4B9D-9D0C-14E60D690A64}" destId="{1129BE7E-33EB-437C-8194-4B3676424A5E}" srcOrd="1" destOrd="0" presId="urn:microsoft.com/office/officeart/2005/8/layout/orgChart1"/>
    <dgm:cxn modelId="{1AEE0358-FB12-420A-8FC3-9ED0D8541D39}" type="presOf" srcId="{745CA09C-30D3-4337-B10E-5D7384E932DE}" destId="{EE6408A8-C8DF-4B3A-82CC-4DEB7558B9E8}" srcOrd="1" destOrd="0" presId="urn:microsoft.com/office/officeart/2005/8/layout/orgChart1"/>
    <dgm:cxn modelId="{5297C084-B5AF-44B8-9CEC-06B9FCC85408}" srcId="{894C6FD9-0406-4DD6-AFE3-BF376B32D515}" destId="{F7F7FDA1-9EDC-434D-AD4E-FE9371E9364E}" srcOrd="7" destOrd="0" parTransId="{AF1624E1-BCE4-4185-A324-8A55A5A5486D}" sibTransId="{4A5EB13D-C8EE-4935-8E22-28A0268F7438}"/>
    <dgm:cxn modelId="{53DA048A-4DBD-440B-8E2C-A652601E926A}" srcId="{894C6FD9-0406-4DD6-AFE3-BF376B32D515}" destId="{745CA09C-30D3-4337-B10E-5D7384E932DE}" srcOrd="6" destOrd="0" parTransId="{43EA3AE7-5834-4161-809F-6349FB890394}" sibTransId="{FB8A2A99-140D-4184-B711-663EFC8E0AEE}"/>
    <dgm:cxn modelId="{5DE5588C-6B98-4AE6-8653-C577A039D1A2}" type="presOf" srcId="{CA5B36E9-9167-4504-A1A2-14620B58B4C9}" destId="{BB79C560-F5A2-4E11-A856-96DEF535BE10}" srcOrd="0" destOrd="0" presId="urn:microsoft.com/office/officeart/2005/8/layout/orgChart1"/>
    <dgm:cxn modelId="{785CF08F-715A-495F-8B62-C41C8F8BC549}" type="presOf" srcId="{8E9146E5-3B89-49F0-BEF0-48E1AFC0FCC4}" destId="{DC770803-0959-4F67-B6B0-8798798A4305}" srcOrd="0" destOrd="0" presId="urn:microsoft.com/office/officeart/2005/8/layout/orgChart1"/>
    <dgm:cxn modelId="{F3C50790-1FB7-4EAB-B43B-6619C7537302}" srcId="{894C6FD9-0406-4DD6-AFE3-BF376B32D515}" destId="{4EF1821E-413A-457F-A637-A31EB9A4C483}" srcOrd="5" destOrd="0" parTransId="{B4CA04B9-ADD4-4666-BEC6-35AB493A2E01}" sibTransId="{56689F2D-4B77-4AD8-BEDF-6AEF761D74DA}"/>
    <dgm:cxn modelId="{8386D49A-AF12-4A23-B8D9-05458EC76B28}" type="presOf" srcId="{745CA09C-30D3-4337-B10E-5D7384E932DE}" destId="{0098A541-C961-4B97-85BD-03ABAECDAFFA}" srcOrd="0" destOrd="0" presId="urn:microsoft.com/office/officeart/2005/8/layout/orgChart1"/>
    <dgm:cxn modelId="{A52E419C-69A9-46D9-B03B-B9461C02713C}" srcId="{125DAB11-C91C-4CFD-A888-41E26AAA787A}" destId="{F4A1FF20-14F4-4B9D-9D0C-14E60D690A64}" srcOrd="0" destOrd="0" parTransId="{E8DBDC08-C393-42CB-BD5C-5DD1CCD268BC}" sibTransId="{B1E02FB5-7CB1-42C6-BBB2-862BE33F1C2F}"/>
    <dgm:cxn modelId="{0B97049E-D925-4D97-A769-FE370DB2AA31}" type="presOf" srcId="{47903B10-EFD3-4EB6-8579-14379B1C8624}" destId="{C56EBD90-1145-4103-B9B9-9B9537DE0DC7}" srcOrd="1" destOrd="0" presId="urn:microsoft.com/office/officeart/2005/8/layout/orgChart1"/>
    <dgm:cxn modelId="{D995F19F-BE43-4122-A592-66D68173E6C4}" type="presOf" srcId="{49F9D681-A0E5-4324-9A8C-7048FEF74430}" destId="{EF6A5321-CA2A-457B-B268-A5C3007E4BE4}" srcOrd="0" destOrd="0" presId="urn:microsoft.com/office/officeart/2005/8/layout/orgChart1"/>
    <dgm:cxn modelId="{126FD8A2-D3E7-423D-AD4B-9E9761602EE2}" type="presOf" srcId="{894C6FD9-0406-4DD6-AFE3-BF376B32D515}" destId="{4F441DD4-535F-4945-8358-864AA2D88FA9}" srcOrd="0" destOrd="0" presId="urn:microsoft.com/office/officeart/2005/8/layout/orgChart1"/>
    <dgm:cxn modelId="{663DC3AB-2DF7-41D9-9D4A-33E1509F9443}" srcId="{894C6FD9-0406-4DD6-AFE3-BF376B32D515}" destId="{47903B10-EFD3-4EB6-8579-14379B1C8624}" srcOrd="3" destOrd="0" parTransId="{3752675F-15FF-47E8-8427-24CF7EC2C4B9}" sibTransId="{716E7CD3-51D6-49EE-BB13-B4F5B503746B}"/>
    <dgm:cxn modelId="{129D14AC-D479-4ED4-B00B-4EF36CAC2400}" type="presOf" srcId="{71C96342-72B1-498F-AB1B-8BA0233BC550}" destId="{43371753-3BDE-4789-98BD-63D87D745832}" srcOrd="0" destOrd="0" presId="urn:microsoft.com/office/officeart/2005/8/layout/orgChart1"/>
    <dgm:cxn modelId="{7DA492AD-C462-4BA7-9CAF-E1520A87560F}" srcId="{894C6FD9-0406-4DD6-AFE3-BF376B32D515}" destId="{8E9146E5-3B89-49F0-BEF0-48E1AFC0FCC4}" srcOrd="1" destOrd="0" parTransId="{CA5B36E9-9167-4504-A1A2-14620B58B4C9}" sibTransId="{73EC040D-FC8D-4C37-93E3-BA69B7E2D4D1}"/>
    <dgm:cxn modelId="{1622CAC0-147C-4537-A057-832950EAC113}" type="presOf" srcId="{355D43E7-24C8-430A-9C53-B4C3E3C6581C}" destId="{8E40C397-C1D7-4B98-88A3-FA8371D9F5C4}" srcOrd="0" destOrd="0" presId="urn:microsoft.com/office/officeart/2005/8/layout/orgChart1"/>
    <dgm:cxn modelId="{F68C37C6-32F5-4019-91B6-C3FD14B9BBFF}" type="presOf" srcId="{4EF1821E-413A-457F-A637-A31EB9A4C483}" destId="{CB04FA30-CE94-4523-94C1-0341BC8220EF}" srcOrd="1" destOrd="0" presId="urn:microsoft.com/office/officeart/2005/8/layout/orgChart1"/>
    <dgm:cxn modelId="{D0C483D8-DE35-4714-8011-299B404E3939}" srcId="{894C6FD9-0406-4DD6-AFE3-BF376B32D515}" destId="{C7831E44-A970-41AB-9B01-0E8386FA0E17}" srcOrd="4" destOrd="0" parTransId="{355D43E7-24C8-430A-9C53-B4C3E3C6581C}" sibTransId="{47DF332E-3DD9-4C8D-8B90-A252B1DF1B60}"/>
    <dgm:cxn modelId="{F6D8A4DE-6F65-48B4-96F0-8B2287919FFA}" type="presOf" srcId="{C7831E44-A970-41AB-9B01-0E8386FA0E17}" destId="{3B92455D-2B53-4900-890D-BB9E7BE900E3}" srcOrd="1" destOrd="0" presId="urn:microsoft.com/office/officeart/2005/8/layout/orgChart1"/>
    <dgm:cxn modelId="{D7CE61E1-57DF-46E5-8099-1539BA4E35A4}" type="presOf" srcId="{43EA3AE7-5834-4161-809F-6349FB890394}" destId="{BC0390B3-033C-4E19-ABBB-9F6E885F824B}" srcOrd="0" destOrd="0" presId="urn:microsoft.com/office/officeart/2005/8/layout/orgChart1"/>
    <dgm:cxn modelId="{D241D3EC-A0F8-4724-A94B-1B3EA950A09A}" type="presOf" srcId="{4EF1821E-413A-457F-A637-A31EB9A4C483}" destId="{A9331165-A0A5-4247-B202-155B83F88499}" srcOrd="0" destOrd="0" presId="urn:microsoft.com/office/officeart/2005/8/layout/orgChart1"/>
    <dgm:cxn modelId="{2A8D1DFA-F5E5-475D-94A1-77F6712F6EF7}" type="presOf" srcId="{F7F7FDA1-9EDC-434D-AD4E-FE9371E9364E}" destId="{9D2371C0-E1D6-43EF-A4C8-4DCC0E70839C}" srcOrd="1" destOrd="0" presId="urn:microsoft.com/office/officeart/2005/8/layout/orgChart1"/>
    <dgm:cxn modelId="{A91B35FD-2152-4D00-A9E1-A047CF0308FC}" srcId="{894C6FD9-0406-4DD6-AFE3-BF376B32D515}" destId="{71C96342-72B1-498F-AB1B-8BA0233BC550}" srcOrd="0" destOrd="0" parTransId="{49F9D681-A0E5-4324-9A8C-7048FEF74430}" sibTransId="{F6AC79B7-BB27-4926-898F-E11937DF1C95}"/>
    <dgm:cxn modelId="{7575C15D-1AD3-4448-B493-2C079E49122E}" type="presParOf" srcId="{57F2A725-126D-446E-AAA0-4D14684482D8}" destId="{2519D024-5A39-4983-8C04-E04392C428A4}" srcOrd="0" destOrd="0" presId="urn:microsoft.com/office/officeart/2005/8/layout/orgChart1"/>
    <dgm:cxn modelId="{146E19AC-0E88-46DC-93C5-2DAE18F5B817}" type="presParOf" srcId="{2519D024-5A39-4983-8C04-E04392C428A4}" destId="{8013FC6A-9E99-4B91-9178-B6834C9E6531}" srcOrd="0" destOrd="0" presId="urn:microsoft.com/office/officeart/2005/8/layout/orgChart1"/>
    <dgm:cxn modelId="{26E89AD4-3905-4A53-8643-7929641C792D}" type="presParOf" srcId="{8013FC6A-9E99-4B91-9178-B6834C9E6531}" destId="{829E666A-8129-4385-9F02-573CBBF467C7}" srcOrd="0" destOrd="0" presId="urn:microsoft.com/office/officeart/2005/8/layout/orgChart1"/>
    <dgm:cxn modelId="{D4AB1EC9-283F-4BD3-AC79-B296C252BF80}" type="presParOf" srcId="{8013FC6A-9E99-4B91-9178-B6834C9E6531}" destId="{1129BE7E-33EB-437C-8194-4B3676424A5E}" srcOrd="1" destOrd="0" presId="urn:microsoft.com/office/officeart/2005/8/layout/orgChart1"/>
    <dgm:cxn modelId="{0A9A8BF9-C138-4BE3-B047-978F45D257E7}" type="presParOf" srcId="{2519D024-5A39-4983-8C04-E04392C428A4}" destId="{91079BAB-4F36-4482-9F4A-329DB7F7307C}" srcOrd="1" destOrd="0" presId="urn:microsoft.com/office/officeart/2005/8/layout/orgChart1"/>
    <dgm:cxn modelId="{7441D4A8-191D-4364-BA7D-2F970058E7E2}" type="presParOf" srcId="{2519D024-5A39-4983-8C04-E04392C428A4}" destId="{BB155DDC-7217-405D-9506-6F92E2A1576E}" srcOrd="2" destOrd="0" presId="urn:microsoft.com/office/officeart/2005/8/layout/orgChart1"/>
    <dgm:cxn modelId="{0A7E70DF-96E7-40CF-89DE-E725B55131F5}" type="presParOf" srcId="{57F2A725-126D-446E-AAA0-4D14684482D8}" destId="{BB49632A-4E8B-4CD8-8183-606860266EFE}" srcOrd="1" destOrd="0" presId="urn:microsoft.com/office/officeart/2005/8/layout/orgChart1"/>
    <dgm:cxn modelId="{39084DB1-8550-4A10-A86C-B7E0707AD2FC}" type="presParOf" srcId="{BB49632A-4E8B-4CD8-8183-606860266EFE}" destId="{0C9BF89B-7BA7-4BDD-A655-212359BCF9B1}" srcOrd="0" destOrd="0" presId="urn:microsoft.com/office/officeart/2005/8/layout/orgChart1"/>
    <dgm:cxn modelId="{4213612D-CCDD-4171-AAD6-8F6EFB0A2636}" type="presParOf" srcId="{0C9BF89B-7BA7-4BDD-A655-212359BCF9B1}" destId="{4F441DD4-535F-4945-8358-864AA2D88FA9}" srcOrd="0" destOrd="0" presId="urn:microsoft.com/office/officeart/2005/8/layout/orgChart1"/>
    <dgm:cxn modelId="{A670E472-3896-414E-BCEA-B033BD3981E7}" type="presParOf" srcId="{0C9BF89B-7BA7-4BDD-A655-212359BCF9B1}" destId="{27533989-CE10-42E9-A150-3C3989655EBD}" srcOrd="1" destOrd="0" presId="urn:microsoft.com/office/officeart/2005/8/layout/orgChart1"/>
    <dgm:cxn modelId="{F55892F1-CAD6-42FE-897A-E56FA71BD755}" type="presParOf" srcId="{BB49632A-4E8B-4CD8-8183-606860266EFE}" destId="{9F98A5A0-52AF-47E1-B06C-A4292D6D4630}" srcOrd="1" destOrd="0" presId="urn:microsoft.com/office/officeart/2005/8/layout/orgChart1"/>
    <dgm:cxn modelId="{80A9F076-42A5-487D-B6E7-5162D7C4CB99}" type="presParOf" srcId="{9F98A5A0-52AF-47E1-B06C-A4292D6D4630}" destId="{8E40C397-C1D7-4B98-88A3-FA8371D9F5C4}" srcOrd="0" destOrd="0" presId="urn:microsoft.com/office/officeart/2005/8/layout/orgChart1"/>
    <dgm:cxn modelId="{8B1C2401-EDA8-4DC4-96E7-BEEE45FC04D0}" type="presParOf" srcId="{9F98A5A0-52AF-47E1-B06C-A4292D6D4630}" destId="{C04B1B90-0B9C-4BFF-8907-1EE9D897FF5A}" srcOrd="1" destOrd="0" presId="urn:microsoft.com/office/officeart/2005/8/layout/orgChart1"/>
    <dgm:cxn modelId="{CBA038E8-2832-4F37-ABD8-75DC3066994F}" type="presParOf" srcId="{C04B1B90-0B9C-4BFF-8907-1EE9D897FF5A}" destId="{A4B1BE5C-B9AA-4262-BF5A-9E76BAFAC15C}" srcOrd="0" destOrd="0" presId="urn:microsoft.com/office/officeart/2005/8/layout/orgChart1"/>
    <dgm:cxn modelId="{943E6D03-A13F-4DE6-A55E-66485A0560B5}" type="presParOf" srcId="{A4B1BE5C-B9AA-4262-BF5A-9E76BAFAC15C}" destId="{30394DD4-45D7-4225-AE0F-ABEDA3D15D72}" srcOrd="0" destOrd="0" presId="urn:microsoft.com/office/officeart/2005/8/layout/orgChart1"/>
    <dgm:cxn modelId="{7D3AD33D-6F2D-477D-913B-24960ED2D60F}" type="presParOf" srcId="{A4B1BE5C-B9AA-4262-BF5A-9E76BAFAC15C}" destId="{3B92455D-2B53-4900-890D-BB9E7BE900E3}" srcOrd="1" destOrd="0" presId="urn:microsoft.com/office/officeart/2005/8/layout/orgChart1"/>
    <dgm:cxn modelId="{85997372-77B0-4ABE-BDE2-7ECF0C05F55C}" type="presParOf" srcId="{C04B1B90-0B9C-4BFF-8907-1EE9D897FF5A}" destId="{35EFFC4D-DDDE-4B40-B485-3C609B6C3952}" srcOrd="1" destOrd="0" presId="urn:microsoft.com/office/officeart/2005/8/layout/orgChart1"/>
    <dgm:cxn modelId="{DE912183-E07F-4EA9-B57D-6105C7309EB3}" type="presParOf" srcId="{C04B1B90-0B9C-4BFF-8907-1EE9D897FF5A}" destId="{FE29D5FF-89BA-4A85-8E34-AABE1D3FF3A3}" srcOrd="2" destOrd="0" presId="urn:microsoft.com/office/officeart/2005/8/layout/orgChart1"/>
    <dgm:cxn modelId="{04BDB237-BF6B-401C-9D2C-5095702712C7}" type="presParOf" srcId="{9F98A5A0-52AF-47E1-B06C-A4292D6D4630}" destId="{86E2A0F4-7437-48CD-B5A4-4FA1ADDFAD16}" srcOrd="2" destOrd="0" presId="urn:microsoft.com/office/officeart/2005/8/layout/orgChart1"/>
    <dgm:cxn modelId="{EAAFA3AD-17C4-48B6-9FC3-30DAE9596CBB}" type="presParOf" srcId="{9F98A5A0-52AF-47E1-B06C-A4292D6D4630}" destId="{534F924F-F832-43B4-AEDB-07E28A4D8769}" srcOrd="3" destOrd="0" presId="urn:microsoft.com/office/officeart/2005/8/layout/orgChart1"/>
    <dgm:cxn modelId="{B4676678-6181-41B6-8BA2-2D3876C85EB0}" type="presParOf" srcId="{534F924F-F832-43B4-AEDB-07E28A4D8769}" destId="{7472A15E-781C-4597-BD98-7858DA96CE7F}" srcOrd="0" destOrd="0" presId="urn:microsoft.com/office/officeart/2005/8/layout/orgChart1"/>
    <dgm:cxn modelId="{5E2BCB3B-1119-470A-BCB6-19D4C24841BB}" type="presParOf" srcId="{7472A15E-781C-4597-BD98-7858DA96CE7F}" destId="{A9331165-A0A5-4247-B202-155B83F88499}" srcOrd="0" destOrd="0" presId="urn:microsoft.com/office/officeart/2005/8/layout/orgChart1"/>
    <dgm:cxn modelId="{F8A5C06F-3164-475D-9351-792F5233E7B7}" type="presParOf" srcId="{7472A15E-781C-4597-BD98-7858DA96CE7F}" destId="{CB04FA30-CE94-4523-94C1-0341BC8220EF}" srcOrd="1" destOrd="0" presId="urn:microsoft.com/office/officeart/2005/8/layout/orgChart1"/>
    <dgm:cxn modelId="{6DAC648A-7C13-4E35-AA9B-0BE561205054}" type="presParOf" srcId="{534F924F-F832-43B4-AEDB-07E28A4D8769}" destId="{64FEB871-1805-4C1D-B589-E8170CA73189}" srcOrd="1" destOrd="0" presId="urn:microsoft.com/office/officeart/2005/8/layout/orgChart1"/>
    <dgm:cxn modelId="{6ABC1144-7C38-46C8-8929-0CC379AF7F91}" type="presParOf" srcId="{534F924F-F832-43B4-AEDB-07E28A4D8769}" destId="{5F5DD41B-C141-4F5A-96D8-9A2A5E1ABC77}" srcOrd="2" destOrd="0" presId="urn:microsoft.com/office/officeart/2005/8/layout/orgChart1"/>
    <dgm:cxn modelId="{5E6FC3E9-FA2D-4BB6-BC93-49BEF0E313C6}" type="presParOf" srcId="{9F98A5A0-52AF-47E1-B06C-A4292D6D4630}" destId="{BC0390B3-033C-4E19-ABBB-9F6E885F824B}" srcOrd="4" destOrd="0" presId="urn:microsoft.com/office/officeart/2005/8/layout/orgChart1"/>
    <dgm:cxn modelId="{E6C1D138-0016-44BC-B58F-5426DBC4FA7B}" type="presParOf" srcId="{9F98A5A0-52AF-47E1-B06C-A4292D6D4630}" destId="{6569AA46-DD1F-47FD-B159-3DCBD4B377E8}" srcOrd="5" destOrd="0" presId="urn:microsoft.com/office/officeart/2005/8/layout/orgChart1"/>
    <dgm:cxn modelId="{5C8C01CD-D6E7-4E71-A497-593B5BECCCF8}" type="presParOf" srcId="{6569AA46-DD1F-47FD-B159-3DCBD4B377E8}" destId="{17A9FC75-F548-4E24-A7EC-91404FFA75DF}" srcOrd="0" destOrd="0" presId="urn:microsoft.com/office/officeart/2005/8/layout/orgChart1"/>
    <dgm:cxn modelId="{2EA2D0AE-64F9-4AA9-9B13-28812541EF6E}" type="presParOf" srcId="{17A9FC75-F548-4E24-A7EC-91404FFA75DF}" destId="{0098A541-C961-4B97-85BD-03ABAECDAFFA}" srcOrd="0" destOrd="0" presId="urn:microsoft.com/office/officeart/2005/8/layout/orgChart1"/>
    <dgm:cxn modelId="{ADF14B95-624F-4BDD-AF37-9905EB30C35D}" type="presParOf" srcId="{17A9FC75-F548-4E24-A7EC-91404FFA75DF}" destId="{EE6408A8-C8DF-4B3A-82CC-4DEB7558B9E8}" srcOrd="1" destOrd="0" presId="urn:microsoft.com/office/officeart/2005/8/layout/orgChart1"/>
    <dgm:cxn modelId="{6B4FDA58-2C39-4907-A5B0-1BCA5905EAFA}" type="presParOf" srcId="{6569AA46-DD1F-47FD-B159-3DCBD4B377E8}" destId="{D6A1179F-86E9-4EF9-8899-04D8B82D4492}" srcOrd="1" destOrd="0" presId="urn:microsoft.com/office/officeart/2005/8/layout/orgChart1"/>
    <dgm:cxn modelId="{8E5629A0-A4C0-4FCB-81B2-30A42712B006}" type="presParOf" srcId="{6569AA46-DD1F-47FD-B159-3DCBD4B377E8}" destId="{C4EF1A38-930E-400A-AFF4-A72852722003}" srcOrd="2" destOrd="0" presId="urn:microsoft.com/office/officeart/2005/8/layout/orgChart1"/>
    <dgm:cxn modelId="{4AFE3218-888C-47B5-9677-A84A3975A7DB}" type="presParOf" srcId="{9F98A5A0-52AF-47E1-B06C-A4292D6D4630}" destId="{10470433-9722-413D-93A5-1F3743A9659A}" srcOrd="6" destOrd="0" presId="urn:microsoft.com/office/officeart/2005/8/layout/orgChart1"/>
    <dgm:cxn modelId="{3CFF5AA3-51FF-438F-8064-4F33FBD52D8F}" type="presParOf" srcId="{9F98A5A0-52AF-47E1-B06C-A4292D6D4630}" destId="{35F124BB-48DC-499D-9FCF-22CCBBF06A58}" srcOrd="7" destOrd="0" presId="urn:microsoft.com/office/officeart/2005/8/layout/orgChart1"/>
    <dgm:cxn modelId="{204F9031-5B96-4A42-A308-3BC988CF022B}" type="presParOf" srcId="{35F124BB-48DC-499D-9FCF-22CCBBF06A58}" destId="{C8AACB73-D846-47E2-B434-DC8F4FBBFBDF}" srcOrd="0" destOrd="0" presId="urn:microsoft.com/office/officeart/2005/8/layout/orgChart1"/>
    <dgm:cxn modelId="{96B7FD96-019C-48B1-B0F9-01F4944FD28A}" type="presParOf" srcId="{C8AACB73-D846-47E2-B434-DC8F4FBBFBDF}" destId="{461446EE-1B98-441C-92EB-6C2056D036D6}" srcOrd="0" destOrd="0" presId="urn:microsoft.com/office/officeart/2005/8/layout/orgChart1"/>
    <dgm:cxn modelId="{FD335FDE-4D3E-4E5D-A471-34B4CD67E278}" type="presParOf" srcId="{C8AACB73-D846-47E2-B434-DC8F4FBBFBDF}" destId="{9D2371C0-E1D6-43EF-A4C8-4DCC0E70839C}" srcOrd="1" destOrd="0" presId="urn:microsoft.com/office/officeart/2005/8/layout/orgChart1"/>
    <dgm:cxn modelId="{893D89FA-8134-4C13-A04C-34B07ABF6E31}" type="presParOf" srcId="{35F124BB-48DC-499D-9FCF-22CCBBF06A58}" destId="{E739328F-001D-4F08-85E1-A4442163C1FF}" srcOrd="1" destOrd="0" presId="urn:microsoft.com/office/officeart/2005/8/layout/orgChart1"/>
    <dgm:cxn modelId="{BB421DA1-E441-4224-94B2-D6CD05361B73}" type="presParOf" srcId="{35F124BB-48DC-499D-9FCF-22CCBBF06A58}" destId="{CFA80813-8CC4-4F39-872A-C6235F79F2D1}" srcOrd="2" destOrd="0" presId="urn:microsoft.com/office/officeart/2005/8/layout/orgChart1"/>
    <dgm:cxn modelId="{475C8A99-D7AD-4265-8E4A-2158B1456BC3}" type="presParOf" srcId="{BB49632A-4E8B-4CD8-8183-606860266EFE}" destId="{ADD7D241-8572-4A09-833B-C51CC77F773A}" srcOrd="2" destOrd="0" presId="urn:microsoft.com/office/officeart/2005/8/layout/orgChart1"/>
    <dgm:cxn modelId="{6C036ECE-1975-431D-8A13-DDDD11F58642}" type="presParOf" srcId="{ADD7D241-8572-4A09-833B-C51CC77F773A}" destId="{EF6A5321-CA2A-457B-B268-A5C3007E4BE4}" srcOrd="0" destOrd="0" presId="urn:microsoft.com/office/officeart/2005/8/layout/orgChart1"/>
    <dgm:cxn modelId="{7FC6D25F-3B24-4C45-BA11-332D2619B13D}" type="presParOf" srcId="{ADD7D241-8572-4A09-833B-C51CC77F773A}" destId="{3743398B-DB36-4DEB-A62F-AE969F36F650}" srcOrd="1" destOrd="0" presId="urn:microsoft.com/office/officeart/2005/8/layout/orgChart1"/>
    <dgm:cxn modelId="{54C425D0-9B89-40D3-A044-CEE87CA9BC5D}" type="presParOf" srcId="{3743398B-DB36-4DEB-A62F-AE969F36F650}" destId="{3F053A6B-6B3F-40A4-A93B-FF84F95A8B22}" srcOrd="0" destOrd="0" presId="urn:microsoft.com/office/officeart/2005/8/layout/orgChart1"/>
    <dgm:cxn modelId="{1D57FB80-5669-4604-B816-9C639530E6C3}" type="presParOf" srcId="{3F053A6B-6B3F-40A4-A93B-FF84F95A8B22}" destId="{43371753-3BDE-4789-98BD-63D87D745832}" srcOrd="0" destOrd="0" presId="urn:microsoft.com/office/officeart/2005/8/layout/orgChart1"/>
    <dgm:cxn modelId="{2ACEE2F4-B71B-43FB-946D-90964C87BA30}" type="presParOf" srcId="{3F053A6B-6B3F-40A4-A93B-FF84F95A8B22}" destId="{A8C16570-5271-42EB-BEA3-68529694E5AA}" srcOrd="1" destOrd="0" presId="urn:microsoft.com/office/officeart/2005/8/layout/orgChart1"/>
    <dgm:cxn modelId="{1C09876D-F529-4FF4-9A23-F328B0FC33C6}" type="presParOf" srcId="{3743398B-DB36-4DEB-A62F-AE969F36F650}" destId="{74307140-2341-41D6-A29D-45450EBAEBF0}" srcOrd="1" destOrd="0" presId="urn:microsoft.com/office/officeart/2005/8/layout/orgChart1"/>
    <dgm:cxn modelId="{913A7109-7DD3-40D7-8E5E-A1E3B404A035}" type="presParOf" srcId="{3743398B-DB36-4DEB-A62F-AE969F36F650}" destId="{1102BE5E-E496-44C5-A737-4687ECB20CB7}" srcOrd="2" destOrd="0" presId="urn:microsoft.com/office/officeart/2005/8/layout/orgChart1"/>
    <dgm:cxn modelId="{6F2AFC46-752D-4F1C-BE29-14747F82280C}" type="presParOf" srcId="{ADD7D241-8572-4A09-833B-C51CC77F773A}" destId="{BB79C560-F5A2-4E11-A856-96DEF535BE10}" srcOrd="2" destOrd="0" presId="urn:microsoft.com/office/officeart/2005/8/layout/orgChart1"/>
    <dgm:cxn modelId="{5EF39EFF-25AA-4B88-B851-9799F9FA68AD}" type="presParOf" srcId="{ADD7D241-8572-4A09-833B-C51CC77F773A}" destId="{B068186B-DE46-4E72-8E1C-E6833841C820}" srcOrd="3" destOrd="0" presId="urn:microsoft.com/office/officeart/2005/8/layout/orgChart1"/>
    <dgm:cxn modelId="{398232C0-AE78-4826-A668-D9B1799169ED}" type="presParOf" srcId="{B068186B-DE46-4E72-8E1C-E6833841C820}" destId="{FBBD5596-F124-4318-A363-A3B6E2896384}" srcOrd="0" destOrd="0" presId="urn:microsoft.com/office/officeart/2005/8/layout/orgChart1"/>
    <dgm:cxn modelId="{2F9C49B5-41F2-4A34-8817-22A5704DCD8D}" type="presParOf" srcId="{FBBD5596-F124-4318-A363-A3B6E2896384}" destId="{DC770803-0959-4F67-B6B0-8798798A4305}" srcOrd="0" destOrd="0" presId="urn:microsoft.com/office/officeart/2005/8/layout/orgChart1"/>
    <dgm:cxn modelId="{6521A68A-5FC2-43AA-9537-6B9F6E338E9E}" type="presParOf" srcId="{FBBD5596-F124-4318-A363-A3B6E2896384}" destId="{F14BAA5B-FF9F-4BC0-AF61-33C245BE2049}" srcOrd="1" destOrd="0" presId="urn:microsoft.com/office/officeart/2005/8/layout/orgChart1"/>
    <dgm:cxn modelId="{F3C55781-5465-48D5-B9B0-C996C5E47A80}" type="presParOf" srcId="{B068186B-DE46-4E72-8E1C-E6833841C820}" destId="{53E1D5B8-D3F9-4BFB-83EA-1968E0899289}" srcOrd="1" destOrd="0" presId="urn:microsoft.com/office/officeart/2005/8/layout/orgChart1"/>
    <dgm:cxn modelId="{0ED61331-1183-4A41-BD46-52F2E4448B1E}" type="presParOf" srcId="{B068186B-DE46-4E72-8E1C-E6833841C820}" destId="{EFED6215-84CB-46AA-B022-F79FBE39A59A}" srcOrd="2" destOrd="0" presId="urn:microsoft.com/office/officeart/2005/8/layout/orgChart1"/>
    <dgm:cxn modelId="{7481DC3D-4BD9-45C3-9364-4DCCC28FD07D}" type="presParOf" srcId="{ADD7D241-8572-4A09-833B-C51CC77F773A}" destId="{A808170C-8EB2-46F0-B01F-A6FAD1ED1585}" srcOrd="4" destOrd="0" presId="urn:microsoft.com/office/officeart/2005/8/layout/orgChart1"/>
    <dgm:cxn modelId="{D049DC96-EFFE-496F-B3A5-9EE3C0536EF8}" type="presParOf" srcId="{ADD7D241-8572-4A09-833B-C51CC77F773A}" destId="{D36F5407-B4CB-4622-A32B-B705A84EEBB0}" srcOrd="5" destOrd="0" presId="urn:microsoft.com/office/officeart/2005/8/layout/orgChart1"/>
    <dgm:cxn modelId="{D67190E4-3F36-48D2-A491-B66E62A13451}" type="presParOf" srcId="{D36F5407-B4CB-4622-A32B-B705A84EEBB0}" destId="{31155662-F2BC-4E0E-83A2-984369895105}" srcOrd="0" destOrd="0" presId="urn:microsoft.com/office/officeart/2005/8/layout/orgChart1"/>
    <dgm:cxn modelId="{73A183F1-F0D9-487A-8628-B10373008BD9}" type="presParOf" srcId="{31155662-F2BC-4E0E-83A2-984369895105}" destId="{55E47F2B-DB45-4B3B-945C-B1C8503ED169}" srcOrd="0" destOrd="0" presId="urn:microsoft.com/office/officeart/2005/8/layout/orgChart1"/>
    <dgm:cxn modelId="{A233B1D1-CD64-4D20-8DE8-1366A7D87A7A}" type="presParOf" srcId="{31155662-F2BC-4E0E-83A2-984369895105}" destId="{12EBE464-F0CA-41F5-A900-EA3FF5B0BE1E}" srcOrd="1" destOrd="0" presId="urn:microsoft.com/office/officeart/2005/8/layout/orgChart1"/>
    <dgm:cxn modelId="{E781F9C6-22EE-47E6-B67A-0C98A3A1E4A0}" type="presParOf" srcId="{D36F5407-B4CB-4622-A32B-B705A84EEBB0}" destId="{AD852A8F-3768-4FE3-B8F9-C7789BF82B68}" srcOrd="1" destOrd="0" presId="urn:microsoft.com/office/officeart/2005/8/layout/orgChart1"/>
    <dgm:cxn modelId="{60D8F613-C12A-49B1-ACD3-0D87505DCC40}" type="presParOf" srcId="{D36F5407-B4CB-4622-A32B-B705A84EEBB0}" destId="{25B5DBD9-A518-4E74-A8EC-AA3C49C98D34}" srcOrd="2" destOrd="0" presId="urn:microsoft.com/office/officeart/2005/8/layout/orgChart1"/>
    <dgm:cxn modelId="{54025917-4A6A-408B-8CFD-BEFC90B8E994}" type="presParOf" srcId="{ADD7D241-8572-4A09-833B-C51CC77F773A}" destId="{7AE8B3A0-37EF-4FA6-BB94-4A054A5759AB}" srcOrd="6" destOrd="0" presId="urn:microsoft.com/office/officeart/2005/8/layout/orgChart1"/>
    <dgm:cxn modelId="{247AA03A-0AC7-4709-8C84-CB8709CD0E92}" type="presParOf" srcId="{ADD7D241-8572-4A09-833B-C51CC77F773A}" destId="{0F49275B-7932-4B38-B0A7-23303BF9A7B8}" srcOrd="7" destOrd="0" presId="urn:microsoft.com/office/officeart/2005/8/layout/orgChart1"/>
    <dgm:cxn modelId="{6D2F8FB9-4B47-4E59-A49F-83AFC81EE400}" type="presParOf" srcId="{0F49275B-7932-4B38-B0A7-23303BF9A7B8}" destId="{D74C79DE-9EA6-4DAA-9DED-1E88E74D75FA}" srcOrd="0" destOrd="0" presId="urn:microsoft.com/office/officeart/2005/8/layout/orgChart1"/>
    <dgm:cxn modelId="{427B466D-02E9-4431-A00C-E442FFDBD1C4}" type="presParOf" srcId="{D74C79DE-9EA6-4DAA-9DED-1E88E74D75FA}" destId="{0E0291D9-0F32-4A7E-B9D6-26290C4B3626}" srcOrd="0" destOrd="0" presId="urn:microsoft.com/office/officeart/2005/8/layout/orgChart1"/>
    <dgm:cxn modelId="{416AA66F-A20D-42C6-9300-63141EED987B}" type="presParOf" srcId="{D74C79DE-9EA6-4DAA-9DED-1E88E74D75FA}" destId="{C56EBD90-1145-4103-B9B9-9B9537DE0DC7}" srcOrd="1" destOrd="0" presId="urn:microsoft.com/office/officeart/2005/8/layout/orgChart1"/>
    <dgm:cxn modelId="{CE8C69ED-7DAD-44E7-86ED-65A405368ADC}" type="presParOf" srcId="{0F49275B-7932-4B38-B0A7-23303BF9A7B8}" destId="{B42355CB-566D-403A-B3E1-5B0CFD1FE50D}" srcOrd="1" destOrd="0" presId="urn:microsoft.com/office/officeart/2005/8/layout/orgChart1"/>
    <dgm:cxn modelId="{28B21CAD-92B4-4399-84F8-D4D543AA2B53}" type="presParOf" srcId="{0F49275B-7932-4B38-B0A7-23303BF9A7B8}" destId="{CAA1376B-5063-4831-A323-8500CC43BB2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9D313-84A0-4557-92CF-1AD5AC36D9B0}">
      <dsp:nvSpPr>
        <dsp:cNvPr id="0" name=""/>
        <dsp:cNvSpPr/>
      </dsp:nvSpPr>
      <dsp:spPr>
        <a:xfrm>
          <a:off x="5711774" y="3222115"/>
          <a:ext cx="4898489" cy="34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030"/>
              </a:lnTo>
              <a:lnTo>
                <a:pt x="4898489" y="170030"/>
              </a:lnTo>
              <a:lnTo>
                <a:pt x="4898489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D47B7C-2AA6-432E-8CDF-D558A295CC87}">
      <dsp:nvSpPr>
        <dsp:cNvPr id="0" name=""/>
        <dsp:cNvSpPr/>
      </dsp:nvSpPr>
      <dsp:spPr>
        <a:xfrm>
          <a:off x="5711774" y="3222115"/>
          <a:ext cx="2939093" cy="34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030"/>
              </a:lnTo>
              <a:lnTo>
                <a:pt x="2939093" y="170030"/>
              </a:lnTo>
              <a:lnTo>
                <a:pt x="2939093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DBC5BB-6B2F-4C62-9334-3910E07DABD3}">
      <dsp:nvSpPr>
        <dsp:cNvPr id="0" name=""/>
        <dsp:cNvSpPr/>
      </dsp:nvSpPr>
      <dsp:spPr>
        <a:xfrm>
          <a:off x="5711774" y="3222115"/>
          <a:ext cx="979697" cy="34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030"/>
              </a:lnTo>
              <a:lnTo>
                <a:pt x="979697" y="170030"/>
              </a:lnTo>
              <a:lnTo>
                <a:pt x="979697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67FCA3-CF30-4485-BEAF-58AA92B981C4}">
      <dsp:nvSpPr>
        <dsp:cNvPr id="0" name=""/>
        <dsp:cNvSpPr/>
      </dsp:nvSpPr>
      <dsp:spPr>
        <a:xfrm>
          <a:off x="4732076" y="3222115"/>
          <a:ext cx="979697" cy="340060"/>
        </a:xfrm>
        <a:custGeom>
          <a:avLst/>
          <a:gdLst/>
          <a:ahLst/>
          <a:cxnLst/>
          <a:rect l="0" t="0" r="0" b="0"/>
          <a:pathLst>
            <a:path>
              <a:moveTo>
                <a:pt x="979697" y="0"/>
              </a:moveTo>
              <a:lnTo>
                <a:pt x="979697" y="170030"/>
              </a:lnTo>
              <a:lnTo>
                <a:pt x="0" y="170030"/>
              </a:lnTo>
              <a:lnTo>
                <a:pt x="0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9F6378-30FE-4446-AB47-054C6EAB7361}">
      <dsp:nvSpPr>
        <dsp:cNvPr id="0" name=""/>
        <dsp:cNvSpPr/>
      </dsp:nvSpPr>
      <dsp:spPr>
        <a:xfrm>
          <a:off x="2772680" y="3222115"/>
          <a:ext cx="2939093" cy="340060"/>
        </a:xfrm>
        <a:custGeom>
          <a:avLst/>
          <a:gdLst/>
          <a:ahLst/>
          <a:cxnLst/>
          <a:rect l="0" t="0" r="0" b="0"/>
          <a:pathLst>
            <a:path>
              <a:moveTo>
                <a:pt x="2939093" y="0"/>
              </a:moveTo>
              <a:lnTo>
                <a:pt x="2939093" y="170030"/>
              </a:lnTo>
              <a:lnTo>
                <a:pt x="0" y="170030"/>
              </a:lnTo>
              <a:lnTo>
                <a:pt x="0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E8140F-6CC2-46A4-90E5-B078C97E5407}">
      <dsp:nvSpPr>
        <dsp:cNvPr id="0" name=""/>
        <dsp:cNvSpPr/>
      </dsp:nvSpPr>
      <dsp:spPr>
        <a:xfrm>
          <a:off x="813284" y="3222115"/>
          <a:ext cx="4898489" cy="340060"/>
        </a:xfrm>
        <a:custGeom>
          <a:avLst/>
          <a:gdLst/>
          <a:ahLst/>
          <a:cxnLst/>
          <a:rect l="0" t="0" r="0" b="0"/>
          <a:pathLst>
            <a:path>
              <a:moveTo>
                <a:pt x="4898489" y="0"/>
              </a:moveTo>
              <a:lnTo>
                <a:pt x="4898489" y="170030"/>
              </a:lnTo>
              <a:lnTo>
                <a:pt x="0" y="170030"/>
              </a:lnTo>
              <a:lnTo>
                <a:pt x="0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0E3842-0EA7-445E-B954-D84B150494D0}">
      <dsp:nvSpPr>
        <dsp:cNvPr id="0" name=""/>
        <dsp:cNvSpPr/>
      </dsp:nvSpPr>
      <dsp:spPr>
        <a:xfrm>
          <a:off x="4902106" y="2412447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CEO</a:t>
          </a:r>
        </a:p>
      </dsp:txBody>
      <dsp:txXfrm>
        <a:off x="4902106" y="2412447"/>
        <a:ext cx="1619335" cy="809667"/>
      </dsp:txXfrm>
    </dsp:sp>
    <dsp:sp modelId="{0CD51935-2355-44FF-BEE9-CF99C8E14035}">
      <dsp:nvSpPr>
        <dsp:cNvPr id="0" name=""/>
        <dsp:cNvSpPr/>
      </dsp:nvSpPr>
      <dsp:spPr>
        <a:xfrm>
          <a:off x="3616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Finance</a:t>
          </a:r>
        </a:p>
      </dsp:txBody>
      <dsp:txXfrm>
        <a:off x="3616" y="3562175"/>
        <a:ext cx="1619335" cy="809667"/>
      </dsp:txXfrm>
    </dsp:sp>
    <dsp:sp modelId="{F060A2AD-A419-4E7F-BBE0-8BE051EA235E}">
      <dsp:nvSpPr>
        <dsp:cNvPr id="0" name=""/>
        <dsp:cNvSpPr/>
      </dsp:nvSpPr>
      <dsp:spPr>
        <a:xfrm>
          <a:off x="1963012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HR</a:t>
          </a:r>
        </a:p>
      </dsp:txBody>
      <dsp:txXfrm>
        <a:off x="1963012" y="3562175"/>
        <a:ext cx="1619335" cy="809667"/>
      </dsp:txXfrm>
    </dsp:sp>
    <dsp:sp modelId="{257744D8-B2F8-4608-BDDD-F3F243E466A4}">
      <dsp:nvSpPr>
        <dsp:cNvPr id="0" name=""/>
        <dsp:cNvSpPr/>
      </dsp:nvSpPr>
      <dsp:spPr>
        <a:xfrm>
          <a:off x="3922408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Marketing</a:t>
          </a:r>
        </a:p>
      </dsp:txBody>
      <dsp:txXfrm>
        <a:off x="3922408" y="3562175"/>
        <a:ext cx="1619335" cy="809667"/>
      </dsp:txXfrm>
    </dsp:sp>
    <dsp:sp modelId="{902EF746-335A-48CA-B1FC-EE60291F845C}">
      <dsp:nvSpPr>
        <dsp:cNvPr id="0" name=""/>
        <dsp:cNvSpPr/>
      </dsp:nvSpPr>
      <dsp:spPr>
        <a:xfrm>
          <a:off x="5881804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Retail Operations</a:t>
          </a:r>
        </a:p>
      </dsp:txBody>
      <dsp:txXfrm>
        <a:off x="5881804" y="3562175"/>
        <a:ext cx="1619335" cy="809667"/>
      </dsp:txXfrm>
    </dsp:sp>
    <dsp:sp modelId="{B91F6D28-070E-43BD-B0E5-2E3E86DB6EC1}">
      <dsp:nvSpPr>
        <dsp:cNvPr id="0" name=""/>
        <dsp:cNvSpPr/>
      </dsp:nvSpPr>
      <dsp:spPr>
        <a:xfrm>
          <a:off x="7841199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Supply Chain</a:t>
          </a:r>
        </a:p>
      </dsp:txBody>
      <dsp:txXfrm>
        <a:off x="7841199" y="3562175"/>
        <a:ext cx="1619335" cy="809667"/>
      </dsp:txXfrm>
    </dsp:sp>
    <dsp:sp modelId="{BBBB4002-861D-4C77-80EC-6E962458F659}">
      <dsp:nvSpPr>
        <dsp:cNvPr id="0" name=""/>
        <dsp:cNvSpPr/>
      </dsp:nvSpPr>
      <dsp:spPr>
        <a:xfrm>
          <a:off x="9800595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Manufacturing</a:t>
          </a:r>
        </a:p>
      </dsp:txBody>
      <dsp:txXfrm>
        <a:off x="9800595" y="3562175"/>
        <a:ext cx="1619335" cy="809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FEC52-F808-44EA-B4C2-F7A31BC55FC1}">
      <dsp:nvSpPr>
        <dsp:cNvPr id="0" name=""/>
        <dsp:cNvSpPr/>
      </dsp:nvSpPr>
      <dsp:spPr>
        <a:xfrm>
          <a:off x="3956236" y="1650386"/>
          <a:ext cx="3098548" cy="3585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254"/>
              </a:lnTo>
              <a:lnTo>
                <a:pt x="3098548" y="179254"/>
              </a:lnTo>
              <a:lnTo>
                <a:pt x="3098548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C50F89-4524-43E1-8CF3-CBC42ECBE207}">
      <dsp:nvSpPr>
        <dsp:cNvPr id="0" name=""/>
        <dsp:cNvSpPr/>
      </dsp:nvSpPr>
      <dsp:spPr>
        <a:xfrm>
          <a:off x="3956236" y="1650386"/>
          <a:ext cx="1032849" cy="3585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254"/>
              </a:lnTo>
              <a:lnTo>
                <a:pt x="1032849" y="179254"/>
              </a:lnTo>
              <a:lnTo>
                <a:pt x="1032849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15DC5B-B4C8-47B9-A6DA-50F136A88868}">
      <dsp:nvSpPr>
        <dsp:cNvPr id="0" name=""/>
        <dsp:cNvSpPr/>
      </dsp:nvSpPr>
      <dsp:spPr>
        <a:xfrm>
          <a:off x="2923386" y="1650386"/>
          <a:ext cx="1032849" cy="358509"/>
        </a:xfrm>
        <a:custGeom>
          <a:avLst/>
          <a:gdLst/>
          <a:ahLst/>
          <a:cxnLst/>
          <a:rect l="0" t="0" r="0" b="0"/>
          <a:pathLst>
            <a:path>
              <a:moveTo>
                <a:pt x="1032849" y="0"/>
              </a:moveTo>
              <a:lnTo>
                <a:pt x="1032849" y="179254"/>
              </a:lnTo>
              <a:lnTo>
                <a:pt x="0" y="179254"/>
              </a:lnTo>
              <a:lnTo>
                <a:pt x="0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166533-E3D3-431B-9F48-5B6C383EE856}">
      <dsp:nvSpPr>
        <dsp:cNvPr id="0" name=""/>
        <dsp:cNvSpPr/>
      </dsp:nvSpPr>
      <dsp:spPr>
        <a:xfrm>
          <a:off x="857687" y="1650386"/>
          <a:ext cx="3098548" cy="358509"/>
        </a:xfrm>
        <a:custGeom>
          <a:avLst/>
          <a:gdLst/>
          <a:ahLst/>
          <a:cxnLst/>
          <a:rect l="0" t="0" r="0" b="0"/>
          <a:pathLst>
            <a:path>
              <a:moveTo>
                <a:pt x="3098548" y="0"/>
              </a:moveTo>
              <a:lnTo>
                <a:pt x="3098548" y="179254"/>
              </a:lnTo>
              <a:lnTo>
                <a:pt x="0" y="179254"/>
              </a:lnTo>
              <a:lnTo>
                <a:pt x="0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324279-D5F0-4D45-AD6E-0CF5501B5D35}">
      <dsp:nvSpPr>
        <dsp:cNvPr id="0" name=""/>
        <dsp:cNvSpPr/>
      </dsp:nvSpPr>
      <dsp:spPr>
        <a:xfrm>
          <a:off x="3102641" y="1106006"/>
          <a:ext cx="1707189" cy="5443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CEO</a:t>
          </a:r>
        </a:p>
      </dsp:txBody>
      <dsp:txXfrm>
        <a:off x="3102641" y="1106006"/>
        <a:ext cx="1707189" cy="544380"/>
      </dsp:txXfrm>
    </dsp:sp>
    <dsp:sp modelId="{26BE8D16-AF7F-4364-B4AF-5B9BFB14D791}">
      <dsp:nvSpPr>
        <dsp:cNvPr id="0" name=""/>
        <dsp:cNvSpPr/>
      </dsp:nvSpPr>
      <dsp:spPr>
        <a:xfrm>
          <a:off x="4092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Supermarkets</a:t>
          </a:r>
        </a:p>
      </dsp:txBody>
      <dsp:txXfrm>
        <a:off x="4092" y="2008896"/>
        <a:ext cx="1707189" cy="853594"/>
      </dsp:txXfrm>
    </dsp:sp>
    <dsp:sp modelId="{ADA8C4B9-7480-4564-B9D8-B71F6D3DA134}">
      <dsp:nvSpPr>
        <dsp:cNvPr id="0" name=""/>
        <dsp:cNvSpPr/>
      </dsp:nvSpPr>
      <dsp:spPr>
        <a:xfrm>
          <a:off x="2069792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Online Retail</a:t>
          </a:r>
        </a:p>
      </dsp:txBody>
      <dsp:txXfrm>
        <a:off x="2069792" y="2008896"/>
        <a:ext cx="1707189" cy="853594"/>
      </dsp:txXfrm>
    </dsp:sp>
    <dsp:sp modelId="{E12E177B-EFD3-4B04-AE4A-8839823CF86B}">
      <dsp:nvSpPr>
        <dsp:cNvPr id="0" name=""/>
        <dsp:cNvSpPr/>
      </dsp:nvSpPr>
      <dsp:spPr>
        <a:xfrm>
          <a:off x="4135491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Manufacturing</a:t>
          </a:r>
        </a:p>
      </dsp:txBody>
      <dsp:txXfrm>
        <a:off x="4135491" y="2008896"/>
        <a:ext cx="1707189" cy="853594"/>
      </dsp:txXfrm>
    </dsp:sp>
    <dsp:sp modelId="{A28E8A5C-4733-4DB7-89D2-0681780A6AE7}">
      <dsp:nvSpPr>
        <dsp:cNvPr id="0" name=""/>
        <dsp:cNvSpPr/>
      </dsp:nvSpPr>
      <dsp:spPr>
        <a:xfrm>
          <a:off x="6201190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Morrisons Daily</a:t>
          </a:r>
        </a:p>
      </dsp:txBody>
      <dsp:txXfrm>
        <a:off x="6201190" y="2008896"/>
        <a:ext cx="1707189" cy="8535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8B3A0-37EF-4FA6-BB94-4A054A5759AB}">
      <dsp:nvSpPr>
        <dsp:cNvPr id="0" name=""/>
        <dsp:cNvSpPr/>
      </dsp:nvSpPr>
      <dsp:spPr>
        <a:xfrm>
          <a:off x="2140283" y="942519"/>
          <a:ext cx="2339546" cy="834733"/>
        </a:xfrm>
        <a:custGeom>
          <a:avLst/>
          <a:gdLst/>
          <a:ahLst/>
          <a:cxnLst/>
          <a:rect l="0" t="0" r="0" b="0"/>
          <a:pathLst>
            <a:path>
              <a:moveTo>
                <a:pt x="2339546" y="0"/>
              </a:moveTo>
              <a:lnTo>
                <a:pt x="2339546" y="834733"/>
              </a:lnTo>
              <a:lnTo>
                <a:pt x="0" y="8347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08170C-8EB2-46F0-B01F-A6FAD1ED1585}">
      <dsp:nvSpPr>
        <dsp:cNvPr id="0" name=""/>
        <dsp:cNvSpPr/>
      </dsp:nvSpPr>
      <dsp:spPr>
        <a:xfrm>
          <a:off x="4479830" y="942519"/>
          <a:ext cx="2496677" cy="8836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3610"/>
              </a:lnTo>
              <a:lnTo>
                <a:pt x="2496677" y="88361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79C560-F5A2-4E11-A856-96DEF535BE10}">
      <dsp:nvSpPr>
        <dsp:cNvPr id="0" name=""/>
        <dsp:cNvSpPr/>
      </dsp:nvSpPr>
      <dsp:spPr>
        <a:xfrm>
          <a:off x="4479830" y="942519"/>
          <a:ext cx="197236" cy="8640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4084"/>
              </a:lnTo>
              <a:lnTo>
                <a:pt x="197236" y="86408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6A5321-CA2A-457B-B268-A5C3007E4BE4}">
      <dsp:nvSpPr>
        <dsp:cNvPr id="0" name=""/>
        <dsp:cNvSpPr/>
      </dsp:nvSpPr>
      <dsp:spPr>
        <a:xfrm>
          <a:off x="4349728" y="942519"/>
          <a:ext cx="130101" cy="860656"/>
        </a:xfrm>
        <a:custGeom>
          <a:avLst/>
          <a:gdLst/>
          <a:ahLst/>
          <a:cxnLst/>
          <a:rect l="0" t="0" r="0" b="0"/>
          <a:pathLst>
            <a:path>
              <a:moveTo>
                <a:pt x="130101" y="0"/>
              </a:moveTo>
              <a:lnTo>
                <a:pt x="130101" y="860656"/>
              </a:lnTo>
              <a:lnTo>
                <a:pt x="0" y="86065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470433-9722-413D-93A5-1F3743A9659A}">
      <dsp:nvSpPr>
        <dsp:cNvPr id="0" name=""/>
        <dsp:cNvSpPr/>
      </dsp:nvSpPr>
      <dsp:spPr>
        <a:xfrm>
          <a:off x="4479830" y="942519"/>
          <a:ext cx="3409376" cy="30618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64627"/>
              </a:lnTo>
              <a:lnTo>
                <a:pt x="3409376" y="2864627"/>
              </a:lnTo>
              <a:lnTo>
                <a:pt x="3409376" y="306186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0390B3-033C-4E19-ABBB-9F6E885F824B}">
      <dsp:nvSpPr>
        <dsp:cNvPr id="0" name=""/>
        <dsp:cNvSpPr/>
      </dsp:nvSpPr>
      <dsp:spPr>
        <a:xfrm>
          <a:off x="4424398" y="942519"/>
          <a:ext cx="91440" cy="3032325"/>
        </a:xfrm>
        <a:custGeom>
          <a:avLst/>
          <a:gdLst/>
          <a:ahLst/>
          <a:cxnLst/>
          <a:rect l="0" t="0" r="0" b="0"/>
          <a:pathLst>
            <a:path>
              <a:moveTo>
                <a:pt x="55431" y="0"/>
              </a:moveTo>
              <a:lnTo>
                <a:pt x="55431" y="2835089"/>
              </a:lnTo>
              <a:lnTo>
                <a:pt x="45720" y="2835089"/>
              </a:lnTo>
              <a:lnTo>
                <a:pt x="45720" y="303232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E2A0F4-7437-48CD-B5A4-4FA1ADDFAD16}">
      <dsp:nvSpPr>
        <dsp:cNvPr id="0" name=""/>
        <dsp:cNvSpPr/>
      </dsp:nvSpPr>
      <dsp:spPr>
        <a:xfrm>
          <a:off x="1073684" y="942519"/>
          <a:ext cx="3406145" cy="3065161"/>
        </a:xfrm>
        <a:custGeom>
          <a:avLst/>
          <a:gdLst/>
          <a:ahLst/>
          <a:cxnLst/>
          <a:rect l="0" t="0" r="0" b="0"/>
          <a:pathLst>
            <a:path>
              <a:moveTo>
                <a:pt x="3406145" y="0"/>
              </a:moveTo>
              <a:lnTo>
                <a:pt x="3406145" y="2867924"/>
              </a:lnTo>
              <a:lnTo>
                <a:pt x="0" y="2867924"/>
              </a:lnTo>
              <a:lnTo>
                <a:pt x="0" y="30651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0C397-C1D7-4B98-88A3-FA8371D9F5C4}">
      <dsp:nvSpPr>
        <dsp:cNvPr id="0" name=""/>
        <dsp:cNvSpPr/>
      </dsp:nvSpPr>
      <dsp:spPr>
        <a:xfrm>
          <a:off x="1070453" y="942519"/>
          <a:ext cx="3409376" cy="3061864"/>
        </a:xfrm>
        <a:custGeom>
          <a:avLst/>
          <a:gdLst/>
          <a:ahLst/>
          <a:cxnLst/>
          <a:rect l="0" t="0" r="0" b="0"/>
          <a:pathLst>
            <a:path>
              <a:moveTo>
                <a:pt x="3409376" y="0"/>
              </a:moveTo>
              <a:lnTo>
                <a:pt x="3409376" y="2864627"/>
              </a:lnTo>
              <a:lnTo>
                <a:pt x="0" y="2864627"/>
              </a:lnTo>
              <a:lnTo>
                <a:pt x="0" y="306186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9E666A-8129-4385-9F02-573CBBF467C7}">
      <dsp:nvSpPr>
        <dsp:cNvPr id="0" name=""/>
        <dsp:cNvSpPr/>
      </dsp:nvSpPr>
      <dsp:spPr>
        <a:xfrm>
          <a:off x="3540607" y="4007680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3540607" y="4007680"/>
        <a:ext cx="1878444" cy="939222"/>
      </dsp:txXfrm>
    </dsp:sp>
    <dsp:sp modelId="{4F441DD4-535F-4945-8358-864AA2D88FA9}">
      <dsp:nvSpPr>
        <dsp:cNvPr id="0" name=""/>
        <dsp:cNvSpPr/>
      </dsp:nvSpPr>
      <dsp:spPr>
        <a:xfrm>
          <a:off x="3540607" y="3297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CEO</a:t>
          </a:r>
          <a:endParaRPr lang="en-GB" sz="2400" kern="1200" dirty="0"/>
        </a:p>
      </dsp:txBody>
      <dsp:txXfrm>
        <a:off x="3540607" y="3297"/>
        <a:ext cx="1878444" cy="939222"/>
      </dsp:txXfrm>
    </dsp:sp>
    <dsp:sp modelId="{30394DD4-45D7-4225-AE0F-ABEDA3D15D72}">
      <dsp:nvSpPr>
        <dsp:cNvPr id="0" name=""/>
        <dsp:cNvSpPr/>
      </dsp:nvSpPr>
      <dsp:spPr>
        <a:xfrm>
          <a:off x="131231" y="4004383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Employees</a:t>
          </a:r>
        </a:p>
      </dsp:txBody>
      <dsp:txXfrm>
        <a:off x="131231" y="4004383"/>
        <a:ext cx="1878444" cy="939222"/>
      </dsp:txXfrm>
    </dsp:sp>
    <dsp:sp modelId="{A9331165-A0A5-4247-B202-155B83F88499}">
      <dsp:nvSpPr>
        <dsp:cNvPr id="0" name=""/>
        <dsp:cNvSpPr/>
      </dsp:nvSpPr>
      <dsp:spPr>
        <a:xfrm>
          <a:off x="134462" y="4007680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Online Expansion Project</a:t>
          </a:r>
        </a:p>
      </dsp:txBody>
      <dsp:txXfrm>
        <a:off x="134462" y="4007680"/>
        <a:ext cx="1878444" cy="939222"/>
      </dsp:txXfrm>
    </dsp:sp>
    <dsp:sp modelId="{0098A541-C961-4B97-85BD-03ABAECDAFFA}">
      <dsp:nvSpPr>
        <dsp:cNvPr id="0" name=""/>
        <dsp:cNvSpPr/>
      </dsp:nvSpPr>
      <dsp:spPr>
        <a:xfrm>
          <a:off x="3530896" y="3974845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Sustainability Project</a:t>
          </a:r>
        </a:p>
      </dsp:txBody>
      <dsp:txXfrm>
        <a:off x="3530896" y="3974845"/>
        <a:ext cx="1878444" cy="939222"/>
      </dsp:txXfrm>
    </dsp:sp>
    <dsp:sp modelId="{461446EE-1B98-441C-92EB-6C2056D036D6}">
      <dsp:nvSpPr>
        <dsp:cNvPr id="0" name=""/>
        <dsp:cNvSpPr/>
      </dsp:nvSpPr>
      <dsp:spPr>
        <a:xfrm>
          <a:off x="6949984" y="4004383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Store Modernisation  Project</a:t>
          </a:r>
        </a:p>
      </dsp:txBody>
      <dsp:txXfrm>
        <a:off x="6949984" y="4004383"/>
        <a:ext cx="1878444" cy="939222"/>
      </dsp:txXfrm>
    </dsp:sp>
    <dsp:sp modelId="{43371753-3BDE-4789-98BD-63D87D745832}">
      <dsp:nvSpPr>
        <dsp:cNvPr id="0" name=""/>
        <dsp:cNvSpPr/>
      </dsp:nvSpPr>
      <dsp:spPr>
        <a:xfrm>
          <a:off x="2471284" y="1333564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Finance </a:t>
          </a:r>
        </a:p>
      </dsp:txBody>
      <dsp:txXfrm>
        <a:off x="2471284" y="1333564"/>
        <a:ext cx="1878444" cy="939222"/>
      </dsp:txXfrm>
    </dsp:sp>
    <dsp:sp modelId="{DC770803-0959-4F67-B6B0-8798798A4305}">
      <dsp:nvSpPr>
        <dsp:cNvPr id="0" name=""/>
        <dsp:cNvSpPr/>
      </dsp:nvSpPr>
      <dsp:spPr>
        <a:xfrm>
          <a:off x="4677066" y="1336992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HR</a:t>
          </a:r>
        </a:p>
      </dsp:txBody>
      <dsp:txXfrm>
        <a:off x="4677066" y="1336992"/>
        <a:ext cx="1878444" cy="939222"/>
      </dsp:txXfrm>
    </dsp:sp>
    <dsp:sp modelId="{55E47F2B-DB45-4B3B-945C-B1C8503ED169}">
      <dsp:nvSpPr>
        <dsp:cNvPr id="0" name=""/>
        <dsp:cNvSpPr/>
      </dsp:nvSpPr>
      <dsp:spPr>
        <a:xfrm>
          <a:off x="6976507" y="1356519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Marketing </a:t>
          </a:r>
        </a:p>
      </dsp:txBody>
      <dsp:txXfrm>
        <a:off x="6976507" y="1356519"/>
        <a:ext cx="1878444" cy="939222"/>
      </dsp:txXfrm>
    </dsp:sp>
    <dsp:sp modelId="{0E0291D9-0F32-4A7E-B9D6-26290C4B3626}">
      <dsp:nvSpPr>
        <dsp:cNvPr id="0" name=""/>
        <dsp:cNvSpPr/>
      </dsp:nvSpPr>
      <dsp:spPr>
        <a:xfrm>
          <a:off x="261839" y="1307641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Operations </a:t>
          </a:r>
        </a:p>
      </dsp:txBody>
      <dsp:txXfrm>
        <a:off x="261839" y="1307641"/>
        <a:ext cx="1878444" cy="939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5B7281-8507-4FF2-9DFA-F9BCAD222C34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86A404-CC02-486B-8969-08CFC8EBA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65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931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451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98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0BEA1-CF52-441E-8894-B960F0A57D99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5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720FB-549C-487F-BE7D-2D1733776236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99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6E03-7264-47F2-A72F-D5CB4BF02EAE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75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2A9A4-C90F-4A46-88B3-3C28EBB55421}" type="datetime1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51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F76E-29DD-4229-8AEA-35C7B8A8CE79}" type="datetime1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916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ABA14-F31A-4A80-A687-CD8B15F7C7E2}" type="datetime1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233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1469-F653-499E-8A0E-FD80C45BF36A}" type="datetime1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317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6760-1E38-43FA-9109-A63139D7052C}" type="datetime1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41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B28D1-79F3-45DB-AF93-8B0A1D41F30B}" type="datetime1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9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74E25-EF5A-46DE-942D-3DA94734A164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08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A379B-A05F-4093-9DEA-3AE12ED7F5BB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7582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1A46-A1C0-4155-8784-9207BB007784}" type="datetime1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419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F646F-A0F2-47F5-9E6D-47C144ED5782}" type="datetime1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7947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15883-4614-43CB-8F68-E1B33E5E33F8}" type="datetime1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093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5C4A9-B2D6-427D-8EC4-D551FF2D29B4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38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FC445-1E64-471A-BFF1-3A0C2ED5FE4D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60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7581B-009D-4F1F-95B3-3CD0F053A4C9}" type="datetime1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58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rrisons-corporate.com/about-us/company-history/" TargetMode="External"/><Relationship Id="rId2" Type="http://schemas.openxmlformats.org/officeDocument/2006/relationships/hyperlink" Target="https://books.google.com/books?id=FfmHEAAAQBAJ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ooks.google.co.uk/books?id=XmMGEAAAQBAJ" TargetMode="External"/><Relationship Id="rId4" Type="http://schemas.openxmlformats.org/officeDocument/2006/relationships/hyperlink" Target="https://doi.org/10.1287/orsc.2023.16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2EA518E-6C90-4FB8-9D88-C59B7498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8AB60-329E-00FB-42A2-18B15C5678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589" y="260551"/>
            <a:ext cx="11112819" cy="4029323"/>
          </a:xfrm>
        </p:spPr>
        <p:txBody>
          <a:bodyPr anchor="ctr">
            <a:normAutofit fontScale="90000"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</a:pPr>
            <a: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  <a:t>Name: Mustansir Mahmood</a:t>
            </a:r>
            <a:b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  <a:t>Student ID: </a:t>
            </a: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2309566</a:t>
            </a:r>
            <a:b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Module code: LCBB4009</a:t>
            </a:r>
            <a:b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Module title: </a:t>
            </a:r>
            <a:r>
              <a:rPr lang="en-GB" sz="2900" dirty="0">
                <a:solidFill>
                  <a:schemeClr val="tx1"/>
                </a:solidFill>
              </a:rPr>
              <a:t>Understanding Organisational Structure and Culture</a:t>
            </a:r>
            <a:br>
              <a:rPr lang="en-GB" sz="2900" dirty="0">
                <a:solidFill>
                  <a:schemeClr val="tx1"/>
                </a:solidFill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Assignment: </a:t>
            </a:r>
            <a: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  <a:t>Individual Presentation </a:t>
            </a:r>
            <a:b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Lecturer’s name: Aso Abdullah</a:t>
            </a:r>
            <a:b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Submission date: 18.06.26</a:t>
            </a:r>
            <a:endParaRPr lang="en-GB" sz="29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FC3C9-5F6F-4B0C-B9BC-4538C1E6F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A844245-4805-4DD5-AF47-842A0B27F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IC4E 2024|The 2024 15th International Conference on E-Education, E ...">
            <a:extLst>
              <a:ext uri="{FF2B5EF4-FFF2-40B4-BE49-F238E27FC236}">
                <a16:creationId xmlns:a16="http://schemas.microsoft.com/office/drawing/2014/main" id="{1F54733E-4DC3-99F7-B8BD-19099C609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7189" y="4990659"/>
            <a:ext cx="6877621" cy="142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961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B79F5-D7EE-B2A7-4CCB-076C7DF4C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097" y="821078"/>
            <a:ext cx="4263538" cy="39432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Three Organisational Structure Designs: A Study of Morrisons</a:t>
            </a:r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 descr="Morrisons Logo">
            <a:extLst>
              <a:ext uri="{FF2B5EF4-FFF2-40B4-BE49-F238E27FC236}">
                <a16:creationId xmlns:a16="http://schemas.microsoft.com/office/drawing/2014/main" id="{517B77F1-7B2F-8ECF-CAC2-C0A1F06F6E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4914" y="2088138"/>
            <a:ext cx="4761905" cy="26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69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132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ADF96A-9D7D-AE74-D2AB-9C841BBC7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 dirty="0"/>
              <a:t>Introduction</a:t>
            </a: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7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2" name="Picture 81" descr="Web of wires connecting pins">
            <a:extLst>
              <a:ext uri="{FF2B5EF4-FFF2-40B4-BE49-F238E27FC236}">
                <a16:creationId xmlns:a16="http://schemas.microsoft.com/office/drawing/2014/main" id="{B96988D1-BB7D-4DA4-E7A6-54E5B569CD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762" r="44759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64A7F-B3C3-09C5-C8B5-2E46D3B3C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4307" y="1560281"/>
            <a:ext cx="7535313" cy="5094698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6000" dirty="0">
                <a:solidFill>
                  <a:schemeClr val="tx1"/>
                </a:solidFill>
                <a:ea typeface="Arial Unicode MS"/>
                <a:cs typeface="Arial" panose="020B0604020202020204" pitchFamily="34" charset="0"/>
              </a:rPr>
              <a:t>In this presentation, I will be discussing the following: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  <a:ea typeface="Arial Unicode MS"/>
                <a:cs typeface="Arial" panose="020B0604020202020204" pitchFamily="34" charset="0"/>
              </a:rPr>
              <a:t>Overview of Morrisons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Organisational Structure and Organisation Chart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Functional Structure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Divisional Structure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Matrix Structure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Conclusion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References</a:t>
            </a:r>
            <a:endParaRPr lang="en-GB" sz="6000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191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04399-8DE6-81C5-04C0-7651AEE5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843760" cy="736604"/>
          </a:xfrm>
        </p:spPr>
        <p:txBody>
          <a:bodyPr>
            <a:normAutofit/>
          </a:bodyPr>
          <a:lstStyle/>
          <a:p>
            <a:r>
              <a:rPr lang="en-GB" sz="3200" u="sng" dirty="0"/>
              <a:t>Overview of Morrisons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F94D2-4786-DCC2-AD4A-2B28220CA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7669" y="1406434"/>
            <a:ext cx="6971699" cy="533879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Morrisons operates 497 supermarkets across the UK, and customers can shop in-store or online. </a:t>
            </a:r>
            <a:br>
              <a:rPr lang="en-GB" sz="2100" dirty="0">
                <a:solidFill>
                  <a:srgbClr val="000000"/>
                </a:solidFill>
              </a:rPr>
            </a:b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The company specialises in food and grocery retailing. </a:t>
            </a:r>
          </a:p>
          <a:p>
            <a:pPr>
              <a:spcBef>
                <a:spcPts val="0"/>
              </a:spcBef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Around 50% of fresh food is produced in its own facilities, and skilled staff prepare fresh food daily. 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Morrisons employs over 118,000 people and around 9 million customers shop each week. </a:t>
            </a:r>
          </a:p>
          <a:p>
            <a:pPr>
              <a:spcBef>
                <a:spcPts val="0"/>
              </a:spcBef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Online delivery covers over 97% of UK postcodes. </a:t>
            </a:r>
          </a:p>
          <a:p>
            <a:pPr>
              <a:spcBef>
                <a:spcPts val="0"/>
              </a:spcBef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The company offers competitive low prices and has over 100 years of retail experience.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20B98D82-7E56-3CB9-34D5-4FCEB62A3C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119" b="10756"/>
          <a:stretch>
            <a:fillRect/>
          </a:stretch>
        </p:blipFill>
        <p:spPr>
          <a:xfrm>
            <a:off x="8568363" y="1748141"/>
            <a:ext cx="3340363" cy="33617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0755C7-DADA-DACD-442A-1919398C3435}"/>
              </a:ext>
            </a:extLst>
          </p:cNvPr>
          <p:cNvSpPr txBox="1"/>
          <p:nvPr/>
        </p:nvSpPr>
        <p:spPr>
          <a:xfrm>
            <a:off x="1995678" y="6560558"/>
            <a:ext cx="33403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</a:rPr>
              <a:t>(Morrisons Corporate,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27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192E1B-9DC5-B7E8-8A41-976C0E6DC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7570050" cy="1280890"/>
          </a:xfrm>
        </p:spPr>
        <p:txBody>
          <a:bodyPr>
            <a:normAutofit/>
          </a:bodyPr>
          <a:lstStyle/>
          <a:p>
            <a:pPr marL="36000" lvl="0"/>
            <a:r>
              <a:rPr lang="en-GB" u="sng" dirty="0">
                <a:solidFill>
                  <a:schemeClr val="tx1"/>
                </a:solidFill>
                <a:ea typeface="Arial Unicode MS"/>
                <a:cs typeface="Arial" panose="020B0604020202020204" pitchFamily="34" charset="0"/>
              </a:rPr>
              <a:t>Organisational Structure and Organisation Chart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 descr="Desk with productivity items">
            <a:extLst>
              <a:ext uri="{FF2B5EF4-FFF2-40B4-BE49-F238E27FC236}">
                <a16:creationId xmlns:a16="http://schemas.microsoft.com/office/drawing/2014/main" id="{6BFF6384-BAF9-9B5C-E5E6-06ECCFCA4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86" r="29134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373B7-9B11-68A8-8D7B-4685D8F7D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9520" y="1741831"/>
            <a:ext cx="7532460" cy="5088815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According to </a:t>
            </a:r>
            <a:r>
              <a:rPr lang="en-GB" sz="2100" dirty="0" err="1">
                <a:solidFill>
                  <a:schemeClr val="tx1"/>
                </a:solidFill>
              </a:rPr>
              <a:t>Piezunka</a:t>
            </a:r>
            <a:r>
              <a:rPr lang="en-GB" sz="2100" dirty="0">
                <a:solidFill>
                  <a:schemeClr val="tx1"/>
                </a:solidFill>
              </a:rPr>
              <a:t> and Schilke (2023) organisational structure is the framework that outlines tasks, responsibilities and authority within an organisation.</a:t>
            </a:r>
            <a:endParaRPr lang="en-GB" sz="24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spcBef>
                <a:spcPts val="0"/>
              </a:spcBef>
            </a:pPr>
            <a:endParaRPr lang="en-US" sz="21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An organisation chart shows an organisation’s hierarchy and reporting relationships (Mintzberg, 2023).</a:t>
            </a:r>
          </a:p>
          <a:p>
            <a:pPr marL="0" indent="0">
              <a:spcBef>
                <a:spcPts val="0"/>
              </a:spcBef>
              <a:buNone/>
            </a:pPr>
            <a:endParaRPr lang="en-US" sz="2100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100" dirty="0">
                <a:solidFill>
                  <a:schemeClr val="tx1"/>
                </a:solidFill>
              </a:rPr>
              <a:t>     </a:t>
            </a:r>
            <a:r>
              <a:rPr lang="en-US" sz="2100" u="sng" dirty="0">
                <a:solidFill>
                  <a:schemeClr val="tx1"/>
                </a:solidFill>
              </a:rPr>
              <a:t>Importance of organisational structure: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Defines roles and responsibilities clearly 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Improves communication and teamwork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Supports effective decision-making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Increases efficiency and productivity 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Helps achieve organisational goals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100" dirty="0">
                <a:solidFill>
                  <a:schemeClr val="tx1"/>
                </a:solidFill>
              </a:rPr>
              <a:t>     (Gillam and Cosford, 2021)</a:t>
            </a:r>
          </a:p>
        </p:txBody>
      </p:sp>
    </p:spTree>
    <p:extLst>
      <p:ext uri="{BB962C8B-B14F-4D97-AF65-F5344CB8AC3E}">
        <p14:creationId xmlns:p14="http://schemas.microsoft.com/office/powerpoint/2010/main" val="208856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C5853-C755-B887-BD8A-C2CEA7F43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39A45-A897-2742-4B00-C976F42D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4" y="590868"/>
            <a:ext cx="8911687" cy="710422"/>
          </a:xfrm>
        </p:spPr>
        <p:txBody>
          <a:bodyPr/>
          <a:lstStyle/>
          <a:p>
            <a:r>
              <a:rPr lang="en-GB" u="sng" dirty="0"/>
              <a:t>Functional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77899-1B7E-95CC-F49F-3B5B12765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730" y="1482910"/>
            <a:ext cx="10864533" cy="311526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</a:rPr>
              <a:t>A functional structure groups employees according to their specialised skills, roles, or departments (Buchanan and Huczynski, 2023).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600" u="sng" dirty="0">
                <a:solidFill>
                  <a:schemeClr val="tx1"/>
                </a:solidFill>
              </a:rPr>
              <a:t>Key features:</a:t>
            </a:r>
            <a:endParaRPr lang="en-GB" sz="2600" dirty="0">
              <a:solidFill>
                <a:schemeClr val="tx1"/>
              </a:solidFill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</a:rPr>
              <a:t>Employees are grouped by expertise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</a:rPr>
              <a:t>Each department has a manager 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</a:rPr>
              <a:t>Clear chain of command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EED28F5-0AAC-AAF9-E546-C461CE2AD3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5293842"/>
              </p:ext>
            </p:extLst>
          </p:nvPr>
        </p:nvGraphicFramePr>
        <p:xfrm>
          <a:off x="384226" y="1734828"/>
          <a:ext cx="11423548" cy="6784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373B3D1-77D1-DBFC-048E-8D0AE9505AD9}"/>
              </a:ext>
            </a:extLst>
          </p:cNvPr>
          <p:cNvSpPr txBox="1"/>
          <p:nvPr/>
        </p:nvSpPr>
        <p:spPr>
          <a:xfrm>
            <a:off x="1739828" y="6267132"/>
            <a:ext cx="87123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Figure 1: Example of a Functional Structure at Morrisons</a:t>
            </a:r>
          </a:p>
        </p:txBody>
      </p:sp>
    </p:spTree>
    <p:extLst>
      <p:ext uri="{BB962C8B-B14F-4D97-AF65-F5344CB8AC3E}">
        <p14:creationId xmlns:p14="http://schemas.microsoft.com/office/powerpoint/2010/main" val="310244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18F74-9AE8-7D05-0666-67EA3A119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4129-CAAB-666A-CD64-FFD5B365A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4" y="590868"/>
            <a:ext cx="8911687" cy="710422"/>
          </a:xfrm>
        </p:spPr>
        <p:txBody>
          <a:bodyPr/>
          <a:lstStyle/>
          <a:p>
            <a:r>
              <a:rPr lang="en-GB" u="sng" dirty="0"/>
              <a:t>Divisional </a:t>
            </a:r>
            <a:r>
              <a:rPr lang="en-GB" sz="4000" u="sng" dirty="0"/>
              <a:t>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4A9DB-A723-2FF7-A580-00D4A5A00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732" y="1301290"/>
            <a:ext cx="10864533" cy="356331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400" dirty="0">
                <a:solidFill>
                  <a:schemeClr val="tx1"/>
                </a:solidFill>
              </a:rPr>
              <a:t>A divisional structure </a:t>
            </a:r>
            <a:r>
              <a:rPr lang="en-GB" sz="3600" dirty="0">
                <a:solidFill>
                  <a:schemeClr val="tx1"/>
                </a:solidFill>
              </a:rPr>
              <a:t>is an organisational design where employees are </a:t>
            </a:r>
            <a:r>
              <a:rPr lang="en-GB" sz="3400" dirty="0">
                <a:solidFill>
                  <a:schemeClr val="tx1"/>
                </a:solidFill>
              </a:rPr>
              <a:t>grouped into separate divisions based on products, services, customers, or business activities (Yamazaki, 2026).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400" u="sng" dirty="0">
                <a:solidFill>
                  <a:schemeClr val="tx1"/>
                </a:solidFill>
              </a:rPr>
              <a:t>Key features: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tx1"/>
                </a:solidFill>
              </a:rPr>
              <a:t>Organisation is divided into separate business units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tx1"/>
                </a:solidFill>
              </a:rPr>
              <a:t>Each division focuses on a specific area of the business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tx1"/>
                </a:solidFill>
              </a:rPr>
              <a:t>Divisions have their own managers and resources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28CE6A-71B4-A367-0BE3-657124FEBA4F}"/>
              </a:ext>
            </a:extLst>
          </p:cNvPr>
          <p:cNvSpPr txBox="1"/>
          <p:nvPr/>
        </p:nvSpPr>
        <p:spPr>
          <a:xfrm>
            <a:off x="1739828" y="6396335"/>
            <a:ext cx="87123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Figure 2: Example of a Divisional Structure at Morrisons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9C7589E2-39AA-F16B-92DE-A4897F9DE2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7382442"/>
              </p:ext>
            </p:extLst>
          </p:nvPr>
        </p:nvGraphicFramePr>
        <p:xfrm>
          <a:off x="2139760" y="3573071"/>
          <a:ext cx="7912473" cy="3968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393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Graphic spid="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A0CA17-E5A2-68C0-AA2A-715A1EC30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BB353-51FF-CEC3-FA26-76279E1A8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4" y="590868"/>
            <a:ext cx="8911687" cy="710422"/>
          </a:xfrm>
        </p:spPr>
        <p:txBody>
          <a:bodyPr/>
          <a:lstStyle/>
          <a:p>
            <a:r>
              <a:rPr lang="en-GB" u="sng" dirty="0"/>
              <a:t>Matrix </a:t>
            </a:r>
            <a:r>
              <a:rPr lang="en-GB" sz="4000" u="sng" dirty="0"/>
              <a:t>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0722-69C2-1042-3D1A-EB62BCBEE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730" y="1557322"/>
            <a:ext cx="10864533" cy="356331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</a:rPr>
              <a:t>A matrix structure is an organisational design where employees report to both a functional manager and a project or division manager (Shahani, 2020).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u="sng" dirty="0">
                <a:solidFill>
                  <a:schemeClr val="tx1"/>
                </a:solidFill>
              </a:rPr>
              <a:t>Key features: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</a:rPr>
              <a:t>Combines functional and divisional structures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</a:rPr>
              <a:t>Dual reporting structure 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</a:rPr>
              <a:t>Encourages teamwork across departments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07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3C1DD7E-7D00-60A6-D9FF-FAEDC3767C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1451958"/>
              </p:ext>
            </p:extLst>
          </p:nvPr>
        </p:nvGraphicFramePr>
        <p:xfrm>
          <a:off x="1616170" y="667512"/>
          <a:ext cx="8959660" cy="49469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D2318661-0940-3B51-CEBA-39CFF04B6D3F}"/>
              </a:ext>
            </a:extLst>
          </p:cNvPr>
          <p:cNvGrpSpPr/>
          <p:nvPr/>
        </p:nvGrpSpPr>
        <p:grpSpPr>
          <a:xfrm>
            <a:off x="2554237" y="5790377"/>
            <a:ext cx="7489441" cy="400111"/>
            <a:chOff x="2049531" y="2230920"/>
            <a:chExt cx="1054362" cy="52718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B9ECE9C-4D43-5E0D-5CF4-40E74B19553C}"/>
                </a:ext>
              </a:extLst>
            </p:cNvPr>
            <p:cNvSpPr/>
            <p:nvPr/>
          </p:nvSpPr>
          <p:spPr>
            <a:xfrm>
              <a:off x="2049531" y="2230920"/>
              <a:ext cx="1054362" cy="527181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33F34B9-4645-A67D-6E6E-E516A2339D7A}"/>
                </a:ext>
              </a:extLst>
            </p:cNvPr>
            <p:cNvSpPr txBox="1"/>
            <p:nvPr/>
          </p:nvSpPr>
          <p:spPr>
            <a:xfrm>
              <a:off x="2049531" y="2230921"/>
              <a:ext cx="1054362" cy="5271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985" tIns="6985" rIns="6985" bIns="6985" numCol="1" spcCol="1270" anchor="ctr" anchorCtr="0">
              <a:noAutofit/>
            </a:bodyPr>
            <a:lstStyle/>
            <a:p>
              <a:pPr algn="ctr"/>
              <a:r>
                <a:rPr lang="en-GB" sz="2000" dirty="0"/>
                <a:t>Employees report to both functional and project managers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D7624AB-6BD3-4789-91B1-173B654FEE8C}"/>
              </a:ext>
            </a:extLst>
          </p:cNvPr>
          <p:cNvSpPr txBox="1"/>
          <p:nvPr/>
        </p:nvSpPr>
        <p:spPr>
          <a:xfrm>
            <a:off x="2687715" y="6304668"/>
            <a:ext cx="72224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Figure 3: Example of Matrix Working at Morrisons</a:t>
            </a:r>
          </a:p>
        </p:txBody>
      </p:sp>
    </p:spTree>
    <p:extLst>
      <p:ext uri="{BB962C8B-B14F-4D97-AF65-F5344CB8AC3E}">
        <p14:creationId xmlns:p14="http://schemas.microsoft.com/office/powerpoint/2010/main" val="244057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19084-6DEE-3020-EB0D-FAF9E1332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u="sng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3AD30-EDCA-D0F5-81F9-2D90945C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5974" y="1399025"/>
            <a:ext cx="8607417" cy="5454227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Organisational structure influences communication, coordination and performance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Functional structures improve efficiency through specialisation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Divisional structures increase flexibility and customer focus 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Matrix structures encourage collaboration across departments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Morrisons primarily uses a functional structure, while elements of divisional and matrix structures support different business activities and projects (Mullins and Rees, 2023)</a:t>
            </a:r>
          </a:p>
        </p:txBody>
      </p:sp>
    </p:spTree>
    <p:extLst>
      <p:ext uri="{BB962C8B-B14F-4D97-AF65-F5344CB8AC3E}">
        <p14:creationId xmlns:p14="http://schemas.microsoft.com/office/powerpoint/2010/main" val="326821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010622F-05DA-0BDC-7AE5-90E1B08BD9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1" r="52554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AE89-13BB-11D5-34AB-FB11625C9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431" y="1625639"/>
            <a:ext cx="5066419" cy="3777622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5400" dirty="0">
                <a:solidFill>
                  <a:schemeClr val="tx1"/>
                </a:solidFill>
              </a:rPr>
              <a:t>Thank you for listening.</a:t>
            </a:r>
          </a:p>
          <a:p>
            <a:pPr marL="0" indent="0" algn="ctr">
              <a:buNone/>
            </a:pPr>
            <a:endParaRPr lang="en-GB" sz="5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5400" dirty="0">
                <a:solidFill>
                  <a:schemeClr val="tx1"/>
                </a:solidFill>
              </a:rPr>
              <a:t>Any questions?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63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57C7F-7812-0511-3869-1F5637681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01" y="166910"/>
            <a:ext cx="8911687" cy="683482"/>
          </a:xfrm>
        </p:spPr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52E88-766D-96FE-5188-995F01C6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188" y="954024"/>
            <a:ext cx="11922316" cy="573706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Buchanan, D.A. and Huczynski, A.A. (2023) </a:t>
            </a:r>
            <a:r>
              <a:rPr lang="en-GB" i="1" dirty="0">
                <a:solidFill>
                  <a:schemeClr val="tx1"/>
                </a:solidFill>
              </a:rPr>
              <a:t>Organizational Behaviour</a:t>
            </a:r>
            <a:r>
              <a:rPr lang="en-GB" dirty="0">
                <a:solidFill>
                  <a:schemeClr val="tx1"/>
                </a:solidFill>
              </a:rPr>
              <a:t>. 11th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Harlow: Pearson.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Gillam, S. and Cosford, P. (2021) ‘Organisational structure’, in Gillam, S. </a:t>
            </a:r>
            <a:r>
              <a:rPr lang="en-GB" i="1" dirty="0">
                <a:solidFill>
                  <a:schemeClr val="tx1"/>
                </a:solidFill>
              </a:rPr>
              <a:t>Leadership and Management for Doctors in Training: A Practical Guide</a:t>
            </a:r>
            <a:r>
              <a:rPr lang="en-GB" dirty="0">
                <a:solidFill>
                  <a:schemeClr val="tx1"/>
                </a:solidFill>
              </a:rPr>
              <a:t>. Boca Raton, FL: CRC Press, pp. 26–31.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Mintzberg, H. (2023) </a:t>
            </a:r>
            <a:r>
              <a:rPr lang="en-GB" i="1" dirty="0">
                <a:solidFill>
                  <a:schemeClr val="tx1"/>
                </a:solidFill>
              </a:rPr>
              <a:t>Understanding Organizations...Finally!: Structuring in Sevens</a:t>
            </a:r>
            <a:r>
              <a:rPr lang="en-GB" dirty="0">
                <a:solidFill>
                  <a:schemeClr val="tx1"/>
                </a:solidFill>
              </a:rPr>
              <a:t>. Oakland, CA: Berrett-Koehler Publishers. 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https://books.google.com/books?id=FfmHEAAAQBAJ</a:t>
            </a:r>
            <a:r>
              <a:rPr lang="en-GB" dirty="0">
                <a:solidFill>
                  <a:schemeClr val="tx1"/>
                </a:solidFill>
              </a:rPr>
              <a:t>  (Accessed: 15 June 2026).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Morrisons Corporate (2026) </a:t>
            </a:r>
            <a:r>
              <a:rPr lang="en-GB" i="1" dirty="0">
                <a:solidFill>
                  <a:schemeClr val="tx1"/>
                </a:solidFill>
              </a:rPr>
              <a:t>Company history</a:t>
            </a:r>
            <a:r>
              <a:rPr lang="en-GB" dirty="0">
                <a:solidFill>
                  <a:schemeClr val="tx1"/>
                </a:solidFill>
              </a:rPr>
              <a:t>. Available at: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https://www.morrisons-corporate.com/about-us/company-history/</a:t>
            </a:r>
            <a:r>
              <a:rPr lang="en-GB" dirty="0">
                <a:solidFill>
                  <a:schemeClr val="tx1"/>
                </a:solidFill>
              </a:rPr>
              <a:t> (Accessed: 13 June 2026).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Mullins, L.J. and Rees, G. (2023) </a:t>
            </a:r>
            <a:r>
              <a:rPr lang="en-GB" i="1" dirty="0">
                <a:solidFill>
                  <a:schemeClr val="tx1"/>
                </a:solidFill>
              </a:rPr>
              <a:t>Management and Organisational Behaviour</a:t>
            </a:r>
            <a:r>
              <a:rPr lang="en-GB" dirty="0">
                <a:solidFill>
                  <a:schemeClr val="tx1"/>
                </a:solidFill>
              </a:rPr>
              <a:t>. 13th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Harlow: Pearson Education.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solidFill>
                  <a:schemeClr val="tx1"/>
                </a:solidFill>
              </a:rPr>
              <a:t>Piezunka</a:t>
            </a:r>
            <a:r>
              <a:rPr lang="en-GB" dirty="0">
                <a:solidFill>
                  <a:schemeClr val="tx1"/>
                </a:solidFill>
              </a:rPr>
              <a:t>, H. and Schilke, O. (2023) ‘The dual function of organizational structure: aggregating and shaping individuals’ votes’, </a:t>
            </a:r>
            <a:r>
              <a:rPr lang="en-GB" i="1" dirty="0">
                <a:solidFill>
                  <a:schemeClr val="tx1"/>
                </a:solidFill>
              </a:rPr>
              <a:t>Organization Science</a:t>
            </a:r>
            <a:r>
              <a:rPr lang="en-GB" dirty="0">
                <a:solidFill>
                  <a:schemeClr val="tx1"/>
                </a:solidFill>
              </a:rPr>
              <a:t>, 34(5), pp. 1914–1937. Available at: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https://doi.org/10.1287/orsc.2023.1653</a:t>
            </a:r>
            <a:r>
              <a:rPr lang="en-GB" dirty="0">
                <a:solidFill>
                  <a:schemeClr val="tx1"/>
                </a:solidFill>
              </a:rPr>
              <a:t> (Accessed: 11 June 2026).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Shahani, J. (2020) </a:t>
            </a:r>
            <a:r>
              <a:rPr lang="en-GB" i="1" dirty="0">
                <a:solidFill>
                  <a:schemeClr val="tx1"/>
                </a:solidFill>
              </a:rPr>
              <a:t>Limits and Opportunities of a Matrix Organization: A Study of Coordination Mechanisms within a Multiple Brand Organization</a:t>
            </a:r>
            <a:r>
              <a:rPr lang="en-GB" dirty="0">
                <a:solidFill>
                  <a:schemeClr val="tx1"/>
                </a:solidFill>
              </a:rPr>
              <a:t>. Wiesbaden: Springer </a:t>
            </a:r>
            <a:r>
              <a:rPr lang="en-GB" dirty="0" err="1">
                <a:solidFill>
                  <a:schemeClr val="tx1"/>
                </a:solidFill>
              </a:rPr>
              <a:t>Fachmedien</a:t>
            </a:r>
            <a:r>
              <a:rPr lang="en-GB" dirty="0">
                <a:solidFill>
                  <a:schemeClr val="tx1"/>
                </a:solidFill>
              </a:rPr>
              <a:t> Wiesbaden. Available at: </a:t>
            </a:r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https://books.google.co.uk/books?id=XmMGEAAAQBAJ</a:t>
            </a:r>
            <a:r>
              <a:rPr lang="en-GB" dirty="0">
                <a:solidFill>
                  <a:schemeClr val="tx1"/>
                </a:solidFill>
              </a:rPr>
              <a:t> (Accessed: 13 June 2026).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Yamazaki, T. (2026) ‘Rise of the modern business enterprise and the formation of managerial hierarchies’, in </a:t>
            </a:r>
            <a:r>
              <a:rPr lang="en-GB" i="1" dirty="0">
                <a:solidFill>
                  <a:schemeClr val="tx1"/>
                </a:solidFill>
              </a:rPr>
              <a:t>A History of German Business: In Global Context from the Late 19th Century Until the End of the Second World War</a:t>
            </a:r>
            <a:r>
              <a:rPr lang="en-GB" dirty="0">
                <a:solidFill>
                  <a:schemeClr val="tx1"/>
                </a:solidFill>
              </a:rPr>
              <a:t>. Singapore: Springer Nature Singapore, pp. 139–178.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02682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1512</TotalTime>
  <Words>870</Words>
  <Application>Microsoft Office PowerPoint</Application>
  <PresentationFormat>Widescreen</PresentationFormat>
  <Paragraphs>123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Arial Unicode MS</vt:lpstr>
      <vt:lpstr>Century Gothic</vt:lpstr>
      <vt:lpstr>Wingdings 3</vt:lpstr>
      <vt:lpstr>Wisp</vt:lpstr>
      <vt:lpstr>Name: Mustansir Mahmood Student ID: 2309566 Module code: LCBB4009 Module title: Understanding Organisational Structure and Culture Assignment: Individual Presentation  Lecturer’s name: Aso Abdullah Submission date: 18.06.26</vt:lpstr>
      <vt:lpstr>Three Organisational Structure Designs: A Study of Morrisons</vt:lpstr>
      <vt:lpstr>Introduction</vt:lpstr>
      <vt:lpstr>Overview of Morrisons</vt:lpstr>
      <vt:lpstr>Organisational Structure and Organisation Chart</vt:lpstr>
      <vt:lpstr>Functional structure</vt:lpstr>
      <vt:lpstr>Divisional structure</vt:lpstr>
      <vt:lpstr>Matrix structure</vt:lpstr>
      <vt:lpstr>PowerPoint Presentation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Mustansir Mahmood (2309566)</dc:creator>
  <cp:lastModifiedBy>Mustansir Mahmood (2309566)</cp:lastModifiedBy>
  <cp:revision>62</cp:revision>
  <dcterms:created xsi:type="dcterms:W3CDTF">2026-06-09T16:39:15Z</dcterms:created>
  <dcterms:modified xsi:type="dcterms:W3CDTF">2026-06-18T18:23:47Z</dcterms:modified>
</cp:coreProperties>
</file>