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70" r:id="rId2"/>
    <p:sldId id="256" r:id="rId3"/>
    <p:sldId id="259" r:id="rId4"/>
    <p:sldId id="260" r:id="rId5"/>
    <p:sldId id="262" r:id="rId6"/>
    <p:sldId id="263" r:id="rId7"/>
    <p:sldId id="265" r:id="rId8"/>
    <p:sldId id="267" r:id="rId9"/>
    <p:sldId id="268" r:id="rId10"/>
    <p:sldId id="269"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A2B5E9-CFF7-46A5-8B50-4C6F52D421E1}" v="3001" dt="2020-12-01T20:03:04.908"/>
    <p1510:client id="{4D0BDAF4-1ABD-8665-985F-7B0917E870C5}" v="6" dt="2020-12-02T11:45:36.493"/>
    <p1510:client id="{8012C7A6-6890-FE82-B0A4-8CCD61D6ACA8}" v="210" dt="2020-12-02T22:18:19.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rhayat Osman (2009046)" userId="S::2009046@student.uwtsd.ac.uk::5577534a-e011-419f-833a-f1aef01cf806" providerId="AD" clId="Web-{25A2B5E9-CFF7-46A5-8B50-4C6F52D421E1}"/>
    <pc:docChg chg="addSld delSld modSld sldOrd">
      <pc:chgData name="Nurhayat Osman (2009046)" userId="S::2009046@student.uwtsd.ac.uk::5577534a-e011-419f-833a-f1aef01cf806" providerId="AD" clId="Web-{25A2B5E9-CFF7-46A5-8B50-4C6F52D421E1}" dt="2020-12-01T20:03:04.908" v="3534"/>
      <pc:docMkLst>
        <pc:docMk/>
      </pc:docMkLst>
      <pc:sldChg chg="addSp delSp modSp mod setBg modClrScheme chgLayout modNotes">
        <pc:chgData name="Nurhayat Osman (2009046)" userId="S::2009046@student.uwtsd.ac.uk::5577534a-e011-419f-833a-f1aef01cf806" providerId="AD" clId="Web-{25A2B5E9-CFF7-46A5-8B50-4C6F52D421E1}" dt="2020-12-01T19:37:18.351" v="3349" actId="20577"/>
        <pc:sldMkLst>
          <pc:docMk/>
          <pc:sldMk cId="109857222" sldId="256"/>
        </pc:sldMkLst>
        <pc:spChg chg="mod ord">
          <ac:chgData name="Nurhayat Osman (2009046)" userId="S::2009046@student.uwtsd.ac.uk::5577534a-e011-419f-833a-f1aef01cf806" providerId="AD" clId="Web-{25A2B5E9-CFF7-46A5-8B50-4C6F52D421E1}" dt="2020-12-01T16:20:41.271" v="825"/>
          <ac:spMkLst>
            <pc:docMk/>
            <pc:sldMk cId="109857222" sldId="256"/>
            <ac:spMk id="2" creationId="{00000000-0000-0000-0000-000000000000}"/>
          </ac:spMkLst>
        </pc:spChg>
        <pc:spChg chg="mod ord">
          <ac:chgData name="Nurhayat Osman (2009046)" userId="S::2009046@student.uwtsd.ac.uk::5577534a-e011-419f-833a-f1aef01cf806" providerId="AD" clId="Web-{25A2B5E9-CFF7-46A5-8B50-4C6F52D421E1}" dt="2020-12-01T19:37:18.351" v="3349" actId="20577"/>
          <ac:spMkLst>
            <pc:docMk/>
            <pc:sldMk cId="109857222" sldId="256"/>
            <ac:spMk id="3" creationId="{00000000-0000-0000-0000-000000000000}"/>
          </ac:spMkLst>
        </pc:spChg>
        <pc:spChg chg="add del">
          <ac:chgData name="Nurhayat Osman (2009046)" userId="S::2009046@student.uwtsd.ac.uk::5577534a-e011-419f-833a-f1aef01cf806" providerId="AD" clId="Web-{25A2B5E9-CFF7-46A5-8B50-4C6F52D421E1}" dt="2020-12-01T16:20:41.271" v="825"/>
          <ac:spMkLst>
            <pc:docMk/>
            <pc:sldMk cId="109857222" sldId="256"/>
            <ac:spMk id="5" creationId="{2B566528-1B12-4246-9431-5C2D7D081168}"/>
          </ac:spMkLst>
        </pc:spChg>
        <pc:spChg chg="add del">
          <ac:chgData name="Nurhayat Osman (2009046)" userId="S::2009046@student.uwtsd.ac.uk::5577534a-e011-419f-833a-f1aef01cf806" providerId="AD" clId="Web-{25A2B5E9-CFF7-46A5-8B50-4C6F52D421E1}" dt="2020-12-01T16:20:41.271" v="825"/>
          <ac:spMkLst>
            <pc:docMk/>
            <pc:sldMk cId="109857222" sldId="256"/>
            <ac:spMk id="6" creationId="{2E80C965-DB6D-4F81-9E9E-B027384D0BD6}"/>
          </ac:spMkLst>
        </pc:spChg>
        <pc:spChg chg="add del">
          <ac:chgData name="Nurhayat Osman (2009046)" userId="S::2009046@student.uwtsd.ac.uk::5577534a-e011-419f-833a-f1aef01cf806" providerId="AD" clId="Web-{25A2B5E9-CFF7-46A5-8B50-4C6F52D421E1}" dt="2020-12-01T16:20:41.271" v="825"/>
          <ac:spMkLst>
            <pc:docMk/>
            <pc:sldMk cId="109857222" sldId="256"/>
            <ac:spMk id="7" creationId="{A580F890-B085-4E95-96AA-55AEBEC5CE6E}"/>
          </ac:spMkLst>
        </pc:spChg>
        <pc:spChg chg="add del">
          <ac:chgData name="Nurhayat Osman (2009046)" userId="S::2009046@student.uwtsd.ac.uk::5577534a-e011-419f-833a-f1aef01cf806" providerId="AD" clId="Web-{25A2B5E9-CFF7-46A5-8B50-4C6F52D421E1}" dt="2020-12-01T15:46:20.646" v="48"/>
          <ac:spMkLst>
            <pc:docMk/>
            <pc:sldMk cId="109857222" sldId="256"/>
            <ac:spMk id="8" creationId="{827B839B-9ADE-406B-8590-F1CAEDED45A1}"/>
          </ac:spMkLst>
        </pc:spChg>
        <pc:spChg chg="add del">
          <ac:chgData name="Nurhayat Osman (2009046)" userId="S::2009046@student.uwtsd.ac.uk::5577534a-e011-419f-833a-f1aef01cf806" providerId="AD" clId="Web-{25A2B5E9-CFF7-46A5-8B50-4C6F52D421E1}" dt="2020-12-01T16:20:41.271" v="825"/>
          <ac:spMkLst>
            <pc:docMk/>
            <pc:sldMk cId="109857222" sldId="256"/>
            <ac:spMk id="9" creationId="{D3F51FEB-38FB-4F6C-9F7B-2F2AFAB65463}"/>
          </ac:spMkLst>
        </pc:spChg>
        <pc:spChg chg="add del">
          <ac:chgData name="Nurhayat Osman (2009046)" userId="S::2009046@student.uwtsd.ac.uk::5577534a-e011-419f-833a-f1aef01cf806" providerId="AD" clId="Web-{25A2B5E9-CFF7-46A5-8B50-4C6F52D421E1}" dt="2020-12-01T15:46:20.646" v="48"/>
          <ac:spMkLst>
            <pc:docMk/>
            <pc:sldMk cId="109857222" sldId="256"/>
            <ac:spMk id="10" creationId="{CFE45BF0-46DB-408C-B5F7-7B11716805D4}"/>
          </ac:spMkLst>
        </pc:spChg>
        <pc:spChg chg="add del">
          <ac:chgData name="Nurhayat Osman (2009046)" userId="S::2009046@student.uwtsd.ac.uk::5577534a-e011-419f-833a-f1aef01cf806" providerId="AD" clId="Web-{25A2B5E9-CFF7-46A5-8B50-4C6F52D421E1}" dt="2020-12-01T16:20:41.271" v="825"/>
          <ac:spMkLst>
            <pc:docMk/>
            <pc:sldMk cId="109857222" sldId="256"/>
            <ac:spMk id="11" creationId="{1E547BA6-BAE0-43BB-A7CA-60F69CE252F0}"/>
          </ac:spMkLst>
        </pc:spChg>
        <pc:spChg chg="add del">
          <ac:chgData name="Nurhayat Osman (2009046)" userId="S::2009046@student.uwtsd.ac.uk::5577534a-e011-419f-833a-f1aef01cf806" providerId="AD" clId="Web-{25A2B5E9-CFF7-46A5-8B50-4C6F52D421E1}" dt="2020-12-01T15:46:20.646" v="48"/>
          <ac:spMkLst>
            <pc:docMk/>
            <pc:sldMk cId="109857222" sldId="256"/>
            <ac:spMk id="12" creationId="{2AEBC8F2-97B1-41B4-93F1-2D289E197FBA}"/>
          </ac:spMkLst>
        </pc:spChg>
        <pc:spChg chg="add del">
          <ac:chgData name="Nurhayat Osman (2009046)" userId="S::2009046@student.uwtsd.ac.uk::5577534a-e011-419f-833a-f1aef01cf806" providerId="AD" clId="Web-{25A2B5E9-CFF7-46A5-8B50-4C6F52D421E1}" dt="2020-12-01T16:20:41.271" v="825"/>
          <ac:spMkLst>
            <pc:docMk/>
            <pc:sldMk cId="109857222" sldId="256"/>
            <ac:spMk id="13" creationId="{907EF6B7-1338-4443-8C46-6A318D952DFD}"/>
          </ac:spMkLst>
        </pc:spChg>
        <pc:spChg chg="add del">
          <ac:chgData name="Nurhayat Osman (2009046)" userId="S::2009046@student.uwtsd.ac.uk::5577534a-e011-419f-833a-f1aef01cf806" providerId="AD" clId="Web-{25A2B5E9-CFF7-46A5-8B50-4C6F52D421E1}" dt="2020-12-01T15:46:20.646" v="48"/>
          <ac:spMkLst>
            <pc:docMk/>
            <pc:sldMk cId="109857222" sldId="256"/>
            <ac:spMk id="14" creationId="{472E3A19-F5D5-48FC-BB9C-48C2F68F598B}"/>
          </ac:spMkLst>
        </pc:spChg>
        <pc:spChg chg="add del">
          <ac:chgData name="Nurhayat Osman (2009046)" userId="S::2009046@student.uwtsd.ac.uk::5577534a-e011-419f-833a-f1aef01cf806" providerId="AD" clId="Web-{25A2B5E9-CFF7-46A5-8B50-4C6F52D421E1}" dt="2020-12-01T16:20:41.271" v="825"/>
          <ac:spMkLst>
            <pc:docMk/>
            <pc:sldMk cId="109857222" sldId="256"/>
            <ac:spMk id="15" creationId="{DAAE4CDD-124C-4DCF-9584-B6033B545DD5}"/>
          </ac:spMkLst>
        </pc:spChg>
        <pc:spChg chg="add del">
          <ac:chgData name="Nurhayat Osman (2009046)" userId="S::2009046@student.uwtsd.ac.uk::5577534a-e011-419f-833a-f1aef01cf806" providerId="AD" clId="Web-{25A2B5E9-CFF7-46A5-8B50-4C6F52D421E1}" dt="2020-12-01T15:46:20.646" v="48"/>
          <ac:spMkLst>
            <pc:docMk/>
            <pc:sldMk cId="109857222" sldId="256"/>
            <ac:spMk id="16" creationId="{7A62E32F-BB65-43A8-8EB5-92346890E549}"/>
          </ac:spMkLst>
        </pc:spChg>
        <pc:spChg chg="add del">
          <ac:chgData name="Nurhayat Osman (2009046)" userId="S::2009046@student.uwtsd.ac.uk::5577534a-e011-419f-833a-f1aef01cf806" providerId="AD" clId="Web-{25A2B5E9-CFF7-46A5-8B50-4C6F52D421E1}" dt="2020-12-01T15:46:20.646" v="48"/>
          <ac:spMkLst>
            <pc:docMk/>
            <pc:sldMk cId="109857222" sldId="256"/>
            <ac:spMk id="18" creationId="{14E91B64-9FCC-451E-AFB4-A827D6329367}"/>
          </ac:spMkLst>
        </pc:spChg>
        <pc:spChg chg="add del">
          <ac:chgData name="Nurhayat Osman (2009046)" userId="S::2009046@student.uwtsd.ac.uk::5577534a-e011-419f-833a-f1aef01cf806" providerId="AD" clId="Web-{25A2B5E9-CFF7-46A5-8B50-4C6F52D421E1}" dt="2020-12-01T16:20:41.271" v="825"/>
          <ac:spMkLst>
            <pc:docMk/>
            <pc:sldMk cId="109857222" sldId="256"/>
            <ac:spMk id="20" creationId="{081E4A58-353D-44AE-B2FC-2A74E2E400F7}"/>
          </ac:spMkLst>
        </pc:spChg>
      </pc:sldChg>
      <pc:sldChg chg="addSp delSp modSp new del mod setBg">
        <pc:chgData name="Nurhayat Osman (2009046)" userId="S::2009046@student.uwtsd.ac.uk::5577534a-e011-419f-833a-f1aef01cf806" providerId="AD" clId="Web-{25A2B5E9-CFF7-46A5-8B50-4C6F52D421E1}" dt="2020-12-01T16:26:04.433" v="887"/>
        <pc:sldMkLst>
          <pc:docMk/>
          <pc:sldMk cId="2430836766" sldId="257"/>
        </pc:sldMkLst>
        <pc:spChg chg="mod">
          <ac:chgData name="Nurhayat Osman (2009046)" userId="S::2009046@student.uwtsd.ac.uk::5577534a-e011-419f-833a-f1aef01cf806" providerId="AD" clId="Web-{25A2B5E9-CFF7-46A5-8B50-4C6F52D421E1}" dt="2020-12-01T16:08:29.346" v="232"/>
          <ac:spMkLst>
            <pc:docMk/>
            <pc:sldMk cId="2430836766" sldId="257"/>
            <ac:spMk id="2" creationId="{15131078-3448-4FA7-A27C-6A743223619B}"/>
          </ac:spMkLst>
        </pc:spChg>
        <pc:spChg chg="mod">
          <ac:chgData name="Nurhayat Osman (2009046)" userId="S::2009046@student.uwtsd.ac.uk::5577534a-e011-419f-833a-f1aef01cf806" providerId="AD" clId="Web-{25A2B5E9-CFF7-46A5-8B50-4C6F52D421E1}" dt="2020-12-01T16:08:29.346" v="232"/>
          <ac:spMkLst>
            <pc:docMk/>
            <pc:sldMk cId="2430836766" sldId="257"/>
            <ac:spMk id="3" creationId="{701F51CE-8CCA-443F-B4CC-658C5FD86C1B}"/>
          </ac:spMkLst>
        </pc:spChg>
        <pc:spChg chg="add">
          <ac:chgData name="Nurhayat Osman (2009046)" userId="S::2009046@student.uwtsd.ac.uk::5577534a-e011-419f-833a-f1aef01cf806" providerId="AD" clId="Web-{25A2B5E9-CFF7-46A5-8B50-4C6F52D421E1}" dt="2020-12-01T16:08:29.346" v="232"/>
          <ac:spMkLst>
            <pc:docMk/>
            <pc:sldMk cId="2430836766" sldId="257"/>
            <ac:spMk id="14" creationId="{73C994B4-9721-4148-9EEC-6793CECDE8DD}"/>
          </ac:spMkLst>
        </pc:spChg>
        <pc:spChg chg="add">
          <ac:chgData name="Nurhayat Osman (2009046)" userId="S::2009046@student.uwtsd.ac.uk::5577534a-e011-419f-833a-f1aef01cf806" providerId="AD" clId="Web-{25A2B5E9-CFF7-46A5-8B50-4C6F52D421E1}" dt="2020-12-01T16:08:29.346" v="232"/>
          <ac:spMkLst>
            <pc:docMk/>
            <pc:sldMk cId="2430836766" sldId="257"/>
            <ac:spMk id="16" creationId="{F9D95E49-763A-4886-B038-82F734740554}"/>
          </ac:spMkLst>
        </pc:spChg>
        <pc:spChg chg="add">
          <ac:chgData name="Nurhayat Osman (2009046)" userId="S::2009046@student.uwtsd.ac.uk::5577534a-e011-419f-833a-f1aef01cf806" providerId="AD" clId="Web-{25A2B5E9-CFF7-46A5-8B50-4C6F52D421E1}" dt="2020-12-01T16:08:29.346" v="232"/>
          <ac:spMkLst>
            <pc:docMk/>
            <pc:sldMk cId="2430836766" sldId="257"/>
            <ac:spMk id="18" creationId="{664F60CA-0D35-4EA9-88FF-242F3B56BE23}"/>
          </ac:spMkLst>
        </pc:spChg>
        <pc:spChg chg="add">
          <ac:chgData name="Nurhayat Osman (2009046)" userId="S::2009046@student.uwtsd.ac.uk::5577534a-e011-419f-833a-f1aef01cf806" providerId="AD" clId="Web-{25A2B5E9-CFF7-46A5-8B50-4C6F52D421E1}" dt="2020-12-01T16:08:29.346" v="232"/>
          <ac:spMkLst>
            <pc:docMk/>
            <pc:sldMk cId="2430836766" sldId="257"/>
            <ac:spMk id="20" creationId="{6D95061B-ADFC-4592-8BB1-0D542F6F6436}"/>
          </ac:spMkLst>
        </pc:spChg>
        <pc:picChg chg="add mod ord">
          <ac:chgData name="Nurhayat Osman (2009046)" userId="S::2009046@student.uwtsd.ac.uk::5577534a-e011-419f-833a-f1aef01cf806" providerId="AD" clId="Web-{25A2B5E9-CFF7-46A5-8B50-4C6F52D421E1}" dt="2020-12-01T16:08:29.346" v="232"/>
          <ac:picMkLst>
            <pc:docMk/>
            <pc:sldMk cId="2430836766" sldId="257"/>
            <ac:picMk id="5" creationId="{67A0CE41-1AF8-474B-9BD0-2641AF05E38F}"/>
          </ac:picMkLst>
        </pc:picChg>
        <pc:cxnChg chg="add del">
          <ac:chgData name="Nurhayat Osman (2009046)" userId="S::2009046@student.uwtsd.ac.uk::5577534a-e011-419f-833a-f1aef01cf806" providerId="AD" clId="Web-{25A2B5E9-CFF7-46A5-8B50-4C6F52D421E1}" dt="2020-12-01T16:08:29.346" v="232"/>
          <ac:cxnSpMkLst>
            <pc:docMk/>
            <pc:sldMk cId="2430836766" sldId="257"/>
            <ac:cxnSpMk id="9" creationId="{A7F400EE-A8A5-48AF-B4D6-291B52C6F0B0}"/>
          </ac:cxnSpMkLst>
        </pc:cxnChg>
        <pc:cxnChg chg="add">
          <ac:chgData name="Nurhayat Osman (2009046)" userId="S::2009046@student.uwtsd.ac.uk::5577534a-e011-419f-833a-f1aef01cf806" providerId="AD" clId="Web-{25A2B5E9-CFF7-46A5-8B50-4C6F52D421E1}" dt="2020-12-01T16:08:29.346" v="232"/>
          <ac:cxnSpMkLst>
            <pc:docMk/>
            <pc:sldMk cId="2430836766" sldId="257"/>
            <ac:cxnSpMk id="22" creationId="{F085D7B9-E066-4923-8CB7-294BF306296A}"/>
          </ac:cxnSpMkLst>
        </pc:cxnChg>
        <pc:cxnChg chg="add">
          <ac:chgData name="Nurhayat Osman (2009046)" userId="S::2009046@student.uwtsd.ac.uk::5577534a-e011-419f-833a-f1aef01cf806" providerId="AD" clId="Web-{25A2B5E9-CFF7-46A5-8B50-4C6F52D421E1}" dt="2020-12-01T16:08:29.346" v="232"/>
          <ac:cxnSpMkLst>
            <pc:docMk/>
            <pc:sldMk cId="2430836766" sldId="257"/>
            <ac:cxnSpMk id="24" creationId="{D88078E8-75E8-4FE2-A60F-C677E3D6B159}"/>
          </ac:cxnSpMkLst>
        </pc:cxnChg>
      </pc:sldChg>
      <pc:sldChg chg="addSp delSp modSp new del mod setBg modNotes">
        <pc:chgData name="Nurhayat Osman (2009046)" userId="S::2009046@student.uwtsd.ac.uk::5577534a-e011-419f-833a-f1aef01cf806" providerId="AD" clId="Web-{25A2B5E9-CFF7-46A5-8B50-4C6F52D421E1}" dt="2020-12-01T20:00:28.241" v="3531"/>
        <pc:sldMkLst>
          <pc:docMk/>
          <pc:sldMk cId="1918248469" sldId="258"/>
        </pc:sldMkLst>
        <pc:spChg chg="mod">
          <ac:chgData name="Nurhayat Osman (2009046)" userId="S::2009046@student.uwtsd.ac.uk::5577534a-e011-419f-833a-f1aef01cf806" providerId="AD" clId="Web-{25A2B5E9-CFF7-46A5-8B50-4C6F52D421E1}" dt="2020-12-01T17:02:17.831" v="1262"/>
          <ac:spMkLst>
            <pc:docMk/>
            <pc:sldMk cId="1918248469" sldId="258"/>
            <ac:spMk id="2" creationId="{1027ECEB-400E-4023-8BB9-4A950D70E1DF}"/>
          </ac:spMkLst>
        </pc:spChg>
        <pc:spChg chg="mod">
          <ac:chgData name="Nurhayat Osman (2009046)" userId="S::2009046@student.uwtsd.ac.uk::5577534a-e011-419f-833a-f1aef01cf806" providerId="AD" clId="Web-{25A2B5E9-CFF7-46A5-8B50-4C6F52D421E1}" dt="2020-12-01T18:10:48.606" v="2806" actId="14100"/>
          <ac:spMkLst>
            <pc:docMk/>
            <pc:sldMk cId="1918248469" sldId="258"/>
            <ac:spMk id="3" creationId="{1ACA2054-5A26-4186-85B2-15893C00D828}"/>
          </ac:spMkLst>
        </pc:spChg>
        <pc:spChg chg="add del">
          <ac:chgData name="Nurhayat Osman (2009046)" userId="S::2009046@student.uwtsd.ac.uk::5577534a-e011-419f-833a-f1aef01cf806" providerId="AD" clId="Web-{25A2B5E9-CFF7-46A5-8B50-4C6F52D421E1}" dt="2020-12-01T17:02:17.831" v="1262"/>
          <ac:spMkLst>
            <pc:docMk/>
            <pc:sldMk cId="1918248469" sldId="258"/>
            <ac:spMk id="8" creationId="{907EF6B7-1338-4443-8C46-6A318D952DFD}"/>
          </ac:spMkLst>
        </pc:spChg>
        <pc:spChg chg="add del">
          <ac:chgData name="Nurhayat Osman (2009046)" userId="S::2009046@student.uwtsd.ac.uk::5577534a-e011-419f-833a-f1aef01cf806" providerId="AD" clId="Web-{25A2B5E9-CFF7-46A5-8B50-4C6F52D421E1}" dt="2020-12-01T17:02:17.831" v="1262"/>
          <ac:spMkLst>
            <pc:docMk/>
            <pc:sldMk cId="1918248469" sldId="258"/>
            <ac:spMk id="10" creationId="{DAAE4CDD-124C-4DCF-9584-B6033B545DD5}"/>
          </ac:spMkLst>
        </pc:spChg>
        <pc:spChg chg="add del">
          <ac:chgData name="Nurhayat Osman (2009046)" userId="S::2009046@student.uwtsd.ac.uk::5577534a-e011-419f-833a-f1aef01cf806" providerId="AD" clId="Web-{25A2B5E9-CFF7-46A5-8B50-4C6F52D421E1}" dt="2020-12-01T17:02:17.831" v="1262"/>
          <ac:spMkLst>
            <pc:docMk/>
            <pc:sldMk cId="1918248469" sldId="258"/>
            <ac:spMk id="12" creationId="{081E4A58-353D-44AE-B2FC-2A74E2E400F7}"/>
          </ac:spMkLst>
        </pc:spChg>
      </pc:sldChg>
      <pc:sldChg chg="addSp delSp modSp new mod setBg modNotes">
        <pc:chgData name="Nurhayat Osman (2009046)" userId="S::2009046@student.uwtsd.ac.uk::5577534a-e011-419f-833a-f1aef01cf806" providerId="AD" clId="Web-{25A2B5E9-CFF7-46A5-8B50-4C6F52D421E1}" dt="2020-12-01T18:42:44.204" v="2923"/>
        <pc:sldMkLst>
          <pc:docMk/>
          <pc:sldMk cId="1198755617" sldId="259"/>
        </pc:sldMkLst>
        <pc:spChg chg="add del">
          <ac:chgData name="Nurhayat Osman (2009046)" userId="S::2009046@student.uwtsd.ac.uk::5577534a-e011-419f-833a-f1aef01cf806" providerId="AD" clId="Web-{25A2B5E9-CFF7-46A5-8B50-4C6F52D421E1}" dt="2020-12-01T16:34:26.233" v="1007"/>
          <ac:spMkLst>
            <pc:docMk/>
            <pc:sldMk cId="1198755617" sldId="259"/>
            <ac:spMk id="4" creationId="{F3060C83-F051-4F0E-ABAD-AA0DFC48B218}"/>
          </ac:spMkLst>
        </pc:spChg>
        <pc:spChg chg="add mod">
          <ac:chgData name="Nurhayat Osman (2009046)" userId="S::2009046@student.uwtsd.ac.uk::5577534a-e011-419f-833a-f1aef01cf806" providerId="AD" clId="Web-{25A2B5E9-CFF7-46A5-8B50-4C6F52D421E1}" dt="2020-12-01T17:30:51.650" v="1801" actId="20577"/>
          <ac:spMkLst>
            <pc:docMk/>
            <pc:sldMk cId="1198755617" sldId="259"/>
            <ac:spMk id="6" creationId="{B22A6061-262B-4856-831D-3D7F542CA0C0}"/>
          </ac:spMkLst>
        </pc:spChg>
        <pc:spChg chg="add del">
          <ac:chgData name="Nurhayat Osman (2009046)" userId="S::2009046@student.uwtsd.ac.uk::5577534a-e011-419f-833a-f1aef01cf806" providerId="AD" clId="Web-{25A2B5E9-CFF7-46A5-8B50-4C6F52D421E1}" dt="2020-12-01T16:34:02.169" v="997"/>
          <ac:spMkLst>
            <pc:docMk/>
            <pc:sldMk cId="1198755617" sldId="259"/>
            <ac:spMk id="7" creationId="{42A4FC2C-047E-45A5-965D-8E1E3BF09BC6}"/>
          </ac:spMkLst>
        </pc:spChg>
        <pc:spChg chg="add del">
          <ac:chgData name="Nurhayat Osman (2009046)" userId="S::2009046@student.uwtsd.ac.uk::5577534a-e011-419f-833a-f1aef01cf806" providerId="AD" clId="Web-{25A2B5E9-CFF7-46A5-8B50-4C6F52D421E1}" dt="2020-12-01T16:48:15.462" v="1025"/>
          <ac:spMkLst>
            <pc:docMk/>
            <pc:sldMk cId="1198755617" sldId="259"/>
            <ac:spMk id="8" creationId="{F3060C83-F051-4F0E-ABAD-AA0DFC48B218}"/>
          </ac:spMkLst>
        </pc:spChg>
        <pc:spChg chg="add del">
          <ac:chgData name="Nurhayat Osman (2009046)" userId="S::2009046@student.uwtsd.ac.uk::5577534a-e011-419f-833a-f1aef01cf806" providerId="AD" clId="Web-{25A2B5E9-CFF7-46A5-8B50-4C6F52D421E1}" dt="2020-12-01T16:34:26.233" v="1007"/>
          <ac:spMkLst>
            <pc:docMk/>
            <pc:sldMk cId="1198755617" sldId="259"/>
            <ac:spMk id="9" creationId="{83C98ABE-055B-441F-B07E-44F97F083C39}"/>
          </ac:spMkLst>
        </pc:spChg>
        <pc:spChg chg="add del">
          <ac:chgData name="Nurhayat Osman (2009046)" userId="S::2009046@student.uwtsd.ac.uk::5577534a-e011-419f-833a-f1aef01cf806" providerId="AD" clId="Web-{25A2B5E9-CFF7-46A5-8B50-4C6F52D421E1}" dt="2020-12-01T16:48:15.462" v="1025"/>
          <ac:spMkLst>
            <pc:docMk/>
            <pc:sldMk cId="1198755617" sldId="259"/>
            <ac:spMk id="10" creationId="{83C98ABE-055B-441F-B07E-44F97F083C39}"/>
          </ac:spMkLst>
        </pc:spChg>
        <pc:spChg chg="add del">
          <ac:chgData name="Nurhayat Osman (2009046)" userId="S::2009046@student.uwtsd.ac.uk::5577534a-e011-419f-833a-f1aef01cf806" providerId="AD" clId="Web-{25A2B5E9-CFF7-46A5-8B50-4C6F52D421E1}" dt="2020-12-01T16:34:26.233" v="1007"/>
          <ac:spMkLst>
            <pc:docMk/>
            <pc:sldMk cId="1198755617" sldId="259"/>
            <ac:spMk id="11" creationId="{29FDB030-9B49-4CED-8CCD-4D99382388AC}"/>
          </ac:spMkLst>
        </pc:spChg>
        <pc:spChg chg="add del">
          <ac:chgData name="Nurhayat Osman (2009046)" userId="S::2009046@student.uwtsd.ac.uk::5577534a-e011-419f-833a-f1aef01cf806" providerId="AD" clId="Web-{25A2B5E9-CFF7-46A5-8B50-4C6F52D421E1}" dt="2020-12-01T16:48:15.462" v="1025"/>
          <ac:spMkLst>
            <pc:docMk/>
            <pc:sldMk cId="1198755617" sldId="259"/>
            <ac:spMk id="12" creationId="{29FDB030-9B49-4CED-8CCD-4D99382388AC}"/>
          </ac:spMkLst>
        </pc:spChg>
        <pc:spChg chg="add del">
          <ac:chgData name="Nurhayat Osman (2009046)" userId="S::2009046@student.uwtsd.ac.uk::5577534a-e011-419f-833a-f1aef01cf806" providerId="AD" clId="Web-{25A2B5E9-CFF7-46A5-8B50-4C6F52D421E1}" dt="2020-12-01T16:34:26.233" v="1007"/>
          <ac:spMkLst>
            <pc:docMk/>
            <pc:sldMk cId="1198755617" sldId="259"/>
            <ac:spMk id="13" creationId="{3783CA14-24A1-485C-8B30-D6A5D87987AD}"/>
          </ac:spMkLst>
        </pc:spChg>
        <pc:spChg chg="add del">
          <ac:chgData name="Nurhayat Osman (2009046)" userId="S::2009046@student.uwtsd.ac.uk::5577534a-e011-419f-833a-f1aef01cf806" providerId="AD" clId="Web-{25A2B5E9-CFF7-46A5-8B50-4C6F52D421E1}" dt="2020-12-01T16:48:15.462" v="1025"/>
          <ac:spMkLst>
            <pc:docMk/>
            <pc:sldMk cId="1198755617" sldId="259"/>
            <ac:spMk id="14" creationId="{3783CA14-24A1-485C-8B30-D6A5D87987AD}"/>
          </ac:spMkLst>
        </pc:spChg>
        <pc:spChg chg="add del">
          <ac:chgData name="Nurhayat Osman (2009046)" userId="S::2009046@student.uwtsd.ac.uk::5577534a-e011-419f-833a-f1aef01cf806" providerId="AD" clId="Web-{25A2B5E9-CFF7-46A5-8B50-4C6F52D421E1}" dt="2020-12-01T16:34:26.233" v="1007"/>
          <ac:spMkLst>
            <pc:docMk/>
            <pc:sldMk cId="1198755617" sldId="259"/>
            <ac:spMk id="15" creationId="{9A97C86A-04D6-40F7-AE84-31AB43E6A846}"/>
          </ac:spMkLst>
        </pc:spChg>
        <pc:spChg chg="add del">
          <ac:chgData name="Nurhayat Osman (2009046)" userId="S::2009046@student.uwtsd.ac.uk::5577534a-e011-419f-833a-f1aef01cf806" providerId="AD" clId="Web-{25A2B5E9-CFF7-46A5-8B50-4C6F52D421E1}" dt="2020-12-01T16:48:15.462" v="1025"/>
          <ac:spMkLst>
            <pc:docMk/>
            <pc:sldMk cId="1198755617" sldId="259"/>
            <ac:spMk id="16" creationId="{9A97C86A-04D6-40F7-AE84-31AB43E6A846}"/>
          </ac:spMkLst>
        </pc:spChg>
        <pc:spChg chg="add del">
          <ac:chgData name="Nurhayat Osman (2009046)" userId="S::2009046@student.uwtsd.ac.uk::5577534a-e011-419f-833a-f1aef01cf806" providerId="AD" clId="Web-{25A2B5E9-CFF7-46A5-8B50-4C6F52D421E1}" dt="2020-12-01T16:34:26.233" v="1007"/>
          <ac:spMkLst>
            <pc:docMk/>
            <pc:sldMk cId="1198755617" sldId="259"/>
            <ac:spMk id="17" creationId="{FF9F2414-84E8-453E-B1F3-389FDE8192D9}"/>
          </ac:spMkLst>
        </pc:spChg>
        <pc:spChg chg="add del">
          <ac:chgData name="Nurhayat Osman (2009046)" userId="S::2009046@student.uwtsd.ac.uk::5577534a-e011-419f-833a-f1aef01cf806" providerId="AD" clId="Web-{25A2B5E9-CFF7-46A5-8B50-4C6F52D421E1}" dt="2020-12-01T16:48:15.462" v="1025"/>
          <ac:spMkLst>
            <pc:docMk/>
            <pc:sldMk cId="1198755617" sldId="259"/>
            <ac:spMk id="18" creationId="{FF9F2414-84E8-453E-B1F3-389FDE8192D9}"/>
          </ac:spMkLst>
        </pc:spChg>
        <pc:spChg chg="add del">
          <ac:chgData name="Nurhayat Osman (2009046)" userId="S::2009046@student.uwtsd.ac.uk::5577534a-e011-419f-833a-f1aef01cf806" providerId="AD" clId="Web-{25A2B5E9-CFF7-46A5-8B50-4C6F52D421E1}" dt="2020-12-01T16:34:26.233" v="1007"/>
          <ac:spMkLst>
            <pc:docMk/>
            <pc:sldMk cId="1198755617" sldId="259"/>
            <ac:spMk id="19" creationId="{3ECA69A1-7536-43AC-85EF-C7106179F5ED}"/>
          </ac:spMkLst>
        </pc:spChg>
        <pc:spChg chg="add del">
          <ac:chgData name="Nurhayat Osman (2009046)" userId="S::2009046@student.uwtsd.ac.uk::5577534a-e011-419f-833a-f1aef01cf806" providerId="AD" clId="Web-{25A2B5E9-CFF7-46A5-8B50-4C6F52D421E1}" dt="2020-12-01T16:48:15.462" v="1025"/>
          <ac:spMkLst>
            <pc:docMk/>
            <pc:sldMk cId="1198755617" sldId="259"/>
            <ac:spMk id="20" creationId="{3ECA69A1-7536-43AC-85EF-C7106179F5ED}"/>
          </ac:spMkLst>
        </pc:spChg>
        <pc:spChg chg="add del">
          <ac:chgData name="Nurhayat Osman (2009046)" userId="S::2009046@student.uwtsd.ac.uk::5577534a-e011-419f-833a-f1aef01cf806" providerId="AD" clId="Web-{25A2B5E9-CFF7-46A5-8B50-4C6F52D421E1}" dt="2020-12-01T16:50:53.722" v="1029"/>
          <ac:spMkLst>
            <pc:docMk/>
            <pc:sldMk cId="1198755617" sldId="259"/>
            <ac:spMk id="21" creationId="{57845966-6EFC-468A-9CC7-BAB4B95854E7}"/>
          </ac:spMkLst>
        </pc:spChg>
        <pc:spChg chg="add del">
          <ac:chgData name="Nurhayat Osman (2009046)" userId="S::2009046@student.uwtsd.ac.uk::5577534a-e011-419f-833a-f1aef01cf806" providerId="AD" clId="Web-{25A2B5E9-CFF7-46A5-8B50-4C6F52D421E1}" dt="2020-12-01T16:50:53.722" v="1029"/>
          <ac:spMkLst>
            <pc:docMk/>
            <pc:sldMk cId="1198755617" sldId="259"/>
            <ac:spMk id="23" creationId="{ADAD1991-FFD1-4E94-ABAB-7560D33008E4}"/>
          </ac:spMkLst>
        </pc:spChg>
        <pc:spChg chg="add">
          <ac:chgData name="Nurhayat Osman (2009046)" userId="S::2009046@student.uwtsd.ac.uk::5577534a-e011-419f-833a-f1aef01cf806" providerId="AD" clId="Web-{25A2B5E9-CFF7-46A5-8B50-4C6F52D421E1}" dt="2020-12-01T16:50:53.722" v="1030"/>
          <ac:spMkLst>
            <pc:docMk/>
            <pc:sldMk cId="1198755617" sldId="259"/>
            <ac:spMk id="24" creationId="{F3060C83-F051-4F0E-ABAD-AA0DFC48B218}"/>
          </ac:spMkLst>
        </pc:spChg>
        <pc:spChg chg="add">
          <ac:chgData name="Nurhayat Osman (2009046)" userId="S::2009046@student.uwtsd.ac.uk::5577534a-e011-419f-833a-f1aef01cf806" providerId="AD" clId="Web-{25A2B5E9-CFF7-46A5-8B50-4C6F52D421E1}" dt="2020-12-01T16:50:53.722" v="1030"/>
          <ac:spMkLst>
            <pc:docMk/>
            <pc:sldMk cId="1198755617" sldId="259"/>
            <ac:spMk id="25" creationId="{83C98ABE-055B-441F-B07E-44F97F083C39}"/>
          </ac:spMkLst>
        </pc:spChg>
        <pc:spChg chg="add">
          <ac:chgData name="Nurhayat Osman (2009046)" userId="S::2009046@student.uwtsd.ac.uk::5577534a-e011-419f-833a-f1aef01cf806" providerId="AD" clId="Web-{25A2B5E9-CFF7-46A5-8B50-4C6F52D421E1}" dt="2020-12-01T16:50:53.722" v="1030"/>
          <ac:spMkLst>
            <pc:docMk/>
            <pc:sldMk cId="1198755617" sldId="259"/>
            <ac:spMk id="26" creationId="{29FDB030-9B49-4CED-8CCD-4D99382388AC}"/>
          </ac:spMkLst>
        </pc:spChg>
        <pc:spChg chg="add">
          <ac:chgData name="Nurhayat Osman (2009046)" userId="S::2009046@student.uwtsd.ac.uk::5577534a-e011-419f-833a-f1aef01cf806" providerId="AD" clId="Web-{25A2B5E9-CFF7-46A5-8B50-4C6F52D421E1}" dt="2020-12-01T16:50:53.722" v="1030"/>
          <ac:spMkLst>
            <pc:docMk/>
            <pc:sldMk cId="1198755617" sldId="259"/>
            <ac:spMk id="27" creationId="{3783CA14-24A1-485C-8B30-D6A5D87987AD}"/>
          </ac:spMkLst>
        </pc:spChg>
        <pc:spChg chg="add">
          <ac:chgData name="Nurhayat Osman (2009046)" userId="S::2009046@student.uwtsd.ac.uk::5577534a-e011-419f-833a-f1aef01cf806" providerId="AD" clId="Web-{25A2B5E9-CFF7-46A5-8B50-4C6F52D421E1}" dt="2020-12-01T16:50:53.722" v="1030"/>
          <ac:spMkLst>
            <pc:docMk/>
            <pc:sldMk cId="1198755617" sldId="259"/>
            <ac:spMk id="28" creationId="{9A97C86A-04D6-40F7-AE84-31AB43E6A846}"/>
          </ac:spMkLst>
        </pc:spChg>
        <pc:spChg chg="add">
          <ac:chgData name="Nurhayat Osman (2009046)" userId="S::2009046@student.uwtsd.ac.uk::5577534a-e011-419f-833a-f1aef01cf806" providerId="AD" clId="Web-{25A2B5E9-CFF7-46A5-8B50-4C6F52D421E1}" dt="2020-12-01T16:50:53.722" v="1030"/>
          <ac:spMkLst>
            <pc:docMk/>
            <pc:sldMk cId="1198755617" sldId="259"/>
            <ac:spMk id="29" creationId="{FF9F2414-84E8-453E-B1F3-389FDE8192D9}"/>
          </ac:spMkLst>
        </pc:spChg>
        <pc:spChg chg="add">
          <ac:chgData name="Nurhayat Osman (2009046)" userId="S::2009046@student.uwtsd.ac.uk::5577534a-e011-419f-833a-f1aef01cf806" providerId="AD" clId="Web-{25A2B5E9-CFF7-46A5-8B50-4C6F52D421E1}" dt="2020-12-01T16:50:53.722" v="1030"/>
          <ac:spMkLst>
            <pc:docMk/>
            <pc:sldMk cId="1198755617" sldId="259"/>
            <ac:spMk id="30" creationId="{3ECA69A1-7536-43AC-85EF-C7106179F5ED}"/>
          </ac:spMkLst>
        </pc:spChg>
        <pc:picChg chg="add del mod">
          <ac:chgData name="Nurhayat Osman (2009046)" userId="S::2009046@student.uwtsd.ac.uk::5577534a-e011-419f-833a-f1aef01cf806" providerId="AD" clId="Web-{25A2B5E9-CFF7-46A5-8B50-4C6F52D421E1}" dt="2020-12-01T16:34:27.108" v="1008"/>
          <ac:picMkLst>
            <pc:docMk/>
            <pc:sldMk cId="1198755617" sldId="259"/>
            <ac:picMk id="2" creationId="{F30538B6-50F3-47F3-92E2-3E69041E3FDF}"/>
          </ac:picMkLst>
        </pc:picChg>
        <pc:picChg chg="add del mod">
          <ac:chgData name="Nurhayat Osman (2009046)" userId="S::2009046@student.uwtsd.ac.uk::5577534a-e011-419f-833a-f1aef01cf806" providerId="AD" clId="Web-{25A2B5E9-CFF7-46A5-8B50-4C6F52D421E1}" dt="2020-12-01T16:48:16.368" v="1026"/>
          <ac:picMkLst>
            <pc:docMk/>
            <pc:sldMk cId="1198755617" sldId="259"/>
            <ac:picMk id="3" creationId="{38C11105-31FB-4FB2-A1B0-E7EC942B76DD}"/>
          </ac:picMkLst>
        </pc:picChg>
        <pc:picChg chg="add mod">
          <ac:chgData name="Nurhayat Osman (2009046)" userId="S::2009046@student.uwtsd.ac.uk::5577534a-e011-419f-833a-f1aef01cf806" providerId="AD" clId="Web-{25A2B5E9-CFF7-46A5-8B50-4C6F52D421E1}" dt="2020-12-01T16:51:05.270" v="1034" actId="14100"/>
          <ac:picMkLst>
            <pc:docMk/>
            <pc:sldMk cId="1198755617" sldId="259"/>
            <ac:picMk id="5" creationId="{B76B9826-E9AC-4451-9AFD-2334FBCBB3A5}"/>
          </ac:picMkLst>
        </pc:picChg>
        <pc:picChg chg="add del">
          <ac:chgData name="Nurhayat Osman (2009046)" userId="S::2009046@student.uwtsd.ac.uk::5577534a-e011-419f-833a-f1aef01cf806" providerId="AD" clId="Web-{25A2B5E9-CFF7-46A5-8B50-4C6F52D421E1}" dt="2020-12-01T16:50:53.722" v="1029"/>
          <ac:picMkLst>
            <pc:docMk/>
            <pc:sldMk cId="1198755617" sldId="259"/>
            <ac:picMk id="22" creationId="{75554383-98AF-4A47-BB65-705FAAA4BE6A}"/>
          </ac:picMkLst>
        </pc:picChg>
      </pc:sldChg>
      <pc:sldChg chg="addSp delSp modSp new mod ord setBg modNotes">
        <pc:chgData name="Nurhayat Osman (2009046)" userId="S::2009046@student.uwtsd.ac.uk::5577534a-e011-419f-833a-f1aef01cf806" providerId="AD" clId="Web-{25A2B5E9-CFF7-46A5-8B50-4C6F52D421E1}" dt="2020-12-01T18:09:02.162" v="2435"/>
        <pc:sldMkLst>
          <pc:docMk/>
          <pc:sldMk cId="3378213939" sldId="260"/>
        </pc:sldMkLst>
        <pc:spChg chg="del mod">
          <ac:chgData name="Nurhayat Osman (2009046)" userId="S::2009046@student.uwtsd.ac.uk::5577534a-e011-419f-833a-f1aef01cf806" providerId="AD" clId="Web-{25A2B5E9-CFF7-46A5-8B50-4C6F52D421E1}" dt="2020-12-01T17:37:56.241" v="1878"/>
          <ac:spMkLst>
            <pc:docMk/>
            <pc:sldMk cId="3378213939" sldId="260"/>
            <ac:spMk id="2" creationId="{3680999A-04C3-4A1D-8B4A-14A32C3A5456}"/>
          </ac:spMkLst>
        </pc:spChg>
        <pc:spChg chg="add mod">
          <ac:chgData name="Nurhayat Osman (2009046)" userId="S::2009046@student.uwtsd.ac.uk::5577534a-e011-419f-833a-f1aef01cf806" providerId="AD" clId="Web-{25A2B5E9-CFF7-46A5-8B50-4C6F52D421E1}" dt="2020-12-01T17:31:19.261" v="1808" actId="20577"/>
          <ac:spMkLst>
            <pc:docMk/>
            <pc:sldMk cId="3378213939" sldId="260"/>
            <ac:spMk id="4" creationId="{BCA7953D-622A-4478-83D1-94AEDE1034EE}"/>
          </ac:spMkLst>
        </pc:spChg>
        <pc:spChg chg="add del mod">
          <ac:chgData name="Nurhayat Osman (2009046)" userId="S::2009046@student.uwtsd.ac.uk::5577534a-e011-419f-833a-f1aef01cf806" providerId="AD" clId="Web-{25A2B5E9-CFF7-46A5-8B50-4C6F52D421E1}" dt="2020-12-01T17:38:27.618" v="1887"/>
          <ac:spMkLst>
            <pc:docMk/>
            <pc:sldMk cId="3378213939" sldId="260"/>
            <ac:spMk id="6" creationId="{0985BA11-B94A-47A2-9930-0087C8F02114}"/>
          </ac:spMkLst>
        </pc:spChg>
        <pc:spChg chg="add mod">
          <ac:chgData name="Nurhayat Osman (2009046)" userId="S::2009046@student.uwtsd.ac.uk::5577534a-e011-419f-833a-f1aef01cf806" providerId="AD" clId="Web-{25A2B5E9-CFF7-46A5-8B50-4C6F52D421E1}" dt="2020-12-01T17:38:16.883" v="1886" actId="14100"/>
          <ac:spMkLst>
            <pc:docMk/>
            <pc:sldMk cId="3378213939" sldId="260"/>
            <ac:spMk id="7" creationId="{8D0ED4A5-A5EF-4DA0-8BF0-E7F71C75C45E}"/>
          </ac:spMkLst>
        </pc:spChg>
        <pc:spChg chg="add">
          <ac:chgData name="Nurhayat Osman (2009046)" userId="S::2009046@student.uwtsd.ac.uk::5577534a-e011-419f-833a-f1aef01cf806" providerId="AD" clId="Web-{25A2B5E9-CFF7-46A5-8B50-4C6F52D421E1}" dt="2020-12-01T17:29:47.943" v="1790"/>
          <ac:spMkLst>
            <pc:docMk/>
            <pc:sldMk cId="3378213939" sldId="260"/>
            <ac:spMk id="8" creationId="{07322A9E-F1EC-405E-8971-BA906EFFCCB8}"/>
          </ac:spMkLst>
        </pc:spChg>
        <pc:spChg chg="add mod">
          <ac:chgData name="Nurhayat Osman (2009046)" userId="S::2009046@student.uwtsd.ac.uk::5577534a-e011-419f-833a-f1aef01cf806" providerId="AD" clId="Web-{25A2B5E9-CFF7-46A5-8B50-4C6F52D421E1}" dt="2020-12-01T18:07:27.609" v="2428" actId="20577"/>
          <ac:spMkLst>
            <pc:docMk/>
            <pc:sldMk cId="3378213939" sldId="260"/>
            <ac:spMk id="9" creationId="{30645F71-7B60-48AE-8358-2D872A6D240F}"/>
          </ac:spMkLst>
        </pc:spChg>
        <pc:spChg chg="add">
          <ac:chgData name="Nurhayat Osman (2009046)" userId="S::2009046@student.uwtsd.ac.uk::5577534a-e011-419f-833a-f1aef01cf806" providerId="AD" clId="Web-{25A2B5E9-CFF7-46A5-8B50-4C6F52D421E1}" dt="2020-12-01T17:29:47.943" v="1790"/>
          <ac:spMkLst>
            <pc:docMk/>
            <pc:sldMk cId="3378213939" sldId="260"/>
            <ac:spMk id="10" creationId="{A5704422-1118-4FD1-95AD-29A064EB80D9}"/>
          </ac:spMkLst>
        </pc:spChg>
        <pc:spChg chg="add">
          <ac:chgData name="Nurhayat Osman (2009046)" userId="S::2009046@student.uwtsd.ac.uk::5577534a-e011-419f-833a-f1aef01cf806" providerId="AD" clId="Web-{25A2B5E9-CFF7-46A5-8B50-4C6F52D421E1}" dt="2020-12-01T17:29:47.943" v="1790"/>
          <ac:spMkLst>
            <pc:docMk/>
            <pc:sldMk cId="3378213939" sldId="260"/>
            <ac:spMk id="12" creationId="{A88B2AAA-B805-498E-A9E6-98B885855498}"/>
          </ac:spMkLst>
        </pc:spChg>
        <pc:spChg chg="add">
          <ac:chgData name="Nurhayat Osman (2009046)" userId="S::2009046@student.uwtsd.ac.uk::5577534a-e011-419f-833a-f1aef01cf806" providerId="AD" clId="Web-{25A2B5E9-CFF7-46A5-8B50-4C6F52D421E1}" dt="2020-12-01T17:29:47.943" v="1790"/>
          <ac:spMkLst>
            <pc:docMk/>
            <pc:sldMk cId="3378213939" sldId="260"/>
            <ac:spMk id="14" creationId="{9B8051E0-19D7-43E1-BFD9-E6DBFEB3A3F1}"/>
          </ac:spMkLst>
        </pc:spChg>
        <pc:spChg chg="add">
          <ac:chgData name="Nurhayat Osman (2009046)" userId="S::2009046@student.uwtsd.ac.uk::5577534a-e011-419f-833a-f1aef01cf806" providerId="AD" clId="Web-{25A2B5E9-CFF7-46A5-8B50-4C6F52D421E1}" dt="2020-12-01T17:29:47.943" v="1790"/>
          <ac:spMkLst>
            <pc:docMk/>
            <pc:sldMk cId="3378213939" sldId="260"/>
            <ac:spMk id="16" creationId="{4EDB2B02-86A2-46F5-A4BE-B7D9B10411D6}"/>
          </ac:spMkLst>
        </pc:spChg>
        <pc:spChg chg="add">
          <ac:chgData name="Nurhayat Osman (2009046)" userId="S::2009046@student.uwtsd.ac.uk::5577534a-e011-419f-833a-f1aef01cf806" providerId="AD" clId="Web-{25A2B5E9-CFF7-46A5-8B50-4C6F52D421E1}" dt="2020-12-01T17:29:47.943" v="1790"/>
          <ac:spMkLst>
            <pc:docMk/>
            <pc:sldMk cId="3378213939" sldId="260"/>
            <ac:spMk id="18" creationId="{43954639-FB5D-41F4-9560-6F6DFE778425}"/>
          </ac:spMkLst>
        </pc:spChg>
        <pc:spChg chg="add">
          <ac:chgData name="Nurhayat Osman (2009046)" userId="S::2009046@student.uwtsd.ac.uk::5577534a-e011-419f-833a-f1aef01cf806" providerId="AD" clId="Web-{25A2B5E9-CFF7-46A5-8B50-4C6F52D421E1}" dt="2020-12-01T17:29:47.943" v="1790"/>
          <ac:spMkLst>
            <pc:docMk/>
            <pc:sldMk cId="3378213939" sldId="260"/>
            <ac:spMk id="20" creationId="{E898931C-0323-41FA-A036-20F818B1FF81}"/>
          </ac:spMkLst>
        </pc:spChg>
        <pc:spChg chg="add">
          <ac:chgData name="Nurhayat Osman (2009046)" userId="S::2009046@student.uwtsd.ac.uk::5577534a-e011-419f-833a-f1aef01cf806" providerId="AD" clId="Web-{25A2B5E9-CFF7-46A5-8B50-4C6F52D421E1}" dt="2020-12-01T17:29:47.943" v="1790"/>
          <ac:spMkLst>
            <pc:docMk/>
            <pc:sldMk cId="3378213939" sldId="260"/>
            <ac:spMk id="22" creationId="{89AFE9DD-0792-4B98-B4EB-97ACA17E6AA8}"/>
          </ac:spMkLst>
        </pc:spChg>
        <pc:spChg chg="add">
          <ac:chgData name="Nurhayat Osman (2009046)" userId="S::2009046@student.uwtsd.ac.uk::5577534a-e011-419f-833a-f1aef01cf806" providerId="AD" clId="Web-{25A2B5E9-CFF7-46A5-8B50-4C6F52D421E1}" dt="2020-12-01T17:29:47.943" v="1790"/>
          <ac:spMkLst>
            <pc:docMk/>
            <pc:sldMk cId="3378213939" sldId="260"/>
            <ac:spMk id="24" creationId="{3981F5C4-9AE1-404E-AF44-A4E6DB374F9D}"/>
          </ac:spMkLst>
        </pc:spChg>
        <pc:spChg chg="add">
          <ac:chgData name="Nurhayat Osman (2009046)" userId="S::2009046@student.uwtsd.ac.uk::5577534a-e011-419f-833a-f1aef01cf806" providerId="AD" clId="Web-{25A2B5E9-CFF7-46A5-8B50-4C6F52D421E1}" dt="2020-12-01T17:29:47.943" v="1790"/>
          <ac:spMkLst>
            <pc:docMk/>
            <pc:sldMk cId="3378213939" sldId="260"/>
            <ac:spMk id="26" creationId="{763C1781-8726-4FAC-8C45-FF40376BE409}"/>
          </ac:spMkLst>
        </pc:spChg>
        <pc:spChg chg="add">
          <ac:chgData name="Nurhayat Osman (2009046)" userId="S::2009046@student.uwtsd.ac.uk::5577534a-e011-419f-833a-f1aef01cf806" providerId="AD" clId="Web-{25A2B5E9-CFF7-46A5-8B50-4C6F52D421E1}" dt="2020-12-01T17:29:47.943" v="1790"/>
          <ac:spMkLst>
            <pc:docMk/>
            <pc:sldMk cId="3378213939" sldId="260"/>
            <ac:spMk id="28" creationId="{301491B5-56C7-43DC-A3D9-861EECCA056A}"/>
          </ac:spMkLst>
        </pc:spChg>
        <pc:spChg chg="add">
          <ac:chgData name="Nurhayat Osman (2009046)" userId="S::2009046@student.uwtsd.ac.uk::5577534a-e011-419f-833a-f1aef01cf806" providerId="AD" clId="Web-{25A2B5E9-CFF7-46A5-8B50-4C6F52D421E1}" dt="2020-12-01T17:29:47.943" v="1790"/>
          <ac:spMkLst>
            <pc:docMk/>
            <pc:sldMk cId="3378213939" sldId="260"/>
            <ac:spMk id="30" creationId="{237E2353-22DF-46E0-A200-FB30F8F394E2}"/>
          </ac:spMkLst>
        </pc:spChg>
        <pc:spChg chg="add">
          <ac:chgData name="Nurhayat Osman (2009046)" userId="S::2009046@student.uwtsd.ac.uk::5577534a-e011-419f-833a-f1aef01cf806" providerId="AD" clId="Web-{25A2B5E9-CFF7-46A5-8B50-4C6F52D421E1}" dt="2020-12-01T17:29:47.943" v="1790"/>
          <ac:spMkLst>
            <pc:docMk/>
            <pc:sldMk cId="3378213939" sldId="260"/>
            <ac:spMk id="32" creationId="{DD6138DB-057B-45F7-A5F4-E7BFDA20D02C}"/>
          </ac:spMkLst>
        </pc:spChg>
        <pc:spChg chg="add">
          <ac:chgData name="Nurhayat Osman (2009046)" userId="S::2009046@student.uwtsd.ac.uk::5577534a-e011-419f-833a-f1aef01cf806" providerId="AD" clId="Web-{25A2B5E9-CFF7-46A5-8B50-4C6F52D421E1}" dt="2020-12-01T17:29:47.943" v="1790"/>
          <ac:spMkLst>
            <pc:docMk/>
            <pc:sldMk cId="3378213939" sldId="260"/>
            <ac:spMk id="34" creationId="{79A54AB1-B64F-4843-BFAB-81CB74E66B65}"/>
          </ac:spMkLst>
        </pc:spChg>
        <pc:picChg chg="add mod">
          <ac:chgData name="Nurhayat Osman (2009046)" userId="S::2009046@student.uwtsd.ac.uk::5577534a-e011-419f-833a-f1aef01cf806" providerId="AD" clId="Web-{25A2B5E9-CFF7-46A5-8B50-4C6F52D421E1}" dt="2020-12-01T17:29:47.943" v="1790"/>
          <ac:picMkLst>
            <pc:docMk/>
            <pc:sldMk cId="3378213939" sldId="260"/>
            <ac:picMk id="3" creationId="{AB8AF38B-C0A0-4FC0-9264-A6B8FB4C9A83}"/>
          </ac:picMkLst>
        </pc:picChg>
      </pc:sldChg>
      <pc:sldChg chg="addSp delSp modSp new del mod setBg">
        <pc:chgData name="Nurhayat Osman (2009046)" userId="S::2009046@student.uwtsd.ac.uk::5577534a-e011-419f-833a-f1aef01cf806" providerId="AD" clId="Web-{25A2B5E9-CFF7-46A5-8B50-4C6F52D421E1}" dt="2020-12-01T17:29:13.003" v="1786"/>
        <pc:sldMkLst>
          <pc:docMk/>
          <pc:sldMk cId="4159377916" sldId="260"/>
        </pc:sldMkLst>
        <pc:spChg chg="add del">
          <ac:chgData name="Nurhayat Osman (2009046)" userId="S::2009046@student.uwtsd.ac.uk::5577534a-e011-419f-833a-f1aef01cf806" providerId="AD" clId="Web-{25A2B5E9-CFF7-46A5-8B50-4C6F52D421E1}" dt="2020-12-01T17:29:06.799" v="1783"/>
          <ac:spMkLst>
            <pc:docMk/>
            <pc:sldMk cId="4159377916" sldId="260"/>
            <ac:spMk id="4" creationId="{22F15A2D-2324-487D-A02A-BF46C5C580EB}"/>
          </ac:spMkLst>
        </pc:spChg>
        <pc:spChg chg="add del">
          <ac:chgData name="Nurhayat Osman (2009046)" userId="S::2009046@student.uwtsd.ac.uk::5577534a-e011-419f-833a-f1aef01cf806" providerId="AD" clId="Web-{25A2B5E9-CFF7-46A5-8B50-4C6F52D421E1}" dt="2020-12-01T17:29:06.799" v="1783"/>
          <ac:spMkLst>
            <pc:docMk/>
            <pc:sldMk cId="4159377916" sldId="260"/>
            <ac:spMk id="5" creationId="{17A7F34E-D418-47E2-9F86-2C45BBC31210}"/>
          </ac:spMkLst>
        </pc:spChg>
        <pc:spChg chg="add del">
          <ac:chgData name="Nurhayat Osman (2009046)" userId="S::2009046@student.uwtsd.ac.uk::5577534a-e011-419f-833a-f1aef01cf806" providerId="AD" clId="Web-{25A2B5E9-CFF7-46A5-8B50-4C6F52D421E1}" dt="2020-12-01T17:29:06.799" v="1783"/>
          <ac:spMkLst>
            <pc:docMk/>
            <pc:sldMk cId="4159377916" sldId="260"/>
            <ac:spMk id="6" creationId="{2AEAFA59-923A-4F54-8B49-44C970BCC323}"/>
          </ac:spMkLst>
        </pc:spChg>
        <pc:spChg chg="add del">
          <ac:chgData name="Nurhayat Osman (2009046)" userId="S::2009046@student.uwtsd.ac.uk::5577534a-e011-419f-833a-f1aef01cf806" providerId="AD" clId="Web-{25A2B5E9-CFF7-46A5-8B50-4C6F52D421E1}" dt="2020-12-01T17:28:50.033" v="1779"/>
          <ac:spMkLst>
            <pc:docMk/>
            <pc:sldMk cId="4159377916" sldId="260"/>
            <ac:spMk id="7" creationId="{57845966-6EFC-468A-9CC7-BAB4B95854E7}"/>
          </ac:spMkLst>
        </pc:spChg>
        <pc:spChg chg="add del">
          <ac:chgData name="Nurhayat Osman (2009046)" userId="S::2009046@student.uwtsd.ac.uk::5577534a-e011-419f-833a-f1aef01cf806" providerId="AD" clId="Web-{25A2B5E9-CFF7-46A5-8B50-4C6F52D421E1}" dt="2020-12-01T17:28:50.033" v="1779"/>
          <ac:spMkLst>
            <pc:docMk/>
            <pc:sldMk cId="4159377916" sldId="260"/>
            <ac:spMk id="11" creationId="{ADAD1991-FFD1-4E94-ABAB-7560D33008E4}"/>
          </ac:spMkLst>
        </pc:spChg>
        <pc:picChg chg="add del mod">
          <ac:chgData name="Nurhayat Osman (2009046)" userId="S::2009046@student.uwtsd.ac.uk::5577534a-e011-419f-833a-f1aef01cf806" providerId="AD" clId="Web-{25A2B5E9-CFF7-46A5-8B50-4C6F52D421E1}" dt="2020-12-01T17:29:08.174" v="1785"/>
          <ac:picMkLst>
            <pc:docMk/>
            <pc:sldMk cId="4159377916" sldId="260"/>
            <ac:picMk id="2" creationId="{9DAC4282-BA97-46BE-BBE8-C209CD401D51}"/>
          </ac:picMkLst>
        </pc:picChg>
        <pc:picChg chg="add del">
          <ac:chgData name="Nurhayat Osman (2009046)" userId="S::2009046@student.uwtsd.ac.uk::5577534a-e011-419f-833a-f1aef01cf806" providerId="AD" clId="Web-{25A2B5E9-CFF7-46A5-8B50-4C6F52D421E1}" dt="2020-12-01T17:28:50.033" v="1779"/>
          <ac:picMkLst>
            <pc:docMk/>
            <pc:sldMk cId="4159377916" sldId="260"/>
            <ac:picMk id="9" creationId="{75554383-98AF-4A47-BB65-705FAAA4BE6A}"/>
          </ac:picMkLst>
        </pc:picChg>
      </pc:sldChg>
      <pc:sldChg chg="modSp new del">
        <pc:chgData name="Nurhayat Osman (2009046)" userId="S::2009046@student.uwtsd.ac.uk::5577534a-e011-419f-833a-f1aef01cf806" providerId="AD" clId="Web-{25A2B5E9-CFF7-46A5-8B50-4C6F52D421E1}" dt="2020-12-01T20:02:26.015" v="3533"/>
        <pc:sldMkLst>
          <pc:docMk/>
          <pc:sldMk cId="1842709130" sldId="261"/>
        </pc:sldMkLst>
        <pc:spChg chg="mod">
          <ac:chgData name="Nurhayat Osman (2009046)" userId="S::2009046@student.uwtsd.ac.uk::5577534a-e011-419f-833a-f1aef01cf806" providerId="AD" clId="Web-{25A2B5E9-CFF7-46A5-8B50-4C6F52D421E1}" dt="2020-12-01T18:42:19.124" v="2917" actId="20577"/>
          <ac:spMkLst>
            <pc:docMk/>
            <pc:sldMk cId="1842709130" sldId="261"/>
            <ac:spMk id="3" creationId="{E8B073AF-8259-46F2-A101-FEE3AAA4A0B2}"/>
          </ac:spMkLst>
        </pc:spChg>
      </pc:sldChg>
      <pc:sldChg chg="addSp delSp modSp new mod setBg modClrScheme chgLayout modNotes">
        <pc:chgData name="Nurhayat Osman (2009046)" userId="S::2009046@student.uwtsd.ac.uk::5577534a-e011-419f-833a-f1aef01cf806" providerId="AD" clId="Web-{25A2B5E9-CFF7-46A5-8B50-4C6F52D421E1}" dt="2020-12-01T18:30:47.906" v="2820"/>
        <pc:sldMkLst>
          <pc:docMk/>
          <pc:sldMk cId="4048570878" sldId="262"/>
        </pc:sldMkLst>
        <pc:spChg chg="del mod ord">
          <ac:chgData name="Nurhayat Osman (2009046)" userId="S::2009046@student.uwtsd.ac.uk::5577534a-e011-419f-833a-f1aef01cf806" providerId="AD" clId="Web-{25A2B5E9-CFF7-46A5-8B50-4C6F52D421E1}" dt="2020-12-01T18:28:39.725" v="2810"/>
          <ac:spMkLst>
            <pc:docMk/>
            <pc:sldMk cId="4048570878" sldId="262"/>
            <ac:spMk id="2" creationId="{B69805CF-BF37-459D-BD5D-42A509D98135}"/>
          </ac:spMkLst>
        </pc:spChg>
        <pc:spChg chg="add del mod ord">
          <ac:chgData name="Nurhayat Osman (2009046)" userId="S::2009046@student.uwtsd.ac.uk::5577534a-e011-419f-833a-f1aef01cf806" providerId="AD" clId="Web-{25A2B5E9-CFF7-46A5-8B50-4C6F52D421E1}" dt="2020-12-01T18:28:12.411" v="2809"/>
          <ac:spMkLst>
            <pc:docMk/>
            <pc:sldMk cId="4048570878" sldId="262"/>
            <ac:spMk id="3" creationId="{D50B5165-A04E-4DDE-9691-37AC6B396A2A}"/>
          </ac:spMkLst>
        </pc:spChg>
        <pc:spChg chg="add mod">
          <ac:chgData name="Nurhayat Osman (2009046)" userId="S::2009046@student.uwtsd.ac.uk::5577534a-e011-419f-833a-f1aef01cf806" providerId="AD" clId="Web-{25A2B5E9-CFF7-46A5-8B50-4C6F52D421E1}" dt="2020-12-01T18:29:10.555" v="2815" actId="20577"/>
          <ac:spMkLst>
            <pc:docMk/>
            <pc:sldMk cId="4048570878" sldId="262"/>
            <ac:spMk id="5" creationId="{0635947C-E2A8-4F7D-B871-B3AE6C649634}"/>
          </ac:spMkLst>
        </pc:spChg>
        <pc:spChg chg="add">
          <ac:chgData name="Nurhayat Osman (2009046)" userId="S::2009046@student.uwtsd.ac.uk::5577534a-e011-419f-833a-f1aef01cf806" providerId="AD" clId="Web-{25A2B5E9-CFF7-46A5-8B50-4C6F52D421E1}" dt="2020-12-01T18:28:39.725" v="2810"/>
          <ac:spMkLst>
            <pc:docMk/>
            <pc:sldMk cId="4048570878" sldId="262"/>
            <ac:spMk id="9" creationId="{B670DBD5-770C-4383-9F54-5B86E86BD5BB}"/>
          </ac:spMkLst>
        </pc:spChg>
        <pc:picChg chg="add mod ord">
          <ac:chgData name="Nurhayat Osman (2009046)" userId="S::2009046@student.uwtsd.ac.uk::5577534a-e011-419f-833a-f1aef01cf806" providerId="AD" clId="Web-{25A2B5E9-CFF7-46A5-8B50-4C6F52D421E1}" dt="2020-12-01T18:28:39.725" v="2810"/>
          <ac:picMkLst>
            <pc:docMk/>
            <pc:sldMk cId="4048570878" sldId="262"/>
            <ac:picMk id="4" creationId="{EF57795F-01BB-464E-BCB6-D8AF85C32F7A}"/>
          </ac:picMkLst>
        </pc:picChg>
      </pc:sldChg>
      <pc:sldChg chg="addSp delSp modSp new mod setBg modNotes">
        <pc:chgData name="Nurhayat Osman (2009046)" userId="S::2009046@student.uwtsd.ac.uk::5577534a-e011-419f-833a-f1aef01cf806" providerId="AD" clId="Web-{25A2B5E9-CFF7-46A5-8B50-4C6F52D421E1}" dt="2020-12-01T18:35:54.457" v="2868" actId="20577"/>
        <pc:sldMkLst>
          <pc:docMk/>
          <pc:sldMk cId="1014057892" sldId="263"/>
        </pc:sldMkLst>
        <pc:spChg chg="add del">
          <ac:chgData name="Nurhayat Osman (2009046)" userId="S::2009046@student.uwtsd.ac.uk::5577534a-e011-419f-833a-f1aef01cf806" providerId="AD" clId="Web-{25A2B5E9-CFF7-46A5-8B50-4C6F52D421E1}" dt="2020-12-01T18:34:18.920" v="2849"/>
          <ac:spMkLst>
            <pc:docMk/>
            <pc:sldMk cId="1014057892" sldId="263"/>
            <ac:spMk id="2" creationId="{134EA500-A105-4333-9983-680021EA3359}"/>
          </ac:spMkLst>
        </pc:spChg>
        <pc:spChg chg="del">
          <ac:chgData name="Nurhayat Osman (2009046)" userId="S::2009046@student.uwtsd.ac.uk::5577534a-e011-419f-833a-f1aef01cf806" providerId="AD" clId="Web-{25A2B5E9-CFF7-46A5-8B50-4C6F52D421E1}" dt="2020-12-01T18:33:55.106" v="2846"/>
          <ac:spMkLst>
            <pc:docMk/>
            <pc:sldMk cId="1014057892" sldId="263"/>
            <ac:spMk id="3" creationId="{73D05936-EE26-48AB-BC6B-66F266B28AB4}"/>
          </ac:spMkLst>
        </pc:spChg>
        <pc:spChg chg="add mod">
          <ac:chgData name="Nurhayat Osman (2009046)" userId="S::2009046@student.uwtsd.ac.uk::5577534a-e011-419f-833a-f1aef01cf806" providerId="AD" clId="Web-{25A2B5E9-CFF7-46A5-8B50-4C6F52D421E1}" dt="2020-12-01T18:35:54.457" v="2868" actId="20577"/>
          <ac:spMkLst>
            <pc:docMk/>
            <pc:sldMk cId="1014057892" sldId="263"/>
            <ac:spMk id="5" creationId="{E4AB2C36-343B-48B1-91F7-83D99B049840}"/>
          </ac:spMkLst>
        </pc:spChg>
        <pc:spChg chg="add">
          <ac:chgData name="Nurhayat Osman (2009046)" userId="S::2009046@student.uwtsd.ac.uk::5577534a-e011-419f-833a-f1aef01cf806" providerId="AD" clId="Web-{25A2B5E9-CFF7-46A5-8B50-4C6F52D421E1}" dt="2020-12-01T18:34:18.920" v="2849"/>
          <ac:spMkLst>
            <pc:docMk/>
            <pc:sldMk cId="1014057892" sldId="263"/>
            <ac:spMk id="6" creationId="{3C915414-2809-4735-A560-0D5FE66700D8}"/>
          </ac:spMkLst>
        </pc:spChg>
        <pc:spChg chg="add del">
          <ac:chgData name="Nurhayat Osman (2009046)" userId="S::2009046@student.uwtsd.ac.uk::5577534a-e011-419f-833a-f1aef01cf806" providerId="AD" clId="Web-{25A2B5E9-CFF7-46A5-8B50-4C6F52D421E1}" dt="2020-12-01T18:34:18.904" v="2848"/>
          <ac:spMkLst>
            <pc:docMk/>
            <pc:sldMk cId="1014057892" sldId="263"/>
            <ac:spMk id="9" creationId="{7EBFDB7D-DD97-44CE-AFFB-458781A3DB9B}"/>
          </ac:spMkLst>
        </pc:spChg>
        <pc:spChg chg="add del">
          <ac:chgData name="Nurhayat Osman (2009046)" userId="S::2009046@student.uwtsd.ac.uk::5577534a-e011-419f-833a-f1aef01cf806" providerId="AD" clId="Web-{25A2B5E9-CFF7-46A5-8B50-4C6F52D421E1}" dt="2020-12-01T18:34:18.904" v="2848"/>
          <ac:spMkLst>
            <pc:docMk/>
            <pc:sldMk cId="1014057892" sldId="263"/>
            <ac:spMk id="11" creationId="{50F864A1-23CF-4954-887F-3C4458622A68}"/>
          </ac:spMkLst>
        </pc:spChg>
        <pc:spChg chg="add del">
          <ac:chgData name="Nurhayat Osman (2009046)" userId="S::2009046@student.uwtsd.ac.uk::5577534a-e011-419f-833a-f1aef01cf806" providerId="AD" clId="Web-{25A2B5E9-CFF7-46A5-8B50-4C6F52D421E1}" dt="2020-12-01T18:34:18.904" v="2848"/>
          <ac:spMkLst>
            <pc:docMk/>
            <pc:sldMk cId="1014057892" sldId="263"/>
            <ac:spMk id="13" creationId="{8D313E8C-7457-407E-BDA5-EACA44D38247}"/>
          </ac:spMkLst>
        </pc:spChg>
        <pc:spChg chg="add">
          <ac:chgData name="Nurhayat Osman (2009046)" userId="S::2009046@student.uwtsd.ac.uk::5577534a-e011-419f-833a-f1aef01cf806" providerId="AD" clId="Web-{25A2B5E9-CFF7-46A5-8B50-4C6F52D421E1}" dt="2020-12-01T18:34:18.920" v="2849"/>
          <ac:spMkLst>
            <pc:docMk/>
            <pc:sldMk cId="1014057892" sldId="263"/>
            <ac:spMk id="42" creationId="{D665D759-2DF8-4D47-8386-4BA28901A79D}"/>
          </ac:spMkLst>
        </pc:spChg>
        <pc:grpChg chg="add">
          <ac:chgData name="Nurhayat Osman (2009046)" userId="S::2009046@student.uwtsd.ac.uk::5577534a-e011-419f-833a-f1aef01cf806" providerId="AD" clId="Web-{25A2B5E9-CFF7-46A5-8B50-4C6F52D421E1}" dt="2020-12-01T18:34:18.920" v="2849"/>
          <ac:grpSpMkLst>
            <pc:docMk/>
            <pc:sldMk cId="1014057892" sldId="263"/>
            <ac:grpSpMk id="7" creationId="{24413201-85BF-4680-A7D4-10CDBD03569C}"/>
          </ac:grpSpMkLst>
        </pc:grpChg>
        <pc:picChg chg="add mod ord">
          <ac:chgData name="Nurhayat Osman (2009046)" userId="S::2009046@student.uwtsd.ac.uk::5577534a-e011-419f-833a-f1aef01cf806" providerId="AD" clId="Web-{25A2B5E9-CFF7-46A5-8B50-4C6F52D421E1}" dt="2020-12-01T18:34:18.920" v="2849"/>
          <ac:picMkLst>
            <pc:docMk/>
            <pc:sldMk cId="1014057892" sldId="263"/>
            <ac:picMk id="4" creationId="{8614348E-34F5-4FD8-AC39-18C8C0EFA338}"/>
          </ac:picMkLst>
        </pc:picChg>
        <pc:cxnChg chg="add">
          <ac:chgData name="Nurhayat Osman (2009046)" userId="S::2009046@student.uwtsd.ac.uk::5577534a-e011-419f-833a-f1aef01cf806" providerId="AD" clId="Web-{25A2B5E9-CFF7-46A5-8B50-4C6F52D421E1}" dt="2020-12-01T18:34:18.920" v="2849"/>
          <ac:cxnSpMkLst>
            <pc:docMk/>
            <pc:sldMk cId="1014057892" sldId="263"/>
            <ac:cxnSpMk id="40" creationId="{A1B93CFE-A6DC-4CB2-A780-0D83F8943744}"/>
          </ac:cxnSpMkLst>
        </pc:cxnChg>
      </pc:sldChg>
      <pc:sldChg chg="modSp new">
        <pc:chgData name="Nurhayat Osman (2009046)" userId="S::2009046@student.uwtsd.ac.uk::5577534a-e011-419f-833a-f1aef01cf806" providerId="AD" clId="Web-{25A2B5E9-CFF7-46A5-8B50-4C6F52D421E1}" dt="2020-12-01T19:48:37.897" v="3501" actId="20577"/>
        <pc:sldMkLst>
          <pc:docMk/>
          <pc:sldMk cId="1885360094" sldId="264"/>
        </pc:sldMkLst>
        <pc:spChg chg="mod">
          <ac:chgData name="Nurhayat Osman (2009046)" userId="S::2009046@student.uwtsd.ac.uk::5577534a-e011-419f-833a-f1aef01cf806" providerId="AD" clId="Web-{25A2B5E9-CFF7-46A5-8B50-4C6F52D421E1}" dt="2020-12-01T18:32:15.615" v="2833" actId="20577"/>
          <ac:spMkLst>
            <pc:docMk/>
            <pc:sldMk cId="1885360094" sldId="264"/>
            <ac:spMk id="2" creationId="{74E9AA01-7000-47C1-B26B-65391DF9BCB7}"/>
          </ac:spMkLst>
        </pc:spChg>
        <pc:spChg chg="mod">
          <ac:chgData name="Nurhayat Osman (2009046)" userId="S::2009046@student.uwtsd.ac.uk::5577534a-e011-419f-833a-f1aef01cf806" providerId="AD" clId="Web-{25A2B5E9-CFF7-46A5-8B50-4C6F52D421E1}" dt="2020-12-01T19:48:37.897" v="3501" actId="20577"/>
          <ac:spMkLst>
            <pc:docMk/>
            <pc:sldMk cId="1885360094" sldId="264"/>
            <ac:spMk id="3" creationId="{B3FF31BE-A620-4038-AFDD-8A02FC8D5424}"/>
          </ac:spMkLst>
        </pc:spChg>
      </pc:sldChg>
      <pc:sldChg chg="addSp delSp modSp new del">
        <pc:chgData name="Nurhayat Osman (2009046)" userId="S::2009046@student.uwtsd.ac.uk::5577534a-e011-419f-833a-f1aef01cf806" providerId="AD" clId="Web-{25A2B5E9-CFF7-46A5-8B50-4C6F52D421E1}" dt="2020-12-01T18:58:23.454" v="2960"/>
        <pc:sldMkLst>
          <pc:docMk/>
          <pc:sldMk cId="261244993" sldId="265"/>
        </pc:sldMkLst>
        <pc:spChg chg="add del">
          <ac:chgData name="Nurhayat Osman (2009046)" userId="S::2009046@student.uwtsd.ac.uk::5577534a-e011-419f-833a-f1aef01cf806" providerId="AD" clId="Web-{25A2B5E9-CFF7-46A5-8B50-4C6F52D421E1}" dt="2020-12-01T18:58:21.126" v="2959"/>
          <ac:spMkLst>
            <pc:docMk/>
            <pc:sldMk cId="261244993" sldId="265"/>
            <ac:spMk id="3" creationId="{E1779B28-D0CC-4E47-A79F-0FD126780312}"/>
          </ac:spMkLst>
        </pc:spChg>
        <pc:spChg chg="add del mod">
          <ac:chgData name="Nurhayat Osman (2009046)" userId="S::2009046@student.uwtsd.ac.uk::5577534a-e011-419f-833a-f1aef01cf806" providerId="AD" clId="Web-{25A2B5E9-CFF7-46A5-8B50-4C6F52D421E1}" dt="2020-12-01T18:57:03.918" v="2946"/>
          <ac:spMkLst>
            <pc:docMk/>
            <pc:sldMk cId="261244993" sldId="265"/>
            <ac:spMk id="6" creationId="{02A7B5FF-A56C-4870-80CC-C90152F06F0A}"/>
          </ac:spMkLst>
        </pc:spChg>
        <pc:spChg chg="add del mod">
          <ac:chgData name="Nurhayat Osman (2009046)" userId="S::2009046@student.uwtsd.ac.uk::5577534a-e011-419f-833a-f1aef01cf806" providerId="AD" clId="Web-{25A2B5E9-CFF7-46A5-8B50-4C6F52D421E1}" dt="2020-12-01T18:58:21.126" v="2958"/>
          <ac:spMkLst>
            <pc:docMk/>
            <pc:sldMk cId="261244993" sldId="265"/>
            <ac:spMk id="9" creationId="{761D7866-9400-4FBF-A08E-C41E3FFE1371}"/>
          </ac:spMkLst>
        </pc:spChg>
        <pc:graphicFrameChg chg="add del mod ord modGraphic">
          <ac:chgData name="Nurhayat Osman (2009046)" userId="S::2009046@student.uwtsd.ac.uk::5577534a-e011-419f-833a-f1aef01cf806" providerId="AD" clId="Web-{25A2B5E9-CFF7-46A5-8B50-4C6F52D421E1}" dt="2020-12-01T18:57:03.933" v="2947"/>
          <ac:graphicFrameMkLst>
            <pc:docMk/>
            <pc:sldMk cId="261244993" sldId="265"/>
            <ac:graphicFrameMk id="5" creationId="{4A3A8B17-8BE3-4A2F-9372-B20B3E9DB1EB}"/>
          </ac:graphicFrameMkLst>
        </pc:graphicFrameChg>
        <pc:graphicFrameChg chg="add del mod ord modGraphic">
          <ac:chgData name="Nurhayat Osman (2009046)" userId="S::2009046@student.uwtsd.ac.uk::5577534a-e011-419f-833a-f1aef01cf806" providerId="AD" clId="Web-{25A2B5E9-CFF7-46A5-8B50-4C6F52D421E1}" dt="2020-12-01T18:58:21.126" v="2959"/>
          <ac:graphicFrameMkLst>
            <pc:docMk/>
            <pc:sldMk cId="261244993" sldId="265"/>
            <ac:graphicFrameMk id="8" creationId="{826CEBAB-5AA1-4CB9-9018-223C33C696D4}"/>
          </ac:graphicFrameMkLst>
        </pc:graphicFrameChg>
      </pc:sldChg>
      <pc:sldChg chg="addSp delSp modSp new mod setBg modNotes">
        <pc:chgData name="Nurhayat Osman (2009046)" userId="S::2009046@student.uwtsd.ac.uk::5577534a-e011-419f-833a-f1aef01cf806" providerId="AD" clId="Web-{25A2B5E9-CFF7-46A5-8B50-4C6F52D421E1}" dt="2020-12-01T19:26:14.275" v="3332"/>
        <pc:sldMkLst>
          <pc:docMk/>
          <pc:sldMk cId="4241578088" sldId="265"/>
        </pc:sldMkLst>
        <pc:spChg chg="add del mod">
          <ac:chgData name="Nurhayat Osman (2009046)" userId="S::2009046@student.uwtsd.ac.uk::5577534a-e011-419f-833a-f1aef01cf806" providerId="AD" clId="Web-{25A2B5E9-CFF7-46A5-8B50-4C6F52D421E1}" dt="2020-12-01T19:26:14.275" v="3332"/>
          <ac:spMkLst>
            <pc:docMk/>
            <pc:sldMk cId="4241578088" sldId="265"/>
            <ac:spMk id="2" creationId="{05126A7B-6218-4537-BC26-B8B24C1AECBE}"/>
          </ac:spMkLst>
        </pc:spChg>
        <pc:spChg chg="add del">
          <ac:chgData name="Nurhayat Osman (2009046)" userId="S::2009046@student.uwtsd.ac.uk::5577534a-e011-419f-833a-f1aef01cf806" providerId="AD" clId="Web-{25A2B5E9-CFF7-46A5-8B50-4C6F52D421E1}" dt="2020-12-01T19:00:40.995" v="2976"/>
          <ac:spMkLst>
            <pc:docMk/>
            <pc:sldMk cId="4241578088" sldId="265"/>
            <ac:spMk id="3" creationId="{40767B8B-E549-4BA2-866E-F7585A2044D3}"/>
          </ac:spMkLst>
        </pc:spChg>
        <pc:spChg chg="add del mod">
          <ac:chgData name="Nurhayat Osman (2009046)" userId="S::2009046@student.uwtsd.ac.uk::5577534a-e011-419f-833a-f1aef01cf806" providerId="AD" clId="Web-{25A2B5E9-CFF7-46A5-8B50-4C6F52D421E1}" dt="2020-12-01T18:59:34.396" v="2974"/>
          <ac:spMkLst>
            <pc:docMk/>
            <pc:sldMk cId="4241578088" sldId="265"/>
            <ac:spMk id="6" creationId="{96FEACF5-F6FB-4E72-965E-CE41B5EE5ECB}"/>
          </ac:spMkLst>
        </pc:spChg>
        <pc:spChg chg="add mod">
          <ac:chgData name="Nurhayat Osman (2009046)" userId="S::2009046@student.uwtsd.ac.uk::5577534a-e011-419f-833a-f1aef01cf806" providerId="AD" clId="Web-{25A2B5E9-CFF7-46A5-8B50-4C6F52D421E1}" dt="2020-12-01T19:26:14.275" v="3332"/>
          <ac:spMkLst>
            <pc:docMk/>
            <pc:sldMk cId="4241578088" sldId="265"/>
            <ac:spMk id="14" creationId="{8EFC367B-B4D6-4F35-826E-6D012C2C69C6}"/>
          </ac:spMkLst>
        </pc:spChg>
        <pc:spChg chg="add">
          <ac:chgData name="Nurhayat Osman (2009046)" userId="S::2009046@student.uwtsd.ac.uk::5577534a-e011-419f-833a-f1aef01cf806" providerId="AD" clId="Web-{25A2B5E9-CFF7-46A5-8B50-4C6F52D421E1}" dt="2020-12-01T19:26:14.275" v="3332"/>
          <ac:spMkLst>
            <pc:docMk/>
            <pc:sldMk cId="4241578088" sldId="265"/>
            <ac:spMk id="19" creationId="{665DBBEF-238B-476B-96AB-8AAC3224ECEA}"/>
          </ac:spMkLst>
        </pc:spChg>
        <pc:spChg chg="add">
          <ac:chgData name="Nurhayat Osman (2009046)" userId="S::2009046@student.uwtsd.ac.uk::5577534a-e011-419f-833a-f1aef01cf806" providerId="AD" clId="Web-{25A2B5E9-CFF7-46A5-8B50-4C6F52D421E1}" dt="2020-12-01T19:26:14.275" v="3332"/>
          <ac:spMkLst>
            <pc:docMk/>
            <pc:sldMk cId="4241578088" sldId="265"/>
            <ac:spMk id="21" creationId="{3FCFB1DE-0B7E-48CC-BA90-B2AB0889F9D6}"/>
          </ac:spMkLst>
        </pc:spChg>
        <pc:graphicFrameChg chg="add del mod ord modGraphic">
          <ac:chgData name="Nurhayat Osman (2009046)" userId="S::2009046@student.uwtsd.ac.uk::5577534a-e011-419f-833a-f1aef01cf806" providerId="AD" clId="Web-{25A2B5E9-CFF7-46A5-8B50-4C6F52D421E1}" dt="2020-12-01T18:59:34.396" v="2975"/>
          <ac:graphicFrameMkLst>
            <pc:docMk/>
            <pc:sldMk cId="4241578088" sldId="265"/>
            <ac:graphicFrameMk id="5" creationId="{88F42CE4-03CD-429D-BF02-1A338D411766}"/>
          </ac:graphicFrameMkLst>
        </pc:graphicFrameChg>
        <pc:graphicFrameChg chg="add mod ord modGraphic">
          <ac:chgData name="Nurhayat Osman (2009046)" userId="S::2009046@student.uwtsd.ac.uk::5577534a-e011-419f-833a-f1aef01cf806" providerId="AD" clId="Web-{25A2B5E9-CFF7-46A5-8B50-4C6F52D421E1}" dt="2020-12-01T19:26:14.275" v="3332"/>
          <ac:graphicFrameMkLst>
            <pc:docMk/>
            <pc:sldMk cId="4241578088" sldId="265"/>
            <ac:graphicFrameMk id="7" creationId="{39F24B16-62A1-4526-BC3A-58EB4A5F8AE4}"/>
          </ac:graphicFrameMkLst>
        </pc:graphicFrameChg>
        <pc:graphicFrameChg chg="add del mod modGraphic">
          <ac:chgData name="Nurhayat Osman (2009046)" userId="S::2009046@student.uwtsd.ac.uk::5577534a-e011-419f-833a-f1aef01cf806" providerId="AD" clId="Web-{25A2B5E9-CFF7-46A5-8B50-4C6F52D421E1}" dt="2020-12-01T19:04:20.869" v="3030"/>
          <ac:graphicFrameMkLst>
            <pc:docMk/>
            <pc:sldMk cId="4241578088" sldId="265"/>
            <ac:graphicFrameMk id="9" creationId="{A9F3D094-2CCC-4D82-8C72-B4B6208290DF}"/>
          </ac:graphicFrameMkLst>
        </pc:graphicFrameChg>
        <pc:graphicFrameChg chg="add del mod">
          <ac:chgData name="Nurhayat Osman (2009046)" userId="S::2009046@student.uwtsd.ac.uk::5577534a-e011-419f-833a-f1aef01cf806" providerId="AD" clId="Web-{25A2B5E9-CFF7-46A5-8B50-4C6F52D421E1}" dt="2020-12-01T19:04:31.416" v="3036"/>
          <ac:graphicFrameMkLst>
            <pc:docMk/>
            <pc:sldMk cId="4241578088" sldId="265"/>
            <ac:graphicFrameMk id="11" creationId="{601F01B9-F8B0-4AD8-BCAF-B33022ACC297}"/>
          </ac:graphicFrameMkLst>
        </pc:graphicFrameChg>
        <pc:graphicFrameChg chg="add del mod">
          <ac:chgData name="Nurhayat Osman (2009046)" userId="S::2009046@student.uwtsd.ac.uk::5577534a-e011-419f-833a-f1aef01cf806" providerId="AD" clId="Web-{25A2B5E9-CFF7-46A5-8B50-4C6F52D421E1}" dt="2020-12-01T19:05:47.547" v="3042"/>
          <ac:graphicFrameMkLst>
            <pc:docMk/>
            <pc:sldMk cId="4241578088" sldId="265"/>
            <ac:graphicFrameMk id="13" creationId="{CC7E7823-1DDB-4C1C-B448-692FFCB24AF9}"/>
          </ac:graphicFrameMkLst>
        </pc:graphicFrameChg>
      </pc:sldChg>
      <pc:sldChg chg="new del">
        <pc:chgData name="Nurhayat Osman (2009046)" userId="S::2009046@student.uwtsd.ac.uk::5577534a-e011-419f-833a-f1aef01cf806" providerId="AD" clId="Web-{25A2B5E9-CFF7-46A5-8B50-4C6F52D421E1}" dt="2020-12-01T19:16:51.019" v="3122"/>
        <pc:sldMkLst>
          <pc:docMk/>
          <pc:sldMk cId="1763063793" sldId="266"/>
        </pc:sldMkLst>
      </pc:sldChg>
      <pc:sldChg chg="addSp delSp modSp new del">
        <pc:chgData name="Nurhayat Osman (2009046)" userId="S::2009046@student.uwtsd.ac.uk::5577534a-e011-419f-833a-f1aef01cf806" providerId="AD" clId="Web-{25A2B5E9-CFF7-46A5-8B50-4C6F52D421E1}" dt="2020-12-01T19:13:06.535" v="3096"/>
        <pc:sldMkLst>
          <pc:docMk/>
          <pc:sldMk cId="3599525113" sldId="266"/>
        </pc:sldMkLst>
        <pc:spChg chg="del">
          <ac:chgData name="Nurhayat Osman (2009046)" userId="S::2009046@student.uwtsd.ac.uk::5577534a-e011-419f-833a-f1aef01cf806" providerId="AD" clId="Web-{25A2B5E9-CFF7-46A5-8B50-4C6F52D421E1}" dt="2020-12-01T19:10:13.851" v="3065"/>
          <ac:spMkLst>
            <pc:docMk/>
            <pc:sldMk cId="3599525113" sldId="266"/>
            <ac:spMk id="3" creationId="{C0E2B121-146A-46E7-8BBC-7A82F8CB8C92}"/>
          </ac:spMkLst>
        </pc:spChg>
        <pc:spChg chg="add del mod">
          <ac:chgData name="Nurhayat Osman (2009046)" userId="S::2009046@student.uwtsd.ac.uk::5577534a-e011-419f-833a-f1aef01cf806" providerId="AD" clId="Web-{25A2B5E9-CFF7-46A5-8B50-4C6F52D421E1}" dt="2020-12-01T19:11:00.370" v="3074"/>
          <ac:spMkLst>
            <pc:docMk/>
            <pc:sldMk cId="3599525113" sldId="266"/>
            <ac:spMk id="6" creationId="{69BFA664-080A-415E-9591-2C46959B84A4}"/>
          </ac:spMkLst>
        </pc:spChg>
        <pc:graphicFrameChg chg="add mod ord modGraphic">
          <ac:chgData name="Nurhayat Osman (2009046)" userId="S::2009046@student.uwtsd.ac.uk::5577534a-e011-419f-833a-f1aef01cf806" providerId="AD" clId="Web-{25A2B5E9-CFF7-46A5-8B50-4C6F52D421E1}" dt="2020-12-01T19:12:52.346" v="3095" actId="1076"/>
          <ac:graphicFrameMkLst>
            <pc:docMk/>
            <pc:sldMk cId="3599525113" sldId="266"/>
            <ac:graphicFrameMk id="5" creationId="{396F784F-C18E-4C35-B4B5-61D88C9D0532}"/>
          </ac:graphicFrameMkLst>
        </pc:graphicFrameChg>
      </pc:sldChg>
      <pc:sldChg chg="addSp delSp modSp new mod setBg">
        <pc:chgData name="Nurhayat Osman (2009046)" userId="S::2009046@student.uwtsd.ac.uk::5577534a-e011-419f-833a-f1aef01cf806" providerId="AD" clId="Web-{25A2B5E9-CFF7-46A5-8B50-4C6F52D421E1}" dt="2020-12-01T19:26:31.276" v="3335"/>
        <pc:sldMkLst>
          <pc:docMk/>
          <pc:sldMk cId="3645201693" sldId="267"/>
        </pc:sldMkLst>
        <pc:spChg chg="add mod">
          <ac:chgData name="Nurhayat Osman (2009046)" userId="S::2009046@student.uwtsd.ac.uk::5577534a-e011-419f-833a-f1aef01cf806" providerId="AD" clId="Web-{25A2B5E9-CFF7-46A5-8B50-4C6F52D421E1}" dt="2020-12-01T19:26:31.276" v="3335"/>
          <ac:spMkLst>
            <pc:docMk/>
            <pc:sldMk cId="3645201693" sldId="267"/>
            <ac:spMk id="5" creationId="{83ABF38A-C7C1-49E7-A674-4B1344B62302}"/>
          </ac:spMkLst>
        </pc:spChg>
        <pc:spChg chg="add">
          <ac:chgData name="Nurhayat Osman (2009046)" userId="S::2009046@student.uwtsd.ac.uk::5577534a-e011-419f-833a-f1aef01cf806" providerId="AD" clId="Web-{25A2B5E9-CFF7-46A5-8B50-4C6F52D421E1}" dt="2020-12-01T19:26:31.276" v="3335"/>
          <ac:spMkLst>
            <pc:docMk/>
            <pc:sldMk cId="3645201693" sldId="267"/>
            <ac:spMk id="7" creationId="{D4771268-CB57-404A-9271-370EB28F6090}"/>
          </ac:spMkLst>
        </pc:spChg>
        <pc:spChg chg="add del">
          <ac:chgData name="Nurhayat Osman (2009046)" userId="S::2009046@student.uwtsd.ac.uk::5577534a-e011-419f-833a-f1aef01cf806" providerId="AD" clId="Web-{25A2B5E9-CFF7-46A5-8B50-4C6F52D421E1}" dt="2020-12-01T19:26:31.261" v="3334"/>
          <ac:spMkLst>
            <pc:docMk/>
            <pc:sldMk cId="3645201693" sldId="267"/>
            <ac:spMk id="10" creationId="{8A94871E-96FC-4ADE-815B-41A636E34F1A}"/>
          </ac:spMkLst>
        </pc:spChg>
        <pc:spChg chg="add del">
          <ac:chgData name="Nurhayat Osman (2009046)" userId="S::2009046@student.uwtsd.ac.uk::5577534a-e011-419f-833a-f1aef01cf806" providerId="AD" clId="Web-{25A2B5E9-CFF7-46A5-8B50-4C6F52D421E1}" dt="2020-12-01T19:26:31.261" v="3334"/>
          <ac:spMkLst>
            <pc:docMk/>
            <pc:sldMk cId="3645201693" sldId="267"/>
            <ac:spMk id="12" creationId="{3FCFB1DE-0B7E-48CC-BA90-B2AB0889F9D6}"/>
          </ac:spMkLst>
        </pc:spChg>
        <pc:graphicFrameChg chg="add del mod modGraphic">
          <ac:chgData name="Nurhayat Osman (2009046)" userId="S::2009046@student.uwtsd.ac.uk::5577534a-e011-419f-833a-f1aef01cf806" providerId="AD" clId="Web-{25A2B5E9-CFF7-46A5-8B50-4C6F52D421E1}" dt="2020-12-01T19:14:07.570" v="3108"/>
          <ac:graphicFrameMkLst>
            <pc:docMk/>
            <pc:sldMk cId="3645201693" sldId="267"/>
            <ac:graphicFrameMk id="3" creationId="{80EF4A09-2CB1-49F0-BE9C-BE068C198B32}"/>
          </ac:graphicFrameMkLst>
        </pc:graphicFrameChg>
        <pc:graphicFrameChg chg="add mod ord modGraphic">
          <ac:chgData name="Nurhayat Osman (2009046)" userId="S::2009046@student.uwtsd.ac.uk::5577534a-e011-419f-833a-f1aef01cf806" providerId="AD" clId="Web-{25A2B5E9-CFF7-46A5-8B50-4C6F52D421E1}" dt="2020-12-01T19:26:31.276" v="3335"/>
          <ac:graphicFrameMkLst>
            <pc:docMk/>
            <pc:sldMk cId="3645201693" sldId="267"/>
            <ac:graphicFrameMk id="4" creationId="{EB545768-EEBE-45F4-A9CA-0ADDB34BE406}"/>
          </ac:graphicFrameMkLst>
        </pc:graphicFrameChg>
      </pc:sldChg>
      <pc:sldChg chg="addSp delSp modSp new mod setBg">
        <pc:chgData name="Nurhayat Osman (2009046)" userId="S::2009046@student.uwtsd.ac.uk::5577534a-e011-419f-833a-f1aef01cf806" providerId="AD" clId="Web-{25A2B5E9-CFF7-46A5-8B50-4C6F52D421E1}" dt="2020-12-01T19:27:42.422" v="3336"/>
        <pc:sldMkLst>
          <pc:docMk/>
          <pc:sldMk cId="987275364" sldId="268"/>
        </pc:sldMkLst>
        <pc:spChg chg="add del">
          <ac:chgData name="Nurhayat Osman (2009046)" userId="S::2009046@student.uwtsd.ac.uk::5577534a-e011-419f-833a-f1aef01cf806" providerId="AD" clId="Web-{25A2B5E9-CFF7-46A5-8B50-4C6F52D421E1}" dt="2020-12-01T19:25:40.273" v="3331"/>
          <ac:spMkLst>
            <pc:docMk/>
            <pc:sldMk cId="987275364" sldId="268"/>
            <ac:spMk id="3" creationId="{C7CABF05-C716-463F-BD6D-1E577F2D0F2F}"/>
          </ac:spMkLst>
        </pc:spChg>
        <pc:spChg chg="add mod">
          <ac:chgData name="Nurhayat Osman (2009046)" userId="S::2009046@student.uwtsd.ac.uk::5577534a-e011-419f-833a-f1aef01cf806" providerId="AD" clId="Web-{25A2B5E9-CFF7-46A5-8B50-4C6F52D421E1}" dt="2020-12-01T19:27:42.422" v="3336"/>
          <ac:spMkLst>
            <pc:docMk/>
            <pc:sldMk cId="987275364" sldId="268"/>
            <ac:spMk id="4" creationId="{9A9D7F07-87D5-49F0-9FA5-A14282EF962D}"/>
          </ac:spMkLst>
        </pc:spChg>
        <pc:spChg chg="add">
          <ac:chgData name="Nurhayat Osman (2009046)" userId="S::2009046@student.uwtsd.ac.uk::5577534a-e011-419f-833a-f1aef01cf806" providerId="AD" clId="Web-{25A2B5E9-CFF7-46A5-8B50-4C6F52D421E1}" dt="2020-12-01T19:27:42.422" v="3336"/>
          <ac:spMkLst>
            <pc:docMk/>
            <pc:sldMk cId="987275364" sldId="268"/>
            <ac:spMk id="9" creationId="{D4771268-CB57-404A-9271-370EB28F6090}"/>
          </ac:spMkLst>
        </pc:spChg>
        <pc:graphicFrameChg chg="add mod ord modGraphic">
          <ac:chgData name="Nurhayat Osman (2009046)" userId="S::2009046@student.uwtsd.ac.uk::5577534a-e011-419f-833a-f1aef01cf806" providerId="AD" clId="Web-{25A2B5E9-CFF7-46A5-8B50-4C6F52D421E1}" dt="2020-12-01T19:27:42.422" v="3336"/>
          <ac:graphicFrameMkLst>
            <pc:docMk/>
            <pc:sldMk cId="987275364" sldId="268"/>
            <ac:graphicFrameMk id="2" creationId="{4F81B579-DE47-432C-8595-AB27F55F120B}"/>
          </ac:graphicFrameMkLst>
        </pc:graphicFrameChg>
      </pc:sldChg>
      <pc:sldChg chg="addSp delSp modSp new mod ord setBg setClrOvrMap modNotes">
        <pc:chgData name="Nurhayat Osman (2009046)" userId="S::2009046@student.uwtsd.ac.uk::5577534a-e011-419f-833a-f1aef01cf806" providerId="AD" clId="Web-{25A2B5E9-CFF7-46A5-8B50-4C6F52D421E1}" dt="2020-12-01T19:49:10.258" v="3504"/>
        <pc:sldMkLst>
          <pc:docMk/>
          <pc:sldMk cId="410301938" sldId="269"/>
        </pc:sldMkLst>
        <pc:spChg chg="add del mod">
          <ac:chgData name="Nurhayat Osman (2009046)" userId="S::2009046@student.uwtsd.ac.uk::5577534a-e011-419f-833a-f1aef01cf806" providerId="AD" clId="Web-{25A2B5E9-CFF7-46A5-8B50-4C6F52D421E1}" dt="2020-12-01T19:41:45.244" v="3371" actId="20577"/>
          <ac:spMkLst>
            <pc:docMk/>
            <pc:sldMk cId="410301938" sldId="269"/>
            <ac:spMk id="2" creationId="{68C1C4D5-ACD0-4324-8D42-EDA6430B801C}"/>
          </ac:spMkLst>
        </pc:spChg>
        <pc:spChg chg="del">
          <ac:chgData name="Nurhayat Osman (2009046)" userId="S::2009046@student.uwtsd.ac.uk::5577534a-e011-419f-833a-f1aef01cf806" providerId="AD" clId="Web-{25A2B5E9-CFF7-46A5-8B50-4C6F52D421E1}" dt="2020-12-01T19:38:58.108" v="3352"/>
          <ac:spMkLst>
            <pc:docMk/>
            <pc:sldMk cId="410301938" sldId="269"/>
            <ac:spMk id="3" creationId="{CF648A92-EFB2-4179-8A5D-9F964FDC5133}"/>
          </ac:spMkLst>
        </pc:spChg>
        <pc:spChg chg="add">
          <ac:chgData name="Nurhayat Osman (2009046)" userId="S::2009046@student.uwtsd.ac.uk::5577534a-e011-419f-833a-f1aef01cf806" providerId="AD" clId="Web-{25A2B5E9-CFF7-46A5-8B50-4C6F52D421E1}" dt="2020-12-01T19:41:15.851" v="3370"/>
          <ac:spMkLst>
            <pc:docMk/>
            <pc:sldMk cId="410301938" sldId="269"/>
            <ac:spMk id="11" creationId="{B6ECEE03-918F-43ED-A7B3-F1BDE3FCECAF}"/>
          </ac:spMkLst>
        </pc:spChg>
        <pc:spChg chg="add">
          <ac:chgData name="Nurhayat Osman (2009046)" userId="S::2009046@student.uwtsd.ac.uk::5577534a-e011-419f-833a-f1aef01cf806" providerId="AD" clId="Web-{25A2B5E9-CFF7-46A5-8B50-4C6F52D421E1}" dt="2020-12-01T19:41:15.851" v="3370"/>
          <ac:spMkLst>
            <pc:docMk/>
            <pc:sldMk cId="410301938" sldId="269"/>
            <ac:spMk id="13" creationId="{010B55F0-C448-403A-8231-AD42A7BA271C}"/>
          </ac:spMkLst>
        </pc:spChg>
        <pc:picChg chg="add mod ord">
          <ac:chgData name="Nurhayat Osman (2009046)" userId="S::2009046@student.uwtsd.ac.uk::5577534a-e011-419f-833a-f1aef01cf806" providerId="AD" clId="Web-{25A2B5E9-CFF7-46A5-8B50-4C6F52D421E1}" dt="2020-12-01T19:41:15.851" v="3370"/>
          <ac:picMkLst>
            <pc:docMk/>
            <pc:sldMk cId="410301938" sldId="269"/>
            <ac:picMk id="4" creationId="{6E8A4A70-4500-47E7-A996-95DBB31E8DE9}"/>
          </ac:picMkLst>
        </pc:picChg>
        <pc:picChg chg="add mod ord">
          <ac:chgData name="Nurhayat Osman (2009046)" userId="S::2009046@student.uwtsd.ac.uk::5577534a-e011-419f-833a-f1aef01cf806" providerId="AD" clId="Web-{25A2B5E9-CFF7-46A5-8B50-4C6F52D421E1}" dt="2020-12-01T19:41:15.851" v="3370"/>
          <ac:picMkLst>
            <pc:docMk/>
            <pc:sldMk cId="410301938" sldId="269"/>
            <ac:picMk id="5" creationId="{85D397C3-0FA5-44AD-A5EA-7B686242A5CA}"/>
          </ac:picMkLst>
        </pc:picChg>
        <pc:picChg chg="add mod">
          <ac:chgData name="Nurhayat Osman (2009046)" userId="S::2009046@student.uwtsd.ac.uk::5577534a-e011-419f-833a-f1aef01cf806" providerId="AD" clId="Web-{25A2B5E9-CFF7-46A5-8B50-4C6F52D421E1}" dt="2020-12-01T19:41:15.851" v="3370"/>
          <ac:picMkLst>
            <pc:docMk/>
            <pc:sldMk cId="410301938" sldId="269"/>
            <ac:picMk id="6" creationId="{1EC1B130-B1C9-4FD5-B95B-D38B3CF867CB}"/>
          </ac:picMkLst>
        </pc:picChg>
      </pc:sldChg>
      <pc:sldChg chg="addSp modSp new del mod modClrScheme chgLayout">
        <pc:chgData name="Nurhayat Osman (2009046)" userId="S::2009046@student.uwtsd.ac.uk::5577534a-e011-419f-833a-f1aef01cf806" providerId="AD" clId="Web-{25A2B5E9-CFF7-46A5-8B50-4C6F52D421E1}" dt="2020-12-01T19:37:39.571" v="3350"/>
        <pc:sldMkLst>
          <pc:docMk/>
          <pc:sldMk cId="2009112707" sldId="269"/>
        </pc:sldMkLst>
        <pc:spChg chg="add mod">
          <ac:chgData name="Nurhayat Osman (2009046)" userId="S::2009046@student.uwtsd.ac.uk::5577534a-e011-419f-833a-f1aef01cf806" providerId="AD" clId="Web-{25A2B5E9-CFF7-46A5-8B50-4C6F52D421E1}" dt="2020-12-01T19:34:32.918" v="3338"/>
          <ac:spMkLst>
            <pc:docMk/>
            <pc:sldMk cId="2009112707" sldId="269"/>
            <ac:spMk id="2" creationId="{BDEE3493-6F3E-4989-B93B-0E1E70123C42}"/>
          </ac:spMkLst>
        </pc:spChg>
        <pc:spChg chg="add mod">
          <ac:chgData name="Nurhayat Osman (2009046)" userId="S::2009046@student.uwtsd.ac.uk::5577534a-e011-419f-833a-f1aef01cf806" providerId="AD" clId="Web-{25A2B5E9-CFF7-46A5-8B50-4C6F52D421E1}" dt="2020-12-01T19:34:39.731" v="3341" actId="20577"/>
          <ac:spMkLst>
            <pc:docMk/>
            <pc:sldMk cId="2009112707" sldId="269"/>
            <ac:spMk id="3" creationId="{CFE9BC72-78E8-44E9-B588-4441072450F2}"/>
          </ac:spMkLst>
        </pc:spChg>
      </pc:sldChg>
      <pc:sldChg chg="addSp delSp modSp new del">
        <pc:chgData name="Nurhayat Osman (2009046)" userId="S::2009046@student.uwtsd.ac.uk::5577534a-e011-419f-833a-f1aef01cf806" providerId="AD" clId="Web-{25A2B5E9-CFF7-46A5-8B50-4C6F52D421E1}" dt="2020-12-01T20:01:01.134" v="3532"/>
        <pc:sldMkLst>
          <pc:docMk/>
          <pc:sldMk cId="2251178978" sldId="270"/>
        </pc:sldMkLst>
        <pc:spChg chg="mod">
          <ac:chgData name="Nurhayat Osman (2009046)" userId="S::2009046@student.uwtsd.ac.uk::5577534a-e011-419f-833a-f1aef01cf806" providerId="AD" clId="Web-{25A2B5E9-CFF7-46A5-8B50-4C6F52D421E1}" dt="2020-12-01T19:51:31.283" v="3525" actId="20577"/>
          <ac:spMkLst>
            <pc:docMk/>
            <pc:sldMk cId="2251178978" sldId="270"/>
            <ac:spMk id="3" creationId="{B7C0C0B0-204C-4043-A4F8-F8EF814B3B8D}"/>
          </ac:spMkLst>
        </pc:spChg>
        <pc:spChg chg="add del mod">
          <ac:chgData name="Nurhayat Osman (2009046)" userId="S::2009046@student.uwtsd.ac.uk::5577534a-e011-419f-833a-f1aef01cf806" providerId="AD" clId="Web-{25A2B5E9-CFF7-46A5-8B50-4C6F52D421E1}" dt="2020-12-01T19:50:09.544" v="3509"/>
          <ac:spMkLst>
            <pc:docMk/>
            <pc:sldMk cId="2251178978" sldId="270"/>
            <ac:spMk id="4" creationId="{625C1EE7-A9E6-4522-A191-59BCF91D7724}"/>
          </ac:spMkLst>
        </pc:spChg>
      </pc:sldChg>
      <pc:sldChg chg="modSp new del">
        <pc:chgData name="Nurhayat Osman (2009046)" userId="S::2009046@student.uwtsd.ac.uk::5577534a-e011-419f-833a-f1aef01cf806" providerId="AD" clId="Web-{25A2B5E9-CFF7-46A5-8B50-4C6F52D421E1}" dt="2020-12-01T20:03:04.908" v="3534"/>
        <pc:sldMkLst>
          <pc:docMk/>
          <pc:sldMk cId="3470065136" sldId="271"/>
        </pc:sldMkLst>
        <pc:spChg chg="mod">
          <ac:chgData name="Nurhayat Osman (2009046)" userId="S::2009046@student.uwtsd.ac.uk::5577534a-e011-419f-833a-f1aef01cf806" providerId="AD" clId="Web-{25A2B5E9-CFF7-46A5-8B50-4C6F52D421E1}" dt="2020-12-01T19:52:06.926" v="3528" actId="20577"/>
          <ac:spMkLst>
            <pc:docMk/>
            <pc:sldMk cId="3470065136" sldId="271"/>
            <ac:spMk id="3" creationId="{F2DA5962-7B80-45D5-909E-868627C0C8A1}"/>
          </ac:spMkLst>
        </pc:spChg>
      </pc:sldChg>
    </pc:docChg>
  </pc:docChgLst>
  <pc:docChgLst>
    <pc:chgData name="Nurhayat Osman (2009046)" userId="S::2009046@student.uwtsd.ac.uk::5577534a-e011-419f-833a-f1aef01cf806" providerId="AD" clId="Web-{8012C7A6-6890-FE82-B0A4-8CCD61D6ACA8}"/>
    <pc:docChg chg="addSld modSld sldOrd">
      <pc:chgData name="Nurhayat Osman (2009046)" userId="S::2009046@student.uwtsd.ac.uk::5577534a-e011-419f-833a-f1aef01cf806" providerId="AD" clId="Web-{8012C7A6-6890-FE82-B0A4-8CCD61D6ACA8}" dt="2020-12-02T22:18:19.937" v="209" actId="20577"/>
      <pc:docMkLst>
        <pc:docMk/>
      </pc:docMkLst>
      <pc:sldChg chg="modSp">
        <pc:chgData name="Nurhayat Osman (2009046)" userId="S::2009046@student.uwtsd.ac.uk::5577534a-e011-419f-833a-f1aef01cf806" providerId="AD" clId="Web-{8012C7A6-6890-FE82-B0A4-8CCD61D6ACA8}" dt="2020-12-02T22:18:19.937" v="208" actId="20577"/>
        <pc:sldMkLst>
          <pc:docMk/>
          <pc:sldMk cId="1885360094" sldId="264"/>
        </pc:sldMkLst>
        <pc:spChg chg="mod">
          <ac:chgData name="Nurhayat Osman (2009046)" userId="S::2009046@student.uwtsd.ac.uk::5577534a-e011-419f-833a-f1aef01cf806" providerId="AD" clId="Web-{8012C7A6-6890-FE82-B0A4-8CCD61D6ACA8}" dt="2020-12-02T22:18:19.937" v="208" actId="20577"/>
          <ac:spMkLst>
            <pc:docMk/>
            <pc:sldMk cId="1885360094" sldId="264"/>
            <ac:spMk id="3" creationId="{B3FF31BE-A620-4038-AFDD-8A02FC8D5424}"/>
          </ac:spMkLst>
        </pc:spChg>
      </pc:sldChg>
      <pc:sldChg chg="addSp delSp modSp new mod ord setBg">
        <pc:chgData name="Nurhayat Osman (2009046)" userId="S::2009046@student.uwtsd.ac.uk::5577534a-e011-419f-833a-f1aef01cf806" providerId="AD" clId="Web-{8012C7A6-6890-FE82-B0A4-8CCD61D6ACA8}" dt="2020-12-02T22:17:29.421" v="189"/>
        <pc:sldMkLst>
          <pc:docMk/>
          <pc:sldMk cId="3412060363" sldId="270"/>
        </pc:sldMkLst>
        <pc:spChg chg="mod">
          <ac:chgData name="Nurhayat Osman (2009046)" userId="S::2009046@student.uwtsd.ac.uk::5577534a-e011-419f-833a-f1aef01cf806" providerId="AD" clId="Web-{8012C7A6-6890-FE82-B0A4-8CCD61D6ACA8}" dt="2020-12-02T22:17:08.015" v="188"/>
          <ac:spMkLst>
            <pc:docMk/>
            <pc:sldMk cId="3412060363" sldId="270"/>
            <ac:spMk id="2" creationId="{ED5C9D7A-BA67-471F-9F5D-68EB4C6F3552}"/>
          </ac:spMkLst>
        </pc:spChg>
        <pc:spChg chg="mod">
          <ac:chgData name="Nurhayat Osman (2009046)" userId="S::2009046@student.uwtsd.ac.uk::5577534a-e011-419f-833a-f1aef01cf806" providerId="AD" clId="Web-{8012C7A6-6890-FE82-B0A4-8CCD61D6ACA8}" dt="2020-12-02T22:17:08.015" v="188"/>
          <ac:spMkLst>
            <pc:docMk/>
            <pc:sldMk cId="3412060363" sldId="270"/>
            <ac:spMk id="3" creationId="{68CFC57E-21B4-4F70-AD9C-A4F6A2D45D8A}"/>
          </ac:spMkLst>
        </pc:spChg>
        <pc:spChg chg="add">
          <ac:chgData name="Nurhayat Osman (2009046)" userId="S::2009046@student.uwtsd.ac.uk::5577534a-e011-419f-833a-f1aef01cf806" providerId="AD" clId="Web-{8012C7A6-6890-FE82-B0A4-8CCD61D6ACA8}" dt="2020-12-02T22:17:08.015" v="188"/>
          <ac:spMkLst>
            <pc:docMk/>
            <pc:sldMk cId="3412060363" sldId="270"/>
            <ac:spMk id="7" creationId="{42285737-90EE-47DC-AC80-8AE156B11969}"/>
          </ac:spMkLst>
        </pc:spChg>
        <pc:spChg chg="add del">
          <ac:chgData name="Nurhayat Osman (2009046)" userId="S::2009046@student.uwtsd.ac.uk::5577534a-e011-419f-833a-f1aef01cf806" providerId="AD" clId="Web-{8012C7A6-6890-FE82-B0A4-8CCD61D6ACA8}" dt="2020-12-02T22:16:35.390" v="183"/>
          <ac:spMkLst>
            <pc:docMk/>
            <pc:sldMk cId="3412060363" sldId="270"/>
            <ac:spMk id="9" creationId="{201CC55D-ED54-4C5C-95E6-10947BD1103B}"/>
          </ac:spMkLst>
        </pc:spChg>
        <pc:spChg chg="add del">
          <ac:chgData name="Nurhayat Osman (2009046)" userId="S::2009046@student.uwtsd.ac.uk::5577534a-e011-419f-833a-f1aef01cf806" providerId="AD" clId="Web-{8012C7A6-6890-FE82-B0A4-8CCD61D6ACA8}" dt="2020-12-02T22:17:08" v="187"/>
          <ac:spMkLst>
            <pc:docMk/>
            <pc:sldMk cId="3412060363" sldId="270"/>
            <ac:spMk id="10" creationId="{D7A453D2-15D8-4403-815F-291FA16340D9}"/>
          </ac:spMkLst>
        </pc:spChg>
        <pc:spChg chg="add del">
          <ac:chgData name="Nurhayat Osman (2009046)" userId="S::2009046@student.uwtsd.ac.uk::5577534a-e011-419f-833a-f1aef01cf806" providerId="AD" clId="Web-{8012C7A6-6890-FE82-B0A4-8CCD61D6ACA8}" dt="2020-12-02T22:17:08" v="187"/>
          <ac:spMkLst>
            <pc:docMk/>
            <pc:sldMk cId="3412060363" sldId="270"/>
            <ac:spMk id="12" creationId="{8161EA6B-09CA-445B-AB0D-8DF76FA92DEF}"/>
          </ac:spMkLst>
        </pc:spChg>
        <pc:spChg chg="add del">
          <ac:chgData name="Nurhayat Osman (2009046)" userId="S::2009046@student.uwtsd.ac.uk::5577534a-e011-419f-833a-f1aef01cf806" providerId="AD" clId="Web-{8012C7A6-6890-FE82-B0A4-8CCD61D6ACA8}" dt="2020-12-02T22:16:35.390" v="183"/>
          <ac:spMkLst>
            <pc:docMk/>
            <pc:sldMk cId="3412060363" sldId="270"/>
            <ac:spMk id="15" creationId="{3873B707-463F-40B0-8227-E8CC6C67EB25}"/>
          </ac:spMkLst>
        </pc:spChg>
        <pc:spChg chg="add del">
          <ac:chgData name="Nurhayat Osman (2009046)" userId="S::2009046@student.uwtsd.ac.uk::5577534a-e011-419f-833a-f1aef01cf806" providerId="AD" clId="Web-{8012C7A6-6890-FE82-B0A4-8CCD61D6ACA8}" dt="2020-12-02T22:16:35.390" v="183"/>
          <ac:spMkLst>
            <pc:docMk/>
            <pc:sldMk cId="3412060363" sldId="270"/>
            <ac:spMk id="17" creationId="{C13237C8-E62C-4F0D-A318-BD6FB6C2D138}"/>
          </ac:spMkLst>
        </pc:spChg>
        <pc:spChg chg="add del">
          <ac:chgData name="Nurhayat Osman (2009046)" userId="S::2009046@student.uwtsd.ac.uk::5577534a-e011-419f-833a-f1aef01cf806" providerId="AD" clId="Web-{8012C7A6-6890-FE82-B0A4-8CCD61D6ACA8}" dt="2020-12-02T22:16:35.390" v="183"/>
          <ac:spMkLst>
            <pc:docMk/>
            <pc:sldMk cId="3412060363" sldId="270"/>
            <ac:spMk id="19" creationId="{19C9EAEA-39D0-4B0E-A0EB-51E7B26740B1}"/>
          </ac:spMkLst>
        </pc:spChg>
        <pc:spChg chg="add del">
          <ac:chgData name="Nurhayat Osman (2009046)" userId="S::2009046@student.uwtsd.ac.uk::5577534a-e011-419f-833a-f1aef01cf806" providerId="AD" clId="Web-{8012C7A6-6890-FE82-B0A4-8CCD61D6ACA8}" dt="2020-12-02T22:17:08" v="187"/>
          <ac:spMkLst>
            <pc:docMk/>
            <pc:sldMk cId="3412060363" sldId="270"/>
            <ac:spMk id="22" creationId="{B8114C98-A349-4111-A123-E8EAB86ABE30}"/>
          </ac:spMkLst>
        </pc:spChg>
        <pc:spChg chg="add del">
          <ac:chgData name="Nurhayat Osman (2009046)" userId="S::2009046@student.uwtsd.ac.uk::5577534a-e011-419f-833a-f1aef01cf806" providerId="AD" clId="Web-{8012C7A6-6890-FE82-B0A4-8CCD61D6ACA8}" dt="2020-12-02T22:17:08" v="187"/>
          <ac:spMkLst>
            <pc:docMk/>
            <pc:sldMk cId="3412060363" sldId="270"/>
            <ac:spMk id="30" creationId="{E2D3D3F2-ABBB-4453-B1C5-1BEBF7E4DD56}"/>
          </ac:spMkLst>
        </pc:spChg>
        <pc:grpChg chg="add">
          <ac:chgData name="Nurhayat Osman (2009046)" userId="S::2009046@student.uwtsd.ac.uk::5577534a-e011-419f-833a-f1aef01cf806" providerId="AD" clId="Web-{8012C7A6-6890-FE82-B0A4-8CCD61D6ACA8}" dt="2020-12-02T22:17:08.015" v="188"/>
          <ac:grpSpMkLst>
            <pc:docMk/>
            <pc:sldMk cId="3412060363" sldId="270"/>
            <ac:grpSpMk id="8" creationId="{B57BDC17-F1B3-455F-BBF1-680AA1F25C06}"/>
          </ac:grpSpMkLst>
        </pc:grpChg>
        <pc:grpChg chg="add del">
          <ac:chgData name="Nurhayat Osman (2009046)" userId="S::2009046@student.uwtsd.ac.uk::5577534a-e011-419f-833a-f1aef01cf806" providerId="AD" clId="Web-{8012C7A6-6890-FE82-B0A4-8CCD61D6ACA8}" dt="2020-12-02T22:16:35.390" v="183"/>
          <ac:grpSpMkLst>
            <pc:docMk/>
            <pc:sldMk cId="3412060363" sldId="270"/>
            <ac:grpSpMk id="11" creationId="{1DE889C7-FAD6-4397-98E2-05D503484459}"/>
          </ac:grpSpMkLst>
        </pc:grpChg>
        <pc:grpChg chg="add del">
          <ac:chgData name="Nurhayat Osman (2009046)" userId="S::2009046@student.uwtsd.ac.uk::5577534a-e011-419f-833a-f1aef01cf806" providerId="AD" clId="Web-{8012C7A6-6890-FE82-B0A4-8CCD61D6ACA8}" dt="2020-12-02T22:17:08" v="187"/>
          <ac:grpSpMkLst>
            <pc:docMk/>
            <pc:sldMk cId="3412060363" sldId="270"/>
            <ac:grpSpMk id="14" creationId="{B352BBB9-69A8-405C-9209-A9FE217AEDC4}"/>
          </ac:grpSpMkLst>
        </pc:grpChg>
        <pc:grpChg chg="add del">
          <ac:chgData name="Nurhayat Osman (2009046)" userId="S::2009046@student.uwtsd.ac.uk::5577534a-e011-419f-833a-f1aef01cf806" providerId="AD" clId="Web-{8012C7A6-6890-FE82-B0A4-8CCD61D6ACA8}" dt="2020-12-02T22:17:08" v="187"/>
          <ac:grpSpMkLst>
            <pc:docMk/>
            <pc:sldMk cId="3412060363" sldId="270"/>
            <ac:grpSpMk id="24" creationId="{670FB431-AE18-414D-92F4-1D12D1991152}"/>
          </ac:grpSpMkLst>
        </pc:grpChg>
        <pc:grpChg chg="add del">
          <ac:chgData name="Nurhayat Osman (2009046)" userId="S::2009046@student.uwtsd.ac.uk::5577534a-e011-419f-833a-f1aef01cf806" providerId="AD" clId="Web-{8012C7A6-6890-FE82-B0A4-8CCD61D6ACA8}" dt="2020-12-02T22:17:08" v="187"/>
          <ac:grpSpMkLst>
            <pc:docMk/>
            <pc:sldMk cId="3412060363" sldId="270"/>
            <ac:grpSpMk id="32" creationId="{8214E4A5-A0D2-42C4-8D14-D2A7E495F041}"/>
          </ac:grpSpMkLst>
        </pc:grpChg>
        <pc:grpChg chg="add del">
          <ac:chgData name="Nurhayat Osman (2009046)" userId="S::2009046@student.uwtsd.ac.uk::5577534a-e011-419f-833a-f1aef01cf806" providerId="AD" clId="Web-{8012C7A6-6890-FE82-B0A4-8CCD61D6ACA8}" dt="2020-12-02T22:17:08" v="187"/>
          <ac:grpSpMkLst>
            <pc:docMk/>
            <pc:sldMk cId="3412060363" sldId="270"/>
            <ac:grpSpMk id="38" creationId="{AF19A774-30A5-488B-9BAF-629C6440294E}"/>
          </ac:grpSpMkLst>
        </pc:grpChg>
        <pc:picChg chg="add del mod">
          <ac:chgData name="Nurhayat Osman (2009046)" userId="S::2009046@student.uwtsd.ac.uk::5577534a-e011-419f-833a-f1aef01cf806" providerId="AD" clId="Web-{8012C7A6-6890-FE82-B0A4-8CCD61D6ACA8}" dt="2020-12-02T22:16:36.703" v="184"/>
          <ac:picMkLst>
            <pc:docMk/>
            <pc:sldMk cId="3412060363" sldId="270"/>
            <ac:picMk id="4" creationId="{CC62EC48-D02E-4953-BF37-A033415B52EA}"/>
          </ac:picMkLst>
        </pc:picChg>
        <pc:picChg chg="add mod ord">
          <ac:chgData name="Nurhayat Osman (2009046)" userId="S::2009046@student.uwtsd.ac.uk::5577534a-e011-419f-833a-f1aef01cf806" providerId="AD" clId="Web-{8012C7A6-6890-FE82-B0A4-8CCD61D6ACA8}" dt="2020-12-02T22:17:08.015" v="188"/>
          <ac:picMkLst>
            <pc:docMk/>
            <pc:sldMk cId="3412060363" sldId="270"/>
            <ac:picMk id="5" creationId="{B845F8EB-80FC-438B-BD06-735305EFA8CB}"/>
          </ac:picMkLst>
        </pc:picChg>
      </pc:sldChg>
    </pc:docChg>
  </pc:docChgLst>
  <pc:docChgLst>
    <pc:chgData name="Nurhayat Osman (2009046)" userId="S::2009046@student.uwtsd.ac.uk::5577534a-e011-419f-833a-f1aef01cf806" providerId="AD" clId="Web-{4D0BDAF4-1ABD-8665-985F-7B0917E870C5}"/>
    <pc:docChg chg="modSld">
      <pc:chgData name="Nurhayat Osman (2009046)" userId="S::2009046@student.uwtsd.ac.uk::5577534a-e011-419f-833a-f1aef01cf806" providerId="AD" clId="Web-{4D0BDAF4-1ABD-8665-985F-7B0917E870C5}" dt="2020-12-02T11:45:36.493" v="5" actId="20577"/>
      <pc:docMkLst>
        <pc:docMk/>
      </pc:docMkLst>
      <pc:sldChg chg="modSp">
        <pc:chgData name="Nurhayat Osman (2009046)" userId="S::2009046@student.uwtsd.ac.uk::5577534a-e011-419f-833a-f1aef01cf806" providerId="AD" clId="Web-{4D0BDAF4-1ABD-8665-985F-7B0917E870C5}" dt="2020-12-02T11:40:47.912" v="1" actId="20577"/>
        <pc:sldMkLst>
          <pc:docMk/>
          <pc:sldMk cId="109857222" sldId="256"/>
        </pc:sldMkLst>
        <pc:spChg chg="mod">
          <ac:chgData name="Nurhayat Osman (2009046)" userId="S::2009046@student.uwtsd.ac.uk::5577534a-e011-419f-833a-f1aef01cf806" providerId="AD" clId="Web-{4D0BDAF4-1ABD-8665-985F-7B0917E870C5}" dt="2020-12-02T11:40:47.912" v="1" actId="20577"/>
          <ac:spMkLst>
            <pc:docMk/>
            <pc:sldMk cId="109857222" sldId="256"/>
            <ac:spMk id="3" creationId="{00000000-0000-0000-0000-000000000000}"/>
          </ac:spMkLst>
        </pc:spChg>
      </pc:sldChg>
      <pc:sldChg chg="modSp">
        <pc:chgData name="Nurhayat Osman (2009046)" userId="S::2009046@student.uwtsd.ac.uk::5577534a-e011-419f-833a-f1aef01cf806" providerId="AD" clId="Web-{4D0BDAF4-1ABD-8665-985F-7B0917E870C5}" dt="2020-12-02T11:45:36.493" v="4" actId="20577"/>
        <pc:sldMkLst>
          <pc:docMk/>
          <pc:sldMk cId="3378213939" sldId="260"/>
        </pc:sldMkLst>
        <pc:spChg chg="mod">
          <ac:chgData name="Nurhayat Osman (2009046)" userId="S::2009046@student.uwtsd.ac.uk::5577534a-e011-419f-833a-f1aef01cf806" providerId="AD" clId="Web-{4D0BDAF4-1ABD-8665-985F-7B0917E870C5}" dt="2020-12-02T11:45:36.493" v="4" actId="20577"/>
          <ac:spMkLst>
            <pc:docMk/>
            <pc:sldMk cId="3378213939" sldId="260"/>
            <ac:spMk id="9" creationId="{30645F71-7B60-48AE-8358-2D872A6D240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CBFDE-3855-4327-A077-A491486F76CF}" type="datetimeFigureOut">
              <a:rPr lang="en-GB"/>
              <a:t>02/12/2020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30C2BA-F5E9-4E8D-B47E-085FAE312BF4}" type="slidenum">
              <a:rPr lang="en-GB"/>
              <a:t>‹#›</a:t>
            </a:fld>
            <a:endParaRPr lang="en-GB"/>
          </a:p>
        </p:txBody>
      </p:sp>
    </p:spTree>
    <p:extLst>
      <p:ext uri="{BB962C8B-B14F-4D97-AF65-F5344CB8AC3E}">
        <p14:creationId xmlns:p14="http://schemas.microsoft.com/office/powerpoint/2010/main" val="592542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Hello, everyone  ( goodmorning)</a:t>
            </a:r>
            <a:endParaRPr lang="en-US"/>
          </a:p>
          <a:p>
            <a:pPr>
              <a:lnSpc>
                <a:spcPct val="90000"/>
              </a:lnSpc>
              <a:spcBef>
                <a:spcPts val="1000"/>
              </a:spcBef>
            </a:pPr>
            <a:r>
              <a:rPr lang="en-GB"/>
              <a:t>My name is Nurhayat  and today I will present you power point presentation  about  my intended career . </a:t>
            </a:r>
          </a:p>
          <a:p>
            <a:pPr>
              <a:lnSpc>
                <a:spcPct val="90000"/>
              </a:lnSpc>
              <a:spcBef>
                <a:spcPts val="1000"/>
              </a:spcBef>
            </a:pPr>
            <a:r>
              <a:rPr lang="en-GB"/>
              <a:t>The term employability skill brings into question of the different skills that are searched by the employer of an organization in a candidate during the process of recruitment. From the perspective of an employer, employees’ needs to possess efficient problem-solving skill, communication strategies and most importantly the skill to carry out the tasks aligned with the organizational objective. Employment skills judges the personality of an individual as it decided whether the person will be able to accomplish the tasks or not.</a:t>
            </a:r>
          </a:p>
        </p:txBody>
      </p:sp>
      <p:sp>
        <p:nvSpPr>
          <p:cNvPr id="4" name="Slide Number Placeholder 3"/>
          <p:cNvSpPr>
            <a:spLocks noGrp="1"/>
          </p:cNvSpPr>
          <p:nvPr>
            <p:ph type="sldNum" sz="quarter" idx="5"/>
          </p:nvPr>
        </p:nvSpPr>
        <p:spPr/>
        <p:txBody>
          <a:bodyPr/>
          <a:lstStyle/>
          <a:p>
            <a:fld id="{9F30C2BA-F5E9-4E8D-B47E-085FAE312BF4}" type="slidenum">
              <a:rPr lang="en-GB"/>
              <a:t>1</a:t>
            </a:fld>
            <a:endParaRPr lang="en-GB"/>
          </a:p>
        </p:txBody>
      </p:sp>
    </p:spTree>
    <p:extLst>
      <p:ext uri="{BB962C8B-B14F-4D97-AF65-F5344CB8AC3E}">
        <p14:creationId xmlns:p14="http://schemas.microsoft.com/office/powerpoint/2010/main" val="3859080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I choose to be  a Beautician and Makeup Artist and I have managed to complete level 3 Beauty Therapy and Makeup Artist diplomas, throughout my education I developed my communication skills, teamwork skills and  self-promotion skills. </a:t>
            </a:r>
            <a:endParaRPr lang="en-US">
              <a:cs typeface="Calibri"/>
            </a:endParaRPr>
          </a:p>
          <a:p>
            <a:pPr>
              <a:lnSpc>
                <a:spcPct val="90000"/>
              </a:lnSpc>
              <a:spcBef>
                <a:spcPts val="1000"/>
              </a:spcBef>
            </a:pPr>
            <a:r>
              <a:rPr lang="en-GB"/>
              <a:t>This is my personal SWOT analysis:</a:t>
            </a:r>
          </a:p>
          <a:p>
            <a:pPr>
              <a:lnSpc>
                <a:spcPct val="90000"/>
              </a:lnSpc>
              <a:spcBef>
                <a:spcPts val="1000"/>
              </a:spcBef>
            </a:pPr>
            <a:r>
              <a:rPr lang="en-GB">
                <a:cs typeface="Calibri"/>
              </a:rPr>
              <a:t>I include my strenght,weaknesses,oprtunities and threats </a:t>
            </a:r>
          </a:p>
        </p:txBody>
      </p:sp>
      <p:sp>
        <p:nvSpPr>
          <p:cNvPr id="4" name="Slide Number Placeholder 3"/>
          <p:cNvSpPr>
            <a:spLocks noGrp="1"/>
          </p:cNvSpPr>
          <p:nvPr>
            <p:ph type="sldNum" sz="quarter" idx="5"/>
          </p:nvPr>
        </p:nvSpPr>
        <p:spPr/>
        <p:txBody>
          <a:bodyPr/>
          <a:lstStyle/>
          <a:p>
            <a:fld id="{9F30C2BA-F5E9-4E8D-B47E-085FAE312BF4}" type="slidenum">
              <a:rPr lang="en-GB"/>
              <a:t>2</a:t>
            </a:fld>
            <a:endParaRPr lang="en-GB"/>
          </a:p>
        </p:txBody>
      </p:sp>
    </p:spTree>
    <p:extLst>
      <p:ext uri="{BB962C8B-B14F-4D97-AF65-F5344CB8AC3E}">
        <p14:creationId xmlns:p14="http://schemas.microsoft.com/office/powerpoint/2010/main" val="1850912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Graduates like me pursuing the career of becoming a beautician and makeup artist  in a reputable Hair and Beauty salon or clinic believe that there are some skills which are required  by the employer:</a:t>
            </a:r>
          </a:p>
          <a:p>
            <a:pPr>
              <a:lnSpc>
                <a:spcPct val="90000"/>
              </a:lnSpc>
              <a:spcBef>
                <a:spcPts val="1000"/>
              </a:spcBef>
            </a:pPr>
            <a:r>
              <a:rPr lang="en-GB" b="1" i="1" u="sng"/>
              <a:t>P</a:t>
            </a:r>
            <a:r>
              <a:rPr lang="en-GB" b="1" i="1"/>
              <a:t>lanning and organizing</a:t>
            </a:r>
            <a:r>
              <a:rPr lang="en-GB"/>
              <a:t>: It is a general expectation as a beautician and makeup artist that the employer will certainly look for the planning skills present in an individual</a:t>
            </a:r>
          </a:p>
          <a:p>
            <a:pPr>
              <a:lnSpc>
                <a:spcPct val="90000"/>
              </a:lnSpc>
              <a:spcBef>
                <a:spcPts val="1000"/>
              </a:spcBef>
            </a:pPr>
            <a:r>
              <a:rPr lang="en-GB" b="1"/>
              <a:t>Excellent verbal communication skills</a:t>
            </a:r>
            <a:r>
              <a:rPr lang="en-GB"/>
              <a:t>- to have the ability to  explain treatments</a:t>
            </a:r>
          </a:p>
          <a:p>
            <a:pPr>
              <a:lnSpc>
                <a:spcPct val="90000"/>
              </a:lnSpc>
              <a:spcBef>
                <a:spcPts val="1000"/>
              </a:spcBef>
            </a:pPr>
            <a:r>
              <a:rPr lang="en-GB" b="1">
                <a:cs typeface="Calibri"/>
              </a:rPr>
              <a:t>Professionalisim</a:t>
            </a:r>
            <a:r>
              <a:rPr lang="en-GB">
                <a:cs typeface="Calibri"/>
              </a:rPr>
              <a:t>- as a beautician you have to keep a high level of professionalism when you are dealing with your clients</a:t>
            </a:r>
          </a:p>
          <a:p>
            <a:pPr>
              <a:lnSpc>
                <a:spcPct val="90000"/>
              </a:lnSpc>
              <a:spcBef>
                <a:spcPts val="1000"/>
              </a:spcBef>
            </a:pPr>
            <a:r>
              <a:rPr lang="en-GB" b="1">
                <a:cs typeface="Calibri"/>
              </a:rPr>
              <a:t>Friendly and approachable</a:t>
            </a:r>
            <a:r>
              <a:rPr lang="en-GB">
                <a:cs typeface="Calibri"/>
              </a:rPr>
              <a:t> - you have to be able to get along with all kinds of people in order to be a beautician or makeup artist. After all, you never know who will be sitting in your chair! You have to be polite engaging and conversational</a:t>
            </a:r>
          </a:p>
          <a:p>
            <a:pPr>
              <a:lnSpc>
                <a:spcPct val="90000"/>
              </a:lnSpc>
              <a:spcBef>
                <a:spcPts val="1000"/>
              </a:spcBef>
            </a:pPr>
            <a:r>
              <a:rPr lang="en-GB" b="1">
                <a:cs typeface="Calibri"/>
              </a:rPr>
              <a:t>Stamina</a:t>
            </a:r>
            <a:r>
              <a:rPr lang="en-GB">
                <a:cs typeface="Calibri"/>
              </a:rPr>
              <a:t> - yes, some days are slow. but you have to be able to keep going when it's super busy, like during national Holidays, prom season and wedding season.</a:t>
            </a:r>
          </a:p>
          <a:p>
            <a:pPr>
              <a:lnSpc>
                <a:spcPct val="90000"/>
              </a:lnSpc>
              <a:spcBef>
                <a:spcPts val="1000"/>
              </a:spcBef>
            </a:pPr>
            <a:r>
              <a:rPr lang="en-GB" b="1">
                <a:cs typeface="Calibri"/>
              </a:rPr>
              <a:t>Time management skills</a:t>
            </a:r>
            <a:r>
              <a:rPr lang="en-GB">
                <a:cs typeface="Calibri"/>
              </a:rPr>
              <a:t> - you have to be able to manage your appointments. No one likes to wait four hours or to have their appointment cancelled.</a:t>
            </a:r>
          </a:p>
          <a:p>
            <a:pPr>
              <a:lnSpc>
                <a:spcPct val="90000"/>
              </a:lnSpc>
              <a:spcBef>
                <a:spcPts val="1000"/>
              </a:spcBef>
            </a:pPr>
            <a:r>
              <a:rPr lang="en-GB" b="1">
                <a:cs typeface="Calibri"/>
              </a:rPr>
              <a:t>Love of learning</a:t>
            </a:r>
            <a:r>
              <a:rPr lang="en-GB">
                <a:cs typeface="Calibri"/>
              </a:rPr>
              <a:t> - because the  beauty industry is constantly changing, you have to keep up with new styles, products and techniques. You have to be on Trent to be successful.</a:t>
            </a:r>
          </a:p>
          <a:p>
            <a:endParaRPr lang="en-US">
              <a:cs typeface="Calibri"/>
            </a:endParaRPr>
          </a:p>
        </p:txBody>
      </p:sp>
      <p:sp>
        <p:nvSpPr>
          <p:cNvPr id="4" name="Slide Number Placeholder 3"/>
          <p:cNvSpPr>
            <a:spLocks noGrp="1"/>
          </p:cNvSpPr>
          <p:nvPr>
            <p:ph type="sldNum" sz="quarter" idx="5"/>
          </p:nvPr>
        </p:nvSpPr>
        <p:spPr/>
        <p:txBody>
          <a:bodyPr/>
          <a:lstStyle/>
          <a:p>
            <a:fld id="{9F30C2BA-F5E9-4E8D-B47E-085FAE312BF4}" type="slidenum">
              <a:rPr lang="en-GB"/>
              <a:t>3</a:t>
            </a:fld>
            <a:endParaRPr lang="en-GB"/>
          </a:p>
        </p:txBody>
      </p:sp>
    </p:spTree>
    <p:extLst>
      <p:ext uri="{BB962C8B-B14F-4D97-AF65-F5344CB8AC3E}">
        <p14:creationId xmlns:p14="http://schemas.microsoft.com/office/powerpoint/2010/main" val="405638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Reflective Cycles for Improving the Skills </a:t>
            </a:r>
            <a:r>
              <a:rPr lang="en-GB"/>
              <a:t>In my personal experience while trying to evaluate on the skills that are lacking, Kolb’s Learning Cycle can be applied. This model will be helping in analysing the lacking skill as well as implementing ways to improve the skills apparently.</a:t>
            </a:r>
            <a:endParaRPr lang="en-US"/>
          </a:p>
        </p:txBody>
      </p:sp>
      <p:sp>
        <p:nvSpPr>
          <p:cNvPr id="4" name="Slide Number Placeholder 3"/>
          <p:cNvSpPr>
            <a:spLocks noGrp="1"/>
          </p:cNvSpPr>
          <p:nvPr>
            <p:ph type="sldNum" sz="quarter" idx="5"/>
          </p:nvPr>
        </p:nvSpPr>
        <p:spPr/>
        <p:txBody>
          <a:bodyPr/>
          <a:lstStyle/>
          <a:p>
            <a:fld id="{9F30C2BA-F5E9-4E8D-B47E-085FAE312BF4}" type="slidenum">
              <a:rPr lang="en-GB"/>
              <a:t>4</a:t>
            </a:fld>
            <a:endParaRPr lang="en-GB"/>
          </a:p>
        </p:txBody>
      </p:sp>
    </p:spTree>
    <p:extLst>
      <p:ext uri="{BB962C8B-B14F-4D97-AF65-F5344CB8AC3E}">
        <p14:creationId xmlns:p14="http://schemas.microsoft.com/office/powerpoint/2010/main" val="451768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the help of Gibbs Reflective Cycle, I can stress upon the lacking skill and develop action plan that will give the correct structure to proceed in the tasks of improving the tasks one after the other.</a:t>
            </a:r>
          </a:p>
        </p:txBody>
      </p:sp>
      <p:sp>
        <p:nvSpPr>
          <p:cNvPr id="4" name="Slide Number Placeholder 3"/>
          <p:cNvSpPr>
            <a:spLocks noGrp="1"/>
          </p:cNvSpPr>
          <p:nvPr>
            <p:ph type="sldNum" sz="quarter" idx="5"/>
          </p:nvPr>
        </p:nvSpPr>
        <p:spPr/>
        <p:txBody>
          <a:bodyPr/>
          <a:lstStyle/>
          <a:p>
            <a:fld id="{9F30C2BA-F5E9-4E8D-B47E-085FAE312BF4}" type="slidenum">
              <a:rPr lang="en-GB"/>
              <a:t>5</a:t>
            </a:fld>
            <a:endParaRPr lang="en-GB"/>
          </a:p>
        </p:txBody>
      </p:sp>
    </p:spTree>
    <p:extLst>
      <p:ext uri="{BB962C8B-B14F-4D97-AF65-F5344CB8AC3E}">
        <p14:creationId xmlns:p14="http://schemas.microsoft.com/office/powerpoint/2010/main" val="1768348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the target  to open my own bussines  in UK.  I have undertaken the model of personal development plan that will help me to reach the career goal within a given timeframe.  This Personal Development Plan will help me to identify the lacking skills and help to overcome them within a set timeframe.</a:t>
            </a:r>
          </a:p>
        </p:txBody>
      </p:sp>
      <p:sp>
        <p:nvSpPr>
          <p:cNvPr id="4" name="Slide Number Placeholder 3"/>
          <p:cNvSpPr>
            <a:spLocks noGrp="1"/>
          </p:cNvSpPr>
          <p:nvPr>
            <p:ph type="sldNum" sz="quarter" idx="5"/>
          </p:nvPr>
        </p:nvSpPr>
        <p:spPr/>
        <p:txBody>
          <a:bodyPr/>
          <a:lstStyle/>
          <a:p>
            <a:fld id="{9F30C2BA-F5E9-4E8D-B47E-085FAE312BF4}" type="slidenum">
              <a:rPr lang="en-GB"/>
              <a:t>6</a:t>
            </a:fld>
            <a:endParaRPr lang="en-GB"/>
          </a:p>
        </p:txBody>
      </p:sp>
    </p:spTree>
    <p:extLst>
      <p:ext uri="{BB962C8B-B14F-4D97-AF65-F5344CB8AC3E}">
        <p14:creationId xmlns:p14="http://schemas.microsoft.com/office/powerpoint/2010/main" val="118930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Finally reflecting on my learning style and carrying out SWOT analysis assist me to identify my strengths and weakness. I have identified the potential barriers to learning and strategies to overcome those barriers.  Based on the analysis I have set my career objectives and developed a personal development plan. The personal development plan provides me a direction of self-analysis, personal reflection and honest appraisal on my own strengths and weaknesses.Employability skills are not born rather are grasped and developed over time.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F30C2BA-F5E9-4E8D-B47E-085FAE312BF4}" type="slidenum">
              <a:rPr lang="en-GB"/>
              <a:t>9</a:t>
            </a:fld>
            <a:endParaRPr lang="en-GB"/>
          </a:p>
        </p:txBody>
      </p:sp>
    </p:spTree>
    <p:extLst>
      <p:ext uri="{BB962C8B-B14F-4D97-AF65-F5344CB8AC3E}">
        <p14:creationId xmlns:p14="http://schemas.microsoft.com/office/powerpoint/2010/main" val="2558351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hyperlink" Target="https://www.bing.com/images/search?view=detailV2&amp;ccid=30rMq0hZ&amp;id=C1588FA81E02764B325CBA97D756295955E2B3C6&amp;thid=OIP.30rMq0hZ8AZ6GVdlzR57-gHaFy&amp;mediaurl=https%3a%2f%2fexpertprogrammanagement.com%2fwp-content%2fuploads%2f2019%2f05%2fGibbs-Reflective-Cycle.png&amp;exph=500&amp;expw=640&amp;q=Reflective+Cycles+for+Improving+the+Skills+++&amp;simid=608019163022232777&amp;ck=58E391D456E8A1B138A8479B75174B7F&amp;selectedIndex=1&amp;FORM=IRPRST&amp;ajaxhist=0" TargetMode="External"/><Relationship Id="rId7" Type="http://schemas.openxmlformats.org/officeDocument/2006/relationships/hyperlink" Target="https://www.google.co.uk/imgres?imgurl=https%3A%2F%2Fskillshub.northampton.ac.uk%2Ffiles%2F2018%2F04%2Ffibr_employabilityx745-11qlh34.png&amp;imgrefurl=https%3A%2F%2Fskillshub.northampton.ac.uk%2Femployability%2F&amp;tbnid=Iw60aiXPck7B5M&amp;vet=12ahUKEwjc1PmoqbDtAhVWLxoKHZIcBSsQMygYegUIARDCAQ..i&amp;docid=ifUA1Ecv8uA97M&amp;w=745&amp;h=221&amp;q=academic%20and%20employability%20skills&amp;ved=2ahUKEwjc1PmoqbDtAhVWLxoKHZIcBSsQMygYegUIARDCAQ" TargetMode="External"/><Relationship Id="rId2" Type="http://schemas.openxmlformats.org/officeDocument/2006/relationships/hyperlink" Target="https://www.bing.com/images/search?view=detailV2&amp;ccid=XcQ6l5TP&amp;id=4F8CDA27360BB29603EBBD483D2A2F46427D6661&amp;thid=OIP.XcQ6l5TPQVRlmfq4udwibgHaFj&amp;mediaurl=https%3A%2F%2Fimage.slidesharecdn.com%2Fmincanna-140829032201-phpapp02%2F95%2Fslide-7-1024.jpg&amp;exph=768&amp;expw=1024&amp;q=Kolb%e2%80%99s+Learning+Cycle&amp;simid=608010027784994837&amp;ck=635E855CE1A7B6968A76729274D8D3C3&amp;selectedindex=8&amp;form=IRPRST&amp;ajaxhist=0&amp;vt=0&amp;sim=11" TargetMode="External"/><Relationship Id="rId1" Type="http://schemas.openxmlformats.org/officeDocument/2006/relationships/slideLayout" Target="../slideLayouts/slideLayout2.xml"/><Relationship Id="rId6" Type="http://schemas.openxmlformats.org/officeDocument/2006/relationships/hyperlink" Target="https://www.bing.com/images/search?q=makeup%20artist&amp;qs=MM&amp;form=QBIR&amp;sp=1&amp;ghc=1&amp;pq=makeyup%20art&amp;sc=8-11&amp;cvid=4097C4B993CF401CA932E9B2808557F8&amp;first=1&amp;tsc=ImageBasicHover&amp;scenario=ImageBasicHover" TargetMode="External"/><Relationship Id="rId5" Type="http://schemas.openxmlformats.org/officeDocument/2006/relationships/hyperlink" Target="https://www.bing.com/images/search?q=beautician%20&amp;qs=n&amp;form=QBIR&amp;sp=-1&amp;ghc=1&amp;pq=beautician%20&amp;sc=8-11&amp;cvid=5D9E2192C04E42F0B42CFC2E2C7E7E6E&amp;first=1&amp;tsc=ImageBasicHover&amp;scenario=ImageBasicHover" TargetMode="External"/><Relationship Id="rId4" Type="http://schemas.openxmlformats.org/officeDocument/2006/relationships/hyperlink" Target="https://www.bing.com/images/search?q=hair%20and%20beauty%20salon&amp;qs=n&amp;form=QBIR&amp;sp=-1&amp;ghc=1&amp;pq=hair%20and%20beauty%20salon&amp;sc=8-21&amp;cvid=E36D9ECA48104C5D99CE35ECD6A7EF0C&amp;first=1&amp;tsc=ImageBasicHover&amp;scenario=ImageBasicHo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8"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pic>
        <p:nvPicPr>
          <p:cNvPr id="5" name="Picture 5" descr="Shape&#10;&#10;Description automatically generated">
            <a:extLst>
              <a:ext uri="{FF2B5EF4-FFF2-40B4-BE49-F238E27FC236}">
                <a16:creationId xmlns:a16="http://schemas.microsoft.com/office/drawing/2014/main" id="{B845F8EB-80FC-438B-BD06-735305EFA8CB}"/>
              </a:ext>
            </a:extLst>
          </p:cNvPr>
          <p:cNvPicPr>
            <a:picLocks noChangeAspect="1"/>
          </p:cNvPicPr>
          <p:nvPr/>
        </p:nvPicPr>
        <p:blipFill>
          <a:blip r:embed="rId2"/>
          <a:stretch>
            <a:fillRect/>
          </a:stretch>
        </p:blipFill>
        <p:spPr>
          <a:xfrm>
            <a:off x="5003800" y="3924300"/>
            <a:ext cx="6464300" cy="1854200"/>
          </a:xfrm>
          <a:prstGeom prst="rect">
            <a:avLst/>
          </a:prstGeom>
        </p:spPr>
      </p:pic>
      <p:sp>
        <p:nvSpPr>
          <p:cNvPr id="2" name="Title 1">
            <a:extLst>
              <a:ext uri="{FF2B5EF4-FFF2-40B4-BE49-F238E27FC236}">
                <a16:creationId xmlns:a16="http://schemas.microsoft.com/office/drawing/2014/main" id="{ED5C9D7A-BA67-471F-9F5D-68EB4C6F3552}"/>
              </a:ext>
            </a:extLst>
          </p:cNvPr>
          <p:cNvSpPr>
            <a:spLocks noGrp="1"/>
          </p:cNvSpPr>
          <p:nvPr>
            <p:ph type="title"/>
          </p:nvPr>
        </p:nvSpPr>
        <p:spPr>
          <a:xfrm>
            <a:off x="535020" y="685800"/>
            <a:ext cx="2780271" cy="5105400"/>
          </a:xfrm>
        </p:spPr>
        <p:txBody>
          <a:bodyPr>
            <a:normAutofit/>
          </a:bodyPr>
          <a:lstStyle/>
          <a:p>
            <a:r>
              <a:rPr lang="en-GB" sz="3400" b="1">
                <a:solidFill>
                  <a:srgbClr val="FFFFFF"/>
                </a:solidFill>
                <a:cs typeface="Calibri Light"/>
              </a:rPr>
              <a:t>University of Wales Trinity Saint David(UWTSD)</a:t>
            </a:r>
          </a:p>
        </p:txBody>
      </p:sp>
      <p:sp>
        <p:nvSpPr>
          <p:cNvPr id="3" name="Content Placeholder 2">
            <a:extLst>
              <a:ext uri="{FF2B5EF4-FFF2-40B4-BE49-F238E27FC236}">
                <a16:creationId xmlns:a16="http://schemas.microsoft.com/office/drawing/2014/main" id="{68CFC57E-21B4-4F70-AD9C-A4F6A2D45D8A}"/>
              </a:ext>
            </a:extLst>
          </p:cNvPr>
          <p:cNvSpPr>
            <a:spLocks noGrp="1"/>
          </p:cNvSpPr>
          <p:nvPr>
            <p:ph idx="1"/>
          </p:nvPr>
        </p:nvSpPr>
        <p:spPr>
          <a:xfrm>
            <a:off x="5003800" y="685800"/>
            <a:ext cx="6464300" cy="3175000"/>
          </a:xfrm>
        </p:spPr>
        <p:txBody>
          <a:bodyPr vert="horz" wrap="square" lIns="91440" tIns="45720" rIns="91440" bIns="45720" rtlCol="0" anchor="t">
            <a:normAutofit/>
          </a:bodyPr>
          <a:lstStyle/>
          <a:p>
            <a:pPr marL="0" indent="0">
              <a:buNone/>
            </a:pPr>
            <a:r>
              <a:rPr lang="en-GB" sz="2400">
                <a:cs typeface="Calibri" panose="020F0502020204030204"/>
              </a:rPr>
              <a:t>Academic and Employability skills </a:t>
            </a:r>
          </a:p>
          <a:p>
            <a:pPr marL="0" indent="0">
              <a:buNone/>
            </a:pPr>
            <a:endParaRPr lang="en-GB" sz="2400">
              <a:cs typeface="Calibri" panose="020F0502020204030204"/>
            </a:endParaRPr>
          </a:p>
          <a:p>
            <a:pPr marL="0" indent="0">
              <a:buNone/>
            </a:pPr>
            <a:endParaRPr lang="en-GB" sz="2400">
              <a:cs typeface="Calibri" panose="020F0502020204030204"/>
            </a:endParaRPr>
          </a:p>
          <a:p>
            <a:pPr marL="0" indent="0">
              <a:buNone/>
            </a:pPr>
            <a:endParaRPr lang="en-GB" sz="2400">
              <a:cs typeface="Calibri" panose="020F0502020204030204"/>
            </a:endParaRPr>
          </a:p>
          <a:p>
            <a:pPr marL="0" indent="0">
              <a:buNone/>
            </a:pPr>
            <a:r>
              <a:rPr lang="en-GB" sz="2400">
                <a:cs typeface="Calibri" panose="020F0502020204030204"/>
              </a:rPr>
              <a:t>Nurhayat Reshad Osman (2009046)</a:t>
            </a:r>
          </a:p>
          <a:p>
            <a:pPr marL="0" indent="0">
              <a:buNone/>
            </a:pPr>
            <a:endParaRPr lang="en-GB" sz="2400">
              <a:cs typeface="Calibri" panose="020F0502020204030204"/>
            </a:endParaRPr>
          </a:p>
          <a:p>
            <a:pPr marL="0" indent="0">
              <a:buNone/>
            </a:pPr>
            <a:r>
              <a:rPr lang="en-GB" sz="2400">
                <a:cs typeface="Calibri" panose="020F0502020204030204"/>
              </a:rPr>
              <a:t>Lecture: Timothy Hopkins </a:t>
            </a:r>
          </a:p>
        </p:txBody>
      </p:sp>
    </p:spTree>
    <p:extLst>
      <p:ext uri="{BB962C8B-B14F-4D97-AF65-F5344CB8AC3E}">
        <p14:creationId xmlns:p14="http://schemas.microsoft.com/office/powerpoint/2010/main" val="3412060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2221" y="321734"/>
            <a:ext cx="10876312" cy="948832"/>
          </a:xfrm>
        </p:spPr>
        <p:txBody>
          <a:bodyPr>
            <a:normAutofit/>
          </a:bodyPr>
          <a:lstStyle/>
          <a:p>
            <a:r>
              <a:rPr lang="en-GB" sz="3600">
                <a:cs typeface="Calibri Light"/>
              </a:rPr>
              <a:t>                                      </a:t>
            </a:r>
            <a:r>
              <a:rPr lang="en-GB" sz="3600" b="1">
                <a:cs typeface="Calibri Light"/>
              </a:rPr>
              <a:t>Table of contents </a:t>
            </a:r>
          </a:p>
        </p:txBody>
      </p:sp>
      <p:sp>
        <p:nvSpPr>
          <p:cNvPr id="3" name="Subtitle 2"/>
          <p:cNvSpPr>
            <a:spLocks noGrp="1"/>
          </p:cNvSpPr>
          <p:nvPr>
            <p:ph idx="1"/>
          </p:nvPr>
        </p:nvSpPr>
        <p:spPr>
          <a:xfrm>
            <a:off x="672221" y="1164756"/>
            <a:ext cx="10876312" cy="5213490"/>
          </a:xfrm>
        </p:spPr>
        <p:txBody>
          <a:bodyPr vert="horz" lIns="91440" tIns="45720" rIns="91440" bIns="45720" rtlCol="0" anchor="t">
            <a:noAutofit/>
          </a:bodyPr>
          <a:lstStyle/>
          <a:p>
            <a:pPr>
              <a:buNone/>
            </a:pPr>
            <a:r>
              <a:rPr lang="en-GB" b="1">
                <a:ea typeface="+mn-lt"/>
                <a:cs typeface="+mn-lt"/>
              </a:rPr>
              <a:t>2.Analysis of the employability skills that are possessed by an individual</a:t>
            </a:r>
            <a:endParaRPr lang="en-GB" b="1">
              <a:cs typeface="Calibri"/>
            </a:endParaRPr>
          </a:p>
          <a:p>
            <a:pPr>
              <a:buNone/>
            </a:pPr>
            <a:r>
              <a:rPr lang="en-GB" b="1">
                <a:ea typeface="+mn-lt"/>
                <a:cs typeface="+mn-lt"/>
              </a:rPr>
              <a:t>(SWOT Analisis)</a:t>
            </a:r>
          </a:p>
          <a:p>
            <a:pPr>
              <a:buNone/>
            </a:pPr>
            <a:r>
              <a:rPr lang="en-GB" b="1">
                <a:ea typeface="+mn-lt"/>
                <a:cs typeface="+mn-lt"/>
              </a:rPr>
              <a:t>3.Perspective of a graduate looking for an employment opportunity/Examining my role</a:t>
            </a:r>
            <a:endParaRPr lang="en-GB" b="1">
              <a:cs typeface="Calibri"/>
            </a:endParaRPr>
          </a:p>
          <a:p>
            <a:pPr>
              <a:buNone/>
            </a:pPr>
            <a:r>
              <a:rPr lang="en-GB" b="1">
                <a:ea typeface="+mn-lt"/>
                <a:cs typeface="+mn-lt"/>
              </a:rPr>
              <a:t>4, 5.Reflective Cycles for Improving the Skills</a:t>
            </a:r>
            <a:endParaRPr lang="en-GB" b="1">
              <a:cs typeface="Calibri"/>
            </a:endParaRPr>
          </a:p>
          <a:p>
            <a:pPr>
              <a:buNone/>
            </a:pPr>
            <a:r>
              <a:rPr lang="en-GB" b="1">
                <a:ea typeface="+mn-lt"/>
                <a:cs typeface="+mn-lt"/>
              </a:rPr>
              <a:t>6,7,8.Personal Development Plan and Target Job role and process to achieve the role </a:t>
            </a:r>
            <a:endParaRPr lang="en-GB" b="1">
              <a:cs typeface="Calibri"/>
            </a:endParaRPr>
          </a:p>
          <a:p>
            <a:pPr marL="0" indent="0">
              <a:buNone/>
            </a:pPr>
            <a:r>
              <a:rPr lang="en-GB" b="1">
                <a:ea typeface="+mn-lt"/>
                <a:cs typeface="+mn-lt"/>
              </a:rPr>
              <a:t>8.Conclusion</a:t>
            </a:r>
          </a:p>
          <a:p>
            <a:pPr marL="0" indent="0">
              <a:buNone/>
            </a:pPr>
            <a:r>
              <a:rPr lang="en-GB" b="1">
                <a:ea typeface="+mn-lt"/>
                <a:cs typeface="+mn-lt"/>
              </a:rPr>
              <a:t>9.. Reference List</a:t>
            </a:r>
            <a:endParaRPr lang="en-GB" b="1">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Timeline&#10;&#10;Description automatically generated">
            <a:extLst>
              <a:ext uri="{FF2B5EF4-FFF2-40B4-BE49-F238E27FC236}">
                <a16:creationId xmlns:a16="http://schemas.microsoft.com/office/drawing/2014/main" id="{B76B9826-E9AC-4451-9AFD-2334FBCBB3A5}"/>
              </a:ext>
            </a:extLst>
          </p:cNvPr>
          <p:cNvPicPr>
            <a:picLocks noChangeAspect="1"/>
          </p:cNvPicPr>
          <p:nvPr/>
        </p:nvPicPr>
        <p:blipFill>
          <a:blip r:embed="rId3"/>
          <a:stretch>
            <a:fillRect/>
          </a:stretch>
        </p:blipFill>
        <p:spPr>
          <a:xfrm>
            <a:off x="1159882" y="355920"/>
            <a:ext cx="10576727" cy="6361819"/>
          </a:xfrm>
          <a:prstGeom prst="rect">
            <a:avLst/>
          </a:prstGeom>
          <a:ln>
            <a:noFill/>
          </a:ln>
        </p:spPr>
      </p:pic>
      <p:sp>
        <p:nvSpPr>
          <p:cNvPr id="30"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22A6061-262B-4856-831D-3D7F542CA0C0}"/>
              </a:ext>
            </a:extLst>
          </p:cNvPr>
          <p:cNvSpPr txBox="1"/>
          <p:nvPr/>
        </p:nvSpPr>
        <p:spPr>
          <a:xfrm>
            <a:off x="454324" y="109268"/>
            <a:ext cx="20818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2</a:t>
            </a:r>
          </a:p>
        </p:txBody>
      </p:sp>
    </p:spTree>
    <p:extLst>
      <p:ext uri="{BB962C8B-B14F-4D97-AF65-F5344CB8AC3E}">
        <p14:creationId xmlns:p14="http://schemas.microsoft.com/office/powerpoint/2010/main" val="1198755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Shape 33">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 name="Picture 3" descr="A person standing in a room&#10;&#10;Description automatically generated">
            <a:extLst>
              <a:ext uri="{FF2B5EF4-FFF2-40B4-BE49-F238E27FC236}">
                <a16:creationId xmlns:a16="http://schemas.microsoft.com/office/drawing/2014/main" id="{AB8AF38B-C0A0-4FC0-9264-A6B8FB4C9A83}"/>
              </a:ext>
            </a:extLst>
          </p:cNvPr>
          <p:cNvPicPr>
            <a:picLocks noChangeAspect="1"/>
          </p:cNvPicPr>
          <p:nvPr/>
        </p:nvPicPr>
        <p:blipFill rotWithShape="1">
          <a:blip r:embed="rId3"/>
          <a:srcRect l="195" r="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4" name="TextBox 3">
            <a:extLst>
              <a:ext uri="{FF2B5EF4-FFF2-40B4-BE49-F238E27FC236}">
                <a16:creationId xmlns:a16="http://schemas.microsoft.com/office/drawing/2014/main" id="{BCA7953D-622A-4478-83D1-94AEDE1034EE}"/>
              </a:ext>
            </a:extLst>
          </p:cNvPr>
          <p:cNvSpPr txBox="1"/>
          <p:nvPr/>
        </p:nvSpPr>
        <p:spPr>
          <a:xfrm>
            <a:off x="454325" y="353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3</a:t>
            </a:r>
          </a:p>
        </p:txBody>
      </p:sp>
      <p:sp>
        <p:nvSpPr>
          <p:cNvPr id="7" name="TextBox 6">
            <a:extLst>
              <a:ext uri="{FF2B5EF4-FFF2-40B4-BE49-F238E27FC236}">
                <a16:creationId xmlns:a16="http://schemas.microsoft.com/office/drawing/2014/main" id="{8D0ED4A5-A5EF-4DA0-8BF0-E7F71C75C45E}"/>
              </a:ext>
            </a:extLst>
          </p:cNvPr>
          <p:cNvSpPr txBox="1"/>
          <p:nvPr/>
        </p:nvSpPr>
        <p:spPr>
          <a:xfrm>
            <a:off x="8505645" y="1288212"/>
            <a:ext cx="3117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9" name="TextBox 8">
            <a:extLst>
              <a:ext uri="{FF2B5EF4-FFF2-40B4-BE49-F238E27FC236}">
                <a16:creationId xmlns:a16="http://schemas.microsoft.com/office/drawing/2014/main" id="{30645F71-7B60-48AE-8358-2D872A6D240F}"/>
              </a:ext>
            </a:extLst>
          </p:cNvPr>
          <p:cNvSpPr txBox="1"/>
          <p:nvPr/>
        </p:nvSpPr>
        <p:spPr>
          <a:xfrm>
            <a:off x="8562256" y="985388"/>
            <a:ext cx="2915728"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Examining my role:</a:t>
            </a:r>
          </a:p>
          <a:p>
            <a:pPr marL="285750" indent="-285750">
              <a:buFont typeface="Arial"/>
              <a:buChar char="•"/>
            </a:pPr>
            <a:r>
              <a:rPr lang="en-GB" sz="2000" i="1">
                <a:ea typeface="+mn-lt"/>
                <a:cs typeface="+mn-lt"/>
              </a:rPr>
              <a:t>Planning and organizing</a:t>
            </a:r>
          </a:p>
          <a:p>
            <a:pPr marL="285750" indent="-285750">
              <a:buFont typeface="Arial"/>
              <a:buChar char="•"/>
            </a:pPr>
            <a:r>
              <a:rPr lang="en-GB" sz="2000" i="1">
                <a:cs typeface="Calibri"/>
              </a:rPr>
              <a:t>Excellent verbal communication skills</a:t>
            </a:r>
          </a:p>
          <a:p>
            <a:pPr marL="285750" indent="-285750">
              <a:buFont typeface="Arial"/>
              <a:buChar char="•"/>
            </a:pPr>
            <a:r>
              <a:rPr lang="en-GB" sz="2000" i="1">
                <a:cs typeface="Calibri"/>
              </a:rPr>
              <a:t>Professionalism </a:t>
            </a:r>
          </a:p>
          <a:p>
            <a:pPr marL="285750" indent="-285750">
              <a:buFont typeface="Arial"/>
              <a:buChar char="•"/>
            </a:pPr>
            <a:r>
              <a:rPr lang="en-GB" sz="2000" i="1">
                <a:cs typeface="Calibri"/>
              </a:rPr>
              <a:t>friendly and approachable</a:t>
            </a:r>
          </a:p>
          <a:p>
            <a:pPr marL="285750" indent="-285750">
              <a:buFont typeface="Arial"/>
              <a:buChar char="•"/>
            </a:pPr>
            <a:r>
              <a:rPr lang="en-GB" sz="2000" i="1">
                <a:cs typeface="Calibri"/>
              </a:rPr>
              <a:t>Stamina</a:t>
            </a:r>
          </a:p>
          <a:p>
            <a:pPr marL="285750" indent="-285750">
              <a:buFont typeface="Arial"/>
              <a:buChar char="•"/>
            </a:pPr>
            <a:r>
              <a:rPr lang="en-GB" sz="2000" i="1">
                <a:cs typeface="Calibri"/>
              </a:rPr>
              <a:t>Time management skills</a:t>
            </a:r>
          </a:p>
          <a:p>
            <a:pPr marL="285750" indent="-285750">
              <a:buFont typeface="Arial"/>
              <a:buChar char="•"/>
            </a:pPr>
            <a:r>
              <a:rPr lang="en-GB" sz="2000" i="1">
                <a:cs typeface="Calibri"/>
              </a:rPr>
              <a:t>Love of learning</a:t>
            </a:r>
          </a:p>
          <a:p>
            <a:endParaRPr lang="en-GB" sz="2000" i="1">
              <a:cs typeface="Calibri"/>
            </a:endParaRPr>
          </a:p>
          <a:p>
            <a:pPr marL="285750" indent="-285750">
              <a:buFont typeface="Arial"/>
              <a:buChar char="•"/>
            </a:pPr>
            <a:endParaRPr lang="en-GB" sz="2000" i="1">
              <a:cs typeface="Calibri"/>
            </a:endParaRPr>
          </a:p>
        </p:txBody>
      </p:sp>
    </p:spTree>
    <p:extLst>
      <p:ext uri="{BB962C8B-B14F-4D97-AF65-F5344CB8AC3E}">
        <p14:creationId xmlns:p14="http://schemas.microsoft.com/office/powerpoint/2010/main" val="3378213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Chart, bubble chart&#10;&#10;Description automatically generated">
            <a:extLst>
              <a:ext uri="{FF2B5EF4-FFF2-40B4-BE49-F238E27FC236}">
                <a16:creationId xmlns:a16="http://schemas.microsoft.com/office/drawing/2014/main" id="{EF57795F-01BB-464E-BCB6-D8AF85C32F7A}"/>
              </a:ext>
            </a:extLst>
          </p:cNvPr>
          <p:cNvPicPr>
            <a:picLocks noGrp="1" noChangeAspect="1"/>
          </p:cNvPicPr>
          <p:nvPr>
            <p:ph idx="1"/>
          </p:nvPr>
        </p:nvPicPr>
        <p:blipFill rotWithShape="1">
          <a:blip r:embed="rId3"/>
          <a:srcRect b="1368"/>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5" name="TextBox 4">
            <a:extLst>
              <a:ext uri="{FF2B5EF4-FFF2-40B4-BE49-F238E27FC236}">
                <a16:creationId xmlns:a16="http://schemas.microsoft.com/office/drawing/2014/main" id="{0635947C-E2A8-4F7D-B871-B3AE6C649634}"/>
              </a:ext>
            </a:extLst>
          </p:cNvPr>
          <p:cNvSpPr txBox="1"/>
          <p:nvPr/>
        </p:nvSpPr>
        <p:spPr>
          <a:xfrm>
            <a:off x="1216325" y="18115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4</a:t>
            </a:r>
          </a:p>
        </p:txBody>
      </p:sp>
    </p:spTree>
    <p:extLst>
      <p:ext uri="{BB962C8B-B14F-4D97-AF65-F5344CB8AC3E}">
        <p14:creationId xmlns:p14="http://schemas.microsoft.com/office/powerpoint/2010/main" val="4048570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2" name="Straight Connector 11">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 name="Straight Connector 12">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4" name="Straight Connector 13">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8614348E-34F5-4FD8-AC39-18C8C0EFA338}"/>
              </a:ext>
            </a:extLst>
          </p:cNvPr>
          <p:cNvPicPr>
            <a:picLocks noGrp="1" noChangeAspect="1"/>
          </p:cNvPicPr>
          <p:nvPr>
            <p:ph idx="1"/>
          </p:nvPr>
        </p:nvPicPr>
        <p:blipFill rotWithShape="1">
          <a:blip r:embed="rId3"/>
          <a:srcRect t="1135" r="-2" b="-2"/>
          <a:stretch/>
        </p:blipFill>
        <p:spPr>
          <a:xfrm>
            <a:off x="1867006" y="118753"/>
            <a:ext cx="8550944" cy="6615185"/>
          </a:xfrm>
          <a:prstGeom prst="rect">
            <a:avLst/>
          </a:prstGeom>
        </p:spPr>
      </p:pic>
      <p:cxnSp>
        <p:nvCxnSpPr>
          <p:cNvPr id="40" name="Straight Connector 39">
            <a:extLst>
              <a:ext uri="{FF2B5EF4-FFF2-40B4-BE49-F238E27FC236}">
                <a16:creationId xmlns:a16="http://schemas.microsoft.com/office/drawing/2014/main" id="{A1B93CFE-A6DC-4CB2-A780-0D83F89437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0799" y="1141470"/>
            <a:ext cx="4394753"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2"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sp>
        <p:nvSpPr>
          <p:cNvPr id="5" name="TextBox 4">
            <a:extLst>
              <a:ext uri="{FF2B5EF4-FFF2-40B4-BE49-F238E27FC236}">
                <a16:creationId xmlns:a16="http://schemas.microsoft.com/office/drawing/2014/main" id="{E4AB2C36-343B-48B1-91F7-83D99B049840}"/>
              </a:ext>
            </a:extLst>
          </p:cNvPr>
          <p:cNvSpPr txBox="1"/>
          <p:nvPr/>
        </p:nvSpPr>
        <p:spPr>
          <a:xfrm>
            <a:off x="411192" y="296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5</a:t>
            </a:r>
            <a:endParaRPr lang="en-GB">
              <a:cs typeface="Calibri"/>
            </a:endParaRPr>
          </a:p>
        </p:txBody>
      </p:sp>
    </p:spTree>
    <p:extLst>
      <p:ext uri="{BB962C8B-B14F-4D97-AF65-F5344CB8AC3E}">
        <p14:creationId xmlns:p14="http://schemas.microsoft.com/office/powerpoint/2010/main" val="1014057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26A7B-6218-4537-BC26-B8B24C1AECB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b="1" u="sng" kern="1200">
                <a:solidFill>
                  <a:schemeClr val="tx1"/>
                </a:solidFill>
                <a:latin typeface="+mj-lt"/>
                <a:ea typeface="+mj-ea"/>
                <a:cs typeface="+mj-cs"/>
              </a:rPr>
              <a:t>Personal Development Plan</a:t>
            </a:r>
            <a:endParaRPr lang="en-US" sz="4600" kern="1200">
              <a:solidFill>
                <a:schemeClr val="tx1"/>
              </a:solidFill>
              <a:latin typeface="+mj-lt"/>
              <a:ea typeface="+mj-ea"/>
              <a:cs typeface="+mj-cs"/>
            </a:endParaRPr>
          </a:p>
        </p:txBody>
      </p:sp>
      <p:sp>
        <p:nvSpPr>
          <p:cNvPr id="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8EFC367B-B4D6-4F35-826E-6D012C2C69C6}"/>
              </a:ext>
            </a:extLst>
          </p:cNvPr>
          <p:cNvSpPr txBox="1"/>
          <p:nvPr/>
        </p:nvSpPr>
        <p:spPr>
          <a:xfrm>
            <a:off x="439947" y="224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cs typeface="Calibri"/>
              </a:rPr>
              <a:t>6</a:t>
            </a:r>
          </a:p>
        </p:txBody>
      </p:sp>
      <p:graphicFrame>
        <p:nvGraphicFramePr>
          <p:cNvPr id="7" name="Table 7">
            <a:extLst>
              <a:ext uri="{FF2B5EF4-FFF2-40B4-BE49-F238E27FC236}">
                <a16:creationId xmlns:a16="http://schemas.microsoft.com/office/drawing/2014/main" id="{39F24B16-62A1-4526-BC3A-58EB4A5F8AE4}"/>
              </a:ext>
            </a:extLst>
          </p:cNvPr>
          <p:cNvGraphicFramePr>
            <a:graphicFrameLocks noGrp="1"/>
          </p:cNvGraphicFramePr>
          <p:nvPr>
            <p:ph idx="1"/>
            <p:extLst>
              <p:ext uri="{D42A27DB-BD31-4B8C-83A1-F6EECF244321}">
                <p14:modId xmlns:p14="http://schemas.microsoft.com/office/powerpoint/2010/main" val="1225060204"/>
              </p:ext>
            </p:extLst>
          </p:nvPr>
        </p:nvGraphicFramePr>
        <p:xfrm>
          <a:off x="4654296" y="1700767"/>
          <a:ext cx="7214617" cy="3429036"/>
        </p:xfrm>
        <a:graphic>
          <a:graphicData uri="http://schemas.openxmlformats.org/drawingml/2006/table">
            <a:tbl>
              <a:tblPr firstRow="1" bandRow="1">
                <a:tableStyleId>{5C22544A-7EE6-4342-B048-85BDC9FD1C3A}</a:tableStyleId>
              </a:tblPr>
              <a:tblGrid>
                <a:gridCol w="1373830">
                  <a:extLst>
                    <a:ext uri="{9D8B030D-6E8A-4147-A177-3AD203B41FA5}">
                      <a16:colId xmlns:a16="http://schemas.microsoft.com/office/drawing/2014/main" val="3427090974"/>
                    </a:ext>
                  </a:extLst>
                </a:gridCol>
                <a:gridCol w="1724355">
                  <a:extLst>
                    <a:ext uri="{9D8B030D-6E8A-4147-A177-3AD203B41FA5}">
                      <a16:colId xmlns:a16="http://schemas.microsoft.com/office/drawing/2014/main" val="4147565198"/>
                    </a:ext>
                  </a:extLst>
                </a:gridCol>
                <a:gridCol w="2392077">
                  <a:extLst>
                    <a:ext uri="{9D8B030D-6E8A-4147-A177-3AD203B41FA5}">
                      <a16:colId xmlns:a16="http://schemas.microsoft.com/office/drawing/2014/main" val="1707098521"/>
                    </a:ext>
                  </a:extLst>
                </a:gridCol>
                <a:gridCol w="1724355">
                  <a:extLst>
                    <a:ext uri="{9D8B030D-6E8A-4147-A177-3AD203B41FA5}">
                      <a16:colId xmlns:a16="http://schemas.microsoft.com/office/drawing/2014/main" val="2144701103"/>
                    </a:ext>
                  </a:extLst>
                </a:gridCol>
              </a:tblGrid>
              <a:tr h="1085641">
                <a:tc>
                  <a:txBody>
                    <a:bodyPr/>
                    <a:lstStyle/>
                    <a:p>
                      <a:pPr lvl="0">
                        <a:buNone/>
                      </a:pPr>
                      <a:endParaRPr lang="en-GB" sz="1300" b="1" i="0" u="none" strike="noStrike" noProof="0">
                        <a:latin typeface="Calibri"/>
                      </a:endParaRPr>
                    </a:p>
                  </a:txBody>
                  <a:tcPr marL="66198" marR="66198" marT="33099" marB="33099"/>
                </a:tc>
                <a:tc>
                  <a:txBody>
                    <a:bodyPr/>
                    <a:lstStyle/>
                    <a:p>
                      <a:pPr lvl="0">
                        <a:buNone/>
                      </a:pPr>
                      <a:r>
                        <a:rPr lang="en-GB" sz="1300" b="1" i="0" u="none" strike="noStrike" noProof="0">
                          <a:latin typeface="Calibri"/>
                        </a:rPr>
                        <a:t>Short-Term Time</a:t>
                      </a:r>
                      <a:r>
                        <a:rPr lang="en-GB" sz="1300" b="0" i="0" u="none" strike="noStrike" noProof="0">
                          <a:latin typeface="Calibri"/>
                        </a:rPr>
                        <a:t> Frame What do I want to accomplish in the next three to six months?</a:t>
                      </a:r>
                      <a:endParaRPr lang="en-US" sz="1300"/>
                    </a:p>
                  </a:txBody>
                  <a:tcPr marL="66198" marR="66198" marT="33099" marB="33099"/>
                </a:tc>
                <a:tc>
                  <a:txBody>
                    <a:bodyPr/>
                    <a:lstStyle/>
                    <a:p>
                      <a:pPr lvl="0">
                        <a:buNone/>
                      </a:pPr>
                      <a:r>
                        <a:rPr lang="en-GB" sz="1300" b="1" i="0" u="none" strike="noStrike" noProof="0">
                          <a:latin typeface="Calibri"/>
                        </a:rPr>
                        <a:t>Mid-Term Time</a:t>
                      </a:r>
                      <a:r>
                        <a:rPr lang="en-GB" sz="1300" b="0" i="0" u="none" strike="noStrike" noProof="0">
                          <a:latin typeface="Calibri"/>
                        </a:rPr>
                        <a:t> Frame What do I want to accomplish in the next six months to two years?</a:t>
                      </a:r>
                      <a:endParaRPr lang="en-US" sz="1300"/>
                    </a:p>
                  </a:txBody>
                  <a:tcPr marL="66198" marR="66198" marT="33099" marB="33099"/>
                </a:tc>
                <a:tc>
                  <a:txBody>
                    <a:bodyPr/>
                    <a:lstStyle/>
                    <a:p>
                      <a:pPr lvl="0">
                        <a:buNone/>
                      </a:pPr>
                      <a:r>
                        <a:rPr lang="en-GB" sz="1300" b="1" i="0" u="none" strike="noStrike" noProof="0">
                          <a:latin typeface="Calibri"/>
                        </a:rPr>
                        <a:t>Long-Term Time</a:t>
                      </a:r>
                      <a:r>
                        <a:rPr lang="en-GB" sz="1300" b="0" i="0" u="none" strike="noStrike" noProof="0">
                          <a:latin typeface="Calibri"/>
                        </a:rPr>
                        <a:t> Frame What do I want to accomplish in the next two to three years</a:t>
                      </a:r>
                      <a:endParaRPr lang="en-US" sz="1300"/>
                    </a:p>
                  </a:txBody>
                  <a:tcPr marL="66198" marR="66198" marT="33099" marB="33099"/>
                </a:tc>
                <a:extLst>
                  <a:ext uri="{0D108BD9-81ED-4DB2-BD59-A6C34878D82A}">
                    <a16:rowId xmlns:a16="http://schemas.microsoft.com/office/drawing/2014/main" val="883598971"/>
                  </a:ext>
                </a:extLst>
              </a:tr>
              <a:tr h="1681419">
                <a:tc>
                  <a:txBody>
                    <a:bodyPr/>
                    <a:lstStyle/>
                    <a:p>
                      <a:pPr lvl="0" algn="l">
                        <a:lnSpc>
                          <a:spcPct val="100000"/>
                        </a:lnSpc>
                        <a:spcBef>
                          <a:spcPts val="0"/>
                        </a:spcBef>
                        <a:spcAft>
                          <a:spcPts val="0"/>
                        </a:spcAft>
                        <a:buNone/>
                      </a:pPr>
                      <a:r>
                        <a:rPr lang="en-GB" sz="1300" b="1" i="0" u="sng" strike="noStrike" noProof="0">
                          <a:latin typeface="Calibri"/>
                        </a:rPr>
                        <a:t>Section 1 – </a:t>
                      </a:r>
                      <a:endParaRPr lang="en-US" sz="1300"/>
                    </a:p>
                    <a:p>
                      <a:pPr lvl="0">
                        <a:buNone/>
                      </a:pPr>
                      <a:r>
                        <a:rPr lang="en-GB" sz="1300" b="1" i="0" u="sng" strike="noStrike" noProof="0">
                          <a:latin typeface="Calibri"/>
                        </a:rPr>
                        <a:t>My Goals</a:t>
                      </a:r>
                      <a:r>
                        <a:rPr lang="en-GB" sz="1300" b="0" i="0" u="none" strike="noStrike" noProof="0">
                          <a:latin typeface="Calibri"/>
                        </a:rPr>
                        <a:t>  What are my overall goals that I want to accomplish in this time period?</a:t>
                      </a:r>
                      <a:endParaRPr lang="en-GB" sz="1300"/>
                    </a:p>
                  </a:txBody>
                  <a:tcPr marL="66198" marR="66198" marT="33099" marB="33099"/>
                </a:tc>
                <a:tc>
                  <a:txBody>
                    <a:bodyPr/>
                    <a:lstStyle/>
                    <a:p>
                      <a:pPr lvl="0">
                        <a:buNone/>
                      </a:pPr>
                      <a:r>
                        <a:rPr lang="en-GB" sz="1300" b="1" i="0" u="sng" strike="noStrike" noProof="0">
                          <a:latin typeface="Calibri"/>
                        </a:rPr>
                        <a:t>Keep up to date with University/ work and not fall behind with any scheduled/ assignments</a:t>
                      </a:r>
                      <a:endParaRPr lang="en-US" sz="1300"/>
                    </a:p>
                  </a:txBody>
                  <a:tcPr marL="66198" marR="66198" marT="33099" marB="33099"/>
                </a:tc>
                <a:tc>
                  <a:txBody>
                    <a:bodyPr/>
                    <a:lstStyle/>
                    <a:p>
                      <a:pPr lvl="0" algn="l">
                        <a:lnSpc>
                          <a:spcPct val="100000"/>
                        </a:lnSpc>
                        <a:spcBef>
                          <a:spcPts val="0"/>
                        </a:spcBef>
                        <a:spcAft>
                          <a:spcPts val="0"/>
                        </a:spcAft>
                        <a:buNone/>
                      </a:pPr>
                      <a:r>
                        <a:rPr lang="en-GB" sz="1300" b="1" i="0" u="sng" strike="noStrike" noProof="0">
                          <a:latin typeface="Calibri"/>
                        </a:rPr>
                        <a:t>To Complete the  course  in a High Level and to continue with my education for business management.</a:t>
                      </a:r>
                      <a:r>
                        <a:rPr lang="en-GB" sz="1300" b="0" i="0" u="none" strike="noStrike" noProof="0">
                          <a:latin typeface="Calibri"/>
                        </a:rPr>
                        <a:t> </a:t>
                      </a:r>
                      <a:endParaRPr lang="en-US" sz="1300"/>
                    </a:p>
                    <a:p>
                      <a:pPr lvl="0" algn="l">
                        <a:lnSpc>
                          <a:spcPct val="100000"/>
                        </a:lnSpc>
                        <a:spcBef>
                          <a:spcPts val="0"/>
                        </a:spcBef>
                        <a:spcAft>
                          <a:spcPts val="0"/>
                        </a:spcAft>
                        <a:buNone/>
                      </a:pPr>
                      <a:endParaRPr lang="en-GB" sz="1300" b="0" i="0" u="none" strike="noStrike" noProof="0">
                        <a:latin typeface="Calibri"/>
                      </a:endParaRPr>
                    </a:p>
                    <a:p>
                      <a:pPr lvl="0">
                        <a:buNone/>
                      </a:pPr>
                      <a:r>
                        <a:rPr lang="en-GB" sz="1300" b="1" i="0" u="sng" strike="noStrike" noProof="0">
                          <a:latin typeface="Calibri"/>
                        </a:rPr>
                        <a:t> I want to start my freelance  Beautician/makeup artist  business </a:t>
                      </a:r>
                      <a:endParaRPr lang="en-GB" sz="1300"/>
                    </a:p>
                  </a:txBody>
                  <a:tcPr marL="66198" marR="66198" marT="33099" marB="33099"/>
                </a:tc>
                <a:tc>
                  <a:txBody>
                    <a:bodyPr/>
                    <a:lstStyle/>
                    <a:p>
                      <a:pPr lvl="0" algn="l">
                        <a:lnSpc>
                          <a:spcPct val="100000"/>
                        </a:lnSpc>
                        <a:spcBef>
                          <a:spcPts val="0"/>
                        </a:spcBef>
                        <a:spcAft>
                          <a:spcPts val="0"/>
                        </a:spcAft>
                        <a:buNone/>
                      </a:pPr>
                      <a:r>
                        <a:rPr lang="en-GB" sz="1300" b="1" i="0" u="sng" strike="noStrike" noProof="0">
                          <a:latin typeface="Calibri"/>
                        </a:rPr>
                        <a:t>I want to open my own business-</a:t>
                      </a:r>
                      <a:r>
                        <a:rPr lang="en-GB" sz="1300" b="0" i="0" u="none" strike="noStrike" noProof="0">
                          <a:latin typeface="Calibri"/>
                        </a:rPr>
                        <a:t> </a:t>
                      </a:r>
                      <a:endParaRPr lang="en-US" sz="1300"/>
                    </a:p>
                    <a:p>
                      <a:pPr lvl="0">
                        <a:buNone/>
                      </a:pPr>
                      <a:r>
                        <a:rPr lang="en-GB" sz="1300" b="1" i="0" u="sng" strike="noStrike" noProof="0">
                          <a:latin typeface="Calibri"/>
                        </a:rPr>
                        <a:t>Beauty clinic/</a:t>
                      </a:r>
                      <a:r>
                        <a:rPr lang="en-GB" sz="1300" b="0" i="0" u="none" strike="noStrike" noProof="0">
                          <a:latin typeface="Calibri"/>
                        </a:rPr>
                        <a:t> </a:t>
                      </a:r>
                      <a:r>
                        <a:rPr lang="en-GB" sz="1300" b="1" i="0" u="sng" strike="noStrike" noProof="0">
                          <a:latin typeface="Calibri"/>
                        </a:rPr>
                        <a:t>Hairdresser</a:t>
                      </a:r>
                      <a:endParaRPr lang="en-GB" sz="1300"/>
                    </a:p>
                  </a:txBody>
                  <a:tcPr marL="66198" marR="66198" marT="33099" marB="33099"/>
                </a:tc>
                <a:extLst>
                  <a:ext uri="{0D108BD9-81ED-4DB2-BD59-A6C34878D82A}">
                    <a16:rowId xmlns:a16="http://schemas.microsoft.com/office/drawing/2014/main" val="2367506712"/>
                  </a:ext>
                </a:extLst>
              </a:tr>
              <a:tr h="330988">
                <a:tc>
                  <a:txBody>
                    <a:bodyPr/>
                    <a:lstStyle/>
                    <a:p>
                      <a:endParaRPr lang="en-GB" sz="1300"/>
                    </a:p>
                  </a:txBody>
                  <a:tcPr marL="66198" marR="66198" marT="33099" marB="33099"/>
                </a:tc>
                <a:tc>
                  <a:txBody>
                    <a:bodyPr/>
                    <a:lstStyle/>
                    <a:p>
                      <a:endParaRPr lang="en-GB" sz="1300"/>
                    </a:p>
                  </a:txBody>
                  <a:tcPr marL="66198" marR="66198" marT="33099" marB="33099"/>
                </a:tc>
                <a:tc>
                  <a:txBody>
                    <a:bodyPr/>
                    <a:lstStyle/>
                    <a:p>
                      <a:endParaRPr lang="en-GB" sz="1300"/>
                    </a:p>
                  </a:txBody>
                  <a:tcPr marL="66198" marR="66198" marT="33099" marB="33099"/>
                </a:tc>
                <a:tc>
                  <a:txBody>
                    <a:bodyPr/>
                    <a:lstStyle/>
                    <a:p>
                      <a:endParaRPr lang="en-GB" sz="1300"/>
                    </a:p>
                  </a:txBody>
                  <a:tcPr marL="66198" marR="66198" marT="33099" marB="33099"/>
                </a:tc>
                <a:extLst>
                  <a:ext uri="{0D108BD9-81ED-4DB2-BD59-A6C34878D82A}">
                    <a16:rowId xmlns:a16="http://schemas.microsoft.com/office/drawing/2014/main" val="779566515"/>
                  </a:ext>
                </a:extLst>
              </a:tr>
              <a:tr h="330988">
                <a:tc>
                  <a:txBody>
                    <a:bodyPr/>
                    <a:lstStyle/>
                    <a:p>
                      <a:endParaRPr lang="en-GB" sz="1300"/>
                    </a:p>
                  </a:txBody>
                  <a:tcPr marL="66198" marR="66198" marT="33099" marB="33099"/>
                </a:tc>
                <a:tc>
                  <a:txBody>
                    <a:bodyPr/>
                    <a:lstStyle/>
                    <a:p>
                      <a:endParaRPr lang="en-GB" sz="1300"/>
                    </a:p>
                  </a:txBody>
                  <a:tcPr marL="66198" marR="66198" marT="33099" marB="33099"/>
                </a:tc>
                <a:tc>
                  <a:txBody>
                    <a:bodyPr/>
                    <a:lstStyle/>
                    <a:p>
                      <a:endParaRPr lang="en-GB" sz="1300"/>
                    </a:p>
                  </a:txBody>
                  <a:tcPr marL="66198" marR="66198" marT="33099" marB="33099"/>
                </a:tc>
                <a:tc>
                  <a:txBody>
                    <a:bodyPr/>
                    <a:lstStyle/>
                    <a:p>
                      <a:endParaRPr lang="en-GB" sz="1300"/>
                    </a:p>
                  </a:txBody>
                  <a:tcPr marL="66198" marR="66198" marT="33099" marB="33099"/>
                </a:tc>
                <a:extLst>
                  <a:ext uri="{0D108BD9-81ED-4DB2-BD59-A6C34878D82A}">
                    <a16:rowId xmlns:a16="http://schemas.microsoft.com/office/drawing/2014/main" val="900349969"/>
                  </a:ext>
                </a:extLst>
              </a:tr>
            </a:tbl>
          </a:graphicData>
        </a:graphic>
      </p:graphicFrame>
    </p:spTree>
    <p:extLst>
      <p:ext uri="{BB962C8B-B14F-4D97-AF65-F5344CB8AC3E}">
        <p14:creationId xmlns:p14="http://schemas.microsoft.com/office/powerpoint/2010/main" val="4241578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3ABF38A-C7C1-49E7-A674-4B1344B62302}"/>
              </a:ext>
            </a:extLst>
          </p:cNvPr>
          <p:cNvSpPr txBox="1"/>
          <p:nvPr/>
        </p:nvSpPr>
        <p:spPr>
          <a:xfrm>
            <a:off x="1028700" y="1967266"/>
            <a:ext cx="2628900"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kern="1200">
                <a:solidFill>
                  <a:srgbClr val="FFFFFF"/>
                </a:solidFill>
                <a:latin typeface="+mj-lt"/>
                <a:ea typeface="+mj-ea"/>
                <a:cs typeface="+mj-cs"/>
              </a:rPr>
              <a:t>7</a:t>
            </a:r>
          </a:p>
        </p:txBody>
      </p:sp>
      <p:graphicFrame>
        <p:nvGraphicFramePr>
          <p:cNvPr id="4" name="Table 4">
            <a:extLst>
              <a:ext uri="{FF2B5EF4-FFF2-40B4-BE49-F238E27FC236}">
                <a16:creationId xmlns:a16="http://schemas.microsoft.com/office/drawing/2014/main" id="{EB545768-EEBE-45F4-A9CA-0ADDB34BE406}"/>
              </a:ext>
            </a:extLst>
          </p:cNvPr>
          <p:cNvGraphicFramePr>
            <a:graphicFrameLocks noGrp="1"/>
          </p:cNvGraphicFramePr>
          <p:nvPr>
            <p:extLst>
              <p:ext uri="{D42A27DB-BD31-4B8C-83A1-F6EECF244321}">
                <p14:modId xmlns:p14="http://schemas.microsoft.com/office/powerpoint/2010/main" val="3968804255"/>
              </p:ext>
            </p:extLst>
          </p:nvPr>
        </p:nvGraphicFramePr>
        <p:xfrm>
          <a:off x="4777316" y="1380913"/>
          <a:ext cx="6780703" cy="4349831"/>
        </p:xfrm>
        <a:graphic>
          <a:graphicData uri="http://schemas.openxmlformats.org/drawingml/2006/table">
            <a:tbl>
              <a:tblPr firstRow="1" bandRow="1">
                <a:tableStyleId>{5C22544A-7EE6-4342-B048-85BDC9FD1C3A}</a:tableStyleId>
              </a:tblPr>
              <a:tblGrid>
                <a:gridCol w="2153960">
                  <a:extLst>
                    <a:ext uri="{9D8B030D-6E8A-4147-A177-3AD203B41FA5}">
                      <a16:colId xmlns:a16="http://schemas.microsoft.com/office/drawing/2014/main" val="1339972791"/>
                    </a:ext>
                  </a:extLst>
                </a:gridCol>
                <a:gridCol w="1414076">
                  <a:extLst>
                    <a:ext uri="{9D8B030D-6E8A-4147-A177-3AD203B41FA5}">
                      <a16:colId xmlns:a16="http://schemas.microsoft.com/office/drawing/2014/main" val="3823812428"/>
                    </a:ext>
                  </a:extLst>
                </a:gridCol>
                <a:gridCol w="1711150">
                  <a:extLst>
                    <a:ext uri="{9D8B030D-6E8A-4147-A177-3AD203B41FA5}">
                      <a16:colId xmlns:a16="http://schemas.microsoft.com/office/drawing/2014/main" val="911705272"/>
                    </a:ext>
                  </a:extLst>
                </a:gridCol>
                <a:gridCol w="1501517">
                  <a:extLst>
                    <a:ext uri="{9D8B030D-6E8A-4147-A177-3AD203B41FA5}">
                      <a16:colId xmlns:a16="http://schemas.microsoft.com/office/drawing/2014/main" val="2343957801"/>
                    </a:ext>
                  </a:extLst>
                </a:gridCol>
              </a:tblGrid>
              <a:tr h="3770986">
                <a:tc>
                  <a:txBody>
                    <a:bodyPr/>
                    <a:lstStyle/>
                    <a:p>
                      <a:pPr lvl="0">
                        <a:buNone/>
                      </a:pPr>
                      <a:r>
                        <a:rPr lang="en-GB" sz="1300" b="1" i="0" u="sng" strike="noStrike" noProof="0">
                          <a:latin typeface="Calibri"/>
                        </a:rPr>
                        <a:t>Section 2 - Skills and Knowledge to be Learned</a:t>
                      </a:r>
                      <a:r>
                        <a:rPr lang="en-GB" sz="1300" b="0" i="0" u="none" strike="noStrike" noProof="0">
                          <a:latin typeface="Calibri"/>
                        </a:rPr>
                        <a:t> What specifically do I need to learn? What project do I need to work on?</a:t>
                      </a:r>
                      <a:endParaRPr lang="en-US" sz="1300"/>
                    </a:p>
                  </a:txBody>
                  <a:tcPr marL="64572" marR="64572" marT="32286" marB="32286"/>
                </a:tc>
                <a:tc>
                  <a:txBody>
                    <a:bodyPr/>
                    <a:lstStyle/>
                    <a:p>
                      <a:pPr lvl="0">
                        <a:buNone/>
                      </a:pPr>
                      <a:r>
                        <a:rPr lang="en-GB" sz="1300" b="1" i="0" u="sng" strike="noStrike" noProof="0">
                          <a:latin typeface="Calibri"/>
                        </a:rPr>
                        <a:t>I must work on all modules that I have in my course </a:t>
                      </a:r>
                      <a:endParaRPr lang="en-US" sz="1300"/>
                    </a:p>
                  </a:txBody>
                  <a:tcPr marL="64572" marR="64572" marT="32286" marB="32286"/>
                </a:tc>
                <a:tc>
                  <a:txBody>
                    <a:bodyPr/>
                    <a:lstStyle/>
                    <a:p>
                      <a:pPr lvl="0" algn="l">
                        <a:lnSpc>
                          <a:spcPct val="100000"/>
                        </a:lnSpc>
                        <a:spcBef>
                          <a:spcPts val="0"/>
                        </a:spcBef>
                        <a:spcAft>
                          <a:spcPts val="0"/>
                        </a:spcAft>
                        <a:buNone/>
                      </a:pPr>
                      <a:r>
                        <a:rPr lang="en-GB" sz="1300" b="1" i="0" u="sng" strike="noStrike" noProof="0">
                          <a:latin typeface="Calibri"/>
                        </a:rPr>
                        <a:t>To give my assignments on time and to a good standard</a:t>
                      </a:r>
                      <a:r>
                        <a:rPr lang="en-GB" sz="1300" b="0" i="0" u="none" strike="noStrike" noProof="0">
                          <a:latin typeface="Calibri"/>
                        </a:rPr>
                        <a:t> </a:t>
                      </a:r>
                      <a:endParaRPr lang="en-US" sz="1300"/>
                    </a:p>
                    <a:p>
                      <a:pPr lvl="0" algn="l">
                        <a:lnSpc>
                          <a:spcPct val="100000"/>
                        </a:lnSpc>
                        <a:spcBef>
                          <a:spcPts val="0"/>
                        </a:spcBef>
                        <a:spcAft>
                          <a:spcPts val="0"/>
                        </a:spcAft>
                        <a:buNone/>
                      </a:pPr>
                      <a:r>
                        <a:rPr lang="en-GB" sz="1300" b="1" i="0" u="sng" strike="noStrike" noProof="0">
                          <a:latin typeface="Calibri"/>
                        </a:rPr>
                        <a:t> </a:t>
                      </a:r>
                      <a:r>
                        <a:rPr lang="en-GB" sz="1300" b="0" i="0" u="none" strike="noStrike" noProof="0">
                          <a:latin typeface="Calibri"/>
                        </a:rPr>
                        <a:t> </a:t>
                      </a:r>
                      <a:endParaRPr lang="en-GB" sz="1300"/>
                    </a:p>
                    <a:p>
                      <a:pPr lvl="0" algn="l">
                        <a:lnSpc>
                          <a:spcPct val="100000"/>
                        </a:lnSpc>
                        <a:spcBef>
                          <a:spcPts val="0"/>
                        </a:spcBef>
                        <a:spcAft>
                          <a:spcPts val="0"/>
                        </a:spcAft>
                        <a:buNone/>
                      </a:pPr>
                      <a:r>
                        <a:rPr lang="en-GB" sz="1300" b="1" i="0" u="sng" strike="noStrike" noProof="0">
                          <a:latin typeface="Calibri"/>
                        </a:rPr>
                        <a:t>To consider my teachers' feedback </a:t>
                      </a:r>
                      <a:endParaRPr lang="en-GB" sz="1300"/>
                    </a:p>
                    <a:p>
                      <a:pPr lvl="0" algn="l">
                        <a:lnSpc>
                          <a:spcPct val="100000"/>
                        </a:lnSpc>
                        <a:spcBef>
                          <a:spcPts val="0"/>
                        </a:spcBef>
                        <a:spcAft>
                          <a:spcPts val="0"/>
                        </a:spcAft>
                        <a:buNone/>
                      </a:pPr>
                      <a:r>
                        <a:rPr lang="en-GB" sz="1300" b="1" i="0" u="sng" strike="noStrike" noProof="0">
                          <a:latin typeface="Calibri"/>
                        </a:rPr>
                        <a:t> </a:t>
                      </a:r>
                      <a:r>
                        <a:rPr lang="en-GB" sz="1300" b="0" i="0" u="none" strike="noStrike" noProof="0">
                          <a:latin typeface="Calibri"/>
                        </a:rPr>
                        <a:t> </a:t>
                      </a:r>
                      <a:endParaRPr lang="en-GB" sz="1300"/>
                    </a:p>
                    <a:p>
                      <a:pPr lvl="0" algn="l">
                        <a:lnSpc>
                          <a:spcPct val="100000"/>
                        </a:lnSpc>
                        <a:spcBef>
                          <a:spcPts val="0"/>
                        </a:spcBef>
                        <a:spcAft>
                          <a:spcPts val="0"/>
                        </a:spcAft>
                        <a:buNone/>
                      </a:pPr>
                      <a:r>
                        <a:rPr lang="en-GB" sz="1300" b="1" i="0" u="sng" strike="noStrike" noProof="0">
                          <a:latin typeface="Calibri"/>
                        </a:rPr>
                        <a:t>To prepare myself for freelance beautician/makeup artist </a:t>
                      </a:r>
                      <a:endParaRPr lang="en-GB" sz="1300"/>
                    </a:p>
                    <a:p>
                      <a:pPr lvl="0" algn="l">
                        <a:lnSpc>
                          <a:spcPct val="100000"/>
                        </a:lnSpc>
                        <a:spcBef>
                          <a:spcPts val="0"/>
                        </a:spcBef>
                        <a:spcAft>
                          <a:spcPts val="0"/>
                        </a:spcAft>
                        <a:buNone/>
                      </a:pPr>
                      <a:r>
                        <a:rPr lang="en-GB" sz="1300" b="1" i="0" u="sng" strike="noStrike" noProof="0">
                          <a:latin typeface="Calibri"/>
                        </a:rPr>
                        <a:t> </a:t>
                      </a:r>
                      <a:r>
                        <a:rPr lang="en-GB" sz="1300" b="0" i="0" u="none" strike="noStrike" noProof="0">
                          <a:latin typeface="Calibri"/>
                        </a:rPr>
                        <a:t> </a:t>
                      </a:r>
                      <a:endParaRPr lang="en-GB" sz="1300"/>
                    </a:p>
                    <a:p>
                      <a:pPr lvl="0">
                        <a:buNone/>
                      </a:pPr>
                      <a:r>
                        <a:rPr lang="en-GB" sz="1300" b="1" i="0" u="sng" strike="noStrike" noProof="0">
                          <a:latin typeface="Calibri"/>
                        </a:rPr>
                        <a:t>Buy the products which are required for each treatments e.g make up products, waxing products/equipment, facial products etc.</a:t>
                      </a:r>
                      <a:endParaRPr lang="en-GB" sz="1300"/>
                    </a:p>
                  </a:txBody>
                  <a:tcPr marL="64572" marR="64572" marT="32286" marB="32286"/>
                </a:tc>
                <a:tc>
                  <a:txBody>
                    <a:bodyPr/>
                    <a:lstStyle/>
                    <a:p>
                      <a:pPr lvl="0" algn="l">
                        <a:lnSpc>
                          <a:spcPct val="100000"/>
                        </a:lnSpc>
                        <a:spcBef>
                          <a:spcPts val="0"/>
                        </a:spcBef>
                        <a:spcAft>
                          <a:spcPts val="0"/>
                        </a:spcAft>
                        <a:buNone/>
                      </a:pPr>
                      <a:r>
                        <a:rPr lang="en-GB" sz="1300" b="1" i="0" u="sng" strike="noStrike" noProof="0">
                          <a:latin typeface="Calibri"/>
                        </a:rPr>
                        <a:t>To complete my education</a:t>
                      </a:r>
                      <a:r>
                        <a:rPr lang="en-GB" sz="1300" b="0" i="0" u="none" strike="noStrike" noProof="0">
                          <a:latin typeface="Calibri"/>
                        </a:rPr>
                        <a:t> </a:t>
                      </a:r>
                      <a:endParaRPr lang="en-US" sz="1300"/>
                    </a:p>
                    <a:p>
                      <a:pPr lvl="0" algn="l">
                        <a:lnSpc>
                          <a:spcPct val="100000"/>
                        </a:lnSpc>
                        <a:spcBef>
                          <a:spcPts val="0"/>
                        </a:spcBef>
                        <a:spcAft>
                          <a:spcPts val="0"/>
                        </a:spcAft>
                        <a:buNone/>
                      </a:pPr>
                      <a:r>
                        <a:rPr lang="en-GB" sz="1300" b="1" i="0" u="sng" strike="noStrike" noProof="0">
                          <a:latin typeface="Calibri"/>
                        </a:rPr>
                        <a:t> successfully </a:t>
                      </a:r>
                      <a:endParaRPr lang="en-GB" sz="1300"/>
                    </a:p>
                    <a:p>
                      <a:pPr lvl="0" algn="l">
                        <a:lnSpc>
                          <a:spcPct val="100000"/>
                        </a:lnSpc>
                        <a:spcBef>
                          <a:spcPts val="0"/>
                        </a:spcBef>
                        <a:spcAft>
                          <a:spcPts val="0"/>
                        </a:spcAft>
                        <a:buNone/>
                      </a:pPr>
                      <a:r>
                        <a:rPr lang="en-GB" sz="1300" b="1" i="0" u="sng" strike="noStrike" noProof="0">
                          <a:latin typeface="Calibri"/>
                        </a:rPr>
                        <a:t> </a:t>
                      </a:r>
                      <a:r>
                        <a:rPr lang="en-GB" sz="1300" b="0" i="0" u="none" strike="noStrike" noProof="0">
                          <a:latin typeface="Calibri"/>
                        </a:rPr>
                        <a:t> </a:t>
                      </a:r>
                      <a:endParaRPr lang="en-GB" sz="1300"/>
                    </a:p>
                    <a:p>
                      <a:pPr lvl="0" algn="l">
                        <a:lnSpc>
                          <a:spcPct val="100000"/>
                        </a:lnSpc>
                        <a:spcBef>
                          <a:spcPts val="0"/>
                        </a:spcBef>
                        <a:spcAft>
                          <a:spcPts val="0"/>
                        </a:spcAft>
                        <a:buNone/>
                      </a:pPr>
                      <a:r>
                        <a:rPr lang="en-GB" sz="1300" b="1" i="0" u="sng" strike="noStrike" noProof="0">
                          <a:latin typeface="Calibri"/>
                        </a:rPr>
                        <a:t>To learn how to be running a business </a:t>
                      </a:r>
                      <a:endParaRPr lang="en-GB" sz="1300"/>
                    </a:p>
                    <a:p>
                      <a:pPr lvl="0" algn="l">
                        <a:lnSpc>
                          <a:spcPct val="100000"/>
                        </a:lnSpc>
                        <a:spcBef>
                          <a:spcPts val="0"/>
                        </a:spcBef>
                        <a:spcAft>
                          <a:spcPts val="0"/>
                        </a:spcAft>
                        <a:buNone/>
                      </a:pPr>
                      <a:r>
                        <a:rPr lang="en-GB" sz="1300" b="1" i="0" u="sng" strike="noStrike" noProof="0">
                          <a:latin typeface="Calibri"/>
                        </a:rPr>
                        <a:t> </a:t>
                      </a:r>
                      <a:r>
                        <a:rPr lang="en-GB" sz="1300" b="0" i="0" u="none" strike="noStrike" noProof="0">
                          <a:latin typeface="Calibri"/>
                        </a:rPr>
                        <a:t> </a:t>
                      </a:r>
                      <a:endParaRPr lang="en-GB" sz="1300"/>
                    </a:p>
                    <a:p>
                      <a:pPr lvl="0" algn="l">
                        <a:lnSpc>
                          <a:spcPct val="100000"/>
                        </a:lnSpc>
                        <a:spcBef>
                          <a:spcPts val="0"/>
                        </a:spcBef>
                        <a:spcAft>
                          <a:spcPts val="0"/>
                        </a:spcAft>
                        <a:buNone/>
                      </a:pPr>
                      <a:r>
                        <a:rPr lang="en-GB" sz="1300" b="1" i="0" u="sng" strike="noStrike" noProof="0">
                          <a:latin typeface="Calibri"/>
                        </a:rPr>
                        <a:t>To learn Academic and Employability skills </a:t>
                      </a:r>
                      <a:endParaRPr lang="en-GB" sz="1300"/>
                    </a:p>
                    <a:p>
                      <a:pPr lvl="0" algn="l">
                        <a:lnSpc>
                          <a:spcPct val="100000"/>
                        </a:lnSpc>
                        <a:spcBef>
                          <a:spcPts val="0"/>
                        </a:spcBef>
                        <a:spcAft>
                          <a:spcPts val="0"/>
                        </a:spcAft>
                        <a:buNone/>
                      </a:pPr>
                      <a:r>
                        <a:rPr lang="en-GB" sz="1300" b="1" i="0" u="sng" strike="noStrike" noProof="0">
                          <a:latin typeface="Calibri"/>
                        </a:rPr>
                        <a:t> </a:t>
                      </a:r>
                      <a:r>
                        <a:rPr lang="en-GB" sz="1300" b="0" i="0" u="none" strike="noStrike" noProof="0">
                          <a:latin typeface="Calibri"/>
                        </a:rPr>
                        <a:t> </a:t>
                      </a:r>
                      <a:endParaRPr lang="en-GB" sz="1300"/>
                    </a:p>
                    <a:p>
                      <a:pPr lvl="0" algn="l">
                        <a:lnSpc>
                          <a:spcPct val="100000"/>
                        </a:lnSpc>
                        <a:spcBef>
                          <a:spcPts val="0"/>
                        </a:spcBef>
                        <a:spcAft>
                          <a:spcPts val="0"/>
                        </a:spcAft>
                        <a:buNone/>
                      </a:pPr>
                      <a:r>
                        <a:rPr lang="en-GB" sz="1300" b="1" i="0" u="sng" strike="noStrike" noProof="0">
                          <a:latin typeface="Calibri"/>
                        </a:rPr>
                        <a:t>To learn digital skills and Research Methods </a:t>
                      </a:r>
                      <a:endParaRPr lang="en-GB" sz="1300"/>
                    </a:p>
                    <a:p>
                      <a:pPr lvl="0">
                        <a:buNone/>
                      </a:pPr>
                      <a:r>
                        <a:rPr lang="en-GB" sz="1300" b="1" i="0" u="sng" strike="noStrike" noProof="0">
                          <a:latin typeface="Calibri"/>
                        </a:rPr>
                        <a:t> </a:t>
                      </a:r>
                      <a:r>
                        <a:rPr lang="en-GB" sz="1300" b="0" i="0" u="none" strike="noStrike" noProof="0">
                          <a:latin typeface="Calibri"/>
                        </a:rPr>
                        <a:t> </a:t>
                      </a:r>
                      <a:r>
                        <a:rPr lang="en-GB" sz="1300" b="1" i="0" u="sng" strike="noStrike" noProof="0">
                          <a:latin typeface="Calibri"/>
                        </a:rPr>
                        <a:t>To find the right place for my salon </a:t>
                      </a:r>
                      <a:endParaRPr lang="en-GB" sz="1300"/>
                    </a:p>
                  </a:txBody>
                  <a:tcPr marL="64572" marR="64572" marT="32286" marB="32286"/>
                </a:tc>
                <a:extLst>
                  <a:ext uri="{0D108BD9-81ED-4DB2-BD59-A6C34878D82A}">
                    <a16:rowId xmlns:a16="http://schemas.microsoft.com/office/drawing/2014/main" val="4228864832"/>
                  </a:ext>
                </a:extLst>
              </a:tr>
              <a:tr h="322859">
                <a:tc>
                  <a:txBody>
                    <a:bodyPr/>
                    <a:lstStyle/>
                    <a:p>
                      <a:endParaRPr lang="en-GB" sz="1300"/>
                    </a:p>
                  </a:txBody>
                  <a:tcPr marL="64572" marR="64572" marT="32286" marB="32286"/>
                </a:tc>
                <a:tc>
                  <a:txBody>
                    <a:bodyPr/>
                    <a:lstStyle/>
                    <a:p>
                      <a:endParaRPr lang="en-GB" sz="1300"/>
                    </a:p>
                  </a:txBody>
                  <a:tcPr marL="64572" marR="64572" marT="32286" marB="32286"/>
                </a:tc>
                <a:tc>
                  <a:txBody>
                    <a:bodyPr/>
                    <a:lstStyle/>
                    <a:p>
                      <a:endParaRPr lang="en-GB" sz="1300"/>
                    </a:p>
                  </a:txBody>
                  <a:tcPr marL="64572" marR="64572" marT="32286" marB="32286"/>
                </a:tc>
                <a:tc>
                  <a:txBody>
                    <a:bodyPr/>
                    <a:lstStyle/>
                    <a:p>
                      <a:endParaRPr lang="en-GB" sz="1300"/>
                    </a:p>
                  </a:txBody>
                  <a:tcPr marL="64572" marR="64572" marT="32286" marB="32286"/>
                </a:tc>
                <a:extLst>
                  <a:ext uri="{0D108BD9-81ED-4DB2-BD59-A6C34878D82A}">
                    <a16:rowId xmlns:a16="http://schemas.microsoft.com/office/drawing/2014/main" val="1681439731"/>
                  </a:ext>
                </a:extLst>
              </a:tr>
            </a:tbl>
          </a:graphicData>
        </a:graphic>
      </p:graphicFrame>
    </p:spTree>
    <p:extLst>
      <p:ext uri="{BB962C8B-B14F-4D97-AF65-F5344CB8AC3E}">
        <p14:creationId xmlns:p14="http://schemas.microsoft.com/office/powerpoint/2010/main" val="3645201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9D7F07-87D5-49F0-9FA5-A14282EF962D}"/>
              </a:ext>
            </a:extLst>
          </p:cNvPr>
          <p:cNvSpPr txBox="1"/>
          <p:nvPr/>
        </p:nvSpPr>
        <p:spPr>
          <a:xfrm>
            <a:off x="1028700" y="1967266"/>
            <a:ext cx="2628900"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kern="1200">
                <a:solidFill>
                  <a:srgbClr val="FFFFFF"/>
                </a:solidFill>
                <a:latin typeface="+mj-lt"/>
                <a:ea typeface="+mj-ea"/>
                <a:cs typeface="+mj-cs"/>
              </a:rPr>
              <a:t>8</a:t>
            </a:r>
          </a:p>
        </p:txBody>
      </p:sp>
      <p:graphicFrame>
        <p:nvGraphicFramePr>
          <p:cNvPr id="2" name="Table 2">
            <a:extLst>
              <a:ext uri="{FF2B5EF4-FFF2-40B4-BE49-F238E27FC236}">
                <a16:creationId xmlns:a16="http://schemas.microsoft.com/office/drawing/2014/main" id="{4F81B579-DE47-432C-8595-AB27F55F120B}"/>
              </a:ext>
            </a:extLst>
          </p:cNvPr>
          <p:cNvGraphicFramePr>
            <a:graphicFrameLocks noGrp="1"/>
          </p:cNvGraphicFramePr>
          <p:nvPr>
            <p:extLst>
              <p:ext uri="{D42A27DB-BD31-4B8C-83A1-F6EECF244321}">
                <p14:modId xmlns:p14="http://schemas.microsoft.com/office/powerpoint/2010/main" val="4265520033"/>
              </p:ext>
            </p:extLst>
          </p:nvPr>
        </p:nvGraphicFramePr>
        <p:xfrm>
          <a:off x="4777316" y="830147"/>
          <a:ext cx="6780702" cy="5195377"/>
        </p:xfrm>
        <a:graphic>
          <a:graphicData uri="http://schemas.openxmlformats.org/drawingml/2006/table">
            <a:tbl>
              <a:tblPr firstRow="1" bandRow="1">
                <a:tableStyleId>{5C22544A-7EE6-4342-B048-85BDC9FD1C3A}</a:tableStyleId>
              </a:tblPr>
              <a:tblGrid>
                <a:gridCol w="1648155">
                  <a:extLst>
                    <a:ext uri="{9D8B030D-6E8A-4147-A177-3AD203B41FA5}">
                      <a16:colId xmlns:a16="http://schemas.microsoft.com/office/drawing/2014/main" val="3169876102"/>
                    </a:ext>
                  </a:extLst>
                </a:gridCol>
                <a:gridCol w="1744912">
                  <a:extLst>
                    <a:ext uri="{9D8B030D-6E8A-4147-A177-3AD203B41FA5}">
                      <a16:colId xmlns:a16="http://schemas.microsoft.com/office/drawing/2014/main" val="1041672140"/>
                    </a:ext>
                  </a:extLst>
                </a:gridCol>
                <a:gridCol w="1709551">
                  <a:extLst>
                    <a:ext uri="{9D8B030D-6E8A-4147-A177-3AD203B41FA5}">
                      <a16:colId xmlns:a16="http://schemas.microsoft.com/office/drawing/2014/main" val="480588367"/>
                    </a:ext>
                  </a:extLst>
                </a:gridCol>
                <a:gridCol w="1678084">
                  <a:extLst>
                    <a:ext uri="{9D8B030D-6E8A-4147-A177-3AD203B41FA5}">
                      <a16:colId xmlns:a16="http://schemas.microsoft.com/office/drawing/2014/main" val="209450789"/>
                    </a:ext>
                  </a:extLst>
                </a:gridCol>
              </a:tblGrid>
              <a:tr h="5195377">
                <a:tc>
                  <a:txBody>
                    <a:bodyPr/>
                    <a:lstStyle/>
                    <a:p>
                      <a:pPr lvl="0">
                        <a:buNone/>
                      </a:pPr>
                      <a:r>
                        <a:rPr lang="en-GB" sz="1500" b="1" i="0" u="sng" strike="noStrike" noProof="0">
                          <a:latin typeface="Calibri"/>
                        </a:rPr>
                        <a:t>Section 3 - Next Steps</a:t>
                      </a:r>
                      <a:r>
                        <a:rPr lang="en-GB" sz="1500" b="1" i="0" u="none" strike="noStrike" noProof="0">
                          <a:latin typeface="Calibri"/>
                        </a:rPr>
                        <a:t> </a:t>
                      </a:r>
                      <a:r>
                        <a:rPr lang="en-GB" sz="1500" b="0" i="0" u="none" strike="noStrike" noProof="0">
                          <a:latin typeface="Calibri"/>
                        </a:rPr>
                        <a:t>How am I going to acquire the skills and knowledge? </a:t>
                      </a:r>
                    </a:p>
                    <a:p>
                      <a:pPr lvl="0">
                        <a:buNone/>
                      </a:pPr>
                      <a:endParaRPr lang="en-GB" sz="1500" b="0" i="0" u="none" strike="noStrike" noProof="0">
                        <a:latin typeface="Calibri"/>
                      </a:endParaRPr>
                    </a:p>
                    <a:p>
                      <a:pPr lvl="0">
                        <a:buNone/>
                      </a:pPr>
                      <a:r>
                        <a:rPr lang="en-GB" sz="1500" b="0" i="0" u="none" strike="noStrike" noProof="0"/>
                        <a:t>How am I going to do this project?</a:t>
                      </a:r>
                      <a:endParaRPr lang="en-GB" sz="1500"/>
                    </a:p>
                    <a:p>
                      <a:pPr lvl="0">
                        <a:buNone/>
                      </a:pPr>
                      <a:endParaRPr lang="en-GB" sz="1500" b="0" i="0" u="none" strike="noStrike" noProof="0">
                        <a:latin typeface="Calibri"/>
                      </a:endParaRPr>
                    </a:p>
                  </a:txBody>
                  <a:tcPr marL="73798" marR="73798" marT="36899" marB="36899"/>
                </a:tc>
                <a:tc>
                  <a:txBody>
                    <a:bodyPr/>
                    <a:lstStyle/>
                    <a:p>
                      <a:pPr lvl="0">
                        <a:buNone/>
                      </a:pPr>
                      <a:r>
                        <a:rPr lang="en-GB" sz="1500" b="1" i="0" u="sng" strike="noStrike" noProof="0">
                          <a:latin typeface="Calibri"/>
                        </a:rPr>
                        <a:t>Force self to attend all lectures and to not give in to laziness </a:t>
                      </a:r>
                    </a:p>
                    <a:p>
                      <a:pPr lvl="0">
                        <a:buNone/>
                      </a:pPr>
                      <a:endParaRPr lang="en-GB" sz="1500" b="1" i="0" u="sng" strike="noStrike" noProof="0">
                        <a:latin typeface="Calibri"/>
                      </a:endParaRPr>
                    </a:p>
                    <a:p>
                      <a:pPr lvl="0">
                        <a:buNone/>
                      </a:pPr>
                      <a:endParaRPr lang="en-GB" sz="1500" b="1" i="0" u="sng" strike="noStrike" noProof="0">
                        <a:latin typeface="Calibri"/>
                      </a:endParaRPr>
                    </a:p>
                    <a:p>
                      <a:pPr lvl="0" algn="l">
                        <a:lnSpc>
                          <a:spcPct val="100000"/>
                        </a:lnSpc>
                        <a:spcBef>
                          <a:spcPts val="0"/>
                        </a:spcBef>
                        <a:spcAft>
                          <a:spcPts val="0"/>
                        </a:spcAft>
                        <a:buNone/>
                      </a:pPr>
                      <a:r>
                        <a:rPr lang="en-GB" sz="1500" b="1" i="0" u="sng" strike="noStrike" noProof="0"/>
                        <a:t>Motivate myself to   complete all my works to a good standard and on time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Allow myself time to study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Research the subjects in my own time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buNone/>
                      </a:pPr>
                      <a:r>
                        <a:rPr lang="en-GB" sz="1500" b="1" i="0" u="sng" strike="noStrike" noProof="0"/>
                        <a:t>Be punctual </a:t>
                      </a:r>
                      <a:endParaRPr lang="en-GB" sz="1500"/>
                    </a:p>
                  </a:txBody>
                  <a:tcPr marL="73798" marR="73798" marT="36899" marB="36899"/>
                </a:tc>
                <a:tc>
                  <a:txBody>
                    <a:bodyPr/>
                    <a:lstStyle/>
                    <a:p>
                      <a:pPr lvl="0">
                        <a:buNone/>
                      </a:pPr>
                      <a:r>
                        <a:rPr lang="en-GB" sz="1500" b="1" i="0" u="sng" strike="noStrike" noProof="0">
                          <a:latin typeface="Calibri"/>
                        </a:rPr>
                        <a:t>I will be organised    and understand what is required and when it is required</a:t>
                      </a:r>
                    </a:p>
                    <a:p>
                      <a:pPr lvl="0">
                        <a:buNone/>
                      </a:pPr>
                      <a:endParaRPr lang="en-GB" sz="1500" b="1" i="0" u="sng" strike="noStrike" noProof="0">
                        <a:latin typeface="Calibri"/>
                      </a:endParaRPr>
                    </a:p>
                    <a:p>
                      <a:pPr lvl="0" algn="l">
                        <a:lnSpc>
                          <a:spcPct val="100000"/>
                        </a:lnSpc>
                        <a:spcBef>
                          <a:spcPts val="0"/>
                        </a:spcBef>
                        <a:spcAft>
                          <a:spcPts val="0"/>
                        </a:spcAft>
                        <a:buNone/>
                      </a:pPr>
                      <a:r>
                        <a:rPr lang="en-GB" sz="1500" b="1" i="0" u="sng" strike="noStrike" noProof="0"/>
                        <a:t>I will Go through  exercises given properly and ensure that I have understood all information given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I will Gain experience required  to be capable in the class</a:t>
                      </a:r>
                      <a:r>
                        <a:rPr lang="en-GB" sz="1500" b="0" i="0" u="none" strike="noStrike" noProof="0"/>
                        <a:t> </a:t>
                      </a:r>
                      <a:endParaRPr lang="en-GB" sz="1500"/>
                    </a:p>
                    <a:p>
                      <a:pPr lvl="0">
                        <a:buNone/>
                      </a:pPr>
                      <a:r>
                        <a:rPr lang="en-GB" sz="1500" b="1" i="0" u="sng" strike="noStrike" noProof="0"/>
                        <a:t> </a:t>
                      </a:r>
                      <a:r>
                        <a:rPr lang="en-GB" sz="1500" b="0" i="0" u="none" strike="noStrike" noProof="0"/>
                        <a:t> </a:t>
                      </a:r>
                      <a:r>
                        <a:rPr lang="en-GB" sz="1500" b="1" i="0" u="sng" strike="noStrike" noProof="0"/>
                        <a:t>I will  earn my own clients during this period </a:t>
                      </a:r>
                      <a:endParaRPr lang="en-GB" sz="1500"/>
                    </a:p>
                  </a:txBody>
                  <a:tcPr marL="73798" marR="73798" marT="36899" marB="36899"/>
                </a:tc>
                <a:tc>
                  <a:txBody>
                    <a:bodyPr/>
                    <a:lstStyle/>
                    <a:p>
                      <a:pPr lvl="0">
                        <a:buNone/>
                      </a:pPr>
                      <a:r>
                        <a:rPr lang="en-GB" sz="1500" b="1" i="0" u="sng" strike="noStrike" noProof="0">
                          <a:latin typeface="Calibri"/>
                        </a:rPr>
                        <a:t>I will complete all my courses on a high- standard </a:t>
                      </a:r>
                    </a:p>
                    <a:p>
                      <a:pPr lvl="0">
                        <a:buNone/>
                      </a:pPr>
                      <a:endParaRPr lang="en-GB" sz="1500" b="1" i="0" u="sng" strike="noStrike" noProof="0">
                        <a:latin typeface="Calibri"/>
                      </a:endParaRPr>
                    </a:p>
                    <a:p>
                      <a:pPr lvl="0">
                        <a:buNone/>
                      </a:pPr>
                      <a:endParaRPr lang="en-GB" sz="1500" b="1" i="0" u="sng" strike="noStrike" noProof="0">
                        <a:latin typeface="Calibri"/>
                      </a:endParaRPr>
                    </a:p>
                    <a:p>
                      <a:pPr lvl="0">
                        <a:buNone/>
                      </a:pPr>
                      <a:endParaRPr lang="en-GB" sz="1500" b="1" i="0" u="sng" strike="noStrike" noProof="0">
                        <a:latin typeface="Calibri"/>
                      </a:endParaRPr>
                    </a:p>
                    <a:p>
                      <a:pPr lvl="0" algn="l">
                        <a:lnSpc>
                          <a:spcPct val="100000"/>
                        </a:lnSpc>
                        <a:spcBef>
                          <a:spcPts val="0"/>
                        </a:spcBef>
                        <a:spcAft>
                          <a:spcPts val="0"/>
                        </a:spcAft>
                        <a:buNone/>
                      </a:pPr>
                      <a:r>
                        <a:rPr lang="en-GB" sz="1500" b="1" i="0" u="sng" strike="noStrike" noProof="0"/>
                        <a:t>business- woman.</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Achieve a good placement within the Beauty Industry</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lgn="l">
                        <a:lnSpc>
                          <a:spcPct val="100000"/>
                        </a:lnSpc>
                        <a:spcBef>
                          <a:spcPts val="0"/>
                        </a:spcBef>
                        <a:spcAft>
                          <a:spcPts val="0"/>
                        </a:spcAft>
                        <a:buNone/>
                      </a:pPr>
                      <a:r>
                        <a:rPr lang="en-GB" sz="1500" b="1" i="0" u="sng" strike="noStrike" noProof="0"/>
                        <a:t> </a:t>
                      </a:r>
                      <a:r>
                        <a:rPr lang="en-GB" sz="1500" b="0" i="0" u="none" strike="noStrike" noProof="0"/>
                        <a:t> </a:t>
                      </a:r>
                      <a:endParaRPr lang="en-GB" sz="1500"/>
                    </a:p>
                    <a:p>
                      <a:pPr lvl="0">
                        <a:buNone/>
                      </a:pPr>
                      <a:r>
                        <a:rPr lang="en-GB" sz="1500" b="1" i="0" u="sng" strike="noStrike" noProof="0"/>
                        <a:t> </a:t>
                      </a:r>
                      <a:r>
                        <a:rPr lang="en-GB" sz="1500" b="0" i="0" u="none" strike="noStrike" noProof="0"/>
                        <a:t> </a:t>
                      </a:r>
                      <a:r>
                        <a:rPr lang="en-GB" sz="1500" b="1" i="0" u="sng" strike="noStrike" noProof="0"/>
                        <a:t>I will be able to manage enterprise in the 21</a:t>
                      </a:r>
                      <a:r>
                        <a:rPr lang="en-GB" sz="1500" b="1" i="0" u="sng" strike="noStrike" baseline="30000" noProof="0"/>
                        <a:t>st</a:t>
                      </a:r>
                      <a:r>
                        <a:rPr lang="en-GB" sz="1500" b="1" i="0" u="sng" strike="noStrike" noProof="0"/>
                        <a:t> century</a:t>
                      </a:r>
                      <a:endParaRPr lang="en-GB" sz="1500"/>
                    </a:p>
                  </a:txBody>
                  <a:tcPr marL="73798" marR="73798" marT="36899" marB="36899"/>
                </a:tc>
                <a:extLst>
                  <a:ext uri="{0D108BD9-81ED-4DB2-BD59-A6C34878D82A}">
                    <a16:rowId xmlns:a16="http://schemas.microsoft.com/office/drawing/2014/main" val="3219271354"/>
                  </a:ext>
                </a:extLst>
              </a:tr>
            </a:tbl>
          </a:graphicData>
        </a:graphic>
      </p:graphicFrame>
    </p:spTree>
    <p:extLst>
      <p:ext uri="{BB962C8B-B14F-4D97-AF65-F5344CB8AC3E}">
        <p14:creationId xmlns:p14="http://schemas.microsoft.com/office/powerpoint/2010/main" val="987275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1C4D5-ACD0-4324-8D42-EDA6430B801C}"/>
              </a:ext>
            </a:extLst>
          </p:cNvPr>
          <p:cNvSpPr>
            <a:spLocks noGrp="1"/>
          </p:cNvSpPr>
          <p:nvPr>
            <p:ph type="title"/>
          </p:nvPr>
        </p:nvSpPr>
        <p:spPr>
          <a:xfrm>
            <a:off x="838200" y="400051"/>
            <a:ext cx="10515600" cy="1270232"/>
          </a:xfrm>
        </p:spPr>
        <p:txBody>
          <a:bodyPr vert="horz" lIns="91440" tIns="45720" rIns="91440" bIns="45720" rtlCol="0" anchor="b">
            <a:normAutofit/>
          </a:bodyPr>
          <a:lstStyle/>
          <a:p>
            <a:pPr algn="ctr"/>
            <a:r>
              <a:rPr lang="en-US" sz="6600"/>
              <a:t>Conclusion</a:t>
            </a:r>
            <a:r>
              <a:rPr lang="en-US" sz="6600" kern="1200">
                <a:latin typeface="+mj-lt"/>
                <a:ea typeface="+mj-ea"/>
                <a:cs typeface="+mj-cs"/>
              </a:rPr>
              <a:t> </a:t>
            </a:r>
          </a:p>
        </p:txBody>
      </p:sp>
      <p:sp>
        <p:nvSpPr>
          <p:cNvPr id="13"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room filled with furniture and a fireplace&#10;&#10;Description automatically generated">
            <a:extLst>
              <a:ext uri="{FF2B5EF4-FFF2-40B4-BE49-F238E27FC236}">
                <a16:creationId xmlns:a16="http://schemas.microsoft.com/office/drawing/2014/main" id="{1EC1B130-B1C9-4FD5-B95B-D38B3CF867CB}"/>
              </a:ext>
            </a:extLst>
          </p:cNvPr>
          <p:cNvPicPr>
            <a:picLocks noChangeAspect="1"/>
          </p:cNvPicPr>
          <p:nvPr/>
        </p:nvPicPr>
        <p:blipFill rotWithShape="1">
          <a:blip r:embed="rId3"/>
          <a:srcRect l="4610" r="20409"/>
          <a:stretch/>
        </p:blipFill>
        <p:spPr>
          <a:xfrm>
            <a:off x="510365" y="2604527"/>
            <a:ext cx="3524888" cy="3647338"/>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5" name="Picture 5" descr="A person smiling for the camera&#10;&#10;Description automatically generated">
            <a:extLst>
              <a:ext uri="{FF2B5EF4-FFF2-40B4-BE49-F238E27FC236}">
                <a16:creationId xmlns:a16="http://schemas.microsoft.com/office/drawing/2014/main" id="{85D397C3-0FA5-44AD-A5EA-7B686242A5CA}"/>
              </a:ext>
            </a:extLst>
          </p:cNvPr>
          <p:cNvPicPr>
            <a:picLocks noChangeAspect="1"/>
          </p:cNvPicPr>
          <p:nvPr/>
        </p:nvPicPr>
        <p:blipFill rotWithShape="1">
          <a:blip r:embed="rId4"/>
          <a:srcRect l="10518" r="38950" b="1"/>
          <a:stretch/>
        </p:blipFill>
        <p:spPr>
          <a:xfrm>
            <a:off x="4333556" y="2604527"/>
            <a:ext cx="3524888" cy="3647338"/>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4" name="Picture 4" descr="A person brushing her teeth&#10;&#10;Description automatically generated">
            <a:extLst>
              <a:ext uri="{FF2B5EF4-FFF2-40B4-BE49-F238E27FC236}">
                <a16:creationId xmlns:a16="http://schemas.microsoft.com/office/drawing/2014/main" id="{6E8A4A70-4500-47E7-A996-95DBB31E8DE9}"/>
              </a:ext>
            </a:extLst>
          </p:cNvPr>
          <p:cNvPicPr>
            <a:picLocks noGrp="1" noChangeAspect="1"/>
          </p:cNvPicPr>
          <p:nvPr>
            <p:ph idx="1"/>
          </p:nvPr>
        </p:nvPicPr>
        <p:blipFill rotWithShape="1">
          <a:blip r:embed="rId5"/>
          <a:srcRect l="16613" r="18478"/>
          <a:stretch/>
        </p:blipFill>
        <p:spPr>
          <a:xfrm>
            <a:off x="8156747" y="2604528"/>
            <a:ext cx="3524888" cy="3647338"/>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p:spPr>
      </p:pic>
    </p:spTree>
    <p:extLst>
      <p:ext uri="{BB962C8B-B14F-4D97-AF65-F5344CB8AC3E}">
        <p14:creationId xmlns:p14="http://schemas.microsoft.com/office/powerpoint/2010/main" val="410301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AA01-7000-47C1-B26B-65391DF9BCB7}"/>
              </a:ext>
            </a:extLst>
          </p:cNvPr>
          <p:cNvSpPr>
            <a:spLocks noGrp="1"/>
          </p:cNvSpPr>
          <p:nvPr>
            <p:ph type="title"/>
          </p:nvPr>
        </p:nvSpPr>
        <p:spPr>
          <a:xfrm>
            <a:off x="838200" y="365125"/>
            <a:ext cx="2809336" cy="649827"/>
          </a:xfrm>
        </p:spPr>
        <p:txBody>
          <a:bodyPr>
            <a:normAutofit/>
          </a:bodyPr>
          <a:lstStyle/>
          <a:p>
            <a:r>
              <a:rPr lang="en-IN" sz="2800" b="1"/>
              <a:t>Reference List:</a:t>
            </a:r>
            <a:endParaRPr lang="en-US" sz="2800" b="1">
              <a:cs typeface="Calibri Light"/>
            </a:endParaRPr>
          </a:p>
        </p:txBody>
      </p:sp>
      <p:sp>
        <p:nvSpPr>
          <p:cNvPr id="3" name="Content Placeholder 2">
            <a:extLst>
              <a:ext uri="{FF2B5EF4-FFF2-40B4-BE49-F238E27FC236}">
                <a16:creationId xmlns:a16="http://schemas.microsoft.com/office/drawing/2014/main" id="{B3FF31BE-A620-4038-AFDD-8A02FC8D5424}"/>
              </a:ext>
            </a:extLst>
          </p:cNvPr>
          <p:cNvSpPr>
            <a:spLocks noGrp="1"/>
          </p:cNvSpPr>
          <p:nvPr>
            <p:ph idx="1"/>
          </p:nvPr>
        </p:nvSpPr>
        <p:spPr>
          <a:xfrm>
            <a:off x="838200" y="1193022"/>
            <a:ext cx="10515600" cy="4983941"/>
          </a:xfrm>
        </p:spPr>
        <p:txBody>
          <a:bodyPr vert="horz" lIns="91440" tIns="45720" rIns="91440" bIns="45720" rtlCol="0" anchor="t">
            <a:normAutofit lnSpcReduction="10000"/>
          </a:bodyPr>
          <a:lstStyle/>
          <a:p>
            <a:r>
              <a:rPr lang="en-GB" dirty="0">
                <a:ea typeface="+mn-lt"/>
                <a:cs typeface="+mn-lt"/>
                <a:hlinkClick r:id="rId2"/>
              </a:rPr>
              <a:t>Kolb’s Learning Cycle - Bing images</a:t>
            </a:r>
            <a:endParaRPr lang="en-GB" dirty="0">
              <a:ea typeface="+mn-lt"/>
              <a:cs typeface="+mn-lt"/>
            </a:endParaRPr>
          </a:p>
          <a:p>
            <a:r>
              <a:rPr lang="en-GB" dirty="0">
                <a:ea typeface="+mn-lt"/>
                <a:cs typeface="+mn-lt"/>
                <a:hlinkClick r:id="rId3"/>
              </a:rPr>
              <a:t>Reflective Cycles for Improving the Skills - Bing images</a:t>
            </a:r>
            <a:endParaRPr lang="en-GB" dirty="0">
              <a:cs typeface="Calibri"/>
            </a:endParaRPr>
          </a:p>
          <a:p>
            <a:endParaRPr lang="en-GB">
              <a:cs typeface="Calibri"/>
            </a:endParaRPr>
          </a:p>
          <a:p>
            <a:r>
              <a:rPr lang="en-GB" dirty="0">
                <a:ea typeface="+mn-lt"/>
                <a:cs typeface="+mn-lt"/>
                <a:hlinkClick r:id="rId4"/>
              </a:rPr>
              <a:t>hair and beauty salon - Bing images</a:t>
            </a:r>
          </a:p>
          <a:p>
            <a:r>
              <a:rPr lang="en-GB" dirty="0">
                <a:ea typeface="+mn-lt"/>
                <a:cs typeface="+mn-lt"/>
                <a:hlinkClick r:id="rId5"/>
              </a:rPr>
              <a:t>beautician - Bing images</a:t>
            </a:r>
          </a:p>
          <a:p>
            <a:r>
              <a:rPr lang="en-GB" dirty="0">
                <a:ea typeface="+mn-lt"/>
                <a:cs typeface="+mn-lt"/>
                <a:hlinkClick r:id="rId6"/>
              </a:rPr>
              <a:t>makeup artist - Bing images</a:t>
            </a:r>
            <a:r>
              <a:rPr lang="en-GB" dirty="0">
                <a:ea typeface="+mn-lt"/>
                <a:cs typeface="+mn-lt"/>
              </a:rPr>
              <a:t> </a:t>
            </a:r>
          </a:p>
          <a:p>
            <a:r>
              <a:rPr lang="en-GB" dirty="0">
                <a:ea typeface="+mn-lt"/>
                <a:cs typeface="+mn-lt"/>
                <a:hlinkClick r:id="rId7"/>
              </a:rPr>
              <a:t>academic and employability skills - Google'da Ara</a:t>
            </a:r>
            <a:endParaRPr lang="en-GB" dirty="0">
              <a:cs typeface="Calibri"/>
            </a:endParaRPr>
          </a:p>
          <a:p>
            <a:pPr marL="0" indent="0">
              <a:buNone/>
            </a:pPr>
            <a:endParaRPr lang="en-GB">
              <a:cs typeface="Calibri"/>
            </a:endParaRPr>
          </a:p>
          <a:p>
            <a:pPr marL="0" indent="0">
              <a:buNone/>
            </a:pPr>
            <a:endParaRPr lang="en-GB">
              <a:cs typeface="Calibri"/>
            </a:endParaRPr>
          </a:p>
          <a:p>
            <a:pPr marL="0" indent="0">
              <a:buNone/>
            </a:pPr>
            <a:r>
              <a:rPr lang="en-GB" dirty="0">
                <a:cs typeface="Calibri"/>
              </a:rPr>
              <a:t>                                                                             Nurhayat Reshad Osman </a:t>
            </a:r>
          </a:p>
        </p:txBody>
      </p:sp>
    </p:spTree>
    <p:extLst>
      <p:ext uri="{BB962C8B-B14F-4D97-AF65-F5344CB8AC3E}">
        <p14:creationId xmlns:p14="http://schemas.microsoft.com/office/powerpoint/2010/main" val="18853600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7</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University of Wales Trinity Saint David(UWTSD)</vt:lpstr>
      <vt:lpstr>                                      Table of contents </vt:lpstr>
      <vt:lpstr>PowerPoint Presentation</vt:lpstr>
      <vt:lpstr>PowerPoint Presentation</vt:lpstr>
      <vt:lpstr>PowerPoint Presentation</vt:lpstr>
      <vt:lpstr>PowerPoint Presentation</vt:lpstr>
      <vt:lpstr>Personal Development Plan</vt:lpstr>
      <vt:lpstr>PowerPoint Presentation</vt:lpstr>
      <vt:lpstr>PowerPoint Presentation</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54</cp:revision>
  <dcterms:created xsi:type="dcterms:W3CDTF">2020-12-01T15:25:19Z</dcterms:created>
  <dcterms:modified xsi:type="dcterms:W3CDTF">2020-12-02T22:18:20Z</dcterms:modified>
</cp:coreProperties>
</file>