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5" r:id="rId5"/>
    <p:sldId id="260" r:id="rId6"/>
    <p:sldId id="261" r:id="rId7"/>
    <p:sldId id="264" r:id="rId8"/>
    <p:sldId id="259" r:id="rId9"/>
    <p:sldId id="263" r:id="rId10"/>
    <p:sldId id="26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741"/>
    <p:restoredTop sz="94646"/>
  </p:normalViewPr>
  <p:slideViewPr>
    <p:cSldViewPr snapToGrid="0" snapToObjects="1">
      <p:cViewPr varScale="1">
        <p:scale>
          <a:sx n="57" d="100"/>
          <a:sy n="57" d="100"/>
        </p:scale>
        <p:origin x="168" y="1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/>
              <a:pPr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Drag picture to placeholder or click icon to add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/>
              <a:pPr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Relationship Id="rId3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tiff"/><Relationship Id="rId3" Type="http://schemas.openxmlformats.org/officeDocument/2006/relationships/image" Target="../media/image9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4" Type="http://schemas.openxmlformats.org/officeDocument/2006/relationships/image" Target="../media/image12.jpg"/><Relationship Id="rId5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tiff"/><Relationship Id="rId3" Type="http://schemas.openxmlformats.org/officeDocument/2006/relationships/image" Target="../media/image15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4" Type="http://schemas.openxmlformats.org/officeDocument/2006/relationships/image" Target="../media/image18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tiff"/><Relationship Id="rId3" Type="http://schemas.openxmlformats.org/officeDocument/2006/relationships/image" Target="../media/image20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Social Inclusion and Equality</a:t>
            </a:r>
            <a:br>
              <a:rPr lang="en-US" dirty="0" smtClean="0"/>
            </a:br>
            <a:r>
              <a:rPr lang="en-US" dirty="0" smtClean="0"/>
              <a:t>Individual Presentation</a:t>
            </a:r>
            <a:br>
              <a:rPr lang="en-US" dirty="0" smtClean="0"/>
            </a:br>
            <a:r>
              <a:rPr lang="en-US" dirty="0" smtClean="0"/>
              <a:t>Action for Children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Darcey Jones (1702834)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7238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877" y="2332341"/>
            <a:ext cx="3498979" cy="2456442"/>
          </a:xfrm>
        </p:spPr>
        <p:txBody>
          <a:bodyPr/>
          <a:lstStyle/>
          <a:p>
            <a:r>
              <a:rPr lang="en-US" dirty="0" smtClean="0"/>
              <a:t>What is Action for Children?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1547447"/>
            <a:ext cx="6281873" cy="4525108"/>
          </a:xfrm>
        </p:spPr>
        <p:txBody>
          <a:bodyPr>
            <a:normAutofit fontScale="92500" lnSpcReduction="10000"/>
          </a:bodyPr>
          <a:lstStyle/>
          <a:p>
            <a:endParaRPr lang="en-US" sz="24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UK Charity for children and young people and their families.</a:t>
            </a: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600 services UK wide.</a:t>
            </a: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Somewhere you can contact if you have concerns for a child/young person.</a:t>
            </a: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Fostering/Adoption.</a:t>
            </a: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Disabled children, young 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carers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, children in the care system, teenage mothers, children and young people in poverty/living on the streets. </a:t>
            </a:r>
          </a:p>
          <a:p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846907"/>
            <a:ext cx="5118447" cy="180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58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ea typeface="Arial" charset="0"/>
                <a:cs typeface="Arial" charset="0"/>
              </a:rPr>
              <a:t>How do they provide care?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098572" y="733894"/>
            <a:ext cx="6269591" cy="2656078"/>
          </a:xfrm>
        </p:spPr>
        <p:txBody>
          <a:bodyPr>
            <a:noAutofit/>
          </a:bodyPr>
          <a:lstStyle/>
          <a:p>
            <a:r>
              <a:rPr lang="en-US" sz="2000" dirty="0">
                <a:latin typeface="Arial" charset="0"/>
                <a:ea typeface="Arial" charset="0"/>
                <a:cs typeface="Arial" charset="0"/>
              </a:rPr>
              <a:t>“By doing what’s right. By doing what’s needed. By doing what works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.”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Provide various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programmes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 for different needs. 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Work with schools, education welfare, social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services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and GP’s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236" y="2874968"/>
            <a:ext cx="4324979" cy="355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1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Different area’s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65482" y="2007519"/>
            <a:ext cx="6269591" cy="3055135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latin typeface="Arial" charset="0"/>
                <a:ea typeface="Arial" charset="0"/>
                <a:cs typeface="Arial" charset="0"/>
              </a:rPr>
              <a:t>Cynnal</a:t>
            </a:r>
            <a:r>
              <a:rPr lang="en-US" sz="2000" dirty="0">
                <a:latin typeface="Arial" charset="0"/>
                <a:ea typeface="Arial" charset="0"/>
                <a:cs typeface="Arial" charset="0"/>
              </a:rPr>
              <a:t> Plant </a:t>
            </a:r>
            <a:r>
              <a:rPr lang="en-US" sz="2000" dirty="0">
                <a:latin typeface="Arial" charset="0"/>
                <a:ea typeface="Arial" charset="0"/>
                <a:cs typeface="Arial" charset="0"/>
              </a:rPr>
              <a:t>Powys</a:t>
            </a:r>
            <a:r>
              <a:rPr lang="en-US" sz="2000" dirty="0">
                <a:latin typeface="Arial" charset="0"/>
                <a:ea typeface="Arial" charset="0"/>
                <a:cs typeface="Arial" charset="0"/>
              </a:rPr>
              <a:t> state that they work with Flying Start.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Westminster provide a drop in service for the homeless, people in danger of homelessness, people with low income and asylum seekers (Homeless Link, undated).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Working with Edinburgh council to provide ‘</a:t>
            </a:r>
            <a:r>
              <a:rPr lang="en-US" sz="2000" dirty="0" err="1" smtClean="0">
                <a:latin typeface="Arial" charset="0"/>
                <a:ea typeface="Arial" charset="0"/>
                <a:cs typeface="Arial" charset="0"/>
              </a:rPr>
              <a:t>Youthbuild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’ (Joined Edinburgh, undated).</a:t>
            </a:r>
            <a:endParaRPr lang="en-US" sz="20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4478" y="4951399"/>
            <a:ext cx="1906601" cy="19066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501" y="0"/>
            <a:ext cx="3943582" cy="177001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2515" y="0"/>
            <a:ext cx="2903101" cy="207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13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Working for Action for Children.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Action for children take care in ensuring all staff are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suitably qualified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.</a:t>
            </a:r>
            <a:endParaRPr lang="en-US" sz="20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All staff must have a valid DBS check. 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Some roles require staff to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have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a good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understanding of the effects of poverty and social exclusion on family life.</a:t>
            </a:r>
          </a:p>
          <a:p>
            <a:endParaRPr lang="en-US" sz="20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5143" y="69379"/>
            <a:ext cx="4753402" cy="14676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1350" y="4929837"/>
            <a:ext cx="3801850" cy="1855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7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Individual experiences.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36973" y="305849"/>
            <a:ext cx="6269591" cy="3142330"/>
          </a:xfrm>
        </p:spPr>
        <p:txBody>
          <a:bodyPr/>
          <a:lstStyle/>
          <a:p>
            <a:r>
              <a:rPr lang="en-US" dirty="0" smtClean="0"/>
              <a:t>‘Leanne’ </a:t>
            </a:r>
            <a:endParaRPr lang="en-US" dirty="0"/>
          </a:p>
          <a:p>
            <a:r>
              <a:rPr lang="en-US" dirty="0" smtClean="0"/>
              <a:t>15 years old, regularly drinking and using drugs. </a:t>
            </a:r>
          </a:p>
          <a:p>
            <a:r>
              <a:rPr lang="en-US" dirty="0" smtClean="0"/>
              <a:t>Not speaking to her mother almost made her homeless.</a:t>
            </a:r>
          </a:p>
          <a:p>
            <a:r>
              <a:rPr lang="en-US" dirty="0" smtClean="0"/>
              <a:t>Referred to Action for Children.</a:t>
            </a:r>
          </a:p>
          <a:p>
            <a:r>
              <a:rPr lang="en-US" dirty="0" smtClean="0"/>
              <a:t>Helped with her drug/alcohol misuse.</a:t>
            </a:r>
          </a:p>
          <a:p>
            <a:r>
              <a:rPr lang="en-US" dirty="0" smtClean="0"/>
              <a:t>Barclay’s Money Skills.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36973" y="3944954"/>
            <a:ext cx="6272022" cy="2913045"/>
          </a:xfrm>
        </p:spPr>
        <p:txBody>
          <a:bodyPr/>
          <a:lstStyle/>
          <a:p>
            <a:r>
              <a:rPr lang="en-US" dirty="0" smtClean="0"/>
              <a:t>‘Diana’</a:t>
            </a:r>
          </a:p>
          <a:p>
            <a:r>
              <a:rPr lang="en-US" dirty="0" smtClean="0"/>
              <a:t>A-level student living in a women’s refuge home. </a:t>
            </a:r>
          </a:p>
          <a:p>
            <a:r>
              <a:rPr lang="en-US" dirty="0" smtClean="0"/>
              <a:t>Did not know how to financially support herself. </a:t>
            </a:r>
          </a:p>
          <a:p>
            <a:r>
              <a:rPr lang="en-US" dirty="0" smtClean="0"/>
              <a:t>Could not afford proper meals or a place to live.</a:t>
            </a:r>
          </a:p>
          <a:p>
            <a:r>
              <a:rPr lang="en-US" dirty="0" smtClean="0"/>
              <a:t>Assigned to a support worker.</a:t>
            </a:r>
          </a:p>
          <a:p>
            <a:r>
              <a:rPr lang="en-US" dirty="0" smtClean="0"/>
              <a:t>Showed how to look after her finances.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4027" y="1877014"/>
            <a:ext cx="1927973" cy="19279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43" y="4600184"/>
            <a:ext cx="1842657" cy="184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98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Resources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72197" y="665758"/>
            <a:ext cx="2994836" cy="22461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998799" y="665758"/>
            <a:ext cx="2994838" cy="22461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72198" y="3949056"/>
            <a:ext cx="2994837" cy="22461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998799" y="3949056"/>
            <a:ext cx="2994838" cy="224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64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will this effect the gap between poverty and attainment?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Action for children work with young people who are homeless or living in poverty with finances by showing them how to budget and spend wisely.</a:t>
            </a:r>
          </a:p>
          <a:p>
            <a:r>
              <a:rPr lang="en-US" dirty="0" smtClean="0"/>
              <a:t>Partnership with Barclays Money Skills.</a:t>
            </a:r>
          </a:p>
          <a:p>
            <a:r>
              <a:rPr lang="en-US" dirty="0" smtClean="0"/>
              <a:t>Supporting young people getting into education, training and employment.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694" y="285008"/>
            <a:ext cx="4356100" cy="1866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5572" y="4560125"/>
            <a:ext cx="3270610" cy="2179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28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can Action for children improve?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Providing services where young people can meet in group sessions to talk about their issues and give advice.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4712" y="420145"/>
            <a:ext cx="3860800" cy="2108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773" y="91494"/>
            <a:ext cx="3590693" cy="20197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7814" y="4435930"/>
            <a:ext cx="4652030" cy="199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49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953835"/>
            <a:ext cx="6281873" cy="5248622"/>
          </a:xfrm>
        </p:spPr>
        <p:txBody>
          <a:bodyPr>
            <a:normAutofit/>
          </a:bodyPr>
          <a:lstStyle/>
          <a:p>
            <a:r>
              <a:rPr lang="en-US" dirty="0" smtClean="0"/>
              <a:t>Action for Children was founded in 1869 and support children and young people who are in poverty, disabled, in the care system and many more as well as their families.</a:t>
            </a:r>
          </a:p>
          <a:p>
            <a:r>
              <a:rPr lang="en-US" dirty="0" smtClean="0"/>
              <a:t>They </a:t>
            </a:r>
            <a:r>
              <a:rPr lang="en-US" dirty="0" smtClean="0"/>
              <a:t>provide physical and emotional support. </a:t>
            </a:r>
          </a:p>
          <a:p>
            <a:r>
              <a:rPr lang="en-US" dirty="0" smtClean="0"/>
              <a:t>Personal stories show the individual help given to people and the various way in which Action for children support the children and young people who need it.</a:t>
            </a:r>
          </a:p>
          <a:p>
            <a:r>
              <a:rPr lang="en-US" dirty="0" smtClean="0"/>
              <a:t>Action for Children is a trusted charity that anyone with concerns for a child can contact 24 hours a day. </a:t>
            </a:r>
          </a:p>
          <a:p>
            <a:r>
              <a:rPr lang="en-US" dirty="0" smtClean="0"/>
              <a:t>The charity strives to help support people financially and with education, training and employment so they can look after themselves better.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725" y="284905"/>
            <a:ext cx="3773590" cy="18867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829" y="4902200"/>
            <a:ext cx="4140200" cy="195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9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12956" y="379141"/>
            <a:ext cx="11084312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u="sng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Reference List</a:t>
            </a:r>
          </a:p>
          <a:p>
            <a:endParaRPr lang="en-US" sz="2200" b="1" u="sng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200" dirty="0">
                <a:latin typeface="Arial" charset="0"/>
                <a:ea typeface="Arial" charset="0"/>
                <a:cs typeface="Arial" charset="0"/>
              </a:rPr>
              <a:t>Actionforchildren.org.uk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(2018). 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Supporting young 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carers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www.actionforchildren.org.uk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/what-we-do/children-young-people/supporting-young-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carers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 [Accessed 12 Feb. 2018</a:t>
            </a:r>
            <a:r>
              <a:rPr lang="en-US" sz="22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2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200" dirty="0">
                <a:latin typeface="Arial" charset="0"/>
                <a:ea typeface="Arial" charset="0"/>
                <a:cs typeface="Arial" charset="0"/>
              </a:rPr>
              <a:t>Asbury, N. (2017). 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Action for Children | Johnson Banks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[online] 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Johnsonbanks.co.uk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Available at: https://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www.johnsonbanks.co.uk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/work/action-for-children [Accessed 13 Feb. 2018</a:t>
            </a:r>
            <a:r>
              <a:rPr lang="en-US" sz="22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2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200" dirty="0">
                <a:latin typeface="Arial" charset="0"/>
                <a:ea typeface="Arial" charset="0"/>
                <a:cs typeface="Arial" charset="0"/>
              </a:rPr>
              <a:t>Homeless Link. (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n.d.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). 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Action for Children - 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Bayswater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 Families Centre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www.homeless.org.uk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/homeless-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england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/service/action-for-children-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bayswater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-families-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centre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 [Accessed 13 Feb. 2018</a:t>
            </a:r>
            <a:r>
              <a:rPr lang="en-US" sz="22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2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200" dirty="0" smtClean="0">
                <a:latin typeface="Arial" charset="0"/>
                <a:ea typeface="Arial" charset="0"/>
                <a:cs typeface="Arial" charset="0"/>
              </a:rPr>
              <a:t>Joininedinburgh.org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(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n.d.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). 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Youthbuild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 (Action for Children)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www.joininedinburgh.org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/venue/193/ [Accessed 13 Feb. 2018].</a:t>
            </a:r>
            <a:endParaRPr lang="en-US" sz="2200" b="1" u="sng" dirty="0">
              <a:latin typeface="Arial" charset="0"/>
              <a:ea typeface="Arial" charset="0"/>
              <a:cs typeface="Arial" charset="0"/>
            </a:endParaRPr>
          </a:p>
          <a:p>
            <a:endParaRPr lang="en-US" sz="2000" b="1" u="sng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59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1807</TotalTime>
  <Words>507</Words>
  <Application>Microsoft Macintosh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 Light</vt:lpstr>
      <vt:lpstr>Rockwell</vt:lpstr>
      <vt:lpstr>Wingdings</vt:lpstr>
      <vt:lpstr>Arial</vt:lpstr>
      <vt:lpstr>Atlas</vt:lpstr>
      <vt:lpstr>Social Inclusion and Equality Individual Presentation Action for Children</vt:lpstr>
      <vt:lpstr>What is Action for Children?</vt:lpstr>
      <vt:lpstr>How do they provide care?</vt:lpstr>
      <vt:lpstr>Different area’s </vt:lpstr>
      <vt:lpstr>Working for Action for Children.</vt:lpstr>
      <vt:lpstr>Individual experiences.</vt:lpstr>
      <vt:lpstr>Resources</vt:lpstr>
      <vt:lpstr>How will this effect the gap between poverty and attainment?</vt:lpstr>
      <vt:lpstr>How can Action for children improve?</vt:lpstr>
      <vt:lpstr>Overview</vt:lpstr>
      <vt:lpstr>PowerPoint Presentation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Darcey Jones (1702834)</dc:creator>
  <cp:lastModifiedBy>Darcey Jones (1702834)</cp:lastModifiedBy>
  <cp:revision>34</cp:revision>
  <dcterms:created xsi:type="dcterms:W3CDTF">2018-02-13T16:36:50Z</dcterms:created>
  <dcterms:modified xsi:type="dcterms:W3CDTF">2018-02-15T23:07:16Z</dcterms:modified>
</cp:coreProperties>
</file>