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FDC75-9A1D-0A22-F31C-D13DAA418A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5F2D05-7CA8-CAA3-C77F-1AD218AC3B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5C1377-2FC4-F7DC-7792-F21A8D439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CEF37A-EFCB-14EC-B439-A6B4BC621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B3715-34ED-E112-96AD-2A93E3A0D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81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9D8AE-2932-B04A-4BD3-39E9ACEB9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10E33-2A0C-8BE4-6AB7-2EB4CB506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57C407-F82A-9243-DF86-63A6C2650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FF8D78-287B-9C41-B519-7AF71BAD9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F77F43-5C44-02B1-E28B-1A710D06F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26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8F48B-8F18-73C7-31D2-859FCFE24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C6184E-3FD4-A2CF-2B7A-42FD28F9B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BBAFAE-D46A-C342-D5A7-6EFFB2A3A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9031F-7634-AB8A-992F-817A03419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3C88D-EFB3-2F88-70D1-F0545EB8E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065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D47C0-B813-DFB0-C990-80D125B6D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5CADA-E1FE-57AD-DD01-53915AA95B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524B45-DC2E-A316-E9F3-7872F91977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C8EE94-6223-4564-4E5C-D0C554E8C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CDE81D-F9F1-5DFE-A49E-370F99BDB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CEC54D-03D2-5E7D-3762-795B85866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436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43E92-A13D-D632-FCEB-87524D9B7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173E8F-3E13-18C6-89DF-1D29B73D5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886CB-3A7A-843F-5748-5B15A9932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77713E-847C-9B91-5A1E-5E2D9FA3CE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17F64F-DC5D-5419-7B67-E8FCE83C5C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00EA79-53D7-74F6-A41A-CDC1C4802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16EB2E-BD7F-52F7-5980-385C873D6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FA9DE0-3BD8-C0E6-6100-74A1D3E21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2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26F4D-3EE3-4807-26A5-E9064BEE0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3FD65F-B4B1-402B-30E1-F3FD29B8C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F535B2-82D3-072F-9C4D-E971823F6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7DEF00-5FC3-E218-7AD4-E6A26F08C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25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39F071-98D6-C5AF-1A06-67AB2B0A3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43C886-911D-C3BE-3675-67B8022BE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BB2189-5464-8F9A-D8ED-1EA98E214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797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9ECE8-6260-67BD-0AF1-5C7B85E98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FDB23-6B47-D084-949E-BED7C5A5B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0DBEF4-94EC-C6F9-3CB2-FD20074A94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8CABCE-20DC-444C-9AD9-BF3083564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45763B-ADAF-C296-B559-D01F595BC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FC98C2-2DBD-B57F-5349-CAEB86356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787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A93C9-C040-51E2-70F5-D4FB4536D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CDAEC4-9E6C-E4A1-D235-ED98937254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5037E-1A71-70FA-2A73-4A131FAD7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D03AB9-B643-8232-56A3-055ACDBCC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745AD-A486-5C26-B37E-417642DB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D6AD4-615B-4F70-FDC6-5079EF03F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56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4FE3B-AD58-0F71-397F-82FC6F48F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B4BB93-1C69-AE5E-6D92-B407BD6945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C2F929-7997-86B3-8FC5-C5E75941B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52864-9389-7955-3BDA-7955B4A4B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15351-90C3-B23D-F230-9D2D66967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65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6B4DAE-41D1-BBA0-1EC2-C88AB5562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51BA5-DBA9-163A-8C99-541C3B6B5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44A5F-C691-EE34-AB28-9323015D2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CC996-6F88-6763-56AD-C7BD0AA34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27A16-91D6-49AD-868F-9C030826A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363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D00532-9594-1A26-EB42-E5F6C6D27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7E6C7-DC85-E422-736C-628939270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5505B-2A33-829C-34EE-A1AB17A885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DC37F-7696-AC4D-8C7C-C2B815149724}" type="datetimeFigureOut">
              <a:rPr lang="en-US" smtClean="0"/>
              <a:t>2/7/23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11555A-F34E-7E07-75EE-65EFAE617B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2222C0-7704-338A-956A-AD7FB9E1A3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00B6A-26CF-DF45-878F-FE4C3B5172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38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5c9fbb39-1ee8-4e21-a0ed-8c58d89bae26.mp4">
            <a:hlinkClick r:id="" action="ppaction://media"/>
            <a:extLst>
              <a:ext uri="{FF2B5EF4-FFF2-40B4-BE49-F238E27FC236}">
                <a16:creationId xmlns:a16="http://schemas.microsoft.com/office/drawing/2014/main" id="{B909C311-93B5-6D3F-DA75-8D297F5D62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3759" y="623275"/>
            <a:ext cx="3168453" cy="5607882"/>
          </a:xfrm>
          <a:prstGeom prst="rect">
            <a:avLst/>
          </a:prstGeom>
        </p:spPr>
      </p:pic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4989" y="623275"/>
            <a:ext cx="658183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B89DB2-C4C6-2C4D-A8ED-C6D9D94D9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0209" y="1056640"/>
            <a:ext cx="5799947" cy="1330651"/>
          </a:xfrm>
        </p:spPr>
        <p:txBody>
          <a:bodyPr anchor="b">
            <a:normAutofit fontScale="90000"/>
          </a:bodyPr>
          <a:lstStyle/>
          <a:p>
            <a:pPr algn="l"/>
            <a:br>
              <a:rPr lang="en-GB" sz="1800" b="1" dirty="0">
                <a:effectLst/>
                <a:latin typeface="ArialMT"/>
              </a:rPr>
            </a:br>
            <a:br>
              <a:rPr lang="en-GB" sz="1800" b="1" dirty="0">
                <a:effectLst/>
                <a:latin typeface="ArialMT"/>
              </a:rPr>
            </a:br>
            <a:br>
              <a:rPr lang="en-GB" sz="1800" b="1" dirty="0">
                <a:effectLst/>
                <a:latin typeface="ArialMT"/>
              </a:rPr>
            </a:br>
            <a:br>
              <a:rPr lang="en-GB" sz="2000" b="1" dirty="0">
                <a:effectLst/>
                <a:latin typeface="ArialMT"/>
              </a:rPr>
            </a:br>
            <a:r>
              <a:rPr lang="en-GB" sz="2000" b="1" dirty="0">
                <a:effectLst/>
                <a:latin typeface="ArialMT"/>
              </a:rPr>
              <a:t>INTRODUCTION VIDEO </a:t>
            </a:r>
            <a:br>
              <a:rPr lang="en-GB" sz="2000" dirty="0">
                <a:effectLst/>
              </a:rPr>
            </a:br>
            <a:endParaRPr lang="en-US" sz="2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901EC5-E63C-B010-A84E-33D23B57C4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50210" y="3014134"/>
            <a:ext cx="4041454" cy="2881337"/>
          </a:xfrm>
        </p:spPr>
        <p:txBody>
          <a:bodyPr anchor="t">
            <a:normAutofit/>
          </a:bodyPr>
          <a:lstStyle/>
          <a:p>
            <a:pPr algn="l"/>
            <a:endParaRPr lang="en-US" dirty="0"/>
          </a:p>
          <a:p>
            <a:pPr algn="l"/>
            <a:r>
              <a:rPr lang="en-US" sz="2200" b="1" dirty="0"/>
              <a:t>Name: </a:t>
            </a:r>
            <a:r>
              <a:rPr lang="en-US" sz="2200" dirty="0"/>
              <a:t>Adriana Alexandra </a:t>
            </a:r>
            <a:r>
              <a:rPr lang="en-US" sz="2200" dirty="0" err="1"/>
              <a:t>Birsan</a:t>
            </a:r>
            <a:endParaRPr lang="en-US" sz="2200" dirty="0"/>
          </a:p>
          <a:p>
            <a:pPr algn="l"/>
            <a:r>
              <a:rPr lang="en-US" sz="2200" b="1" dirty="0"/>
              <a:t>Student Number: </a:t>
            </a:r>
            <a:r>
              <a:rPr lang="en-US" sz="2200" dirty="0"/>
              <a:t>2118849</a:t>
            </a:r>
          </a:p>
          <a:p>
            <a:pPr algn="l"/>
            <a:r>
              <a:rPr lang="en-US" sz="2200" b="1" dirty="0"/>
              <a:t>Module: </a:t>
            </a:r>
            <a:r>
              <a:rPr lang="en-GB" sz="2200" dirty="0">
                <a:effectLst/>
              </a:rPr>
              <a:t>Foreign Languages and Cultural Awareness </a:t>
            </a:r>
            <a:r>
              <a:rPr lang="en-GB" sz="2200">
                <a:effectLst/>
              </a:rPr>
              <a:t>BMIH5003</a:t>
            </a:r>
            <a:r>
              <a:rPr lang="en-GB" sz="2200">
                <a:effectLst/>
                <a:latin typeface="Arial" panose="020B0604020202020204" pitchFamily="34" charset="0"/>
              </a:rPr>
              <a:t> </a:t>
            </a:r>
            <a:r>
              <a:rPr lang="en-GB" sz="2200"/>
              <a:t>Mandarin</a:t>
            </a:r>
            <a:endParaRPr lang="en-GB" sz="2200" dirty="0"/>
          </a:p>
          <a:p>
            <a:pPr algn="l"/>
            <a:r>
              <a:rPr lang="en-US" sz="2200" b="1" dirty="0"/>
              <a:t>Tutor</a:t>
            </a:r>
            <a:r>
              <a:rPr lang="en-US" sz="2200" dirty="0"/>
              <a:t>: Li </a:t>
            </a:r>
            <a:r>
              <a:rPr lang="en-US" sz="2200" dirty="0" err="1"/>
              <a:t>Jin</a:t>
            </a:r>
            <a:r>
              <a:rPr lang="en-US" sz="2200" dirty="0"/>
              <a:t> Ping</a:t>
            </a:r>
          </a:p>
        </p:txBody>
      </p:sp>
    </p:spTree>
    <p:extLst>
      <p:ext uri="{BB962C8B-B14F-4D97-AF65-F5344CB8AC3E}">
        <p14:creationId xmlns:p14="http://schemas.microsoft.com/office/powerpoint/2010/main" val="168896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30</Words>
  <Application>Microsoft Macintosh PowerPoint</Application>
  <PresentationFormat>Widescreen</PresentationFormat>
  <Paragraphs>6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ArialMT</vt:lpstr>
      <vt:lpstr>Calibri</vt:lpstr>
      <vt:lpstr>Calibri Light</vt:lpstr>
      <vt:lpstr>Office Theme</vt:lpstr>
      <vt:lpstr>    INTRODUCTION VIDEO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INTRODUCTION VIDEO  </dc:title>
  <dc:creator>Angela Faina (2108333)</dc:creator>
  <cp:lastModifiedBy>Angela Faina (2108333)</cp:lastModifiedBy>
  <cp:revision>1</cp:revision>
  <dcterms:created xsi:type="dcterms:W3CDTF">2023-02-07T20:32:24Z</dcterms:created>
  <dcterms:modified xsi:type="dcterms:W3CDTF">2023-02-07T20:47:33Z</dcterms:modified>
</cp:coreProperties>
</file>