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F517B-631C-83CF-4D32-818823ACD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00691E-050F-593E-F32C-D0ECE322D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06C13-A164-4929-8B4D-10B16FA5782B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FAE5C-C8E4-324A-93E2-031002DB3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950081-2106-F5C7-626F-1D7A7974A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53227-E619-42F7-A7BF-39FB45D2B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264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D6A467-B4AF-4EBE-BA6B-0D5B2F1E6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20CCD-63DF-18B2-209D-764268F29B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A3FA6-22A9-EA9B-3D97-A2CE77472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D06C13-A164-4929-8B4D-10B16FA5782B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9E53D-BFF3-8B9A-1E8A-3BF9234942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1833B-1E2A-2E8C-6069-7F3709060B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853227-E619-42F7-A7BF-39FB45D2B1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26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F048EE-15B5-6FBD-8DDC-EDA49A97B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800" b="1"/>
              <a:t>Sustainability in terms of Food waste and its efficacy</a:t>
            </a:r>
            <a:endParaRPr lang="en-GB" sz="38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A85B9D-08B8-A08C-019C-E256D3A3CA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51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A6806E-0797-7709-D7B0-FC2983F47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800" spc="390"/>
              <a:t>The Global Problem: Food Waste in Hospitality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9478E4-C6D3-A133-183F-2D99C37645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424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58D375-C3FD-AD6E-8451-C7D1B38D2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500"/>
              <a:t>The Triple Threat: Environmental, Social, and Economic Impact</a:t>
            </a:r>
            <a:endParaRPr lang="en-US" sz="25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B7C55C-0DE3-A436-14A3-83235FC399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901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A4BD00-E74F-D1A5-96EF-75147AC6F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Environmental Impact: The Methane Accelerator</a:t>
            </a:r>
            <a:endParaRPr lang="en-US" sz="28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9B67EA-6D0B-B275-35FC-EF5B5706A0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970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5B5817-5E31-239E-EE47-574E5CEF3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500"/>
              <a:t>The Economic Cost: A Double Financial Penalty</a:t>
            </a:r>
            <a:endParaRPr lang="en-US" sz="25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6FFD37-2FD6-E703-71E7-1943AA14D7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519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715FBB-288F-42CC-CD31-027412A9D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500"/>
              <a:t>High-Return Investment: The Business Case for Waste Reduction</a:t>
            </a:r>
            <a:endParaRPr lang="en-US" sz="25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802687-D076-4C74-F746-67E70B08C1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740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31A7C6-89CD-A8FC-1A9C-2CDAC1872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500"/>
              <a:t>Technology as an Efficacy Multiplier: Real-World Results</a:t>
            </a:r>
            <a:endParaRPr lang="en-US" sz="25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0AC1E5-C525-8283-DAB4-D663038029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23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3F6925-06DA-B231-9783-19A9221B9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Overcoming Barriers: Culture, Perception, and Training</a:t>
            </a:r>
            <a:endParaRPr lang="en-US" sz="28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952BB8-FF48-2AAD-7817-4E77904C61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061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EAA84E-D1C1-1EF8-5E98-39D6B27B7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Recommendation 1: Mandate AI-Driven Measurement</a:t>
            </a:r>
            <a:endParaRPr lang="en-US" sz="28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96A510-CD06-E8A7-C38D-9608E4A56F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590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1624CD-33B9-CEB1-6164-0E9C7F881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Recommendation 2: The Human Efficacy Multiplier</a:t>
            </a:r>
            <a:endParaRPr lang="en-US" sz="28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A2CF74-6D1D-1335-7BD8-DF732C61FD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41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911755E-7449-7A07-1761-72987EC1A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Recommendation 3: Prioritise Upstream Prevention </a:t>
            </a:r>
            <a:endParaRPr lang="en-US" sz="28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4A4602-E84B-1ABA-D752-35A74B989E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461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1FD288-4FC2-9A00-51D6-0ED9CB911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/>
              <a:t>Conclusion: Transforming Liability into Profitability</a:t>
            </a:r>
            <a:endParaRPr lang="en-US" sz="2800" spc="39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97FFFC-2615-D956-6216-164737F998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264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81271AD-B365-03D6-B6E3-A13D718EF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5200"/>
              <a:t>Questions</a:t>
            </a:r>
            <a:r>
              <a:rPr lang="ro-RO"/>
              <a:t>?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985B9C-B0EA-1420-DE16-9BCF26EF7F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6332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8C5656-414F-D2CC-02C3-B0C00DA9A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/>
              <a:t>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2EBE31-5E7A-6432-6032-DB159ED053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225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</Words>
  <Application>Microsoft Office PowerPoint</Application>
  <PresentationFormat>Widescreen</PresentationFormat>
  <Paragraphs>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Sustainability in terms of Food waste and its efficacy</vt:lpstr>
      <vt:lpstr>The Global Problem: Food Waste in Hospitality</vt:lpstr>
      <vt:lpstr>The Triple Threat: Environmental, Social, and Economic Impact</vt:lpstr>
      <vt:lpstr>Environmental Impact: The Methane Accelerator</vt:lpstr>
      <vt:lpstr>The Economic Cost: A Double Financial Penalty</vt:lpstr>
      <vt:lpstr>High-Return Investment: The Business Case for Waste Reduction</vt:lpstr>
      <vt:lpstr>Technology as an Efficacy Multiplier: Real-World Results</vt:lpstr>
      <vt:lpstr>Overcoming Barriers: Culture, Perception, and Training</vt:lpstr>
      <vt:lpstr>Recommendation 1: Mandate AI-Driven Measurement</vt:lpstr>
      <vt:lpstr>Recommendation 2: The Human Efficacy Multiplier</vt:lpstr>
      <vt:lpstr>Recommendation 3: Prioritise Upstream Prevention </vt:lpstr>
      <vt:lpstr>Conclusion: Transforming Liability into Profitability</vt:lpstr>
      <vt:lpstr>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Iuliana Madalina Cotovanu (2225041)</dc:creator>
  <cp:lastModifiedBy>Iuliana Madalina Cotovanu (2225041)</cp:lastModifiedBy>
  <cp:revision>1</cp:revision>
  <dcterms:created xsi:type="dcterms:W3CDTF">2025-11-06T20:55:57Z</dcterms:created>
  <dcterms:modified xsi:type="dcterms:W3CDTF">2025-11-06T20:55:57Z</dcterms:modified>
</cp:coreProperties>
</file>