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6"/>
  </p:notesMasterIdLst>
  <p:sldIdLst>
    <p:sldId id="256" r:id="rId2"/>
    <p:sldId id="257" r:id="rId3"/>
    <p:sldId id="263" r:id="rId4"/>
    <p:sldId id="258" r:id="rId5"/>
    <p:sldId id="259" r:id="rId6"/>
    <p:sldId id="260" r:id="rId7"/>
    <p:sldId id="261" r:id="rId8"/>
    <p:sldId id="262" r:id="rId9"/>
    <p:sldId id="264" r:id="rId10"/>
    <p:sldId id="265" r:id="rId11"/>
    <p:sldId id="271" r:id="rId12"/>
    <p:sldId id="272"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889" autoAdjust="0"/>
  </p:normalViewPr>
  <p:slideViewPr>
    <p:cSldViewPr snapToGrid="0">
      <p:cViewPr varScale="1">
        <p:scale>
          <a:sx n="97" d="100"/>
          <a:sy n="97" d="100"/>
        </p:scale>
        <p:origin x="107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B922A9-77EE-4527-961C-19470B8603EF}"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US"/>
        </a:p>
      </dgm:t>
    </dgm:pt>
    <dgm:pt modelId="{C61353E2-61F6-4FC8-A853-84570F5CF1E0}">
      <dgm:prSet phldrT="[Text]"/>
      <dgm:spPr/>
      <dgm:t>
        <a:bodyPr/>
        <a:lstStyle/>
        <a:p>
          <a:r>
            <a:rPr lang="en-US" dirty="0"/>
            <a:t>Business needs</a:t>
          </a:r>
        </a:p>
      </dgm:t>
    </dgm:pt>
    <dgm:pt modelId="{13251068-4F75-4CD1-B592-62011BB2D666}" type="parTrans" cxnId="{C706EB06-AA6B-443C-A599-7B33C1CCFBC9}">
      <dgm:prSet/>
      <dgm:spPr/>
      <dgm:t>
        <a:bodyPr/>
        <a:lstStyle/>
        <a:p>
          <a:endParaRPr lang="en-US"/>
        </a:p>
      </dgm:t>
    </dgm:pt>
    <dgm:pt modelId="{5CD3E41D-1EBD-48DB-9F64-ABCB7362A7B2}" type="sibTrans" cxnId="{C706EB06-AA6B-443C-A599-7B33C1CCFBC9}">
      <dgm:prSet/>
      <dgm:spPr/>
      <dgm:t>
        <a:bodyPr/>
        <a:lstStyle/>
        <a:p>
          <a:endParaRPr lang="en-US"/>
        </a:p>
      </dgm:t>
    </dgm:pt>
    <dgm:pt modelId="{D37C29DE-8C60-40C6-A394-2330E48CD244}">
      <dgm:prSet phldrT="[Text]"/>
      <dgm:spPr/>
      <dgm:t>
        <a:bodyPr/>
        <a:lstStyle/>
        <a:p>
          <a:r>
            <a:rPr lang="en-US" dirty="0"/>
            <a:t>Market research</a:t>
          </a:r>
        </a:p>
      </dgm:t>
    </dgm:pt>
    <dgm:pt modelId="{2643322B-9D12-4137-BF26-3E58775299C7}" type="parTrans" cxnId="{10A6930C-0E91-4741-9831-298BD9FF5E6F}">
      <dgm:prSet/>
      <dgm:spPr/>
      <dgm:t>
        <a:bodyPr/>
        <a:lstStyle/>
        <a:p>
          <a:endParaRPr lang="en-US"/>
        </a:p>
      </dgm:t>
    </dgm:pt>
    <dgm:pt modelId="{C8AD651D-25A4-4DE3-B6B8-95A112A009A5}" type="sibTrans" cxnId="{10A6930C-0E91-4741-9831-298BD9FF5E6F}">
      <dgm:prSet/>
      <dgm:spPr/>
      <dgm:t>
        <a:bodyPr/>
        <a:lstStyle/>
        <a:p>
          <a:endParaRPr lang="en-US"/>
        </a:p>
      </dgm:t>
    </dgm:pt>
    <dgm:pt modelId="{7DF2364A-5433-4CBA-BC4C-483646BA20A6}">
      <dgm:prSet phldrT="[Text]"/>
      <dgm:spPr/>
      <dgm:t>
        <a:bodyPr/>
        <a:lstStyle/>
        <a:p>
          <a:r>
            <a:rPr lang="en-US" dirty="0"/>
            <a:t>Pre-Production promotion</a:t>
          </a:r>
        </a:p>
      </dgm:t>
    </dgm:pt>
    <dgm:pt modelId="{6E6F0F65-7CF7-464B-B279-E16B0F9C7D63}" type="parTrans" cxnId="{0C4CD5D8-7801-40C9-B27A-8F12728DFB41}">
      <dgm:prSet/>
      <dgm:spPr/>
      <dgm:t>
        <a:bodyPr/>
        <a:lstStyle/>
        <a:p>
          <a:endParaRPr lang="en-US"/>
        </a:p>
      </dgm:t>
    </dgm:pt>
    <dgm:pt modelId="{C3DD7AF8-AF15-414B-99EC-AAEDD4A44740}" type="sibTrans" cxnId="{0C4CD5D8-7801-40C9-B27A-8F12728DFB41}">
      <dgm:prSet/>
      <dgm:spPr/>
      <dgm:t>
        <a:bodyPr/>
        <a:lstStyle/>
        <a:p>
          <a:endParaRPr lang="en-US"/>
        </a:p>
      </dgm:t>
    </dgm:pt>
    <dgm:pt modelId="{2A481EC7-6B72-40D5-AFFB-5FB29D31B11E}">
      <dgm:prSet phldrT="[Text]"/>
      <dgm:spPr/>
      <dgm:t>
        <a:bodyPr/>
        <a:lstStyle/>
        <a:p>
          <a:r>
            <a:rPr lang="en-US" dirty="0"/>
            <a:t>Hiring of developers</a:t>
          </a:r>
        </a:p>
      </dgm:t>
    </dgm:pt>
    <dgm:pt modelId="{E5F48852-0B26-4999-B8F2-89E642452221}" type="parTrans" cxnId="{9D02BCC3-287A-4FC6-8E21-E1C0E0AFF736}">
      <dgm:prSet/>
      <dgm:spPr/>
      <dgm:t>
        <a:bodyPr/>
        <a:lstStyle/>
        <a:p>
          <a:endParaRPr lang="en-US"/>
        </a:p>
      </dgm:t>
    </dgm:pt>
    <dgm:pt modelId="{F4402538-F7C2-4A84-B2E5-6485B065511D}" type="sibTrans" cxnId="{9D02BCC3-287A-4FC6-8E21-E1C0E0AFF736}">
      <dgm:prSet/>
      <dgm:spPr/>
      <dgm:t>
        <a:bodyPr/>
        <a:lstStyle/>
        <a:p>
          <a:endParaRPr lang="en-US"/>
        </a:p>
      </dgm:t>
    </dgm:pt>
    <dgm:pt modelId="{8DE334DE-427E-4622-ACCF-D356EF06D5D9}">
      <dgm:prSet phldrT="[Text]"/>
      <dgm:spPr/>
      <dgm:t>
        <a:bodyPr/>
        <a:lstStyle/>
        <a:p>
          <a:r>
            <a:rPr lang="en-US" dirty="0"/>
            <a:t>Freelancers hiring</a:t>
          </a:r>
        </a:p>
      </dgm:t>
    </dgm:pt>
    <dgm:pt modelId="{E0B2452E-C5AF-43FA-B50D-0E62A3C91066}" type="parTrans" cxnId="{8152B810-FD38-498F-B54B-AAF31B549C10}">
      <dgm:prSet/>
      <dgm:spPr/>
      <dgm:t>
        <a:bodyPr/>
        <a:lstStyle/>
        <a:p>
          <a:endParaRPr lang="en-US"/>
        </a:p>
      </dgm:t>
    </dgm:pt>
    <dgm:pt modelId="{AF56081C-F6B9-4706-80EB-D59AF4144D68}" type="sibTrans" cxnId="{8152B810-FD38-498F-B54B-AAF31B549C10}">
      <dgm:prSet/>
      <dgm:spPr/>
      <dgm:t>
        <a:bodyPr/>
        <a:lstStyle/>
        <a:p>
          <a:endParaRPr lang="en-US"/>
        </a:p>
      </dgm:t>
    </dgm:pt>
    <dgm:pt modelId="{5366DC63-25B4-4CC0-9E01-755859C64F42}">
      <dgm:prSet/>
      <dgm:spPr/>
      <dgm:t>
        <a:bodyPr/>
        <a:lstStyle/>
        <a:p>
          <a:r>
            <a:rPr lang="en-US" dirty="0"/>
            <a:t>Development agency</a:t>
          </a:r>
        </a:p>
      </dgm:t>
    </dgm:pt>
    <dgm:pt modelId="{6062E638-565C-4DE6-ACA3-D7F5AEEB0641}" type="parTrans" cxnId="{77575694-C33C-453D-A102-4F469D6DBFD1}">
      <dgm:prSet/>
      <dgm:spPr/>
      <dgm:t>
        <a:bodyPr/>
        <a:lstStyle/>
        <a:p>
          <a:endParaRPr lang="en-US"/>
        </a:p>
      </dgm:t>
    </dgm:pt>
    <dgm:pt modelId="{96FA8AF9-C28B-4092-BF86-A8EF1F84B11A}" type="sibTrans" cxnId="{77575694-C33C-453D-A102-4F469D6DBFD1}">
      <dgm:prSet/>
      <dgm:spPr/>
      <dgm:t>
        <a:bodyPr/>
        <a:lstStyle/>
        <a:p>
          <a:endParaRPr lang="en-US"/>
        </a:p>
      </dgm:t>
    </dgm:pt>
    <dgm:pt modelId="{0BD4AC09-9C91-4890-B3F4-4FC6B68ADDA5}">
      <dgm:prSet/>
      <dgm:spPr/>
      <dgm:t>
        <a:bodyPr/>
        <a:lstStyle/>
        <a:p>
          <a:r>
            <a:rPr lang="en-US" dirty="0"/>
            <a:t>Designing of app</a:t>
          </a:r>
        </a:p>
      </dgm:t>
    </dgm:pt>
    <dgm:pt modelId="{68F49862-ED33-4B9D-B6E1-2BA055B3BDA2}" type="parTrans" cxnId="{325F7C2E-30B0-4EAC-B4C0-3DB0CBCB94B5}">
      <dgm:prSet/>
      <dgm:spPr/>
      <dgm:t>
        <a:bodyPr/>
        <a:lstStyle/>
        <a:p>
          <a:endParaRPr lang="en-US"/>
        </a:p>
      </dgm:t>
    </dgm:pt>
    <dgm:pt modelId="{5CF7EEFB-AFD0-4C5E-8D4A-67A6082AECAF}" type="sibTrans" cxnId="{325F7C2E-30B0-4EAC-B4C0-3DB0CBCB94B5}">
      <dgm:prSet/>
      <dgm:spPr/>
      <dgm:t>
        <a:bodyPr/>
        <a:lstStyle/>
        <a:p>
          <a:endParaRPr lang="en-US"/>
        </a:p>
      </dgm:t>
    </dgm:pt>
    <dgm:pt modelId="{B19D50CE-2EA9-4BA2-B538-112E7B1460A0}" type="pres">
      <dgm:prSet presAssocID="{4FB922A9-77EE-4527-961C-19470B8603EF}" presName="cycle" presStyleCnt="0">
        <dgm:presLayoutVars>
          <dgm:dir/>
          <dgm:resizeHandles val="exact"/>
        </dgm:presLayoutVars>
      </dgm:prSet>
      <dgm:spPr/>
    </dgm:pt>
    <dgm:pt modelId="{1C8E7F0B-6FBB-4B64-838A-756E048262B7}" type="pres">
      <dgm:prSet presAssocID="{C61353E2-61F6-4FC8-A853-84570F5CF1E0}" presName="node" presStyleLbl="node1" presStyleIdx="0" presStyleCnt="7">
        <dgm:presLayoutVars>
          <dgm:bulletEnabled val="1"/>
        </dgm:presLayoutVars>
      </dgm:prSet>
      <dgm:spPr/>
    </dgm:pt>
    <dgm:pt modelId="{4495B33F-F1E8-459B-ADE3-F1039BFF50DF}" type="pres">
      <dgm:prSet presAssocID="{5CD3E41D-1EBD-48DB-9F64-ABCB7362A7B2}" presName="sibTrans" presStyleLbl="sibTrans2D1" presStyleIdx="0" presStyleCnt="7"/>
      <dgm:spPr/>
    </dgm:pt>
    <dgm:pt modelId="{9FDCB93C-F97F-47C8-BD39-5A229DC3DE97}" type="pres">
      <dgm:prSet presAssocID="{5CD3E41D-1EBD-48DB-9F64-ABCB7362A7B2}" presName="connectorText" presStyleLbl="sibTrans2D1" presStyleIdx="0" presStyleCnt="7"/>
      <dgm:spPr/>
    </dgm:pt>
    <dgm:pt modelId="{A2323A40-B488-4942-B2C7-4621D06F1C36}" type="pres">
      <dgm:prSet presAssocID="{D37C29DE-8C60-40C6-A394-2330E48CD244}" presName="node" presStyleLbl="node1" presStyleIdx="1" presStyleCnt="7">
        <dgm:presLayoutVars>
          <dgm:bulletEnabled val="1"/>
        </dgm:presLayoutVars>
      </dgm:prSet>
      <dgm:spPr/>
    </dgm:pt>
    <dgm:pt modelId="{3EAB4C70-CD10-4371-9799-741CC53C957C}" type="pres">
      <dgm:prSet presAssocID="{C8AD651D-25A4-4DE3-B6B8-95A112A009A5}" presName="sibTrans" presStyleLbl="sibTrans2D1" presStyleIdx="1" presStyleCnt="7"/>
      <dgm:spPr/>
    </dgm:pt>
    <dgm:pt modelId="{4C069399-5471-4065-8CFF-1CB53257DDE8}" type="pres">
      <dgm:prSet presAssocID="{C8AD651D-25A4-4DE3-B6B8-95A112A009A5}" presName="connectorText" presStyleLbl="sibTrans2D1" presStyleIdx="1" presStyleCnt="7"/>
      <dgm:spPr/>
    </dgm:pt>
    <dgm:pt modelId="{F190633D-B7BD-4C4A-9955-4BC02096198B}" type="pres">
      <dgm:prSet presAssocID="{7DF2364A-5433-4CBA-BC4C-483646BA20A6}" presName="node" presStyleLbl="node1" presStyleIdx="2" presStyleCnt="7">
        <dgm:presLayoutVars>
          <dgm:bulletEnabled val="1"/>
        </dgm:presLayoutVars>
      </dgm:prSet>
      <dgm:spPr/>
    </dgm:pt>
    <dgm:pt modelId="{7912E02D-D942-445F-8550-BE6A384692B3}" type="pres">
      <dgm:prSet presAssocID="{C3DD7AF8-AF15-414B-99EC-AAEDD4A44740}" presName="sibTrans" presStyleLbl="sibTrans2D1" presStyleIdx="2" presStyleCnt="7"/>
      <dgm:spPr/>
    </dgm:pt>
    <dgm:pt modelId="{33ED4E99-327E-4E8C-9DB3-971EB763DB9D}" type="pres">
      <dgm:prSet presAssocID="{C3DD7AF8-AF15-414B-99EC-AAEDD4A44740}" presName="connectorText" presStyleLbl="sibTrans2D1" presStyleIdx="2" presStyleCnt="7"/>
      <dgm:spPr/>
    </dgm:pt>
    <dgm:pt modelId="{9F5678AF-8040-4B5A-A71A-E588452BEE62}" type="pres">
      <dgm:prSet presAssocID="{2A481EC7-6B72-40D5-AFFB-5FB29D31B11E}" presName="node" presStyleLbl="node1" presStyleIdx="3" presStyleCnt="7">
        <dgm:presLayoutVars>
          <dgm:bulletEnabled val="1"/>
        </dgm:presLayoutVars>
      </dgm:prSet>
      <dgm:spPr/>
    </dgm:pt>
    <dgm:pt modelId="{3FDD574C-E039-4611-B40B-1231D17983A4}" type="pres">
      <dgm:prSet presAssocID="{F4402538-F7C2-4A84-B2E5-6485B065511D}" presName="sibTrans" presStyleLbl="sibTrans2D1" presStyleIdx="3" presStyleCnt="7"/>
      <dgm:spPr/>
    </dgm:pt>
    <dgm:pt modelId="{2D195732-91DB-4AD4-88E0-53690847A2A8}" type="pres">
      <dgm:prSet presAssocID="{F4402538-F7C2-4A84-B2E5-6485B065511D}" presName="connectorText" presStyleLbl="sibTrans2D1" presStyleIdx="3" presStyleCnt="7"/>
      <dgm:spPr/>
    </dgm:pt>
    <dgm:pt modelId="{566ACD16-D655-4962-9351-56C74345938F}" type="pres">
      <dgm:prSet presAssocID="{8DE334DE-427E-4622-ACCF-D356EF06D5D9}" presName="node" presStyleLbl="node1" presStyleIdx="4" presStyleCnt="7">
        <dgm:presLayoutVars>
          <dgm:bulletEnabled val="1"/>
        </dgm:presLayoutVars>
      </dgm:prSet>
      <dgm:spPr/>
    </dgm:pt>
    <dgm:pt modelId="{63D677B0-E4BC-4065-937B-DD7C3416316D}" type="pres">
      <dgm:prSet presAssocID="{AF56081C-F6B9-4706-80EB-D59AF4144D68}" presName="sibTrans" presStyleLbl="sibTrans2D1" presStyleIdx="4" presStyleCnt="7"/>
      <dgm:spPr/>
    </dgm:pt>
    <dgm:pt modelId="{C0728E66-4C11-4665-AB62-BF85BDE10B1D}" type="pres">
      <dgm:prSet presAssocID="{AF56081C-F6B9-4706-80EB-D59AF4144D68}" presName="connectorText" presStyleLbl="sibTrans2D1" presStyleIdx="4" presStyleCnt="7"/>
      <dgm:spPr/>
    </dgm:pt>
    <dgm:pt modelId="{4E5C2D02-4AB9-4EFA-964F-C9BD3F5F87CD}" type="pres">
      <dgm:prSet presAssocID="{5366DC63-25B4-4CC0-9E01-755859C64F42}" presName="node" presStyleLbl="node1" presStyleIdx="5" presStyleCnt="7">
        <dgm:presLayoutVars>
          <dgm:bulletEnabled val="1"/>
        </dgm:presLayoutVars>
      </dgm:prSet>
      <dgm:spPr/>
    </dgm:pt>
    <dgm:pt modelId="{5D64C15B-9842-4C22-96C8-A3EDF3B26C5E}" type="pres">
      <dgm:prSet presAssocID="{96FA8AF9-C28B-4092-BF86-A8EF1F84B11A}" presName="sibTrans" presStyleLbl="sibTrans2D1" presStyleIdx="5" presStyleCnt="7"/>
      <dgm:spPr/>
    </dgm:pt>
    <dgm:pt modelId="{FF504113-1F09-4832-A073-37755AAF574B}" type="pres">
      <dgm:prSet presAssocID="{96FA8AF9-C28B-4092-BF86-A8EF1F84B11A}" presName="connectorText" presStyleLbl="sibTrans2D1" presStyleIdx="5" presStyleCnt="7"/>
      <dgm:spPr/>
    </dgm:pt>
    <dgm:pt modelId="{7A3AE7AF-431A-45F8-9580-B9B37392BBA0}" type="pres">
      <dgm:prSet presAssocID="{0BD4AC09-9C91-4890-B3F4-4FC6B68ADDA5}" presName="node" presStyleLbl="node1" presStyleIdx="6" presStyleCnt="7">
        <dgm:presLayoutVars>
          <dgm:bulletEnabled val="1"/>
        </dgm:presLayoutVars>
      </dgm:prSet>
      <dgm:spPr/>
    </dgm:pt>
    <dgm:pt modelId="{2A989AC6-EA83-4BAE-A0EA-DCCF268008B6}" type="pres">
      <dgm:prSet presAssocID="{5CF7EEFB-AFD0-4C5E-8D4A-67A6082AECAF}" presName="sibTrans" presStyleLbl="sibTrans2D1" presStyleIdx="6" presStyleCnt="7"/>
      <dgm:spPr/>
    </dgm:pt>
    <dgm:pt modelId="{AE2A024F-4234-4376-9E07-1CFD108B4E2C}" type="pres">
      <dgm:prSet presAssocID="{5CF7EEFB-AFD0-4C5E-8D4A-67A6082AECAF}" presName="connectorText" presStyleLbl="sibTrans2D1" presStyleIdx="6" presStyleCnt="7"/>
      <dgm:spPr/>
    </dgm:pt>
  </dgm:ptLst>
  <dgm:cxnLst>
    <dgm:cxn modelId="{FA754505-9F60-4D95-B991-0F48E79D175C}" type="presOf" srcId="{C8AD651D-25A4-4DE3-B6B8-95A112A009A5}" destId="{4C069399-5471-4065-8CFF-1CB53257DDE8}" srcOrd="1" destOrd="0" presId="urn:microsoft.com/office/officeart/2005/8/layout/cycle2"/>
    <dgm:cxn modelId="{C706EB06-AA6B-443C-A599-7B33C1CCFBC9}" srcId="{4FB922A9-77EE-4527-961C-19470B8603EF}" destId="{C61353E2-61F6-4FC8-A853-84570F5CF1E0}" srcOrd="0" destOrd="0" parTransId="{13251068-4F75-4CD1-B592-62011BB2D666}" sibTransId="{5CD3E41D-1EBD-48DB-9F64-ABCB7362A7B2}"/>
    <dgm:cxn modelId="{7CF2F106-4213-4B55-BF08-ED158116D33F}" type="presOf" srcId="{5366DC63-25B4-4CC0-9E01-755859C64F42}" destId="{4E5C2D02-4AB9-4EFA-964F-C9BD3F5F87CD}" srcOrd="0" destOrd="0" presId="urn:microsoft.com/office/officeart/2005/8/layout/cycle2"/>
    <dgm:cxn modelId="{10A6930C-0E91-4741-9831-298BD9FF5E6F}" srcId="{4FB922A9-77EE-4527-961C-19470B8603EF}" destId="{D37C29DE-8C60-40C6-A394-2330E48CD244}" srcOrd="1" destOrd="0" parTransId="{2643322B-9D12-4137-BF26-3E58775299C7}" sibTransId="{C8AD651D-25A4-4DE3-B6B8-95A112A009A5}"/>
    <dgm:cxn modelId="{8152B810-FD38-498F-B54B-AAF31B549C10}" srcId="{4FB922A9-77EE-4527-961C-19470B8603EF}" destId="{8DE334DE-427E-4622-ACCF-D356EF06D5D9}" srcOrd="4" destOrd="0" parTransId="{E0B2452E-C5AF-43FA-B50D-0E62A3C91066}" sibTransId="{AF56081C-F6B9-4706-80EB-D59AF4144D68}"/>
    <dgm:cxn modelId="{22378217-8C1B-4AEE-9E0C-14C4AD79EEB4}" type="presOf" srcId="{F4402538-F7C2-4A84-B2E5-6485B065511D}" destId="{3FDD574C-E039-4611-B40B-1231D17983A4}" srcOrd="0" destOrd="0" presId="urn:microsoft.com/office/officeart/2005/8/layout/cycle2"/>
    <dgm:cxn modelId="{2006B81B-C778-43CD-90F9-AA15E18B9878}" type="presOf" srcId="{D37C29DE-8C60-40C6-A394-2330E48CD244}" destId="{A2323A40-B488-4942-B2C7-4621D06F1C36}" srcOrd="0" destOrd="0" presId="urn:microsoft.com/office/officeart/2005/8/layout/cycle2"/>
    <dgm:cxn modelId="{6DA3A326-3167-4D95-B4C5-57554C860DBB}" type="presOf" srcId="{96FA8AF9-C28B-4092-BF86-A8EF1F84B11A}" destId="{FF504113-1F09-4832-A073-37755AAF574B}" srcOrd="1" destOrd="0" presId="urn:microsoft.com/office/officeart/2005/8/layout/cycle2"/>
    <dgm:cxn modelId="{325F7C2E-30B0-4EAC-B4C0-3DB0CBCB94B5}" srcId="{4FB922A9-77EE-4527-961C-19470B8603EF}" destId="{0BD4AC09-9C91-4890-B3F4-4FC6B68ADDA5}" srcOrd="6" destOrd="0" parTransId="{68F49862-ED33-4B9D-B6E1-2BA055B3BDA2}" sibTransId="{5CF7EEFB-AFD0-4C5E-8D4A-67A6082AECAF}"/>
    <dgm:cxn modelId="{82B8FA4E-3E36-44A7-BBC0-80DE1A589AF1}" type="presOf" srcId="{AF56081C-F6B9-4706-80EB-D59AF4144D68}" destId="{63D677B0-E4BC-4065-937B-DD7C3416316D}" srcOrd="0" destOrd="0" presId="urn:microsoft.com/office/officeart/2005/8/layout/cycle2"/>
    <dgm:cxn modelId="{41BC2951-ED4E-4082-85E4-8EB0991C0C38}" type="presOf" srcId="{5CD3E41D-1EBD-48DB-9F64-ABCB7362A7B2}" destId="{9FDCB93C-F97F-47C8-BD39-5A229DC3DE97}" srcOrd="1" destOrd="0" presId="urn:microsoft.com/office/officeart/2005/8/layout/cycle2"/>
    <dgm:cxn modelId="{7F2C2B62-76C4-4A2E-AD58-CAE1A6A10A49}" type="presOf" srcId="{5CD3E41D-1EBD-48DB-9F64-ABCB7362A7B2}" destId="{4495B33F-F1E8-459B-ADE3-F1039BFF50DF}" srcOrd="0" destOrd="0" presId="urn:microsoft.com/office/officeart/2005/8/layout/cycle2"/>
    <dgm:cxn modelId="{C4046E7C-8A8B-4537-BA58-77329FD1523B}" type="presOf" srcId="{5CF7EEFB-AFD0-4C5E-8D4A-67A6082AECAF}" destId="{AE2A024F-4234-4376-9E07-1CFD108B4E2C}" srcOrd="1" destOrd="0" presId="urn:microsoft.com/office/officeart/2005/8/layout/cycle2"/>
    <dgm:cxn modelId="{1E49257D-A024-4A12-9936-D0DA0393F4D4}" type="presOf" srcId="{C8AD651D-25A4-4DE3-B6B8-95A112A009A5}" destId="{3EAB4C70-CD10-4371-9799-741CC53C957C}" srcOrd="0" destOrd="0" presId="urn:microsoft.com/office/officeart/2005/8/layout/cycle2"/>
    <dgm:cxn modelId="{E72DF77F-1C29-453A-9AAA-7DCEBA5D4D2A}" type="presOf" srcId="{96FA8AF9-C28B-4092-BF86-A8EF1F84B11A}" destId="{5D64C15B-9842-4C22-96C8-A3EDF3B26C5E}" srcOrd="0" destOrd="0" presId="urn:microsoft.com/office/officeart/2005/8/layout/cycle2"/>
    <dgm:cxn modelId="{BF3E8990-9C57-4703-AFAD-2661546D2F82}" type="presOf" srcId="{AF56081C-F6B9-4706-80EB-D59AF4144D68}" destId="{C0728E66-4C11-4665-AB62-BF85BDE10B1D}" srcOrd="1" destOrd="0" presId="urn:microsoft.com/office/officeart/2005/8/layout/cycle2"/>
    <dgm:cxn modelId="{77575694-C33C-453D-A102-4F469D6DBFD1}" srcId="{4FB922A9-77EE-4527-961C-19470B8603EF}" destId="{5366DC63-25B4-4CC0-9E01-755859C64F42}" srcOrd="5" destOrd="0" parTransId="{6062E638-565C-4DE6-ACA3-D7F5AEEB0641}" sibTransId="{96FA8AF9-C28B-4092-BF86-A8EF1F84B11A}"/>
    <dgm:cxn modelId="{47F52D9B-32A4-4E62-96E0-8FAB39E95539}" type="presOf" srcId="{C61353E2-61F6-4FC8-A853-84570F5CF1E0}" destId="{1C8E7F0B-6FBB-4B64-838A-756E048262B7}" srcOrd="0" destOrd="0" presId="urn:microsoft.com/office/officeart/2005/8/layout/cycle2"/>
    <dgm:cxn modelId="{0136CFAC-0ABA-4210-A107-369C2E01D2CD}" type="presOf" srcId="{4FB922A9-77EE-4527-961C-19470B8603EF}" destId="{B19D50CE-2EA9-4BA2-B538-112E7B1460A0}" srcOrd="0" destOrd="0" presId="urn:microsoft.com/office/officeart/2005/8/layout/cycle2"/>
    <dgm:cxn modelId="{2FD517AE-48D5-4F8B-B3DA-3E61EB057714}" type="presOf" srcId="{C3DD7AF8-AF15-414B-99EC-AAEDD4A44740}" destId="{7912E02D-D942-445F-8550-BE6A384692B3}" srcOrd="0" destOrd="0" presId="urn:microsoft.com/office/officeart/2005/8/layout/cycle2"/>
    <dgm:cxn modelId="{B30600B5-6C47-44D7-8143-FC439893142B}" type="presOf" srcId="{5CF7EEFB-AFD0-4C5E-8D4A-67A6082AECAF}" destId="{2A989AC6-EA83-4BAE-A0EA-DCCF268008B6}" srcOrd="0" destOrd="0" presId="urn:microsoft.com/office/officeart/2005/8/layout/cycle2"/>
    <dgm:cxn modelId="{1EE77FBA-4699-45FE-BDC1-E43258071181}" type="presOf" srcId="{7DF2364A-5433-4CBA-BC4C-483646BA20A6}" destId="{F190633D-B7BD-4C4A-9955-4BC02096198B}" srcOrd="0" destOrd="0" presId="urn:microsoft.com/office/officeart/2005/8/layout/cycle2"/>
    <dgm:cxn modelId="{BB71D5C0-43E9-4F10-89C3-D1EB3D3CA616}" type="presOf" srcId="{8DE334DE-427E-4622-ACCF-D356EF06D5D9}" destId="{566ACD16-D655-4962-9351-56C74345938F}" srcOrd="0" destOrd="0" presId="urn:microsoft.com/office/officeart/2005/8/layout/cycle2"/>
    <dgm:cxn modelId="{DD57DBC1-1D7C-42BC-A64D-FD4D70FDA321}" type="presOf" srcId="{2A481EC7-6B72-40D5-AFFB-5FB29D31B11E}" destId="{9F5678AF-8040-4B5A-A71A-E588452BEE62}" srcOrd="0" destOrd="0" presId="urn:microsoft.com/office/officeart/2005/8/layout/cycle2"/>
    <dgm:cxn modelId="{9D02BCC3-287A-4FC6-8E21-E1C0E0AFF736}" srcId="{4FB922A9-77EE-4527-961C-19470B8603EF}" destId="{2A481EC7-6B72-40D5-AFFB-5FB29D31B11E}" srcOrd="3" destOrd="0" parTransId="{E5F48852-0B26-4999-B8F2-89E642452221}" sibTransId="{F4402538-F7C2-4A84-B2E5-6485B065511D}"/>
    <dgm:cxn modelId="{C27CD1D0-EEF5-4791-92E6-6C618E885E46}" type="presOf" srcId="{F4402538-F7C2-4A84-B2E5-6485B065511D}" destId="{2D195732-91DB-4AD4-88E0-53690847A2A8}" srcOrd="1" destOrd="0" presId="urn:microsoft.com/office/officeart/2005/8/layout/cycle2"/>
    <dgm:cxn modelId="{0C4CD5D8-7801-40C9-B27A-8F12728DFB41}" srcId="{4FB922A9-77EE-4527-961C-19470B8603EF}" destId="{7DF2364A-5433-4CBA-BC4C-483646BA20A6}" srcOrd="2" destOrd="0" parTransId="{6E6F0F65-7CF7-464B-B279-E16B0F9C7D63}" sibTransId="{C3DD7AF8-AF15-414B-99EC-AAEDD4A44740}"/>
    <dgm:cxn modelId="{DD8AEEE1-A864-4F72-9B7B-306FEFB16260}" type="presOf" srcId="{0BD4AC09-9C91-4890-B3F4-4FC6B68ADDA5}" destId="{7A3AE7AF-431A-45F8-9580-B9B37392BBA0}" srcOrd="0" destOrd="0" presId="urn:microsoft.com/office/officeart/2005/8/layout/cycle2"/>
    <dgm:cxn modelId="{E5CD8BFB-B77F-44B7-B784-C741BD22B45F}" type="presOf" srcId="{C3DD7AF8-AF15-414B-99EC-AAEDD4A44740}" destId="{33ED4E99-327E-4E8C-9DB3-971EB763DB9D}" srcOrd="1" destOrd="0" presId="urn:microsoft.com/office/officeart/2005/8/layout/cycle2"/>
    <dgm:cxn modelId="{5F4DB463-CA57-4F46-B720-5B82C8184188}" type="presParOf" srcId="{B19D50CE-2EA9-4BA2-B538-112E7B1460A0}" destId="{1C8E7F0B-6FBB-4B64-838A-756E048262B7}" srcOrd="0" destOrd="0" presId="urn:microsoft.com/office/officeart/2005/8/layout/cycle2"/>
    <dgm:cxn modelId="{9C682764-87E0-41D5-88ED-04A3130826EA}" type="presParOf" srcId="{B19D50CE-2EA9-4BA2-B538-112E7B1460A0}" destId="{4495B33F-F1E8-459B-ADE3-F1039BFF50DF}" srcOrd="1" destOrd="0" presId="urn:microsoft.com/office/officeart/2005/8/layout/cycle2"/>
    <dgm:cxn modelId="{8BE244AC-1D6F-4440-A779-C1F23528FE43}" type="presParOf" srcId="{4495B33F-F1E8-459B-ADE3-F1039BFF50DF}" destId="{9FDCB93C-F97F-47C8-BD39-5A229DC3DE97}" srcOrd="0" destOrd="0" presId="urn:microsoft.com/office/officeart/2005/8/layout/cycle2"/>
    <dgm:cxn modelId="{9BFF4D8A-7DB5-4FC6-8F6C-BBD975FEBC10}" type="presParOf" srcId="{B19D50CE-2EA9-4BA2-B538-112E7B1460A0}" destId="{A2323A40-B488-4942-B2C7-4621D06F1C36}" srcOrd="2" destOrd="0" presId="urn:microsoft.com/office/officeart/2005/8/layout/cycle2"/>
    <dgm:cxn modelId="{4306C417-9A53-45D2-9DC3-C4B27BBE023C}" type="presParOf" srcId="{B19D50CE-2EA9-4BA2-B538-112E7B1460A0}" destId="{3EAB4C70-CD10-4371-9799-741CC53C957C}" srcOrd="3" destOrd="0" presId="urn:microsoft.com/office/officeart/2005/8/layout/cycle2"/>
    <dgm:cxn modelId="{5D36637A-91A0-4FCC-B484-E0318327A16B}" type="presParOf" srcId="{3EAB4C70-CD10-4371-9799-741CC53C957C}" destId="{4C069399-5471-4065-8CFF-1CB53257DDE8}" srcOrd="0" destOrd="0" presId="urn:microsoft.com/office/officeart/2005/8/layout/cycle2"/>
    <dgm:cxn modelId="{D8D31A81-7132-4930-BA1D-7055A91789A0}" type="presParOf" srcId="{B19D50CE-2EA9-4BA2-B538-112E7B1460A0}" destId="{F190633D-B7BD-4C4A-9955-4BC02096198B}" srcOrd="4" destOrd="0" presId="urn:microsoft.com/office/officeart/2005/8/layout/cycle2"/>
    <dgm:cxn modelId="{817709CD-9906-430C-92EC-D1819159F2D7}" type="presParOf" srcId="{B19D50CE-2EA9-4BA2-B538-112E7B1460A0}" destId="{7912E02D-D942-445F-8550-BE6A384692B3}" srcOrd="5" destOrd="0" presId="urn:microsoft.com/office/officeart/2005/8/layout/cycle2"/>
    <dgm:cxn modelId="{78138BFE-F18D-4542-A43D-1FF6E38EB592}" type="presParOf" srcId="{7912E02D-D942-445F-8550-BE6A384692B3}" destId="{33ED4E99-327E-4E8C-9DB3-971EB763DB9D}" srcOrd="0" destOrd="0" presId="urn:microsoft.com/office/officeart/2005/8/layout/cycle2"/>
    <dgm:cxn modelId="{6BD27AC2-9F48-4499-A651-EDE9736C130A}" type="presParOf" srcId="{B19D50CE-2EA9-4BA2-B538-112E7B1460A0}" destId="{9F5678AF-8040-4B5A-A71A-E588452BEE62}" srcOrd="6" destOrd="0" presId="urn:microsoft.com/office/officeart/2005/8/layout/cycle2"/>
    <dgm:cxn modelId="{3993380B-5DEE-456C-896A-CC1FD6C424F7}" type="presParOf" srcId="{B19D50CE-2EA9-4BA2-B538-112E7B1460A0}" destId="{3FDD574C-E039-4611-B40B-1231D17983A4}" srcOrd="7" destOrd="0" presId="urn:microsoft.com/office/officeart/2005/8/layout/cycle2"/>
    <dgm:cxn modelId="{36517F9A-9A16-4313-8C95-0E3510211D00}" type="presParOf" srcId="{3FDD574C-E039-4611-B40B-1231D17983A4}" destId="{2D195732-91DB-4AD4-88E0-53690847A2A8}" srcOrd="0" destOrd="0" presId="urn:microsoft.com/office/officeart/2005/8/layout/cycle2"/>
    <dgm:cxn modelId="{D53EBFF7-3FBE-4258-9779-56A7E597183E}" type="presParOf" srcId="{B19D50CE-2EA9-4BA2-B538-112E7B1460A0}" destId="{566ACD16-D655-4962-9351-56C74345938F}" srcOrd="8" destOrd="0" presId="urn:microsoft.com/office/officeart/2005/8/layout/cycle2"/>
    <dgm:cxn modelId="{FD17B53E-55AC-4864-B455-2F880F14400D}" type="presParOf" srcId="{B19D50CE-2EA9-4BA2-B538-112E7B1460A0}" destId="{63D677B0-E4BC-4065-937B-DD7C3416316D}" srcOrd="9" destOrd="0" presId="urn:microsoft.com/office/officeart/2005/8/layout/cycle2"/>
    <dgm:cxn modelId="{453ABC17-66C3-4B40-ADD0-3B0FABE4A559}" type="presParOf" srcId="{63D677B0-E4BC-4065-937B-DD7C3416316D}" destId="{C0728E66-4C11-4665-AB62-BF85BDE10B1D}" srcOrd="0" destOrd="0" presId="urn:microsoft.com/office/officeart/2005/8/layout/cycle2"/>
    <dgm:cxn modelId="{212592A3-DC5D-4B03-A2DC-ED51C5E208AD}" type="presParOf" srcId="{B19D50CE-2EA9-4BA2-B538-112E7B1460A0}" destId="{4E5C2D02-4AB9-4EFA-964F-C9BD3F5F87CD}" srcOrd="10" destOrd="0" presId="urn:microsoft.com/office/officeart/2005/8/layout/cycle2"/>
    <dgm:cxn modelId="{7AD012B0-91E4-43FC-AC69-2DD2C847F0CC}" type="presParOf" srcId="{B19D50CE-2EA9-4BA2-B538-112E7B1460A0}" destId="{5D64C15B-9842-4C22-96C8-A3EDF3B26C5E}" srcOrd="11" destOrd="0" presId="urn:microsoft.com/office/officeart/2005/8/layout/cycle2"/>
    <dgm:cxn modelId="{0183C85D-3E4C-4DC8-8180-D78A2C61F843}" type="presParOf" srcId="{5D64C15B-9842-4C22-96C8-A3EDF3B26C5E}" destId="{FF504113-1F09-4832-A073-37755AAF574B}" srcOrd="0" destOrd="0" presId="urn:microsoft.com/office/officeart/2005/8/layout/cycle2"/>
    <dgm:cxn modelId="{BEC9CACE-FC23-4A5E-9F23-F3FC5E072778}" type="presParOf" srcId="{B19D50CE-2EA9-4BA2-B538-112E7B1460A0}" destId="{7A3AE7AF-431A-45F8-9580-B9B37392BBA0}" srcOrd="12" destOrd="0" presId="urn:microsoft.com/office/officeart/2005/8/layout/cycle2"/>
    <dgm:cxn modelId="{448FE4EF-5441-4A84-9408-6009EF31D256}" type="presParOf" srcId="{B19D50CE-2EA9-4BA2-B538-112E7B1460A0}" destId="{2A989AC6-EA83-4BAE-A0EA-DCCF268008B6}" srcOrd="13" destOrd="0" presId="urn:microsoft.com/office/officeart/2005/8/layout/cycle2"/>
    <dgm:cxn modelId="{13819459-5108-4E20-982C-A347106E30A7}" type="presParOf" srcId="{2A989AC6-EA83-4BAE-A0EA-DCCF268008B6}" destId="{AE2A024F-4234-4376-9E07-1CFD108B4E2C}"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EE07E7-5455-4FB4-9CBA-972FED04D91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6B615205-10BA-4CE5-9A90-F3AFC256E7E3}">
      <dgm:prSet phldrT="[Text]"/>
      <dgm:spPr/>
      <dgm:t>
        <a:bodyPr/>
        <a:lstStyle/>
        <a:p>
          <a:r>
            <a:rPr lang="en-US" dirty="0"/>
            <a:t>Strategy</a:t>
          </a:r>
        </a:p>
      </dgm:t>
    </dgm:pt>
    <dgm:pt modelId="{570CC2D4-6D07-42BC-8EAC-F416262314DE}" type="parTrans" cxnId="{D09F1E33-3578-4DA9-A71C-9B27954C447A}">
      <dgm:prSet/>
      <dgm:spPr/>
      <dgm:t>
        <a:bodyPr/>
        <a:lstStyle/>
        <a:p>
          <a:endParaRPr lang="en-US"/>
        </a:p>
      </dgm:t>
    </dgm:pt>
    <dgm:pt modelId="{B482BF85-D40F-423D-B006-122CCB8FABDE}" type="sibTrans" cxnId="{D09F1E33-3578-4DA9-A71C-9B27954C447A}">
      <dgm:prSet/>
      <dgm:spPr/>
      <dgm:t>
        <a:bodyPr/>
        <a:lstStyle/>
        <a:p>
          <a:endParaRPr lang="en-US"/>
        </a:p>
      </dgm:t>
    </dgm:pt>
    <dgm:pt modelId="{37FCFF5B-3BE2-478A-855F-7B475C281A91}">
      <dgm:prSet phldrT="[Text]"/>
      <dgm:spPr/>
      <dgm:t>
        <a:bodyPr/>
        <a:lstStyle/>
        <a:p>
          <a:r>
            <a:rPr lang="en-US" dirty="0"/>
            <a:t>Planning and publishing</a:t>
          </a:r>
        </a:p>
      </dgm:t>
    </dgm:pt>
    <dgm:pt modelId="{CBE34DB9-EA1E-4113-BDE5-77D2473F438A}" type="parTrans" cxnId="{958B6351-CCB6-422F-88D1-16D3FD77DB37}">
      <dgm:prSet/>
      <dgm:spPr/>
      <dgm:t>
        <a:bodyPr/>
        <a:lstStyle/>
        <a:p>
          <a:endParaRPr lang="en-US"/>
        </a:p>
      </dgm:t>
    </dgm:pt>
    <dgm:pt modelId="{B6AEDFCC-90BD-4555-AD4C-AF8DD834C3B7}" type="sibTrans" cxnId="{958B6351-CCB6-422F-88D1-16D3FD77DB37}">
      <dgm:prSet/>
      <dgm:spPr/>
      <dgm:t>
        <a:bodyPr/>
        <a:lstStyle/>
        <a:p>
          <a:endParaRPr lang="en-US"/>
        </a:p>
      </dgm:t>
    </dgm:pt>
    <dgm:pt modelId="{ECA2A87B-AE95-4908-8FF0-8258612E67EC}">
      <dgm:prSet phldrT="[Text]"/>
      <dgm:spPr/>
      <dgm:t>
        <a:bodyPr/>
        <a:lstStyle/>
        <a:p>
          <a:r>
            <a:rPr lang="en-US" dirty="0"/>
            <a:t>Listening and engagement</a:t>
          </a:r>
        </a:p>
      </dgm:t>
    </dgm:pt>
    <dgm:pt modelId="{5B2A5271-1458-4421-AB14-36B5E7CF5D8B}" type="parTrans" cxnId="{CAE3BEC8-4F20-4889-AC04-491E21E4C51A}">
      <dgm:prSet/>
      <dgm:spPr/>
      <dgm:t>
        <a:bodyPr/>
        <a:lstStyle/>
        <a:p>
          <a:endParaRPr lang="en-US"/>
        </a:p>
      </dgm:t>
    </dgm:pt>
    <dgm:pt modelId="{DA7087EC-50C0-4275-B8E0-5DEDB50E5840}" type="sibTrans" cxnId="{CAE3BEC8-4F20-4889-AC04-491E21E4C51A}">
      <dgm:prSet/>
      <dgm:spPr/>
      <dgm:t>
        <a:bodyPr/>
        <a:lstStyle/>
        <a:p>
          <a:endParaRPr lang="en-US"/>
        </a:p>
      </dgm:t>
    </dgm:pt>
    <dgm:pt modelId="{2600F879-9819-4F0A-BB55-3EE23E6D991A}">
      <dgm:prSet/>
      <dgm:spPr/>
      <dgm:t>
        <a:bodyPr/>
        <a:lstStyle/>
        <a:p>
          <a:r>
            <a:rPr lang="en-US" dirty="0"/>
            <a:t>Analytics and reporting</a:t>
          </a:r>
        </a:p>
      </dgm:t>
    </dgm:pt>
    <dgm:pt modelId="{922EF495-DF8B-495A-93DA-7130FDAE6F19}" type="parTrans" cxnId="{6AFF869C-57E2-4523-881E-D3B28A7FBCB7}">
      <dgm:prSet/>
      <dgm:spPr/>
      <dgm:t>
        <a:bodyPr/>
        <a:lstStyle/>
        <a:p>
          <a:endParaRPr lang="en-US"/>
        </a:p>
      </dgm:t>
    </dgm:pt>
    <dgm:pt modelId="{D82B90AC-7B8F-4F1D-A12F-9A4F589C29EB}" type="sibTrans" cxnId="{6AFF869C-57E2-4523-881E-D3B28A7FBCB7}">
      <dgm:prSet/>
      <dgm:spPr/>
      <dgm:t>
        <a:bodyPr/>
        <a:lstStyle/>
        <a:p>
          <a:endParaRPr lang="en-US"/>
        </a:p>
      </dgm:t>
    </dgm:pt>
    <dgm:pt modelId="{D68489CA-AFA5-4DE5-A088-8A30AA19F2A2}">
      <dgm:prSet/>
      <dgm:spPr/>
      <dgm:t>
        <a:bodyPr/>
        <a:lstStyle/>
        <a:p>
          <a:r>
            <a:rPr lang="en-US" dirty="0"/>
            <a:t>Advertising</a:t>
          </a:r>
        </a:p>
      </dgm:t>
    </dgm:pt>
    <dgm:pt modelId="{6163A0D6-A231-4FB4-805E-C695CEB5C8A0}" type="parTrans" cxnId="{B6FFF5C1-4530-491E-AFA5-28DF0168AA0D}">
      <dgm:prSet/>
      <dgm:spPr/>
      <dgm:t>
        <a:bodyPr/>
        <a:lstStyle/>
        <a:p>
          <a:endParaRPr lang="en-US"/>
        </a:p>
      </dgm:t>
    </dgm:pt>
    <dgm:pt modelId="{98BCD627-8AEA-42FC-BC86-6A54FF6CD0B7}" type="sibTrans" cxnId="{B6FFF5C1-4530-491E-AFA5-28DF0168AA0D}">
      <dgm:prSet/>
      <dgm:spPr/>
      <dgm:t>
        <a:bodyPr/>
        <a:lstStyle/>
        <a:p>
          <a:endParaRPr lang="en-US"/>
        </a:p>
      </dgm:t>
    </dgm:pt>
    <dgm:pt modelId="{2D1AD88F-FA9E-4315-B29C-611E8372DDE8}" type="pres">
      <dgm:prSet presAssocID="{CBEE07E7-5455-4FB4-9CBA-972FED04D918}" presName="outerComposite" presStyleCnt="0">
        <dgm:presLayoutVars>
          <dgm:chMax val="5"/>
          <dgm:dir/>
          <dgm:resizeHandles val="exact"/>
        </dgm:presLayoutVars>
      </dgm:prSet>
      <dgm:spPr/>
    </dgm:pt>
    <dgm:pt modelId="{A9EF820B-95D6-4CAA-9F82-83B1C85706C3}" type="pres">
      <dgm:prSet presAssocID="{CBEE07E7-5455-4FB4-9CBA-972FED04D918}" presName="dummyMaxCanvas" presStyleCnt="0">
        <dgm:presLayoutVars/>
      </dgm:prSet>
      <dgm:spPr/>
    </dgm:pt>
    <dgm:pt modelId="{E3186191-10DE-4E63-A007-22F876EF6558}" type="pres">
      <dgm:prSet presAssocID="{CBEE07E7-5455-4FB4-9CBA-972FED04D918}" presName="FiveNodes_1" presStyleLbl="node1" presStyleIdx="0" presStyleCnt="5">
        <dgm:presLayoutVars>
          <dgm:bulletEnabled val="1"/>
        </dgm:presLayoutVars>
      </dgm:prSet>
      <dgm:spPr/>
    </dgm:pt>
    <dgm:pt modelId="{8B3E81D2-80E3-4ED0-B417-E16513CE9FA9}" type="pres">
      <dgm:prSet presAssocID="{CBEE07E7-5455-4FB4-9CBA-972FED04D918}" presName="FiveNodes_2" presStyleLbl="node1" presStyleIdx="1" presStyleCnt="5">
        <dgm:presLayoutVars>
          <dgm:bulletEnabled val="1"/>
        </dgm:presLayoutVars>
      </dgm:prSet>
      <dgm:spPr/>
    </dgm:pt>
    <dgm:pt modelId="{9742530D-7BE5-4A01-BC4A-E1CD37FA3710}" type="pres">
      <dgm:prSet presAssocID="{CBEE07E7-5455-4FB4-9CBA-972FED04D918}" presName="FiveNodes_3" presStyleLbl="node1" presStyleIdx="2" presStyleCnt="5">
        <dgm:presLayoutVars>
          <dgm:bulletEnabled val="1"/>
        </dgm:presLayoutVars>
      </dgm:prSet>
      <dgm:spPr/>
    </dgm:pt>
    <dgm:pt modelId="{45CF5884-EC15-44F0-B7D5-666DFBA3EF6D}" type="pres">
      <dgm:prSet presAssocID="{CBEE07E7-5455-4FB4-9CBA-972FED04D918}" presName="FiveNodes_4" presStyleLbl="node1" presStyleIdx="3" presStyleCnt="5">
        <dgm:presLayoutVars>
          <dgm:bulletEnabled val="1"/>
        </dgm:presLayoutVars>
      </dgm:prSet>
      <dgm:spPr/>
    </dgm:pt>
    <dgm:pt modelId="{4876F62F-E1E3-4FD7-89A5-EB3DE5225CD7}" type="pres">
      <dgm:prSet presAssocID="{CBEE07E7-5455-4FB4-9CBA-972FED04D918}" presName="FiveNodes_5" presStyleLbl="node1" presStyleIdx="4" presStyleCnt="5">
        <dgm:presLayoutVars>
          <dgm:bulletEnabled val="1"/>
        </dgm:presLayoutVars>
      </dgm:prSet>
      <dgm:spPr/>
    </dgm:pt>
    <dgm:pt modelId="{FBAA146D-C57B-4F35-A90A-39D10D3BB89A}" type="pres">
      <dgm:prSet presAssocID="{CBEE07E7-5455-4FB4-9CBA-972FED04D918}" presName="FiveConn_1-2" presStyleLbl="fgAccFollowNode1" presStyleIdx="0" presStyleCnt="4">
        <dgm:presLayoutVars>
          <dgm:bulletEnabled val="1"/>
        </dgm:presLayoutVars>
      </dgm:prSet>
      <dgm:spPr/>
    </dgm:pt>
    <dgm:pt modelId="{C87655E3-C78F-4517-8577-A3FCBD43621F}" type="pres">
      <dgm:prSet presAssocID="{CBEE07E7-5455-4FB4-9CBA-972FED04D918}" presName="FiveConn_2-3" presStyleLbl="fgAccFollowNode1" presStyleIdx="1" presStyleCnt="4">
        <dgm:presLayoutVars>
          <dgm:bulletEnabled val="1"/>
        </dgm:presLayoutVars>
      </dgm:prSet>
      <dgm:spPr/>
    </dgm:pt>
    <dgm:pt modelId="{FB2FF1A1-9569-4919-AE05-DCAAF35963BD}" type="pres">
      <dgm:prSet presAssocID="{CBEE07E7-5455-4FB4-9CBA-972FED04D918}" presName="FiveConn_3-4" presStyleLbl="fgAccFollowNode1" presStyleIdx="2" presStyleCnt="4">
        <dgm:presLayoutVars>
          <dgm:bulletEnabled val="1"/>
        </dgm:presLayoutVars>
      </dgm:prSet>
      <dgm:spPr/>
    </dgm:pt>
    <dgm:pt modelId="{C2FFCC72-6665-4CF1-9701-A2FD2887BF56}" type="pres">
      <dgm:prSet presAssocID="{CBEE07E7-5455-4FB4-9CBA-972FED04D918}" presName="FiveConn_4-5" presStyleLbl="fgAccFollowNode1" presStyleIdx="3" presStyleCnt="4">
        <dgm:presLayoutVars>
          <dgm:bulletEnabled val="1"/>
        </dgm:presLayoutVars>
      </dgm:prSet>
      <dgm:spPr/>
    </dgm:pt>
    <dgm:pt modelId="{296C8CBF-646D-4189-99C4-447C3CAE3C18}" type="pres">
      <dgm:prSet presAssocID="{CBEE07E7-5455-4FB4-9CBA-972FED04D918}" presName="FiveNodes_1_text" presStyleLbl="node1" presStyleIdx="4" presStyleCnt="5">
        <dgm:presLayoutVars>
          <dgm:bulletEnabled val="1"/>
        </dgm:presLayoutVars>
      </dgm:prSet>
      <dgm:spPr/>
    </dgm:pt>
    <dgm:pt modelId="{26CEA4AC-EB38-4146-A7BE-989F328C9E9A}" type="pres">
      <dgm:prSet presAssocID="{CBEE07E7-5455-4FB4-9CBA-972FED04D918}" presName="FiveNodes_2_text" presStyleLbl="node1" presStyleIdx="4" presStyleCnt="5">
        <dgm:presLayoutVars>
          <dgm:bulletEnabled val="1"/>
        </dgm:presLayoutVars>
      </dgm:prSet>
      <dgm:spPr/>
    </dgm:pt>
    <dgm:pt modelId="{4FCDD9C3-BA5E-434B-8EB2-EB7531924699}" type="pres">
      <dgm:prSet presAssocID="{CBEE07E7-5455-4FB4-9CBA-972FED04D918}" presName="FiveNodes_3_text" presStyleLbl="node1" presStyleIdx="4" presStyleCnt="5">
        <dgm:presLayoutVars>
          <dgm:bulletEnabled val="1"/>
        </dgm:presLayoutVars>
      </dgm:prSet>
      <dgm:spPr/>
    </dgm:pt>
    <dgm:pt modelId="{A4380C28-880E-4581-AB29-15B09C2D4A71}" type="pres">
      <dgm:prSet presAssocID="{CBEE07E7-5455-4FB4-9CBA-972FED04D918}" presName="FiveNodes_4_text" presStyleLbl="node1" presStyleIdx="4" presStyleCnt="5">
        <dgm:presLayoutVars>
          <dgm:bulletEnabled val="1"/>
        </dgm:presLayoutVars>
      </dgm:prSet>
      <dgm:spPr/>
    </dgm:pt>
    <dgm:pt modelId="{D88CBE37-20AC-4191-82FB-2FBD2D84AA5C}" type="pres">
      <dgm:prSet presAssocID="{CBEE07E7-5455-4FB4-9CBA-972FED04D918}" presName="FiveNodes_5_text" presStyleLbl="node1" presStyleIdx="4" presStyleCnt="5">
        <dgm:presLayoutVars>
          <dgm:bulletEnabled val="1"/>
        </dgm:presLayoutVars>
      </dgm:prSet>
      <dgm:spPr/>
    </dgm:pt>
  </dgm:ptLst>
  <dgm:cxnLst>
    <dgm:cxn modelId="{4EF7121D-CB4E-4CEF-9243-9B5EF2D84BD8}" type="presOf" srcId="{ECA2A87B-AE95-4908-8FF0-8258612E67EC}" destId="{4FCDD9C3-BA5E-434B-8EB2-EB7531924699}" srcOrd="1" destOrd="0" presId="urn:microsoft.com/office/officeart/2005/8/layout/vProcess5"/>
    <dgm:cxn modelId="{7C94B822-88D1-4FD3-A1F1-CEA0B4EFBA20}" type="presOf" srcId="{B6AEDFCC-90BD-4555-AD4C-AF8DD834C3B7}" destId="{C87655E3-C78F-4517-8577-A3FCBD43621F}" srcOrd="0" destOrd="0" presId="urn:microsoft.com/office/officeart/2005/8/layout/vProcess5"/>
    <dgm:cxn modelId="{ED602C30-49DB-4183-A455-944012180C2A}" type="presOf" srcId="{D68489CA-AFA5-4DE5-A088-8A30AA19F2A2}" destId="{D88CBE37-20AC-4191-82FB-2FBD2D84AA5C}" srcOrd="1" destOrd="0" presId="urn:microsoft.com/office/officeart/2005/8/layout/vProcess5"/>
    <dgm:cxn modelId="{D09F1E33-3578-4DA9-A71C-9B27954C447A}" srcId="{CBEE07E7-5455-4FB4-9CBA-972FED04D918}" destId="{6B615205-10BA-4CE5-9A90-F3AFC256E7E3}" srcOrd="0" destOrd="0" parTransId="{570CC2D4-6D07-42BC-8EAC-F416262314DE}" sibTransId="{B482BF85-D40F-423D-B006-122CCB8FABDE}"/>
    <dgm:cxn modelId="{37DFB234-F714-494B-A868-96F6FDF384E6}" type="presOf" srcId="{2600F879-9819-4F0A-BB55-3EE23E6D991A}" destId="{45CF5884-EC15-44F0-B7D5-666DFBA3EF6D}" srcOrd="0" destOrd="0" presId="urn:microsoft.com/office/officeart/2005/8/layout/vProcess5"/>
    <dgm:cxn modelId="{23A34546-DA0F-4B2F-AE42-A1F4D0617073}" type="presOf" srcId="{ECA2A87B-AE95-4908-8FF0-8258612E67EC}" destId="{9742530D-7BE5-4A01-BC4A-E1CD37FA3710}" srcOrd="0" destOrd="0" presId="urn:microsoft.com/office/officeart/2005/8/layout/vProcess5"/>
    <dgm:cxn modelId="{958B6351-CCB6-422F-88D1-16D3FD77DB37}" srcId="{CBEE07E7-5455-4FB4-9CBA-972FED04D918}" destId="{37FCFF5B-3BE2-478A-855F-7B475C281A91}" srcOrd="1" destOrd="0" parTransId="{CBE34DB9-EA1E-4113-BDE5-77D2473F438A}" sibTransId="{B6AEDFCC-90BD-4555-AD4C-AF8DD834C3B7}"/>
    <dgm:cxn modelId="{9FD0B858-C754-4EBE-AC53-D6B70C9E0832}" type="presOf" srcId="{B482BF85-D40F-423D-B006-122CCB8FABDE}" destId="{FBAA146D-C57B-4F35-A90A-39D10D3BB89A}" srcOrd="0" destOrd="0" presId="urn:microsoft.com/office/officeart/2005/8/layout/vProcess5"/>
    <dgm:cxn modelId="{0E69CC5B-74C1-454D-86BC-628908F84B0B}" type="presOf" srcId="{6B615205-10BA-4CE5-9A90-F3AFC256E7E3}" destId="{E3186191-10DE-4E63-A007-22F876EF6558}" srcOrd="0" destOrd="0" presId="urn:microsoft.com/office/officeart/2005/8/layout/vProcess5"/>
    <dgm:cxn modelId="{00A3FD61-E706-4093-BCCF-85842322E1B2}" type="presOf" srcId="{2600F879-9819-4F0A-BB55-3EE23E6D991A}" destId="{A4380C28-880E-4581-AB29-15B09C2D4A71}" srcOrd="1" destOrd="0" presId="urn:microsoft.com/office/officeart/2005/8/layout/vProcess5"/>
    <dgm:cxn modelId="{D7080E9A-953D-4139-87E4-4832B4360985}" type="presOf" srcId="{D82B90AC-7B8F-4F1D-A12F-9A4F589C29EB}" destId="{C2FFCC72-6665-4CF1-9701-A2FD2887BF56}" srcOrd="0" destOrd="0" presId="urn:microsoft.com/office/officeart/2005/8/layout/vProcess5"/>
    <dgm:cxn modelId="{6AFF869C-57E2-4523-881E-D3B28A7FBCB7}" srcId="{CBEE07E7-5455-4FB4-9CBA-972FED04D918}" destId="{2600F879-9819-4F0A-BB55-3EE23E6D991A}" srcOrd="3" destOrd="0" parTransId="{922EF495-DF8B-495A-93DA-7130FDAE6F19}" sibTransId="{D82B90AC-7B8F-4F1D-A12F-9A4F589C29EB}"/>
    <dgm:cxn modelId="{B81FE8A3-A664-4EF7-9CCA-D37C8C32DEB3}" type="presOf" srcId="{6B615205-10BA-4CE5-9A90-F3AFC256E7E3}" destId="{296C8CBF-646D-4189-99C4-447C3CAE3C18}" srcOrd="1" destOrd="0" presId="urn:microsoft.com/office/officeart/2005/8/layout/vProcess5"/>
    <dgm:cxn modelId="{76E400AE-13BD-44EC-A9E7-70B13664C5C4}" type="presOf" srcId="{37FCFF5B-3BE2-478A-855F-7B475C281A91}" destId="{26CEA4AC-EB38-4146-A7BE-989F328C9E9A}" srcOrd="1" destOrd="0" presId="urn:microsoft.com/office/officeart/2005/8/layout/vProcess5"/>
    <dgm:cxn modelId="{701332B5-C867-4378-809B-F82F02490F36}" type="presOf" srcId="{D68489CA-AFA5-4DE5-A088-8A30AA19F2A2}" destId="{4876F62F-E1E3-4FD7-89A5-EB3DE5225CD7}" srcOrd="0" destOrd="0" presId="urn:microsoft.com/office/officeart/2005/8/layout/vProcess5"/>
    <dgm:cxn modelId="{6AA62DC1-79F2-4329-A37E-D0F43F694E2E}" type="presOf" srcId="{CBEE07E7-5455-4FB4-9CBA-972FED04D918}" destId="{2D1AD88F-FA9E-4315-B29C-611E8372DDE8}" srcOrd="0" destOrd="0" presId="urn:microsoft.com/office/officeart/2005/8/layout/vProcess5"/>
    <dgm:cxn modelId="{B6FFF5C1-4530-491E-AFA5-28DF0168AA0D}" srcId="{CBEE07E7-5455-4FB4-9CBA-972FED04D918}" destId="{D68489CA-AFA5-4DE5-A088-8A30AA19F2A2}" srcOrd="4" destOrd="0" parTransId="{6163A0D6-A231-4FB4-805E-C695CEB5C8A0}" sibTransId="{98BCD627-8AEA-42FC-BC86-6A54FF6CD0B7}"/>
    <dgm:cxn modelId="{CAE3BEC8-4F20-4889-AC04-491E21E4C51A}" srcId="{CBEE07E7-5455-4FB4-9CBA-972FED04D918}" destId="{ECA2A87B-AE95-4908-8FF0-8258612E67EC}" srcOrd="2" destOrd="0" parTransId="{5B2A5271-1458-4421-AB14-36B5E7CF5D8B}" sibTransId="{DA7087EC-50C0-4275-B8E0-5DEDB50E5840}"/>
    <dgm:cxn modelId="{14C38EE8-C7EB-4AB8-A4DE-355719420312}" type="presOf" srcId="{37FCFF5B-3BE2-478A-855F-7B475C281A91}" destId="{8B3E81D2-80E3-4ED0-B417-E16513CE9FA9}" srcOrd="0" destOrd="0" presId="urn:microsoft.com/office/officeart/2005/8/layout/vProcess5"/>
    <dgm:cxn modelId="{3BCCC1F2-2B25-46A1-800C-48F590F583FC}" type="presOf" srcId="{DA7087EC-50C0-4275-B8E0-5DEDB50E5840}" destId="{FB2FF1A1-9569-4919-AE05-DCAAF35963BD}" srcOrd="0" destOrd="0" presId="urn:microsoft.com/office/officeart/2005/8/layout/vProcess5"/>
    <dgm:cxn modelId="{D0383255-9FEE-474A-9BEA-CD5C4B3E35EE}" type="presParOf" srcId="{2D1AD88F-FA9E-4315-B29C-611E8372DDE8}" destId="{A9EF820B-95D6-4CAA-9F82-83B1C85706C3}" srcOrd="0" destOrd="0" presId="urn:microsoft.com/office/officeart/2005/8/layout/vProcess5"/>
    <dgm:cxn modelId="{200BA9A1-7E8F-4934-8832-21A905E9B68E}" type="presParOf" srcId="{2D1AD88F-FA9E-4315-B29C-611E8372DDE8}" destId="{E3186191-10DE-4E63-A007-22F876EF6558}" srcOrd="1" destOrd="0" presId="urn:microsoft.com/office/officeart/2005/8/layout/vProcess5"/>
    <dgm:cxn modelId="{244B8797-48F3-4D20-B054-BC0DF6C70310}" type="presParOf" srcId="{2D1AD88F-FA9E-4315-B29C-611E8372DDE8}" destId="{8B3E81D2-80E3-4ED0-B417-E16513CE9FA9}" srcOrd="2" destOrd="0" presId="urn:microsoft.com/office/officeart/2005/8/layout/vProcess5"/>
    <dgm:cxn modelId="{9526AC0F-A9A9-410B-8BEC-D72D1A337234}" type="presParOf" srcId="{2D1AD88F-FA9E-4315-B29C-611E8372DDE8}" destId="{9742530D-7BE5-4A01-BC4A-E1CD37FA3710}" srcOrd="3" destOrd="0" presId="urn:microsoft.com/office/officeart/2005/8/layout/vProcess5"/>
    <dgm:cxn modelId="{69B1B6E3-F6A1-403A-AD7B-EF96636965D8}" type="presParOf" srcId="{2D1AD88F-FA9E-4315-B29C-611E8372DDE8}" destId="{45CF5884-EC15-44F0-B7D5-666DFBA3EF6D}" srcOrd="4" destOrd="0" presId="urn:microsoft.com/office/officeart/2005/8/layout/vProcess5"/>
    <dgm:cxn modelId="{C3C5EB98-F82D-4D4C-A784-44EEECB00C89}" type="presParOf" srcId="{2D1AD88F-FA9E-4315-B29C-611E8372DDE8}" destId="{4876F62F-E1E3-4FD7-89A5-EB3DE5225CD7}" srcOrd="5" destOrd="0" presId="urn:microsoft.com/office/officeart/2005/8/layout/vProcess5"/>
    <dgm:cxn modelId="{5DE50E62-85AF-437D-829E-757670B5F348}" type="presParOf" srcId="{2D1AD88F-FA9E-4315-B29C-611E8372DDE8}" destId="{FBAA146D-C57B-4F35-A90A-39D10D3BB89A}" srcOrd="6" destOrd="0" presId="urn:microsoft.com/office/officeart/2005/8/layout/vProcess5"/>
    <dgm:cxn modelId="{E381E247-D825-48BE-934B-6CB14F4F0E2C}" type="presParOf" srcId="{2D1AD88F-FA9E-4315-B29C-611E8372DDE8}" destId="{C87655E3-C78F-4517-8577-A3FCBD43621F}" srcOrd="7" destOrd="0" presId="urn:microsoft.com/office/officeart/2005/8/layout/vProcess5"/>
    <dgm:cxn modelId="{C69E4849-C2C3-4330-B6C5-38C33606E9A1}" type="presParOf" srcId="{2D1AD88F-FA9E-4315-B29C-611E8372DDE8}" destId="{FB2FF1A1-9569-4919-AE05-DCAAF35963BD}" srcOrd="8" destOrd="0" presId="urn:microsoft.com/office/officeart/2005/8/layout/vProcess5"/>
    <dgm:cxn modelId="{9A7F3D23-68BE-4D25-B227-EFACA1FFDEFE}" type="presParOf" srcId="{2D1AD88F-FA9E-4315-B29C-611E8372DDE8}" destId="{C2FFCC72-6665-4CF1-9701-A2FD2887BF56}" srcOrd="9" destOrd="0" presId="urn:microsoft.com/office/officeart/2005/8/layout/vProcess5"/>
    <dgm:cxn modelId="{D5BEED60-2F33-44EF-8B17-2865231A01D6}" type="presParOf" srcId="{2D1AD88F-FA9E-4315-B29C-611E8372DDE8}" destId="{296C8CBF-646D-4189-99C4-447C3CAE3C18}" srcOrd="10" destOrd="0" presId="urn:microsoft.com/office/officeart/2005/8/layout/vProcess5"/>
    <dgm:cxn modelId="{FDE1D50A-E336-41A3-8813-9B45BECAACA7}" type="presParOf" srcId="{2D1AD88F-FA9E-4315-B29C-611E8372DDE8}" destId="{26CEA4AC-EB38-4146-A7BE-989F328C9E9A}" srcOrd="11" destOrd="0" presId="urn:microsoft.com/office/officeart/2005/8/layout/vProcess5"/>
    <dgm:cxn modelId="{45EF136E-877D-4514-883D-4B701F137EB4}" type="presParOf" srcId="{2D1AD88F-FA9E-4315-B29C-611E8372DDE8}" destId="{4FCDD9C3-BA5E-434B-8EB2-EB7531924699}" srcOrd="12" destOrd="0" presId="urn:microsoft.com/office/officeart/2005/8/layout/vProcess5"/>
    <dgm:cxn modelId="{6B21B7D7-1658-4B46-AF47-E35B81D8734C}" type="presParOf" srcId="{2D1AD88F-FA9E-4315-B29C-611E8372DDE8}" destId="{A4380C28-880E-4581-AB29-15B09C2D4A71}" srcOrd="13" destOrd="0" presId="urn:microsoft.com/office/officeart/2005/8/layout/vProcess5"/>
    <dgm:cxn modelId="{3D4FC08C-3A66-433C-B2CA-3E0F348CB5C8}" type="presParOf" srcId="{2D1AD88F-FA9E-4315-B29C-611E8372DDE8}" destId="{D88CBE37-20AC-4191-82FB-2FBD2D84AA5C}"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7788DE-3D58-4A29-85F8-E90EB74B6818}" type="doc">
      <dgm:prSet loTypeId="urn:microsoft.com/office/officeart/2005/8/layout/radial3" loCatId="cycle" qsTypeId="urn:microsoft.com/office/officeart/2005/8/quickstyle/simple1" qsCatId="simple" csTypeId="urn:microsoft.com/office/officeart/2005/8/colors/colorful1" csCatId="colorful" phldr="1"/>
      <dgm:spPr/>
      <dgm:t>
        <a:bodyPr/>
        <a:lstStyle/>
        <a:p>
          <a:endParaRPr lang="en-US"/>
        </a:p>
      </dgm:t>
    </dgm:pt>
    <dgm:pt modelId="{88E92ABD-A9BE-464E-81A0-60078BCA58CB}">
      <dgm:prSet phldrT="[Text]"/>
      <dgm:spPr/>
      <dgm:t>
        <a:bodyPr/>
        <a:lstStyle/>
        <a:p>
          <a:r>
            <a:rPr lang="en-US" dirty="0"/>
            <a:t>Ethics</a:t>
          </a:r>
        </a:p>
      </dgm:t>
    </dgm:pt>
    <dgm:pt modelId="{CA166444-DE82-42F5-9F64-35DB6FFE1055}" type="parTrans" cxnId="{DC2F4B47-993D-4E0F-8C1E-15AC833F4CFC}">
      <dgm:prSet/>
      <dgm:spPr/>
      <dgm:t>
        <a:bodyPr/>
        <a:lstStyle/>
        <a:p>
          <a:endParaRPr lang="en-US"/>
        </a:p>
      </dgm:t>
    </dgm:pt>
    <dgm:pt modelId="{0FD580B9-6CE7-4B77-8441-B16079D58762}" type="sibTrans" cxnId="{DC2F4B47-993D-4E0F-8C1E-15AC833F4CFC}">
      <dgm:prSet/>
      <dgm:spPr/>
      <dgm:t>
        <a:bodyPr/>
        <a:lstStyle/>
        <a:p>
          <a:endParaRPr lang="en-US"/>
        </a:p>
      </dgm:t>
    </dgm:pt>
    <dgm:pt modelId="{AD19730D-608E-42EC-A1A0-1B547BEEA498}">
      <dgm:prSet phldrT="[Text]"/>
      <dgm:spPr/>
      <dgm:t>
        <a:bodyPr/>
        <a:lstStyle/>
        <a:p>
          <a:r>
            <a:rPr lang="en-US" dirty="0"/>
            <a:t>Social sensitivity</a:t>
          </a:r>
        </a:p>
      </dgm:t>
    </dgm:pt>
    <dgm:pt modelId="{51DC4C24-3C7D-49C4-BE1E-8A9AF1919196}" type="parTrans" cxnId="{DF3E4621-46D8-42A7-87F3-606C89166A34}">
      <dgm:prSet/>
      <dgm:spPr/>
      <dgm:t>
        <a:bodyPr/>
        <a:lstStyle/>
        <a:p>
          <a:endParaRPr lang="en-US"/>
        </a:p>
      </dgm:t>
    </dgm:pt>
    <dgm:pt modelId="{E6F578F3-AE23-4B3B-BED9-187B6FBD23C2}" type="sibTrans" cxnId="{DF3E4621-46D8-42A7-87F3-606C89166A34}">
      <dgm:prSet/>
      <dgm:spPr/>
      <dgm:t>
        <a:bodyPr/>
        <a:lstStyle/>
        <a:p>
          <a:endParaRPr lang="en-US"/>
        </a:p>
      </dgm:t>
    </dgm:pt>
    <dgm:pt modelId="{2C23372D-C32C-48C7-8775-3609750E1349}">
      <dgm:prSet phldrT="[Text]"/>
      <dgm:spPr/>
      <dgm:t>
        <a:bodyPr/>
        <a:lstStyle/>
        <a:p>
          <a:r>
            <a:rPr lang="en-US" dirty="0"/>
            <a:t>Self-disclosure</a:t>
          </a:r>
        </a:p>
      </dgm:t>
    </dgm:pt>
    <dgm:pt modelId="{BCE1831A-E04F-4244-ADAD-8476C27B3D3A}" type="parTrans" cxnId="{ED6D31EE-69E3-4756-8125-E5BEB93BD8F2}">
      <dgm:prSet/>
      <dgm:spPr/>
      <dgm:t>
        <a:bodyPr/>
        <a:lstStyle/>
        <a:p>
          <a:endParaRPr lang="en-US"/>
        </a:p>
      </dgm:t>
    </dgm:pt>
    <dgm:pt modelId="{04A64466-9E04-4CF7-9E5F-9A86782F8C9E}" type="sibTrans" cxnId="{ED6D31EE-69E3-4756-8125-E5BEB93BD8F2}">
      <dgm:prSet/>
      <dgm:spPr/>
      <dgm:t>
        <a:bodyPr/>
        <a:lstStyle/>
        <a:p>
          <a:endParaRPr lang="en-US"/>
        </a:p>
      </dgm:t>
    </dgm:pt>
    <dgm:pt modelId="{16CCB051-68C8-4AC5-AD67-D65586B773AD}">
      <dgm:prSet phldrT="[Text]"/>
      <dgm:spPr/>
      <dgm:t>
        <a:bodyPr/>
        <a:lstStyle/>
        <a:p>
          <a:r>
            <a:rPr lang="en-US" dirty="0"/>
            <a:t>Honesty</a:t>
          </a:r>
        </a:p>
      </dgm:t>
    </dgm:pt>
    <dgm:pt modelId="{563C3621-7CE4-49FC-A6E5-4B7ADA3C2433}" type="parTrans" cxnId="{B32782EF-3FEF-4C1D-A079-5D1E301DF88B}">
      <dgm:prSet/>
      <dgm:spPr/>
      <dgm:t>
        <a:bodyPr/>
        <a:lstStyle/>
        <a:p>
          <a:endParaRPr lang="en-US"/>
        </a:p>
      </dgm:t>
    </dgm:pt>
    <dgm:pt modelId="{89C4540D-AC7F-4AC9-A8BD-20AC641E667C}" type="sibTrans" cxnId="{B32782EF-3FEF-4C1D-A079-5D1E301DF88B}">
      <dgm:prSet/>
      <dgm:spPr/>
      <dgm:t>
        <a:bodyPr/>
        <a:lstStyle/>
        <a:p>
          <a:endParaRPr lang="en-US"/>
        </a:p>
      </dgm:t>
    </dgm:pt>
    <dgm:pt modelId="{68748052-4B2F-42A8-B6D0-F4AB9C2B67FE}">
      <dgm:prSet phldrT="[Text]"/>
      <dgm:spPr/>
      <dgm:t>
        <a:bodyPr/>
        <a:lstStyle/>
        <a:p>
          <a:r>
            <a:rPr lang="en-US" dirty="0"/>
            <a:t>Privacy</a:t>
          </a:r>
        </a:p>
      </dgm:t>
    </dgm:pt>
    <dgm:pt modelId="{3E145415-9D47-4819-8E0D-BAF1712C5E91}" type="parTrans" cxnId="{B7200844-2BF5-4378-AB11-D27D88E0B4BB}">
      <dgm:prSet/>
      <dgm:spPr/>
      <dgm:t>
        <a:bodyPr/>
        <a:lstStyle/>
        <a:p>
          <a:endParaRPr lang="en-US"/>
        </a:p>
      </dgm:t>
    </dgm:pt>
    <dgm:pt modelId="{2DC7BD74-02D9-44F7-9773-ED9CDE6716A8}" type="sibTrans" cxnId="{B7200844-2BF5-4378-AB11-D27D88E0B4BB}">
      <dgm:prSet/>
      <dgm:spPr/>
      <dgm:t>
        <a:bodyPr/>
        <a:lstStyle/>
        <a:p>
          <a:endParaRPr lang="en-US"/>
        </a:p>
      </dgm:t>
    </dgm:pt>
    <dgm:pt modelId="{AD037069-99B3-4376-9494-244C79C4F10E}">
      <dgm:prSet/>
      <dgm:spPr/>
      <dgm:t>
        <a:bodyPr/>
        <a:lstStyle/>
        <a:p>
          <a:r>
            <a:rPr lang="en-US" dirty="0"/>
            <a:t>Transparency</a:t>
          </a:r>
        </a:p>
      </dgm:t>
    </dgm:pt>
    <dgm:pt modelId="{454419CE-7020-4A4F-B69B-32C7E1DC2123}" type="parTrans" cxnId="{53B2EE16-0161-4AF0-8E8E-0575018A141E}">
      <dgm:prSet/>
      <dgm:spPr/>
      <dgm:t>
        <a:bodyPr/>
        <a:lstStyle/>
        <a:p>
          <a:endParaRPr lang="en-US"/>
        </a:p>
      </dgm:t>
    </dgm:pt>
    <dgm:pt modelId="{64533CBF-B23F-49D6-A06B-482C43F8EB96}" type="sibTrans" cxnId="{53B2EE16-0161-4AF0-8E8E-0575018A141E}">
      <dgm:prSet/>
      <dgm:spPr/>
      <dgm:t>
        <a:bodyPr/>
        <a:lstStyle/>
        <a:p>
          <a:endParaRPr lang="en-US"/>
        </a:p>
      </dgm:t>
    </dgm:pt>
    <dgm:pt modelId="{4BA0DF14-E460-43A2-A950-56DBACD28929}">
      <dgm:prSet/>
      <dgm:spPr/>
      <dgm:t>
        <a:bodyPr/>
        <a:lstStyle/>
        <a:p>
          <a:r>
            <a:rPr lang="en-US" dirty="0"/>
            <a:t>Considerate for others</a:t>
          </a:r>
        </a:p>
      </dgm:t>
    </dgm:pt>
    <dgm:pt modelId="{69E7B3FB-CB6B-447A-9C54-7DAA1285C42D}" type="parTrans" cxnId="{E12A1252-D531-4759-83B7-995EAC3B5B37}">
      <dgm:prSet/>
      <dgm:spPr/>
      <dgm:t>
        <a:bodyPr/>
        <a:lstStyle/>
        <a:p>
          <a:endParaRPr lang="en-US"/>
        </a:p>
      </dgm:t>
    </dgm:pt>
    <dgm:pt modelId="{BA208A43-4080-4A6D-8EAF-F59D487505FA}" type="sibTrans" cxnId="{E12A1252-D531-4759-83B7-995EAC3B5B37}">
      <dgm:prSet/>
      <dgm:spPr/>
      <dgm:t>
        <a:bodyPr/>
        <a:lstStyle/>
        <a:p>
          <a:endParaRPr lang="en-US"/>
        </a:p>
      </dgm:t>
    </dgm:pt>
    <dgm:pt modelId="{B5EC5C12-D5AE-4B61-B5BE-FC6D9C8306CD}" type="pres">
      <dgm:prSet presAssocID="{7F7788DE-3D58-4A29-85F8-E90EB74B6818}" presName="composite" presStyleCnt="0">
        <dgm:presLayoutVars>
          <dgm:chMax val="1"/>
          <dgm:dir/>
          <dgm:resizeHandles val="exact"/>
        </dgm:presLayoutVars>
      </dgm:prSet>
      <dgm:spPr/>
    </dgm:pt>
    <dgm:pt modelId="{A5B30E6C-18EC-406A-9D7E-8BCD20421881}" type="pres">
      <dgm:prSet presAssocID="{7F7788DE-3D58-4A29-85F8-E90EB74B6818}" presName="radial" presStyleCnt="0">
        <dgm:presLayoutVars>
          <dgm:animLvl val="ctr"/>
        </dgm:presLayoutVars>
      </dgm:prSet>
      <dgm:spPr/>
    </dgm:pt>
    <dgm:pt modelId="{D7A608A2-93AA-438B-972B-890C151965FC}" type="pres">
      <dgm:prSet presAssocID="{88E92ABD-A9BE-464E-81A0-60078BCA58CB}" presName="centerShape" presStyleLbl="vennNode1" presStyleIdx="0" presStyleCnt="7"/>
      <dgm:spPr/>
    </dgm:pt>
    <dgm:pt modelId="{F8D1D663-0557-4271-8287-29462C9C8205}" type="pres">
      <dgm:prSet presAssocID="{AD19730D-608E-42EC-A1A0-1B547BEEA498}" presName="node" presStyleLbl="vennNode1" presStyleIdx="1" presStyleCnt="7">
        <dgm:presLayoutVars>
          <dgm:bulletEnabled val="1"/>
        </dgm:presLayoutVars>
      </dgm:prSet>
      <dgm:spPr/>
    </dgm:pt>
    <dgm:pt modelId="{19E7C1DE-93EE-4BF7-B6CF-85808F7037B8}" type="pres">
      <dgm:prSet presAssocID="{AD037069-99B3-4376-9494-244C79C4F10E}" presName="node" presStyleLbl="vennNode1" presStyleIdx="2" presStyleCnt="7">
        <dgm:presLayoutVars>
          <dgm:bulletEnabled val="1"/>
        </dgm:presLayoutVars>
      </dgm:prSet>
      <dgm:spPr/>
    </dgm:pt>
    <dgm:pt modelId="{E2031517-6DBD-4C3B-A22C-FCF64B49DA14}" type="pres">
      <dgm:prSet presAssocID="{4BA0DF14-E460-43A2-A950-56DBACD28929}" presName="node" presStyleLbl="vennNode1" presStyleIdx="3" presStyleCnt="7">
        <dgm:presLayoutVars>
          <dgm:bulletEnabled val="1"/>
        </dgm:presLayoutVars>
      </dgm:prSet>
      <dgm:spPr/>
    </dgm:pt>
    <dgm:pt modelId="{35B5491A-4C25-4D89-9468-42E7F54D0E79}" type="pres">
      <dgm:prSet presAssocID="{2C23372D-C32C-48C7-8775-3609750E1349}" presName="node" presStyleLbl="vennNode1" presStyleIdx="4" presStyleCnt="7">
        <dgm:presLayoutVars>
          <dgm:bulletEnabled val="1"/>
        </dgm:presLayoutVars>
      </dgm:prSet>
      <dgm:spPr/>
    </dgm:pt>
    <dgm:pt modelId="{73182E2D-2797-49B1-95A0-4762D13C392F}" type="pres">
      <dgm:prSet presAssocID="{16CCB051-68C8-4AC5-AD67-D65586B773AD}" presName="node" presStyleLbl="vennNode1" presStyleIdx="5" presStyleCnt="7">
        <dgm:presLayoutVars>
          <dgm:bulletEnabled val="1"/>
        </dgm:presLayoutVars>
      </dgm:prSet>
      <dgm:spPr/>
    </dgm:pt>
    <dgm:pt modelId="{82082D78-A7AB-4411-8F30-1E4B6E4968A4}" type="pres">
      <dgm:prSet presAssocID="{68748052-4B2F-42A8-B6D0-F4AB9C2B67FE}" presName="node" presStyleLbl="vennNode1" presStyleIdx="6" presStyleCnt="7">
        <dgm:presLayoutVars>
          <dgm:bulletEnabled val="1"/>
        </dgm:presLayoutVars>
      </dgm:prSet>
      <dgm:spPr/>
    </dgm:pt>
  </dgm:ptLst>
  <dgm:cxnLst>
    <dgm:cxn modelId="{53B2EE16-0161-4AF0-8E8E-0575018A141E}" srcId="{88E92ABD-A9BE-464E-81A0-60078BCA58CB}" destId="{AD037069-99B3-4376-9494-244C79C4F10E}" srcOrd="1" destOrd="0" parTransId="{454419CE-7020-4A4F-B69B-32C7E1DC2123}" sibTransId="{64533CBF-B23F-49D6-A06B-482C43F8EB96}"/>
    <dgm:cxn modelId="{FFE2801E-ECF2-4BD2-BBC0-0967FB3FFA0A}" type="presOf" srcId="{68748052-4B2F-42A8-B6D0-F4AB9C2B67FE}" destId="{82082D78-A7AB-4411-8F30-1E4B6E4968A4}" srcOrd="0" destOrd="0" presId="urn:microsoft.com/office/officeart/2005/8/layout/radial3"/>
    <dgm:cxn modelId="{DF3E4621-46D8-42A7-87F3-606C89166A34}" srcId="{88E92ABD-A9BE-464E-81A0-60078BCA58CB}" destId="{AD19730D-608E-42EC-A1A0-1B547BEEA498}" srcOrd="0" destOrd="0" parTransId="{51DC4C24-3C7D-49C4-BE1E-8A9AF1919196}" sibTransId="{E6F578F3-AE23-4B3B-BED9-187B6FBD23C2}"/>
    <dgm:cxn modelId="{AFBF732C-0645-46A4-9972-AD2FDE07EC65}" type="presOf" srcId="{2C23372D-C32C-48C7-8775-3609750E1349}" destId="{35B5491A-4C25-4D89-9468-42E7F54D0E79}" srcOrd="0" destOrd="0" presId="urn:microsoft.com/office/officeart/2005/8/layout/radial3"/>
    <dgm:cxn modelId="{22CF2937-AC1D-4869-AAE5-7938AEA28F01}" type="presOf" srcId="{7F7788DE-3D58-4A29-85F8-E90EB74B6818}" destId="{B5EC5C12-D5AE-4B61-B5BE-FC6D9C8306CD}" srcOrd="0" destOrd="0" presId="urn:microsoft.com/office/officeart/2005/8/layout/radial3"/>
    <dgm:cxn modelId="{B7200844-2BF5-4378-AB11-D27D88E0B4BB}" srcId="{88E92ABD-A9BE-464E-81A0-60078BCA58CB}" destId="{68748052-4B2F-42A8-B6D0-F4AB9C2B67FE}" srcOrd="5" destOrd="0" parTransId="{3E145415-9D47-4819-8E0D-BAF1712C5E91}" sibTransId="{2DC7BD74-02D9-44F7-9773-ED9CDE6716A8}"/>
    <dgm:cxn modelId="{3B505745-1AA1-4252-8FEC-EB78571F85A2}" type="presOf" srcId="{AD19730D-608E-42EC-A1A0-1B547BEEA498}" destId="{F8D1D663-0557-4271-8287-29462C9C8205}" srcOrd="0" destOrd="0" presId="urn:microsoft.com/office/officeart/2005/8/layout/radial3"/>
    <dgm:cxn modelId="{DC2F4B47-993D-4E0F-8C1E-15AC833F4CFC}" srcId="{7F7788DE-3D58-4A29-85F8-E90EB74B6818}" destId="{88E92ABD-A9BE-464E-81A0-60078BCA58CB}" srcOrd="0" destOrd="0" parTransId="{CA166444-DE82-42F5-9F64-35DB6FFE1055}" sibTransId="{0FD580B9-6CE7-4B77-8441-B16079D58762}"/>
    <dgm:cxn modelId="{6609914F-2B7D-4F7F-B5E4-8BC39B1D05E7}" type="presOf" srcId="{16CCB051-68C8-4AC5-AD67-D65586B773AD}" destId="{73182E2D-2797-49B1-95A0-4762D13C392F}" srcOrd="0" destOrd="0" presId="urn:microsoft.com/office/officeart/2005/8/layout/radial3"/>
    <dgm:cxn modelId="{E12A1252-D531-4759-83B7-995EAC3B5B37}" srcId="{88E92ABD-A9BE-464E-81A0-60078BCA58CB}" destId="{4BA0DF14-E460-43A2-A950-56DBACD28929}" srcOrd="2" destOrd="0" parTransId="{69E7B3FB-CB6B-447A-9C54-7DAA1285C42D}" sibTransId="{BA208A43-4080-4A6D-8EAF-F59D487505FA}"/>
    <dgm:cxn modelId="{8F008C6D-C844-49B9-AADF-7243CEDA5906}" type="presOf" srcId="{AD037069-99B3-4376-9494-244C79C4F10E}" destId="{19E7C1DE-93EE-4BF7-B6CF-85808F7037B8}" srcOrd="0" destOrd="0" presId="urn:microsoft.com/office/officeart/2005/8/layout/radial3"/>
    <dgm:cxn modelId="{A9DEBDA9-8BF6-4884-98E7-53D6C07954D5}" type="presOf" srcId="{88E92ABD-A9BE-464E-81A0-60078BCA58CB}" destId="{D7A608A2-93AA-438B-972B-890C151965FC}" srcOrd="0" destOrd="0" presId="urn:microsoft.com/office/officeart/2005/8/layout/radial3"/>
    <dgm:cxn modelId="{A222D9AA-A1CE-4BF7-AECD-2D8F791BF710}" type="presOf" srcId="{4BA0DF14-E460-43A2-A950-56DBACD28929}" destId="{E2031517-6DBD-4C3B-A22C-FCF64B49DA14}" srcOrd="0" destOrd="0" presId="urn:microsoft.com/office/officeart/2005/8/layout/radial3"/>
    <dgm:cxn modelId="{ED6D31EE-69E3-4756-8125-E5BEB93BD8F2}" srcId="{88E92ABD-A9BE-464E-81A0-60078BCA58CB}" destId="{2C23372D-C32C-48C7-8775-3609750E1349}" srcOrd="3" destOrd="0" parTransId="{BCE1831A-E04F-4244-ADAD-8476C27B3D3A}" sibTransId="{04A64466-9E04-4CF7-9E5F-9A86782F8C9E}"/>
    <dgm:cxn modelId="{B32782EF-3FEF-4C1D-A079-5D1E301DF88B}" srcId="{88E92ABD-A9BE-464E-81A0-60078BCA58CB}" destId="{16CCB051-68C8-4AC5-AD67-D65586B773AD}" srcOrd="4" destOrd="0" parTransId="{563C3621-7CE4-49FC-A6E5-4B7ADA3C2433}" sibTransId="{89C4540D-AC7F-4AC9-A8BD-20AC641E667C}"/>
    <dgm:cxn modelId="{D6DDE994-085F-49B2-B173-3B11E41E875E}" type="presParOf" srcId="{B5EC5C12-D5AE-4B61-B5BE-FC6D9C8306CD}" destId="{A5B30E6C-18EC-406A-9D7E-8BCD20421881}" srcOrd="0" destOrd="0" presId="urn:microsoft.com/office/officeart/2005/8/layout/radial3"/>
    <dgm:cxn modelId="{FC9D4BD8-6F32-4F26-8D30-2192AE463163}" type="presParOf" srcId="{A5B30E6C-18EC-406A-9D7E-8BCD20421881}" destId="{D7A608A2-93AA-438B-972B-890C151965FC}" srcOrd="0" destOrd="0" presId="urn:microsoft.com/office/officeart/2005/8/layout/radial3"/>
    <dgm:cxn modelId="{3A784FC0-2F40-4E86-8874-45832E8E455B}" type="presParOf" srcId="{A5B30E6C-18EC-406A-9D7E-8BCD20421881}" destId="{F8D1D663-0557-4271-8287-29462C9C8205}" srcOrd="1" destOrd="0" presId="urn:microsoft.com/office/officeart/2005/8/layout/radial3"/>
    <dgm:cxn modelId="{4CC90162-C55F-4254-8994-03E1BD59B795}" type="presParOf" srcId="{A5B30E6C-18EC-406A-9D7E-8BCD20421881}" destId="{19E7C1DE-93EE-4BF7-B6CF-85808F7037B8}" srcOrd="2" destOrd="0" presId="urn:microsoft.com/office/officeart/2005/8/layout/radial3"/>
    <dgm:cxn modelId="{E4B86987-879F-4208-873C-EFCF486DA466}" type="presParOf" srcId="{A5B30E6C-18EC-406A-9D7E-8BCD20421881}" destId="{E2031517-6DBD-4C3B-A22C-FCF64B49DA14}" srcOrd="3" destOrd="0" presId="urn:microsoft.com/office/officeart/2005/8/layout/radial3"/>
    <dgm:cxn modelId="{71BB961E-8F33-43FC-936D-4A7D64E4D4A4}" type="presParOf" srcId="{A5B30E6C-18EC-406A-9D7E-8BCD20421881}" destId="{35B5491A-4C25-4D89-9468-42E7F54D0E79}" srcOrd="4" destOrd="0" presId="urn:microsoft.com/office/officeart/2005/8/layout/radial3"/>
    <dgm:cxn modelId="{52B47402-2528-4863-84BB-545490A826BA}" type="presParOf" srcId="{A5B30E6C-18EC-406A-9D7E-8BCD20421881}" destId="{73182E2D-2797-49B1-95A0-4762D13C392F}" srcOrd="5" destOrd="0" presId="urn:microsoft.com/office/officeart/2005/8/layout/radial3"/>
    <dgm:cxn modelId="{F7F0FEEB-9195-4133-80C1-F12950DE2EAC}" type="presParOf" srcId="{A5B30E6C-18EC-406A-9D7E-8BCD20421881}" destId="{82082D78-A7AB-4411-8F30-1E4B6E4968A4}"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E7F0B-6FBB-4B64-838A-756E048262B7}">
      <dsp:nvSpPr>
        <dsp:cNvPr id="0" name=""/>
        <dsp:cNvSpPr/>
      </dsp:nvSpPr>
      <dsp:spPr>
        <a:xfrm>
          <a:off x="3224347" y="1293"/>
          <a:ext cx="1163367" cy="1163367"/>
        </a:xfrm>
        <a:prstGeom prst="ellipse">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Business needs</a:t>
          </a:r>
        </a:p>
      </dsp:txBody>
      <dsp:txXfrm>
        <a:off x="3394718" y="171664"/>
        <a:ext cx="822625" cy="822625"/>
      </dsp:txXfrm>
    </dsp:sp>
    <dsp:sp modelId="{4495B33F-F1E8-459B-ADE3-F1039BFF50DF}">
      <dsp:nvSpPr>
        <dsp:cNvPr id="0" name=""/>
        <dsp:cNvSpPr/>
      </dsp:nvSpPr>
      <dsp:spPr>
        <a:xfrm rot="1542857">
          <a:off x="4430701" y="762131"/>
          <a:ext cx="310016" cy="39263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4435306" y="820481"/>
        <a:ext cx="217011" cy="235582"/>
      </dsp:txXfrm>
    </dsp:sp>
    <dsp:sp modelId="{A2323A40-B488-4942-B2C7-4621D06F1C36}">
      <dsp:nvSpPr>
        <dsp:cNvPr id="0" name=""/>
        <dsp:cNvSpPr/>
      </dsp:nvSpPr>
      <dsp:spPr>
        <a:xfrm>
          <a:off x="4799514" y="759853"/>
          <a:ext cx="1163367" cy="1163367"/>
        </a:xfrm>
        <a:prstGeom prst="ellipse">
          <a:avLst/>
        </a:prstGeom>
        <a:solidFill>
          <a:schemeClr val="accent5">
            <a:hueOff val="801355"/>
            <a:satOff val="-1627"/>
            <a:lumOff val="104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Market research</a:t>
          </a:r>
        </a:p>
      </dsp:txBody>
      <dsp:txXfrm>
        <a:off x="4969885" y="930224"/>
        <a:ext cx="822625" cy="822625"/>
      </dsp:txXfrm>
    </dsp:sp>
    <dsp:sp modelId="{3EAB4C70-CD10-4371-9799-741CC53C957C}">
      <dsp:nvSpPr>
        <dsp:cNvPr id="0" name=""/>
        <dsp:cNvSpPr/>
      </dsp:nvSpPr>
      <dsp:spPr>
        <a:xfrm rot="4628571">
          <a:off x="5418754" y="1988899"/>
          <a:ext cx="310016" cy="392636"/>
        </a:xfrm>
        <a:prstGeom prst="rightArrow">
          <a:avLst>
            <a:gd name="adj1" fmla="val 60000"/>
            <a:gd name="adj2" fmla="val 50000"/>
          </a:avLst>
        </a:prstGeom>
        <a:solidFill>
          <a:schemeClr val="accent5">
            <a:hueOff val="801355"/>
            <a:satOff val="-1627"/>
            <a:lumOff val="104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5454909" y="2022089"/>
        <a:ext cx="217011" cy="235582"/>
      </dsp:txXfrm>
    </dsp:sp>
    <dsp:sp modelId="{F190633D-B7BD-4C4A-9955-4BC02096198B}">
      <dsp:nvSpPr>
        <dsp:cNvPr id="0" name=""/>
        <dsp:cNvSpPr/>
      </dsp:nvSpPr>
      <dsp:spPr>
        <a:xfrm>
          <a:off x="5188548" y="2464323"/>
          <a:ext cx="1163367" cy="1163367"/>
        </a:xfrm>
        <a:prstGeom prst="ellipse">
          <a:avLst/>
        </a:prstGeom>
        <a:solidFill>
          <a:schemeClr val="accent5">
            <a:hueOff val="1602711"/>
            <a:satOff val="-3255"/>
            <a:lumOff val="209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Pre-Production promotion</a:t>
          </a:r>
        </a:p>
      </dsp:txBody>
      <dsp:txXfrm>
        <a:off x="5358919" y="2634694"/>
        <a:ext cx="822625" cy="822625"/>
      </dsp:txXfrm>
    </dsp:sp>
    <dsp:sp modelId="{7912E02D-D942-445F-8550-BE6A384692B3}">
      <dsp:nvSpPr>
        <dsp:cNvPr id="0" name=""/>
        <dsp:cNvSpPr/>
      </dsp:nvSpPr>
      <dsp:spPr>
        <a:xfrm rot="7714286">
          <a:off x="5075670" y="3526267"/>
          <a:ext cx="310016" cy="392636"/>
        </a:xfrm>
        <a:prstGeom prst="rightArrow">
          <a:avLst>
            <a:gd name="adj1" fmla="val 60000"/>
            <a:gd name="adj2" fmla="val 50000"/>
          </a:avLst>
        </a:prstGeom>
        <a:solidFill>
          <a:schemeClr val="accent5">
            <a:hueOff val="1602711"/>
            <a:satOff val="-3255"/>
            <a:lumOff val="20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5151166" y="3568437"/>
        <a:ext cx="217011" cy="235582"/>
      </dsp:txXfrm>
    </dsp:sp>
    <dsp:sp modelId="{9F5678AF-8040-4B5A-A71A-E588452BEE62}">
      <dsp:nvSpPr>
        <dsp:cNvPr id="0" name=""/>
        <dsp:cNvSpPr/>
      </dsp:nvSpPr>
      <dsp:spPr>
        <a:xfrm>
          <a:off x="4098499" y="3831201"/>
          <a:ext cx="1163367" cy="1163367"/>
        </a:xfrm>
        <a:prstGeom prst="ellipse">
          <a:avLst/>
        </a:prstGeom>
        <a:solidFill>
          <a:schemeClr val="accent5">
            <a:hueOff val="2404066"/>
            <a:satOff val="-4882"/>
            <a:lumOff val="313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Hiring of developers</a:t>
          </a:r>
        </a:p>
      </dsp:txBody>
      <dsp:txXfrm>
        <a:off x="4268870" y="4001572"/>
        <a:ext cx="822625" cy="822625"/>
      </dsp:txXfrm>
    </dsp:sp>
    <dsp:sp modelId="{3FDD574C-E039-4611-B40B-1231D17983A4}">
      <dsp:nvSpPr>
        <dsp:cNvPr id="0" name=""/>
        <dsp:cNvSpPr/>
      </dsp:nvSpPr>
      <dsp:spPr>
        <a:xfrm rot="10800000">
          <a:off x="3659797" y="4216567"/>
          <a:ext cx="310016" cy="392636"/>
        </a:xfrm>
        <a:prstGeom prst="rightArrow">
          <a:avLst>
            <a:gd name="adj1" fmla="val 60000"/>
            <a:gd name="adj2" fmla="val 50000"/>
          </a:avLst>
        </a:prstGeom>
        <a:solidFill>
          <a:schemeClr val="accent5">
            <a:hueOff val="2404066"/>
            <a:satOff val="-4882"/>
            <a:lumOff val="313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3752802" y="4295094"/>
        <a:ext cx="217011" cy="235582"/>
      </dsp:txXfrm>
    </dsp:sp>
    <dsp:sp modelId="{566ACD16-D655-4962-9351-56C74345938F}">
      <dsp:nvSpPr>
        <dsp:cNvPr id="0" name=""/>
        <dsp:cNvSpPr/>
      </dsp:nvSpPr>
      <dsp:spPr>
        <a:xfrm>
          <a:off x="2350196" y="3831201"/>
          <a:ext cx="1163367" cy="1163367"/>
        </a:xfrm>
        <a:prstGeom prst="ellipse">
          <a:avLst/>
        </a:prstGeom>
        <a:solidFill>
          <a:schemeClr val="accent5">
            <a:hueOff val="3205422"/>
            <a:satOff val="-6509"/>
            <a:lumOff val="418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Freelancers hiring</a:t>
          </a:r>
        </a:p>
      </dsp:txBody>
      <dsp:txXfrm>
        <a:off x="2520567" y="4001572"/>
        <a:ext cx="822625" cy="822625"/>
      </dsp:txXfrm>
    </dsp:sp>
    <dsp:sp modelId="{63D677B0-E4BC-4065-937B-DD7C3416316D}">
      <dsp:nvSpPr>
        <dsp:cNvPr id="0" name=""/>
        <dsp:cNvSpPr/>
      </dsp:nvSpPr>
      <dsp:spPr>
        <a:xfrm rot="13885714">
          <a:off x="2237317" y="3539987"/>
          <a:ext cx="310016" cy="392636"/>
        </a:xfrm>
        <a:prstGeom prst="rightArrow">
          <a:avLst>
            <a:gd name="adj1" fmla="val 60000"/>
            <a:gd name="adj2" fmla="val 50000"/>
          </a:avLst>
        </a:prstGeom>
        <a:solidFill>
          <a:schemeClr val="accent5">
            <a:hueOff val="3205422"/>
            <a:satOff val="-6509"/>
            <a:lumOff val="41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312813" y="3654871"/>
        <a:ext cx="217011" cy="235582"/>
      </dsp:txXfrm>
    </dsp:sp>
    <dsp:sp modelId="{4E5C2D02-4AB9-4EFA-964F-C9BD3F5F87CD}">
      <dsp:nvSpPr>
        <dsp:cNvPr id="0" name=""/>
        <dsp:cNvSpPr/>
      </dsp:nvSpPr>
      <dsp:spPr>
        <a:xfrm>
          <a:off x="1260147" y="2464323"/>
          <a:ext cx="1163367" cy="1163367"/>
        </a:xfrm>
        <a:prstGeom prst="ellipse">
          <a:avLst/>
        </a:prstGeom>
        <a:solidFill>
          <a:schemeClr val="accent5">
            <a:hueOff val="4006777"/>
            <a:satOff val="-8137"/>
            <a:lumOff val="52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Development agency</a:t>
          </a:r>
        </a:p>
      </dsp:txBody>
      <dsp:txXfrm>
        <a:off x="1430518" y="2634694"/>
        <a:ext cx="822625" cy="822625"/>
      </dsp:txXfrm>
    </dsp:sp>
    <dsp:sp modelId="{5D64C15B-9842-4C22-96C8-A3EDF3B26C5E}">
      <dsp:nvSpPr>
        <dsp:cNvPr id="0" name=""/>
        <dsp:cNvSpPr/>
      </dsp:nvSpPr>
      <dsp:spPr>
        <a:xfrm rot="16971429">
          <a:off x="1879387" y="2006007"/>
          <a:ext cx="310016" cy="392636"/>
        </a:xfrm>
        <a:prstGeom prst="rightArrow">
          <a:avLst>
            <a:gd name="adj1" fmla="val 60000"/>
            <a:gd name="adj2" fmla="val 50000"/>
          </a:avLst>
        </a:prstGeom>
        <a:solidFill>
          <a:schemeClr val="accent5">
            <a:hueOff val="4006777"/>
            <a:satOff val="-8137"/>
            <a:lumOff val="522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915542" y="2129871"/>
        <a:ext cx="217011" cy="235582"/>
      </dsp:txXfrm>
    </dsp:sp>
    <dsp:sp modelId="{7A3AE7AF-431A-45F8-9580-B9B37392BBA0}">
      <dsp:nvSpPr>
        <dsp:cNvPr id="0" name=""/>
        <dsp:cNvSpPr/>
      </dsp:nvSpPr>
      <dsp:spPr>
        <a:xfrm>
          <a:off x="1649181" y="759853"/>
          <a:ext cx="1163367" cy="1163367"/>
        </a:xfrm>
        <a:prstGeom prst="ellipse">
          <a:avLst/>
        </a:prstGeom>
        <a:solidFill>
          <a:schemeClr val="accent5">
            <a:hueOff val="4808133"/>
            <a:satOff val="-9764"/>
            <a:lumOff val="62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Designing of app</a:t>
          </a:r>
        </a:p>
      </dsp:txBody>
      <dsp:txXfrm>
        <a:off x="1819552" y="930224"/>
        <a:ext cx="822625" cy="822625"/>
      </dsp:txXfrm>
    </dsp:sp>
    <dsp:sp modelId="{2A989AC6-EA83-4BAE-A0EA-DCCF268008B6}">
      <dsp:nvSpPr>
        <dsp:cNvPr id="0" name=""/>
        <dsp:cNvSpPr/>
      </dsp:nvSpPr>
      <dsp:spPr>
        <a:xfrm rot="20057143">
          <a:off x="2855534" y="769745"/>
          <a:ext cx="310016" cy="392636"/>
        </a:xfrm>
        <a:prstGeom prst="rightArrow">
          <a:avLst>
            <a:gd name="adj1" fmla="val 60000"/>
            <a:gd name="adj2" fmla="val 50000"/>
          </a:avLst>
        </a:prstGeom>
        <a:solidFill>
          <a:schemeClr val="accent5">
            <a:hueOff val="4808133"/>
            <a:satOff val="-9764"/>
            <a:lumOff val="62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860139" y="868449"/>
        <a:ext cx="217011" cy="2355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86191-10DE-4E63-A007-22F876EF6558}">
      <dsp:nvSpPr>
        <dsp:cNvPr id="0" name=""/>
        <dsp:cNvSpPr/>
      </dsp:nvSpPr>
      <dsp:spPr>
        <a:xfrm>
          <a:off x="0" y="0"/>
          <a:ext cx="6864858" cy="680085"/>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Strategy</a:t>
          </a:r>
        </a:p>
      </dsp:txBody>
      <dsp:txXfrm>
        <a:off x="19919" y="19919"/>
        <a:ext cx="6051423" cy="640247"/>
      </dsp:txXfrm>
    </dsp:sp>
    <dsp:sp modelId="{8B3E81D2-80E3-4ED0-B417-E16513CE9FA9}">
      <dsp:nvSpPr>
        <dsp:cNvPr id="0" name=""/>
        <dsp:cNvSpPr/>
      </dsp:nvSpPr>
      <dsp:spPr>
        <a:xfrm>
          <a:off x="512635" y="774541"/>
          <a:ext cx="6864858" cy="680085"/>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Planning and publishing</a:t>
          </a:r>
        </a:p>
      </dsp:txBody>
      <dsp:txXfrm>
        <a:off x="532554" y="794460"/>
        <a:ext cx="5870329" cy="640247"/>
      </dsp:txXfrm>
    </dsp:sp>
    <dsp:sp modelId="{9742530D-7BE5-4A01-BC4A-E1CD37FA3710}">
      <dsp:nvSpPr>
        <dsp:cNvPr id="0" name=""/>
        <dsp:cNvSpPr/>
      </dsp:nvSpPr>
      <dsp:spPr>
        <a:xfrm>
          <a:off x="1025270" y="1549082"/>
          <a:ext cx="6864858" cy="680085"/>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Listening and engagement</a:t>
          </a:r>
        </a:p>
      </dsp:txBody>
      <dsp:txXfrm>
        <a:off x="1045189" y="1569001"/>
        <a:ext cx="5870329" cy="640247"/>
      </dsp:txXfrm>
    </dsp:sp>
    <dsp:sp modelId="{45CF5884-EC15-44F0-B7D5-666DFBA3EF6D}">
      <dsp:nvSpPr>
        <dsp:cNvPr id="0" name=""/>
        <dsp:cNvSpPr/>
      </dsp:nvSpPr>
      <dsp:spPr>
        <a:xfrm>
          <a:off x="1537906" y="2323623"/>
          <a:ext cx="6864858" cy="680085"/>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Analytics and reporting</a:t>
          </a:r>
        </a:p>
      </dsp:txBody>
      <dsp:txXfrm>
        <a:off x="1557825" y="2343542"/>
        <a:ext cx="5870329" cy="640247"/>
      </dsp:txXfrm>
    </dsp:sp>
    <dsp:sp modelId="{4876F62F-E1E3-4FD7-89A5-EB3DE5225CD7}">
      <dsp:nvSpPr>
        <dsp:cNvPr id="0" name=""/>
        <dsp:cNvSpPr/>
      </dsp:nvSpPr>
      <dsp:spPr>
        <a:xfrm>
          <a:off x="2050541" y="3098165"/>
          <a:ext cx="6864858" cy="680085"/>
        </a:xfrm>
        <a:prstGeom prst="roundRect">
          <a:avLst>
            <a:gd name="adj" fmla="val 10000"/>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Advertising</a:t>
          </a:r>
        </a:p>
      </dsp:txBody>
      <dsp:txXfrm>
        <a:off x="2070460" y="3118084"/>
        <a:ext cx="5870329" cy="640247"/>
      </dsp:txXfrm>
    </dsp:sp>
    <dsp:sp modelId="{FBAA146D-C57B-4F35-A90A-39D10D3BB89A}">
      <dsp:nvSpPr>
        <dsp:cNvPr id="0" name=""/>
        <dsp:cNvSpPr/>
      </dsp:nvSpPr>
      <dsp:spPr>
        <a:xfrm>
          <a:off x="6422802" y="496839"/>
          <a:ext cx="442055" cy="442055"/>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522264" y="496839"/>
        <a:ext cx="243131" cy="332646"/>
      </dsp:txXfrm>
    </dsp:sp>
    <dsp:sp modelId="{C87655E3-C78F-4517-8577-A3FCBD43621F}">
      <dsp:nvSpPr>
        <dsp:cNvPr id="0" name=""/>
        <dsp:cNvSpPr/>
      </dsp:nvSpPr>
      <dsp:spPr>
        <a:xfrm>
          <a:off x="6935438" y="1271381"/>
          <a:ext cx="442055" cy="442055"/>
        </a:xfrm>
        <a:prstGeom prst="downArrow">
          <a:avLst>
            <a:gd name="adj1" fmla="val 55000"/>
            <a:gd name="adj2" fmla="val 45000"/>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034900" y="1271381"/>
        <a:ext cx="243131" cy="332646"/>
      </dsp:txXfrm>
    </dsp:sp>
    <dsp:sp modelId="{FB2FF1A1-9569-4919-AE05-DCAAF35963BD}">
      <dsp:nvSpPr>
        <dsp:cNvPr id="0" name=""/>
        <dsp:cNvSpPr/>
      </dsp:nvSpPr>
      <dsp:spPr>
        <a:xfrm>
          <a:off x="7448073" y="2034587"/>
          <a:ext cx="442055" cy="442055"/>
        </a:xfrm>
        <a:prstGeom prst="downArrow">
          <a:avLst>
            <a:gd name="adj1" fmla="val 55000"/>
            <a:gd name="adj2" fmla="val 45000"/>
          </a:avLst>
        </a:prstGeom>
        <a:solidFill>
          <a:schemeClr val="accent4">
            <a:tint val="40000"/>
            <a:alpha val="90000"/>
            <a:hueOff val="0"/>
            <a:satOff val="0"/>
            <a:lumOff val="0"/>
            <a:alphaOff val="0"/>
          </a:schemeClr>
        </a:solidFill>
        <a:ln w="1587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547535" y="2034587"/>
        <a:ext cx="243131" cy="332646"/>
      </dsp:txXfrm>
    </dsp:sp>
    <dsp:sp modelId="{C2FFCC72-6665-4CF1-9701-A2FD2887BF56}">
      <dsp:nvSpPr>
        <dsp:cNvPr id="0" name=""/>
        <dsp:cNvSpPr/>
      </dsp:nvSpPr>
      <dsp:spPr>
        <a:xfrm>
          <a:off x="7960709" y="2816685"/>
          <a:ext cx="442055" cy="442055"/>
        </a:xfrm>
        <a:prstGeom prst="downArrow">
          <a:avLst>
            <a:gd name="adj1" fmla="val 55000"/>
            <a:gd name="adj2" fmla="val 45000"/>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060171" y="2816685"/>
        <a:ext cx="243131" cy="3326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608A2-93AA-438B-972B-890C151965FC}">
      <dsp:nvSpPr>
        <dsp:cNvPr id="0" name=""/>
        <dsp:cNvSpPr/>
      </dsp:nvSpPr>
      <dsp:spPr>
        <a:xfrm>
          <a:off x="3469937" y="1252954"/>
          <a:ext cx="3121396" cy="3121396"/>
        </a:xfrm>
        <a:prstGeom prst="ellipse">
          <a:avLst/>
        </a:prstGeom>
        <a:solidFill>
          <a:schemeClr val="accent2">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4930" tIns="74930" rIns="74930" bIns="74930" numCol="1" spcCol="1270" anchor="ctr" anchorCtr="0">
          <a:noAutofit/>
        </a:bodyPr>
        <a:lstStyle/>
        <a:p>
          <a:pPr marL="0" lvl="0" indent="0" algn="ctr" defTabSz="2622550">
            <a:lnSpc>
              <a:spcPct val="90000"/>
            </a:lnSpc>
            <a:spcBef>
              <a:spcPct val="0"/>
            </a:spcBef>
            <a:spcAft>
              <a:spcPct val="35000"/>
            </a:spcAft>
            <a:buNone/>
          </a:pPr>
          <a:r>
            <a:rPr lang="en-US" sz="5900" kern="1200" dirty="0"/>
            <a:t>Ethics</a:t>
          </a:r>
        </a:p>
      </dsp:txBody>
      <dsp:txXfrm>
        <a:off x="3927055" y="1710072"/>
        <a:ext cx="2207160" cy="2207160"/>
      </dsp:txXfrm>
    </dsp:sp>
    <dsp:sp modelId="{F8D1D663-0557-4271-8287-29462C9C8205}">
      <dsp:nvSpPr>
        <dsp:cNvPr id="0" name=""/>
        <dsp:cNvSpPr/>
      </dsp:nvSpPr>
      <dsp:spPr>
        <a:xfrm>
          <a:off x="4250286" y="557"/>
          <a:ext cx="1560698" cy="1560698"/>
        </a:xfrm>
        <a:prstGeom prst="ellipse">
          <a:avLst/>
        </a:prstGeom>
        <a:solidFill>
          <a:schemeClr val="accent3">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Social sensitivity</a:t>
          </a:r>
        </a:p>
      </dsp:txBody>
      <dsp:txXfrm>
        <a:off x="4478845" y="229116"/>
        <a:ext cx="1103580" cy="1103580"/>
      </dsp:txXfrm>
    </dsp:sp>
    <dsp:sp modelId="{19E7C1DE-93EE-4BF7-B6CF-85808F7037B8}">
      <dsp:nvSpPr>
        <dsp:cNvPr id="0" name=""/>
        <dsp:cNvSpPr/>
      </dsp:nvSpPr>
      <dsp:spPr>
        <a:xfrm>
          <a:off x="6010696" y="1016930"/>
          <a:ext cx="1560698" cy="1560698"/>
        </a:xfrm>
        <a:prstGeom prst="ellipse">
          <a:avLst/>
        </a:prstGeom>
        <a:solidFill>
          <a:schemeClr val="accent4">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Transparency</a:t>
          </a:r>
        </a:p>
      </dsp:txBody>
      <dsp:txXfrm>
        <a:off x="6239255" y="1245489"/>
        <a:ext cx="1103580" cy="1103580"/>
      </dsp:txXfrm>
    </dsp:sp>
    <dsp:sp modelId="{E2031517-6DBD-4C3B-A22C-FCF64B49DA14}">
      <dsp:nvSpPr>
        <dsp:cNvPr id="0" name=""/>
        <dsp:cNvSpPr/>
      </dsp:nvSpPr>
      <dsp:spPr>
        <a:xfrm>
          <a:off x="6010696" y="3049677"/>
          <a:ext cx="1560698" cy="1560698"/>
        </a:xfrm>
        <a:prstGeom prst="ellipse">
          <a:avLst/>
        </a:prstGeom>
        <a:solidFill>
          <a:schemeClr val="accent5">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Considerate for others</a:t>
          </a:r>
        </a:p>
      </dsp:txBody>
      <dsp:txXfrm>
        <a:off x="6239255" y="3278236"/>
        <a:ext cx="1103580" cy="1103580"/>
      </dsp:txXfrm>
    </dsp:sp>
    <dsp:sp modelId="{35B5491A-4C25-4D89-9468-42E7F54D0E79}">
      <dsp:nvSpPr>
        <dsp:cNvPr id="0" name=""/>
        <dsp:cNvSpPr/>
      </dsp:nvSpPr>
      <dsp:spPr>
        <a:xfrm>
          <a:off x="4250286" y="4066050"/>
          <a:ext cx="1560698" cy="1560698"/>
        </a:xfrm>
        <a:prstGeom prst="ellipse">
          <a:avLst/>
        </a:prstGeom>
        <a:solidFill>
          <a:schemeClr val="accent6">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Self-disclosure</a:t>
          </a:r>
        </a:p>
      </dsp:txBody>
      <dsp:txXfrm>
        <a:off x="4478845" y="4294609"/>
        <a:ext cx="1103580" cy="1103580"/>
      </dsp:txXfrm>
    </dsp:sp>
    <dsp:sp modelId="{73182E2D-2797-49B1-95A0-4762D13C392F}">
      <dsp:nvSpPr>
        <dsp:cNvPr id="0" name=""/>
        <dsp:cNvSpPr/>
      </dsp:nvSpPr>
      <dsp:spPr>
        <a:xfrm>
          <a:off x="2489876" y="3049677"/>
          <a:ext cx="1560698" cy="1560698"/>
        </a:xfrm>
        <a:prstGeom prst="ellipse">
          <a:avLst/>
        </a:prstGeom>
        <a:solidFill>
          <a:schemeClr val="accent2">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Honesty</a:t>
          </a:r>
        </a:p>
      </dsp:txBody>
      <dsp:txXfrm>
        <a:off x="2718435" y="3278236"/>
        <a:ext cx="1103580" cy="1103580"/>
      </dsp:txXfrm>
    </dsp:sp>
    <dsp:sp modelId="{82082D78-A7AB-4411-8F30-1E4B6E4968A4}">
      <dsp:nvSpPr>
        <dsp:cNvPr id="0" name=""/>
        <dsp:cNvSpPr/>
      </dsp:nvSpPr>
      <dsp:spPr>
        <a:xfrm>
          <a:off x="2489876" y="1016930"/>
          <a:ext cx="1560698" cy="1560698"/>
        </a:xfrm>
        <a:prstGeom prst="ellipse">
          <a:avLst/>
        </a:prstGeom>
        <a:solidFill>
          <a:schemeClr val="accent3">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Privacy</a:t>
          </a:r>
        </a:p>
      </dsp:txBody>
      <dsp:txXfrm>
        <a:off x="2718435" y="1245489"/>
        <a:ext cx="1103580" cy="110358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2ABB0E-689C-49DA-A890-3A2D3D6BDFE0}" type="datetimeFigureOut">
              <a:rPr lang="en-US" smtClean="0"/>
              <a:t>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9A91D2-CBC2-4B5D-AA61-B4C8784A67CB}" type="slidenum">
              <a:rPr lang="en-US" smtClean="0"/>
              <a:t>‹#›</a:t>
            </a:fld>
            <a:endParaRPr lang="en-US"/>
          </a:p>
        </p:txBody>
      </p:sp>
    </p:spTree>
    <p:extLst>
      <p:ext uri="{BB962C8B-B14F-4D97-AF65-F5344CB8AC3E}">
        <p14:creationId xmlns:p14="http://schemas.microsoft.com/office/powerpoint/2010/main" val="1139452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Hello everyone. Hope all of you are doing great. I am Fatema along with </a:t>
            </a:r>
            <a:r>
              <a:rPr lang="en-US" sz="1200" kern="1200" dirty="0" err="1">
                <a:solidFill>
                  <a:schemeClr val="tx1"/>
                </a:solidFill>
                <a:effectLst/>
                <a:latin typeface="+mn-lt"/>
                <a:ea typeface="+mn-ea"/>
                <a:cs typeface="+mn-cs"/>
              </a:rPr>
              <a:t>Uzma</a:t>
            </a:r>
            <a:r>
              <a:rPr lang="en-US" sz="1200" kern="1200" dirty="0">
                <a:solidFill>
                  <a:schemeClr val="tx1"/>
                </a:solidFill>
                <a:effectLst/>
                <a:latin typeface="+mn-lt"/>
                <a:ea typeface="+mn-ea"/>
                <a:cs typeface="+mn-cs"/>
              </a:rPr>
              <a:t> Ahmed and </a:t>
            </a:r>
            <a:r>
              <a:rPr lang="en-US" sz="1200" kern="1200" dirty="0" err="1">
                <a:solidFill>
                  <a:schemeClr val="tx1"/>
                </a:solidFill>
                <a:effectLst/>
                <a:latin typeface="+mn-lt"/>
                <a:ea typeface="+mn-ea"/>
                <a:cs typeface="+mn-cs"/>
              </a:rPr>
              <a:t>and</a:t>
            </a:r>
            <a:r>
              <a:rPr lang="en-US" sz="1200" kern="1200" dirty="0">
                <a:solidFill>
                  <a:schemeClr val="tx1"/>
                </a:solidFill>
                <a:effectLst/>
                <a:latin typeface="+mn-lt"/>
                <a:ea typeface="+mn-ea"/>
                <a:cs typeface="+mn-cs"/>
              </a:rPr>
              <a:t> today the topic </a:t>
            </a:r>
            <a:r>
              <a:rPr lang="en-US" sz="1200" kern="1200">
                <a:solidFill>
                  <a:schemeClr val="tx1"/>
                </a:solidFill>
                <a:effectLst/>
                <a:latin typeface="+mn-lt"/>
                <a:ea typeface="+mn-ea"/>
                <a:cs typeface="+mn-cs"/>
              </a:rPr>
              <a:t>of our </a:t>
            </a:r>
            <a:r>
              <a:rPr lang="en-US" sz="1200" kern="1200" dirty="0">
                <a:solidFill>
                  <a:schemeClr val="tx1"/>
                </a:solidFill>
                <a:effectLst/>
                <a:latin typeface="+mn-lt"/>
                <a:ea typeface="+mn-ea"/>
                <a:cs typeface="+mn-cs"/>
              </a:rPr>
              <a:t>presentation is Which digital skill do UWTSD students think is most important? The presentation will focus on digital skills, the proposed hypothesis, and the proposed method with ethical considerations. I hope this will enhance your knowledge about the novel digital skill and its importance.</a:t>
            </a:r>
          </a:p>
        </p:txBody>
      </p:sp>
      <p:sp>
        <p:nvSpPr>
          <p:cNvPr id="4" name="Slide Number Placeholder 3"/>
          <p:cNvSpPr>
            <a:spLocks noGrp="1"/>
          </p:cNvSpPr>
          <p:nvPr>
            <p:ph type="sldNum" sz="quarter" idx="10"/>
          </p:nvPr>
        </p:nvSpPr>
        <p:spPr/>
        <p:txBody>
          <a:bodyPr/>
          <a:lstStyle/>
          <a:p>
            <a:fld id="{269A91D2-CBC2-4B5D-AA61-B4C8784A67CB}" type="slidenum">
              <a:rPr lang="en-US" smtClean="0"/>
              <a:t>1</a:t>
            </a:fld>
            <a:endParaRPr lang="en-US"/>
          </a:p>
        </p:txBody>
      </p:sp>
    </p:spTree>
    <p:extLst>
      <p:ext uri="{BB962C8B-B14F-4D97-AF65-F5344CB8AC3E}">
        <p14:creationId xmlns:p14="http://schemas.microsoft.com/office/powerpoint/2010/main" val="4211183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Social media platforms play a pivotal role in the development of marketing. During the COVID-19 pandemic, there were many complexities and difficulties individuals faced. Social media have provided planners and managers to establish novel online business setups to enhance the market. Online marketing strategies and applications for sharing information and getting individuals' response is very easy these days. Most marketing planners create digital apps and establish online businesses by using Artificial Intelligence and robotics. This further enhances the chances of growth. </a:t>
            </a:r>
            <a:endParaRPr lang="en-US" dirty="0"/>
          </a:p>
        </p:txBody>
      </p:sp>
      <p:sp>
        <p:nvSpPr>
          <p:cNvPr id="4" name="Slide Number Placeholder 3"/>
          <p:cNvSpPr>
            <a:spLocks noGrp="1"/>
          </p:cNvSpPr>
          <p:nvPr>
            <p:ph type="sldNum" sz="quarter" idx="10"/>
          </p:nvPr>
        </p:nvSpPr>
        <p:spPr/>
        <p:txBody>
          <a:bodyPr/>
          <a:lstStyle/>
          <a:p>
            <a:fld id="{269A91D2-CBC2-4B5D-AA61-B4C8784A67CB}" type="slidenum">
              <a:rPr lang="en-US" smtClean="0"/>
              <a:t>2</a:t>
            </a:fld>
            <a:endParaRPr lang="en-US"/>
          </a:p>
        </p:txBody>
      </p:sp>
    </p:spTree>
    <p:extLst>
      <p:ext uri="{BB962C8B-B14F-4D97-AF65-F5344CB8AC3E}">
        <p14:creationId xmlns:p14="http://schemas.microsoft.com/office/powerpoint/2010/main" val="949237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Facebook, </a:t>
            </a:r>
            <a:r>
              <a:rPr lang="en-US" sz="1200" kern="1200" dirty="0" err="1">
                <a:solidFill>
                  <a:schemeClr val="tx1"/>
                </a:solidFill>
                <a:effectLst/>
                <a:latin typeface="+mn-lt"/>
                <a:ea typeface="+mn-ea"/>
                <a:cs typeface="+mn-cs"/>
              </a:rPr>
              <a:t>Instagram</a:t>
            </a:r>
            <a:r>
              <a:rPr lang="en-US" sz="1200" kern="1200" dirty="0">
                <a:solidFill>
                  <a:schemeClr val="tx1"/>
                </a:solidFill>
                <a:effectLst/>
                <a:latin typeface="+mn-lt"/>
                <a:ea typeface="+mn-ea"/>
                <a:cs typeface="+mn-cs"/>
              </a:rPr>
              <a:t>, and other social media platforms including novel applications and integrated websites for business positively influenced marketing. It increased the exposure with extra loyalty among operators and audiences. It increases the total profit and decreases the expenses. The novel creation of the app with integrated business strategies will further improve the management and business system. In addition, it provides ways in fostering digital skills among beginners. The benefits of digital skills specifically social media marketing are illustrated in the above-mentioned figure. </a:t>
            </a:r>
            <a:endParaRPr lang="en-US" dirty="0"/>
          </a:p>
        </p:txBody>
      </p:sp>
      <p:sp>
        <p:nvSpPr>
          <p:cNvPr id="4" name="Slide Number Placeholder 3"/>
          <p:cNvSpPr>
            <a:spLocks noGrp="1"/>
          </p:cNvSpPr>
          <p:nvPr>
            <p:ph type="sldNum" sz="quarter" idx="10"/>
          </p:nvPr>
        </p:nvSpPr>
        <p:spPr/>
        <p:txBody>
          <a:bodyPr/>
          <a:lstStyle/>
          <a:p>
            <a:fld id="{269A91D2-CBC2-4B5D-AA61-B4C8784A67CB}" type="slidenum">
              <a:rPr lang="en-US" smtClean="0"/>
              <a:t>3</a:t>
            </a:fld>
            <a:endParaRPr lang="en-US"/>
          </a:p>
        </p:txBody>
      </p:sp>
    </p:spTree>
    <p:extLst>
      <p:ext uri="{BB962C8B-B14F-4D97-AF65-F5344CB8AC3E}">
        <p14:creationId xmlns:p14="http://schemas.microsoft.com/office/powerpoint/2010/main" val="2813266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use of advent and novel technology is in demand these days. The goals of social media include escalated brand engagement, increasing brand awareness, monitoring the brand effectively, establishing a community, and strengthening the market and business. Previous studies revealed the effectiveness of applications and their use in digital technology and their positive impacts and influence on the community. In addition, social media marketing foster and better improve sustainability. The rationale of the study is to make a social media platform as it is very crucial in maintaining and establishing an effective business. Moreover, information sharing and managing business via applications and software are in demand. </a:t>
            </a:r>
          </a:p>
        </p:txBody>
      </p:sp>
      <p:sp>
        <p:nvSpPr>
          <p:cNvPr id="4" name="Slide Number Placeholder 3"/>
          <p:cNvSpPr>
            <a:spLocks noGrp="1"/>
          </p:cNvSpPr>
          <p:nvPr>
            <p:ph type="sldNum" sz="quarter" idx="10"/>
          </p:nvPr>
        </p:nvSpPr>
        <p:spPr/>
        <p:txBody>
          <a:bodyPr/>
          <a:lstStyle/>
          <a:p>
            <a:fld id="{269A91D2-CBC2-4B5D-AA61-B4C8784A67CB}" type="slidenum">
              <a:rPr lang="en-US" smtClean="0"/>
              <a:t>4</a:t>
            </a:fld>
            <a:endParaRPr lang="en-US"/>
          </a:p>
        </p:txBody>
      </p:sp>
    </p:spTree>
    <p:extLst>
      <p:ext uri="{BB962C8B-B14F-4D97-AF65-F5344CB8AC3E}">
        <p14:creationId xmlns:p14="http://schemas.microsoft.com/office/powerpoint/2010/main" val="4220499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establishment of e-business and the need for novel applications is necessary, therefore the business need will be to develop an application that will enhance the business. Surveys, questionnaires, and recordings will be generated and made to assess the marketing and research. Promotions of the e-business will be made by using previously designed apps. Manufacturing of the products will be highly promoted using social media. For creating own applications for business, the new app developers will be hired. Ads will be published for that. Freelancers will also be higher to create and make effective content relevant to the designed application and software. Online posting strategies will be made by using online and local tools. How, who, and what questions will be addressed effectively by implementing this strategy.</a:t>
            </a:r>
          </a:p>
        </p:txBody>
      </p:sp>
      <p:sp>
        <p:nvSpPr>
          <p:cNvPr id="4" name="Slide Number Placeholder 3"/>
          <p:cNvSpPr>
            <a:spLocks noGrp="1"/>
          </p:cNvSpPr>
          <p:nvPr>
            <p:ph type="sldNum" sz="quarter" idx="10"/>
          </p:nvPr>
        </p:nvSpPr>
        <p:spPr/>
        <p:txBody>
          <a:bodyPr/>
          <a:lstStyle/>
          <a:p>
            <a:fld id="{269A91D2-CBC2-4B5D-AA61-B4C8784A67CB}" type="slidenum">
              <a:rPr lang="en-US" smtClean="0"/>
              <a:t>5</a:t>
            </a:fld>
            <a:endParaRPr lang="en-US"/>
          </a:p>
        </p:txBody>
      </p:sp>
    </p:spTree>
    <p:extLst>
      <p:ext uri="{BB962C8B-B14F-4D97-AF65-F5344CB8AC3E}">
        <p14:creationId xmlns:p14="http://schemas.microsoft.com/office/powerpoint/2010/main" val="1962996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Previously proposed strategies will be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with slight modifications. Initially, app establishing type will be evaluated using literature and integrated business strategies to apps. Prototype designs will be made by using software and e-commerce technology. Cloud technology will be assessed first and then the optimum strategy will be selected. Appropriate use will be implemented if the technology works smoothly in trials. </a:t>
            </a:r>
          </a:p>
        </p:txBody>
      </p:sp>
      <p:sp>
        <p:nvSpPr>
          <p:cNvPr id="4" name="Slide Number Placeholder 3"/>
          <p:cNvSpPr>
            <a:spLocks noGrp="1"/>
          </p:cNvSpPr>
          <p:nvPr>
            <p:ph type="sldNum" sz="quarter" idx="10"/>
          </p:nvPr>
        </p:nvSpPr>
        <p:spPr/>
        <p:txBody>
          <a:bodyPr/>
          <a:lstStyle/>
          <a:p>
            <a:fld id="{269A91D2-CBC2-4B5D-AA61-B4C8784A67CB}" type="slidenum">
              <a:rPr lang="en-US" smtClean="0"/>
              <a:t>6</a:t>
            </a:fld>
            <a:endParaRPr lang="en-US"/>
          </a:p>
        </p:txBody>
      </p:sp>
    </p:spTree>
    <p:extLst>
      <p:ext uri="{BB962C8B-B14F-4D97-AF65-F5344CB8AC3E}">
        <p14:creationId xmlns:p14="http://schemas.microsoft.com/office/powerpoint/2010/main" val="1809004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Every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must follow ethics and norms. Ethical considerations are very important and crucial in every business. Digital skills including social media platforms have their ethics and norms. Regulations and guidelines provided by the higher authorities must be strictly followed. In digital marketing and </a:t>
            </a:r>
            <a:r>
              <a:rPr lang="en-US" sz="1200" kern="1200" dirty="0" err="1">
                <a:solidFill>
                  <a:schemeClr val="tx1"/>
                </a:solidFill>
                <a:effectLst/>
                <a:latin typeface="+mn-lt"/>
                <a:ea typeface="+mn-ea"/>
                <a:cs typeface="+mn-cs"/>
              </a:rPr>
              <a:t>utilising</a:t>
            </a:r>
            <a:r>
              <a:rPr lang="en-US" sz="1200" kern="1200" dirty="0">
                <a:solidFill>
                  <a:schemeClr val="tx1"/>
                </a:solidFill>
                <a:effectLst/>
                <a:latin typeface="+mn-lt"/>
                <a:ea typeface="+mn-ea"/>
                <a:cs typeface="+mn-cs"/>
              </a:rPr>
              <a:t> the application in terms of business, it is mandatory to be yourself means true to create an app for effective business. True to the brand by using social media and then creating your website means stealing from others will lead to complexities. Users using the application, software, and integrated business must be true in terms of establishing and sustaining.</a:t>
            </a:r>
            <a:endParaRPr lang="en-US" dirty="0"/>
          </a:p>
        </p:txBody>
      </p:sp>
      <p:sp>
        <p:nvSpPr>
          <p:cNvPr id="4" name="Slide Number Placeholder 3"/>
          <p:cNvSpPr>
            <a:spLocks noGrp="1"/>
          </p:cNvSpPr>
          <p:nvPr>
            <p:ph type="sldNum" sz="quarter" idx="10"/>
          </p:nvPr>
        </p:nvSpPr>
        <p:spPr/>
        <p:txBody>
          <a:bodyPr/>
          <a:lstStyle/>
          <a:p>
            <a:fld id="{269A91D2-CBC2-4B5D-AA61-B4C8784A67CB}" type="slidenum">
              <a:rPr lang="en-US" smtClean="0"/>
              <a:t>7</a:t>
            </a:fld>
            <a:endParaRPr lang="en-US"/>
          </a:p>
        </p:txBody>
      </p:sp>
    </p:spTree>
    <p:extLst>
      <p:ext uri="{BB962C8B-B14F-4D97-AF65-F5344CB8AC3E}">
        <p14:creationId xmlns:p14="http://schemas.microsoft.com/office/powerpoint/2010/main" val="10156553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ethics and norms of social media marketing integrated into the application will be honesty, sensitivity, clearness, transparency, looking for marketing concerns, and maintaining privacy in both business and development care. Other ethical considerations already provided by the regulations must be strictly followed in attaining digital technology. </a:t>
            </a:r>
          </a:p>
        </p:txBody>
      </p:sp>
      <p:sp>
        <p:nvSpPr>
          <p:cNvPr id="4" name="Slide Number Placeholder 3"/>
          <p:cNvSpPr>
            <a:spLocks noGrp="1"/>
          </p:cNvSpPr>
          <p:nvPr>
            <p:ph type="sldNum" sz="quarter" idx="10"/>
          </p:nvPr>
        </p:nvSpPr>
        <p:spPr/>
        <p:txBody>
          <a:bodyPr/>
          <a:lstStyle/>
          <a:p>
            <a:fld id="{269A91D2-CBC2-4B5D-AA61-B4C8784A67CB}" type="slidenum">
              <a:rPr lang="en-US" smtClean="0"/>
              <a:t>8</a:t>
            </a:fld>
            <a:endParaRPr lang="en-US"/>
          </a:p>
        </p:txBody>
      </p:sp>
    </p:spTree>
    <p:extLst>
      <p:ext uri="{BB962C8B-B14F-4D97-AF65-F5344CB8AC3E}">
        <p14:creationId xmlns:p14="http://schemas.microsoft.com/office/powerpoint/2010/main" val="5283423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hypothesize that the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a novel app will strengthen the business. The strategies mentioned above will foster the development and will be an addition to social media platforms. Integrated application business will expand the liability and will reduce the expenses. In addition, merging new apps with older versions of social media platforms will further strengthen the setup and will meet the criteria of business as well. </a:t>
            </a:r>
            <a:endParaRPr lang="en-US" dirty="0"/>
          </a:p>
        </p:txBody>
      </p:sp>
      <p:sp>
        <p:nvSpPr>
          <p:cNvPr id="4" name="Slide Number Placeholder 3"/>
          <p:cNvSpPr>
            <a:spLocks noGrp="1"/>
          </p:cNvSpPr>
          <p:nvPr>
            <p:ph type="sldNum" sz="quarter" idx="10"/>
          </p:nvPr>
        </p:nvSpPr>
        <p:spPr/>
        <p:txBody>
          <a:bodyPr/>
          <a:lstStyle/>
          <a:p>
            <a:fld id="{269A91D2-CBC2-4B5D-AA61-B4C8784A67CB}" type="slidenum">
              <a:rPr lang="en-US" smtClean="0"/>
              <a:t>9</a:t>
            </a:fld>
            <a:endParaRPr lang="en-US"/>
          </a:p>
        </p:txBody>
      </p:sp>
    </p:spTree>
    <p:extLst>
      <p:ext uri="{BB962C8B-B14F-4D97-AF65-F5344CB8AC3E}">
        <p14:creationId xmlns:p14="http://schemas.microsoft.com/office/powerpoint/2010/main" val="1931453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necessary to use social media platforms in the current digital system as it is the most effective and mandatory in attaining sustainability. The proposed strategy and methodology will further reduce the total expense and will increase the profit and revenue. Stakeholders and market planners will use the business-integrated application for strengthening their businesses. In addition, ethical practices will be completely followed to achieve the goals.</a:t>
            </a:r>
          </a:p>
        </p:txBody>
      </p:sp>
      <p:sp>
        <p:nvSpPr>
          <p:cNvPr id="4" name="Slide Number Placeholder 3"/>
          <p:cNvSpPr>
            <a:spLocks noGrp="1"/>
          </p:cNvSpPr>
          <p:nvPr>
            <p:ph type="sldNum" sz="quarter" idx="10"/>
          </p:nvPr>
        </p:nvSpPr>
        <p:spPr/>
        <p:txBody>
          <a:bodyPr/>
          <a:lstStyle/>
          <a:p>
            <a:fld id="{269A91D2-CBC2-4B5D-AA61-B4C8784A67CB}" type="slidenum">
              <a:rPr lang="en-US" smtClean="0"/>
              <a:t>10</a:t>
            </a:fld>
            <a:endParaRPr lang="en-US"/>
          </a:p>
        </p:txBody>
      </p:sp>
    </p:spTree>
    <p:extLst>
      <p:ext uri="{BB962C8B-B14F-4D97-AF65-F5344CB8AC3E}">
        <p14:creationId xmlns:p14="http://schemas.microsoft.com/office/powerpoint/2010/main" val="3986121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Thank you everyone for your valuable time.</a:t>
            </a:r>
          </a:p>
        </p:txBody>
      </p:sp>
      <p:sp>
        <p:nvSpPr>
          <p:cNvPr id="4" name="Slide Number Placeholder 3"/>
          <p:cNvSpPr>
            <a:spLocks noGrp="1"/>
          </p:cNvSpPr>
          <p:nvPr>
            <p:ph type="sldNum" sz="quarter" idx="10"/>
          </p:nvPr>
        </p:nvSpPr>
        <p:spPr/>
        <p:txBody>
          <a:bodyPr/>
          <a:lstStyle/>
          <a:p>
            <a:fld id="{269A91D2-CBC2-4B5D-AA61-B4C8784A67CB}" type="slidenum">
              <a:rPr lang="en-US" smtClean="0"/>
              <a:t>13</a:t>
            </a:fld>
            <a:endParaRPr lang="en-US"/>
          </a:p>
        </p:txBody>
      </p:sp>
    </p:spTree>
    <p:extLst>
      <p:ext uri="{BB962C8B-B14F-4D97-AF65-F5344CB8AC3E}">
        <p14:creationId xmlns:p14="http://schemas.microsoft.com/office/powerpoint/2010/main" val="16938244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If you have any queries or questions, you can ask. </a:t>
            </a:r>
            <a:r>
              <a:rPr lang="en-US" sz="1200" kern="1200">
                <a:solidFill>
                  <a:schemeClr val="tx1"/>
                </a:solidFill>
                <a:effectLst/>
                <a:latin typeface="+mn-lt"/>
                <a:ea typeface="+mn-ea"/>
                <a:cs typeface="+mn-cs"/>
              </a:rPr>
              <a:t>I will be happy to answer.</a:t>
            </a:r>
          </a:p>
        </p:txBody>
      </p:sp>
      <p:sp>
        <p:nvSpPr>
          <p:cNvPr id="4" name="Slide Number Placeholder 3"/>
          <p:cNvSpPr>
            <a:spLocks noGrp="1"/>
          </p:cNvSpPr>
          <p:nvPr>
            <p:ph type="sldNum" sz="quarter" idx="10"/>
          </p:nvPr>
        </p:nvSpPr>
        <p:spPr/>
        <p:txBody>
          <a:bodyPr/>
          <a:lstStyle/>
          <a:p>
            <a:fld id="{269A91D2-CBC2-4B5D-AA61-B4C8784A67CB}" type="slidenum">
              <a:rPr lang="en-US" smtClean="0"/>
              <a:t>14</a:t>
            </a:fld>
            <a:endParaRPr lang="en-US"/>
          </a:p>
        </p:txBody>
      </p:sp>
    </p:spTree>
    <p:extLst>
      <p:ext uri="{BB962C8B-B14F-4D97-AF65-F5344CB8AC3E}">
        <p14:creationId xmlns:p14="http://schemas.microsoft.com/office/powerpoint/2010/main" val="4117858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B9A14A-2D98-4048-B754-59F58A76A620}" type="datetime1">
              <a:rPr lang="en-US" smtClean="0"/>
              <a:t>2/20/23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3950517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E4A221-D0C8-4C50-8754-737CDAD6F62E}" type="datetime1">
              <a:rPr lang="en-US" smtClean="0"/>
              <a:t>2/20/23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1931304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5F655F-EA06-4C5D-991F-21A14350B750}" type="datetime1">
              <a:rPr lang="en-US" smtClean="0"/>
              <a:t>2/20/23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981174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71B49D-39C4-4F6F-BFC4-C5E3C3F7CB23}" type="datetime1">
              <a:rPr lang="en-US" smtClean="0"/>
              <a:t>2/20/23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992653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DC07A9-11D0-45E0-9B8D-89AAD8B162A0}" type="datetime1">
              <a:rPr lang="en-US" smtClean="0"/>
              <a:t>2/20/23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890814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F0A829-DF9D-438F-9393-F8ECBBC9BA51}" type="datetime1">
              <a:rPr lang="en-US" smtClean="0"/>
              <a:t>2/20/23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1510887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82D350-90F8-4E55-8142-1336299779EA}" type="datetime1">
              <a:rPr lang="en-US" smtClean="0"/>
              <a:t>2/20/23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3491050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DBA6C7-7DF9-4899-9AB3-3EC6F6D09679}" type="datetime1">
              <a:rPr lang="en-US" smtClean="0"/>
              <a:t>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355036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DDB2F1-28AC-49F3-BF46-DE7D41913EE8}" type="datetime1">
              <a:rPr lang="en-US" smtClean="0"/>
              <a:t>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146248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91A6BD-3F7B-40E6-B8FE-B46B56834A3B}" type="datetime1">
              <a:rPr lang="en-US" smtClean="0"/>
              <a:t>2/20/23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754302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13111E-3DF9-469A-B4E5-A197E619EA7C}" type="datetime1">
              <a:rPr lang="en-US" smtClean="0"/>
              <a:t>2/20/23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2CEFE98-A94E-48FC-8EBC-C9B465EDDD2C}"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62545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A79B1E6-D299-4272-8809-A401360D8D5D}" type="datetime1">
              <a:rPr lang="en-US" smtClean="0"/>
              <a:t>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815512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BB1AB3A-CF9F-42D8-9CC7-98DE9BA1B7CB}" type="datetime1">
              <a:rPr lang="en-US" smtClean="0"/>
              <a:t>2/20/23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CEFE98-A94E-48FC-8EBC-C9B465EDDD2C}"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13541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4C7AD7A-6173-4D89-8297-4C1287C9EB99}" type="datetime1">
              <a:rPr lang="en-US" smtClean="0"/>
              <a:t>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0514305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019E9-C39A-40AC-962B-A85F0EBA5023}" type="datetime1">
              <a:rPr lang="en-US" smtClean="0"/>
              <a:t>2/20/23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39642134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A1D4BC-7453-42B3-86D3-BF77303647FF}" type="datetime1">
              <a:rPr lang="en-US" smtClean="0"/>
              <a:t>2/20/23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2CEFE98-A94E-48FC-8EBC-C9B465EDDD2C}" type="slidenum">
              <a:rPr lang="en-US" smtClean="0"/>
              <a:t>‹#›</a:t>
            </a:fld>
            <a:endParaRPr lang="en-US"/>
          </a:p>
        </p:txBody>
      </p:sp>
    </p:spTree>
    <p:extLst>
      <p:ext uri="{BB962C8B-B14F-4D97-AF65-F5344CB8AC3E}">
        <p14:creationId xmlns:p14="http://schemas.microsoft.com/office/powerpoint/2010/main" val="2010681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9F63B24-1770-4417-A770-A1B24703CE58}" type="datetime1">
              <a:rPr lang="en-US" smtClean="0"/>
              <a:t>2/20/23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2CEFE98-A94E-48FC-8EBC-C9B465EDDD2C}" type="slidenum">
              <a:rPr lang="en-US" smtClean="0"/>
              <a:t>‹#›</a:t>
            </a:fld>
            <a:endParaRPr lang="en-US"/>
          </a:p>
        </p:txBody>
      </p:sp>
    </p:spTree>
    <p:extLst>
      <p:ext uri="{BB962C8B-B14F-4D97-AF65-F5344CB8AC3E}">
        <p14:creationId xmlns:p14="http://schemas.microsoft.com/office/powerpoint/2010/main" val="259290890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1775792"/>
            <a:ext cx="8915399" cy="3001590"/>
          </a:xfrm>
        </p:spPr>
        <p:txBody>
          <a:bodyPr>
            <a:normAutofit fontScale="90000"/>
          </a:bodyPr>
          <a:lstStyle/>
          <a:p>
            <a:r>
              <a:rPr lang="en-US" b="1" dirty="0"/>
              <a:t>Which digital skill do UWTSD students think is most important?</a:t>
            </a:r>
            <a:br>
              <a:rPr lang="en-US" dirty="0"/>
            </a:br>
            <a:endParaRPr lang="en-US" dirty="0"/>
          </a:p>
        </p:txBody>
      </p:sp>
      <p:sp>
        <p:nvSpPr>
          <p:cNvPr id="3" name="Subtitle 2"/>
          <p:cNvSpPr>
            <a:spLocks noGrp="1"/>
          </p:cNvSpPr>
          <p:nvPr>
            <p:ph type="subTitle" idx="1"/>
          </p:nvPr>
        </p:nvSpPr>
        <p:spPr/>
        <p:txBody>
          <a:bodyPr/>
          <a:lstStyle/>
          <a:p>
            <a:r>
              <a:rPr lang="en-US" dirty="0">
                <a:solidFill>
                  <a:schemeClr val="tx1"/>
                </a:solidFill>
              </a:rPr>
              <a:t>Fatema 2221664</a:t>
            </a:r>
          </a:p>
          <a:p>
            <a:r>
              <a:rPr lang="en-US" dirty="0" err="1"/>
              <a:t>Uzma</a:t>
            </a:r>
            <a:r>
              <a:rPr lang="en-US" dirty="0"/>
              <a:t> Ahmed 2224941 </a:t>
            </a:r>
          </a:p>
        </p:txBody>
      </p:sp>
      <p:sp>
        <p:nvSpPr>
          <p:cNvPr id="4" name="Slide Number Placeholder 3"/>
          <p:cNvSpPr>
            <a:spLocks noGrp="1"/>
          </p:cNvSpPr>
          <p:nvPr>
            <p:ph type="sldNum" sz="quarter" idx="12"/>
          </p:nvPr>
        </p:nvSpPr>
        <p:spPr/>
        <p:txBody>
          <a:bodyPr/>
          <a:lstStyle/>
          <a:p>
            <a:fld id="{D2CEFE98-A94E-48FC-8EBC-C9B465EDDD2C}" type="slidenum">
              <a:rPr lang="en-US" smtClean="0"/>
              <a:t>1</a:t>
            </a:fld>
            <a:endParaRPr lang="en-US"/>
          </a:p>
        </p:txBody>
      </p:sp>
    </p:spTree>
    <p:extLst>
      <p:ext uri="{BB962C8B-B14F-4D97-AF65-F5344CB8AC3E}">
        <p14:creationId xmlns:p14="http://schemas.microsoft.com/office/powerpoint/2010/main" val="3580141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3186" y="629014"/>
            <a:ext cx="8911687" cy="1280890"/>
          </a:xfrm>
        </p:spPr>
        <p:txBody>
          <a:bodyPr/>
          <a:lstStyle/>
          <a:p>
            <a:r>
              <a:rPr lang="en-US" dirty="0"/>
              <a:t>Introduction</a:t>
            </a:r>
          </a:p>
        </p:txBody>
      </p:sp>
      <p:sp>
        <p:nvSpPr>
          <p:cNvPr id="3" name="Content Placeholder 2"/>
          <p:cNvSpPr>
            <a:spLocks noGrp="1"/>
          </p:cNvSpPr>
          <p:nvPr>
            <p:ph idx="1"/>
          </p:nvPr>
        </p:nvSpPr>
        <p:spPr>
          <a:xfrm>
            <a:off x="2025955" y="1959836"/>
            <a:ext cx="8915400" cy="3777622"/>
          </a:xfrm>
        </p:spPr>
        <p:txBody>
          <a:bodyPr/>
          <a:lstStyle/>
          <a:p>
            <a:r>
              <a:rPr lang="en-US" dirty="0"/>
              <a:t>Social media platforms are novel in digital technology.</a:t>
            </a:r>
          </a:p>
          <a:p>
            <a:r>
              <a:rPr lang="en-US" dirty="0"/>
              <a:t>Social media provides knowledge in every aspect.</a:t>
            </a:r>
          </a:p>
          <a:p>
            <a:r>
              <a:rPr lang="en-US" dirty="0"/>
              <a:t>Information can be retrieved easily.</a:t>
            </a:r>
          </a:p>
          <a:p>
            <a:r>
              <a:rPr lang="en-US" dirty="0"/>
              <a:t>Data sharing is very easy.</a:t>
            </a:r>
          </a:p>
          <a:p>
            <a:endParaRPr lang="en-US" dirty="0"/>
          </a:p>
          <a:p>
            <a:endParaRPr lang="en-US" dirty="0"/>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2</a:t>
            </a:fld>
            <a:endParaRPr lang="en-US"/>
          </a:p>
        </p:txBody>
      </p:sp>
      <p:pic>
        <p:nvPicPr>
          <p:cNvPr id="1026" name="Picture 2" descr="What Is Social Media 2.0? Simple Explanation And Examples | Bernard Mar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509" r="1115"/>
          <a:stretch/>
        </p:blipFill>
        <p:spPr bwMode="auto">
          <a:xfrm>
            <a:off x="6883380" y="2979076"/>
            <a:ext cx="4965696" cy="347341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7463" y="5899243"/>
            <a:ext cx="4081567" cy="369332"/>
          </a:xfrm>
          <a:prstGeom prst="rect">
            <a:avLst/>
          </a:prstGeom>
        </p:spPr>
        <p:txBody>
          <a:bodyPr wrap="none">
            <a:spAutoFit/>
          </a:bodyPr>
          <a:lstStyle/>
          <a:p>
            <a:r>
              <a:rPr lang="en-US" dirty="0"/>
              <a:t>(</a:t>
            </a:r>
            <a:r>
              <a:rPr lang="en-US" dirty="0" err="1"/>
              <a:t>Eid</a:t>
            </a:r>
            <a:r>
              <a:rPr lang="en-US" dirty="0"/>
              <a:t>, </a:t>
            </a:r>
            <a:r>
              <a:rPr lang="en-US" dirty="0" err="1"/>
              <a:t>Abdelmoety</a:t>
            </a:r>
            <a:r>
              <a:rPr lang="en-US" dirty="0"/>
              <a:t> and </a:t>
            </a:r>
            <a:r>
              <a:rPr lang="en-US" dirty="0" err="1"/>
              <a:t>Agag</a:t>
            </a:r>
            <a:r>
              <a:rPr lang="en-US" dirty="0"/>
              <a:t>, 2019)</a:t>
            </a:r>
          </a:p>
        </p:txBody>
      </p:sp>
    </p:spTree>
    <p:extLst>
      <p:ext uri="{BB962C8B-B14F-4D97-AF65-F5344CB8AC3E}">
        <p14:creationId xmlns:p14="http://schemas.microsoft.com/office/powerpoint/2010/main" val="1598461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4724" y="1511613"/>
            <a:ext cx="8915400" cy="3777622"/>
          </a:xfrm>
        </p:spPr>
        <p:txBody>
          <a:bodyPr/>
          <a:lstStyle/>
          <a:p>
            <a:r>
              <a:rPr lang="en-US" dirty="0"/>
              <a:t>Presentation will address social media platform.</a:t>
            </a:r>
          </a:p>
          <a:p>
            <a:r>
              <a:rPr lang="en-US" dirty="0"/>
              <a:t>Creation of novel App in data sharing and gaining important info.</a:t>
            </a:r>
          </a:p>
          <a:p>
            <a:r>
              <a:rPr lang="en-US" dirty="0"/>
              <a:t>Marketing through social media platforms.</a:t>
            </a:r>
          </a:p>
          <a:p>
            <a:r>
              <a:rPr lang="en-US" dirty="0"/>
              <a:t>Establishing e-business and app.</a:t>
            </a:r>
          </a:p>
          <a:p>
            <a:r>
              <a:rPr lang="en-US" dirty="0"/>
              <a:t>Reduction in total expense.</a:t>
            </a:r>
          </a:p>
          <a:p>
            <a:r>
              <a:rPr lang="en-US" dirty="0"/>
              <a:t>Escalated exposure in market.</a:t>
            </a:r>
          </a:p>
          <a:p>
            <a:endParaRPr lang="en-US" dirty="0"/>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3</a:t>
            </a:fld>
            <a:endParaRPr lang="en-US"/>
          </a:p>
        </p:txBody>
      </p:sp>
      <p:pic>
        <p:nvPicPr>
          <p:cNvPr id="1026" name="Picture 2" descr="Social Media Marketing for Businesses"/>
          <p:cNvPicPr>
            <a:picLocks noChangeAspect="1" noChangeArrowheads="1"/>
          </p:cNvPicPr>
          <p:nvPr/>
        </p:nvPicPr>
        <p:blipFill rotWithShape="1">
          <a:blip r:embed="rId3">
            <a:extLst>
              <a:ext uri="{28A0092B-C50C-407E-A947-70E740481C1C}">
                <a14:useLocalDpi xmlns:a14="http://schemas.microsoft.com/office/drawing/2010/main" val="0"/>
              </a:ext>
            </a:extLst>
          </a:blip>
          <a:srcRect l="4491" t="4304" r="4022" b="14433"/>
          <a:stretch/>
        </p:blipFill>
        <p:spPr bwMode="auto">
          <a:xfrm>
            <a:off x="6472237" y="2428875"/>
            <a:ext cx="5536637" cy="418623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01377" y="6021831"/>
            <a:ext cx="4285147" cy="369332"/>
          </a:xfrm>
          <a:prstGeom prst="rect">
            <a:avLst/>
          </a:prstGeom>
        </p:spPr>
        <p:txBody>
          <a:bodyPr wrap="none">
            <a:spAutoFit/>
          </a:bodyPr>
          <a:lstStyle/>
          <a:p>
            <a:r>
              <a:rPr lang="en-US" dirty="0"/>
              <a:t>(</a:t>
            </a:r>
            <a:r>
              <a:rPr lang="en-US" dirty="0" err="1"/>
              <a:t>Dolega</a:t>
            </a:r>
            <a:r>
              <a:rPr lang="en-US" dirty="0"/>
              <a:t>, Rowe and </a:t>
            </a:r>
            <a:r>
              <a:rPr lang="en-US" dirty="0" err="1"/>
              <a:t>Branagan</a:t>
            </a:r>
            <a:r>
              <a:rPr lang="en-US" dirty="0"/>
              <a:t>, 2021)</a:t>
            </a:r>
          </a:p>
        </p:txBody>
      </p:sp>
    </p:spTree>
    <p:extLst>
      <p:ext uri="{BB962C8B-B14F-4D97-AF65-F5344CB8AC3E}">
        <p14:creationId xmlns:p14="http://schemas.microsoft.com/office/powerpoint/2010/main" val="752161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Rationale</a:t>
            </a:r>
          </a:p>
        </p:txBody>
      </p:sp>
      <p:sp>
        <p:nvSpPr>
          <p:cNvPr id="3" name="Content Placeholder 2"/>
          <p:cNvSpPr>
            <a:spLocks noGrp="1"/>
          </p:cNvSpPr>
          <p:nvPr>
            <p:ph idx="1"/>
          </p:nvPr>
        </p:nvSpPr>
        <p:spPr>
          <a:xfrm>
            <a:off x="2057110" y="1327227"/>
            <a:ext cx="8915400" cy="3777622"/>
          </a:xfrm>
        </p:spPr>
        <p:txBody>
          <a:bodyPr/>
          <a:lstStyle/>
          <a:p>
            <a:r>
              <a:rPr lang="en-US" dirty="0"/>
              <a:t>Social media platforms are positively influencing consumer’s ability.</a:t>
            </a:r>
          </a:p>
          <a:p>
            <a:r>
              <a:rPr lang="en-US" dirty="0"/>
              <a:t>It helps in maintaining and building a community.</a:t>
            </a:r>
          </a:p>
          <a:p>
            <a:r>
              <a:rPr lang="en-US" dirty="0"/>
              <a:t>It strengthen the brand awareness.</a:t>
            </a:r>
          </a:p>
          <a:p>
            <a:r>
              <a:rPr lang="en-US" dirty="0"/>
              <a:t>It can be used to expand the business in terms of marketing on apps.</a:t>
            </a:r>
          </a:p>
          <a:p>
            <a:r>
              <a:rPr lang="en-US" dirty="0"/>
              <a:t>Besides that, SMM improves the sustainability.</a:t>
            </a:r>
          </a:p>
          <a:p>
            <a:r>
              <a:rPr lang="en-US" dirty="0"/>
              <a:t>Use of apps help in establishing small to large businesses.</a:t>
            </a:r>
          </a:p>
          <a:p>
            <a:r>
              <a:rPr lang="en-US" dirty="0"/>
              <a:t>High fashioned marketers can enhance marketing.</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4</a:t>
            </a:fld>
            <a:endParaRPr lang="en-US"/>
          </a:p>
        </p:txBody>
      </p:sp>
      <p:pic>
        <p:nvPicPr>
          <p:cNvPr id="2050" name="Picture 2" descr="Social Media Marketing - AFTJ Digital Marketing and Solu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4810" y="4113717"/>
            <a:ext cx="5266893" cy="263344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500965" y="6209207"/>
            <a:ext cx="1555234" cy="369332"/>
          </a:xfrm>
          <a:prstGeom prst="rect">
            <a:avLst/>
          </a:prstGeom>
        </p:spPr>
        <p:txBody>
          <a:bodyPr wrap="none">
            <a:spAutoFit/>
          </a:bodyPr>
          <a:lstStyle/>
          <a:p>
            <a:r>
              <a:rPr lang="en-US" dirty="0"/>
              <a:t>(Nash, 2019)</a:t>
            </a:r>
          </a:p>
        </p:txBody>
      </p:sp>
    </p:spTree>
    <p:extLst>
      <p:ext uri="{BB962C8B-B14F-4D97-AF65-F5344CB8AC3E}">
        <p14:creationId xmlns:p14="http://schemas.microsoft.com/office/powerpoint/2010/main" val="3803627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8625" y="257255"/>
            <a:ext cx="8911687" cy="713089"/>
          </a:xfrm>
        </p:spPr>
        <p:txBody>
          <a:bodyPr/>
          <a:lstStyle/>
          <a:p>
            <a:r>
              <a:rPr lang="en-US" dirty="0"/>
              <a:t>Proposed Method</a:t>
            </a:r>
          </a:p>
        </p:txBody>
      </p:sp>
      <p:sp>
        <p:nvSpPr>
          <p:cNvPr id="3" name="Content Placeholder 2"/>
          <p:cNvSpPr>
            <a:spLocks noGrp="1"/>
          </p:cNvSpPr>
          <p:nvPr>
            <p:ph idx="1"/>
          </p:nvPr>
        </p:nvSpPr>
        <p:spPr>
          <a:xfrm>
            <a:off x="2217737" y="787782"/>
            <a:ext cx="8915400" cy="3777622"/>
          </a:xfrm>
        </p:spPr>
        <p:txBody>
          <a:bodyPr/>
          <a:lstStyle/>
          <a:p>
            <a:r>
              <a:rPr lang="en-US" dirty="0"/>
              <a:t>Initially, idea will be assessed (e-business establishment and constructing app).</a:t>
            </a:r>
          </a:p>
          <a:p>
            <a:r>
              <a:rPr lang="en-US" dirty="0"/>
              <a:t>SMART technology of the online platform will be used.</a:t>
            </a:r>
          </a:p>
          <a:p>
            <a:endParaRPr lang="en-US" dirty="0"/>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5</a:t>
            </a:fld>
            <a:endParaRPr lang="en-US"/>
          </a:p>
        </p:txBody>
      </p:sp>
      <p:graphicFrame>
        <p:nvGraphicFramePr>
          <p:cNvPr id="5" name="Diagram 4"/>
          <p:cNvGraphicFramePr/>
          <p:nvPr>
            <p:extLst>
              <p:ext uri="{D42A27DB-BD31-4B8C-83A1-F6EECF244321}">
                <p14:modId xmlns:p14="http://schemas.microsoft.com/office/powerpoint/2010/main" val="2848460817"/>
              </p:ext>
            </p:extLst>
          </p:nvPr>
        </p:nvGraphicFramePr>
        <p:xfrm>
          <a:off x="2689224" y="1747839"/>
          <a:ext cx="7612063" cy="4995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9415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Pillars of Social Media Marketing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39171894"/>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a:lstStyle/>
          <a:p>
            <a:fld id="{D2CEFE98-A94E-48FC-8EBC-C9B465EDDD2C}" type="slidenum">
              <a:rPr lang="en-US" smtClean="0"/>
              <a:t>6</a:t>
            </a:fld>
            <a:endParaRPr lang="en-US"/>
          </a:p>
        </p:txBody>
      </p:sp>
      <p:sp>
        <p:nvSpPr>
          <p:cNvPr id="6" name="Rectangle 5"/>
          <p:cNvSpPr/>
          <p:nvPr/>
        </p:nvSpPr>
        <p:spPr>
          <a:xfrm>
            <a:off x="6686204" y="6301859"/>
            <a:ext cx="4963218" cy="369332"/>
          </a:xfrm>
          <a:prstGeom prst="rect">
            <a:avLst/>
          </a:prstGeom>
        </p:spPr>
        <p:txBody>
          <a:bodyPr wrap="none">
            <a:spAutoFit/>
          </a:bodyPr>
          <a:lstStyle/>
          <a:p>
            <a:r>
              <a:rPr lang="en-US" dirty="0"/>
              <a:t>(Al-Saeed, Edwards and </a:t>
            </a:r>
            <a:r>
              <a:rPr lang="en-US" dirty="0" err="1"/>
              <a:t>Scaysbrook</a:t>
            </a:r>
            <a:r>
              <a:rPr lang="en-US" dirty="0"/>
              <a:t>, 2020)</a:t>
            </a:r>
          </a:p>
        </p:txBody>
      </p:sp>
    </p:spTree>
    <p:extLst>
      <p:ext uri="{BB962C8B-B14F-4D97-AF65-F5344CB8AC3E}">
        <p14:creationId xmlns:p14="http://schemas.microsoft.com/office/powerpoint/2010/main" val="2183773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Ethical Considerations</a:t>
            </a:r>
          </a:p>
        </p:txBody>
      </p:sp>
      <p:sp>
        <p:nvSpPr>
          <p:cNvPr id="3" name="Content Placeholder 2"/>
          <p:cNvSpPr>
            <a:spLocks noGrp="1"/>
          </p:cNvSpPr>
          <p:nvPr>
            <p:ph idx="1"/>
          </p:nvPr>
        </p:nvSpPr>
        <p:spPr/>
        <p:txBody>
          <a:bodyPr/>
          <a:lstStyle/>
          <a:p>
            <a:r>
              <a:rPr lang="en-US" dirty="0"/>
              <a:t>Influencers must follow the authenticity.</a:t>
            </a:r>
          </a:p>
          <a:p>
            <a:r>
              <a:rPr lang="en-US" dirty="0"/>
              <a:t>Skipping regulatory frameworks will create complexities.</a:t>
            </a:r>
          </a:p>
          <a:p>
            <a:r>
              <a:rPr lang="en-US" dirty="0"/>
              <a:t>Every business establishment need to follow the ethics and norms.</a:t>
            </a:r>
          </a:p>
          <a:p>
            <a:r>
              <a:rPr lang="en-US" dirty="0"/>
              <a:t>Social media app and business using app ethics will be:</a:t>
            </a:r>
          </a:p>
          <a:p>
            <a:r>
              <a:rPr lang="en-US" dirty="0"/>
              <a:t>True to one’s self.</a:t>
            </a:r>
          </a:p>
          <a:p>
            <a:r>
              <a:rPr lang="en-US" dirty="0"/>
              <a:t>True to brand.</a:t>
            </a:r>
          </a:p>
          <a:p>
            <a:r>
              <a:rPr lang="en-US" dirty="0"/>
              <a:t>True to the market.</a:t>
            </a:r>
          </a:p>
          <a:p>
            <a:r>
              <a:rPr lang="en-US" dirty="0"/>
              <a:t>True to the users.</a:t>
            </a:r>
          </a:p>
        </p:txBody>
      </p:sp>
      <p:sp>
        <p:nvSpPr>
          <p:cNvPr id="4" name="Slide Number Placeholder 3"/>
          <p:cNvSpPr>
            <a:spLocks noGrp="1"/>
          </p:cNvSpPr>
          <p:nvPr>
            <p:ph type="sldNum" sz="quarter" idx="12"/>
          </p:nvPr>
        </p:nvSpPr>
        <p:spPr/>
        <p:txBody>
          <a:bodyPr/>
          <a:lstStyle/>
          <a:p>
            <a:fld id="{D2CEFE98-A94E-48FC-8EBC-C9B465EDDD2C}" type="slidenum">
              <a:rPr lang="en-US" smtClean="0"/>
              <a:t>7</a:t>
            </a:fld>
            <a:endParaRPr lang="en-US"/>
          </a:p>
        </p:txBody>
      </p:sp>
      <p:sp>
        <p:nvSpPr>
          <p:cNvPr id="5" name="Rectangle 4"/>
          <p:cNvSpPr/>
          <p:nvPr/>
        </p:nvSpPr>
        <p:spPr>
          <a:xfrm>
            <a:off x="8904220" y="6244709"/>
            <a:ext cx="2600392" cy="369332"/>
          </a:xfrm>
          <a:prstGeom prst="rect">
            <a:avLst/>
          </a:prstGeom>
        </p:spPr>
        <p:txBody>
          <a:bodyPr wrap="none">
            <a:spAutoFit/>
          </a:bodyPr>
          <a:lstStyle/>
          <a:p>
            <a:r>
              <a:rPr lang="en-US" dirty="0"/>
              <a:t>(Wellman et al., 2020)</a:t>
            </a:r>
          </a:p>
        </p:txBody>
      </p:sp>
    </p:spTree>
    <p:extLst>
      <p:ext uri="{BB962C8B-B14F-4D97-AF65-F5344CB8AC3E}">
        <p14:creationId xmlns:p14="http://schemas.microsoft.com/office/powerpoint/2010/main" val="2896245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755571355"/>
              </p:ext>
            </p:extLst>
          </p:nvPr>
        </p:nvGraphicFramePr>
        <p:xfrm>
          <a:off x="1311579" y="775464"/>
          <a:ext cx="10061271" cy="56273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a:lstStyle/>
          <a:p>
            <a:fld id="{D2CEFE98-A94E-48FC-8EBC-C9B465EDDD2C}" type="slidenum">
              <a:rPr lang="en-US" smtClean="0"/>
              <a:t>8</a:t>
            </a:fld>
            <a:endParaRPr lang="en-US"/>
          </a:p>
        </p:txBody>
      </p:sp>
    </p:spTree>
    <p:extLst>
      <p:ext uri="{BB962C8B-B14F-4D97-AF65-F5344CB8AC3E}">
        <p14:creationId xmlns:p14="http://schemas.microsoft.com/office/powerpoint/2010/main" val="809370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Hypothesis</a:t>
            </a:r>
          </a:p>
        </p:txBody>
      </p:sp>
      <p:sp>
        <p:nvSpPr>
          <p:cNvPr id="3" name="Content Placeholder 2"/>
          <p:cNvSpPr>
            <a:spLocks noGrp="1"/>
          </p:cNvSpPr>
          <p:nvPr>
            <p:ph idx="1"/>
          </p:nvPr>
        </p:nvSpPr>
        <p:spPr>
          <a:xfrm>
            <a:off x="2360612" y="2147888"/>
            <a:ext cx="8915400" cy="3777622"/>
          </a:xfrm>
        </p:spPr>
        <p:txBody>
          <a:bodyPr/>
          <a:lstStyle/>
          <a:p>
            <a:r>
              <a:rPr lang="en-US" dirty="0"/>
              <a:t>We hypothesize that:</a:t>
            </a:r>
          </a:p>
          <a:p>
            <a:r>
              <a:rPr lang="en-US" dirty="0"/>
              <a:t>Use of social media platform will strengthen the business.</a:t>
            </a:r>
          </a:p>
          <a:p>
            <a:r>
              <a:rPr lang="en-US" dirty="0"/>
              <a:t>Our established application will highly provide extra benefits.</a:t>
            </a:r>
          </a:p>
          <a:p>
            <a:r>
              <a:rPr lang="en-US" dirty="0"/>
              <a:t>Novel application with integrated business will not require any other social media platform.</a:t>
            </a:r>
          </a:p>
          <a:p>
            <a:r>
              <a:rPr lang="en-US" dirty="0"/>
              <a:t>As this novel system will promote the business and will satisfy the customer.</a:t>
            </a:r>
          </a:p>
          <a:p>
            <a:r>
              <a:rPr lang="en-US" dirty="0"/>
              <a:t>In addition, other social media platforms will also enhance the setup.</a:t>
            </a:r>
          </a:p>
        </p:txBody>
      </p:sp>
      <p:sp>
        <p:nvSpPr>
          <p:cNvPr id="4" name="Slide Number Placeholder 3"/>
          <p:cNvSpPr>
            <a:spLocks noGrp="1"/>
          </p:cNvSpPr>
          <p:nvPr>
            <p:ph type="sldNum" sz="quarter" idx="12"/>
          </p:nvPr>
        </p:nvSpPr>
        <p:spPr/>
        <p:txBody>
          <a:bodyPr/>
          <a:lstStyle/>
          <a:p>
            <a:fld id="{D2CEFE98-A94E-48FC-8EBC-C9B465EDDD2C}" type="slidenum">
              <a:rPr lang="en-US" smtClean="0"/>
              <a:t>9</a:t>
            </a:fld>
            <a:endParaRPr lang="en-US"/>
          </a:p>
        </p:txBody>
      </p:sp>
    </p:spTree>
    <p:extLst>
      <p:ext uri="{BB962C8B-B14F-4D97-AF65-F5344CB8AC3E}">
        <p14:creationId xmlns:p14="http://schemas.microsoft.com/office/powerpoint/2010/main" val="2515062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a:xfrm>
            <a:off x="2174875" y="2276475"/>
            <a:ext cx="8915400" cy="3777622"/>
          </a:xfrm>
        </p:spPr>
        <p:txBody>
          <a:bodyPr/>
          <a:lstStyle/>
          <a:p>
            <a:r>
              <a:rPr lang="en-US" dirty="0"/>
              <a:t>Social media platforms in marketing and business are important.</a:t>
            </a:r>
          </a:p>
          <a:p>
            <a:r>
              <a:rPr lang="en-US" dirty="0"/>
              <a:t>It reduce the expenses.</a:t>
            </a:r>
          </a:p>
          <a:p>
            <a:r>
              <a:rPr lang="en-US" dirty="0"/>
              <a:t>Increase the profit in less time.</a:t>
            </a:r>
          </a:p>
          <a:p>
            <a:r>
              <a:rPr lang="en-US" dirty="0"/>
              <a:t>Advertisement via novel app will foster the e-business and setup.</a:t>
            </a:r>
          </a:p>
          <a:p>
            <a:r>
              <a:rPr lang="en-US" dirty="0"/>
              <a:t>Ethical practices and customer value will be accomplished.</a:t>
            </a:r>
          </a:p>
          <a:p>
            <a:r>
              <a:rPr lang="en-US" dirty="0"/>
              <a:t>Shortcomings in social media platforms will be overcome.</a:t>
            </a:r>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10</a:t>
            </a:fld>
            <a:endParaRPr lang="en-US"/>
          </a:p>
        </p:txBody>
      </p:sp>
    </p:spTree>
    <p:extLst>
      <p:ext uri="{BB962C8B-B14F-4D97-AF65-F5344CB8AC3E}">
        <p14:creationId xmlns:p14="http://schemas.microsoft.com/office/powerpoint/2010/main" val="4252054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2246312" y="1776412"/>
            <a:ext cx="8915400" cy="4167188"/>
          </a:xfrm>
        </p:spPr>
        <p:txBody>
          <a:bodyPr>
            <a:noAutofit/>
          </a:bodyPr>
          <a:lstStyle/>
          <a:p>
            <a:r>
              <a:rPr lang="en-US" sz="1600" dirty="0"/>
              <a:t>Al-Saeed, Y., Edwards, D.J. and </a:t>
            </a:r>
            <a:r>
              <a:rPr lang="en-US" sz="1600" dirty="0" err="1"/>
              <a:t>Scaysbrook</a:t>
            </a:r>
            <a:r>
              <a:rPr lang="en-US" sz="1600" dirty="0"/>
              <a:t>, S. (2020). Automating construction manufacturing procedures using BIM digital objects (BDOs). </a:t>
            </a:r>
            <a:r>
              <a:rPr lang="en-US" sz="1600" i="1" dirty="0"/>
              <a:t>Construction Innovation</a:t>
            </a:r>
            <a:r>
              <a:rPr lang="en-US" sz="1600" dirty="0"/>
              <a:t>, ahead-of-print(ahead-of-print). </a:t>
            </a:r>
            <a:r>
              <a:rPr lang="en-US" sz="1600" dirty="0" err="1"/>
              <a:t>doi:https</a:t>
            </a:r>
            <a:r>
              <a:rPr lang="en-US" sz="1600" dirty="0"/>
              <a:t>://doi.org/10.1108/ci-12-2019-0141.</a:t>
            </a:r>
          </a:p>
          <a:p>
            <a:r>
              <a:rPr lang="en-US" sz="1600" dirty="0"/>
              <a:t>Chen, S.-C. and Lin, C.-P. (2019). Understanding the effect of social media marketing activities: The mediation of social identification, perceived value, and satisfaction. </a:t>
            </a:r>
            <a:r>
              <a:rPr lang="en-US" sz="1600" i="1" dirty="0"/>
              <a:t>Technological Forecasting and Social Change</a:t>
            </a:r>
            <a:r>
              <a:rPr lang="en-US" sz="1600" dirty="0"/>
              <a:t>, 140(1), pp.22–32. </a:t>
            </a:r>
            <a:r>
              <a:rPr lang="en-US" sz="1600" dirty="0" err="1"/>
              <a:t>doi:https</a:t>
            </a:r>
            <a:r>
              <a:rPr lang="en-US" sz="1600" dirty="0"/>
              <a:t>://doi.org/10.1016/j.techfore.2018.11.025.</a:t>
            </a:r>
          </a:p>
          <a:p>
            <a:r>
              <a:rPr lang="en-US" sz="1600" dirty="0" err="1"/>
              <a:t>Dolega</a:t>
            </a:r>
            <a:r>
              <a:rPr lang="en-US" sz="1600" dirty="0"/>
              <a:t>, L., Rowe, F. and </a:t>
            </a:r>
            <a:r>
              <a:rPr lang="en-US" sz="1600" dirty="0" err="1"/>
              <a:t>Branagan</a:t>
            </a:r>
            <a:r>
              <a:rPr lang="en-US" sz="1600" dirty="0"/>
              <a:t>, E. (2021). Going digital? The impact of social media marketing on retail website traffic, orders and sales. </a:t>
            </a:r>
            <a:r>
              <a:rPr lang="en-US" sz="1600" i="1" dirty="0"/>
              <a:t>Journal of Retailing and Consumer Services</a:t>
            </a:r>
            <a:r>
              <a:rPr lang="en-US" sz="1600" dirty="0"/>
              <a:t>, [online] 60(102501), p.102501. </a:t>
            </a:r>
            <a:r>
              <a:rPr lang="en-US" sz="1600" dirty="0" err="1"/>
              <a:t>doi:https</a:t>
            </a:r>
            <a:r>
              <a:rPr lang="en-US" sz="1600" dirty="0"/>
              <a:t>://doi.org/10.1016/j.jretconser.2021.102501.</a:t>
            </a:r>
          </a:p>
          <a:p>
            <a:r>
              <a:rPr lang="en-US" sz="1600" dirty="0" err="1"/>
              <a:t>Eid</a:t>
            </a:r>
            <a:r>
              <a:rPr lang="en-US" sz="1600" dirty="0"/>
              <a:t>, R., </a:t>
            </a:r>
            <a:r>
              <a:rPr lang="en-US" sz="1600" dirty="0" err="1"/>
              <a:t>Abdelmoety</a:t>
            </a:r>
            <a:r>
              <a:rPr lang="en-US" sz="1600" dirty="0"/>
              <a:t>, Z. and </a:t>
            </a:r>
            <a:r>
              <a:rPr lang="en-US" sz="1600" dirty="0" err="1"/>
              <a:t>Agag</a:t>
            </a:r>
            <a:r>
              <a:rPr lang="en-US" sz="1600" dirty="0"/>
              <a:t>, G. (2019). Antecedents and consequences of social media marketing use: An empirical study of the UK exporting B2B SMEs. </a:t>
            </a:r>
            <a:r>
              <a:rPr lang="en-US" sz="1600" i="1" dirty="0"/>
              <a:t>Journal of Business &amp; Industrial Marketing</a:t>
            </a:r>
            <a:r>
              <a:rPr lang="en-US" sz="1600" dirty="0"/>
              <a:t>, 35(2), pp.284–305. </a:t>
            </a:r>
            <a:r>
              <a:rPr lang="en-US" sz="1600" dirty="0" err="1"/>
              <a:t>doi:https</a:t>
            </a:r>
            <a:r>
              <a:rPr lang="en-US" sz="1600" dirty="0"/>
              <a:t>://doi.org/10.1108/jbim-04-2018-0121.</a:t>
            </a:r>
          </a:p>
          <a:p>
            <a:endParaRPr lang="en-US" sz="1600" dirty="0"/>
          </a:p>
        </p:txBody>
      </p:sp>
      <p:sp>
        <p:nvSpPr>
          <p:cNvPr id="4" name="Slide Number Placeholder 3"/>
          <p:cNvSpPr>
            <a:spLocks noGrp="1"/>
          </p:cNvSpPr>
          <p:nvPr>
            <p:ph type="sldNum" sz="quarter" idx="12"/>
          </p:nvPr>
        </p:nvSpPr>
        <p:spPr/>
        <p:txBody>
          <a:bodyPr/>
          <a:lstStyle/>
          <a:p>
            <a:fld id="{D2CEFE98-A94E-48FC-8EBC-C9B465EDDD2C}" type="slidenum">
              <a:rPr lang="en-US" smtClean="0"/>
              <a:t>11</a:t>
            </a:fld>
            <a:endParaRPr lang="en-US"/>
          </a:p>
        </p:txBody>
      </p:sp>
    </p:spTree>
    <p:extLst>
      <p:ext uri="{BB962C8B-B14F-4D97-AF65-F5344CB8AC3E}">
        <p14:creationId xmlns:p14="http://schemas.microsoft.com/office/powerpoint/2010/main" val="2788287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60574" y="1790700"/>
            <a:ext cx="9097963" cy="4052888"/>
          </a:xfrm>
        </p:spPr>
        <p:txBody>
          <a:bodyPr>
            <a:normAutofit/>
          </a:bodyPr>
          <a:lstStyle/>
          <a:p>
            <a:r>
              <a:rPr lang="en-US" sz="1600" dirty="0"/>
              <a:t>Li, F., </a:t>
            </a:r>
            <a:r>
              <a:rPr lang="en-US" sz="1600" dirty="0" err="1"/>
              <a:t>Larimo</a:t>
            </a:r>
            <a:r>
              <a:rPr lang="en-US" sz="1600" dirty="0"/>
              <a:t>, J. and </a:t>
            </a:r>
            <a:r>
              <a:rPr lang="en-US" sz="1600" dirty="0" err="1"/>
              <a:t>Leonidou</a:t>
            </a:r>
            <a:r>
              <a:rPr lang="en-US" sz="1600" dirty="0"/>
              <a:t>, L.C. (2020). Social media marketing strategy: Definition, conceptualization, taxonomy, validation, and future agenda. </a:t>
            </a:r>
            <a:r>
              <a:rPr lang="en-US" sz="1600" i="1" dirty="0"/>
              <a:t>Journal of the Academy of Marketing Science</a:t>
            </a:r>
            <a:r>
              <a:rPr lang="en-US" sz="1600" dirty="0"/>
              <a:t>, 49(1), pp.51–70. </a:t>
            </a:r>
            <a:r>
              <a:rPr lang="en-US" sz="1600" dirty="0" err="1"/>
              <a:t>doi:https</a:t>
            </a:r>
            <a:r>
              <a:rPr lang="en-US" sz="1600" dirty="0"/>
              <a:t>://doi.org/10.1007/s11747-020-00733-3.</a:t>
            </a:r>
          </a:p>
          <a:p>
            <a:r>
              <a:rPr lang="en-US" sz="1600" dirty="0"/>
              <a:t>Nash, J. (2019). Exploring how social media platforms influence fashion consumer decisions in the UK retail sector. </a:t>
            </a:r>
            <a:r>
              <a:rPr lang="en-US" sz="1600" i="1" dirty="0"/>
              <a:t>Journal of Fashion Marketing and Management: An International Journal</a:t>
            </a:r>
            <a:r>
              <a:rPr lang="en-US" sz="1600" dirty="0"/>
              <a:t>, [online] 23(1), pp.82–103. </a:t>
            </a:r>
            <a:r>
              <a:rPr lang="en-US" sz="1600" dirty="0" err="1"/>
              <a:t>doi:https</a:t>
            </a:r>
            <a:r>
              <a:rPr lang="en-US" sz="1600" dirty="0"/>
              <a:t>://doi.org/10.1108/jfmm-01-2018-0012.</a:t>
            </a:r>
          </a:p>
          <a:p>
            <a:r>
              <a:rPr lang="en-US" sz="1600" dirty="0" err="1"/>
              <a:t>Wardati</a:t>
            </a:r>
            <a:r>
              <a:rPr lang="en-US" sz="1600" dirty="0"/>
              <a:t>, N.K. and ER, M. (2019). The impact of social media usage on the sales process in small and medium enterprises (SMEs): A systematic literature review. </a:t>
            </a:r>
            <a:r>
              <a:rPr lang="en-US" sz="1600" i="1" dirty="0" err="1"/>
              <a:t>Procedia</a:t>
            </a:r>
            <a:r>
              <a:rPr lang="en-US" sz="1600" i="1" dirty="0"/>
              <a:t> Computer Science</a:t>
            </a:r>
            <a:r>
              <a:rPr lang="en-US" sz="1600" dirty="0"/>
              <a:t>, 161(161), pp.976–983. </a:t>
            </a:r>
            <a:r>
              <a:rPr lang="en-US" sz="1600" dirty="0" err="1"/>
              <a:t>doi:https</a:t>
            </a:r>
            <a:r>
              <a:rPr lang="en-US" sz="1600" dirty="0"/>
              <a:t>://doi.org/10.1016/j.procs.2019.11.207.</a:t>
            </a:r>
          </a:p>
          <a:p>
            <a:r>
              <a:rPr lang="en-US" sz="1600" dirty="0"/>
              <a:t>Wellman, M.L., </a:t>
            </a:r>
            <a:r>
              <a:rPr lang="en-US" sz="1600" dirty="0" err="1"/>
              <a:t>Stoldt</a:t>
            </a:r>
            <a:r>
              <a:rPr lang="en-US" sz="1600" dirty="0"/>
              <a:t>, R., Tully, M. and </a:t>
            </a:r>
            <a:r>
              <a:rPr lang="en-US" sz="1600" dirty="0" err="1"/>
              <a:t>Ekdale</a:t>
            </a:r>
            <a:r>
              <a:rPr lang="en-US" sz="1600" dirty="0"/>
              <a:t>, B. (2020). Ethics of authenticity: Social media influencers and the production of sponsored content. </a:t>
            </a:r>
            <a:r>
              <a:rPr lang="en-US" sz="1600" i="1" dirty="0"/>
              <a:t>Journal of Media Ethics</a:t>
            </a:r>
            <a:r>
              <a:rPr lang="en-US" sz="1600" dirty="0"/>
              <a:t>, 35(2), pp.1–15. </a:t>
            </a:r>
            <a:r>
              <a:rPr lang="en-US" sz="1600" dirty="0" err="1"/>
              <a:t>doi:https</a:t>
            </a:r>
            <a:r>
              <a:rPr lang="en-US" sz="1600" dirty="0"/>
              <a:t>://doi.org/10.1080/23736992.2020.1736078.</a:t>
            </a:r>
          </a:p>
          <a:p>
            <a:endParaRPr lang="en-US" dirty="0"/>
          </a:p>
        </p:txBody>
      </p:sp>
      <p:sp>
        <p:nvSpPr>
          <p:cNvPr id="4" name="Slide Number Placeholder 3"/>
          <p:cNvSpPr>
            <a:spLocks noGrp="1"/>
          </p:cNvSpPr>
          <p:nvPr>
            <p:ph type="sldNum" sz="quarter" idx="12"/>
          </p:nvPr>
        </p:nvSpPr>
        <p:spPr/>
        <p:txBody>
          <a:bodyPr/>
          <a:lstStyle/>
          <a:p>
            <a:fld id="{D2CEFE98-A94E-48FC-8EBC-C9B465EDDD2C}" type="slidenum">
              <a:rPr lang="en-US" smtClean="0"/>
              <a:t>12</a:t>
            </a:fld>
            <a:endParaRPr lang="en-US"/>
          </a:p>
        </p:txBody>
      </p:sp>
    </p:spTree>
    <p:extLst>
      <p:ext uri="{BB962C8B-B14F-4D97-AF65-F5344CB8AC3E}">
        <p14:creationId xmlns:p14="http://schemas.microsoft.com/office/powerpoint/2010/main" val="3607313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2CEFE98-A94E-48FC-8EBC-C9B465EDDD2C}" type="slidenum">
              <a:rPr lang="en-US" smtClean="0"/>
              <a:t>13</a:t>
            </a:fld>
            <a:endParaRPr lang="en-US"/>
          </a:p>
        </p:txBody>
      </p:sp>
      <p:pic>
        <p:nvPicPr>
          <p:cNvPr id="2050" name="Picture 2" descr="Free Thank You Slide | Slidebaza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3926" y="1347787"/>
            <a:ext cx="8475133" cy="4767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0327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2CEFE98-A94E-48FC-8EBC-C9B465EDDD2C}" type="slidenum">
              <a:rPr lang="en-US" smtClean="0"/>
              <a:t>14</a:t>
            </a:fld>
            <a:endParaRPr lang="en-US"/>
          </a:p>
        </p:txBody>
      </p:sp>
      <p:pic>
        <p:nvPicPr>
          <p:cNvPr id="3074" name="Picture 2" descr="How to Respond to &quot;Do You Have Any Questions for Me?&quot; - Talent Econom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1662" y="1152907"/>
            <a:ext cx="6902451" cy="5237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020114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213</TotalTime>
  <Words>1854</Words>
  <Application>Microsoft Office PowerPoint</Application>
  <PresentationFormat>Widescreen</PresentationFormat>
  <Paragraphs>123</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Which digital skill do UWTSD students think is most important? </vt:lpstr>
      <vt:lpstr>Introduction</vt:lpstr>
      <vt:lpstr>PowerPoint Presentation</vt:lpstr>
      <vt:lpstr>Rationale</vt:lpstr>
      <vt:lpstr>Proposed Method</vt:lpstr>
      <vt:lpstr>Pillars of Social Media Marketing</vt:lpstr>
      <vt:lpstr>Ethical Considerations</vt:lpstr>
      <vt:lpstr>PowerPoint Presentation</vt:lpstr>
      <vt:lpstr>Hypothesis</vt:lpstr>
      <vt:lpstr>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digital skill do UWTSD students think is most important? </dc:title>
  <cp:lastModifiedBy>Fatema Khatun (2221664)</cp:lastModifiedBy>
  <cp:revision>28</cp:revision>
  <dcterms:created xsi:type="dcterms:W3CDTF">2023-02-19T15:29:14Z</dcterms:created>
  <dcterms:modified xsi:type="dcterms:W3CDTF">2023-02-20T09:07:48Z</dcterms:modified>
</cp:coreProperties>
</file>