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notesMasterIdLst>
    <p:notesMasterId r:id="rId19"/>
  </p:notesMasterIdLst>
  <p:sldIdLst>
    <p:sldId id="256" r:id="rId2"/>
    <p:sldId id="301" r:id="rId3"/>
    <p:sldId id="291" r:id="rId4"/>
    <p:sldId id="302" r:id="rId5"/>
    <p:sldId id="303" r:id="rId6"/>
    <p:sldId id="292" r:id="rId7"/>
    <p:sldId id="294" r:id="rId8"/>
    <p:sldId id="293" r:id="rId9"/>
    <p:sldId id="295" r:id="rId10"/>
    <p:sldId id="296" r:id="rId11"/>
    <p:sldId id="304" r:id="rId12"/>
    <p:sldId id="305" r:id="rId13"/>
    <p:sldId id="306" r:id="rId14"/>
    <p:sldId id="308" r:id="rId15"/>
    <p:sldId id="307" r:id="rId16"/>
    <p:sldId id="309" r:id="rId17"/>
    <p:sldId id="289" r:id="rId1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Century Gothic" panose="020B0502020202020204" pitchFamily="34" charset="0"/>
      <p:regular r:id="rId24"/>
      <p:bold r:id="rId25"/>
      <p:italic r:id="rId26"/>
      <p:boldItalic r:id="rId27"/>
    </p:embeddedFont>
    <p:embeddedFont>
      <p:font typeface="Wingdings 3" panose="05040102010807070707" pitchFamily="18" charset="2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7" autoAdjust="0"/>
    <p:restoredTop sz="89568" autoAdjust="0"/>
  </p:normalViewPr>
  <p:slideViewPr>
    <p:cSldViewPr snapToGrid="0">
      <p:cViewPr varScale="1">
        <p:scale>
          <a:sx n="56" d="100"/>
          <a:sy n="56" d="100"/>
        </p:scale>
        <p:origin x="15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F3565-75CD-445E-B1C8-26EACE692C1C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1A2F2-E488-4E91-ACE6-0D9A0300E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423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By </a:t>
            </a:r>
            <a:r>
              <a:rPr lang="en-US" dirty="0" err="1"/>
              <a:t>unbekannt</a:t>
            </a:r>
            <a:r>
              <a:rPr lang="en-US" dirty="0"/>
              <a:t> (via burningwell.org) - [1], CC0, https://commons.wikimedia.org/w/index.php?curid=17724718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1A2F2-E488-4E91-ACE6-0D9A0300EF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98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By U.S. Air Force/Chris </a:t>
            </a:r>
            <a:r>
              <a:rPr lang="en-US" dirty="0" err="1"/>
              <a:t>Okula</a:t>
            </a:r>
            <a:r>
              <a:rPr lang="en-US" dirty="0"/>
              <a:t> - https://web.archive.org/web/20160106033535/http://www.edwards.af.mil/news/story.asp?id=123465839 (image link), Public Domain, https://commons.wikimedia.org/w/index.php?curid=120201790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1A2F2-E488-4E91-ACE6-0D9A0300EFE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396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https://www.baesystems.com/en-uk/product/phasa-35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1A2F2-E488-4E91-ACE6-0D9A0300EFE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860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https://www.baesystems.com/en-uk/product/phasa-35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1A2F2-E488-4E91-ACE6-0D9A0300EFE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8098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https://www.esa.int/Enabling_Support/Preparing_for_the_Future/Discovery_and_Preparation/Could_High-Altitude_Pseudo-Satellites_Transform_the_Space_Industry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1A2F2-E488-4E91-ACE6-0D9A0300EFE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1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15/11/2023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Remote sensing and imaging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 7</a:t>
            </a:r>
          </a:p>
          <a:p>
            <a:r>
              <a:rPr lang="en-GB" dirty="0"/>
              <a:t>Unmanned Aerial Vehicles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72"/>
    </mc:Choice>
    <mc:Fallback xmlns="">
      <p:transition spd="slow" advTm="2617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UAV History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UAV Architecture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UAVs and UASs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Autonomy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Current and future developments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Choosing a remote sensing platform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014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21"/>
    </mc:Choice>
    <mc:Fallback xmlns="">
      <p:transition spd="slow" advTm="4572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1108437"/>
            <a:ext cx="4229986" cy="5612873"/>
          </a:xfrm>
        </p:spPr>
        <p:txBody>
          <a:bodyPr/>
          <a:lstStyle/>
          <a:p>
            <a:r>
              <a:rPr lang="en-GB" dirty="0"/>
              <a:t>UAVs (‘drones’) are becoming a common tool for localised remote sensing in both the civilian and military sectors</a:t>
            </a:r>
          </a:p>
          <a:p>
            <a:r>
              <a:rPr lang="en-GB" dirty="0"/>
              <a:t>The term ‘unmanned aircraft system’ (UAS) is also used</a:t>
            </a:r>
          </a:p>
          <a:p>
            <a:pPr lvl="1"/>
            <a:r>
              <a:rPr lang="en-GB" dirty="0"/>
              <a:t>The UAV is a part of the UAS, but other elements such as ground control stations, data links and the human operator are also included</a:t>
            </a:r>
          </a:p>
          <a:p>
            <a:r>
              <a:rPr lang="en-GB" dirty="0"/>
              <a:t>UAVs were first developed during WWI as practice targets for naval guns</a:t>
            </a:r>
          </a:p>
        </p:txBody>
      </p:sp>
      <p:sp>
        <p:nvSpPr>
          <p:cNvPr id="4" name="AutoShape 2" descr="https://upload.wikimedia.org/wikipedia/commons/5/5d/UAV_Physical_and_hardware.jpg"/>
          <p:cNvSpPr>
            <a:spLocks noGrp="1" noChangeAspect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Unmanned aerial Vehicles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E542110-B4DC-E0E6-D565-0DEDAC8058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8" r="10448"/>
          <a:stretch/>
        </p:blipFill>
        <p:spPr bwMode="auto">
          <a:xfrm>
            <a:off x="5006897" y="1315321"/>
            <a:ext cx="3769112" cy="422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C571B7-D963-CB72-FF43-2DCAA0D9C1B8}"/>
              </a:ext>
            </a:extLst>
          </p:cNvPr>
          <p:cNvSpPr txBox="1"/>
          <p:nvPr/>
        </p:nvSpPr>
        <p:spPr>
          <a:xfrm>
            <a:off x="4906775" y="5542678"/>
            <a:ext cx="38692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Aerial Target, a radio-controlled aircraft from De Havilland first flown in 1917</a:t>
            </a:r>
          </a:p>
          <a:p>
            <a:pPr algn="r"/>
            <a:r>
              <a:rPr lang="en-US" sz="1600" i="1" dirty="0"/>
              <a:t>(Imperial War Museum)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072142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075"/>
    </mc:Choice>
    <mc:Fallback xmlns="">
      <p:transition spd="slow" advTm="19707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1108437"/>
            <a:ext cx="4229986" cy="5612873"/>
          </a:xfrm>
        </p:spPr>
        <p:txBody>
          <a:bodyPr/>
          <a:lstStyle/>
          <a:p>
            <a:r>
              <a:rPr lang="en-GB" dirty="0"/>
              <a:t>During WWII UAVs were used both to train anti-aircraft gunners and to fly combat missions</a:t>
            </a:r>
          </a:p>
          <a:p>
            <a:pPr lvl="1"/>
            <a:r>
              <a:rPr lang="en-GB" dirty="0"/>
              <a:t>Most of these were full-sized remotely operated aircraft</a:t>
            </a:r>
          </a:p>
          <a:p>
            <a:endParaRPr lang="en-GB" dirty="0"/>
          </a:p>
        </p:txBody>
      </p:sp>
      <p:sp>
        <p:nvSpPr>
          <p:cNvPr id="4" name="AutoShape 2" descr="https://upload.wikimedia.org/wikipedia/commons/5/5d/UAV_Physical_and_hardware.jpg"/>
          <p:cNvSpPr>
            <a:spLocks noGrp="1" noChangeAspect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Unmanned aerial Vehicles</a:t>
            </a:r>
          </a:p>
        </p:txBody>
      </p:sp>
      <p:pic>
        <p:nvPicPr>
          <p:cNvPr id="2050" name="Picture 2" descr="undefined">
            <a:extLst>
              <a:ext uri="{FF2B5EF4-FFF2-40B4-BE49-F238E27FC236}">
                <a16:creationId xmlns:a16="http://schemas.microsoft.com/office/drawing/2014/main" id="{F1F86584-0808-51AE-71F2-59F607123F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34" t="4194" r="4756" b="19484"/>
          <a:stretch/>
        </p:blipFill>
        <p:spPr bwMode="auto">
          <a:xfrm>
            <a:off x="4763387" y="1108437"/>
            <a:ext cx="4132108" cy="415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E4B070-5FCE-A563-979E-F87A0290DB86}"/>
              </a:ext>
            </a:extLst>
          </p:cNvPr>
          <p:cNvSpPr txBox="1"/>
          <p:nvPr/>
        </p:nvSpPr>
        <p:spPr>
          <a:xfrm>
            <a:off x="4763385" y="5404724"/>
            <a:ext cx="41321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De Havilland Queen Bee, probably the first UAV to be called a ‘drone’</a:t>
            </a:r>
          </a:p>
          <a:p>
            <a:pPr algn="r"/>
            <a:r>
              <a:rPr lang="en-US" sz="1600" i="1" dirty="0"/>
              <a:t>(Imperial War Museum)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92554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906"/>
    </mc:Choice>
    <mc:Fallback xmlns="">
      <p:transition spd="slow" advTm="9790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7400B-5F37-54E4-709A-81DB73961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Unmanned Aerial Vehicles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B7841-094D-2E87-05AC-75343CE7B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1" y="1108437"/>
            <a:ext cx="4687186" cy="5494381"/>
          </a:xfrm>
        </p:spPr>
        <p:txBody>
          <a:bodyPr>
            <a:normAutofit/>
          </a:bodyPr>
          <a:lstStyle/>
          <a:p>
            <a:r>
              <a:rPr lang="en-GB" dirty="0"/>
              <a:t>After the Soviet Union shot down a U-2 in 1960 the USA commenced a UAV development programme “Red Wagon”</a:t>
            </a:r>
          </a:p>
          <a:p>
            <a:r>
              <a:rPr lang="en-GB" dirty="0"/>
              <a:t>By the Vietnam War the USAF were using UAVs for reconnaissance missions</a:t>
            </a:r>
          </a:p>
          <a:p>
            <a:r>
              <a:rPr lang="en-GB" dirty="0"/>
              <a:t>During the 80s and 90s technological improvements led to highly manoeuvrable </a:t>
            </a:r>
            <a:r>
              <a:rPr lang="en-GB" dirty="0" err="1"/>
              <a:t>stealthed</a:t>
            </a:r>
            <a:r>
              <a:rPr lang="en-GB" dirty="0"/>
              <a:t> UAVs, some of which carried armaments</a:t>
            </a:r>
          </a:p>
          <a:p>
            <a:pPr lvl="1"/>
            <a:r>
              <a:rPr lang="en-GB" dirty="0"/>
              <a:t>MQ-1 Predator (1994) carried Hellfire missiles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7D4CE944-B378-9BDB-A473-39D893998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823" y="1108437"/>
            <a:ext cx="3236439" cy="474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85C468-B1FA-AB6B-8DC0-B063B4BFC417}"/>
              </a:ext>
            </a:extLst>
          </p:cNvPr>
          <p:cNvSpPr txBox="1"/>
          <p:nvPr/>
        </p:nvSpPr>
        <p:spPr>
          <a:xfrm>
            <a:off x="5220587" y="5857560"/>
            <a:ext cx="392341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Ryan Model 147 “Lightning Bug” reconnaissance drone (1963)</a:t>
            </a:r>
          </a:p>
          <a:p>
            <a:r>
              <a:rPr lang="en-US" sz="1400" i="1" dirty="0"/>
              <a:t>(Strategic Air &amp; Space Museum, Nebraska)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275664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747"/>
    </mc:Choice>
    <mc:Fallback xmlns="">
      <p:transition spd="slow" advTm="35274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Unmanned Aerial Vehicles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Modern systems not only have remote piloting capabilities but also significant autonomous systems</a:t>
            </a:r>
          </a:p>
          <a:p>
            <a:r>
              <a:rPr lang="en-GB" dirty="0"/>
              <a:t>Civilian UAVs have become popular for commercial, scientific and agricultural purposes, as well as a huge hobby market</a:t>
            </a:r>
          </a:p>
          <a:p>
            <a:pPr lvl="1"/>
            <a:r>
              <a:rPr lang="en-GB" dirty="0"/>
              <a:t>Generally these are quadcopters or </a:t>
            </a:r>
            <a:r>
              <a:rPr lang="en-GB" dirty="0" err="1"/>
              <a:t>hexacopters</a:t>
            </a:r>
            <a:endParaRPr lang="en-GB" dirty="0"/>
          </a:p>
          <a:p>
            <a:pPr lvl="1"/>
            <a:r>
              <a:rPr lang="en-GB" dirty="0"/>
              <a:t>The war in Ukraine has seen civilian UAVs adopted for cheap real-time military reconnaissance</a:t>
            </a:r>
          </a:p>
          <a:p>
            <a:endParaRPr lang="en-GB" dirty="0"/>
          </a:p>
        </p:txBody>
      </p:sp>
      <p:pic>
        <p:nvPicPr>
          <p:cNvPr id="5124" name="Picture 4" descr="undefined">
            <a:extLst>
              <a:ext uri="{FF2B5EF4-FFF2-40B4-BE49-F238E27FC236}">
                <a16:creationId xmlns:a16="http://schemas.microsoft.com/office/drawing/2014/main" id="{E518C246-C95C-BB45-E954-6EA77C4859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15" b="27663"/>
          <a:stretch/>
        </p:blipFill>
        <p:spPr bwMode="auto">
          <a:xfrm>
            <a:off x="932447" y="3886200"/>
            <a:ext cx="7279105" cy="202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434C25-F5E8-68E1-267F-5946F3F481A8}"/>
              </a:ext>
            </a:extLst>
          </p:cNvPr>
          <p:cNvSpPr txBox="1"/>
          <p:nvPr/>
        </p:nvSpPr>
        <p:spPr>
          <a:xfrm>
            <a:off x="273377" y="5926388"/>
            <a:ext cx="859724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NATO AGS RQ-4D Phoenix, European version of the Northrop Grumman Global Hawk,  assigned to the Alliance Ground Surveillance group (2015)</a:t>
            </a:r>
          </a:p>
          <a:p>
            <a:pPr algn="r"/>
            <a:r>
              <a:rPr lang="en-US" sz="1400" i="1" dirty="0"/>
              <a:t>(US Air Force/Chris </a:t>
            </a:r>
            <a:r>
              <a:rPr lang="en-US" sz="1400" i="1" dirty="0" err="1"/>
              <a:t>Okula</a:t>
            </a:r>
            <a:r>
              <a:rPr lang="en-US" sz="1400" i="1" dirty="0"/>
              <a:t>)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171782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115"/>
    </mc:Choice>
    <mc:Fallback xmlns="">
      <p:transition spd="slow" advTm="36611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Unmanned aircraft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65739"/>
          </a:xfrm>
        </p:spPr>
        <p:txBody>
          <a:bodyPr/>
          <a:lstStyle/>
          <a:p>
            <a:r>
              <a:rPr lang="en-GB" dirty="0"/>
              <a:t>Body	</a:t>
            </a:r>
          </a:p>
          <a:p>
            <a:pPr lvl="1"/>
            <a:r>
              <a:rPr lang="en-GB" dirty="0"/>
              <a:t>May be traditional winged aircraft or tailless quadcopter</a:t>
            </a:r>
          </a:p>
          <a:p>
            <a:r>
              <a:rPr lang="en-GB" dirty="0"/>
              <a:t>Power supply/batteries</a:t>
            </a:r>
          </a:p>
          <a:p>
            <a:pPr lvl="1"/>
            <a:r>
              <a:rPr lang="en-GB" dirty="0"/>
              <a:t>Small units use Li-Po batteries, while large units use traditional aircraft engine systems</a:t>
            </a:r>
          </a:p>
          <a:p>
            <a:r>
              <a:rPr lang="en-GB" dirty="0"/>
              <a:t>Computing systems</a:t>
            </a:r>
          </a:p>
          <a:p>
            <a:pPr lvl="1"/>
            <a:r>
              <a:rPr lang="en-GB" dirty="0"/>
              <a:t>Runs a real-time system called the </a:t>
            </a:r>
            <a:r>
              <a:rPr lang="en-GB" i="1" dirty="0"/>
              <a:t>flight stack</a:t>
            </a:r>
            <a:endParaRPr lang="en-GB" dirty="0"/>
          </a:p>
          <a:p>
            <a:r>
              <a:rPr lang="en-GB" dirty="0"/>
              <a:t>Sensors</a:t>
            </a:r>
          </a:p>
          <a:p>
            <a:pPr lvl="1"/>
            <a:r>
              <a:rPr lang="en-GB" dirty="0"/>
              <a:t>Position and movement sensors</a:t>
            </a:r>
          </a:p>
          <a:p>
            <a:pPr lvl="1"/>
            <a:r>
              <a:rPr lang="en-GB" dirty="0"/>
              <a:t>Non-cooperative sensors detect targets and are used for separation assurance and collision control</a:t>
            </a:r>
          </a:p>
          <a:p>
            <a:pPr lvl="1"/>
            <a:r>
              <a:rPr lang="en-GB" dirty="0"/>
              <a:t>Gyroscopes, accelerometers, compass, barometer, GPS…</a:t>
            </a:r>
          </a:p>
          <a:p>
            <a:r>
              <a:rPr lang="en-GB" dirty="0"/>
              <a:t>Actuators</a:t>
            </a:r>
          </a:p>
          <a:p>
            <a:pPr lvl="1"/>
            <a:r>
              <a:rPr lang="en-GB" dirty="0"/>
              <a:t>Speed controllers, servomotors, payload activation</a:t>
            </a:r>
          </a:p>
        </p:txBody>
      </p:sp>
    </p:spTree>
    <p:extLst>
      <p:ext uri="{BB962C8B-B14F-4D97-AF65-F5344CB8AC3E}">
        <p14:creationId xmlns:p14="http://schemas.microsoft.com/office/powerpoint/2010/main" val="411880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338"/>
    </mc:Choice>
    <mc:Fallback xmlns="">
      <p:transition spd="slow" advTm="29933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Unmanned aircraft System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17" y="1108075"/>
            <a:ext cx="7845116" cy="4914900"/>
          </a:xfrm>
        </p:spPr>
      </p:pic>
      <p:sp>
        <p:nvSpPr>
          <p:cNvPr id="5" name="TextBox 4"/>
          <p:cNvSpPr txBox="1"/>
          <p:nvPr/>
        </p:nvSpPr>
        <p:spPr>
          <a:xfrm>
            <a:off x="1386854" y="6242034"/>
            <a:ext cx="723787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By </a:t>
            </a:r>
            <a:r>
              <a:rPr lang="en-GB" sz="1100" dirty="0" err="1"/>
              <a:t>Maxorazon</a:t>
            </a:r>
            <a:r>
              <a:rPr lang="en-GB" sz="1100" dirty="0"/>
              <a:t> - Own work, CC BY-SA 4.0, https://commons.wikimedia.org/w/index.php?curid=46770255</a:t>
            </a:r>
          </a:p>
        </p:txBody>
      </p:sp>
    </p:spTree>
    <p:extLst>
      <p:ext uri="{BB962C8B-B14F-4D97-AF65-F5344CB8AC3E}">
        <p14:creationId xmlns:p14="http://schemas.microsoft.com/office/powerpoint/2010/main" val="339096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62"/>
    </mc:Choice>
    <mc:Fallback xmlns="">
      <p:transition spd="slow" advTm="7716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Unmanned Aircraft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56313"/>
          </a:xfrm>
        </p:spPr>
        <p:txBody>
          <a:bodyPr/>
          <a:lstStyle/>
          <a:p>
            <a:r>
              <a:rPr lang="en-GB" dirty="0"/>
              <a:t>Software</a:t>
            </a:r>
          </a:p>
          <a:p>
            <a:pPr lvl="1"/>
            <a:r>
              <a:rPr lang="en-GB" dirty="0"/>
              <a:t>Firmware – time-critical machine code for process execution</a:t>
            </a:r>
          </a:p>
          <a:p>
            <a:pPr lvl="1"/>
            <a:r>
              <a:rPr lang="en-GB" dirty="0"/>
              <a:t>Middleware – time-critical code for flight control, navigation </a:t>
            </a:r>
            <a:r>
              <a:rPr lang="en-GB" dirty="0" err="1"/>
              <a:t>etc</a:t>
            </a:r>
            <a:endParaRPr lang="en-GB" dirty="0"/>
          </a:p>
          <a:p>
            <a:pPr lvl="1"/>
            <a:r>
              <a:rPr lang="en-GB" dirty="0"/>
              <a:t>OS – Computationally intensive systems for optic flow, obstacle avoidance, decision-making, SLAM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Communications</a:t>
            </a:r>
          </a:p>
          <a:p>
            <a:pPr lvl="1"/>
            <a:r>
              <a:rPr lang="en-GB" dirty="0"/>
              <a:t>A UAS includes the ground-based elements of the gestalt system</a:t>
            </a:r>
          </a:p>
          <a:p>
            <a:pPr lvl="2"/>
            <a:r>
              <a:rPr lang="en-GB" dirty="0"/>
              <a:t>‘Ground’ may also include satellite or another aircraft</a:t>
            </a:r>
          </a:p>
          <a:p>
            <a:pPr lvl="1"/>
            <a:r>
              <a:rPr lang="en-GB" dirty="0"/>
              <a:t>Most UAVs use an RF system connected to the computer system to control the avionics and any payload</a:t>
            </a:r>
          </a:p>
          <a:p>
            <a:pPr lvl="1"/>
            <a:r>
              <a:rPr lang="en-GB" dirty="0"/>
              <a:t>Uplink sends commands</a:t>
            </a:r>
          </a:p>
          <a:p>
            <a:pPr lvl="1"/>
            <a:r>
              <a:rPr lang="en-GB" dirty="0"/>
              <a:t>Downlink receives telemetry, real-time video</a:t>
            </a:r>
          </a:p>
          <a:p>
            <a:pPr lvl="1"/>
            <a:r>
              <a:rPr lang="en-GB" dirty="0"/>
              <a:t>May also use GPS and direct communications links via satellite</a:t>
            </a:r>
          </a:p>
        </p:txBody>
      </p:sp>
    </p:spTree>
    <p:extLst>
      <p:ext uri="{BB962C8B-B14F-4D97-AF65-F5344CB8AC3E}">
        <p14:creationId xmlns:p14="http://schemas.microsoft.com/office/powerpoint/2010/main" val="41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024"/>
    </mc:Choice>
    <mc:Fallback xmlns="">
      <p:transition spd="slow" advTm="29102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37459"/>
          </a:xfrm>
        </p:spPr>
        <p:txBody>
          <a:bodyPr/>
          <a:lstStyle/>
          <a:p>
            <a:r>
              <a:rPr lang="en-GB" dirty="0"/>
              <a:t>UAVs are classed as either remotely-piloted aircraft or fully autonomous</a:t>
            </a:r>
          </a:p>
          <a:p>
            <a:pPr lvl="1"/>
            <a:r>
              <a:rPr lang="en-GB" dirty="0"/>
              <a:t>In practice some have limited autonomy, e.g. may have altitude control or autonomous return-to-base capability</a:t>
            </a:r>
          </a:p>
          <a:p>
            <a:r>
              <a:rPr lang="en-GB" dirty="0"/>
              <a:t>Autonomous control uses hierarchical control systems based on scripts, finite state machines, behaviour trees and hierarchical task planners</a:t>
            </a:r>
          </a:p>
          <a:p>
            <a:pPr lvl="1"/>
            <a:r>
              <a:rPr lang="en-GB" dirty="0"/>
              <a:t>Path planning, motion planning, trajectory regulation</a:t>
            </a:r>
          </a:p>
          <a:p>
            <a:r>
              <a:rPr lang="en-GB" dirty="0"/>
              <a:t>Simultaneous localisation and mapping (SLAM)</a:t>
            </a:r>
          </a:p>
          <a:p>
            <a:pPr lvl="1"/>
            <a:r>
              <a:rPr lang="en-GB" dirty="0"/>
              <a:t>Combines </a:t>
            </a:r>
            <a:r>
              <a:rPr lang="en-GB" dirty="0" err="1"/>
              <a:t>odometry</a:t>
            </a:r>
            <a:r>
              <a:rPr lang="en-GB" dirty="0"/>
              <a:t> and external data to create a 3D model of the surroundings of the UAV</a:t>
            </a:r>
          </a:p>
          <a:p>
            <a:pPr lvl="1"/>
            <a:r>
              <a:rPr lang="en-GB" dirty="0"/>
              <a:t>Only necessary at low-altitude</a:t>
            </a:r>
          </a:p>
          <a:p>
            <a:pPr lvl="1"/>
            <a:r>
              <a:rPr lang="en-GB" dirty="0"/>
              <a:t>May use optic flow (visual cameras), </a:t>
            </a:r>
            <a:r>
              <a:rPr lang="en-GB" dirty="0" err="1"/>
              <a:t>lidar</a:t>
            </a:r>
            <a:r>
              <a:rPr lang="en-GB" dirty="0"/>
              <a:t>, radar or sonar sensors</a:t>
            </a:r>
          </a:p>
        </p:txBody>
      </p:sp>
    </p:spTree>
    <p:extLst>
      <p:ext uri="{BB962C8B-B14F-4D97-AF65-F5344CB8AC3E}">
        <p14:creationId xmlns:p14="http://schemas.microsoft.com/office/powerpoint/2010/main" val="217775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709"/>
    </mc:Choice>
    <mc:Fallback xmlns="">
      <p:transition spd="slow" advTm="28470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FBD33-97DD-C552-F1B1-AC0CCCF14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Autonomous systems for UAVs</a:t>
            </a:r>
            <a:endParaRPr lang="en-GB" dirty="0"/>
          </a:p>
        </p:txBody>
      </p:sp>
      <p:pic>
        <p:nvPicPr>
          <p:cNvPr id="4098" name="Picture 2" descr="undefined">
            <a:extLst>
              <a:ext uri="{FF2B5EF4-FFF2-40B4-BE49-F238E27FC236}">
                <a16:creationId xmlns:a16="http://schemas.microsoft.com/office/drawing/2014/main" id="{AB44CE0F-C9A6-B7A1-9188-960E2C6883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8" y="1111966"/>
            <a:ext cx="7515727" cy="550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83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064"/>
    </mc:Choice>
    <mc:Fallback xmlns="">
      <p:transition spd="slow" advTm="273064"/>
    </mc:Fallback>
  </mc:AlternateContent>
  <p:extLst>
    <p:ext uri="{3A86A75C-4F4B-4683-9AE1-C65F6400EC91}">
      <p14:laserTraceLst xmlns:p14="http://schemas.microsoft.com/office/powerpoint/2010/main">
        <p14:tracePtLst>
          <p14:tracePt t="172196" x="3708400" y="6121400"/>
          <p14:tracePt t="172501" x="3403600" y="6176963"/>
          <p14:tracePt t="172506" x="3432175" y="5940425"/>
          <p14:tracePt t="172518" x="3489325" y="5675313"/>
          <p14:tracePt t="172521" x="3508375" y="5467350"/>
          <p14:tracePt t="172533" x="3517900" y="5372100"/>
          <p14:tracePt t="172539" x="3536950" y="5230813"/>
          <p14:tracePt t="172552" x="3565525" y="4824413"/>
          <p14:tracePt t="172571" x="3592513" y="4568825"/>
          <p14:tracePt t="172584" x="3640138" y="4284663"/>
          <p14:tracePt t="172589" x="3659188" y="4143375"/>
          <p14:tracePt t="172600" x="3668713" y="3992563"/>
          <p14:tracePt t="172603" x="3668713" y="3859213"/>
          <p14:tracePt t="172618" x="3668713" y="3746500"/>
          <p14:tracePt t="172633" x="3697288" y="3584575"/>
          <p14:tracePt t="172650" x="3697288" y="3414713"/>
          <p14:tracePt t="172653" x="3697288" y="3319463"/>
          <p14:tracePt t="172666" x="3697288" y="3244850"/>
          <p14:tracePt t="172669" x="3697288" y="3197225"/>
          <p14:tracePt t="172686" x="3697288" y="3149600"/>
          <p14:tracePt t="172699" x="3697288" y="3101975"/>
          <p14:tracePt t="172719" x="3697288" y="3055938"/>
          <p14:tracePt t="172723" x="3697288" y="3008313"/>
          <p14:tracePt t="172734" x="3697288" y="2951163"/>
          <p14:tracePt t="172750" x="3697288" y="2874963"/>
          <p14:tracePt t="172767" x="3697288" y="2828925"/>
          <p14:tracePt t="172771" x="3687763" y="2809875"/>
          <p14:tracePt t="172784" x="3678238" y="2781300"/>
          <p14:tracePt t="172789" x="3668713" y="2743200"/>
          <p14:tracePt t="172813" x="3621088" y="2592388"/>
          <p14:tracePt t="172816" x="3611563" y="2535238"/>
          <p14:tracePt t="172823" x="3592513" y="2439988"/>
          <p14:tracePt t="172835" x="3584575" y="2393950"/>
          <p14:tracePt t="172839" x="3575050" y="2327275"/>
          <p14:tracePt t="172853" x="3575050" y="2260600"/>
          <p14:tracePt t="172869" x="3565525" y="2212975"/>
          <p14:tracePt t="172884" x="3556000" y="2184400"/>
          <p14:tracePt t="172901" x="3556000" y="2174875"/>
          <p14:tracePt t="172905" x="3536950" y="2174875"/>
          <p14:tracePt t="172924" x="3527425" y="2174875"/>
          <p14:tracePt t="172934" x="3517900" y="2174875"/>
          <p14:tracePt t="172950" x="3508375" y="2174875"/>
          <p14:tracePt t="172966" x="3489325" y="2174875"/>
          <p14:tracePt t="172970" x="3470275" y="2174875"/>
          <p14:tracePt t="172996" x="3441700" y="2174875"/>
          <p14:tracePt t="172999" x="3432175" y="2184400"/>
          <p14:tracePt t="173005" x="3422650" y="2184400"/>
          <p14:tracePt t="173016" x="3413125" y="2184400"/>
          <p14:tracePt t="173036" x="3384550" y="2184400"/>
          <p14:tracePt t="173051" x="3375025" y="2184400"/>
          <p14:tracePt t="173124" x="3375025" y="2193925"/>
          <p14:tracePt t="173138" x="3375025" y="2203450"/>
          <p14:tracePt t="173157" x="3375025" y="2212975"/>
          <p14:tracePt t="173175" x="3375025" y="2241550"/>
          <p14:tracePt t="173187" x="3375025" y="2251075"/>
          <p14:tracePt t="173193" x="3375025" y="2260600"/>
          <p14:tracePt t="173203" x="3375025" y="2270125"/>
          <p14:tracePt t="173211" x="3375025" y="2279650"/>
          <p14:tracePt t="173217" x="3394075" y="2279650"/>
          <p14:tracePt t="173221" x="3413125" y="2289175"/>
          <p14:tracePt t="173229" x="3441700" y="2298700"/>
          <p14:tracePt t="173236" x="3460750" y="2317750"/>
          <p14:tracePt t="173250" x="3498850" y="2327275"/>
          <p14:tracePt t="173266" x="3527425" y="2346325"/>
          <p14:tracePt t="173283" x="3536950" y="2355850"/>
          <p14:tracePt t="173286" x="3546475" y="2355850"/>
          <p14:tracePt t="173302" x="3575050" y="2355850"/>
          <p14:tracePt t="173317" x="3584575" y="2365375"/>
          <p14:tracePt t="173334" x="3602038" y="2365375"/>
          <p14:tracePt t="173353" x="3621088" y="2365375"/>
          <p14:tracePt t="173358" x="3630613" y="2365375"/>
          <p14:tracePt t="173366" x="3649663" y="2374900"/>
          <p14:tracePt t="173383" x="3659188" y="2384425"/>
          <p14:tracePt t="173387" x="3668713" y="2384425"/>
          <p14:tracePt t="173401" x="3678238" y="2393950"/>
          <p14:tracePt t="173404" x="3687763" y="2411413"/>
          <p14:tracePt t="173418" x="3706813" y="2430463"/>
          <p14:tracePt t="173435" x="3725863" y="2449513"/>
          <p14:tracePt t="173452" x="3744913" y="2459038"/>
          <p14:tracePt t="173466" x="3763963" y="2478088"/>
          <p14:tracePt t="173469" x="3763963" y="2497138"/>
          <p14:tracePt t="173485" x="3763963" y="2516188"/>
          <p14:tracePt t="173500" x="3773488" y="2525713"/>
          <p14:tracePt t="173572" x="3763963" y="2525713"/>
          <p14:tracePt t="173578" x="3754438" y="2525713"/>
          <p14:tracePt t="173588" x="3744913" y="2525713"/>
          <p14:tracePt t="173601" x="3697288" y="2525713"/>
          <p14:tracePt t="173619" x="3659188" y="2516188"/>
          <p14:tracePt t="173634" x="3602038" y="2516188"/>
          <p14:tracePt t="173638" x="3584575" y="2516188"/>
          <p14:tracePt t="173649" x="3565525" y="2516188"/>
          <p14:tracePt t="173653" x="3556000" y="2516188"/>
          <p14:tracePt t="173667" x="3536950" y="2516188"/>
          <p14:tracePt t="173685" x="3517900" y="2516188"/>
          <p14:tracePt t="173701" x="3508375" y="2516188"/>
          <p14:tracePt t="174395" x="3498850" y="2516188"/>
          <p14:tracePt t="174404" x="3498850" y="2506663"/>
          <p14:tracePt t="174647" x="3479800" y="2506663"/>
          <p14:tracePt t="174661" x="3394075" y="2478088"/>
          <p14:tracePt t="174672" x="3319463" y="2468563"/>
          <p14:tracePt t="174682" x="3195638" y="2459038"/>
          <p14:tracePt t="174691" x="3140075" y="2459038"/>
          <p14:tracePt t="174695" x="3111500" y="2459038"/>
          <p14:tracePt t="174702" x="3092450" y="2459038"/>
          <p14:tracePt t="174721" x="3035300" y="2459038"/>
          <p14:tracePt t="174738" x="3006725" y="2459038"/>
          <p14:tracePt t="174742" x="2987675" y="2459038"/>
          <p14:tracePt t="174754" x="2940050" y="2459038"/>
          <p14:tracePt t="174768" x="2874963" y="2430463"/>
          <p14:tracePt t="174784" x="2751138" y="2401888"/>
          <p14:tracePt t="174801" x="2647950" y="2401888"/>
          <p14:tracePt t="174818" x="2562225" y="2401888"/>
          <p14:tracePt t="174835" x="2497138" y="2401888"/>
          <p14:tracePt t="174851" x="2468563" y="2401888"/>
          <p14:tracePt t="174868" x="2449513" y="2401888"/>
          <p14:tracePt t="174871" x="2430463" y="2401888"/>
          <p14:tracePt t="174883" x="2411413" y="2401888"/>
          <p14:tracePt t="174886" x="2392363" y="2401888"/>
          <p14:tracePt t="174902" x="2354263" y="2401888"/>
          <p14:tracePt t="174919" x="2306638" y="2401888"/>
          <p14:tracePt t="174934" x="2260600" y="2401888"/>
          <p14:tracePt t="174950" x="2184400" y="2401888"/>
          <p14:tracePt t="174954" x="2155825" y="2401888"/>
          <p14:tracePt t="174969" x="2089150" y="2420938"/>
          <p14:tracePt t="174985" x="2052638" y="2439988"/>
          <p14:tracePt t="174988" x="2033588" y="2449513"/>
          <p14:tracePt t="175005" x="1985963" y="2468563"/>
          <p14:tracePt t="175018" x="1947863" y="2487613"/>
          <p14:tracePt t="175034" x="1900238" y="2497138"/>
          <p14:tracePt t="175049" x="1881188" y="2506663"/>
          <p14:tracePt t="175067" x="1862138" y="2506663"/>
          <p14:tracePt t="175072" x="1852613" y="2506663"/>
          <p14:tracePt t="175085" x="1844675" y="2506663"/>
          <p14:tracePt t="175122" x="1844675" y="2516188"/>
          <p14:tracePt t="175254" x="1852613" y="2516188"/>
          <p14:tracePt t="175260" x="1862138" y="2516188"/>
          <p14:tracePt t="175268" x="1871663" y="2516188"/>
          <p14:tracePt t="175285" x="1890713" y="2506663"/>
          <p14:tracePt t="175301" x="1900238" y="2497138"/>
          <p14:tracePt t="175316" x="1928813" y="2478088"/>
          <p14:tracePt t="175320" x="1938338" y="2468563"/>
          <p14:tracePt t="175334" x="1957388" y="2468563"/>
          <p14:tracePt t="175355" x="1957388" y="2459038"/>
          <p14:tracePt t="175370" x="1957388" y="2449513"/>
          <p14:tracePt t="175385" x="1957388" y="2439988"/>
          <p14:tracePt t="175400" x="1957388" y="2430463"/>
          <p14:tracePt t="175419" x="1957388" y="2411413"/>
          <p14:tracePt t="175445" x="1957388" y="2401888"/>
          <p14:tracePt t="175478" x="1947863" y="2401888"/>
          <p14:tracePt t="175494" x="1909763" y="2401888"/>
          <p14:tracePt t="175502" x="1890713" y="2411413"/>
          <p14:tracePt t="175509" x="1871663" y="2420938"/>
          <p14:tracePt t="175513" x="1852613" y="2420938"/>
          <p14:tracePt t="175521" x="1844675" y="2420938"/>
          <p14:tracePt t="175536" x="1825625" y="2420938"/>
          <p14:tracePt t="175553" x="1806575" y="2420938"/>
          <p14:tracePt t="175557" x="1797050" y="2420938"/>
          <p14:tracePt t="175584" x="1797050" y="2439988"/>
          <p14:tracePt t="175607" x="1816100" y="2449513"/>
          <p14:tracePt t="175617" x="1844675" y="2449513"/>
          <p14:tracePt t="175621" x="1862138" y="2449513"/>
          <p14:tracePt t="175632" x="1881188" y="2449513"/>
          <p14:tracePt t="175637" x="1900238" y="2449513"/>
          <p14:tracePt t="175642" x="1928813" y="2449513"/>
          <p14:tracePt t="175649" x="1947863" y="2449513"/>
          <p14:tracePt t="175656" x="1966913" y="2449513"/>
          <p14:tracePt t="175666" x="1985963" y="2449513"/>
          <p14:tracePt t="175683" x="2033588" y="2449513"/>
          <p14:tracePt t="175687" x="2052638" y="2449513"/>
          <p14:tracePt t="175701" x="2062163" y="2449513"/>
          <p14:tracePt t="175719" x="2079625" y="2449513"/>
          <p14:tracePt t="175734" x="2079625" y="2430463"/>
          <p14:tracePt t="175750" x="2089150" y="2420938"/>
          <p14:tracePt t="175756" x="2089150" y="2411413"/>
          <p14:tracePt t="175767" x="2089150" y="2401888"/>
          <p14:tracePt t="175783" x="2089150" y="2384425"/>
          <p14:tracePt t="175800" x="2089150" y="2365375"/>
          <p14:tracePt t="175804" x="2079625" y="2346325"/>
          <p14:tracePt t="175820" x="2062163" y="2346325"/>
          <p14:tracePt t="175834" x="2052638" y="2346325"/>
          <p14:tracePt t="175850" x="2005013" y="2346325"/>
          <p14:tracePt t="175866" x="1985963" y="2365375"/>
          <p14:tracePt t="175870" x="1976438" y="2374900"/>
          <p14:tracePt t="175885" x="1957388" y="2393950"/>
          <p14:tracePt t="175900" x="1947863" y="2401888"/>
          <p14:tracePt t="175916" x="1919288" y="2401888"/>
          <p14:tracePt t="175936" x="1919288" y="2411413"/>
          <p14:tracePt t="175979" x="1947863" y="2411413"/>
          <p14:tracePt t="175987" x="1985963" y="2420938"/>
          <p14:tracePt t="175999" x="2070100" y="2430463"/>
          <p14:tracePt t="176002" x="2127250" y="2430463"/>
          <p14:tracePt t="176019" x="2232025" y="2449513"/>
          <p14:tracePt t="176033" x="2297113" y="2449513"/>
          <p14:tracePt t="176053" x="2316163" y="2459038"/>
          <p14:tracePt t="176058" x="2325688" y="2459038"/>
          <p14:tracePt t="176069" x="2335213" y="2459038"/>
          <p14:tracePt t="176171" x="2325688" y="2459038"/>
          <p14:tracePt t="176186" x="2306638" y="2459038"/>
          <p14:tracePt t="176193" x="2279650" y="2459038"/>
          <p14:tracePt t="176199" x="2260600" y="2459038"/>
          <p14:tracePt t="176216" x="2232025" y="2459038"/>
          <p14:tracePt t="176234" x="2212975" y="2459038"/>
          <p14:tracePt t="176237" x="2193925" y="2459038"/>
          <p14:tracePt t="176252" x="2184400" y="2459038"/>
          <p14:tracePt t="176268" x="2165350" y="2459038"/>
          <p14:tracePt t="176283" x="2146300" y="2459038"/>
          <p14:tracePt t="176300" x="2136775" y="2459038"/>
          <p14:tracePt t="176400" x="2127250" y="2459038"/>
          <p14:tracePt t="176421" x="2108200" y="2459038"/>
          <p14:tracePt t="176428" x="2098675" y="2459038"/>
          <p14:tracePt t="176435" x="2089150" y="2459038"/>
          <p14:tracePt t="176451" x="2070100" y="2459038"/>
          <p14:tracePt t="176466" x="2062163" y="2468563"/>
          <p14:tracePt t="176483" x="2043113" y="2487613"/>
          <p14:tracePt t="176486" x="2024063" y="2487613"/>
          <p14:tracePt t="176501" x="1995488" y="2487613"/>
          <p14:tracePt t="176516" x="1985963" y="2487613"/>
          <p14:tracePt t="176534" x="1966913" y="2487613"/>
          <p14:tracePt t="176538" x="1957388" y="2487613"/>
          <p14:tracePt t="176553" x="1938338" y="2487613"/>
          <p14:tracePt t="176562" x="1928813" y="2487613"/>
          <p14:tracePt t="176567" x="1919288" y="2487613"/>
          <p14:tracePt t="176573" x="1909763" y="2487613"/>
          <p14:tracePt t="176587" x="1900238" y="2487613"/>
          <p14:tracePt t="177897" x="1957388" y="2478088"/>
          <p14:tracePt t="177905" x="2062163" y="2449513"/>
          <p14:tracePt t="177920" x="2571750" y="2384425"/>
          <p14:tracePt t="177926" x="2798763" y="2327275"/>
          <p14:tracePt t="177937" x="2987675" y="2298700"/>
          <p14:tracePt t="177951" x="3697288" y="2241550"/>
          <p14:tracePt t="177966" x="4037013" y="2241550"/>
          <p14:tracePt t="177970" x="4302125" y="2260600"/>
          <p14:tracePt t="177986" x="4718050" y="2298700"/>
          <p14:tracePt t="178002" x="5116513" y="2327275"/>
          <p14:tracePt t="178017" x="5597525" y="2365375"/>
          <p14:tracePt t="178021" x="5749925" y="2365375"/>
          <p14:tracePt t="178035" x="6230938" y="2327275"/>
          <p14:tracePt t="178050" x="6477000" y="2308225"/>
          <p14:tracePt t="178069" x="6732588" y="2298700"/>
          <p14:tracePt t="178073" x="6846888" y="2298700"/>
          <p14:tracePt t="178084" x="6978650" y="2279650"/>
          <p14:tracePt t="178087" x="7073900" y="2279650"/>
          <p14:tracePt t="178101" x="7177088" y="2270125"/>
          <p14:tracePt t="178117" x="7243763" y="2270125"/>
          <p14:tracePt t="178133" x="7308850" y="2270125"/>
          <p14:tracePt t="178150" x="7404100" y="2260600"/>
          <p14:tracePt t="178153" x="7442200" y="2260600"/>
          <p14:tracePt t="178168" x="7508875" y="2260600"/>
          <p14:tracePt t="178184" x="7612063" y="2260600"/>
          <p14:tracePt t="178200" x="7697788" y="2260600"/>
          <p14:tracePt t="178203" x="7734300" y="2260600"/>
          <p14:tracePt t="178217" x="7781925" y="2260600"/>
          <p14:tracePt t="178220" x="7810500" y="2270125"/>
          <p14:tracePt t="178239" x="7886700" y="2289175"/>
          <p14:tracePt t="178242" x="7905750" y="2298700"/>
          <p14:tracePt t="178250" x="7924800" y="2308225"/>
          <p14:tracePt t="178255" x="7943850" y="2327275"/>
          <p14:tracePt t="178267" x="7961313" y="2336800"/>
          <p14:tracePt t="178271" x="7970838" y="2346325"/>
          <p14:tracePt t="178286" x="7989888" y="2365375"/>
          <p14:tracePt t="178300" x="7989888" y="2384425"/>
          <p14:tracePt t="178317" x="7989888" y="2393950"/>
          <p14:tracePt t="178321" x="7989888" y="2401888"/>
          <p14:tracePt t="178333" x="7980363" y="2411413"/>
          <p14:tracePt t="178337" x="7970838" y="2420938"/>
          <p14:tracePt t="178362" x="7943850" y="2487613"/>
          <p14:tracePt t="178367" x="7924800" y="2497138"/>
          <p14:tracePt t="178374" x="7905750" y="2506663"/>
          <p14:tracePt t="178385" x="7896225" y="2516188"/>
          <p14:tracePt t="178390" x="7867650" y="2525713"/>
          <p14:tracePt t="178400" x="7848600" y="2535238"/>
          <p14:tracePt t="178403" x="7829550" y="2544763"/>
          <p14:tracePt t="178418" x="7753350" y="2563813"/>
          <p14:tracePt t="178435" x="7697788" y="2563813"/>
          <p14:tracePt t="178451" x="7640638" y="2563813"/>
          <p14:tracePt t="178454" x="7621588" y="2563813"/>
          <p14:tracePt t="178468" x="7612063" y="2563813"/>
          <p14:tracePt t="178473" x="7602538" y="2563813"/>
          <p14:tracePt t="178485" x="7573963" y="2563813"/>
          <p14:tracePt t="178499" x="7564438" y="2563813"/>
          <p14:tracePt t="178516" x="7545388" y="2563813"/>
          <p14:tracePt t="178535" x="7545388" y="2544763"/>
          <p14:tracePt t="178550" x="7545388" y="2506663"/>
          <p14:tracePt t="178570" x="7545388" y="2459038"/>
          <p14:tracePt t="178572" x="7554913" y="2430463"/>
          <p14:tracePt t="178587" x="7612063" y="2374900"/>
          <p14:tracePt t="178602" x="7650163" y="2336800"/>
          <p14:tracePt t="178619" x="7678738" y="2308225"/>
          <p14:tracePt t="178632" x="7707313" y="2298700"/>
          <p14:tracePt t="178696" x="7697788" y="2317750"/>
          <p14:tracePt t="178704" x="7688263" y="2327275"/>
          <p14:tracePt t="178718" x="7659688" y="2336800"/>
          <p14:tracePt t="178733" x="7564438" y="2374900"/>
          <p14:tracePt t="178750" x="7508875" y="2401888"/>
          <p14:tracePt t="178766" x="7442200" y="2430463"/>
          <p14:tracePt t="178785" x="7385050" y="2459038"/>
          <p14:tracePt t="178802" x="7366000" y="2468563"/>
          <p14:tracePt t="178818" x="7356475" y="2487613"/>
          <p14:tracePt t="178836" x="7346950" y="2497138"/>
          <p14:tracePt t="181546" x="7281863" y="2497138"/>
          <p14:tracePt t="181555" x="7205663" y="2497138"/>
          <p14:tracePt t="181568" x="7016750" y="2497138"/>
          <p14:tracePt t="181574" x="6846888" y="2497138"/>
          <p14:tracePt t="181583" x="6656388" y="2497138"/>
          <p14:tracePt t="181600" x="6373813" y="2497138"/>
          <p14:tracePt t="181616" x="5948363" y="2497138"/>
          <p14:tracePt t="181620" x="5740400" y="2497138"/>
          <p14:tracePt t="181634" x="5494338" y="2497138"/>
          <p14:tracePt t="181651" x="5191125" y="2516188"/>
          <p14:tracePt t="181667" x="4926013" y="2525713"/>
          <p14:tracePt t="181670" x="4832350" y="2544763"/>
          <p14:tracePt t="181684" x="4689475" y="2563813"/>
          <p14:tracePt t="181701" x="4454525" y="2582863"/>
          <p14:tracePt t="181717" x="4244975" y="2611438"/>
          <p14:tracePt t="181721" x="4160838" y="2638425"/>
          <p14:tracePt t="181733" x="4122738" y="2647950"/>
          <p14:tracePt t="181736" x="4056063" y="2657475"/>
          <p14:tracePt t="181751" x="3971925" y="2686050"/>
          <p14:tracePt t="181766" x="3895725" y="2705100"/>
          <p14:tracePt t="181786" x="3810000" y="2714625"/>
          <p14:tracePt t="181800" x="3744913" y="2724150"/>
          <p14:tracePt t="181804" x="3725863" y="2724150"/>
          <p14:tracePt t="181819" x="3706813" y="2724150"/>
          <p14:tracePt t="181832" x="3687763" y="2724150"/>
          <p14:tracePt t="181850" x="3659188" y="2743200"/>
          <p14:tracePt t="181870" x="3630613" y="2762250"/>
          <p14:tracePt t="181884" x="3621088" y="2771775"/>
          <p14:tracePt t="181900" x="3592513" y="2771775"/>
          <p14:tracePt t="181917" x="3565525" y="2790825"/>
          <p14:tracePt t="181920" x="3556000" y="2800350"/>
          <p14:tracePt t="181935" x="3546475" y="2819400"/>
          <p14:tracePt t="181951" x="3517900" y="2857500"/>
          <p14:tracePt t="181966" x="3498850" y="2884488"/>
          <p14:tracePt t="181970" x="3479800" y="2903538"/>
          <p14:tracePt t="181985" x="3470275" y="2922588"/>
          <p14:tracePt t="181989" x="3460750" y="2951163"/>
          <p14:tracePt t="182001" x="3441700" y="2989263"/>
          <p14:tracePt t="182018" x="3413125" y="3065463"/>
          <p14:tracePt t="182033" x="3403600" y="3149600"/>
          <p14:tracePt t="182037" x="3403600" y="3197225"/>
          <p14:tracePt t="182050" x="3403600" y="3235325"/>
          <p14:tracePt t="182054" x="3403600" y="3292475"/>
          <p14:tracePt t="182069" x="3403600" y="3367088"/>
          <p14:tracePt t="182086" x="3403600" y="3414713"/>
          <p14:tracePt t="182104" x="3403600" y="3471863"/>
          <p14:tracePt t="182119" x="3460750" y="3509963"/>
          <p14:tracePt t="182134" x="3659188" y="3538538"/>
          <p14:tracePt t="182150" x="3829050" y="3556000"/>
          <p14:tracePt t="182165" x="3933825" y="3556000"/>
          <p14:tracePt t="182169" x="3962400" y="3556000"/>
          <p14:tracePt t="182184" x="4000500" y="3556000"/>
          <p14:tracePt t="182202" x="4046538" y="3546475"/>
          <p14:tracePt t="182217" x="4065588" y="3538538"/>
          <p14:tracePt t="182233" x="4075113" y="3538538"/>
          <p14:tracePt t="182236" x="4084638" y="3538538"/>
          <p14:tracePt t="182264" x="4084638" y="3529013"/>
          <p14:tracePt t="182279" x="4084638" y="3519488"/>
          <p14:tracePt t="182293" x="4084638" y="3509963"/>
          <p14:tracePt t="182302" x="4084638" y="3500438"/>
          <p14:tracePt t="182329" x="4084638" y="3481388"/>
          <p14:tracePt t="182338" x="4084638" y="3471863"/>
          <p14:tracePt t="182352" x="4084638" y="3462338"/>
          <p14:tracePt t="182369" x="4084638" y="3452813"/>
          <p14:tracePt t="182385" x="4075113" y="3443288"/>
          <p14:tracePt t="182400" x="4075113" y="3433763"/>
          <p14:tracePt t="182417" x="4065588" y="3433763"/>
          <p14:tracePt t="182435" x="4046538" y="3433763"/>
          <p14:tracePt t="182451" x="4027488" y="3433763"/>
          <p14:tracePt t="182466" x="4010025" y="3433763"/>
          <p14:tracePt t="182470" x="4000500" y="3433763"/>
          <p14:tracePt t="182483" x="3990975" y="3433763"/>
          <p14:tracePt t="182486" x="3981450" y="3433763"/>
          <p14:tracePt t="182500" x="3962400" y="3433763"/>
          <p14:tracePt t="182518" x="3943350" y="3433763"/>
          <p14:tracePt t="182522" x="3924300" y="3433763"/>
          <p14:tracePt t="182532" x="3914775" y="3433763"/>
          <p14:tracePt t="182536" x="3905250" y="3433763"/>
          <p14:tracePt t="182551" x="3895725" y="3433763"/>
          <p14:tracePt t="182569" x="3876675" y="3433763"/>
          <p14:tracePt t="182584" x="3867150" y="3433763"/>
          <p14:tracePt t="182631" x="3867150" y="3424238"/>
          <p14:tracePt t="182648" x="3867150" y="3414713"/>
          <p14:tracePt t="182654" x="3905250" y="3367088"/>
          <p14:tracePt t="182661" x="3924300" y="3348038"/>
          <p14:tracePt t="182669" x="3952875" y="3319463"/>
          <p14:tracePt t="182684" x="4000500" y="3273425"/>
          <p14:tracePt t="182700" x="4027488" y="3235325"/>
          <p14:tracePt t="182716" x="4056063" y="3178175"/>
          <p14:tracePt t="182720" x="4065588" y="3159125"/>
          <p14:tracePt t="182735" x="4084638" y="3130550"/>
          <p14:tracePt t="182751" x="4103688" y="3121025"/>
          <p14:tracePt t="182767" x="4122738" y="3092450"/>
          <p14:tracePt t="182770" x="4122738" y="3074988"/>
          <p14:tracePt t="182783" x="4122738" y="3065463"/>
          <p14:tracePt t="182786" x="4122738" y="3046413"/>
          <p14:tracePt t="182801" x="4122738" y="3036888"/>
          <p14:tracePt t="182818" x="4122738" y="3008313"/>
          <p14:tracePt t="182834" x="4103688" y="3008313"/>
          <p14:tracePt t="182850" x="3990975" y="3008313"/>
          <p14:tracePt t="182855" x="3876675" y="3008313"/>
          <p14:tracePt t="182870" x="3621088" y="3046413"/>
          <p14:tracePt t="182883" x="3422650" y="3101975"/>
          <p14:tracePt t="182900" x="3186113" y="3187700"/>
          <p14:tracePt t="182904" x="3063875" y="3235325"/>
          <p14:tracePt t="182920" x="2903538" y="3282950"/>
          <p14:tracePt t="182936" x="2827338" y="3319463"/>
          <p14:tracePt t="182950" x="2789238" y="3338513"/>
          <p14:tracePt t="182967" x="2760663" y="3338513"/>
          <p14:tracePt t="182971" x="2751138" y="3338513"/>
          <p14:tracePt t="182984" x="2741613" y="3338513"/>
          <p14:tracePt t="183001" x="2722563" y="3328988"/>
          <p14:tracePt t="183016" x="2705100" y="3292475"/>
          <p14:tracePt t="183033" x="2686050" y="3273425"/>
          <p14:tracePt t="183565" x="2657475" y="3273425"/>
          <p14:tracePt t="183571" x="2628900" y="3273425"/>
          <p14:tracePt t="183584" x="2552700" y="3263900"/>
          <p14:tracePt t="183589" x="2439988" y="3244850"/>
          <p14:tracePt t="183593" x="2344738" y="3235325"/>
          <p14:tracePt t="183603" x="2222500" y="3235325"/>
          <p14:tracePt t="183618" x="2070100" y="3235325"/>
          <p14:tracePt t="183634" x="2005013" y="3235325"/>
          <p14:tracePt t="183639" x="1966913" y="3235325"/>
          <p14:tracePt t="183651" x="1938338" y="3235325"/>
          <p14:tracePt t="183655" x="1900238" y="3235325"/>
          <p14:tracePt t="183670" x="1862138" y="3225800"/>
          <p14:tracePt t="183683" x="1825625" y="3225800"/>
          <p14:tracePt t="183700" x="1797050" y="3225800"/>
          <p14:tracePt t="183704" x="1778000" y="3225800"/>
          <p14:tracePt t="183721" x="1730375" y="3216275"/>
          <p14:tracePt t="183734" x="1682750" y="3197225"/>
          <p14:tracePt t="183752" x="1608138" y="3197225"/>
          <p14:tracePt t="183755" x="1579563" y="3197225"/>
          <p14:tracePt t="183768" x="1560513" y="3197225"/>
          <p14:tracePt t="183771" x="1512888" y="3197225"/>
          <p14:tracePt t="183784" x="1484313" y="3197225"/>
          <p14:tracePt t="183800" x="1427163" y="3197225"/>
          <p14:tracePt t="183816" x="1409700" y="3216275"/>
          <p14:tracePt t="183833" x="1371600" y="3216275"/>
          <p14:tracePt t="183837" x="1333500" y="3225800"/>
          <p14:tracePt t="183851" x="1314450" y="3235325"/>
          <p14:tracePt t="183867" x="1295400" y="3244850"/>
          <p14:tracePt t="183883" x="1276350" y="3244850"/>
          <p14:tracePt t="183900" x="1247775" y="3244850"/>
          <p14:tracePt t="183919" x="1228725" y="3254375"/>
          <p14:tracePt t="183934" x="1209675" y="3254375"/>
          <p14:tracePt t="183950" x="1192213" y="3254375"/>
          <p14:tracePt t="183954" x="1192213" y="3263900"/>
          <p14:tracePt t="183968" x="1163638" y="3263900"/>
          <p14:tracePt t="183986" x="1144588" y="3273425"/>
          <p14:tracePt t="183991" x="1135063" y="3273425"/>
          <p14:tracePt t="184005" x="1125538" y="3273425"/>
          <p14:tracePt t="184017" x="1116013" y="3273425"/>
          <p14:tracePt t="184021" x="1106488" y="3273425"/>
          <p14:tracePt t="184041" x="1096963" y="3273425"/>
          <p14:tracePt t="184050" x="1077913" y="3273425"/>
          <p14:tracePt t="184066" x="1068388" y="3273425"/>
          <p14:tracePt t="184148" x="1135063" y="3263900"/>
          <p14:tracePt t="184154" x="1192213" y="3235325"/>
          <p14:tracePt t="184169" x="1304925" y="3216275"/>
          <p14:tracePt t="184184" x="1371600" y="3206750"/>
          <p14:tracePt t="184201" x="1446213" y="3206750"/>
          <p14:tracePt t="184218" x="1608138" y="3206750"/>
          <p14:tracePt t="184233" x="1797050" y="3206750"/>
          <p14:tracePt t="184250" x="1976438" y="3235325"/>
          <p14:tracePt t="184255" x="2024063" y="3244850"/>
          <p14:tracePt t="184268" x="2079625" y="3254375"/>
          <p14:tracePt t="184272" x="2155825" y="3254375"/>
          <p14:tracePt t="184287" x="2354263" y="3282950"/>
          <p14:tracePt t="184302" x="2514600" y="3302000"/>
          <p14:tracePt t="184318" x="2581275" y="3311525"/>
          <p14:tracePt t="184321" x="2619375" y="3311525"/>
          <p14:tracePt t="184333" x="2638425" y="3311525"/>
          <p14:tracePt t="184336" x="2647950" y="3311525"/>
          <p14:tracePt t="184354" x="2676525" y="3311525"/>
          <p14:tracePt t="184367" x="2705100" y="3311525"/>
          <p14:tracePt t="184384" x="2722563" y="3311525"/>
          <p14:tracePt t="184402" x="2741613" y="3311525"/>
          <p14:tracePt t="184417" x="2751138" y="3311525"/>
          <p14:tracePt t="184477" x="2751138" y="3302000"/>
          <p14:tracePt t="184483" x="2751138" y="3292475"/>
          <p14:tracePt t="184497" x="2751138" y="3282950"/>
          <p14:tracePt t="184511" x="2751138" y="3273425"/>
          <p14:tracePt t="184520" x="2741613" y="3263900"/>
          <p14:tracePt t="184535" x="2722563" y="3244850"/>
          <p14:tracePt t="184550" x="2628900" y="3206750"/>
          <p14:tracePt t="184557" x="2533650" y="3197225"/>
          <p14:tracePt t="184567" x="2449513" y="3187700"/>
          <p14:tracePt t="184571" x="2373313" y="3187700"/>
          <p14:tracePt t="184584" x="2335213" y="3187700"/>
          <p14:tracePt t="184587" x="2279650" y="3187700"/>
          <p14:tracePt t="184602" x="2165350" y="3187700"/>
          <p14:tracePt t="184616" x="2024063" y="3187700"/>
          <p14:tracePt t="184632" x="1890713" y="3187700"/>
          <p14:tracePt t="184636" x="1844675" y="3187700"/>
          <p14:tracePt t="184651" x="1778000" y="3187700"/>
          <p14:tracePt t="184671" x="1739900" y="3197225"/>
          <p14:tracePt t="184674" x="1701800" y="3206750"/>
          <p14:tracePt t="184687" x="1692275" y="3216275"/>
          <p14:tracePt t="184699" x="1682750" y="3216275"/>
          <p14:tracePt t="184717" x="1654175" y="3235325"/>
          <p14:tracePt t="184751" x="1644650" y="3263900"/>
          <p14:tracePt t="184755" x="1654175" y="3263900"/>
          <p14:tracePt t="184762" x="1701800" y="3273425"/>
          <p14:tracePt t="184769" x="1797050" y="3282950"/>
          <p14:tracePt t="184786" x="1995488" y="3302000"/>
          <p14:tracePt t="184800" x="2184400" y="3311525"/>
          <p14:tracePt t="184817" x="2392363" y="3328988"/>
          <p14:tracePt t="184835" x="2760663" y="3338513"/>
          <p14:tracePt t="184850" x="2846388" y="3348038"/>
          <p14:tracePt t="184870" x="2932113" y="3348038"/>
          <p14:tracePt t="184872" x="2987675" y="3348038"/>
          <p14:tracePt t="184884" x="3063875" y="3348038"/>
          <p14:tracePt t="184887" x="3140075" y="3348038"/>
          <p14:tracePt t="184901" x="3384550" y="3328988"/>
          <p14:tracePt t="184918" x="3527425" y="3328988"/>
          <p14:tracePt t="184933" x="3687763" y="3302000"/>
          <p14:tracePt t="184936" x="3783013" y="3302000"/>
          <p14:tracePt t="184952" x="3952875" y="3302000"/>
          <p14:tracePt t="184968" x="4075113" y="3292475"/>
          <p14:tracePt t="184983" x="4132263" y="3292475"/>
          <p14:tracePt t="185001" x="4208463" y="3292475"/>
          <p14:tracePt t="185005" x="4264025" y="3292475"/>
          <p14:tracePt t="185018" x="4397375" y="3282950"/>
          <p14:tracePt t="185034" x="4500563" y="3282950"/>
          <p14:tracePt t="185051" x="4586288" y="3282950"/>
          <p14:tracePt t="185056" x="4633913" y="3282950"/>
          <p14:tracePt t="185067" x="4662488" y="3282950"/>
          <p14:tracePt t="185072" x="4689475" y="3282950"/>
          <p14:tracePt t="185084" x="4756150" y="3282950"/>
          <p14:tracePt t="185103" x="4813300" y="3292475"/>
          <p14:tracePt t="185120" x="4889500" y="3292475"/>
          <p14:tracePt t="185122" x="4935538" y="3302000"/>
          <p14:tracePt t="185133" x="4973638" y="3302000"/>
          <p14:tracePt t="185136" x="5002213" y="3302000"/>
          <p14:tracePt t="185152" x="5097463" y="3319463"/>
          <p14:tracePt t="185166" x="5162550" y="3319463"/>
          <p14:tracePt t="185184" x="5229225" y="3319463"/>
          <p14:tracePt t="185188" x="5257800" y="3319463"/>
          <p14:tracePt t="185202" x="5295900" y="3319463"/>
          <p14:tracePt t="185217" x="5314950" y="3319463"/>
          <p14:tracePt t="185233" x="5351463" y="3319463"/>
          <p14:tracePt t="185237" x="5360988" y="3319463"/>
          <p14:tracePt t="185250" x="5370513" y="3319463"/>
          <p14:tracePt t="185497" x="5380038" y="3319463"/>
          <p14:tracePt t="185504" x="5389563" y="3319463"/>
          <p14:tracePt t="185533" x="5370513" y="3319463"/>
          <p14:tracePt t="185952" x="5360988" y="3319463"/>
          <p14:tracePt t="185959" x="5341938" y="3319463"/>
          <p14:tracePt t="185968" x="5334000" y="3319463"/>
          <p14:tracePt t="185973" x="5314950" y="3311525"/>
          <p14:tracePt t="185984" x="5305425" y="3311525"/>
          <p14:tracePt t="185989" x="5286375" y="3302000"/>
          <p14:tracePt t="186002" x="5276850" y="3302000"/>
          <p14:tracePt t="186017" x="5257800" y="3302000"/>
          <p14:tracePt t="186033" x="5229225" y="3302000"/>
          <p14:tracePt t="186049" x="5200650" y="3302000"/>
          <p14:tracePt t="186053" x="5191125" y="3302000"/>
          <p14:tracePt t="186068" x="5172075" y="3302000"/>
          <p14:tracePt t="186084" x="5153025" y="3302000"/>
          <p14:tracePt t="186101" x="5143500" y="3302000"/>
          <p14:tracePt t="186127" x="5162550" y="3292475"/>
          <p14:tracePt t="186135" x="5191125" y="3282950"/>
          <p14:tracePt t="186151" x="5305425" y="3254375"/>
          <p14:tracePt t="186167" x="5522913" y="3197225"/>
          <p14:tracePt t="186172" x="5654675" y="3187700"/>
          <p14:tracePt t="186186" x="5824538" y="3168650"/>
          <p14:tracePt t="186203" x="5938838" y="3168650"/>
          <p14:tracePt t="186217" x="6203950" y="3159125"/>
          <p14:tracePt t="186234" x="6543675" y="3159125"/>
          <p14:tracePt t="186238" x="6646863" y="3140075"/>
          <p14:tracePt t="186252" x="6873875" y="3140075"/>
          <p14:tracePt t="186267" x="7138988" y="3140075"/>
          <p14:tracePt t="186284" x="7272338" y="3140075"/>
          <p14:tracePt t="186300" x="7337425" y="3140075"/>
          <p14:tracePt t="186318" x="7385050" y="3140075"/>
          <p14:tracePt t="186335" x="7432675" y="3140075"/>
          <p14:tracePt t="186350" x="7499350" y="3140075"/>
          <p14:tracePt t="186367" x="7583488" y="3140075"/>
          <p14:tracePt t="186373" x="7621588" y="3130550"/>
          <p14:tracePt t="186375" x="7669213" y="3130550"/>
          <p14:tracePt t="186383" x="7688263" y="3130550"/>
          <p14:tracePt t="186401" x="7726363" y="3130550"/>
          <p14:tracePt t="186417" x="7743825" y="3130550"/>
          <p14:tracePt t="186709" x="7743825" y="3140075"/>
          <p14:tracePt t="186722" x="7743825" y="3149600"/>
          <p14:tracePt t="186729" x="7734300" y="3149600"/>
          <p14:tracePt t="186737" x="7726363" y="3149600"/>
          <p14:tracePt t="186753" x="7716838" y="3168650"/>
          <p14:tracePt t="186767" x="7697788" y="3178175"/>
          <p14:tracePt t="186784" x="7697788" y="3187700"/>
          <p14:tracePt t="186788" x="7688263" y="3187700"/>
          <p14:tracePt t="186804" x="7678738" y="3197225"/>
          <p14:tracePt t="186816" x="7678738" y="3206750"/>
          <p14:tracePt t="186834" x="7669213" y="3216275"/>
          <p14:tracePt t="186850" x="7659688" y="3225800"/>
          <p14:tracePt t="186869" x="7631113" y="3244850"/>
          <p14:tracePt t="186883" x="7612063" y="3263900"/>
          <p14:tracePt t="186901" x="7593013" y="3282950"/>
          <p14:tracePt t="186906" x="7583488" y="3282950"/>
          <p14:tracePt t="186918" x="7564438" y="3292475"/>
          <p14:tracePt t="186923" x="7535863" y="3302000"/>
          <p14:tracePt t="186928" x="7489825" y="3328988"/>
          <p14:tracePt t="186936" x="7442200" y="3338513"/>
          <p14:tracePt t="186952" x="7337425" y="3357563"/>
          <p14:tracePt t="186969" x="7253288" y="3386138"/>
          <p14:tracePt t="186989" x="7129463" y="3386138"/>
          <p14:tracePt t="186993" x="7100888" y="3386138"/>
          <p14:tracePt t="187003" x="7064375" y="3386138"/>
          <p14:tracePt t="187018" x="6997700" y="3376613"/>
          <p14:tracePt t="187034" x="6911975" y="3348038"/>
          <p14:tracePt t="187038" x="6864350" y="3338513"/>
          <p14:tracePt t="187052" x="6761163" y="3302000"/>
          <p14:tracePt t="187068" x="6665913" y="3292475"/>
          <p14:tracePt t="187085" x="6638925" y="3292475"/>
          <p14:tracePt t="187100" x="6619875" y="3292475"/>
          <p14:tracePt t="187117" x="6600825" y="3292475"/>
          <p14:tracePt t="187147" x="6600825" y="3282950"/>
          <p14:tracePt t="187154" x="6610350" y="3273425"/>
          <p14:tracePt t="187166" x="6638925" y="3254375"/>
          <p14:tracePt t="187169" x="6665913" y="3235325"/>
          <p14:tracePt t="187187" x="6761163" y="3187700"/>
          <p14:tracePt t="187192" x="6789738" y="3178175"/>
          <p14:tracePt t="187199" x="6818313" y="3168650"/>
          <p14:tracePt t="187218" x="6892925" y="3149600"/>
          <p14:tracePt t="187220" x="6921500" y="3130550"/>
          <p14:tracePt t="187237" x="7129463" y="3101975"/>
          <p14:tracePt t="187254" x="7318375" y="3084513"/>
          <p14:tracePt t="187266" x="7461250" y="3084513"/>
          <p14:tracePt t="187283" x="7535863" y="3092450"/>
          <p14:tracePt t="187287" x="7564438" y="3101975"/>
          <p14:tracePt t="187301" x="7640638" y="3111500"/>
          <p14:tracePt t="187318" x="7707313" y="3130550"/>
          <p14:tracePt t="187334" x="7762875" y="3149600"/>
          <p14:tracePt t="187338" x="7781925" y="3149600"/>
          <p14:tracePt t="187350" x="7800975" y="3159125"/>
          <p14:tracePt t="187353" x="7820025" y="3159125"/>
          <p14:tracePt t="187367" x="7829550" y="3168650"/>
          <p14:tracePt t="187419" x="7829550" y="3178175"/>
          <p14:tracePt t="187425" x="7820025" y="3178175"/>
          <p14:tracePt t="187433" x="7810500" y="3178175"/>
          <p14:tracePt t="187449" x="7753350" y="3178175"/>
          <p14:tracePt t="187466" x="7640638" y="3178175"/>
          <p14:tracePt t="187470" x="7508875" y="3178175"/>
          <p14:tracePt t="187487" x="7234238" y="3168650"/>
          <p14:tracePt t="187500" x="7119938" y="3168650"/>
          <p14:tracePt t="187519" x="7073900" y="3168650"/>
          <p14:tracePt t="187521" x="7064375" y="3168650"/>
          <p14:tracePt t="187534" x="7045325" y="3168650"/>
          <p14:tracePt t="187537" x="7035800" y="3168650"/>
          <p14:tracePt t="187551" x="7026275" y="3168650"/>
          <p14:tracePt t="187572" x="7035800" y="3159125"/>
          <p14:tracePt t="187582" x="7073900" y="3149600"/>
          <p14:tracePt t="187601" x="7177088" y="3130550"/>
          <p14:tracePt t="187604" x="7224713" y="3101975"/>
          <p14:tracePt t="187619" x="7346950" y="3084513"/>
          <p14:tracePt t="187633" x="7423150" y="3074988"/>
          <p14:tracePt t="187651" x="7470775" y="3074988"/>
          <p14:tracePt t="187655" x="7499350" y="3074988"/>
          <p14:tracePt t="187660" x="7545388" y="3074988"/>
          <p14:tracePt t="187669" x="7573963" y="3074988"/>
          <p14:tracePt t="187685" x="7612063" y="3092450"/>
          <p14:tracePt t="187700" x="7669213" y="3121025"/>
          <p14:tracePt t="187718" x="7688263" y="3149600"/>
          <p14:tracePt t="187720" x="7688263" y="3168650"/>
          <p14:tracePt t="187735" x="7688263" y="3206750"/>
          <p14:tracePt t="187753" x="7688263" y="3225800"/>
          <p14:tracePt t="187761" x="7688263" y="3235325"/>
          <p14:tracePt t="187764" x="7678738" y="3254375"/>
          <p14:tracePt t="187772" x="7669213" y="3282950"/>
          <p14:tracePt t="187786" x="7602538" y="3328988"/>
          <p14:tracePt t="187800" x="7442200" y="3348038"/>
          <p14:tracePt t="187818" x="7234238" y="3367088"/>
          <p14:tracePt t="187833" x="7119938" y="3367088"/>
          <p14:tracePt t="187837" x="7081838" y="3367088"/>
          <p14:tracePt t="187852" x="7054850" y="3367088"/>
          <p14:tracePt t="187868" x="7035800" y="3348038"/>
          <p14:tracePt t="187882" x="7016750" y="3311525"/>
          <p14:tracePt t="187899" x="7016750" y="3254375"/>
          <p14:tracePt t="187903" x="7016750" y="3216275"/>
          <p14:tracePt t="187919" x="7045325" y="3178175"/>
          <p14:tracePt t="187942" x="7234238" y="3055938"/>
          <p14:tracePt t="187949" x="7308850" y="3027363"/>
          <p14:tracePt t="187966" x="7404100" y="2998788"/>
          <p14:tracePt t="187970" x="7432675" y="2989263"/>
          <p14:tracePt t="187984" x="7508875" y="2979738"/>
          <p14:tracePt t="187990" x="7545388" y="2979738"/>
          <p14:tracePt t="188001" x="7583488" y="2979738"/>
          <p14:tracePt t="188019" x="7650163" y="2989263"/>
          <p14:tracePt t="188021" x="7669213" y="3008313"/>
          <p14:tracePt t="188035" x="7678738" y="3008313"/>
          <p14:tracePt t="188038" x="7697788" y="3017838"/>
          <p14:tracePt t="188053" x="7707313" y="3046413"/>
          <p14:tracePt t="188067" x="7707313" y="3121025"/>
          <p14:tracePt t="188083" x="7678738" y="3206750"/>
          <p14:tracePt t="188087" x="7659688" y="3244850"/>
          <p14:tracePt t="188101" x="7602538" y="3319463"/>
          <p14:tracePt t="188119" x="7516813" y="3405188"/>
          <p14:tracePt t="188132" x="7337425" y="3471863"/>
          <p14:tracePt t="188150" x="7167563" y="3529013"/>
          <p14:tracePt t="188153" x="7129463" y="3538538"/>
          <p14:tracePt t="188168" x="7081838" y="3546475"/>
          <p14:tracePt t="188184" x="7026275" y="3546475"/>
          <p14:tracePt t="188199" x="7016750" y="3546475"/>
          <p14:tracePt t="188219" x="7007225" y="3490913"/>
          <p14:tracePt t="188235" x="7007225" y="3395663"/>
          <p14:tracePt t="188252" x="7081838" y="3273425"/>
          <p14:tracePt t="188257" x="7119938" y="3225800"/>
          <p14:tracePt t="188266" x="7158038" y="3197225"/>
          <p14:tracePt t="188271" x="7224713" y="3159125"/>
          <p14:tracePt t="188286" x="7299325" y="3092450"/>
          <p14:tracePt t="188300" x="7356475" y="3065463"/>
          <p14:tracePt t="188317" x="7432675" y="3046413"/>
          <p14:tracePt t="188336" x="7516813" y="3046413"/>
          <p14:tracePt t="188338" x="7573963" y="3046413"/>
          <p14:tracePt t="188352" x="7669213" y="3111500"/>
          <p14:tracePt t="188368" x="7716838" y="3149600"/>
          <p14:tracePt t="188383" x="7753350" y="3216275"/>
          <p14:tracePt t="188399" x="7781925" y="3292475"/>
          <p14:tracePt t="188403" x="7781925" y="3311525"/>
          <p14:tracePt t="188419" x="7781925" y="3328988"/>
          <p14:tracePt t="188433" x="7762875" y="3348038"/>
          <p14:tracePt t="188450" x="7716838" y="3376613"/>
          <p14:tracePt t="188453" x="7688263" y="3376613"/>
          <p14:tracePt t="188466" x="7631113" y="3376613"/>
          <p14:tracePt t="188469" x="7583488" y="3376613"/>
          <p14:tracePt t="188485" x="7385050" y="3311525"/>
          <p14:tracePt t="188499" x="7167563" y="3235325"/>
          <p14:tracePt t="188516" x="7035800" y="3187700"/>
          <p14:tracePt t="188520" x="7007225" y="3178175"/>
          <p14:tracePt t="188535" x="6969125" y="3159125"/>
          <p14:tracePt t="188552" x="6950075" y="3159125"/>
          <p14:tracePt t="188566" x="6931025" y="3159125"/>
          <p14:tracePt t="188583" x="6921500" y="3159125"/>
          <p14:tracePt t="188608" x="6940550" y="3149600"/>
          <p14:tracePt t="188617" x="7016750" y="3121025"/>
          <p14:tracePt t="188633" x="7196138" y="3084513"/>
          <p14:tracePt t="188637" x="7262813" y="3065463"/>
          <p14:tracePt t="188650" x="7337425" y="3065463"/>
          <p14:tracePt t="188653" x="7413625" y="3065463"/>
          <p14:tracePt t="188669" x="7564438" y="3065463"/>
          <p14:tracePt t="188673" x="7621588" y="3065463"/>
          <p14:tracePt t="188683" x="7678738" y="3065463"/>
          <p14:tracePt t="188700" x="7734300" y="3065463"/>
          <p14:tracePt t="188703" x="7753350" y="3065463"/>
          <p14:tracePt t="188718" x="7772400" y="3065463"/>
          <p14:tracePt t="188734" x="7781925" y="3065463"/>
          <p14:tracePt t="188762" x="7781925" y="3074988"/>
          <p14:tracePt t="188769" x="7781925" y="3084513"/>
          <p14:tracePt t="188785" x="7743825" y="3101975"/>
          <p14:tracePt t="188791" x="7697788" y="3121025"/>
          <p14:tracePt t="188800" x="7631113" y="3149600"/>
          <p14:tracePt t="188816" x="7461250" y="3235325"/>
          <p14:tracePt t="188821" x="7308850" y="3263900"/>
          <p14:tracePt t="188835" x="7158038" y="3292475"/>
          <p14:tracePt t="188840" x="7016750" y="3328988"/>
          <p14:tracePt t="188852" x="6902450" y="3338513"/>
          <p14:tracePt t="188870" x="6846888" y="3338513"/>
          <p14:tracePt t="188883" x="6837363" y="3338513"/>
          <p14:tracePt t="188901" x="6808788" y="3338513"/>
          <p14:tracePt t="188916" x="6818313" y="3328988"/>
          <p14:tracePt t="188933" x="6864350" y="3302000"/>
          <p14:tracePt t="188949" x="6997700" y="3235325"/>
          <p14:tracePt t="188953" x="7035800" y="3225800"/>
          <p14:tracePt t="188968" x="7158038" y="3206750"/>
          <p14:tracePt t="188985" x="7234238" y="3206750"/>
          <p14:tracePt t="188999" x="7318375" y="3225800"/>
          <p14:tracePt t="189017" x="7394575" y="3273425"/>
          <p14:tracePt t="189021" x="7451725" y="3311525"/>
          <p14:tracePt t="189034" x="7526338" y="3367088"/>
          <p14:tracePt t="189050" x="7554913" y="3395663"/>
          <p14:tracePt t="189066" x="7573963" y="3405188"/>
          <p14:tracePt t="189070" x="7583488" y="3414713"/>
          <p14:tracePt t="189087" x="7583488" y="3433763"/>
          <p14:tracePt t="189103" x="7583488" y="3462338"/>
          <p14:tracePt t="189117" x="7573963" y="3462338"/>
          <p14:tracePt t="189121" x="7554913" y="3462338"/>
          <p14:tracePt t="189134" x="7516813" y="3462338"/>
          <p14:tracePt t="189138" x="7489825" y="3462338"/>
          <p14:tracePt t="189154" x="7413625" y="3462338"/>
          <p14:tracePt t="189168" x="7327900" y="3433763"/>
          <p14:tracePt t="189183" x="7234238" y="3414713"/>
          <p14:tracePt t="189199" x="7167563" y="3386138"/>
          <p14:tracePt t="189203" x="7148513" y="3386138"/>
          <p14:tracePt t="189217" x="7138988" y="3386138"/>
          <p14:tracePt t="189232" x="7119938" y="3367088"/>
          <p14:tracePt t="189249" x="7091363" y="3357563"/>
          <p14:tracePt t="189266" x="7091363" y="3328988"/>
          <p14:tracePt t="189269" x="7100888" y="3319463"/>
          <p14:tracePt t="189286" x="7129463" y="3292475"/>
          <p14:tracePt t="189299" x="7167563" y="3263900"/>
          <p14:tracePt t="189317" x="7224713" y="3225800"/>
          <p14:tracePt t="189321" x="7243763" y="3216275"/>
          <p14:tracePt t="189333" x="7262813" y="3206750"/>
          <p14:tracePt t="189335" x="7281863" y="3197225"/>
          <p14:tracePt t="189352" x="7308850" y="3178175"/>
          <p14:tracePt t="189367" x="7318375" y="3168650"/>
          <p14:tracePt t="189373" x="7327900" y="3168650"/>
          <p14:tracePt t="189383" x="7337425" y="3168650"/>
          <p14:tracePt t="189498" x="7327900" y="3168650"/>
          <p14:tracePt t="189504" x="7318375" y="3168650"/>
          <p14:tracePt t="189519" x="7308850" y="3168650"/>
          <p14:tracePt t="190811" x="7299325" y="3168650"/>
          <p14:tracePt t="190821" x="7291388" y="3168650"/>
          <p14:tracePt t="190836" x="7262813" y="3168650"/>
          <p14:tracePt t="190845" x="7234238" y="3168650"/>
          <p14:tracePt t="190861" x="7158038" y="3168650"/>
          <p14:tracePt t="190867" x="7110413" y="3168650"/>
          <p14:tracePt t="190872" x="7007225" y="3168650"/>
          <p14:tracePt t="190877" x="6808788" y="3168650"/>
          <p14:tracePt t="190887" x="6619875" y="3168650"/>
          <p14:tracePt t="190903" x="6335713" y="3168650"/>
          <p14:tracePt t="190918" x="5730875" y="3168650"/>
          <p14:tracePt t="190954" x="4491038" y="3149600"/>
          <p14:tracePt t="190957" x="4198938" y="3130550"/>
          <p14:tracePt t="190966" x="3763963" y="3111500"/>
          <p14:tracePt t="190983" x="3403600" y="3092450"/>
          <p14:tracePt t="191001" x="2609850" y="3017838"/>
          <p14:tracePt t="191016" x="2344738" y="2960688"/>
          <p14:tracePt t="191032" x="2014538" y="2932113"/>
          <p14:tracePt t="191049" x="1825625" y="2932113"/>
          <p14:tracePt t="191054" x="1768475" y="2932113"/>
          <p14:tracePt t="191069" x="1635125" y="2932113"/>
          <p14:tracePt t="191084" x="1560513" y="2932113"/>
          <p14:tracePt t="191100" x="1531938" y="2932113"/>
          <p14:tracePt t="191104" x="1522413" y="2932113"/>
          <p14:tracePt t="191118" x="1503363" y="2932113"/>
          <p14:tracePt t="191134" x="1493838" y="2932113"/>
          <p14:tracePt t="191170" x="1493838" y="2941638"/>
          <p14:tracePt t="191192" x="1484313" y="2941638"/>
          <p14:tracePt t="191214" x="1474788" y="2941638"/>
          <p14:tracePt t="191236" x="1465263" y="2941638"/>
          <p14:tracePt t="191243" x="1455738" y="2941638"/>
          <p14:tracePt t="191258" x="1446213" y="2941638"/>
          <p14:tracePt t="191266" x="1417638" y="2951163"/>
          <p14:tracePt t="191283" x="1381125" y="2979738"/>
          <p14:tracePt t="191299" x="1352550" y="2998788"/>
          <p14:tracePt t="191303" x="1333500" y="3008313"/>
          <p14:tracePt t="191318" x="1314450" y="3017838"/>
          <p14:tracePt t="191336" x="1295400" y="3036888"/>
          <p14:tracePt t="191352" x="1295400" y="3055938"/>
          <p14:tracePt t="191356" x="1295400" y="3065463"/>
          <p14:tracePt t="191370" x="1314450" y="3111500"/>
          <p14:tracePt t="191385" x="1446213" y="3225800"/>
          <p14:tracePt t="191400" x="1579563" y="3348038"/>
          <p14:tracePt t="191418" x="1701800" y="3462338"/>
          <p14:tracePt t="191420" x="1730375" y="3490913"/>
          <p14:tracePt t="191435" x="1844675" y="3556000"/>
          <p14:tracePt t="191451" x="1995488" y="3603625"/>
          <p14:tracePt t="191466" x="2165350" y="3622675"/>
          <p14:tracePt t="191483" x="2251075" y="3622675"/>
          <p14:tracePt t="191486" x="2306638" y="3622675"/>
          <p14:tracePt t="191501" x="2420938" y="3594100"/>
          <p14:tracePt t="191518" x="2543175" y="3509963"/>
          <p14:tracePt t="191534" x="2705100" y="3367088"/>
          <p14:tracePt t="191551" x="2827338" y="3244850"/>
          <p14:tracePt t="191554" x="2855913" y="3216275"/>
          <p14:tracePt t="191567" x="2932113" y="3130550"/>
          <p14:tracePt t="191584" x="2959100" y="3074988"/>
          <p14:tracePt t="191589" x="2968625" y="3027363"/>
          <p14:tracePt t="191600" x="2978150" y="2979738"/>
          <p14:tracePt t="191604" x="2978150" y="2922588"/>
          <p14:tracePt t="191617" x="2978150" y="2894013"/>
          <p14:tracePt t="191620" x="2968625" y="2874963"/>
          <p14:tracePt t="191635" x="2922588" y="2847975"/>
          <p14:tracePt t="191655" x="2751138" y="2800350"/>
          <p14:tracePt t="191667" x="2676525" y="2800350"/>
          <p14:tracePt t="191684" x="2287588" y="2865438"/>
          <p14:tracePt t="191700" x="1957388" y="2941638"/>
          <p14:tracePt t="191717" x="1739900" y="3027363"/>
          <p14:tracePt t="191720" x="1635125" y="3074988"/>
          <p14:tracePt t="191732" x="1522413" y="3101975"/>
          <p14:tracePt t="191736" x="1400175" y="3130550"/>
          <p14:tracePt t="191751" x="1304925" y="3178175"/>
          <p14:tracePt t="191769" x="1266825" y="3206750"/>
          <p14:tracePt t="191783" x="1247775" y="3263900"/>
          <p14:tracePt t="191787" x="1247775" y="3273425"/>
          <p14:tracePt t="191799" x="1247775" y="3282950"/>
          <p14:tracePt t="191803" x="1266825" y="3311525"/>
          <p14:tracePt t="191817" x="1381125" y="3367088"/>
          <p14:tracePt t="191834" x="1474788" y="3405188"/>
          <p14:tracePt t="191850" x="1531938" y="3452813"/>
          <p14:tracePt t="191855" x="1598613" y="3471863"/>
          <p14:tracePt t="191872" x="1701800" y="3490913"/>
          <p14:tracePt t="191884" x="1881188" y="3509963"/>
          <p14:tracePt t="191902" x="1995488" y="3509963"/>
          <p14:tracePt t="191906" x="2033588" y="3509963"/>
          <p14:tracePt t="191916" x="2079625" y="3509963"/>
          <p14:tracePt t="191935" x="2155825" y="3481388"/>
          <p14:tracePt t="191949" x="2222500" y="3443288"/>
          <p14:tracePt t="191967" x="2270125" y="3395663"/>
          <p14:tracePt t="191970" x="2297113" y="3376613"/>
          <p14:tracePt t="191983" x="2316163" y="3348038"/>
          <p14:tracePt t="191987" x="2344738" y="3328988"/>
          <p14:tracePt t="192001" x="2363788" y="3282950"/>
          <p14:tracePt t="192016" x="2373313" y="3244850"/>
          <p14:tracePt t="192034" x="2373313" y="3235325"/>
          <p14:tracePt t="192052" x="2363788" y="3197225"/>
          <p14:tracePt t="192067" x="2344738" y="3187700"/>
          <p14:tracePt t="192083" x="2306638" y="3168650"/>
          <p14:tracePt t="192100" x="2222500" y="3149600"/>
          <p14:tracePt t="192103" x="2108200" y="3149600"/>
          <p14:tracePt t="192127" x="1862138" y="3149600"/>
          <p14:tracePt t="192133" x="1816100" y="3149600"/>
          <p14:tracePt t="192150" x="1749425" y="3168650"/>
          <p14:tracePt t="192155" x="1739900" y="3168650"/>
          <p14:tracePt t="192167" x="1730375" y="3178175"/>
          <p14:tracePt t="192171" x="1730375" y="3187700"/>
          <p14:tracePt t="192188" x="1711325" y="3197225"/>
          <p14:tracePt t="192200" x="1701800" y="3206750"/>
          <p14:tracePt t="192218" x="1701800" y="3225800"/>
          <p14:tracePt t="192234" x="1720850" y="3235325"/>
          <p14:tracePt t="192236" x="1749425" y="3235325"/>
          <p14:tracePt t="192249" x="1871663" y="3273425"/>
          <p14:tracePt t="192267" x="1976438" y="3273425"/>
          <p14:tracePt t="192283" x="2062163" y="3273425"/>
          <p14:tracePt t="192286" x="2070100" y="3273425"/>
          <p14:tracePt t="192300" x="2108200" y="3273425"/>
          <p14:tracePt t="192318" x="2155825" y="3273425"/>
          <p14:tracePt t="192333" x="2174875" y="3273425"/>
          <p14:tracePt t="192350" x="2184400" y="3273425"/>
          <p14:tracePt t="192353" x="2193925" y="3273425"/>
          <p14:tracePt t="192382" x="2203450" y="3273425"/>
          <p14:tracePt t="192389" x="2212975" y="3273425"/>
          <p14:tracePt t="192404" x="2222500" y="3273425"/>
          <p14:tracePt t="192417" x="2232025" y="3273425"/>
          <p14:tracePt t="192420" x="2241550" y="3273425"/>
          <p14:tracePt t="192436" x="2260600" y="3254375"/>
          <p14:tracePt t="194205" x="2297113" y="3292475"/>
          <p14:tracePt t="194213" x="2316163" y="3311525"/>
          <p14:tracePt t="194218" x="2363788" y="3357563"/>
          <p14:tracePt t="194228" x="2401888" y="3386138"/>
          <p14:tracePt t="194235" x="2430463" y="3424238"/>
          <p14:tracePt t="194249" x="2562225" y="3519488"/>
          <p14:tracePt t="194266" x="2770188" y="3584575"/>
          <p14:tracePt t="194270" x="2836863" y="3632200"/>
          <p14:tracePt t="194284" x="2940050" y="3679825"/>
          <p14:tracePt t="194303" x="2997200" y="3717925"/>
          <p14:tracePt t="194317" x="3063875" y="3773488"/>
          <p14:tracePt t="194321" x="3082925" y="3792538"/>
          <p14:tracePt t="194334" x="3101975" y="3802063"/>
          <p14:tracePt t="194338" x="3140075" y="3811588"/>
          <p14:tracePt t="194353" x="3157538" y="3830638"/>
          <p14:tracePt t="194356" x="3167063" y="3849688"/>
          <p14:tracePt t="194367" x="3176588" y="3859213"/>
          <p14:tracePt t="194468" x="3167063" y="3830638"/>
          <p14:tracePt t="194476" x="3157538" y="3811588"/>
          <p14:tracePt t="194484" x="3149600" y="3802063"/>
          <p14:tracePt t="194501" x="3101975" y="3783013"/>
          <p14:tracePt t="194505" x="3073400" y="3773488"/>
          <p14:tracePt t="194516" x="2997200" y="3746500"/>
          <p14:tracePt t="194519" x="2913063" y="3708400"/>
          <p14:tracePt t="194535" x="2705100" y="3679825"/>
          <p14:tracePt t="194550" x="2581275" y="3670300"/>
          <p14:tracePt t="194567" x="2430463" y="3670300"/>
          <p14:tracePt t="194572" x="2316163" y="3670300"/>
          <p14:tracePt t="194582" x="2203450" y="3670300"/>
          <p14:tracePt t="194587" x="2108200" y="3670300"/>
          <p14:tracePt t="194601" x="1966913" y="3670300"/>
          <p14:tracePt t="194620" x="1881188" y="3670300"/>
          <p14:tracePt t="194621" x="1844675" y="3670300"/>
          <p14:tracePt t="194634" x="1816100" y="3679825"/>
          <p14:tracePt t="194653" x="1749425" y="3717925"/>
          <p14:tracePt t="194658" x="1711325" y="3727450"/>
          <p14:tracePt t="194666" x="1682750" y="3746500"/>
          <p14:tracePt t="194683" x="1644650" y="3773488"/>
          <p14:tracePt t="194686" x="1617663" y="3792538"/>
          <p14:tracePt t="194701" x="1589088" y="3811588"/>
          <p14:tracePt t="194704" x="1570038" y="3840163"/>
          <p14:tracePt t="194718" x="1550988" y="3887788"/>
          <p14:tracePt t="194735" x="1512888" y="3935413"/>
          <p14:tracePt t="194749" x="1493838" y="3973513"/>
          <p14:tracePt t="194753" x="1484313" y="3992563"/>
          <p14:tracePt t="194768" x="1484313" y="4038600"/>
          <p14:tracePt t="194785" x="1484313" y="4067175"/>
          <p14:tracePt t="194799" x="1484313" y="4086225"/>
          <p14:tracePt t="194816" x="1484313" y="4095750"/>
          <p14:tracePt t="194820" x="1484313" y="4114800"/>
          <p14:tracePt t="194834" x="1493838" y="4133850"/>
          <p14:tracePt t="194852" x="1522413" y="4162425"/>
          <p14:tracePt t="194867" x="1541463" y="4181475"/>
          <p14:tracePt t="194871" x="1550988" y="4191000"/>
          <p14:tracePt t="194884" x="1560513" y="4210050"/>
          <p14:tracePt t="194888" x="1570038" y="4210050"/>
          <p14:tracePt t="194904" x="1617663" y="4229100"/>
          <p14:tracePt t="194919" x="1663700" y="4237038"/>
          <p14:tracePt t="194932" x="1749425" y="4237038"/>
          <p14:tracePt t="194949" x="1947863" y="4237038"/>
          <p14:tracePt t="194952" x="2062163" y="4237038"/>
          <p14:tracePt t="194968" x="2193925" y="4219575"/>
          <p14:tracePt t="194982" x="2270125" y="4219575"/>
          <p14:tracePt t="194999" x="2306638" y="4210050"/>
          <p14:tracePt t="195002" x="2325688" y="4210050"/>
          <p14:tracePt t="195019" x="2344738" y="4191000"/>
          <p14:tracePt t="195033" x="2354263" y="4181475"/>
          <p14:tracePt t="195049" x="2363788" y="4171950"/>
          <p14:tracePt t="195066" x="2373313" y="4152900"/>
          <p14:tracePt t="195069" x="2382838" y="4143375"/>
          <p14:tracePt t="195084" x="2392363" y="4095750"/>
          <p14:tracePt t="195101" x="2392363" y="4067175"/>
          <p14:tracePt t="195117" x="2392363" y="4000500"/>
          <p14:tracePt t="195122" x="2392363" y="3983038"/>
          <p14:tracePt t="195136" x="2392363" y="3935413"/>
          <p14:tracePt t="195153" x="2382838" y="3868738"/>
          <p14:tracePt t="195170" x="2363788" y="3830638"/>
          <p14:tracePt t="195185" x="2344738" y="3792538"/>
          <p14:tracePt t="195188" x="2335213" y="3783013"/>
          <p14:tracePt t="195202" x="2297113" y="3773488"/>
          <p14:tracePt t="195217" x="2251075" y="3746500"/>
          <p14:tracePt t="195233" x="2184400" y="3736975"/>
          <p14:tracePt t="195250" x="2098675" y="3736975"/>
          <p14:tracePt t="195268" x="1995488" y="3736975"/>
          <p14:tracePt t="195284" x="1947863" y="3765550"/>
          <p14:tracePt t="195299" x="1890713" y="3783013"/>
          <p14:tracePt t="195319" x="1844675" y="3821113"/>
          <p14:tracePt t="195334" x="1835150" y="3840163"/>
          <p14:tracePt t="195352" x="1806575" y="3868738"/>
          <p14:tracePt t="195366" x="1787525" y="3916363"/>
          <p14:tracePt t="195372" x="1778000" y="3935413"/>
          <p14:tracePt t="195386" x="1778000" y="3973513"/>
          <p14:tracePt t="195404" x="1778000" y="4019550"/>
          <p14:tracePt t="195417" x="1778000" y="4038600"/>
          <p14:tracePt t="195435" x="1778000" y="4048125"/>
          <p14:tracePt t="195450" x="1778000" y="4076700"/>
          <p14:tracePt t="195468" x="1778000" y="4105275"/>
          <p14:tracePt t="195483" x="1778000" y="4133850"/>
          <p14:tracePt t="195499" x="1797050" y="4191000"/>
          <p14:tracePt t="195518" x="1890713" y="4265613"/>
          <p14:tracePt t="195533" x="2062163" y="4332288"/>
          <p14:tracePt t="195549" x="2232025" y="4360863"/>
          <p14:tracePt t="195566" x="2316163" y="4360863"/>
          <p14:tracePt t="195569" x="2354263" y="4360863"/>
          <p14:tracePt t="195585" x="2401888" y="4360863"/>
          <p14:tracePt t="195599" x="2439988" y="4341813"/>
          <p14:tracePt t="195616" x="2468563" y="4313238"/>
          <p14:tracePt t="195620" x="2478088" y="4303713"/>
          <p14:tracePt t="195634" x="2487613" y="4294188"/>
          <p14:tracePt t="195642" x="2505075" y="4284663"/>
          <p14:tracePt t="195649" x="2514600" y="4275138"/>
          <p14:tracePt t="195666" x="2524125" y="4256088"/>
          <p14:tracePt t="195671" x="2524125" y="4246563"/>
          <p14:tracePt t="195684" x="2524125" y="4219575"/>
          <p14:tracePt t="195701" x="2524125" y="4181475"/>
          <p14:tracePt t="195721" x="2524125" y="4133850"/>
          <p14:tracePt t="195723" x="2524125" y="4105275"/>
          <p14:tracePt t="195733" x="2524125" y="4067175"/>
          <p14:tracePt t="195749" x="2497138" y="4019550"/>
          <p14:tracePt t="195753" x="2468563" y="4000500"/>
          <p14:tracePt t="195768" x="2430463" y="3954463"/>
          <p14:tracePt t="195784" x="2335213" y="3897313"/>
          <p14:tracePt t="195800" x="2212975" y="3878263"/>
          <p14:tracePt t="195804" x="2136775" y="3859213"/>
          <p14:tracePt t="195816" x="2070100" y="3849688"/>
          <p14:tracePt t="195819" x="2033588" y="3849688"/>
          <p14:tracePt t="195834" x="1966913" y="3849688"/>
          <p14:tracePt t="195851" x="1919288" y="3859213"/>
          <p14:tracePt t="195866" x="1871663" y="3887788"/>
          <p14:tracePt t="195887" x="1749425" y="3992563"/>
          <p14:tracePt t="195890" x="1720850" y="4019550"/>
          <p14:tracePt t="195900" x="1692275" y="4048125"/>
          <p14:tracePt t="195918" x="1654175" y="4086225"/>
          <p14:tracePt t="195924" x="1654175" y="4095750"/>
          <p14:tracePt t="195926" x="1644650" y="4105275"/>
          <p14:tracePt t="195936" x="1635125" y="4114800"/>
          <p14:tracePt t="195952" x="1635125" y="4133850"/>
          <p14:tracePt t="195968" x="1635125" y="4152900"/>
          <p14:tracePt t="195972" x="1654175" y="4162425"/>
          <p14:tracePt t="195985" x="1682750" y="4171950"/>
          <p14:tracePt t="196001" x="1797050" y="4191000"/>
          <p14:tracePt t="196018" x="1938338" y="4210050"/>
          <p14:tracePt t="196033" x="2127250" y="4210050"/>
          <p14:tracePt t="196050" x="2241550" y="4210050"/>
          <p14:tracePt t="196053" x="2287588" y="4210050"/>
          <p14:tracePt t="196066" x="2316163" y="4210050"/>
          <p14:tracePt t="196068" x="2335213" y="4210050"/>
          <p14:tracePt t="196086" x="2363788" y="4210050"/>
          <p14:tracePt t="196090" x="2373313" y="4210050"/>
          <p14:tracePt t="196104" x="2382838" y="4210050"/>
          <p14:tracePt t="196125" x="2401888" y="4200525"/>
          <p14:tracePt t="196133" x="2401888" y="4191000"/>
          <p14:tracePt t="196150" x="2401888" y="4171950"/>
          <p14:tracePt t="196174" x="2401888" y="4124325"/>
          <p14:tracePt t="196186" x="2401888" y="4076700"/>
          <p14:tracePt t="196191" x="2401888" y="4057650"/>
          <p14:tracePt t="196200" x="2392363" y="4029075"/>
          <p14:tracePt t="196216" x="2363788" y="3992563"/>
          <p14:tracePt t="196235" x="2316163" y="3935413"/>
          <p14:tracePt t="196237" x="2297113" y="3925888"/>
          <p14:tracePt t="196252" x="2241550" y="3906838"/>
          <p14:tracePt t="196269" x="2165350" y="3887788"/>
          <p14:tracePt t="196273" x="2146300" y="3887788"/>
          <p14:tracePt t="196283" x="2127250" y="3887788"/>
          <p14:tracePt t="196299" x="2098675" y="3887788"/>
          <p14:tracePt t="196303" x="2089150" y="3887788"/>
          <p14:tracePt t="196316" x="2079625" y="3887788"/>
          <p14:tracePt t="196335" x="2062163" y="3887788"/>
          <p14:tracePt t="196732" x="2052638" y="3887788"/>
          <p14:tracePt t="196749" x="2024063" y="3906838"/>
          <p14:tracePt t="196761" x="2014538" y="3916363"/>
          <p14:tracePt t="196769" x="2005013" y="3935413"/>
          <p14:tracePt t="196785" x="2005013" y="3954463"/>
          <p14:tracePt t="196803" x="2005013" y="3973513"/>
          <p14:tracePt t="196818" x="2005013" y="3992563"/>
          <p14:tracePt t="196834" x="2005013" y="4019550"/>
          <p14:tracePt t="196838" x="2005013" y="4029075"/>
          <p14:tracePt t="196869" x="2014538" y="4029075"/>
          <p14:tracePt t="196875" x="2043113" y="4029075"/>
          <p14:tracePt t="196884" x="2062163" y="4029075"/>
          <p14:tracePt t="196903" x="2098675" y="4029075"/>
          <p14:tracePt t="196916" x="2155825" y="4029075"/>
          <p14:tracePt t="196919" x="2193925" y="4029075"/>
          <p14:tracePt t="196934" x="2251075" y="4029075"/>
          <p14:tracePt t="196950" x="2297113" y="4029075"/>
          <p14:tracePt t="196967" x="2354263" y="4029075"/>
          <p14:tracePt t="196970" x="2373313" y="4029075"/>
          <p14:tracePt t="196983" x="2392363" y="4029075"/>
          <p14:tracePt t="196986" x="2411413" y="4029075"/>
          <p14:tracePt t="197003" x="2430463" y="4029075"/>
          <p14:tracePt t="197017" x="2449513" y="4000500"/>
          <p14:tracePt t="197022" x="2459038" y="3992563"/>
          <p14:tracePt t="197033" x="2468563" y="3973513"/>
          <p14:tracePt t="197037" x="2478088" y="3954463"/>
          <p14:tracePt t="197051" x="2487613" y="3906838"/>
          <p14:tracePt t="197070" x="2487613" y="3868738"/>
          <p14:tracePt t="197082" x="2459038" y="3821113"/>
          <p14:tracePt t="197099" x="2420938" y="3802063"/>
          <p14:tracePt t="197103" x="2392363" y="3792538"/>
          <p14:tracePt t="197118" x="2287588" y="3765550"/>
          <p14:tracePt t="197137" x="2184400" y="3765550"/>
          <p14:tracePt t="197150" x="2127250" y="3773488"/>
          <p14:tracePt t="197166" x="2014538" y="3840163"/>
          <p14:tracePt t="197170" x="1966913" y="3859213"/>
          <p14:tracePt t="197184" x="1852613" y="3935413"/>
          <p14:tracePt t="197201" x="1787525" y="3992563"/>
          <p14:tracePt t="197216" x="1768475" y="4010025"/>
          <p14:tracePt t="197219" x="1758950" y="4019550"/>
          <p14:tracePt t="197233" x="1749425" y="4029075"/>
          <p14:tracePt t="197236" x="1739900" y="4038600"/>
          <p14:tracePt t="197252" x="1739900" y="4057650"/>
          <p14:tracePt t="197266" x="1758950" y="4067175"/>
          <p14:tracePt t="197295" x="1890713" y="4067175"/>
          <p14:tracePt t="197300" x="1938338" y="4067175"/>
          <p14:tracePt t="197309" x="1966913" y="4067175"/>
          <p14:tracePt t="197318" x="2005013" y="4067175"/>
          <p14:tracePt t="197336" x="2098675" y="4067175"/>
          <p14:tracePt t="197339" x="2136775" y="4057650"/>
          <p14:tracePt t="197349" x="2184400" y="4029075"/>
          <p14:tracePt t="197352" x="2203450" y="4019550"/>
          <p14:tracePt t="197368" x="2270125" y="4000500"/>
          <p14:tracePt t="197382" x="2297113" y="3983038"/>
          <p14:tracePt t="197401" x="2306638" y="3973513"/>
          <p14:tracePt t="197404" x="2316163" y="3963988"/>
          <p14:tracePt t="197419" x="2335213" y="3935413"/>
          <p14:tracePt t="197428" x="2335213" y="3925888"/>
          <p14:tracePt t="197432" x="2335213" y="3916363"/>
          <p14:tracePt t="197448" x="2335213" y="3906838"/>
          <p14:tracePt t="197455" x="2335213" y="3897313"/>
          <p14:tracePt t="197466" x="2325688" y="3887788"/>
          <p14:tracePt t="197485" x="2270125" y="3859213"/>
          <p14:tracePt t="197499" x="2174875" y="3849688"/>
          <p14:tracePt t="197516" x="2079625" y="3849688"/>
          <p14:tracePt t="197533" x="1995488" y="3849688"/>
          <p14:tracePt t="197536" x="1957388" y="3849688"/>
          <p14:tracePt t="197552" x="1835150" y="3887788"/>
          <p14:tracePt t="197559" x="1797050" y="3897313"/>
          <p14:tracePt t="197568" x="1768475" y="3906838"/>
          <p14:tracePt t="197582" x="1739900" y="3925888"/>
          <p14:tracePt t="197603" x="1720850" y="3935413"/>
          <p14:tracePt t="197618" x="1692275" y="3944938"/>
          <p14:tracePt t="197633" x="1682750" y="3944938"/>
          <p14:tracePt t="197650" x="1682750" y="3963988"/>
          <p14:tracePt t="197666" x="1682750" y="3973513"/>
          <p14:tracePt t="197684" x="1673225" y="3992563"/>
          <p14:tracePt t="197700" x="1673225" y="4000500"/>
          <p14:tracePt t="197716" x="1673225" y="4010025"/>
          <p14:tracePt t="197734" x="1701800" y="4029075"/>
          <p14:tracePt t="197750" x="1758950" y="4029075"/>
          <p14:tracePt t="197766" x="1825625" y="4057650"/>
          <p14:tracePt t="197783" x="1862138" y="4057650"/>
          <p14:tracePt t="197786" x="1881188" y="4057650"/>
          <p14:tracePt t="197800" x="1928813" y="4057650"/>
          <p14:tracePt t="197819" x="1966913" y="4057650"/>
          <p14:tracePt t="197834" x="2014538" y="4057650"/>
          <p14:tracePt t="197852" x="2052638" y="4057650"/>
          <p14:tracePt t="197855" x="2070100" y="4038600"/>
          <p14:tracePt t="197860" x="2089150" y="4038600"/>
          <p14:tracePt t="197865" x="2108200" y="4038600"/>
          <p14:tracePt t="197883" x="2117725" y="4029075"/>
          <p14:tracePt t="197900" x="2117725" y="4010025"/>
          <p14:tracePt t="197904" x="2117725" y="4000500"/>
          <p14:tracePt t="197918" x="2117725" y="3954463"/>
          <p14:tracePt t="197934" x="2117725" y="3925888"/>
          <p14:tracePt t="197949" x="2117725" y="3916363"/>
          <p14:tracePt t="197966" x="2070100" y="3906838"/>
          <p14:tracePt t="197969" x="2043113" y="3906838"/>
          <p14:tracePt t="197985" x="1947863" y="3906838"/>
          <p14:tracePt t="198002" x="1778000" y="3925888"/>
          <p14:tracePt t="198017" x="1617663" y="3963988"/>
          <p14:tracePt t="198033" x="1503363" y="4010025"/>
          <p14:tracePt t="198036" x="1455738" y="4019550"/>
          <p14:tracePt t="198051" x="1417638" y="4038600"/>
          <p14:tracePt t="198067" x="1400175" y="4057650"/>
          <p14:tracePt t="198082" x="1381125" y="4076700"/>
          <p14:tracePt t="198086" x="1362075" y="4095750"/>
          <p14:tracePt t="198102" x="1362075" y="4105275"/>
          <p14:tracePt t="198117" x="1362075" y="4114800"/>
          <p14:tracePt t="198133" x="1362075" y="4124325"/>
          <p14:tracePt t="198137" x="1371600" y="4124325"/>
          <p14:tracePt t="198152" x="1390650" y="4124325"/>
          <p14:tracePt t="198155" x="1436688" y="4124325"/>
          <p14:tracePt t="198170" x="1550988" y="4124325"/>
          <p14:tracePt t="198174" x="1608138" y="4124325"/>
          <p14:tracePt t="198184" x="1635125" y="4124325"/>
          <p14:tracePt t="198200" x="1711325" y="4124325"/>
          <p14:tracePt t="198203" x="1730375" y="4124325"/>
          <p14:tracePt t="198217" x="1749425" y="4124325"/>
          <p14:tracePt t="198220" x="1768475" y="4124325"/>
          <p14:tracePt t="198234" x="1816100" y="4124325"/>
          <p14:tracePt t="198251" x="1852613" y="4114800"/>
          <p14:tracePt t="198266" x="1900238" y="4095750"/>
          <p14:tracePt t="198270" x="1938338" y="4076700"/>
          <p14:tracePt t="198286" x="1985963" y="4057650"/>
          <p14:tracePt t="198301" x="2033588" y="4038600"/>
          <p14:tracePt t="198316" x="2052638" y="4038600"/>
          <p14:tracePt t="198333" x="2062163" y="4038600"/>
          <p14:tracePt t="199251" x="2079625" y="4038600"/>
          <p14:tracePt t="199265" x="2127250" y="4038600"/>
          <p14:tracePt t="199274" x="2165350" y="4038600"/>
          <p14:tracePt t="199278" x="2212975" y="4038600"/>
          <p14:tracePt t="199285" x="2270125" y="4038600"/>
          <p14:tracePt t="199301" x="2354263" y="4038600"/>
          <p14:tracePt t="199316" x="2430463" y="4038600"/>
          <p14:tracePt t="199320" x="2459038" y="4038600"/>
          <p14:tracePt t="199332" x="2497138" y="4048125"/>
          <p14:tracePt t="199335" x="2533650" y="4048125"/>
          <p14:tracePt t="199350" x="2657475" y="4057650"/>
          <p14:tracePt t="199368" x="2855913" y="4076700"/>
          <p14:tracePt t="199383" x="3044825" y="4105275"/>
          <p14:tracePt t="199402" x="3195638" y="4124325"/>
          <p14:tracePt t="199417" x="3328988" y="4124325"/>
          <p14:tracePt t="199433" x="3527425" y="4162425"/>
          <p14:tracePt t="199449" x="3640138" y="4162425"/>
          <p14:tracePt t="199468" x="3773488" y="4162425"/>
          <p14:tracePt t="199483" x="3810000" y="4162425"/>
          <p14:tracePt t="199489" x="3829050" y="4162425"/>
          <p14:tracePt t="199500" x="3857625" y="4162425"/>
          <p14:tracePt t="199504" x="3876675" y="4162425"/>
          <p14:tracePt t="199519" x="3886200" y="4162425"/>
          <p14:tracePt t="199544" x="3914775" y="4162425"/>
          <p14:tracePt t="199548" x="3924300" y="4162425"/>
          <p14:tracePt t="199556" x="3943350" y="4162425"/>
          <p14:tracePt t="199567" x="3943350" y="4171950"/>
          <p14:tracePt t="199584" x="3990975" y="4200525"/>
          <p14:tracePt t="199599" x="4046538" y="4219575"/>
          <p14:tracePt t="199617" x="4084638" y="4229100"/>
          <p14:tracePt t="199634" x="4132263" y="4229100"/>
          <p14:tracePt t="199637" x="4151313" y="4246563"/>
          <p14:tracePt t="199649" x="4170363" y="4246563"/>
          <p14:tracePt t="199652" x="4189413" y="4256088"/>
          <p14:tracePt t="199666" x="4198938" y="4256088"/>
          <p14:tracePt t="199684" x="4227513" y="4256088"/>
          <p14:tracePt t="199700" x="4244975" y="4256088"/>
          <p14:tracePt t="199717" x="4264025" y="4256088"/>
          <p14:tracePt t="199733" x="4283075" y="4256088"/>
          <p14:tracePt t="199752" x="4292600" y="4256088"/>
          <p14:tracePt t="199753" x="4311650" y="4256088"/>
          <p14:tracePt t="199805" x="4321175" y="4256088"/>
          <p14:tracePt t="199828" x="4330700" y="4256088"/>
          <p14:tracePt t="199834" x="4340225" y="4256088"/>
          <p14:tracePt t="199853" x="4359275" y="4256088"/>
          <p14:tracePt t="199866" x="4368800" y="4256088"/>
          <p14:tracePt t="199870" x="4378325" y="4246563"/>
          <p14:tracePt t="199882" x="4397375" y="4237038"/>
          <p14:tracePt t="199886" x="4406900" y="4229100"/>
          <p14:tracePt t="199903" x="4416425" y="4210050"/>
          <p14:tracePt t="199919" x="4435475" y="4191000"/>
          <p14:tracePt t="199933" x="4454525" y="4181475"/>
          <p14:tracePt t="199937" x="4462463" y="4152900"/>
          <p14:tracePt t="199948" x="4481513" y="4133850"/>
          <p14:tracePt t="199967" x="4500563" y="4086225"/>
          <p14:tracePt t="199970" x="4510088" y="4086225"/>
          <p14:tracePt t="199982" x="4519613" y="4057650"/>
          <p14:tracePt t="200013" x="4519613" y="4038600"/>
          <p14:tracePt t="200026" x="4519613" y="4029075"/>
          <p14:tracePt t="200039" x="4519613" y="4019550"/>
          <p14:tracePt t="200061" x="4519613" y="4000500"/>
          <p14:tracePt t="200070" x="4510088" y="4000500"/>
          <p14:tracePt t="200086" x="4471988" y="3992563"/>
          <p14:tracePt t="200103" x="4425950" y="3973513"/>
          <p14:tracePt t="200106" x="4387850" y="3963988"/>
          <p14:tracePt t="200118" x="4349750" y="3963988"/>
          <p14:tracePt t="200133" x="4217988" y="3963988"/>
          <p14:tracePt t="200136" x="4160838" y="3963988"/>
          <p14:tracePt t="200151" x="4065588" y="3963988"/>
          <p14:tracePt t="200165" x="4019550" y="3963988"/>
          <p14:tracePt t="200182" x="4000500" y="3963988"/>
          <p14:tracePt t="200202" x="3981450" y="3963988"/>
          <p14:tracePt t="200218" x="3962400" y="3963988"/>
          <p14:tracePt t="200234" x="3952875" y="3963988"/>
          <p14:tracePt t="200349" x="3962400" y="3963988"/>
          <p14:tracePt t="200356" x="3971925" y="3963988"/>
          <p14:tracePt t="200369" x="3990975" y="3963988"/>
          <p14:tracePt t="200372" x="4010025" y="3963988"/>
          <p14:tracePt t="200385" x="4056063" y="3963988"/>
          <p14:tracePt t="200400" x="4094163" y="3963988"/>
          <p14:tracePt t="200416" x="4113213" y="3963988"/>
          <p14:tracePt t="200433" x="4141788" y="3963988"/>
          <p14:tracePt t="200436" x="4151313" y="3963988"/>
          <p14:tracePt t="200451" x="4170363" y="3963988"/>
          <p14:tracePt t="203151" x="4056063" y="3963988"/>
          <p14:tracePt t="203159" x="3943350" y="3973513"/>
          <p14:tracePt t="203169" x="3829050" y="3973513"/>
          <p14:tracePt t="203182" x="3678238" y="3973513"/>
          <p14:tracePt t="203199" x="3470275" y="3973513"/>
          <p14:tracePt t="203216" x="3328988" y="3973513"/>
          <p14:tracePt t="203220" x="3271838" y="3973513"/>
          <p14:tracePt t="203233" x="3157538" y="3973513"/>
          <p14:tracePt t="203249" x="3073400" y="3973513"/>
          <p14:tracePt t="203265" x="2932113" y="3973513"/>
          <p14:tracePt t="203284" x="2667000" y="3973513"/>
          <p14:tracePt t="203289" x="2552700" y="3973513"/>
          <p14:tracePt t="203291" x="2497138" y="3973513"/>
          <p14:tracePt t="203300" x="2420938" y="3973513"/>
          <p14:tracePt t="203316" x="2270125" y="3983038"/>
          <p14:tracePt t="203333" x="2033588" y="3983038"/>
          <p14:tracePt t="203338" x="1957388" y="4000500"/>
          <p14:tracePt t="203350" x="1862138" y="4000500"/>
          <p14:tracePt t="203353" x="1806575" y="4000500"/>
          <p14:tracePt t="203366" x="1711325" y="4000500"/>
          <p14:tracePt t="203406" x="1598613" y="4010025"/>
          <p14:tracePt t="203417" x="1541463" y="4010025"/>
          <p14:tracePt t="203422" x="1522413" y="4010025"/>
          <p14:tracePt t="203424" x="1512888" y="4010025"/>
          <p14:tracePt t="203432" x="1503363" y="4010025"/>
          <p14:tracePt t="203439" x="1493838" y="4010025"/>
          <p14:tracePt t="203448" x="1474788" y="4010025"/>
          <p14:tracePt t="203465" x="1446213" y="4010025"/>
          <p14:tracePt t="203482" x="1409700" y="4010025"/>
          <p14:tracePt t="203498" x="1362075" y="4010025"/>
          <p14:tracePt t="203515" x="1333500" y="4010025"/>
          <p14:tracePt t="203533" x="1314450" y="4010025"/>
          <p14:tracePt t="203536" x="1295400" y="4010025"/>
          <p14:tracePt t="203549" x="1285875" y="4010025"/>
          <p14:tracePt t="203565" x="1266825" y="4010025"/>
          <p14:tracePt t="203601" x="1238250" y="4010025"/>
          <p14:tracePt t="203675" x="1219200" y="4010025"/>
          <p14:tracePt t="203708" x="1209675" y="4010025"/>
          <p14:tracePt t="203911" x="1219200" y="4010025"/>
          <p14:tracePt t="203918" x="1228725" y="4010025"/>
          <p14:tracePt t="203935" x="1238250" y="4010025"/>
          <p14:tracePt t="203940" x="1247775" y="4010025"/>
          <p14:tracePt t="206488" x="1285875" y="4000500"/>
          <p14:tracePt t="206498" x="1390650" y="3992563"/>
          <p14:tracePt t="206503" x="1541463" y="3954463"/>
          <p14:tracePt t="206509" x="1749425" y="3944938"/>
          <p14:tracePt t="206521" x="1900238" y="3925888"/>
          <p14:tracePt t="206534" x="2165350" y="3906838"/>
          <p14:tracePt t="206543" x="2316163" y="3906838"/>
          <p14:tracePt t="206552" x="2505075" y="3916363"/>
          <p14:tracePt t="206560" x="2722563" y="3963988"/>
          <p14:tracePt t="206570" x="2789238" y="3983038"/>
          <p14:tracePt t="206575" x="2846388" y="4010025"/>
          <p14:tracePt t="206583" x="2932113" y="4048125"/>
          <p14:tracePt t="206600" x="3121025" y="4133850"/>
          <p14:tracePt t="206604" x="3214688" y="4162425"/>
          <p14:tracePt t="206616" x="3338513" y="4200525"/>
          <p14:tracePt t="206620" x="3394075" y="4219575"/>
          <p14:tracePt t="206635" x="3527425" y="4275138"/>
          <p14:tracePt t="206651" x="3687763" y="4322763"/>
          <p14:tracePt t="206667" x="3943350" y="4418013"/>
          <p14:tracePt t="206671" x="4046538" y="4464050"/>
          <p14:tracePt t="206683" x="4094163" y="4502150"/>
          <p14:tracePt t="206686" x="4151313" y="4530725"/>
          <p14:tracePt t="206701" x="4227513" y="4616450"/>
          <p14:tracePt t="206717" x="4283075" y="4683125"/>
          <p14:tracePt t="206733" x="4321175" y="4719638"/>
          <p14:tracePt t="206736" x="4349750" y="4748213"/>
          <p14:tracePt t="206752" x="4387850" y="4795838"/>
          <p14:tracePt t="206767" x="4406900" y="4814888"/>
          <p14:tracePt t="206784" x="4406900" y="4824413"/>
          <p14:tracePt t="206788" x="4406900" y="4833938"/>
          <p14:tracePt t="206800" x="4406900" y="4843463"/>
          <p14:tracePt t="206804" x="4406900" y="4852988"/>
          <p14:tracePt t="206819" x="4406900" y="4900613"/>
          <p14:tracePt t="206824" x="4406900" y="4918075"/>
          <p14:tracePt t="206833" x="4406900" y="4937125"/>
          <p14:tracePt t="206851" x="4397375" y="4984750"/>
          <p14:tracePt t="206866" x="4368800" y="5022850"/>
          <p14:tracePt t="206885" x="4340225" y="5118100"/>
          <p14:tracePt t="206903" x="4311650" y="5173663"/>
          <p14:tracePt t="206916" x="4254500" y="5211763"/>
          <p14:tracePt t="206920" x="4237038" y="5230813"/>
          <p14:tracePt t="206933" x="4208463" y="5249863"/>
          <p14:tracePt t="206937" x="4160838" y="5287963"/>
          <p14:tracePt t="206950" x="4122738" y="5316538"/>
          <p14:tracePt t="206966" x="4075113" y="5335588"/>
          <p14:tracePt t="206982" x="4056063" y="5354638"/>
          <p14:tracePt t="206986" x="4037013" y="5364163"/>
          <p14:tracePt t="207010" x="4019550" y="5364163"/>
          <p14:tracePt t="207013" x="4010025" y="5364163"/>
          <p14:tracePt t="207021" x="4000500" y="5364163"/>
          <p14:tracePt t="207034" x="3981450" y="5364163"/>
          <p14:tracePt t="207037" x="3971925" y="5364163"/>
          <p14:tracePt t="207050" x="3962400" y="5364163"/>
          <p14:tracePt t="207067" x="3933825" y="5364163"/>
          <p14:tracePt t="207082" x="3924300" y="5364163"/>
          <p14:tracePt t="207099" x="3905250" y="5364163"/>
          <p14:tracePt t="207119" x="3876675" y="5364163"/>
          <p14:tracePt t="207121" x="3867150" y="5354638"/>
          <p14:tracePt t="207142" x="3829050" y="5307013"/>
          <p14:tracePt t="207150" x="3829050" y="5297488"/>
          <p14:tracePt t="207167" x="3802063" y="5268913"/>
          <p14:tracePt t="207184" x="3783013" y="5240338"/>
          <p14:tracePt t="207201" x="3783013" y="5221288"/>
          <p14:tracePt t="207229" x="3783013" y="5211763"/>
          <p14:tracePt t="207251" x="3783013" y="5192713"/>
          <p14:tracePt t="207259" x="3783013" y="5183188"/>
          <p14:tracePt t="207266" x="3783013" y="5173663"/>
          <p14:tracePt t="207283" x="3792538" y="5137150"/>
          <p14:tracePt t="207302" x="3829050" y="5089525"/>
          <p14:tracePt t="207319" x="3867150" y="5070475"/>
          <p14:tracePt t="207332" x="3905250" y="5051425"/>
          <p14:tracePt t="207349" x="3943350" y="5032375"/>
          <p14:tracePt t="207353" x="3962400" y="5022850"/>
          <p14:tracePt t="207366" x="3981450" y="5003800"/>
          <p14:tracePt t="207369" x="4010025" y="4994275"/>
          <p14:tracePt t="207385" x="4075113" y="4994275"/>
          <p14:tracePt t="207399" x="4151313" y="4994275"/>
          <p14:tracePt t="207416" x="4179888" y="4994275"/>
          <p14:tracePt t="207419" x="4217988" y="4994275"/>
          <p14:tracePt t="207433" x="4227513" y="4994275"/>
          <p14:tracePt t="207451" x="4244975" y="4994275"/>
          <p14:tracePt t="208536" x="4237038" y="4994275"/>
          <p14:tracePt t="208544" x="4217988" y="5003800"/>
          <p14:tracePt t="208552" x="4198938" y="5013325"/>
          <p14:tracePt t="208569" x="4151313" y="5022850"/>
          <p14:tracePt t="208584" x="4084638" y="5022850"/>
          <p14:tracePt t="208589" x="4046538" y="5022850"/>
          <p14:tracePt t="208602" x="3971925" y="5022850"/>
          <p14:tracePt t="208620" x="3895725" y="5032375"/>
          <p14:tracePt t="208634" x="3829050" y="5032375"/>
          <p14:tracePt t="208651" x="3792538" y="5032375"/>
          <p14:tracePt t="208656" x="3773488" y="5032375"/>
          <p14:tracePt t="208660" x="3763963" y="5032375"/>
          <p14:tracePt t="208669" x="3744913" y="5032375"/>
          <p14:tracePt t="208686" x="3735388" y="5032375"/>
          <p14:tracePt t="208701" x="3716338" y="5032375"/>
          <p14:tracePt t="208718" x="3697288" y="5032375"/>
          <p14:tracePt t="208738" x="3697288" y="5013325"/>
          <p14:tracePt t="208742" x="3697288" y="5003800"/>
          <p14:tracePt t="208757" x="3697288" y="4994275"/>
          <p14:tracePt t="208768" x="3697288" y="4975225"/>
          <p14:tracePt t="208772" x="3706813" y="4956175"/>
          <p14:tracePt t="208783" x="3716338" y="4937125"/>
          <p14:tracePt t="208787" x="3725863" y="4900613"/>
          <p14:tracePt t="208803" x="3744913" y="4862513"/>
          <p14:tracePt t="208817" x="3763963" y="4833938"/>
          <p14:tracePt t="208834" x="3763963" y="4824413"/>
          <p14:tracePt t="208853" x="3763963" y="4805363"/>
          <p14:tracePt t="208904" x="3773488" y="4805363"/>
          <p14:tracePt t="208911" x="3783013" y="4805363"/>
          <p14:tracePt t="208919" x="3792538" y="4795838"/>
          <p14:tracePt t="208936" x="3819525" y="4786313"/>
          <p14:tracePt t="208951" x="3838575" y="4786313"/>
          <p14:tracePt t="208968" x="3886200" y="4786313"/>
          <p14:tracePt t="208974" x="3905250" y="4786313"/>
          <p14:tracePt t="208987" x="3952875" y="4786313"/>
          <p14:tracePt t="209003" x="3990975" y="4786313"/>
          <p14:tracePt t="209007" x="4010025" y="4786313"/>
          <p14:tracePt t="209018" x="4027488" y="4795838"/>
          <p14:tracePt t="209022" x="4065588" y="4814888"/>
          <p14:tracePt t="209035" x="4103688" y="4843463"/>
          <p14:tracePt t="209052" x="4132263" y="4852988"/>
          <p14:tracePt t="209067" x="4151313" y="4872038"/>
          <p14:tracePt t="209073" x="4160838" y="4872038"/>
          <p14:tracePt t="209088" x="4160838" y="4881563"/>
          <p14:tracePt t="209138" x="4160838" y="4891088"/>
          <p14:tracePt t="209144" x="4170363" y="4900613"/>
          <p14:tracePt t="209181" x="4170363" y="4918075"/>
          <p14:tracePt t="209234" x="4170363" y="4927600"/>
          <p14:tracePt t="209256" x="4160838" y="4927600"/>
          <p14:tracePt t="209271" x="4141788" y="4927600"/>
          <p14:tracePt t="209277" x="4132263" y="4927600"/>
          <p14:tracePt t="209285" x="4113213" y="4927600"/>
          <p14:tracePt t="209299" x="4075113" y="4927600"/>
          <p14:tracePt t="209316" x="4010025" y="4927600"/>
          <p14:tracePt t="209333" x="3933825" y="4927600"/>
          <p14:tracePt t="209336" x="3905250" y="4927600"/>
          <p14:tracePt t="209350" x="3829050" y="4927600"/>
          <p14:tracePt t="209367" x="3802063" y="4927600"/>
          <p14:tracePt t="209384" x="3792538" y="4927600"/>
          <p14:tracePt t="209386" x="3783013" y="4927600"/>
          <p14:tracePt t="209399" x="3773488" y="4927600"/>
          <p14:tracePt t="209402" x="3763963" y="4927600"/>
          <p14:tracePt t="209417" x="3735388" y="4927600"/>
          <p14:tracePt t="209432" x="3725863" y="4927600"/>
          <p14:tracePt t="209453" x="3716338" y="4927600"/>
          <p14:tracePt t="209469" x="3706813" y="4927600"/>
          <p14:tracePt t="209485" x="3697288" y="4927600"/>
          <p14:tracePt t="209500" x="3687763" y="4910138"/>
          <p14:tracePt t="209517" x="3678238" y="4910138"/>
          <p14:tracePt t="209521" x="3668713" y="4910138"/>
          <p14:tracePt t="209536" x="3659188" y="4900613"/>
          <p14:tracePt t="209552" x="3640138" y="4900613"/>
          <p14:tracePt t="209566" x="3621088" y="4900613"/>
          <p14:tracePt t="209582" x="3611563" y="4900613"/>
          <p14:tracePt t="209586" x="3602038" y="4900613"/>
          <p14:tracePt t="209602" x="3565525" y="4900613"/>
          <p14:tracePt t="209617" x="3527425" y="4891088"/>
          <p14:tracePt t="209633" x="3460750" y="4881563"/>
          <p14:tracePt t="209637" x="3451225" y="4881563"/>
          <p14:tracePt t="209649" x="3413125" y="4881563"/>
          <p14:tracePt t="209652" x="3394075" y="4881563"/>
          <p14:tracePt t="209668" x="3338513" y="4881563"/>
          <p14:tracePt t="209684" x="3309938" y="4881563"/>
          <p14:tracePt t="209700" x="3290888" y="4881563"/>
          <p14:tracePt t="209718" x="3262313" y="4881563"/>
          <p14:tracePt t="209734" x="3243263" y="4881563"/>
          <p14:tracePt t="209784" x="3262313" y="4872038"/>
          <p14:tracePt t="209791" x="3319463" y="4843463"/>
          <p14:tracePt t="209800" x="3403600" y="4814888"/>
          <p14:tracePt t="209817" x="3668713" y="4805363"/>
          <p14:tracePt t="209821" x="3763963" y="4805363"/>
          <p14:tracePt t="209834" x="3838575" y="4805363"/>
          <p14:tracePt t="209837" x="3952875" y="4805363"/>
          <p14:tracePt t="209852" x="4227513" y="4805363"/>
          <p14:tracePt t="209866" x="4416425" y="4833938"/>
          <p14:tracePt t="209885" x="4500563" y="4852988"/>
          <p14:tracePt t="209888" x="4519613" y="4852988"/>
          <p14:tracePt t="209901" x="4567238" y="4852988"/>
          <p14:tracePt t="209916" x="4576763" y="4852988"/>
          <p14:tracePt t="209932" x="4595813" y="4852988"/>
          <p14:tracePt t="209948" x="4605338" y="4852988"/>
          <p14:tracePt t="209952" x="4614863" y="4852988"/>
          <p14:tracePt t="209968" x="4624388" y="4852988"/>
          <p14:tracePt t="209997" x="4643438" y="4833938"/>
          <p14:tracePt t="210001" x="4652963" y="4805363"/>
          <p14:tracePt t="210005" x="4652963" y="4795838"/>
          <p14:tracePt t="210019" x="4652963" y="4767263"/>
          <p14:tracePt t="210035" x="4652963" y="4738688"/>
          <p14:tracePt t="210049" x="4652963" y="4710113"/>
          <p14:tracePt t="210068" x="4652963" y="4700588"/>
          <p14:tracePt t="210070" x="4652963" y="4691063"/>
          <p14:tracePt t="210086" x="4652963" y="4673600"/>
          <p14:tracePt t="210101" x="4652963" y="4654550"/>
          <p14:tracePt t="210116" x="4643438" y="4645025"/>
          <p14:tracePt t="210134" x="4624388" y="4645025"/>
          <p14:tracePt t="210138" x="4614863" y="4635500"/>
          <p14:tracePt t="210150" x="4567238" y="4625975"/>
          <p14:tracePt t="210166" x="4481513" y="4597400"/>
          <p14:tracePt t="210182" x="4340225" y="4597400"/>
          <p14:tracePt t="210212" x="4151313" y="4597400"/>
          <p14:tracePt t="210216" x="4132263" y="4597400"/>
          <p14:tracePt t="210230" x="4113213" y="4597400"/>
          <p14:tracePt t="210237" x="4084638" y="4597400"/>
          <p14:tracePt t="210249" x="4046538" y="4597400"/>
          <p14:tracePt t="210266" x="4010025" y="4606925"/>
          <p14:tracePt t="210269" x="3981450" y="4616450"/>
          <p14:tracePt t="210287" x="3943350" y="4635500"/>
          <p14:tracePt t="210299" x="3914775" y="4654550"/>
          <p14:tracePt t="210316" x="3876675" y="4664075"/>
          <p14:tracePt t="210335" x="3848100" y="4683125"/>
          <p14:tracePt t="210353" x="3838575" y="4691063"/>
          <p14:tracePt t="210355" x="3829050" y="4700588"/>
          <p14:tracePt t="210369" x="3819525" y="4710113"/>
          <p14:tracePt t="210371" x="3802063" y="4710113"/>
          <p14:tracePt t="210383" x="3792538" y="4729163"/>
          <p14:tracePt t="210386" x="3783013" y="4729163"/>
          <p14:tracePt t="210402" x="3763963" y="4729163"/>
          <p14:tracePt t="210419" x="3735388" y="4738688"/>
          <p14:tracePt t="210433" x="3697288" y="4738688"/>
          <p14:tracePt t="210436" x="3687763" y="4738688"/>
          <p14:tracePt t="210450" x="3678238" y="4748213"/>
          <p14:tracePt t="210452" x="3659188" y="4757738"/>
          <p14:tracePt t="210467" x="3621088" y="4776788"/>
          <p14:tracePt t="210482" x="3592513" y="4795838"/>
          <p14:tracePt t="210500" x="3575050" y="4824413"/>
          <p14:tracePt t="210518" x="3498850" y="4852988"/>
          <p14:tracePt t="210526" x="3479800" y="4862513"/>
          <p14:tracePt t="210532" x="3470275" y="4872038"/>
          <p14:tracePt t="210549" x="3460750" y="4891088"/>
          <p14:tracePt t="210566" x="3432175" y="4927600"/>
          <p14:tracePt t="210570" x="3422650" y="4937125"/>
          <p14:tracePt t="210584" x="3413125" y="4946650"/>
          <p14:tracePt t="210601" x="3413125" y="4975225"/>
          <p14:tracePt t="210618" x="3422650" y="4994275"/>
          <p14:tracePt t="210636" x="3527425" y="5032375"/>
          <p14:tracePt t="210652" x="3716338" y="5051425"/>
          <p14:tracePt t="210666" x="3914775" y="5051425"/>
          <p14:tracePt t="210682" x="4046538" y="5051425"/>
          <p14:tracePt t="210686" x="4094163" y="5051425"/>
          <p14:tracePt t="210700" x="4122738" y="5051425"/>
          <p14:tracePt t="210702" x="4141788" y="5051425"/>
          <p14:tracePt t="210716" x="4179888" y="5051425"/>
          <p14:tracePt t="210733" x="4198938" y="5051425"/>
          <p14:tracePt t="210750" x="4217988" y="5051425"/>
          <p14:tracePt t="210768" x="4237038" y="5032375"/>
          <p14:tracePt t="210783" x="4254500" y="5013325"/>
          <p14:tracePt t="210799" x="4273550" y="4994275"/>
          <p14:tracePt t="210815" x="4283075" y="4956175"/>
          <p14:tracePt t="210819" x="4283075" y="4910138"/>
          <p14:tracePt t="210834" x="4283075" y="4862513"/>
          <p14:tracePt t="210850" x="4283075" y="4814888"/>
          <p14:tracePt t="210866" x="4283075" y="4776788"/>
          <p14:tracePt t="210870" x="4283075" y="4757738"/>
          <p14:tracePt t="210883" x="4283075" y="4738688"/>
          <p14:tracePt t="210886" x="4283075" y="4729163"/>
          <p14:tracePt t="210902" x="4264025" y="4710113"/>
          <p14:tracePt t="210924" x="4244975" y="4683125"/>
          <p14:tracePt t="210928" x="4237038" y="4683125"/>
          <p14:tracePt t="210936" x="4227513" y="4673600"/>
          <p14:tracePt t="210953" x="4160838" y="4654550"/>
          <p14:tracePt t="210966" x="4094163" y="4625975"/>
          <p14:tracePt t="210982" x="4019550" y="4625975"/>
          <p14:tracePt t="211000" x="3952875" y="4625975"/>
          <p14:tracePt t="211004" x="3914775" y="4625975"/>
          <p14:tracePt t="211018" x="3886200" y="4625975"/>
          <p14:tracePt t="211034" x="3829050" y="4625975"/>
          <p14:tracePt t="211050" x="3802063" y="4645025"/>
          <p14:tracePt t="211054" x="3802063" y="4654550"/>
          <p14:tracePt t="211066" x="3792538" y="4654550"/>
          <p14:tracePt t="211069" x="3773488" y="4664075"/>
          <p14:tracePt t="211084" x="3754438" y="4683125"/>
          <p14:tracePt t="211100" x="3735388" y="4719638"/>
          <p14:tracePt t="211116" x="3716338" y="4748213"/>
          <p14:tracePt t="211119" x="3706813" y="4757738"/>
          <p14:tracePt t="211135" x="3678238" y="4786313"/>
          <p14:tracePt t="211150" x="3668713" y="4795838"/>
          <p14:tracePt t="211166" x="3649663" y="4824413"/>
          <p14:tracePt t="211171" x="3649663" y="4833938"/>
          <p14:tracePt t="211184" x="3649663" y="4843463"/>
          <p14:tracePt t="211207" x="3649663" y="4852988"/>
          <p14:tracePt t="211247" x="3659188" y="4852988"/>
          <p14:tracePt t="211263" x="3706813" y="4852988"/>
          <p14:tracePt t="211268" x="3725863" y="4852988"/>
          <p14:tracePt t="211273" x="3735388" y="4862513"/>
          <p14:tracePt t="211281" x="3754438" y="4862513"/>
          <p14:tracePt t="211300" x="3783013" y="4862513"/>
          <p14:tracePt t="211317" x="3792538" y="4862513"/>
          <p14:tracePt t="211320" x="3802063" y="4862513"/>
          <p14:tracePt t="211369" x="3810000" y="4862513"/>
          <p14:tracePt t="211428" x="3819525" y="4862513"/>
          <p14:tracePt t="211436" x="3829050" y="4862513"/>
          <p14:tracePt t="211452" x="3838575" y="4862513"/>
          <p14:tracePt t="211467" x="3876675" y="4862513"/>
          <p14:tracePt t="211483" x="3943350" y="4852988"/>
          <p14:tracePt t="211487" x="4019550" y="4843463"/>
          <p14:tracePt t="211502" x="4160838" y="4814888"/>
          <p14:tracePt t="211518" x="4416425" y="4757738"/>
          <p14:tracePt t="211533" x="4737100" y="4738688"/>
          <p14:tracePt t="211549" x="4906963" y="4738688"/>
          <p14:tracePt t="211552" x="4954588" y="4757738"/>
          <p14:tracePt t="211568" x="5078413" y="4795838"/>
          <p14:tracePt t="211585" x="5257800" y="4814888"/>
          <p14:tracePt t="211600" x="5446713" y="4833938"/>
          <p14:tracePt t="211616" x="5607050" y="4833938"/>
          <p14:tracePt t="211619" x="5683250" y="4833938"/>
          <p14:tracePt t="211634" x="5929313" y="4824413"/>
          <p14:tracePt t="211649" x="6175375" y="4795838"/>
          <p14:tracePt t="211666" x="6297613" y="4786313"/>
          <p14:tracePt t="211682" x="6411913" y="4748213"/>
          <p14:tracePt t="211687" x="6467475" y="4738688"/>
          <p14:tracePt t="211705" x="6591300" y="4710113"/>
          <p14:tracePt t="211708" x="6638925" y="4700588"/>
          <p14:tracePt t="211716" x="6713538" y="4700588"/>
          <p14:tracePt t="211733" x="6808788" y="4700588"/>
          <p14:tracePt t="211736" x="6846888" y="4700588"/>
          <p14:tracePt t="211749" x="6864350" y="4700588"/>
          <p14:tracePt t="211752" x="6892925" y="4691063"/>
          <p14:tracePt t="211769" x="6940550" y="4691063"/>
          <p14:tracePt t="211783" x="6978650" y="4691063"/>
          <p14:tracePt t="211800" x="7026275" y="4691063"/>
          <p14:tracePt t="211818" x="7081838" y="4691063"/>
          <p14:tracePt t="211834" x="7138988" y="4691063"/>
          <p14:tracePt t="211850" x="7186613" y="4691063"/>
          <p14:tracePt t="211853" x="7215188" y="4691063"/>
          <p14:tracePt t="211866" x="7234238" y="4691063"/>
          <p14:tracePt t="211869" x="7253288" y="4691063"/>
          <p14:tracePt t="211884" x="7291388" y="4691063"/>
          <p14:tracePt t="211900" x="7327900" y="4691063"/>
          <p14:tracePt t="211916" x="7356475" y="4683125"/>
          <p14:tracePt t="211919" x="7375525" y="4683125"/>
          <p14:tracePt t="211932" x="7385050" y="4673600"/>
          <p14:tracePt t="211936" x="7404100" y="4673600"/>
          <p14:tracePt t="211950" x="7423150" y="4664075"/>
          <p14:tracePt t="211968" x="7442200" y="4664075"/>
          <p14:tracePt t="211983" x="7461250" y="4654550"/>
          <p14:tracePt t="212031" x="7480300" y="4654550"/>
          <p14:tracePt t="212046" x="7489825" y="4654550"/>
          <p14:tracePt t="212053" x="7499350" y="4654550"/>
          <p14:tracePt t="212068" x="7516813" y="4654550"/>
          <p14:tracePt t="212083" x="7526338" y="4635500"/>
          <p14:tracePt t="212100" x="7545388" y="4625975"/>
          <p14:tracePt t="212103" x="7564438" y="4625975"/>
          <p14:tracePt t="212117" x="7573963" y="4625975"/>
          <p14:tracePt t="212119" x="7573963" y="4616450"/>
          <p14:tracePt t="212174" x="7573963" y="4606925"/>
          <p14:tracePt t="212187" x="7583488" y="4606925"/>
          <p14:tracePt t="212194" x="7583488" y="4597400"/>
          <p14:tracePt t="212258" x="7583488" y="4587875"/>
          <p14:tracePt t="212281" x="7583488" y="4568825"/>
          <p14:tracePt t="212287" x="7583488" y="4559300"/>
          <p14:tracePt t="212310" x="7583488" y="4549775"/>
          <p14:tracePt t="212317" x="7573963" y="4549775"/>
          <p14:tracePt t="212332" x="7526338" y="4530725"/>
          <p14:tracePt t="212350" x="7451725" y="4521200"/>
          <p14:tracePt t="212353" x="7423150" y="4521200"/>
          <p14:tracePt t="212367" x="7394575" y="4521200"/>
          <p14:tracePt t="212370" x="7346950" y="4521200"/>
          <p14:tracePt t="212385" x="7291388" y="4521200"/>
          <p14:tracePt t="212400" x="7243763" y="4521200"/>
          <p14:tracePt t="212417" x="7205663" y="4521200"/>
          <p14:tracePt t="212421" x="7186613" y="4521200"/>
          <p14:tracePt t="212434" x="7138988" y="4521200"/>
          <p14:tracePt t="212450" x="7100888" y="4521200"/>
          <p14:tracePt t="212466" x="7054850" y="4511675"/>
          <p14:tracePt t="212482" x="6988175" y="4502150"/>
          <p14:tracePt t="212486" x="6950075" y="4502150"/>
          <p14:tracePt t="212499" x="6883400" y="4502150"/>
          <p14:tracePt t="212517" x="6827838" y="4502150"/>
          <p14:tracePt t="212533" x="6799263" y="4502150"/>
          <p14:tracePt t="212539" x="6789738" y="4502150"/>
          <p14:tracePt t="212550" x="6780213" y="4502150"/>
          <p14:tracePt t="212568" x="6751638" y="4502150"/>
          <p14:tracePt t="212583" x="6732588" y="4511675"/>
          <p14:tracePt t="212601" x="6713538" y="4521200"/>
          <p14:tracePt t="212605" x="6713538" y="4530725"/>
          <p14:tracePt t="212618" x="6656388" y="4549775"/>
          <p14:tracePt t="212632" x="6619875" y="4616450"/>
          <p14:tracePt t="212651" x="6581775" y="4710113"/>
          <p14:tracePt t="212666" x="6553200" y="4786313"/>
          <p14:tracePt t="212670" x="6553200" y="4824413"/>
          <p14:tracePt t="212683" x="6553200" y="4872038"/>
          <p14:tracePt t="212701" x="6553200" y="4918075"/>
          <p14:tracePt t="212716" x="6553200" y="4937125"/>
          <p14:tracePt t="212720" x="6553200" y="4946650"/>
          <p14:tracePt t="212733" x="6553200" y="4956175"/>
          <p14:tracePt t="212736" x="6553200" y="4965700"/>
          <p14:tracePt t="212751" x="6591300" y="4984750"/>
          <p14:tracePt t="212766" x="6732588" y="5022850"/>
          <p14:tracePt t="212783" x="6911975" y="5032375"/>
          <p14:tracePt t="212788" x="6969125" y="5051425"/>
          <p14:tracePt t="212801" x="7073900" y="5060950"/>
          <p14:tracePt t="212818" x="7158038" y="5060950"/>
          <p14:tracePt t="212834" x="7262813" y="5060950"/>
          <p14:tracePt t="212850" x="7356475" y="5060950"/>
          <p14:tracePt t="212853" x="7413625" y="5060950"/>
          <p14:tracePt t="212869" x="7489825" y="5060950"/>
          <p14:tracePt t="212884" x="7545388" y="5060950"/>
          <p14:tracePt t="212899" x="7583488" y="5041900"/>
          <p14:tracePt t="212916" x="7640638" y="5022850"/>
          <p14:tracePt t="212920" x="7659688" y="5013325"/>
          <p14:tracePt t="212934" x="7688263" y="5013325"/>
          <p14:tracePt t="212949" x="7734300" y="4994275"/>
          <p14:tracePt t="212966" x="7743825" y="4994275"/>
          <p14:tracePt t="212969" x="7753350" y="4984750"/>
          <p14:tracePt t="212982" x="7762875" y="4975225"/>
          <p14:tracePt t="212985" x="7772400" y="4975225"/>
          <p14:tracePt t="213002" x="7772400" y="4956175"/>
          <p14:tracePt t="213016" x="7800975" y="4937125"/>
          <p14:tracePt t="213033" x="7810500" y="4891088"/>
          <p14:tracePt t="213052" x="7810500" y="4786313"/>
          <p14:tracePt t="213067" x="7791450" y="4738688"/>
          <p14:tracePt t="213082" x="7762875" y="4691063"/>
          <p14:tracePt t="213087" x="7743825" y="4664075"/>
          <p14:tracePt t="213100" x="7726363" y="4645025"/>
          <p14:tracePt t="213104" x="7707313" y="4625975"/>
          <p14:tracePt t="213119" x="7659688" y="4597400"/>
          <p14:tracePt t="213136" x="7640638" y="4578350"/>
          <p14:tracePt t="213152" x="7621588" y="4559300"/>
          <p14:tracePt t="213156" x="7593013" y="4559300"/>
          <p14:tracePt t="213166" x="7573963" y="4559300"/>
          <p14:tracePt t="213169" x="7545388" y="4549775"/>
          <p14:tracePt t="213185" x="7451725" y="4549775"/>
          <p14:tracePt t="213202" x="7318375" y="4549775"/>
          <p14:tracePt t="213216" x="7196138" y="4549775"/>
          <p14:tracePt t="213237" x="7091363" y="4578350"/>
          <p14:tracePt t="213251" x="7026275" y="4597400"/>
          <p14:tracePt t="213266" x="6988175" y="4625975"/>
          <p14:tracePt t="213283" x="6969125" y="4645025"/>
          <p14:tracePt t="213287" x="6969125" y="4654550"/>
          <p14:tracePt t="213301" x="6931025" y="4673600"/>
          <p14:tracePt t="213332" x="6883400" y="4719638"/>
          <p14:tracePt t="213339" x="6827838" y="4748213"/>
          <p14:tracePt t="213346" x="6808788" y="4767263"/>
          <p14:tracePt t="213352" x="6789738" y="4786313"/>
          <p14:tracePt t="213376" x="6751638" y="4862513"/>
          <p14:tracePt t="213380" x="6723063" y="4881563"/>
          <p14:tracePt t="213388" x="6713538" y="4900613"/>
          <p14:tracePt t="213399" x="6713538" y="4910138"/>
          <p14:tracePt t="213419" x="6684963" y="4946650"/>
          <p14:tracePt t="213434" x="6675438" y="4956175"/>
          <p14:tracePt t="213450" x="6675438" y="4975225"/>
          <p14:tracePt t="213467" x="6675438" y="4994275"/>
          <p14:tracePt t="213485" x="6675438" y="5013325"/>
          <p14:tracePt t="213501" x="6713538" y="5032375"/>
          <p14:tracePt t="213516" x="6789738" y="5051425"/>
          <p14:tracePt t="213532" x="6873875" y="5070475"/>
          <p14:tracePt t="213536" x="6902450" y="5070475"/>
          <p14:tracePt t="213551" x="6978650" y="5070475"/>
          <p14:tracePt t="213565" x="7035800" y="5070475"/>
          <p14:tracePt t="213583" x="7138988" y="5070475"/>
          <p14:tracePt t="213602" x="7346950" y="5051425"/>
          <p14:tracePt t="213608" x="7413625" y="5041900"/>
          <p14:tracePt t="213616" x="7470775" y="5022850"/>
          <p14:tracePt t="213632" x="7554913" y="5003800"/>
          <p14:tracePt t="213650" x="7612063" y="4984750"/>
          <p14:tracePt t="213654" x="7640638" y="4975225"/>
          <p14:tracePt t="213669" x="7707313" y="4937125"/>
          <p14:tracePt t="213684" x="7772400" y="4900613"/>
          <p14:tracePt t="213701" x="7839075" y="4814888"/>
          <p14:tracePt t="213705" x="7858125" y="4786313"/>
          <p14:tracePt t="213719" x="7915275" y="4729163"/>
          <p14:tracePt t="213733" x="7934325" y="4691063"/>
          <p14:tracePt t="213751" x="7951788" y="4645025"/>
          <p14:tracePt t="213766" x="7951788" y="4616450"/>
          <p14:tracePt t="213769" x="7951788" y="4606925"/>
          <p14:tracePt t="213783" x="7951788" y="4597400"/>
          <p14:tracePt t="213786" x="7951788" y="4587875"/>
          <p14:tracePt t="213802" x="7934325" y="4559300"/>
          <p14:tracePt t="213815" x="7905750" y="4540250"/>
          <p14:tracePt t="213832" x="7848600" y="4521200"/>
          <p14:tracePt t="213836" x="7810500" y="4511675"/>
          <p14:tracePt t="213849" x="7772400" y="4511675"/>
          <p14:tracePt t="213852" x="7726363" y="4502150"/>
          <p14:tracePt t="213879" x="7308850" y="4502150"/>
          <p14:tracePt t="213882" x="7196138" y="4521200"/>
          <p14:tracePt t="213889" x="7138988" y="4521200"/>
          <p14:tracePt t="213898" x="7091363" y="4530725"/>
          <p14:tracePt t="213917" x="6931025" y="4568825"/>
          <p14:tracePt t="213951" x="6818313" y="4616450"/>
          <p14:tracePt t="213956" x="6799263" y="4625975"/>
          <p14:tracePt t="213961" x="6770688" y="4645025"/>
          <p14:tracePt t="213970" x="6751638" y="4673600"/>
          <p14:tracePt t="213994" x="6656388" y="4748213"/>
          <p14:tracePt t="213999" x="6610350" y="4776788"/>
          <p14:tracePt t="214005" x="6572250" y="4833938"/>
          <p14:tracePt t="214018" x="6553200" y="4862513"/>
          <p14:tracePt t="214033" x="6496050" y="4918075"/>
          <p14:tracePt t="214035" x="6486525" y="4946650"/>
          <p14:tracePt t="214051" x="6467475" y="4984750"/>
          <p14:tracePt t="214066" x="6448425" y="5013325"/>
          <p14:tracePt t="214083" x="6438900" y="5022850"/>
          <p14:tracePt t="214086" x="6438900" y="5032375"/>
          <p14:tracePt t="214101" x="6438900" y="5060950"/>
          <p14:tracePt t="214117" x="6438900" y="5080000"/>
          <p14:tracePt t="214133" x="6457950" y="5118100"/>
          <p14:tracePt t="214149" x="6646863" y="5154613"/>
          <p14:tracePt t="214153" x="6780213" y="5154613"/>
          <p14:tracePt t="214166" x="6978650" y="5154613"/>
          <p14:tracePt t="214185" x="7110413" y="5154613"/>
          <p14:tracePt t="214199" x="7281863" y="5154613"/>
          <p14:tracePt t="214204" x="7327900" y="5154613"/>
          <p14:tracePt t="214219" x="7385050" y="5154613"/>
          <p14:tracePt t="214222" x="7442200" y="5137150"/>
          <p14:tracePt t="214225" x="7508875" y="5127625"/>
          <p14:tracePt t="214236" x="7554913" y="5118100"/>
          <p14:tracePt t="214251" x="7640638" y="5080000"/>
          <p14:tracePt t="214266" x="7716838" y="5060950"/>
          <p14:tracePt t="214270" x="7762875" y="5051425"/>
          <p14:tracePt t="214287" x="7877175" y="5003800"/>
          <p14:tracePt t="214300" x="7951788" y="4956175"/>
          <p14:tracePt t="214316" x="7999413" y="4900613"/>
          <p14:tracePt t="214332" x="8066088" y="4786313"/>
          <p14:tracePt t="214336" x="8075613" y="4748213"/>
          <p14:tracePt t="214350" x="8085138" y="4683125"/>
          <p14:tracePt t="214366" x="8085138" y="4635500"/>
          <p14:tracePt t="214392" x="7999413" y="4568825"/>
          <p14:tracePt t="214400" x="7961313" y="4549775"/>
          <p14:tracePt t="214403" x="7896225" y="4521200"/>
          <p14:tracePt t="214418" x="7734300" y="4502150"/>
          <p14:tracePt t="214433" x="7432675" y="4502150"/>
          <p14:tracePt t="214449" x="7196138" y="4521200"/>
          <p14:tracePt t="214454" x="7158038" y="4540250"/>
          <p14:tracePt t="214469" x="7073900" y="4578350"/>
          <p14:tracePt t="214485" x="7026275" y="4616450"/>
          <p14:tracePt t="214500" x="6988175" y="4645025"/>
          <p14:tracePt t="214519" x="6959600" y="4673600"/>
          <p14:tracePt t="214521" x="6940550" y="4691063"/>
          <p14:tracePt t="214534" x="6902450" y="4719638"/>
          <p14:tracePt t="214551" x="6846888" y="4776788"/>
          <p14:tracePt t="214566" x="6808788" y="4814888"/>
          <p14:tracePt t="214582" x="6761163" y="4872038"/>
          <p14:tracePt t="214586" x="6751638" y="4891088"/>
          <p14:tracePt t="214600" x="6732588" y="4918075"/>
          <p14:tracePt t="214616" x="6732588" y="4946650"/>
          <p14:tracePt t="214632" x="6732588" y="4975225"/>
          <p14:tracePt t="214636" x="6732588" y="4994275"/>
          <p14:tracePt t="214649" x="6751638" y="5013325"/>
          <p14:tracePt t="214652" x="6799263" y="5051425"/>
          <p14:tracePt t="214668" x="6892925" y="5108575"/>
          <p14:tracePt t="214682" x="7016750" y="5173663"/>
          <p14:tracePt t="214700" x="7215188" y="5202238"/>
          <p14:tracePt t="214705" x="7299325" y="5221288"/>
          <p14:tracePt t="214709" x="7375525" y="5221288"/>
          <p14:tracePt t="214717" x="7432675" y="5221288"/>
          <p14:tracePt t="214736" x="7516813" y="5221288"/>
          <p14:tracePt t="214750" x="7583488" y="5202238"/>
          <p14:tracePt t="214769" x="7621588" y="5183188"/>
          <p14:tracePt t="214772" x="7640638" y="5164138"/>
          <p14:tracePt t="214776" x="7669213" y="5154613"/>
          <p14:tracePt t="214783" x="7688263" y="5137150"/>
          <p14:tracePt t="214800" x="7734300" y="5108575"/>
          <p14:tracePt t="214816" x="7753350" y="5070475"/>
          <p14:tracePt t="214819" x="7781925" y="5041900"/>
          <p14:tracePt t="214832" x="7800975" y="5022850"/>
          <p14:tracePt t="214836" x="7810500" y="5003800"/>
          <p14:tracePt t="214851" x="7829550" y="4946650"/>
          <p14:tracePt t="214867" x="7829550" y="4872038"/>
          <p14:tracePt t="214883" x="7820025" y="4805363"/>
          <p14:tracePt t="214886" x="7810500" y="4767263"/>
          <p14:tracePt t="214901" x="7781925" y="4729163"/>
          <p14:tracePt t="214917" x="7726363" y="4683125"/>
          <p14:tracePt t="214933" x="7650163" y="4635500"/>
          <p14:tracePt t="214938" x="7573963" y="4625975"/>
          <p14:tracePt t="214949" x="7451725" y="4606925"/>
          <p14:tracePt t="214953" x="7318375" y="4616450"/>
          <p14:tracePt t="214968" x="7138988" y="4673600"/>
          <p14:tracePt t="214982" x="7026275" y="4719638"/>
          <p14:tracePt t="215005" x="6911975" y="4795838"/>
          <p14:tracePt t="215016" x="6892925" y="4814888"/>
          <p14:tracePt t="215021" x="6883400" y="4833938"/>
          <p14:tracePt t="215038" x="6873875" y="4852988"/>
          <p14:tracePt t="215051" x="6846888" y="4872038"/>
          <p14:tracePt t="215067" x="6827838" y="4891088"/>
          <p14:tracePt t="215072" x="6818313" y="4900613"/>
          <p14:tracePt t="215076" x="6818313" y="4910138"/>
          <p14:tracePt t="215084" x="6818313" y="4918075"/>
          <p14:tracePt t="215099" x="6827838" y="4946650"/>
          <p14:tracePt t="215116" x="6873875" y="4975225"/>
          <p14:tracePt t="215132" x="6921500" y="5013325"/>
          <p14:tracePt t="215136" x="6940550" y="5032375"/>
          <p14:tracePt t="215151" x="7007225" y="5089525"/>
          <p14:tracePt t="215167" x="7064375" y="5108575"/>
          <p14:tracePt t="215183" x="7205663" y="5127625"/>
          <p14:tracePt t="215188" x="7299325" y="5127625"/>
          <p14:tracePt t="215202" x="7442200" y="5108575"/>
          <p14:tracePt t="215218" x="7535863" y="5080000"/>
          <p14:tracePt t="215234" x="7612063" y="5051425"/>
          <p14:tracePt t="215239" x="7640638" y="5041900"/>
          <p14:tracePt t="215249" x="7659688" y="5032375"/>
          <p14:tracePt t="215254" x="7707313" y="5003800"/>
          <p14:tracePt t="215269" x="7772400" y="4956175"/>
          <p14:tracePt t="215285" x="7858125" y="4872038"/>
          <p14:tracePt t="215302" x="7896225" y="4729163"/>
          <p14:tracePt t="215306" x="7905750" y="4664075"/>
          <p14:tracePt t="215316" x="7905750" y="4625975"/>
          <p14:tracePt t="215333" x="7896225" y="4549775"/>
          <p14:tracePt t="215350" x="7858125" y="4530725"/>
          <p14:tracePt t="215367" x="7781925" y="4511675"/>
          <p14:tracePt t="215383" x="7697788" y="4473575"/>
          <p14:tracePt t="215400" x="7366000" y="4511675"/>
          <p14:tracePt t="215415" x="7196138" y="4568825"/>
          <p14:tracePt t="215441" x="7073900" y="4654550"/>
          <p14:tracePt t="215445" x="7016750" y="4691063"/>
          <p14:tracePt t="215452" x="6997700" y="4729163"/>
          <p14:tracePt t="215469" x="6959600" y="4776788"/>
          <p14:tracePt t="215482" x="6911975" y="4814888"/>
          <p14:tracePt t="215499" x="6902450" y="4833938"/>
          <p14:tracePt t="215503" x="6892925" y="4852988"/>
          <p14:tracePt t="215519" x="6883400" y="4872038"/>
          <p14:tracePt t="215535" x="6883400" y="4881563"/>
          <p14:tracePt t="215552" x="6883400" y="4900613"/>
          <p14:tracePt t="215555" x="6883400" y="4910138"/>
          <p14:tracePt t="215569" x="6921500" y="4946650"/>
          <p14:tracePt t="215587" x="7073900" y="4975225"/>
          <p14:tracePt t="215600" x="7291388" y="5003800"/>
          <p14:tracePt t="215616" x="7461250" y="5003800"/>
          <p14:tracePt t="215619" x="7516813" y="5003800"/>
          <p14:tracePt t="215632" x="7564438" y="4994275"/>
          <p14:tracePt t="215635" x="7621588" y="4984750"/>
          <p14:tracePt t="215651" x="7734300" y="4965700"/>
          <p14:tracePt t="215665" x="7820025" y="4937125"/>
          <p14:tracePt t="215684" x="7896225" y="4900613"/>
          <p14:tracePt t="215688" x="7915275" y="4881563"/>
          <p14:tracePt t="215694" x="7951788" y="4852988"/>
          <p14:tracePt t="215703" x="7970838" y="4824413"/>
          <p14:tracePt t="215716" x="7989888" y="4786313"/>
          <p14:tracePt t="215733" x="7989888" y="4767263"/>
          <p14:tracePt t="215737" x="7989888" y="4757738"/>
          <p14:tracePt t="215749" x="7970838" y="4748213"/>
          <p14:tracePt t="215752" x="7934325" y="4738688"/>
          <p14:tracePt t="215768" x="7800975" y="4700588"/>
          <p14:tracePt t="215774" x="7726363" y="4700588"/>
          <p14:tracePt t="215782" x="7612063" y="4700588"/>
          <p14:tracePt t="215801" x="7253288" y="4738688"/>
          <p14:tracePt t="215803" x="7119938" y="4767263"/>
          <p14:tracePt t="215817" x="7035800" y="4795838"/>
          <p14:tracePt t="215820" x="6988175" y="4824413"/>
          <p14:tracePt t="215836" x="6921500" y="4852988"/>
          <p14:tracePt t="215841" x="6902450" y="4872038"/>
          <p14:tracePt t="215852" x="6892925" y="4881563"/>
          <p14:tracePt t="215855" x="6883400" y="4891088"/>
          <p14:tracePt t="215866" x="6873875" y="4900613"/>
          <p14:tracePt t="215870" x="6864350" y="4910138"/>
          <p14:tracePt t="215882" x="6856413" y="4918075"/>
          <p14:tracePt t="215886" x="6846888" y="4927600"/>
          <p14:tracePt t="215902" x="6827838" y="4937125"/>
          <p14:tracePt t="215916" x="6827838" y="4956175"/>
          <p14:tracePt t="215933" x="6827838" y="4975225"/>
          <p14:tracePt t="215936" x="6827838" y="4984750"/>
          <p14:tracePt t="215951" x="6846888" y="5003800"/>
          <p14:tracePt t="215967" x="6921500" y="5060950"/>
          <p14:tracePt t="215983" x="6997700" y="5108575"/>
          <p14:tracePt t="216002" x="7073900" y="5145088"/>
          <p14:tracePt t="216018" x="7119938" y="5145088"/>
          <p14:tracePt t="216024" x="7138988" y="5145088"/>
          <p14:tracePt t="216032" x="7167563" y="5145088"/>
          <p14:tracePt t="216049" x="7215188" y="5127625"/>
          <p14:tracePt t="216053" x="7234238" y="5118100"/>
          <p14:tracePt t="216065" x="7262813" y="5108575"/>
          <p14:tracePt t="216071" x="7262813" y="5099050"/>
          <p14:tracePt t="216084" x="7291388" y="5080000"/>
          <p14:tracePt t="216101" x="7291388" y="5070475"/>
          <p14:tracePt t="216118" x="7291388" y="5060950"/>
          <p14:tracePt t="216135" x="7291388" y="5032375"/>
          <p14:tracePt t="216149" x="7291388" y="5022850"/>
          <p14:tracePt t="216166" x="7291388" y="5013325"/>
          <p14:tracePt t="216186" x="7291388" y="5003800"/>
          <p14:tracePt t="216200" x="7272338" y="5003800"/>
          <p14:tracePt t="216788" x="7262813" y="4994275"/>
          <p14:tracePt t="216795" x="7243763" y="4975225"/>
          <p14:tracePt t="216804" x="7224713" y="4965700"/>
          <p14:tracePt t="216818" x="7186613" y="4946650"/>
          <p14:tracePt t="216833" x="7129463" y="4927600"/>
          <p14:tracePt t="216849" x="7110413" y="4900613"/>
          <p14:tracePt t="216867" x="7100888" y="4900613"/>
          <p14:tracePt t="216872" x="7091363" y="4900613"/>
          <p14:tracePt t="216884" x="7081838" y="4900613"/>
          <p14:tracePt t="216960" x="7073900" y="4900613"/>
          <p14:tracePt t="217053" x="7081838" y="4900613"/>
          <p14:tracePt t="217137" x="7091363" y="4900613"/>
          <p14:tracePt t="217174" x="7100888" y="4900613"/>
          <p14:tracePt t="218005" x="7091363" y="4900613"/>
          <p14:tracePt t="218013" x="7081838" y="4900613"/>
          <p14:tracePt t="218024" x="7064375" y="4881563"/>
          <p14:tracePt t="218031" x="7054850" y="4881563"/>
          <p14:tracePt t="218037" x="7054850" y="4872038"/>
          <p14:tracePt t="218046" x="7045325" y="4862513"/>
          <p14:tracePt t="218054" x="7026275" y="4862513"/>
          <p14:tracePt t="218067" x="7007225" y="4862513"/>
          <p14:tracePt t="218082" x="6997700" y="4862513"/>
          <p14:tracePt t="218087" x="6988175" y="4862513"/>
          <p14:tracePt t="218099" x="6978650" y="4862513"/>
          <p14:tracePt t="218102" x="6969125" y="4862513"/>
          <p14:tracePt t="218117" x="6940550" y="4862513"/>
          <p14:tracePt t="218132" x="6931025" y="4862513"/>
          <p14:tracePt t="218149" x="6911975" y="4862513"/>
          <p14:tracePt t="218152" x="6902450" y="4862513"/>
          <p14:tracePt t="218281" x="6892925" y="4862513"/>
          <p14:tracePt t="218308" x="6883400" y="4862513"/>
          <p14:tracePt t="218323" x="6864350" y="4862513"/>
          <p14:tracePt t="218338" x="6856413" y="4862513"/>
          <p14:tracePt t="218342" x="6846888" y="4862513"/>
          <p14:tracePt t="218346" x="6837363" y="4862513"/>
          <p14:tracePt t="218353" x="6827838" y="4862513"/>
          <p14:tracePt t="218368" x="6818313" y="4862513"/>
          <p14:tracePt t="218384" x="6799263" y="4862513"/>
          <p14:tracePt t="218389" x="6789738" y="4862513"/>
          <p14:tracePt t="218395" x="6770688" y="4862513"/>
          <p14:tracePt t="218406" x="6751638" y="4862513"/>
          <p14:tracePt t="218418" x="6742113" y="4862513"/>
          <p14:tracePt t="218435" x="6723063" y="4862513"/>
          <p14:tracePt t="218450" x="6704013" y="4862513"/>
          <p14:tracePt t="218467" x="6684963" y="4862513"/>
          <p14:tracePt t="218507" x="6694488" y="4862513"/>
          <p14:tracePt t="218514" x="6713538" y="4862513"/>
          <p14:tracePt t="218521" x="6732588" y="4862513"/>
          <p14:tracePt t="218534" x="6761163" y="4881563"/>
          <p14:tracePt t="218538" x="6818313" y="4881563"/>
          <p14:tracePt t="218551" x="6892925" y="4881563"/>
          <p14:tracePt t="218566" x="6969125" y="4881563"/>
          <p14:tracePt t="218582" x="7016750" y="4881563"/>
          <p14:tracePt t="218612" x="7064375" y="4881563"/>
          <p14:tracePt t="218615" x="7073900" y="4881563"/>
          <p14:tracePt t="218627" x="7081838" y="4881563"/>
          <p14:tracePt t="218633" x="7100888" y="4872038"/>
          <p14:tracePt t="218650" x="7119938" y="4852988"/>
          <p14:tracePt t="218667" x="7138988" y="4805363"/>
          <p14:tracePt t="218683" x="7138988" y="4786313"/>
          <p14:tracePt t="218700" x="7138988" y="4748213"/>
          <p14:tracePt t="218703" x="7138988" y="4719638"/>
          <p14:tracePt t="218716" x="7138988" y="4700588"/>
          <p14:tracePt t="218719" x="7129463" y="4683125"/>
          <p14:tracePt t="218734" x="7073900" y="4654550"/>
          <p14:tracePt t="218750" x="6846888" y="4587875"/>
          <p14:tracePt t="218767" x="6675438" y="4587875"/>
          <p14:tracePt t="218786" x="6581775" y="4616450"/>
          <p14:tracePt t="218789" x="6534150" y="4635500"/>
          <p14:tracePt t="218800" x="6477000" y="4673600"/>
          <p14:tracePt t="218816" x="6392863" y="4719638"/>
          <p14:tracePt t="218832" x="6288088" y="4748213"/>
          <p14:tracePt t="218836" x="6249988" y="4757738"/>
          <p14:tracePt t="218849" x="6184900" y="4767263"/>
          <p14:tracePt t="218852" x="6146800" y="4776788"/>
          <p14:tracePt t="218867" x="6022975" y="4805363"/>
          <p14:tracePt t="218883" x="5891213" y="4805363"/>
          <p14:tracePt t="218900" x="5626100" y="4805363"/>
          <p14:tracePt t="218917" x="5305425" y="4805363"/>
          <p14:tracePt t="218934" x="5181600" y="4814888"/>
          <p14:tracePt t="218950" x="5059363" y="4852988"/>
          <p14:tracePt t="218953" x="4973638" y="4862513"/>
          <p14:tracePt t="218965" x="4916488" y="4881563"/>
          <p14:tracePt t="218969" x="4832350" y="4891088"/>
          <p14:tracePt t="218983" x="4775200" y="4910138"/>
          <p14:tracePt t="219000" x="4727575" y="4918075"/>
          <p14:tracePt t="219017" x="4708525" y="4918075"/>
          <p14:tracePt t="219020" x="4699000" y="4918075"/>
          <p14:tracePt t="219035" x="4681538" y="4918075"/>
          <p14:tracePt t="219042" x="4672013" y="4918075"/>
          <p14:tracePt t="219299" x="4643438" y="4910138"/>
          <p14:tracePt t="219307" x="4624388" y="4891088"/>
          <p14:tracePt t="219317" x="4595813" y="4872038"/>
          <p14:tracePt t="219322" x="4519613" y="4833938"/>
          <p14:tracePt t="219333" x="4435475" y="4795838"/>
          <p14:tracePt t="219352" x="4170363" y="4719638"/>
          <p14:tracePt t="219367" x="4094163" y="4691063"/>
          <p14:tracePt t="219383" x="4065588" y="4691063"/>
          <p14:tracePt t="219398" x="4056063" y="4691063"/>
          <p14:tracePt t="219401" x="4037013" y="4691063"/>
          <p14:tracePt t="219417" x="4027488" y="4691063"/>
          <p14:tracePt t="219468" x="4046538" y="4691063"/>
          <p14:tracePt t="219476" x="4075113" y="4691063"/>
          <p14:tracePt t="219483" x="4170363" y="4719638"/>
          <p14:tracePt t="219498" x="4340225" y="4748213"/>
          <p14:tracePt t="219516" x="4519613" y="4767263"/>
          <p14:tracePt t="219519" x="4624388" y="4786313"/>
          <p14:tracePt t="219532" x="4889500" y="4833938"/>
          <p14:tracePt t="219549" x="5143500" y="4872038"/>
          <p14:tracePt t="219566" x="5267325" y="4900613"/>
          <p14:tracePt t="219581" x="5324475" y="4918075"/>
          <p14:tracePt t="219600" x="5446713" y="4918075"/>
          <p14:tracePt t="219615" x="5541963" y="4918075"/>
          <p14:tracePt t="219632" x="5664200" y="4900613"/>
          <p14:tracePt t="219649" x="5749925" y="4881563"/>
          <p14:tracePt t="219651" x="5768975" y="4862513"/>
          <p14:tracePt t="219666" x="5815013" y="4843463"/>
          <p14:tracePt t="219698" x="5824538" y="4824413"/>
          <p14:tracePt t="219916" x="5853113" y="4824413"/>
          <p14:tracePt t="219922" x="5910263" y="4824413"/>
          <p14:tracePt t="219931" x="5957888" y="4824413"/>
          <p14:tracePt t="219948" x="6042025" y="4824413"/>
          <p14:tracePt t="219966" x="6099175" y="4824413"/>
          <p14:tracePt t="219982" x="6127750" y="4824413"/>
          <p14:tracePt t="220013" x="6175375" y="4824413"/>
          <p14:tracePt t="220027" x="6221413" y="4824413"/>
          <p14:tracePt t="220030" x="6240463" y="4824413"/>
          <p14:tracePt t="220033" x="6259513" y="4824413"/>
          <p14:tracePt t="220040" x="6269038" y="4824413"/>
          <p14:tracePt t="220053" x="6278563" y="4824413"/>
          <p14:tracePt t="220057" x="6288088" y="4824413"/>
          <p14:tracePt t="220066" x="6297613" y="4824413"/>
          <p14:tracePt t="220069" x="6307138" y="4824413"/>
          <p14:tracePt t="220081" x="6316663" y="4824413"/>
          <p14:tracePt t="220165" x="6316663" y="4814888"/>
          <p14:tracePt t="220172" x="6307138" y="4814888"/>
          <p14:tracePt t="220183" x="6278563" y="4805363"/>
          <p14:tracePt t="220187" x="6230938" y="4767263"/>
          <p14:tracePt t="220198" x="6080125" y="4719638"/>
          <p14:tracePt t="220203" x="5910263" y="4691063"/>
          <p14:tracePt t="220218" x="5588000" y="4673600"/>
          <p14:tracePt t="220235" x="4992688" y="4654550"/>
          <p14:tracePt t="220249" x="4708525" y="4654550"/>
          <p14:tracePt t="220252" x="4529138" y="4654550"/>
          <p14:tracePt t="220265" x="4378325" y="4654550"/>
          <p14:tracePt t="220269" x="4244975" y="4654550"/>
          <p14:tracePt t="220284" x="4122738" y="4654550"/>
          <p14:tracePt t="220300" x="4037013" y="4654550"/>
          <p14:tracePt t="220305" x="4010025" y="4654550"/>
          <p14:tracePt t="220315" x="3943350" y="4654550"/>
          <p14:tracePt t="220332" x="3848100" y="4664075"/>
          <p14:tracePt t="220334" x="3783013" y="4664075"/>
          <p14:tracePt t="220363" x="3611563" y="4683125"/>
          <p14:tracePt t="220366" x="3575050" y="4683125"/>
          <p14:tracePt t="220375" x="3546475" y="4683125"/>
          <p14:tracePt t="220382" x="3517900" y="4683125"/>
          <p14:tracePt t="220410" x="3479800" y="4683125"/>
          <p14:tracePt t="220419" x="3470275" y="4683125"/>
          <p14:tracePt t="220434" x="3460750" y="4683125"/>
          <p14:tracePt t="220472" x="3470275" y="4683125"/>
          <p14:tracePt t="220480" x="3489325" y="4683125"/>
          <p14:tracePt t="220487" x="3556000" y="4683125"/>
          <p14:tracePt t="220499" x="3592513" y="4673600"/>
          <p14:tracePt t="220503" x="3687763" y="4673600"/>
          <p14:tracePt t="220515" x="3773488" y="4654550"/>
          <p14:tracePt t="220519" x="3829050" y="4645025"/>
          <p14:tracePt t="220532" x="3952875" y="4616450"/>
          <p14:tracePt t="220550" x="4208463" y="4606925"/>
          <p14:tracePt t="220554" x="4368800" y="4606925"/>
          <p14:tracePt t="220565" x="4500563" y="4606925"/>
          <p14:tracePt t="220569" x="4586288" y="4606925"/>
          <p14:tracePt t="220582" x="4794250" y="4606925"/>
          <p14:tracePt t="220599" x="5059363" y="4606925"/>
          <p14:tracePt t="220615" x="5286375" y="4606925"/>
          <p14:tracePt t="220632" x="5380038" y="4606925"/>
          <p14:tracePt t="220637" x="5427663" y="4606925"/>
          <p14:tracePt t="220666" x="5654675" y="4606925"/>
          <p14:tracePt t="220681" x="5805488" y="4606925"/>
          <p14:tracePt t="220684" x="5862638" y="4606925"/>
          <p14:tracePt t="220686" x="5891213" y="4606925"/>
          <p14:tracePt t="220692" x="5910263" y="4606925"/>
          <p14:tracePt t="220700" x="5929313" y="4606925"/>
          <p14:tracePt t="220715" x="5967413" y="4606925"/>
          <p14:tracePt t="220748" x="5976938" y="4606925"/>
          <p14:tracePt t="220812" x="5938838" y="4606925"/>
          <p14:tracePt t="220818" x="5872163" y="4597400"/>
          <p14:tracePt t="220835" x="5645150" y="4587875"/>
          <p14:tracePt t="220850" x="5360988" y="4587875"/>
          <p14:tracePt t="220867" x="4860925" y="4587875"/>
          <p14:tracePt t="220872" x="4727575" y="4587875"/>
          <p14:tracePt t="220884" x="4519613" y="4606925"/>
          <p14:tracePt t="220889" x="4227513" y="4625975"/>
          <p14:tracePt t="220901" x="3905250" y="4700588"/>
          <p14:tracePt t="220924" x="3479800" y="4748213"/>
          <p14:tracePt t="220929" x="3348038" y="4776788"/>
          <p14:tracePt t="220936" x="3271838" y="4795838"/>
          <p14:tracePt t="220951" x="3186113" y="4824413"/>
          <p14:tracePt t="220977" x="3149600" y="4824413"/>
          <p14:tracePt t="220983" x="3140075" y="4833938"/>
          <p14:tracePt t="221002" x="3130550" y="4833938"/>
          <p14:tracePt t="221016" x="3252788" y="4833938"/>
          <p14:tracePt t="221033" x="3527425" y="4833938"/>
          <p14:tracePt t="221049" x="3792538" y="4833938"/>
          <p14:tracePt t="221053" x="3962400" y="4833938"/>
          <p14:tracePt t="221068" x="4244975" y="4824413"/>
          <p14:tracePt t="221083" x="4425950" y="4824413"/>
          <p14:tracePt t="221099" x="4614863" y="4786313"/>
          <p14:tracePt t="221118" x="4870450" y="4757738"/>
          <p14:tracePt t="221122" x="4964113" y="4738688"/>
          <p14:tracePt t="221125" x="5049838" y="4729163"/>
          <p14:tracePt t="221135" x="5106988" y="4719638"/>
          <p14:tracePt t="221150" x="5276850" y="4719638"/>
          <p14:tracePt t="221179" x="5532438" y="4719638"/>
          <p14:tracePt t="221183" x="5568950" y="4719638"/>
          <p14:tracePt t="221189" x="5616575" y="4729163"/>
          <p14:tracePt t="221200" x="5664200" y="4748213"/>
          <p14:tracePt t="221221" x="5721350" y="4776788"/>
          <p14:tracePt t="221224" x="5730875" y="4786313"/>
          <p14:tracePt t="221234" x="5730875" y="4795838"/>
          <p14:tracePt t="221237" x="5740400" y="4805363"/>
          <p14:tracePt t="221253" x="5740400" y="4814888"/>
          <p14:tracePt t="221281" x="5740400" y="4824413"/>
          <p14:tracePt t="221297" x="5740400" y="4833938"/>
          <p14:tracePt t="221326" x="5740400" y="4843463"/>
          <p14:tracePt t="221348" x="5730875" y="4843463"/>
          <p14:tracePt t="221355" x="5654675" y="4843463"/>
          <p14:tracePt t="221367" x="5541963" y="4843463"/>
          <p14:tracePt t="221371" x="5389563" y="4824413"/>
          <p14:tracePt t="221376" x="5267325" y="4814888"/>
          <p14:tracePt t="221384" x="5059363" y="4776788"/>
          <p14:tracePt t="221403" x="4425950" y="4664075"/>
          <p14:tracePt t="221418" x="4056063" y="4597400"/>
          <p14:tracePt t="221421" x="3867150" y="4568825"/>
          <p14:tracePt t="221432" x="3725863" y="4549775"/>
          <p14:tracePt t="221437" x="3649663" y="4540250"/>
          <p14:tracePt t="221449" x="3575050" y="4511675"/>
          <p14:tracePt t="221470" x="3536950" y="4511675"/>
          <p14:tracePt t="221484" x="3517900" y="4511675"/>
          <p14:tracePt t="221500" x="3498850" y="4511675"/>
          <p14:tracePt t="221535" x="3592513" y="4511675"/>
          <p14:tracePt t="221538" x="3744913" y="4511675"/>
          <p14:tracePt t="221549" x="3886200" y="4511675"/>
          <p14:tracePt t="221552" x="3990975" y="4511675"/>
          <p14:tracePt t="221568" x="4302125" y="4511675"/>
          <p14:tracePt t="221584" x="4633913" y="4549775"/>
          <p14:tracePt t="221599" x="4832350" y="4578350"/>
          <p14:tracePt t="221615" x="5059363" y="4597400"/>
          <p14:tracePt t="221619" x="5210175" y="4606925"/>
          <p14:tracePt t="221636" x="5465763" y="4635500"/>
          <p14:tracePt t="221651" x="5616575" y="4654550"/>
          <p14:tracePt t="221666" x="5768975" y="4654550"/>
          <p14:tracePt t="221671" x="5862638" y="4654550"/>
          <p14:tracePt t="221683" x="5967413" y="4654550"/>
          <p14:tracePt t="221686" x="6003925" y="4654550"/>
          <p14:tracePt t="221700" x="6089650" y="4654550"/>
          <p14:tracePt t="221706" x="6118225" y="4654550"/>
          <p14:tracePt t="221718" x="6137275" y="4654550"/>
          <p14:tracePt t="221720" x="6175375" y="4654550"/>
          <p14:tracePt t="221737" x="6184900" y="4654550"/>
          <p14:tracePt t="221751" x="6203950" y="4654550"/>
          <p14:tracePt t="221795" x="6203950" y="4664075"/>
          <p14:tracePt t="221802" x="6203950" y="4673600"/>
          <p14:tracePt t="221818" x="6194425" y="4683125"/>
          <p14:tracePt t="221833" x="6080125" y="4691063"/>
          <p14:tracePt t="221849" x="5815013" y="4710113"/>
          <p14:tracePt t="221866" x="5380038" y="4710113"/>
          <p14:tracePt t="221869" x="5021263" y="4700588"/>
          <p14:tracePt t="221883" x="4435475" y="4700588"/>
          <p14:tracePt t="221900" x="3924300" y="4700588"/>
          <p14:tracePt t="221917" x="3763963" y="4700588"/>
          <p14:tracePt t="221920" x="3735388" y="4700588"/>
          <p14:tracePt t="221933" x="3706813" y="4700588"/>
          <p14:tracePt t="221937" x="3697288" y="4700588"/>
          <p14:tracePt t="221951" x="3678238" y="4700588"/>
          <p14:tracePt t="221956" x="3668713" y="4700588"/>
          <p14:tracePt t="221971" x="3659188" y="4700588"/>
          <p14:tracePt t="221982" x="3649663" y="4700588"/>
          <p14:tracePt t="221987" x="3640138" y="4700588"/>
          <p14:tracePt t="222004" x="3611563" y="4700588"/>
          <p14:tracePt t="222060" x="3611563" y="4691063"/>
          <p14:tracePt t="222067" x="3640138" y="4691063"/>
          <p14:tracePt t="222085" x="3783013" y="4683125"/>
          <p14:tracePt t="222100" x="4065588" y="4683125"/>
          <p14:tracePt t="222104" x="4179888" y="4710113"/>
          <p14:tracePt t="222118" x="4378325" y="4757738"/>
          <p14:tracePt t="222134" x="4576763" y="4795838"/>
          <p14:tracePt t="222151" x="4899025" y="4862513"/>
          <p14:tracePt t="222167" x="5133975" y="4891088"/>
          <p14:tracePt t="222184" x="5475288" y="4918075"/>
          <p14:tracePt t="222199" x="5692775" y="4927600"/>
          <p14:tracePt t="222217" x="5759450" y="4927600"/>
          <p14:tracePt t="222220" x="5805488" y="4927600"/>
          <p14:tracePt t="222232" x="5834063" y="4927600"/>
          <p14:tracePt t="222235" x="5862638" y="4927600"/>
          <p14:tracePt t="222251" x="5967413" y="4927600"/>
          <p14:tracePt t="222268" x="6080125" y="4927600"/>
          <p14:tracePt t="222284" x="6203950" y="4927600"/>
          <p14:tracePt t="222287" x="6259513" y="4927600"/>
          <p14:tracePt t="222302" x="6307138" y="4927600"/>
          <p14:tracePt t="222319" x="6345238" y="4918075"/>
          <p14:tracePt t="222332" x="6364288" y="4918075"/>
          <p14:tracePt t="222353" x="6373813" y="4918075"/>
          <p14:tracePt t="222419" x="6364288" y="4918075"/>
          <p14:tracePt t="222426" x="6345238" y="4918075"/>
          <p14:tracePt t="222434" x="6307138" y="4910138"/>
          <p14:tracePt t="222455" x="6127750" y="4881563"/>
          <p14:tracePt t="222462" x="6013450" y="4872038"/>
          <p14:tracePt t="222469" x="5910263" y="4852988"/>
          <p14:tracePt t="222476" x="5664200" y="4805363"/>
          <p14:tracePt t="222479" x="5351463" y="4786313"/>
          <p14:tracePt t="222488" x="5162550" y="4767263"/>
          <p14:tracePt t="222504" x="4746625" y="4729163"/>
          <p14:tracePt t="222519" x="4445000" y="4719638"/>
          <p14:tracePt t="222523" x="4349750" y="4719638"/>
          <p14:tracePt t="222533" x="4302125" y="4719638"/>
          <p14:tracePt t="222538" x="4244975" y="4719638"/>
          <p14:tracePt t="222555" x="4160838" y="4710113"/>
          <p14:tracePt t="222559" x="4122738" y="4691063"/>
          <p14:tracePt t="222568" x="4084638" y="4691063"/>
          <p14:tracePt t="222582" x="3952875" y="4683125"/>
          <p14:tracePt t="222599" x="3802063" y="4683125"/>
          <p14:tracePt t="222602" x="3735388" y="4683125"/>
          <p14:tracePt t="222618" x="3630613" y="4719638"/>
          <p14:tracePt t="222633" x="3517900" y="4757738"/>
          <p14:tracePt t="222650" x="3470275" y="4776788"/>
          <p14:tracePt t="222653" x="3460750" y="4795838"/>
          <p14:tracePt t="222667" x="3441700" y="4805363"/>
          <p14:tracePt t="222682" x="3422650" y="4824413"/>
          <p14:tracePt t="222700" x="3422650" y="4833938"/>
          <p14:tracePt t="222721" x="3451225" y="4833938"/>
          <p14:tracePt t="222733" x="3479800" y="4833938"/>
          <p14:tracePt t="222737" x="3565525" y="4833938"/>
          <p14:tracePt t="222750" x="3848100" y="4833938"/>
          <p14:tracePt t="222766" x="4094163" y="4833938"/>
          <p14:tracePt t="222783" x="4254500" y="4824413"/>
          <p14:tracePt t="222799" x="4481513" y="4814888"/>
          <p14:tracePt t="222805" x="4614863" y="4795838"/>
          <p14:tracePt t="222819" x="4794250" y="4757738"/>
          <p14:tracePt t="222843" x="5049838" y="4729163"/>
          <p14:tracePt t="222849" x="5181600" y="4710113"/>
          <p14:tracePt t="222852" x="5324475" y="4700588"/>
          <p14:tracePt t="222867" x="5513388" y="4700588"/>
          <p14:tracePt t="222883" x="5607050" y="4700588"/>
          <p14:tracePt t="222899" x="5654675" y="4700588"/>
          <p14:tracePt t="222916" x="5759450" y="4729163"/>
          <p14:tracePt t="222921" x="5795963" y="4738688"/>
          <p14:tracePt t="222935" x="5853113" y="4757738"/>
          <p14:tracePt t="222949" x="5929313" y="4757738"/>
          <p14:tracePt t="222966" x="6003925" y="4767263"/>
          <p14:tracePt t="222969" x="6022975" y="4767263"/>
          <p14:tracePt t="222984" x="6051550" y="4767263"/>
          <p14:tracePt t="222999" x="6089650" y="4767263"/>
          <p14:tracePt t="223017" x="6108700" y="4767263"/>
          <p14:tracePt t="223033" x="6118225" y="4767263"/>
          <p14:tracePt t="223051" x="6137275" y="4767263"/>
          <p14:tracePt t="223066" x="6146800" y="4767263"/>
          <p14:tracePt t="223083" x="6165850" y="4767263"/>
          <p14:tracePt t="223087" x="6175375" y="4767263"/>
          <p14:tracePt t="223102" x="6194425" y="4767263"/>
          <p14:tracePt t="223139" x="6203950" y="4767263"/>
          <p14:tracePt t="223145" x="6211888" y="4767263"/>
          <p14:tracePt t="223160" x="6221413" y="4767263"/>
          <p14:tracePt t="223168" x="6230938" y="4767263"/>
          <p14:tracePt t="223184" x="6259513" y="4748213"/>
          <p14:tracePt t="223199" x="6278563" y="4738688"/>
          <p14:tracePt t="223216" x="6288088" y="4719638"/>
          <p14:tracePt t="223219" x="6307138" y="4719638"/>
          <p14:tracePt t="223233" x="6364288" y="4691063"/>
          <p14:tracePt t="223249" x="6373813" y="4691063"/>
          <p14:tracePt t="223266" x="6411913" y="4683125"/>
          <p14:tracePt t="223282" x="6438900" y="4683125"/>
          <p14:tracePt t="223300" x="6477000" y="4683125"/>
          <p14:tracePt t="223315" x="6486525" y="4683125"/>
          <p14:tracePt t="223332" x="6496050" y="4683125"/>
          <p14:tracePt t="223353" x="6505575" y="4683125"/>
          <p14:tracePt t="223366" x="6524625" y="4683125"/>
          <p14:tracePt t="224633" x="6543675" y="4683125"/>
          <p14:tracePt t="224647" x="6581775" y="4683125"/>
          <p14:tracePt t="224659" x="6600825" y="4683125"/>
          <p14:tracePt t="224665" x="6629400" y="4691063"/>
          <p14:tracePt t="224673" x="6656388" y="4691063"/>
          <p14:tracePt t="224679" x="6704013" y="4691063"/>
          <p14:tracePt t="224691" x="6818313" y="4700588"/>
          <p14:tracePt t="224698" x="6873875" y="4700588"/>
          <p14:tracePt t="224704" x="6921500" y="4700588"/>
          <p14:tracePt t="224713" x="6959600" y="4700588"/>
          <p14:tracePt t="224722" x="6978650" y="4710113"/>
          <p14:tracePt t="224736" x="7016750" y="4719638"/>
          <p14:tracePt t="224739" x="7045325" y="4719638"/>
          <p14:tracePt t="224750" x="7064375" y="4719638"/>
          <p14:tracePt t="224755" x="7073900" y="4729163"/>
          <p14:tracePt t="224767" x="7091363" y="4729163"/>
          <p14:tracePt t="224770" x="7100888" y="4729163"/>
          <p14:tracePt t="224786" x="7119938" y="4729163"/>
          <p14:tracePt t="224800" x="7138988" y="4738688"/>
          <p14:tracePt t="224817" x="7158038" y="4738688"/>
          <p14:tracePt t="224911" x="7148513" y="4738688"/>
          <p14:tracePt t="224927" x="7110413" y="4738688"/>
          <p14:tracePt t="224942" x="6902450" y="4710113"/>
          <p14:tracePt t="224946" x="6732588" y="4710113"/>
          <p14:tracePt t="224955" x="6600825" y="4710113"/>
          <p14:tracePt t="224960" x="6486525" y="4710113"/>
          <p14:tracePt t="224969" x="6373813" y="4710113"/>
          <p14:tracePt t="224974" x="6278563" y="4710113"/>
          <p14:tracePt t="224985" x="6184900" y="4710113"/>
          <p14:tracePt t="224990" x="6070600" y="4710113"/>
          <p14:tracePt t="225002" x="5994400" y="4710113"/>
          <p14:tracePt t="225005" x="5948363" y="4710113"/>
          <p14:tracePt t="225016" x="5891213" y="4710113"/>
          <p14:tracePt t="225019" x="5853113" y="4710113"/>
          <p14:tracePt t="225035" x="5776913" y="4710113"/>
          <p14:tracePt t="225049" x="5645150" y="4710113"/>
          <p14:tracePt t="225066" x="5418138" y="4710113"/>
          <p14:tracePt t="225069" x="5305425" y="4710113"/>
          <p14:tracePt t="225081" x="5229225" y="4710113"/>
          <p14:tracePt t="225100" x="5040313" y="4710113"/>
          <p14:tracePt t="225116" x="4803775" y="4691063"/>
          <p14:tracePt t="225121" x="4689475" y="4691063"/>
          <p14:tracePt t="225132" x="4614863" y="4691063"/>
          <p14:tracePt t="225136" x="4538663" y="4691063"/>
          <p14:tracePt t="225151" x="4481513" y="4691063"/>
          <p14:tracePt t="225166" x="4416425" y="4691063"/>
          <p14:tracePt t="225183" x="4397375" y="4691063"/>
          <p14:tracePt t="225200" x="4368800" y="4691063"/>
          <p14:tracePt t="225205" x="4359275" y="4691063"/>
          <p14:tracePt t="225208" x="4349750" y="4691063"/>
          <p14:tracePt t="225216" x="4340225" y="4691063"/>
          <p14:tracePt t="225232" x="4330700" y="4691063"/>
          <p14:tracePt t="225253" x="4321175" y="4691063"/>
          <p14:tracePt t="225268" x="4302125" y="4691063"/>
          <p14:tracePt t="225287" x="4273550" y="4691063"/>
          <p14:tracePt t="225300" x="4264025" y="4691063"/>
          <p14:tracePt t="225304" x="4244975" y="4691063"/>
          <p14:tracePt t="225316" x="4227513" y="4691063"/>
          <p14:tracePt t="225320" x="4208463" y="4691063"/>
          <p14:tracePt t="225334" x="4132263" y="4691063"/>
          <p14:tracePt t="225351" x="4084638" y="4683125"/>
          <p14:tracePt t="225366" x="4037013" y="4673600"/>
          <p14:tracePt t="225383" x="3990975" y="4673600"/>
          <p14:tracePt t="225401" x="3933825" y="4673600"/>
          <p14:tracePt t="225417" x="3876675" y="4673600"/>
          <p14:tracePt t="225432" x="3857625" y="4673600"/>
          <p14:tracePt t="225893" x="3838575" y="4673600"/>
          <p14:tracePt t="225899" x="3819525" y="4673600"/>
          <p14:tracePt t="225916" x="3792538" y="4673600"/>
          <p14:tracePt t="225933" x="3744913" y="4673600"/>
          <p14:tracePt t="225951" x="3640138" y="4673600"/>
          <p14:tracePt t="225968" x="3508375" y="4673600"/>
          <p14:tracePt t="225982" x="3375025" y="4673600"/>
          <p14:tracePt t="225999" x="3252788" y="4683125"/>
          <p14:tracePt t="226002" x="3140075" y="4683125"/>
          <p14:tracePt t="226017" x="2874963" y="4683125"/>
          <p14:tracePt t="226033" x="2667000" y="4683125"/>
          <p14:tracePt t="226048" x="2552700" y="4683125"/>
          <p14:tracePt t="226054" x="2505075" y="4683125"/>
          <p14:tracePt t="226080" x="2279650" y="4683125"/>
          <p14:tracePt t="226085" x="2203450" y="4683125"/>
          <p14:tracePt t="226090" x="2146300" y="4683125"/>
          <p14:tracePt t="226109" x="2062163" y="4683125"/>
          <p14:tracePt t="226113" x="2024063" y="4683125"/>
          <p14:tracePt t="226120" x="1985963" y="4683125"/>
          <p14:tracePt t="226135" x="1947863" y="4683125"/>
          <p14:tracePt t="226150" x="1900238" y="4683125"/>
          <p14:tracePt t="226166" x="1862138" y="4683125"/>
          <p14:tracePt t="226183" x="1844675" y="4683125"/>
          <p14:tracePt t="226200" x="1825625" y="4683125"/>
          <p14:tracePt t="226217" x="1787525" y="4691063"/>
          <p14:tracePt t="226234" x="1749425" y="4710113"/>
          <p14:tracePt t="226238" x="1730375" y="4729163"/>
          <p14:tracePt t="226249" x="1701800" y="4729163"/>
          <p14:tracePt t="226252" x="1663700" y="4738688"/>
          <p14:tracePt t="226267" x="1598613" y="4748213"/>
          <p14:tracePt t="226284" x="1560513" y="4757738"/>
          <p14:tracePt t="226300" x="1541463" y="4757738"/>
          <p14:tracePt t="226306" x="1531938" y="4757738"/>
          <p14:tracePt t="226309" x="1522413" y="4757738"/>
          <p14:tracePt t="226319" x="1503363" y="4757738"/>
          <p14:tracePt t="226332" x="1493838" y="4757738"/>
          <p14:tracePt t="231930" x="1503363" y="4767263"/>
          <p14:tracePt t="231939" x="1522413" y="4786313"/>
          <p14:tracePt t="231953" x="1598613" y="4814888"/>
          <p14:tracePt t="231958" x="1635125" y="4833938"/>
          <p14:tracePt t="231970" x="1663700" y="4852988"/>
          <p14:tracePt t="231974" x="1711325" y="4881563"/>
          <p14:tracePt t="231984" x="1730375" y="4900613"/>
          <p14:tracePt t="231998" x="1768475" y="4937125"/>
          <p14:tracePt t="232002" x="1787525" y="4975225"/>
          <p14:tracePt t="232018" x="1844675" y="5013325"/>
          <p14:tracePt t="232032" x="1881188" y="5060950"/>
          <p14:tracePt t="232048" x="1976438" y="5108575"/>
          <p14:tracePt t="232068" x="2232025" y="5249863"/>
          <p14:tracePt t="232083" x="2401888" y="5364163"/>
          <p14:tracePt t="232099" x="2695575" y="5457825"/>
          <p14:tracePt t="232115" x="3101975" y="5627688"/>
          <p14:tracePt t="232133" x="3659188" y="5969000"/>
          <p14:tracePt t="232148" x="4046538" y="6167438"/>
          <p14:tracePt t="232181" x="4746625" y="6394450"/>
          <p14:tracePt t="232187" x="4879975" y="6403975"/>
          <p14:tracePt t="232193" x="4973638" y="6403975"/>
          <p14:tracePt t="232199" x="5106988" y="6403975"/>
          <p14:tracePt t="232231" x="5910263" y="6356350"/>
          <p14:tracePt t="232238" x="6230938" y="6318250"/>
          <p14:tracePt t="232248" x="6486525" y="6281738"/>
          <p14:tracePt t="232251" x="6619875" y="6262688"/>
          <p14:tracePt t="232266" x="6873875" y="6224588"/>
          <p14:tracePt t="232300" x="7299325" y="6148388"/>
          <p14:tracePt t="232303" x="7356475" y="6148388"/>
          <p14:tracePt t="232309" x="7385050" y="6148388"/>
          <p14:tracePt t="232317" x="7432675" y="6148388"/>
          <p14:tracePt t="232333" x="7480300" y="6157913"/>
          <p14:tracePt t="232349" x="7573963" y="6196013"/>
          <p14:tracePt t="232365" x="7659688" y="6205538"/>
          <p14:tracePt t="232382" x="7800975" y="6215063"/>
          <p14:tracePt t="232398" x="7886700" y="6215063"/>
          <p14:tracePt t="232424" x="7989888" y="6234113"/>
          <p14:tracePt t="232436" x="8066088" y="6234113"/>
          <p14:tracePt t="232450" x="8151813" y="6234113"/>
          <p14:tracePt t="232465" x="8255000" y="6234113"/>
          <p14:tracePt t="232470" x="8312150" y="6234113"/>
          <p14:tracePt t="232496" x="8386763" y="6205538"/>
          <p14:tracePt t="232502" x="8415338" y="6176963"/>
          <p14:tracePt t="232506" x="8434388" y="6148388"/>
          <p14:tracePt t="232520" x="8443913" y="6129338"/>
          <p14:tracePt t="232535" x="8462963" y="6072188"/>
          <p14:tracePt t="232538" x="8472488" y="6045200"/>
          <p14:tracePt t="232549" x="8472488" y="6007100"/>
          <p14:tracePt t="232566" x="8462963" y="5911850"/>
          <p14:tracePt t="232582" x="8443913" y="5864225"/>
          <p14:tracePt t="232598" x="8424863" y="5808663"/>
          <p14:tracePt t="232615" x="8396288" y="5703888"/>
          <p14:tracePt t="232619" x="8369300" y="5618163"/>
          <p14:tracePt t="232634" x="8340725" y="5524500"/>
          <p14:tracePt t="232666" x="8283575" y="5391150"/>
          <p14:tracePt t="232675" x="8226425" y="5345113"/>
          <p14:tracePt t="232681" x="8207375" y="5326063"/>
          <p14:tracePt t="232685" x="8188325" y="5307013"/>
          <p14:tracePt t="232691" x="8151813" y="5278438"/>
          <p14:tracePt t="232698" x="8132763" y="5268913"/>
          <p14:tracePt t="232729" x="7915275" y="5192713"/>
          <p14:tracePt t="232737" x="7858125" y="5164138"/>
          <p14:tracePt t="232750" x="7734300" y="5164138"/>
          <p14:tracePt t="232768" x="7659688" y="5164138"/>
          <p14:tracePt t="232783" x="7621588" y="5183188"/>
          <p14:tracePt t="232788" x="7602538" y="5192713"/>
          <p14:tracePt t="232799" x="7573963" y="5202238"/>
          <p14:tracePt t="232804" x="7554913" y="5211763"/>
          <p14:tracePt t="232816" x="7516813" y="5230813"/>
          <p14:tracePt t="232832" x="7461250" y="5240338"/>
          <p14:tracePt t="232848" x="7413625" y="5249863"/>
          <p14:tracePt t="232853" x="7375525" y="5249863"/>
          <p14:tracePt t="232866" x="7337425" y="5249863"/>
          <p14:tracePt t="232869" x="7308850" y="5259388"/>
          <p14:tracePt t="232882" x="7234238" y="5259388"/>
          <p14:tracePt t="232898" x="7186613" y="5259388"/>
          <p14:tracePt t="232939" x="7119938" y="5278438"/>
          <p14:tracePt t="232949" x="7100888" y="5297488"/>
          <p14:tracePt t="232955" x="7091363" y="5307013"/>
          <p14:tracePt t="232964" x="7073900" y="5316538"/>
          <p14:tracePt t="232990" x="7016750" y="5345113"/>
          <p14:tracePt t="232999" x="6978650" y="5381625"/>
          <p14:tracePt t="233017" x="6950075" y="5419725"/>
          <p14:tracePt t="233033" x="6902450" y="5486400"/>
          <p14:tracePt t="233037" x="6892925" y="5505450"/>
          <p14:tracePt t="233052" x="6864350" y="5543550"/>
          <p14:tracePt t="233068" x="6846888" y="5591175"/>
          <p14:tracePt t="233083" x="6827838" y="5618163"/>
          <p14:tracePt t="233098" x="6808788" y="5646738"/>
          <p14:tracePt t="233102" x="6799263" y="5665788"/>
          <p14:tracePt t="233115" x="6799263" y="5694363"/>
          <p14:tracePt t="233118" x="6799263" y="5703888"/>
          <p14:tracePt t="233132" x="6799263" y="5741988"/>
          <p14:tracePt t="233152" x="6799263" y="5770563"/>
          <p14:tracePt t="233165" x="6799263" y="5799138"/>
          <p14:tracePt t="233183" x="6808788" y="5864225"/>
          <p14:tracePt t="233199" x="6837363" y="5902325"/>
          <p14:tracePt t="233215" x="6873875" y="5969000"/>
          <p14:tracePt t="233248" x="7016750" y="6054725"/>
          <p14:tracePt t="233253" x="7054850" y="6091238"/>
          <p14:tracePt t="233261" x="7100888" y="6110288"/>
          <p14:tracePt t="233273" x="7253288" y="6138863"/>
          <p14:tracePt t="233283" x="7318375" y="6148388"/>
          <p14:tracePt t="233287" x="7413625" y="6148388"/>
          <p14:tracePt t="233298" x="7451725" y="6148388"/>
          <p14:tracePt t="233316" x="7573963" y="6148388"/>
          <p14:tracePt t="233332" x="7650163" y="6138863"/>
          <p14:tracePt t="233362" x="7781925" y="5997575"/>
          <p14:tracePt t="233366" x="7820025" y="5930900"/>
          <p14:tracePt t="233373" x="7858125" y="5883275"/>
          <p14:tracePt t="233394" x="7896225" y="5789613"/>
          <p14:tracePt t="233397" x="7905750" y="5761038"/>
          <p14:tracePt t="233406" x="7905750" y="5713413"/>
          <p14:tracePt t="233415" x="7905750" y="5694363"/>
          <p14:tracePt t="233432" x="7896225" y="5581650"/>
          <p14:tracePt t="233449" x="7839075" y="5467350"/>
          <p14:tracePt t="233465" x="7800975" y="5400675"/>
          <p14:tracePt t="233481" x="7753350" y="5326063"/>
          <p14:tracePt t="233486" x="7726363" y="5297488"/>
          <p14:tracePt t="233499" x="7688263" y="5240338"/>
          <p14:tracePt t="233545" x="7535863" y="5183188"/>
          <p14:tracePt t="233550" x="7489825" y="5173663"/>
          <p14:tracePt t="233563" x="7470775" y="5154613"/>
          <p14:tracePt t="233571" x="7451725" y="5154613"/>
          <p14:tracePt t="233573" x="7432675" y="5154613"/>
          <p14:tracePt t="233582" x="7404100" y="5137150"/>
          <p14:tracePt t="233599" x="7366000" y="5137150"/>
          <p14:tracePt t="233602" x="7346950" y="5137150"/>
          <p14:tracePt t="233616" x="7299325" y="5127625"/>
          <p14:tracePt t="233632" x="7262813" y="5127625"/>
          <p14:tracePt t="233649" x="7224713" y="5127625"/>
          <p14:tracePt t="233653" x="7205663" y="5127625"/>
          <p14:tracePt t="233665" x="7186613" y="5127625"/>
          <p14:tracePt t="233669" x="7167563" y="5127625"/>
          <p14:tracePt t="233696" x="7081838" y="5127625"/>
          <p14:tracePt t="233701" x="7045325" y="5145088"/>
          <p14:tracePt t="233716" x="6997700" y="5173663"/>
          <p14:tracePt t="233720" x="6978650" y="5183188"/>
          <p14:tracePt t="233726" x="6969125" y="5192713"/>
          <p14:tracePt t="233734" x="6950075" y="5202238"/>
          <p14:tracePt t="233740" x="6931025" y="5211763"/>
          <p14:tracePt t="233748" x="6921500" y="5211763"/>
          <p14:tracePt t="233765" x="6902450" y="5230813"/>
          <p14:tracePt t="233782" x="6892925" y="5259388"/>
          <p14:tracePt t="233787" x="6883400" y="5268913"/>
          <p14:tracePt t="233799" x="6864350" y="5307013"/>
          <p14:tracePt t="233831" x="6827838" y="5372100"/>
          <p14:tracePt t="233837" x="6818313" y="5410200"/>
          <p14:tracePt t="233843" x="6818313" y="5429250"/>
          <p14:tracePt t="233869" x="6818313" y="5467350"/>
          <p14:tracePt t="233882" x="6818313" y="5486400"/>
          <p14:tracePt t="233898" x="6818313" y="5514975"/>
          <p14:tracePt t="233903" x="6827838" y="5543550"/>
          <p14:tracePt t="233915" x="6837363" y="5562600"/>
          <p14:tracePt t="233918" x="6864350" y="5591175"/>
          <p14:tracePt t="233948" x="6997700" y="5703888"/>
          <p14:tracePt t="233962" x="7100888" y="5799138"/>
          <p14:tracePt t="233965" x="7129463" y="5827713"/>
          <p14:tracePt t="233969" x="7167563" y="5864225"/>
          <p14:tracePt t="233976" x="7234238" y="5911850"/>
          <p14:tracePt t="233984" x="7281863" y="5940425"/>
          <p14:tracePt t="233998" x="7404100" y="5978525"/>
          <p14:tracePt t="234030" x="7612063" y="5988050"/>
          <p14:tracePt t="234038" x="7640638" y="5988050"/>
          <p14:tracePt t="234056" x="7707313" y="5988050"/>
          <p14:tracePt t="234065" x="7743825" y="5969000"/>
          <p14:tracePt t="234081" x="7791450" y="5940425"/>
          <p14:tracePt t="234086" x="7820025" y="5911850"/>
          <p14:tracePt t="234099" x="7839075" y="5873750"/>
          <p14:tracePt t="234103" x="7858125" y="5845175"/>
          <p14:tracePt t="234119" x="7924800" y="5761038"/>
          <p14:tracePt t="234132" x="7970838" y="5684838"/>
          <p14:tracePt t="234148" x="8027988" y="5637213"/>
          <p14:tracePt t="234153" x="8037513" y="5600700"/>
          <p14:tracePt t="234167" x="8047038" y="5514975"/>
          <p14:tracePt t="234196" x="8047038" y="5400675"/>
          <p14:tracePt t="234210" x="7999413" y="5335588"/>
          <p14:tracePt t="234215" x="7980363" y="5316538"/>
          <p14:tracePt t="234220" x="7961313" y="5287963"/>
          <p14:tracePt t="234234" x="7896225" y="5230813"/>
          <p14:tracePt t="234250" x="7743825" y="5173663"/>
          <p14:tracePt t="234265" x="7499350" y="5137150"/>
          <p14:tracePt t="234269" x="7375525" y="5108575"/>
          <p14:tracePt t="234282" x="7299325" y="5108575"/>
          <p14:tracePt t="234285" x="7243763" y="5108575"/>
          <p14:tracePt t="234302" x="7158038" y="5118100"/>
          <p14:tracePt t="234316" x="7081838" y="5137150"/>
          <p14:tracePt t="234324" x="7064375" y="5145088"/>
          <p14:tracePt t="234332" x="7045325" y="5154613"/>
          <p14:tracePt t="234337" x="7026275" y="5173663"/>
          <p14:tracePt t="234351" x="6969125" y="5230813"/>
          <p14:tracePt t="234367" x="6931025" y="5268913"/>
          <p14:tracePt t="234385" x="6873875" y="5326063"/>
          <p14:tracePt t="234388" x="6856413" y="5354638"/>
          <p14:tracePt t="234400" x="6837363" y="5391150"/>
          <p14:tracePt t="234403" x="6808788" y="5419725"/>
          <p14:tracePt t="234417" x="6761163" y="5476875"/>
          <p14:tracePt t="234434" x="6732588" y="5514975"/>
          <p14:tracePt t="234449" x="6704013" y="5591175"/>
          <p14:tracePt t="234467" x="6675438" y="5637213"/>
          <p14:tracePt t="234472" x="6665913" y="5665788"/>
          <p14:tracePt t="234483" x="6665913" y="5703888"/>
          <p14:tracePt t="234498" x="6665913" y="5770563"/>
          <p14:tracePt t="234529" x="6665913" y="5854700"/>
          <p14:tracePt t="234537" x="6665913" y="5873750"/>
          <p14:tracePt t="234552" x="6742113" y="5911850"/>
          <p14:tracePt t="234556" x="6827838" y="5940425"/>
          <p14:tracePt t="234565" x="6911975" y="5988050"/>
          <p14:tracePt t="234582" x="7054850" y="6007100"/>
          <p14:tracePt t="234587" x="7110413" y="6016625"/>
          <p14:tracePt t="234604" x="7215188" y="6045200"/>
          <p14:tracePt t="234616" x="7318375" y="6054725"/>
          <p14:tracePt t="234633" x="7375525" y="6054725"/>
          <p14:tracePt t="234637" x="7423150" y="6054725"/>
          <p14:tracePt t="234652" x="7499350" y="6054725"/>
          <p14:tracePt t="234668" x="7564438" y="6054725"/>
          <p14:tracePt t="234683" x="7631113" y="6054725"/>
          <p14:tracePt t="234699" x="7659688" y="6054725"/>
          <p14:tracePt t="234702" x="7669213" y="6054725"/>
          <p14:tracePt t="234718" x="7688263" y="6045200"/>
          <p14:tracePt t="234734" x="7716838" y="6026150"/>
          <p14:tracePt t="234750" x="7734300" y="5969000"/>
          <p14:tracePt t="234766" x="7753350" y="5921375"/>
          <p14:tracePt t="234784" x="7772400" y="5835650"/>
          <p14:tracePt t="234799" x="7772400" y="5808663"/>
          <p14:tracePt t="234816" x="7772400" y="5751513"/>
          <p14:tracePt t="234820" x="7772400" y="5741988"/>
          <p14:tracePt t="234832" x="7772400" y="5732463"/>
          <p14:tracePt t="234835" x="7772400" y="5713413"/>
          <p14:tracePt t="234849" x="7753350" y="5684838"/>
          <p14:tracePt t="234865" x="7743825" y="5656263"/>
          <p14:tracePt t="234883" x="7716838" y="5637213"/>
          <p14:tracePt t="234888" x="7697788" y="5618163"/>
          <p14:tracePt t="234902" x="7650163" y="5572125"/>
          <p14:tracePt t="234915" x="7593013" y="5534025"/>
          <p14:tracePt t="234933" x="7545388" y="5514975"/>
          <p14:tracePt t="234948" x="7516813" y="5486400"/>
          <p14:tracePt t="234965" x="7480300" y="5476875"/>
          <p14:tracePt t="234967" x="7470775" y="5476875"/>
          <p14:tracePt t="234982" x="7451725" y="5476875"/>
          <p14:tracePt t="234998" x="7404100" y="5476875"/>
          <p14:tracePt t="235015" x="7375525" y="5476875"/>
          <p14:tracePt t="235046" x="7318375" y="5476875"/>
          <p14:tracePt t="235049" x="7299325" y="5476875"/>
          <p14:tracePt t="235056" x="7281863" y="5476875"/>
          <p14:tracePt t="235076" x="7253288" y="5476875"/>
          <p14:tracePt t="235081" x="7234238" y="5476875"/>
          <p14:tracePt t="235084" x="7224713" y="5476875"/>
          <p14:tracePt t="235091" x="7215188" y="5476875"/>
          <p14:tracePt t="235116" x="7205663" y="5476875"/>
          <p14:tracePt t="235119" x="7196138" y="5476875"/>
          <p14:tracePt t="235125" x="7186613" y="5476875"/>
          <p14:tracePt t="235134" x="7177088" y="5476875"/>
          <p14:tracePt t="235140" x="7167563" y="5495925"/>
          <p14:tracePt t="235142" x="7148513" y="5505450"/>
          <p14:tracePt t="235153" x="7138988" y="5505450"/>
          <p14:tracePt t="235166" x="7129463" y="5524500"/>
          <p14:tracePt t="235193" x="7100888" y="5543550"/>
          <p14:tracePt t="235203" x="7081838" y="5562600"/>
          <p14:tracePt t="235218" x="7054850" y="5591175"/>
          <p14:tracePt t="235223" x="7054850" y="5600700"/>
          <p14:tracePt t="235232" x="7045325" y="5608638"/>
          <p14:tracePt t="235250" x="7026275" y="5618163"/>
          <p14:tracePt t="235253" x="7016750" y="5627688"/>
          <p14:tracePt t="235266" x="7016750" y="5637213"/>
          <p14:tracePt t="235269" x="7016750" y="5646738"/>
          <p14:tracePt t="235291" x="7016750" y="5675313"/>
          <p14:tracePt t="235301" x="7016750" y="5684838"/>
          <p14:tracePt t="235315" x="7016750" y="5703888"/>
          <p14:tracePt t="235319" x="7016750" y="5713413"/>
          <p14:tracePt t="235337" x="7016750" y="5722938"/>
          <p14:tracePt t="235377" x="7035800" y="5722938"/>
          <p14:tracePt t="235384" x="7054850" y="5722938"/>
          <p14:tracePt t="235398" x="7081838" y="5722938"/>
          <p14:tracePt t="235402" x="7100888" y="5722938"/>
          <p14:tracePt t="235415" x="7129463" y="5722938"/>
          <p14:tracePt t="235432" x="7138988" y="5722938"/>
          <p14:tracePt t="235448" x="7167563" y="5722938"/>
          <p14:tracePt t="235467" x="7196138" y="5722938"/>
          <p14:tracePt t="235482" x="7205663" y="5722938"/>
          <p14:tracePt t="235498" x="7224713" y="5732463"/>
          <p14:tracePt t="235529" x="7281863" y="5732463"/>
          <p14:tracePt t="235538" x="7318375" y="5732463"/>
          <p14:tracePt t="235541" x="7346950" y="5732463"/>
          <p14:tracePt t="235548" x="7356475" y="5732463"/>
          <p14:tracePt t="235571" x="7385050" y="5732463"/>
          <p14:tracePt t="235581" x="7394575" y="5732463"/>
          <p14:tracePt t="235583" x="7404100" y="5732463"/>
          <p14:tracePt t="235598" x="7423150" y="5732463"/>
          <p14:tracePt t="235625" x="7442200" y="5732463"/>
          <p14:tracePt t="235633" x="7451725" y="5732463"/>
          <p14:tracePt t="235660" x="7470775" y="5694363"/>
          <p14:tracePt t="235668" x="7480300" y="5684838"/>
          <p14:tracePt t="235682" x="7480300" y="5675313"/>
          <p14:tracePt t="235700" x="7480300" y="5665788"/>
          <p14:tracePt t="235719" x="7480300" y="5646738"/>
          <p14:tracePt t="235732" x="7480300" y="5637213"/>
          <p14:tracePt t="235749" x="7480300" y="5627688"/>
          <p14:tracePt t="235753" x="7480300" y="5618163"/>
          <p14:tracePt t="235768" x="7480300" y="5608638"/>
          <p14:tracePt t="235782" x="7480300" y="5600700"/>
          <p14:tracePt t="235799" x="7480300" y="5572125"/>
          <p14:tracePt t="235816" x="7480300" y="5553075"/>
          <p14:tracePt t="235834" x="7480300" y="5534025"/>
          <p14:tracePt t="235850" x="7470775" y="5514975"/>
          <p14:tracePt t="235866" x="7470775" y="5495925"/>
          <p14:tracePt t="235870" x="7461250" y="5486400"/>
          <p14:tracePt t="235883" x="7461250" y="5476875"/>
          <p14:tracePt t="235886" x="7451725" y="5467350"/>
          <p14:tracePt t="235902" x="7432675" y="5457825"/>
          <p14:tracePt t="235915" x="7423150" y="5438775"/>
          <p14:tracePt t="235932" x="7404100" y="5429250"/>
          <p14:tracePt t="235949" x="7385050" y="5419725"/>
          <p14:tracePt t="235954" x="7375525" y="5400675"/>
          <p14:tracePt t="235958" x="7366000" y="5400675"/>
          <p14:tracePt t="235964" x="7366000" y="5391150"/>
          <p14:tracePt t="235983" x="7337425" y="5381625"/>
          <p14:tracePt t="236001" x="7308850" y="5372100"/>
          <p14:tracePt t="236005" x="7299325" y="5372100"/>
          <p14:tracePt t="236018" x="7291388" y="5364163"/>
          <p14:tracePt t="236033" x="7253288" y="5364163"/>
          <p14:tracePt t="236048" x="7224713" y="5364163"/>
          <p14:tracePt t="236067" x="7186613" y="5364163"/>
          <p14:tracePt t="236071" x="7158038" y="5364163"/>
          <p14:tracePt t="236083" x="7119938" y="5364163"/>
          <p14:tracePt t="236099" x="7091363" y="5364163"/>
          <p14:tracePt t="236117" x="7035800" y="5381625"/>
          <p14:tracePt t="236133" x="6997700" y="5419725"/>
          <p14:tracePt t="236136" x="6969125" y="5438775"/>
          <p14:tracePt t="236151" x="6921500" y="5486400"/>
          <p14:tracePt t="236165" x="6902450" y="5534025"/>
          <p14:tracePt t="236196" x="6856413" y="5572125"/>
          <p14:tracePt t="236200" x="6846888" y="5591175"/>
          <p14:tracePt t="236207" x="6846888" y="5600700"/>
          <p14:tracePt t="236218" x="6837363" y="5627688"/>
          <p14:tracePt t="236232" x="6827838" y="5665788"/>
          <p14:tracePt t="236236" x="6827838" y="5684838"/>
          <p14:tracePt t="236248" x="6827838" y="5694363"/>
          <p14:tracePt t="236254" x="6827838" y="5722938"/>
          <p14:tracePt t="236266" x="6827838" y="5751513"/>
          <p14:tracePt t="236297" x="6856413" y="5789613"/>
          <p14:tracePt t="236301" x="6911975" y="5827713"/>
          <p14:tracePt t="236305" x="6959600" y="5854700"/>
          <p14:tracePt t="236310" x="7045325" y="5864225"/>
          <p14:tracePt t="236319" x="7100888" y="5873750"/>
          <p14:tracePt t="236346" x="7224713" y="5873750"/>
          <p14:tracePt t="236349" x="7253288" y="5873750"/>
          <p14:tracePt t="236356" x="7272338" y="5873750"/>
          <p14:tracePt t="236365" x="7299325" y="5873750"/>
          <p14:tracePt t="236370" x="7318375" y="5864225"/>
          <p14:tracePt t="236397" x="7432675" y="5808663"/>
          <p14:tracePt t="236400" x="7480300" y="5770563"/>
          <p14:tracePt t="236408" x="7508875" y="5741988"/>
          <p14:tracePt t="236415" x="7535863" y="5722938"/>
          <p14:tracePt t="236432" x="7612063" y="5665788"/>
          <p14:tracePt t="236435" x="7640638" y="5646738"/>
          <p14:tracePt t="236448" x="7669213" y="5627688"/>
          <p14:tracePt t="236451" x="7688263" y="5591175"/>
          <p14:tracePt t="236466" x="7734300" y="5543550"/>
          <p14:tracePt t="236481" x="7753350" y="5467350"/>
          <p14:tracePt t="236498" x="7753350" y="5410200"/>
          <p14:tracePt t="236503" x="7753350" y="5364163"/>
          <p14:tracePt t="236516" x="7726363" y="5326063"/>
          <p14:tracePt t="236532" x="7688263" y="5287963"/>
          <p14:tracePt t="236548" x="7593013" y="5221288"/>
          <p14:tracePt t="236567" x="7404100" y="5192713"/>
          <p14:tracePt t="236583" x="7196138" y="5192713"/>
          <p14:tracePt t="236598" x="6940550" y="5249863"/>
          <p14:tracePt t="236614" x="6827838" y="5316538"/>
          <p14:tracePt t="236631" x="6780213" y="5354638"/>
          <p14:tracePt t="236635" x="6742113" y="5381625"/>
          <p14:tracePt t="236649" x="6723063" y="5419725"/>
          <p14:tracePt t="236665" x="6704013" y="5448300"/>
          <p14:tracePt t="236682" x="6684963" y="5467350"/>
          <p14:tracePt t="236686" x="6675438" y="5495925"/>
          <p14:tracePt t="236699" x="6656388" y="5524500"/>
          <p14:tracePt t="236715" x="6638925" y="5553075"/>
          <p14:tracePt t="236732" x="6619875" y="5600700"/>
          <p14:tracePt t="236738" x="6619875" y="5627688"/>
          <p14:tracePt t="236748" x="6619875" y="5665788"/>
          <p14:tracePt t="236753" x="6619875" y="5703888"/>
          <p14:tracePt t="236768" x="6619875" y="5761038"/>
          <p14:tracePt t="236781" x="6629400" y="5835650"/>
          <p14:tracePt t="236799" x="6646863" y="5892800"/>
          <p14:tracePt t="236803" x="6694488" y="5940425"/>
          <p14:tracePt t="236816" x="6742113" y="5959475"/>
          <p14:tracePt t="236819" x="6827838" y="5988050"/>
          <p14:tracePt t="236834" x="7007225" y="6045200"/>
          <p14:tracePt t="236848" x="7129463" y="6054725"/>
          <p14:tracePt t="236865" x="7205663" y="6054725"/>
          <p14:tracePt t="236869" x="7234238" y="6026150"/>
          <p14:tracePt t="236883" x="7308850" y="5978525"/>
          <p14:tracePt t="236915" x="7470775" y="5827713"/>
          <p14:tracePt t="236935" x="7621588" y="5684838"/>
          <p14:tracePt t="236939" x="7669213" y="5637213"/>
          <p14:tracePt t="236945" x="7707313" y="5600700"/>
          <p14:tracePt t="236950" x="7734300" y="5572125"/>
          <p14:tracePt t="236964" x="7800975" y="5467350"/>
          <p14:tracePt t="236982" x="7820025" y="5364163"/>
          <p14:tracePt t="236986" x="7829550" y="5335588"/>
          <p14:tracePt t="236998" x="7829550" y="5287963"/>
          <p14:tracePt t="237002" x="7829550" y="5278438"/>
          <p14:tracePt t="237016" x="7820025" y="5230813"/>
          <p14:tracePt t="237031" x="7781925" y="5192713"/>
          <p14:tracePt t="237036" x="7762875" y="5183188"/>
          <p14:tracePt t="237048" x="7716838" y="5164138"/>
          <p14:tracePt t="237068" x="7442200" y="5137150"/>
          <p14:tracePt t="237082" x="7196138" y="5137150"/>
          <p14:tracePt t="237098" x="6978650" y="5164138"/>
          <p14:tracePt t="237116" x="6856413" y="5192713"/>
          <p14:tracePt t="237120" x="6808788" y="5211763"/>
          <p14:tracePt t="237132" x="6770688" y="5230813"/>
          <p14:tracePt t="237148" x="6732588" y="5249863"/>
          <p14:tracePt t="237165" x="6713538" y="5278438"/>
          <p14:tracePt t="237182" x="6675438" y="5345113"/>
          <p14:tracePt t="237185" x="6656388" y="5372100"/>
          <p14:tracePt t="237198" x="6619875" y="5429250"/>
          <p14:tracePt t="237215" x="6600825" y="5467350"/>
          <p14:tracePt t="237231" x="6581775" y="5505450"/>
          <p14:tracePt t="237249" x="6581775" y="5572125"/>
          <p14:tracePt t="237265" x="6591300" y="5637213"/>
          <p14:tracePt t="237281" x="6610350" y="5675313"/>
          <p14:tracePt t="237298" x="6665913" y="5713413"/>
          <p14:tracePt t="237303" x="6694488" y="5732463"/>
          <p14:tracePt t="237316" x="6770688" y="5761038"/>
          <p14:tracePt t="237345" x="6892925" y="5761038"/>
          <p14:tracePt t="237365" x="6988175" y="5751513"/>
          <p14:tracePt t="237371" x="7054850" y="5722938"/>
          <p14:tracePt t="237375" x="7081838" y="5713413"/>
          <p14:tracePt t="237382" x="7100888" y="5703888"/>
          <p14:tracePt t="237398" x="7148513" y="5665788"/>
          <p14:tracePt t="237415" x="7205663" y="5608638"/>
          <p14:tracePt t="237419" x="7224713" y="5600700"/>
          <p14:tracePt t="237432" x="7262813" y="5581650"/>
          <p14:tracePt t="237435" x="7291388" y="5553075"/>
          <p14:tracePt t="237449" x="7337425" y="5505450"/>
          <p14:tracePt t="237464" x="7366000" y="5476875"/>
          <p14:tracePt t="237481" x="7375525" y="5457825"/>
          <p14:tracePt t="237485" x="7385050" y="5457825"/>
          <p14:tracePt t="237499" x="7385050" y="5448300"/>
          <p14:tracePt t="237522" x="7385050" y="5438775"/>
          <p14:tracePt t="237537" x="7385050" y="5419725"/>
          <p14:tracePt t="237548" x="7366000" y="5419725"/>
          <p14:tracePt t="237552" x="7366000" y="5410200"/>
          <p14:tracePt t="237566" x="7327900" y="5400675"/>
          <p14:tracePt t="237572" x="7291388" y="5400675"/>
          <p14:tracePt t="237582" x="7253288" y="5400675"/>
          <p14:tracePt t="237598" x="7196138" y="5400675"/>
          <p14:tracePt t="237604" x="7148513" y="5400675"/>
          <p14:tracePt t="237615" x="7129463" y="5400675"/>
          <p14:tracePt t="237618" x="7110413" y="5400675"/>
          <p14:tracePt t="237632" x="7100888" y="5400675"/>
          <p14:tracePt t="237649" x="7073900" y="5429250"/>
          <p14:tracePt t="237665" x="7064375" y="5429250"/>
          <p14:tracePt t="237681" x="7064375" y="5448300"/>
          <p14:tracePt t="237683" x="7064375" y="5457825"/>
          <p14:tracePt t="237698" x="7073900" y="5476875"/>
          <p14:tracePt t="237715" x="7100888" y="5495925"/>
          <p14:tracePt t="237731" x="7167563" y="5524500"/>
          <p14:tracePt t="237735" x="7234238" y="5534025"/>
          <p14:tracePt t="237750" x="7337425" y="5562600"/>
          <p14:tracePt t="237789" x="7489825" y="5581650"/>
          <p14:tracePt t="237798" x="7535863" y="5581650"/>
          <p14:tracePt t="237802" x="7564438" y="5581650"/>
          <p14:tracePt t="237810" x="7583488" y="5581650"/>
          <p14:tracePt t="237814" x="7602538" y="5581650"/>
          <p14:tracePt t="237833" x="7640638" y="5581650"/>
          <p14:tracePt t="237848" x="7659688" y="5581650"/>
          <p14:tracePt t="237864" x="7669213" y="5572125"/>
          <p14:tracePt t="237881" x="7669213" y="5562600"/>
          <p14:tracePt t="237898" x="7669213" y="5534025"/>
          <p14:tracePt t="237933" x="7669213" y="5505450"/>
          <p14:tracePt t="237941" x="7669213" y="5486400"/>
          <p14:tracePt t="237949" x="7659688" y="5476875"/>
          <p14:tracePt t="237966" x="7573963" y="5457825"/>
          <p14:tracePt t="237982" x="7413625" y="5429250"/>
          <p14:tracePt t="237985" x="7337425" y="5429250"/>
          <p14:tracePt t="237998" x="7272338" y="5448300"/>
          <p14:tracePt t="238015" x="7224713" y="5476875"/>
          <p14:tracePt t="238031" x="7205663" y="5476875"/>
          <p14:tracePt t="238048" x="7196138" y="5486400"/>
          <p14:tracePt t="238050" x="7186613" y="5486400"/>
          <p14:tracePt t="238065" x="7177088" y="5486400"/>
          <p14:tracePt t="238093" x="7177088" y="5495925"/>
          <p14:tracePt t="238126" x="7177088" y="5505450"/>
          <p14:tracePt t="238140" x="7177088" y="5514975"/>
          <p14:tracePt t="238149" x="7196138" y="5524500"/>
          <p14:tracePt t="238153" x="7224713" y="5524500"/>
          <p14:tracePt t="238165" x="7281863" y="5524500"/>
          <p14:tracePt t="238169" x="7318375" y="5524500"/>
          <p14:tracePt t="238183" x="7432675" y="5524500"/>
          <p14:tracePt t="238198" x="7526338" y="5524500"/>
          <p14:tracePt t="238215" x="7573963" y="5524500"/>
          <p14:tracePt t="238246" x="7612063" y="5524500"/>
          <p14:tracePt t="238307" x="7612063" y="5543550"/>
          <p14:tracePt t="238314" x="7602538" y="5543550"/>
          <p14:tracePt t="238321" x="7573963" y="5553075"/>
          <p14:tracePt t="238331" x="7545388" y="5553075"/>
          <p14:tracePt t="238348" x="7394575" y="5572125"/>
          <p14:tracePt t="238352" x="7308850" y="5591175"/>
          <p14:tracePt t="238364" x="7186613" y="5608638"/>
          <p14:tracePt t="238381" x="7081838" y="5637213"/>
          <p14:tracePt t="238398" x="7007225" y="5665788"/>
          <p14:tracePt t="238442" x="6902450" y="5665788"/>
          <p14:tracePt t="238448" x="6864350" y="5665788"/>
          <p14:tracePt t="238454" x="6846888" y="5665788"/>
          <p14:tracePt t="238465" x="6827838" y="5665788"/>
          <p14:tracePt t="238481" x="6770688" y="5665788"/>
          <p14:tracePt t="238485" x="6751638" y="5665788"/>
          <p14:tracePt t="238498" x="6684963" y="5637213"/>
          <p14:tracePt t="238515" x="6629400" y="5627688"/>
          <p14:tracePt t="238531" x="6467475" y="5600700"/>
          <p14:tracePt t="238548" x="6156325" y="5562600"/>
          <p14:tracePt t="238564" x="6032500" y="5524500"/>
          <p14:tracePt t="238581" x="5910263" y="5524500"/>
          <p14:tracePt t="238598" x="5702300" y="5524500"/>
          <p14:tracePt t="238603" x="5588000" y="5524500"/>
          <p14:tracePt t="238607" x="5494338" y="5543550"/>
          <p14:tracePt t="238614" x="5408613" y="5553075"/>
          <p14:tracePt t="238631" x="5286375" y="5581650"/>
          <p14:tracePt t="238647" x="5143500" y="5608638"/>
          <p14:tracePt t="238665" x="4964113" y="5646738"/>
          <p14:tracePt t="238669" x="4879975" y="5684838"/>
          <p14:tracePt t="238682" x="4756150" y="5713413"/>
          <p14:tracePt t="238698" x="4689475" y="5732463"/>
          <p14:tracePt t="238715" x="4633913" y="5741988"/>
          <p14:tracePt t="238733" x="4567238" y="5751513"/>
          <p14:tracePt t="238748" x="4510088" y="5761038"/>
          <p14:tracePt t="238765" x="4435475" y="5789613"/>
          <p14:tracePt t="238782" x="4349750" y="5799138"/>
          <p14:tracePt t="238799" x="4217988" y="5799138"/>
          <p14:tracePt t="238814" x="4151313" y="5799138"/>
          <p14:tracePt t="238832" x="4075113" y="5799138"/>
          <p14:tracePt t="238847" x="3952875" y="5770563"/>
          <p14:tracePt t="238850" x="3857625" y="5751513"/>
          <p14:tracePt t="238864" x="3678238" y="5741988"/>
          <p14:tracePt t="238881" x="3508375" y="5722938"/>
          <p14:tracePt t="238898" x="3441700" y="5732463"/>
          <p14:tracePt t="238902" x="3422650" y="5741988"/>
          <p14:tracePt t="239408" x="3403600" y="5741988"/>
          <p14:tracePt t="239415" x="3375025" y="5722938"/>
          <p14:tracePt t="239423" x="3348038" y="5713413"/>
          <p14:tracePt t="239431" x="3300413" y="5703888"/>
          <p14:tracePt t="239448" x="3233738" y="5665788"/>
          <p14:tracePt t="239468" x="3025775" y="5543550"/>
          <p14:tracePt t="239484" x="2836863" y="5448300"/>
          <p14:tracePt t="239499" x="2714625" y="5391150"/>
          <p14:tracePt t="239516" x="2590800" y="5316538"/>
          <p14:tracePt t="239519" x="2543175" y="5297488"/>
          <p14:tracePt t="239532" x="2439988" y="5259388"/>
          <p14:tracePt t="239550" x="2316163" y="5221288"/>
          <p14:tracePt t="239565" x="2193925" y="5202238"/>
          <p14:tracePt t="239582" x="2089150" y="5202238"/>
          <p14:tracePt t="239586" x="2052638" y="5202238"/>
          <p14:tracePt t="239599" x="1985963" y="5202238"/>
          <p14:tracePt t="239632" x="1816100" y="5202238"/>
          <p14:tracePt t="239647" x="1701800" y="5202238"/>
          <p14:tracePt t="239659" x="1550988" y="5211763"/>
          <p14:tracePt t="239666" x="1522413" y="5211763"/>
          <p14:tracePt t="239682" x="1465263" y="5211763"/>
          <p14:tracePt t="239698" x="1417638" y="5240338"/>
          <p14:tracePt t="239718" x="1362075" y="5268913"/>
          <p14:tracePt t="239732" x="1323975" y="5287963"/>
          <p14:tracePt t="239748" x="1276350" y="5326063"/>
          <p14:tracePt t="239753" x="1257300" y="5345113"/>
          <p14:tracePt t="239767" x="1228725" y="5381625"/>
          <p14:tracePt t="239770" x="1209675" y="5410200"/>
          <p14:tracePt t="239783" x="1173163" y="5486400"/>
          <p14:tracePt t="239801" x="1144588" y="5562600"/>
          <p14:tracePt t="239815" x="1125538" y="5600700"/>
          <p14:tracePt t="239832" x="1125538" y="5618163"/>
          <p14:tracePt t="239836" x="1125538" y="5627688"/>
          <p14:tracePt t="239849" x="1125538" y="5665788"/>
          <p14:tracePt t="239865" x="1192213" y="5703888"/>
          <p14:tracePt t="239882" x="1257300" y="5751513"/>
          <p14:tracePt t="239886" x="1323975" y="5770563"/>
          <p14:tracePt t="239898" x="1400175" y="5799138"/>
          <p14:tracePt t="239901" x="1503363" y="5827713"/>
          <p14:tracePt t="239916" x="1682750" y="5883275"/>
          <p14:tracePt t="239932" x="1806575" y="5911850"/>
          <p14:tracePt t="239948" x="1881188" y="5921375"/>
          <p14:tracePt t="239966" x="2014538" y="5911850"/>
          <p14:tracePt t="239982" x="2136775" y="5854700"/>
          <p14:tracePt t="239998" x="2270125" y="5808663"/>
          <p14:tracePt t="240015" x="2363788" y="5761038"/>
          <p14:tracePt t="240022" x="2401888" y="5722938"/>
          <p14:tracePt t="240024" x="2420938" y="5713413"/>
          <p14:tracePt t="240031" x="2449513" y="5703888"/>
          <p14:tracePt t="240066" x="2487613" y="5665788"/>
          <p14:tracePt t="240077" x="2505075" y="5618163"/>
          <p14:tracePt t="240091" x="2505075" y="5543550"/>
          <p14:tracePt t="240094" x="2505075" y="5514975"/>
          <p14:tracePt t="240100" x="2505075" y="5486400"/>
          <p14:tracePt t="240115" x="2449513" y="5391150"/>
          <p14:tracePt t="240132" x="2354263" y="5335588"/>
          <p14:tracePt t="240136" x="2270125" y="5278438"/>
          <p14:tracePt t="240149" x="2117725" y="5221288"/>
          <p14:tracePt t="240164" x="1900238" y="5145088"/>
          <p14:tracePt t="240181" x="1654175" y="5118100"/>
          <p14:tracePt t="240197" x="1474788" y="5118100"/>
          <p14:tracePt t="240216" x="1381125" y="5118100"/>
          <p14:tracePt t="240232" x="1304925" y="5127625"/>
          <p14:tracePt t="240248" x="1192213" y="5192713"/>
          <p14:tracePt t="240268" x="1058863" y="5297488"/>
          <p14:tracePt t="240282" x="1001713" y="5364163"/>
          <p14:tracePt t="240299" x="946150" y="5448300"/>
          <p14:tracePt t="240304" x="936625" y="5476875"/>
          <p14:tracePt t="240315" x="936625" y="5505450"/>
          <p14:tracePt t="240319" x="936625" y="5534025"/>
          <p14:tracePt t="240333" x="955675" y="5572125"/>
          <p14:tracePt t="240349" x="1068388" y="5646738"/>
          <p14:tracePt t="240394" x="1455738" y="5854700"/>
          <p14:tracePt t="240401" x="1598613" y="5921375"/>
          <p14:tracePt t="240406" x="1663700" y="5930900"/>
          <p14:tracePt t="240415" x="1692275" y="5940425"/>
          <p14:tracePt t="240431" x="1749425" y="5940425"/>
          <p14:tracePt t="240448" x="1825625" y="5930900"/>
          <p14:tracePt t="240452" x="1890713" y="5911850"/>
          <p14:tracePt t="240466" x="1985963" y="5835650"/>
          <p14:tracePt t="240482" x="2155825" y="5761038"/>
          <p14:tracePt t="240498" x="2279650" y="5694363"/>
          <p14:tracePt t="240516" x="2363788" y="5656263"/>
          <p14:tracePt t="240519" x="2392363" y="5637213"/>
          <p14:tracePt t="240532" x="2468563" y="5505450"/>
          <p14:tracePt t="240548" x="2524125" y="5354638"/>
          <p14:tracePt t="240565" x="2533650" y="5268913"/>
          <p14:tracePt t="240570" x="2533650" y="5230813"/>
          <p14:tracePt t="240583" x="2533650" y="5192713"/>
          <p14:tracePt t="240599" x="2487613" y="5137150"/>
          <p14:tracePt t="240616" x="2439988" y="5089525"/>
          <p14:tracePt t="240632" x="2287588" y="4975225"/>
          <p14:tracePt t="240635" x="2222500" y="4937125"/>
          <p14:tracePt t="240650" x="2108200" y="4872038"/>
          <p14:tracePt t="240665" x="1957388" y="4833938"/>
          <p14:tracePt t="240682" x="1768475" y="4833938"/>
          <p14:tracePt t="240685" x="1654175" y="4872038"/>
          <p14:tracePt t="240726" x="1436688" y="4956175"/>
          <p14:tracePt t="240740" x="1362075" y="5051425"/>
          <p14:tracePt t="240745" x="1323975" y="5127625"/>
          <p14:tracePt t="240751" x="1304925" y="5183188"/>
          <p14:tracePt t="240766" x="1304925" y="5287963"/>
          <p14:tracePt t="240781" x="1333500" y="5364163"/>
          <p14:tracePt t="240797" x="1400175" y="5438775"/>
          <p14:tracePt t="240815" x="1570038" y="5543550"/>
          <p14:tracePt t="240820" x="1673225" y="5581650"/>
          <p14:tracePt t="240832" x="1797050" y="5618163"/>
          <p14:tracePt t="240848" x="1900238" y="5646738"/>
          <p14:tracePt t="240864" x="2043113" y="5675313"/>
          <p14:tracePt t="240882" x="2203450" y="5675313"/>
          <p14:tracePt t="240899" x="2392363" y="5665788"/>
          <p14:tracePt t="240922" x="2487613" y="5627688"/>
          <p14:tracePt t="240929" x="2524125" y="5600700"/>
          <p14:tracePt t="240936" x="2562225" y="5562600"/>
          <p14:tracePt t="240947" x="2628900" y="5448300"/>
          <p14:tracePt t="240951" x="2676525" y="5335588"/>
          <p14:tracePt t="240967" x="2770188" y="5183188"/>
          <p14:tracePt t="240981" x="2827338" y="5070475"/>
          <p14:tracePt t="241019" x="2855913" y="4795838"/>
          <p14:tracePt t="241033" x="2817813" y="4691063"/>
          <p14:tracePt t="241040" x="2798763" y="4683125"/>
          <p14:tracePt t="241048" x="2751138" y="4673600"/>
          <p14:tracePt t="241075" x="2251075" y="4824413"/>
          <p14:tracePt t="241082" x="2089150" y="4918075"/>
          <p14:tracePt t="241099" x="1806575" y="5080000"/>
          <p14:tracePt t="241116" x="1474788" y="5268913"/>
          <p14:tracePt t="241134" x="1247775" y="5562600"/>
          <p14:tracePt t="241149" x="1200150" y="5646738"/>
          <p14:tracePt t="241165" x="1200150" y="5694363"/>
          <p14:tracePt t="241181" x="1333500" y="5741988"/>
          <p14:tracePt t="241199" x="1550988" y="5761038"/>
          <p14:tracePt t="241215" x="1635125" y="5761038"/>
          <p14:tracePt t="241231" x="1711325" y="5732463"/>
          <p14:tracePt t="241248" x="1816100" y="5703888"/>
          <p14:tracePt t="241251" x="1881188" y="5656263"/>
          <p14:tracePt t="241266" x="1985963" y="5591175"/>
          <p14:tracePt t="241281" x="2052638" y="5505450"/>
          <p14:tracePt t="241298" x="2108200" y="5448300"/>
          <p14:tracePt t="241315" x="2146300" y="5400675"/>
          <p14:tracePt t="241319" x="2155825" y="5381625"/>
          <p14:tracePt t="241331" x="2174875" y="5354638"/>
          <p14:tracePt t="241348" x="2174875" y="5335588"/>
          <p14:tracePt t="241381" x="2174875" y="5316538"/>
          <p14:tracePt t="242345" x="2174875" y="5297488"/>
          <p14:tracePt t="242352" x="2174875" y="5278438"/>
          <p14:tracePt t="242368" x="2174875" y="5211763"/>
          <p14:tracePt t="242382" x="2174875" y="5118100"/>
          <p14:tracePt t="242399" x="2174875" y="4984750"/>
          <p14:tracePt t="242415" x="2174875" y="4891088"/>
          <p14:tracePt t="242420" x="2174875" y="4833938"/>
          <p14:tracePt t="242433" x="2165350" y="4757738"/>
          <p14:tracePt t="242439" x="2155825" y="4719638"/>
          <p14:tracePt t="242448" x="2146300" y="4691063"/>
          <p14:tracePt t="242454" x="2136775" y="4673600"/>
          <p14:tracePt t="242465" x="2117725" y="4645025"/>
          <p14:tracePt t="242469" x="2117725" y="4635500"/>
          <p14:tracePt t="242502" x="2079625" y="4625975"/>
          <p14:tracePt t="242519" x="2014538" y="4635500"/>
          <p14:tracePt t="242523" x="1862138" y="4719638"/>
          <p14:tracePt t="242530" x="1787525" y="4776788"/>
          <p14:tracePt t="242535" x="1720850" y="4881563"/>
          <p14:tracePt t="242548" x="1627188" y="5003800"/>
          <p14:tracePt t="242565" x="1455738" y="5240338"/>
          <p14:tracePt t="242581" x="1400175" y="5335588"/>
          <p14:tracePt t="242598" x="1390650" y="5410200"/>
          <p14:tracePt t="242602" x="1390650" y="5438775"/>
          <p14:tracePt t="242615" x="1390650" y="5457825"/>
          <p14:tracePt t="242619" x="1390650" y="5476875"/>
          <p14:tracePt t="242632" x="1417638" y="5505450"/>
          <p14:tracePt t="242648" x="1455738" y="5524500"/>
          <p14:tracePt t="242665" x="1560513" y="5524500"/>
          <p14:tracePt t="242669" x="1654175" y="5524500"/>
          <p14:tracePt t="242683" x="1787525" y="5524500"/>
          <p14:tracePt t="242698" x="1947863" y="5524500"/>
          <p14:tracePt t="242715" x="2052638" y="5495925"/>
          <p14:tracePt t="242720" x="2098675" y="5495925"/>
          <p14:tracePt t="242732" x="2136775" y="5486400"/>
          <p14:tracePt t="242736" x="2184400" y="5486400"/>
          <p14:tracePt t="242749" x="2297113" y="5476875"/>
          <p14:tracePt t="242765" x="2382838" y="5476875"/>
          <p14:tracePt t="242782" x="2430463" y="5467350"/>
          <p14:tracePt t="242798" x="2487613" y="5448300"/>
          <p14:tracePt t="242800" x="2497138" y="5438775"/>
          <p14:tracePt t="242815" x="2505075" y="5429250"/>
          <p14:tracePt t="242832" x="2514600" y="5419725"/>
          <p14:tracePt t="242868" x="2514600" y="5400675"/>
          <p14:tracePt t="242884" x="2505075" y="5364163"/>
          <p14:tracePt t="242888" x="2497138" y="5335588"/>
          <p14:tracePt t="242894" x="2478088" y="5326063"/>
          <p14:tracePt t="242903" x="2439988" y="5316538"/>
          <p14:tracePt t="242915" x="2411413" y="5316538"/>
          <p14:tracePt t="242919" x="2382838" y="5316538"/>
          <p14:tracePt t="242946" x="2297113" y="5326063"/>
          <p14:tracePt t="242949" x="2279650" y="5335588"/>
          <p14:tracePt t="242957" x="2260600" y="5345113"/>
          <p14:tracePt t="242965" x="2241550" y="5354638"/>
          <p14:tracePt t="242982" x="2232025" y="5372100"/>
          <p14:tracePt t="242985" x="2222500" y="5391150"/>
          <p14:tracePt t="242999" x="2203450" y="5410200"/>
          <p14:tracePt t="243015" x="2184400" y="5419725"/>
          <p14:tracePt t="243032" x="2165350" y="5438775"/>
          <p14:tracePt t="243048" x="2155825" y="5457825"/>
          <p14:tracePt t="243081" x="2155825" y="5467350"/>
          <p14:tracePt t="243091" x="2155825" y="5476875"/>
          <p14:tracePt t="244552" x="2146300" y="5486400"/>
          <p14:tracePt t="244567" x="2127250" y="5524500"/>
          <p14:tracePt t="244572" x="2127250" y="5591175"/>
          <p14:tracePt t="244577" x="2127250" y="5618163"/>
          <p14:tracePt t="244586" x="2127250" y="5646738"/>
          <p14:tracePt t="244600" x="2146300" y="5722938"/>
          <p14:tracePt t="244615" x="2287588" y="5845175"/>
          <p14:tracePt t="244632" x="2487613" y="5940425"/>
          <p14:tracePt t="244648" x="2676525" y="6045200"/>
          <p14:tracePt t="244650" x="2817813" y="6119813"/>
          <p14:tracePt t="244665" x="3262313" y="6243638"/>
          <p14:tracePt t="244682" x="3498850" y="6318250"/>
          <p14:tracePt t="244698" x="3962400" y="6365875"/>
          <p14:tracePt t="244702" x="4170363" y="6384925"/>
          <p14:tracePt t="244716" x="4624388" y="6384925"/>
          <p14:tracePt t="244731" x="5257800" y="6384925"/>
          <p14:tracePt t="244747" x="5805488" y="6384925"/>
          <p14:tracePt t="244764" x="6175375" y="6384925"/>
          <p14:tracePt t="244769" x="6326188" y="6384925"/>
          <p14:tracePt t="244782" x="6684963" y="6346825"/>
          <p14:tracePt t="244798" x="6892925" y="6318250"/>
          <p14:tracePt t="244815" x="7026275" y="6253163"/>
          <p14:tracePt t="244831" x="7215188" y="6186488"/>
          <p14:tracePt t="244836" x="7308850" y="6167438"/>
          <p14:tracePt t="244848" x="7413625" y="6129338"/>
          <p14:tracePt t="244896" x="7535863" y="6129338"/>
          <p14:tracePt t="244903" x="7564438" y="6129338"/>
          <p14:tracePt t="244908" x="7583488" y="6129338"/>
          <p14:tracePt t="244916" x="7593013" y="6129338"/>
          <p14:tracePt t="244931" x="7612063" y="6129338"/>
          <p14:tracePt t="245011" x="7602538" y="6129338"/>
          <p14:tracePt t="245027" x="7573963" y="6157913"/>
          <p14:tracePt t="245034" x="7564438" y="6157913"/>
          <p14:tracePt t="245039" x="7554913" y="6167438"/>
          <p14:tracePt t="245048" x="7545388" y="6167438"/>
          <p14:tracePt t="245065" x="7526338" y="6176963"/>
          <p14:tracePt t="245069" x="7516813" y="6176963"/>
          <p14:tracePt t="245082" x="7508875" y="6176963"/>
          <p14:tracePt t="245085" x="7499350" y="6176963"/>
          <p14:tracePt t="245098" x="7480300" y="6176963"/>
          <p14:tracePt t="245114" x="7461250" y="6176963"/>
          <p14:tracePt t="245131" x="7442200" y="6176963"/>
          <p14:tracePt t="245136" x="7442200" y="6186488"/>
          <p14:tracePt t="245150" x="7413625" y="6186488"/>
          <p14:tracePt t="245165" x="7385050" y="6205538"/>
          <p14:tracePt t="245198" x="7327900" y="6243638"/>
          <p14:tracePt t="245208" x="7299325" y="6281738"/>
          <p14:tracePt t="245211" x="7291388" y="6308725"/>
          <p14:tracePt t="245216" x="7281863" y="6356350"/>
          <p14:tracePt t="245231" x="7272338" y="6394450"/>
          <p14:tracePt t="245248" x="7281863" y="6451600"/>
          <p14:tracePt t="245265" x="7375525" y="6516688"/>
          <p14:tracePt t="245283" x="7535863" y="6602413"/>
          <p14:tracePt t="245298" x="7631113" y="6630988"/>
          <p14:tracePt t="245315" x="7707313" y="6659563"/>
          <p14:tracePt t="245331" x="7762875" y="6669088"/>
          <p14:tracePt t="245334" x="7820025" y="6669088"/>
          <p14:tracePt t="245348" x="7924800" y="6669088"/>
          <p14:tracePt t="245382" x="8056563" y="6630988"/>
          <p14:tracePt t="245398" x="8132763" y="6602413"/>
          <p14:tracePt t="245403" x="8161338" y="6573838"/>
          <p14:tracePt t="245408" x="8178800" y="6535738"/>
          <p14:tracePt t="245415" x="8197850" y="6489700"/>
          <p14:tracePt t="245432" x="8245475" y="6327775"/>
          <p14:tracePt t="245437" x="8226425" y="6234113"/>
          <p14:tracePt t="245448" x="8197850" y="6148388"/>
          <p14:tracePt t="245452" x="8169275" y="6100763"/>
          <p14:tracePt t="245465" x="8066088" y="5978525"/>
          <p14:tracePt t="245481" x="7905750" y="5835650"/>
          <p14:tracePt t="245498" x="7734300" y="5694363"/>
          <p14:tracePt t="245503" x="7573963" y="5581650"/>
          <p14:tracePt t="245516" x="7243763" y="5486400"/>
          <p14:tracePt t="245548" x="6988175" y="5476875"/>
          <p14:tracePt t="245559" x="6902450" y="5514975"/>
          <p14:tracePt t="245563" x="6873875" y="5534025"/>
          <p14:tracePt t="245571" x="6846888" y="5562600"/>
          <p14:tracePt t="245583" x="6780213" y="5646738"/>
          <p14:tracePt t="245598" x="6732588" y="5722938"/>
          <p14:tracePt t="245615" x="6713538" y="5799138"/>
          <p14:tracePt t="245632" x="6694488" y="5873750"/>
          <p14:tracePt t="245635" x="6694488" y="5930900"/>
          <p14:tracePt t="245649" x="6732588" y="6054725"/>
          <p14:tracePt t="245687" x="6808788" y="6196013"/>
          <p14:tracePt t="245697" x="6902450" y="6299200"/>
          <p14:tracePt t="245701" x="6969125" y="6327775"/>
          <p14:tracePt t="245710" x="7016750" y="6346825"/>
          <p14:tracePt t="245718" x="7091363" y="6375400"/>
          <p14:tracePt t="245732" x="7234238" y="6413500"/>
          <p14:tracePt t="245750" x="7337425" y="6423025"/>
          <p14:tracePt t="245753" x="7375525" y="6423025"/>
          <p14:tracePt t="245767" x="7404100" y="6423025"/>
          <p14:tracePt t="245784" x="7451725" y="6423025"/>
          <p14:tracePt t="245798" x="7499350" y="6413500"/>
          <p14:tracePt t="245816" x="7554913" y="6375400"/>
          <p14:tracePt t="245819" x="7583488" y="6356350"/>
          <p14:tracePt t="245834" x="7697788" y="6138863"/>
          <p14:tracePt t="245850" x="7762875" y="5883275"/>
          <p14:tracePt t="245867" x="7762875" y="5581650"/>
          <p14:tracePt t="245882" x="7743825" y="5145088"/>
          <p14:tracePt t="245885" x="7716838" y="5022850"/>
          <p14:tracePt t="245899" x="7631113" y="4587875"/>
          <p14:tracePt t="245915" x="7564438" y="4143375"/>
          <p14:tracePt t="245932" x="7508875" y="3689350"/>
          <p14:tracePt t="245937" x="7489825" y="3367088"/>
          <p14:tracePt t="245966" x="7451725" y="3140075"/>
          <p14:tracePt t="245973" x="7451725" y="2857500"/>
          <p14:tracePt t="245978" x="7499350" y="2525713"/>
          <p14:tracePt t="245987" x="7499350" y="2497138"/>
          <p14:tracePt t="246013" x="7499350" y="2449513"/>
          <p14:tracePt t="246018" x="7508875" y="2430463"/>
          <p14:tracePt t="246023" x="7508875" y="2411413"/>
          <p14:tracePt t="246031" x="7508875" y="2401888"/>
          <p14:tracePt t="246048" x="7508875" y="2384425"/>
          <p14:tracePt t="246064" x="7516813" y="2365375"/>
          <p14:tracePt t="246068" x="7516813" y="2355850"/>
          <p14:tracePt t="246142" x="7508875" y="2355850"/>
          <p14:tracePt t="246149" x="7489825" y="2355850"/>
          <p14:tracePt t="246162" x="7480300" y="2355850"/>
          <p14:tracePt t="246187" x="7470775" y="2355850"/>
          <p14:tracePt t="246191" x="7461250" y="2355850"/>
          <p14:tracePt t="246267" x="7451725" y="2355850"/>
          <p14:tracePt t="246281" x="7442200" y="2365375"/>
          <p14:tracePt t="246289" x="7432675" y="2374900"/>
          <p14:tracePt t="246299" x="7423150" y="2374900"/>
          <p14:tracePt t="246304" x="7404100" y="2420938"/>
          <p14:tracePt t="246317" x="7404100" y="2516188"/>
          <p14:tracePt t="246331" x="7404100" y="2667000"/>
          <p14:tracePt t="246349" x="7404100" y="2809875"/>
          <p14:tracePt t="246353" x="7423150" y="2884488"/>
          <p14:tracePt t="246365" x="7442200" y="2989263"/>
          <p14:tracePt t="246369" x="7451725" y="3101975"/>
          <p14:tracePt t="246382" x="7470775" y="3348038"/>
          <p14:tracePt t="246398" x="7470775" y="3500438"/>
          <p14:tracePt t="246415" x="7480300" y="3679825"/>
          <p14:tracePt t="246431" x="7480300" y="3944938"/>
          <p14:tracePt t="246436" x="7480300" y="4076700"/>
          <p14:tracePt t="246449" x="7480300" y="4210050"/>
          <p14:tracePt t="246465" x="7480300" y="4379913"/>
          <p14:tracePt t="246483" x="7499350" y="4587875"/>
          <p14:tracePt t="246487" x="7499350" y="4683125"/>
          <p14:tracePt t="246498" x="7499350" y="4795838"/>
          <p14:tracePt t="246503" x="7499350" y="4881563"/>
          <p14:tracePt t="246518" x="7499350" y="4946650"/>
          <p14:tracePt t="246532" x="7480300" y="5022850"/>
          <p14:tracePt t="246549" x="7451725" y="5127625"/>
          <p14:tracePt t="246553" x="7413625" y="5192713"/>
          <p14:tracePt t="246565" x="7366000" y="5326063"/>
          <p14:tracePt t="246582" x="7299325" y="5438775"/>
          <p14:tracePt t="246598" x="7253288" y="5514975"/>
          <p14:tracePt t="246631" x="7177088" y="5600700"/>
          <p14:tracePt t="246650" x="7119938" y="5665788"/>
          <p14:tracePt t="246655" x="7100888" y="5703888"/>
          <p14:tracePt t="246661" x="7081838" y="5713413"/>
          <p14:tracePt t="246668" x="7073900" y="5732463"/>
          <p14:tracePt t="246681" x="7064375" y="5751513"/>
          <p14:tracePt t="246685" x="7054850" y="5770563"/>
          <p14:tracePt t="246701" x="7035800" y="5808663"/>
          <p14:tracePt t="246715" x="7016750" y="5845175"/>
          <p14:tracePt t="246732" x="7016750" y="5873750"/>
          <p14:tracePt t="246736" x="7016750" y="5892800"/>
          <p14:tracePt t="246751" x="7016750" y="5902325"/>
          <p14:tracePt t="246766" x="7016750" y="5921375"/>
          <p14:tracePt t="246782" x="7016750" y="5940425"/>
          <p14:tracePt t="246786" x="7016750" y="5949950"/>
          <p14:tracePt t="246802" x="7016750" y="5969000"/>
          <p14:tracePt t="246831" x="7016750" y="5978525"/>
          <p14:tracePt t="246837" x="7035800" y="5988050"/>
          <p14:tracePt t="246865" x="7100888" y="6035675"/>
          <p14:tracePt t="246880" x="7224713" y="6110288"/>
          <p14:tracePt t="246889" x="7253288" y="6129338"/>
          <p14:tracePt t="246893" x="7272338" y="6148388"/>
          <p14:tracePt t="246900" x="7299325" y="6186488"/>
          <p14:tracePt t="246916" x="7337425" y="6215063"/>
          <p14:tracePt t="246919" x="7346950" y="6224588"/>
          <p14:tracePt t="246933" x="7366000" y="6234113"/>
          <p14:tracePt t="246952" x="7366000" y="6253163"/>
          <p14:tracePt t="246973" x="7366000" y="6272213"/>
          <p14:tracePt t="247513" x="7272338" y="6272213"/>
          <p14:tracePt t="247521" x="7035800" y="6289675"/>
          <p14:tracePt t="247533" x="6723063" y="6289675"/>
          <p14:tracePt t="247550" x="5938838" y="6308725"/>
          <p14:tracePt t="247565" x="5360988" y="6308725"/>
          <p14:tracePt t="247582" x="4718050" y="6289675"/>
          <p14:tracePt t="247587" x="4519613" y="6281738"/>
          <p14:tracePt t="247598" x="4349750" y="6262688"/>
          <p14:tracePt t="247628" x="3451225" y="6157913"/>
          <p14:tracePt t="247632" x="3290888" y="6091238"/>
          <p14:tracePt t="247638" x="3140075" y="6062663"/>
          <p14:tracePt t="247649" x="2978150" y="6035675"/>
          <p14:tracePt t="247653" x="2865438" y="6007100"/>
          <p14:tracePt t="247665" x="2808288" y="5997575"/>
          <p14:tracePt t="247669" x="2722563" y="5969000"/>
          <p14:tracePt t="247696" x="2497138" y="5969000"/>
          <p14:tracePt t="247701" x="2354263" y="5988050"/>
          <p14:tracePt t="247708" x="2241550" y="5997575"/>
          <p14:tracePt t="247715" x="2127250" y="6016625"/>
          <p14:tracePt t="247732" x="2005013" y="6054725"/>
          <p14:tracePt t="247735" x="1938338" y="6062663"/>
          <p14:tracePt t="247760" x="1787525" y="6110288"/>
          <p14:tracePt t="247763" x="1739900" y="6119813"/>
          <p14:tracePt t="247770" x="1663700" y="6138863"/>
          <p14:tracePt t="247782" x="1608138" y="6148388"/>
          <p14:tracePt t="247785" x="1522413" y="6167438"/>
          <p14:tracePt t="247814" x="1390650" y="6196013"/>
          <p14:tracePt t="247817" x="1343025" y="6205538"/>
          <p14:tracePt t="247823" x="1314450" y="6215063"/>
          <p14:tracePt t="247831" x="1276350" y="6224588"/>
          <p14:tracePt t="247856" x="1116013" y="6272213"/>
          <p14:tracePt t="247865" x="1049338" y="6299200"/>
          <p14:tracePt t="247882" x="965200" y="6327775"/>
          <p14:tracePt t="247898" x="889000" y="6346825"/>
          <p14:tracePt t="247915" x="850900" y="6365875"/>
          <p14:tracePt t="247919" x="831850" y="6365875"/>
          <p14:tracePt t="247955" x="784225" y="6384925"/>
          <p14:tracePt t="247959" x="784225" y="6394450"/>
          <p14:tracePt t="247963" x="774700" y="6394450"/>
          <p14:tracePt t="247968" x="765175" y="6394450"/>
          <p14:tracePt t="247984" x="747713" y="6413500"/>
          <p14:tracePt t="248012" x="757238" y="6413500"/>
          <p14:tracePt t="248020" x="860425" y="6413500"/>
          <p14:tracePt t="248031" x="1030288" y="6394450"/>
          <p14:tracePt t="248035" x="1163638" y="6375400"/>
          <p14:tracePt t="248048" x="1343025" y="6365875"/>
          <p14:tracePt t="248080" x="1627188" y="6365875"/>
          <p14:tracePt t="248083" x="1720850" y="6365875"/>
          <p14:tracePt t="248093" x="1806575" y="6365875"/>
          <p14:tracePt t="248100" x="1835150" y="6365875"/>
          <p14:tracePt t="248115" x="1881188" y="6365875"/>
          <p14:tracePt t="248131" x="1957388" y="6365875"/>
          <p14:tracePt t="248161" x="2251075" y="6299200"/>
          <p14:tracePt t="248165" x="2401888" y="6272213"/>
          <p14:tracePt t="248167" x="2524125" y="6224588"/>
          <p14:tracePt t="248174" x="2581275" y="6215063"/>
          <p14:tracePt t="248181" x="2647950" y="6205538"/>
          <p14:tracePt t="248198" x="2722563" y="6186488"/>
          <p14:tracePt t="248215" x="2760663" y="6176963"/>
          <p14:tracePt t="248219" x="2779713" y="6176963"/>
          <p14:tracePt t="248234" x="2789238" y="6176963"/>
          <p14:tracePt t="248248" x="2798763" y="6176963"/>
          <p14:tracePt t="248269" x="2798763" y="6167438"/>
          <p14:tracePt t="248299" x="2798763" y="6138863"/>
          <p14:tracePt t="248312" x="2789238" y="6100763"/>
          <p14:tracePt t="248317" x="2770188" y="6091238"/>
          <p14:tracePt t="248320" x="2751138" y="6062663"/>
          <p14:tracePt t="248328" x="2657475" y="6035675"/>
          <p14:tracePt t="248338" x="2487613" y="6007100"/>
          <p14:tracePt t="248348" x="2279650" y="5988050"/>
          <p14:tracePt t="248367" x="1806575" y="6054725"/>
          <p14:tracePt t="248382" x="1455738" y="6148388"/>
          <p14:tracePt t="248419" x="1276350" y="6224588"/>
          <p14:tracePt t="248432" x="1257300" y="6262688"/>
          <p14:tracePt t="248436" x="1257300" y="6281738"/>
          <p14:tracePt t="248439" x="1266825" y="6327775"/>
          <p14:tracePt t="248445" x="1427163" y="6384925"/>
          <p14:tracePt t="248452" x="1701800" y="6461125"/>
          <p14:tracePt t="248468" x="2014538" y="6508750"/>
          <p14:tracePt t="248483" x="2459038" y="6554788"/>
          <p14:tracePt t="248499" x="2705100" y="6602413"/>
          <p14:tracePt t="248515" x="3016250" y="6650038"/>
          <p14:tracePt t="248519" x="3205163" y="6650038"/>
          <p14:tracePt t="248531" x="3338513" y="6659563"/>
          <p14:tracePt t="248535" x="3451225" y="6659563"/>
          <p14:tracePt t="248549" x="3630613" y="6640513"/>
          <p14:tracePt t="248582" x="4065588" y="6516688"/>
          <p14:tracePt t="248586" x="4113213" y="6489700"/>
          <p14:tracePt t="248592" x="4179888" y="6451600"/>
          <p14:tracePt t="248615" x="4273550" y="6423025"/>
          <p14:tracePt t="248632" x="4311650" y="6403975"/>
          <p14:tracePt t="248655" x="4321175" y="6403975"/>
          <p14:tracePt t="248688" x="4321175" y="6394450"/>
          <p14:tracePt t="248695" x="4321175" y="6384925"/>
          <p14:tracePt t="248703" x="4321175" y="6365875"/>
          <p14:tracePt t="248715" x="4321175" y="6356350"/>
          <p14:tracePt t="248717" x="4321175" y="6346825"/>
          <p14:tracePt t="248732" x="4311650" y="6337300"/>
          <p14:tracePt t="248748" x="4217988" y="6289675"/>
          <p14:tracePt t="248765" x="3924300" y="6196013"/>
          <p14:tracePt t="248781" x="3735388" y="6110288"/>
          <p14:tracePt t="248785" x="3687763" y="6081713"/>
          <p14:tracePt t="248798" x="3611563" y="6062663"/>
          <p14:tracePt t="248814" x="3536950" y="6045200"/>
          <p14:tracePt t="248832" x="3489325" y="6026150"/>
          <p14:tracePt t="248837" x="3470275" y="6026150"/>
          <p14:tracePt t="248850" x="3394075" y="6026150"/>
          <p14:tracePt t="248865" x="3309938" y="6045200"/>
          <p14:tracePt t="248881" x="3195638" y="6091238"/>
          <p14:tracePt t="248898" x="3130550" y="6148388"/>
          <p14:tracePt t="248902" x="3082925" y="6176963"/>
          <p14:tracePt t="248916" x="3025775" y="6224588"/>
          <p14:tracePt t="248932" x="2959100" y="6318250"/>
          <p14:tracePt t="248948" x="2949575" y="6461125"/>
          <p14:tracePt t="248965" x="2949575" y="6583363"/>
          <p14:tracePt t="248969" x="2959100" y="6621463"/>
          <p14:tracePt t="248981" x="2987675" y="6678613"/>
          <p14:tracePt t="248998" x="3035300" y="6743700"/>
          <p14:tracePt t="249038" x="3186113" y="6791325"/>
          <p14:tracePt t="249056" x="3451225" y="6810375"/>
          <p14:tracePt t="249063" x="3649663" y="6800850"/>
          <p14:tracePt t="249069" x="3802063" y="6781800"/>
          <p14:tracePt t="249082" x="3971925" y="6772275"/>
          <p14:tracePt t="249086" x="4103688" y="6753225"/>
          <p14:tracePt t="249098" x="4244975" y="6735763"/>
          <p14:tracePt t="249115" x="4330700" y="6669088"/>
          <p14:tracePt t="249132" x="4387850" y="6621463"/>
          <p14:tracePt t="249136" x="4425950" y="6573838"/>
          <p14:tracePt t="249148" x="4481513" y="6516688"/>
          <p14:tracePt t="249152" x="4519613" y="6451600"/>
          <p14:tracePt t="249167" x="4557713" y="6356350"/>
          <p14:tracePt t="249181" x="4567238" y="6308725"/>
          <p14:tracePt t="249198" x="4567238" y="6262688"/>
          <p14:tracePt t="249203" x="4567238" y="6243638"/>
          <p14:tracePt t="249218" x="4548188" y="6186488"/>
          <p14:tracePt t="249232" x="4500563" y="6138863"/>
          <p14:tracePt t="249250" x="4445000" y="6091238"/>
          <p14:tracePt t="249253" x="4378325" y="6054725"/>
          <p14:tracePt t="249265" x="4227513" y="5997575"/>
          <p14:tracePt t="249269" x="4065588" y="5959475"/>
          <p14:tracePt t="249283" x="3838575" y="5949950"/>
          <p14:tracePt t="249299" x="3640138" y="5969000"/>
          <p14:tracePt t="249332" x="3413125" y="6062663"/>
          <p14:tracePt t="249350" x="3300413" y="6157913"/>
          <p14:tracePt t="249353" x="3271838" y="6176963"/>
          <p14:tracePt t="249359" x="3262313" y="6196013"/>
          <p14:tracePt t="249365" x="3252788" y="6215063"/>
          <p14:tracePt t="249381" x="3252788" y="6262688"/>
          <p14:tracePt t="249398" x="3262313" y="6365875"/>
          <p14:tracePt t="249400" x="3281363" y="6403975"/>
          <p14:tracePt t="249417" x="3328988" y="6535738"/>
          <p14:tracePt t="249431" x="3403600" y="6640513"/>
          <p14:tracePt t="249448" x="3489325" y="6716713"/>
          <p14:tracePt t="249453" x="3527425" y="6743700"/>
          <p14:tracePt t="249464" x="3556000" y="6762750"/>
          <p14:tracePt t="249468" x="3611563" y="6781800"/>
          <p14:tracePt t="249572" x="4237038" y="6810375"/>
          <p14:tracePt t="249579" x="4349750" y="6688138"/>
          <p14:tracePt t="249586" x="4397375" y="6602413"/>
          <p14:tracePt t="249598" x="4471988" y="6451600"/>
          <p14:tracePt t="249615" x="4491038" y="6356350"/>
          <p14:tracePt t="249631" x="4491038" y="6308725"/>
          <p14:tracePt t="249635" x="4491038" y="6289675"/>
          <p14:tracePt t="249649" x="4471988" y="6262688"/>
          <p14:tracePt t="249665" x="4435475" y="6243638"/>
          <p14:tracePt t="249683" x="4387850" y="6224588"/>
          <p14:tracePt t="249685" x="4349750" y="6215063"/>
          <p14:tracePt t="249698" x="4264025" y="6196013"/>
          <p14:tracePt t="249702" x="4113213" y="6186488"/>
          <p14:tracePt t="249715" x="3810000" y="6186488"/>
          <p14:tracePt t="249731" x="3602038" y="6205538"/>
          <p14:tracePt t="249748" x="3367088" y="6262688"/>
          <p14:tracePt t="249753" x="3281363" y="6289675"/>
          <p14:tracePt t="249793" x="3176588" y="6384925"/>
          <p14:tracePt t="249799" x="3157538" y="6423025"/>
          <p14:tracePt t="249804" x="3157538" y="6442075"/>
          <p14:tracePt t="249815" x="3157538" y="6470650"/>
          <p14:tracePt t="249819" x="3157538" y="6489700"/>
          <p14:tracePt t="249841" x="3186113" y="6526213"/>
          <p14:tracePt t="249848" x="3262313" y="6554788"/>
          <p14:tracePt t="249851" x="3328988" y="6592888"/>
          <p14:tracePt t="249855" x="3394075" y="6611938"/>
          <p14:tracePt t="249865" x="3451225" y="6621463"/>
          <p14:tracePt t="249882" x="3706813" y="6650038"/>
          <p14:tracePt t="249885" x="3819525" y="6650038"/>
          <p14:tracePt t="249899" x="3990975" y="6650038"/>
          <p14:tracePt t="249915" x="4075113" y="6650038"/>
          <p14:tracePt t="249932" x="4132263" y="6640513"/>
          <p14:tracePt t="249948" x="4189413" y="6611938"/>
          <p14:tracePt t="249951" x="4217988" y="6573838"/>
          <p14:tracePt t="249965" x="4264025" y="6508750"/>
          <p14:tracePt t="249981" x="4311650" y="6413500"/>
          <p14:tracePt t="250025" x="4340225" y="6299200"/>
          <p14:tracePt t="250030" x="4340225" y="6281738"/>
          <p14:tracePt t="250033" x="4340225" y="6272213"/>
          <p14:tracePt t="250039" x="4330700" y="6262688"/>
          <p14:tracePt t="250048" x="4321175" y="6253163"/>
          <p14:tracePt t="250070" x="4217988" y="6234113"/>
          <p14:tracePt t="250083" x="3981450" y="6234113"/>
          <p14:tracePt t="250098" x="3783013" y="6253163"/>
          <p14:tracePt t="250115" x="3697288" y="6272213"/>
          <p14:tracePt t="250120" x="3678238" y="6281738"/>
          <p14:tracePt t="250131" x="3659188" y="6289675"/>
          <p14:tracePt t="250135" x="3649663" y="6299200"/>
          <p14:tracePt t="250160" x="3621088" y="6327775"/>
          <p14:tracePt t="250170" x="3621088" y="6375400"/>
          <p14:tracePt t="250175" x="3621088" y="6394450"/>
          <p14:tracePt t="250181" x="3621088" y="6413500"/>
          <p14:tracePt t="250188" x="3640138" y="6432550"/>
          <p14:tracePt t="250198" x="3659188" y="6461125"/>
          <p14:tracePt t="250201" x="3706813" y="6489700"/>
          <p14:tracePt t="250216" x="3848100" y="6526213"/>
          <p14:tracePt t="250231" x="3990975" y="6545263"/>
          <p14:tracePt t="250269" x="4160838" y="6516688"/>
          <p14:tracePt t="250276" x="4189413" y="6480175"/>
          <p14:tracePt t="250282" x="4208463" y="6461125"/>
          <p14:tracePt t="250298" x="4283075" y="6403975"/>
          <p14:tracePt t="250302" x="4302125" y="6375400"/>
          <p14:tracePt t="250315" x="4321175" y="6356350"/>
          <p14:tracePt t="250318" x="4368800" y="6318250"/>
          <p14:tracePt t="250332" x="4406900" y="6215063"/>
          <p14:tracePt t="250348" x="4416425" y="6091238"/>
          <p14:tracePt t="250365" x="4397375" y="6016625"/>
          <p14:tracePt t="250370" x="4378325" y="5997575"/>
          <p14:tracePt t="250381" x="4340225" y="5969000"/>
          <p14:tracePt t="250385" x="4321175" y="5959475"/>
          <p14:tracePt t="250399" x="4237038" y="5959475"/>
          <p14:tracePt t="250438" x="3838575" y="6138863"/>
          <p14:tracePt t="250447" x="3621088" y="6281738"/>
          <p14:tracePt t="250450" x="3584575" y="6318250"/>
          <p14:tracePt t="250457" x="3565525" y="6365875"/>
          <p14:tracePt t="250464" x="3536950" y="6413500"/>
          <p14:tracePt t="250482" x="3517900" y="6489700"/>
          <p14:tracePt t="250497" x="3527425" y="6535738"/>
          <p14:tracePt t="250532" x="3792538" y="6640513"/>
          <p14:tracePt t="250534" x="3867150" y="6640513"/>
          <p14:tracePt t="250539" x="3924300" y="6640513"/>
          <p14:tracePt t="250547" x="3952875" y="6640513"/>
          <p14:tracePt t="250554" x="3981450" y="6640513"/>
          <p14:tracePt t="250582" x="4075113" y="6611938"/>
          <p14:tracePt t="250585" x="4113213" y="6592888"/>
          <p14:tracePt t="250592" x="4170363" y="6554788"/>
          <p14:tracePt t="250598" x="4208463" y="6535738"/>
          <p14:tracePt t="250616" x="4254500" y="6489700"/>
          <p14:tracePt t="250621" x="4273550" y="6480175"/>
          <p14:tracePt t="250632" x="4292600" y="6470650"/>
          <p14:tracePt t="250635" x="4302125" y="6451600"/>
          <p14:tracePt t="250649" x="4311650" y="6442075"/>
          <p14:tracePt t="250671" x="4311650" y="6432550"/>
          <p14:tracePt t="250682" x="4302125" y="6432550"/>
          <p14:tracePt t="250702" x="4179888" y="6432550"/>
          <p14:tracePt t="250707" x="4075113" y="6451600"/>
          <p14:tracePt t="250717" x="3914775" y="6499225"/>
          <p14:tracePt t="250733" x="3621088" y="6621463"/>
          <p14:tracePt t="250737" x="3536950" y="6688138"/>
          <p14:tracePt t="250748" x="3470275" y="6743700"/>
          <p14:tracePt t="250752" x="3432175" y="6791325"/>
          <p14:tracePt t="250765" x="3403600" y="6848475"/>
          <p14:tracePt t="250883" x="4160838" y="6838950"/>
          <p14:tracePt t="250890" x="4189413" y="6819900"/>
          <p14:tracePt t="250923" x="4254500" y="6781800"/>
          <p14:tracePt t="250927" x="4264025" y="6781800"/>
          <p14:tracePt t="250950" x="4264025" y="6772275"/>
          <p14:tracePt t="250959" x="4264025" y="6762750"/>
          <p14:tracePt t="250966" x="4264025" y="6753225"/>
          <p14:tracePt t="250981" x="4264025" y="6735763"/>
          <p14:tracePt t="250986" x="4264025" y="6726238"/>
          <p14:tracePt t="251002" x="4264025" y="6716713"/>
          <p14:tracePt t="251016" x="4237038" y="6688138"/>
          <p14:tracePt t="251031" x="4227513" y="6688138"/>
          <p14:tracePt t="251069" x="4189413" y="6688138"/>
          <p14:tracePt t="251079" x="4179888" y="6688138"/>
          <p14:tracePt t="251084" x="4160838" y="6688138"/>
          <p14:tracePt t="251098" x="4141788" y="6688138"/>
          <p14:tracePt t="251103" x="4132263" y="6688138"/>
          <p14:tracePt t="251128" x="4113213" y="6688138"/>
          <p14:tracePt t="251136" x="4103688" y="6678613"/>
          <p14:tracePt t="251150" x="4075113" y="6669088"/>
          <p14:tracePt t="251171" x="4056063" y="6659563"/>
          <p14:tracePt t="251181" x="4056063" y="6650038"/>
          <p14:tracePt t="251279" x="4046538" y="6650038"/>
          <p14:tracePt t="251286" x="4037013" y="6650038"/>
          <p14:tracePt t="251298" x="4027488" y="6650038"/>
          <p14:tracePt t="251302" x="4019550" y="6650038"/>
          <p14:tracePt t="251328" x="3914775" y="6650038"/>
          <p14:tracePt t="251332" x="3848100" y="6669088"/>
          <p14:tracePt t="251339" x="3725863" y="6697663"/>
          <p14:tracePt t="251355" x="3565525" y="6753225"/>
          <p14:tracePt t="251367" x="3498850" y="6772275"/>
          <p14:tracePt t="251369" x="3384550" y="6800850"/>
          <p14:tracePt t="251386" x="3063875" y="6848475"/>
          <p14:tracePt t="251435" x="2033588" y="6810375"/>
          <p14:tracePt t="251468" x="1589088" y="6753225"/>
          <p14:tracePt t="251470" x="1474788" y="6753225"/>
          <p14:tracePt t="251477" x="1409700" y="6753225"/>
          <p14:tracePt t="251499" x="1304925" y="6753225"/>
          <p14:tracePt t="251515" x="1266825" y="6753225"/>
          <p14:tracePt t="251531" x="1257300" y="6753225"/>
          <p14:tracePt t="251548" x="1238250" y="6753225"/>
          <p14:tracePt t="251552" x="1228725" y="6753225"/>
          <p14:tracePt t="251564" x="1209675" y="6753225"/>
          <p14:tracePt t="251581" x="1192213" y="6753225"/>
          <p14:tracePt t="251618" x="1154113" y="6743700"/>
          <p14:tracePt t="251628" x="1135063" y="6707188"/>
          <p14:tracePt t="251632" x="1135063" y="6688138"/>
          <p14:tracePt t="251638" x="1135063" y="6678613"/>
          <p14:tracePt t="251649" x="1135063" y="6659563"/>
          <p14:tracePt t="251665" x="1135063" y="6621463"/>
          <p14:tracePt t="251669" x="1135063" y="6611938"/>
          <p14:tracePt t="251682" x="1135063" y="6602413"/>
          <p14:tracePt t="251700" x="1135063" y="6573838"/>
          <p14:tracePt t="251729" x="1135063" y="6516688"/>
          <p14:tracePt t="251732" x="1144588" y="6489700"/>
          <p14:tracePt t="251737" x="1163638" y="6442075"/>
          <p14:tracePt t="251752" x="1192213" y="6337300"/>
          <p14:tracePt t="251765" x="1257300" y="6243638"/>
          <p14:tracePt t="251782" x="1343025" y="6138863"/>
          <p14:tracePt t="251786" x="1390650" y="6100763"/>
          <p14:tracePt t="251798" x="1493838" y="6045200"/>
          <p14:tracePt t="251802" x="1579563" y="5997575"/>
          <p14:tracePt t="251824" x="1758950" y="5921375"/>
          <p14:tracePt t="251831" x="1787525" y="5911850"/>
          <p14:tracePt t="251850" x="1890713" y="5892800"/>
          <p14:tracePt t="251855" x="1957388" y="5873750"/>
          <p14:tracePt t="251871" x="2070100" y="5873750"/>
          <p14:tracePt t="251885" x="2222500" y="5873750"/>
          <p14:tracePt t="251898" x="2306638" y="5873750"/>
          <p14:tracePt t="251915" x="2392363" y="5902325"/>
          <p14:tracePt t="251919" x="2430463" y="5911850"/>
          <p14:tracePt t="251932" x="2533650" y="5969000"/>
          <p14:tracePt t="251949" x="2647950" y="6016625"/>
          <p14:tracePt t="251983" x="2789238" y="6157913"/>
          <p14:tracePt t="251987" x="2827338" y="6205538"/>
          <p14:tracePt t="251994" x="2846388" y="6224588"/>
          <p14:tracePt t="252016" x="2922588" y="6308725"/>
          <p14:tracePt t="252033" x="2949575" y="6346825"/>
          <p14:tracePt t="252037" x="2959100" y="6356350"/>
          <p14:tracePt t="252049" x="2959100" y="6365875"/>
          <p14:tracePt t="252053" x="2959100" y="6375400"/>
          <p14:tracePt t="252066" x="2959100" y="6394450"/>
          <p14:tracePt t="252081" x="2959100" y="6413500"/>
          <p14:tracePt t="252098" x="2959100" y="6432550"/>
          <p14:tracePt t="252102" x="2949575" y="6442075"/>
          <p14:tracePt t="252115" x="2949575" y="6451600"/>
          <p14:tracePt t="252117" x="2922588" y="6461125"/>
          <p14:tracePt t="252147" x="2714625" y="6489700"/>
          <p14:tracePt t="252150" x="2638425" y="6508750"/>
          <p14:tracePt t="252156" x="2571750" y="6516688"/>
          <p14:tracePt t="252164" x="2459038" y="6535738"/>
          <p14:tracePt t="252169" x="2325688" y="6535738"/>
          <p14:tracePt t="252194" x="1909763" y="6535738"/>
          <p14:tracePt t="252199" x="1852613" y="6526213"/>
          <p14:tracePt t="252206" x="1787525" y="6516688"/>
          <p14:tracePt t="252218" x="1749425" y="6508750"/>
          <p14:tracePt t="252221" x="1701800" y="6499225"/>
          <p14:tracePt t="252232" x="1654175" y="6489700"/>
          <p14:tracePt t="252235" x="1635125" y="6480175"/>
          <p14:tracePt t="252251" x="1598613" y="6461125"/>
          <p14:tracePt t="252264" x="1579563" y="6384925"/>
          <p14:tracePt t="252282" x="1598613" y="6289675"/>
          <p14:tracePt t="252301" x="1673225" y="6119813"/>
          <p14:tracePt t="252316" x="1730375" y="6054725"/>
          <p14:tracePt t="252331" x="1768475" y="5997575"/>
          <p14:tracePt t="252348" x="1835150" y="5959475"/>
          <p14:tracePt t="252352" x="1871663" y="5940425"/>
          <p14:tracePt t="252366" x="1947863" y="5902325"/>
          <p14:tracePt t="252394" x="2079625" y="5883275"/>
          <p14:tracePt t="252398" x="2108200" y="5883275"/>
          <p14:tracePt t="252405" x="2146300" y="5883275"/>
          <p14:tracePt t="252415" x="2165350" y="5883275"/>
          <p14:tracePt t="252420" x="2184400" y="5883275"/>
          <p14:tracePt t="252433" x="2251075" y="5921375"/>
          <p14:tracePt t="252438" x="2270125" y="5949950"/>
          <p14:tracePt t="252448" x="2297113" y="5978525"/>
          <p14:tracePt t="252482" x="2401888" y="6196013"/>
          <p14:tracePt t="252487" x="2411413" y="6243638"/>
          <p14:tracePt t="252495" x="2411413" y="6299200"/>
          <p14:tracePt t="252500" x="2411413" y="6327775"/>
          <p14:tracePt t="252518" x="2411413" y="6394450"/>
          <p14:tracePt t="252522" x="2401888" y="6413500"/>
          <p14:tracePt t="252531" x="2392363" y="6432550"/>
          <p14:tracePt t="252536" x="2373313" y="6451600"/>
          <p14:tracePt t="252550" x="2344738" y="6489700"/>
          <p14:tracePt t="252565" x="2325688" y="6508750"/>
          <p14:tracePt t="252568" x="2287588" y="6526213"/>
          <p14:tracePt t="252581" x="2079625" y="6630988"/>
          <p14:tracePt t="252598" x="1844675" y="6688138"/>
          <p14:tracePt t="252616" x="1598613" y="6726238"/>
          <p14:tracePt t="252631" x="1371600" y="6726238"/>
          <p14:tracePt t="252669" x="1125538" y="6726238"/>
          <p14:tracePt t="252672" x="1106488" y="6726238"/>
          <p14:tracePt t="252689" x="1096963" y="6716713"/>
          <p14:tracePt t="252691" x="1087438" y="6707188"/>
          <p14:tracePt t="252698" x="1087438" y="6697663"/>
          <p14:tracePt t="252714" x="1087438" y="6659563"/>
          <p14:tracePt t="252732" x="1209675" y="6554788"/>
          <p14:tracePt t="252748" x="1323975" y="6489700"/>
          <p14:tracePt t="252765" x="1390650" y="6403975"/>
          <p14:tracePt t="252781" x="1465263" y="6346825"/>
          <p14:tracePt t="252813" x="1730375" y="6205538"/>
          <p14:tracePt t="252827" x="1985963" y="6157913"/>
          <p14:tracePt t="252830" x="2062163" y="6157913"/>
          <p14:tracePt t="252835" x="2146300" y="6167438"/>
          <p14:tracePt t="252848" x="2203450" y="6176963"/>
          <p14:tracePt t="252851" x="2287588" y="6205538"/>
          <p14:tracePt t="252864" x="2459038" y="6299200"/>
          <p14:tracePt t="252882" x="2552700" y="6365875"/>
          <p14:tracePt t="252898" x="2581275" y="6413500"/>
          <p14:tracePt t="252914" x="2590800" y="6432550"/>
          <p14:tracePt t="252918" x="2590800" y="6442075"/>
          <p14:tracePt t="252932" x="2590800" y="6461125"/>
          <p14:tracePt t="252949" x="2590800" y="6470650"/>
          <p14:tracePt t="252965" x="2571750" y="6480175"/>
          <p14:tracePt t="252971" x="2533650" y="6480175"/>
          <p14:tracePt t="252975" x="2497138" y="6480175"/>
          <p14:tracePt t="252984" x="2468563" y="6480175"/>
          <p14:tracePt t="253001" x="2392363" y="6480175"/>
          <p14:tracePt t="253005" x="2335213" y="6480175"/>
          <p14:tracePt t="253018" x="2222500" y="6480175"/>
          <p14:tracePt t="253022" x="2089150" y="6461125"/>
          <p14:tracePt t="253034" x="1871663" y="6451600"/>
          <p14:tracePt t="253051" x="1787525" y="6451600"/>
          <p14:tracePt t="253065" x="1739900" y="6451600"/>
          <p14:tracePt t="253082" x="1720850" y="6451600"/>
          <p14:tracePt t="253100" x="1711325" y="6451600"/>
          <p14:tracePt t="253116" x="1787525" y="6423025"/>
          <p14:tracePt t="253132" x="1966913" y="6384925"/>
          <p14:tracePt t="253149" x="2089150" y="6346825"/>
          <p14:tracePt t="253153" x="2127250" y="6346825"/>
          <p14:tracePt t="253167" x="2184400" y="6346825"/>
          <p14:tracePt t="253184" x="2212975" y="6346825"/>
          <p14:tracePt t="253198" x="2232025" y="6346825"/>
          <p14:tracePt t="253215" x="2241550" y="6346825"/>
          <p14:tracePt t="253221" x="2241550" y="6365875"/>
          <p14:tracePt t="253239" x="2241550" y="6375400"/>
          <p14:tracePt t="253251" x="2241550" y="6384925"/>
          <p14:tracePt t="253270" x="2232025" y="6384925"/>
          <p14:tracePt t="253285" x="2174875" y="6384925"/>
          <p14:tracePt t="253301" x="2108200" y="6384925"/>
          <p14:tracePt t="253316" x="2062163" y="6384925"/>
          <p14:tracePt t="253332" x="2024063" y="6384925"/>
          <p14:tracePt t="253350" x="1995488" y="6384925"/>
          <p14:tracePt t="253365" x="1985963" y="6384925"/>
          <p14:tracePt t="254444" x="1947863" y="6384925"/>
          <p14:tracePt t="254453" x="1900238" y="6384925"/>
          <p14:tracePt t="254469" x="1797050" y="6375400"/>
          <p14:tracePt t="254484" x="1711325" y="6365875"/>
          <p14:tracePt t="254498" x="1589088" y="6337300"/>
          <p14:tracePt t="254516" x="1465263" y="6327775"/>
          <p14:tracePt t="254534" x="1333500" y="6308725"/>
          <p14:tracePt t="254548" x="1276350" y="6308725"/>
          <p14:tracePt t="254566" x="1238250" y="6308725"/>
          <p14:tracePt t="254573" x="1219200" y="6308725"/>
          <p14:tracePt t="254577" x="1209675" y="6308725"/>
          <p14:tracePt t="254584" x="1182688" y="6308725"/>
          <p14:tracePt t="254600" x="1173163" y="6308725"/>
          <p14:tracePt t="254615" x="1154113" y="6308725"/>
          <p14:tracePt t="254620" x="1144588" y="6308725"/>
          <p14:tracePt t="254631" x="1135063" y="6308725"/>
          <p14:tracePt t="254762" x="1125538" y="6308725"/>
          <p14:tracePt t="254767" x="1116013" y="6308725"/>
          <p14:tracePt t="254781" x="1096963" y="6289675"/>
          <p14:tracePt t="254799" x="1077913" y="6289675"/>
          <p14:tracePt t="254815" x="1058863" y="6289675"/>
          <p14:tracePt t="254818" x="1039813" y="6289675"/>
          <p14:tracePt t="254834" x="992188" y="6289675"/>
          <p14:tracePt t="254840" x="974725" y="6289675"/>
          <p14:tracePt t="254849" x="955675" y="6289675"/>
          <p14:tracePt t="254866" x="908050" y="6289675"/>
          <p14:tracePt t="254870" x="898525" y="6299200"/>
          <p14:tracePt t="254882" x="889000" y="6299200"/>
          <p14:tracePt t="254902" x="869950" y="6308725"/>
          <p14:tracePt t="254906" x="860425" y="6318250"/>
          <p14:tracePt t="254915" x="841375" y="6327775"/>
          <p14:tracePt t="254920" x="831850" y="6327775"/>
          <p14:tracePt t="254933" x="822325" y="6327775"/>
          <p14:tracePt t="269085" x="822325" y="6308725"/>
          <p14:tracePt t="269108" x="822325" y="6289675"/>
          <p14:tracePt t="269113" x="831850" y="6272213"/>
          <p14:tracePt t="269118" x="850900" y="6234113"/>
          <p14:tracePt t="269131" x="869950" y="6129338"/>
          <p14:tracePt t="269148" x="946150" y="5930900"/>
          <p14:tracePt t="269152" x="955675" y="5873750"/>
          <p14:tracePt t="269165" x="965200" y="5789613"/>
          <p14:tracePt t="269168" x="974725" y="5741988"/>
          <p14:tracePt t="269183" x="1030288" y="5600700"/>
          <p14:tracePt t="269198" x="1144588" y="5307013"/>
          <p14:tracePt t="269214" x="1247775" y="5070475"/>
          <p14:tracePt t="269218" x="1276350" y="5032375"/>
          <p14:tracePt t="269247" x="1390650" y="4918075"/>
          <p14:tracePt t="269257" x="1484313" y="4795838"/>
          <p14:tracePt t="269264" x="1522413" y="4748213"/>
          <p14:tracePt t="269281" x="1598613" y="4635500"/>
          <p14:tracePt t="269285" x="1644650" y="4549775"/>
          <p14:tracePt t="269299" x="1692275" y="4437063"/>
          <p14:tracePt t="269328" x="1890713" y="4275138"/>
          <p14:tracePt t="269330" x="1976438" y="4237038"/>
          <p14:tracePt t="269335" x="2043113" y="4181475"/>
          <p14:tracePt t="269342" x="2117725" y="4143375"/>
          <p14:tracePt t="269352" x="2174875" y="4114800"/>
          <p14:tracePt t="269375" x="2297113" y="4000500"/>
          <p14:tracePt t="269379" x="2325688" y="3963988"/>
          <p14:tracePt t="269387" x="2363788" y="3944938"/>
          <p14:tracePt t="269398" x="2392363" y="3906838"/>
          <p14:tracePt t="269402" x="2411413" y="3887788"/>
          <p14:tracePt t="269422" x="2449513" y="3859213"/>
          <p14:tracePt t="269427" x="2497138" y="3840163"/>
          <p14:tracePt t="269433" x="2533650" y="3802063"/>
          <p14:tracePt t="269447" x="2619375" y="3756025"/>
          <p14:tracePt t="269464" x="2732088" y="3698875"/>
          <p14:tracePt t="269482" x="2846388" y="3660775"/>
          <p14:tracePt t="269511" x="2968625" y="3613150"/>
          <p14:tracePt t="269514" x="3016250" y="3575050"/>
          <p14:tracePt t="269523" x="3111500" y="3546475"/>
          <p14:tracePt t="269531" x="3176588" y="3519488"/>
          <p14:tracePt t="269535" x="3281363" y="3490913"/>
          <p14:tracePt t="269548" x="3441700" y="3405188"/>
          <p14:tracePt t="269564" x="3659188" y="3348038"/>
          <p14:tracePt t="269581" x="4056063" y="3328988"/>
          <p14:tracePt t="269586" x="4208463" y="3348038"/>
          <p14:tracePt t="269612" x="4605338" y="3471863"/>
          <p14:tracePt t="269619" x="4775200" y="3519488"/>
          <p14:tracePt t="269631" x="5011738" y="3575050"/>
          <p14:tracePt t="269661" x="5267325" y="3698875"/>
          <p14:tracePt t="269667" x="5370513" y="3727450"/>
          <p14:tracePt t="269672" x="5503863" y="3756025"/>
          <p14:tracePt t="269681" x="5635625" y="3773488"/>
          <p14:tracePt t="269703" x="5967413" y="3736975"/>
          <p14:tracePt t="269714" x="6118225" y="3708400"/>
          <p14:tracePt t="269718" x="6335713" y="3670300"/>
          <p14:tracePt t="269732" x="6581775" y="3641725"/>
          <p14:tracePt t="269759" x="6864350" y="3584575"/>
          <p14:tracePt t="269763" x="6902450" y="3584575"/>
          <p14:tracePt t="269769" x="6931025" y="3584575"/>
          <p14:tracePt t="269782" x="6940550" y="3584575"/>
          <p14:tracePt t="270164" x="7026275" y="3538538"/>
          <p14:tracePt t="270172" x="7177088" y="3443288"/>
          <p14:tracePt t="270180" x="7356475" y="3367088"/>
          <p14:tracePt t="270198" x="7631113" y="3206750"/>
          <p14:tracePt t="270214" x="7915275" y="3036888"/>
          <p14:tracePt t="270218" x="8075613" y="2941638"/>
          <p14:tracePt t="270233" x="8312150" y="2838450"/>
          <p14:tracePt t="270263" x="8577263" y="2743200"/>
          <p14:tracePt t="270268" x="8907463" y="2676525"/>
          <p14:tracePt t="270276" x="9039225" y="2647950"/>
          <p14:tracePt t="270283" x="9134475" y="2638425"/>
        </p14:tracePtLst>
      </p14:laserTrace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C3D89-DEA0-5171-46D6-D9EB7F4CD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Whither the Reconnaissance UAV?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BD234-1A2C-5D95-A5A0-B4035E06F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32392"/>
          </a:xfrm>
        </p:spPr>
        <p:txBody>
          <a:bodyPr/>
          <a:lstStyle/>
          <a:p>
            <a:r>
              <a:rPr lang="en-GB" dirty="0"/>
              <a:t>Small reconnaissance drones have become a significant tool for both civil and military forces</a:t>
            </a:r>
          </a:p>
          <a:p>
            <a:pPr lvl="1"/>
            <a:r>
              <a:rPr lang="en-GB" dirty="0"/>
              <a:t>South Wales Police use a UAV Streamer for situational awareness</a:t>
            </a:r>
          </a:p>
          <a:p>
            <a:pPr lvl="1"/>
            <a:r>
              <a:rPr lang="en-GB" dirty="0"/>
              <a:t>Autonomous UAVs are used for plant inspection in the oil and gas industry</a:t>
            </a:r>
          </a:p>
          <a:p>
            <a:pPr lvl="1"/>
            <a:r>
              <a:rPr lang="en-GB" dirty="0"/>
              <a:t>The Ukrainian army use drones for both general reconnaissance and for artillery spotting</a:t>
            </a:r>
          </a:p>
          <a:p>
            <a:r>
              <a:rPr lang="en-GB" dirty="0"/>
              <a:t>All of these are generally small (backpack-sized), light, and highly portable (=inexpensive)</a:t>
            </a:r>
          </a:p>
          <a:p>
            <a:r>
              <a:rPr lang="en-GB" dirty="0"/>
              <a:t>The main limitation on these systems is time of operation, as their battery requirements mean that they cannot stay in place for long periods of time</a:t>
            </a:r>
          </a:p>
          <a:p>
            <a:r>
              <a:rPr lang="en-GB" dirty="0"/>
              <a:t>Long-term surveillance systems are being designed for regional cover rather than low-level surveillance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48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112"/>
    </mc:Choice>
    <mc:Fallback xmlns="">
      <p:transition spd="slow" advTm="495112"/>
    </mc:Fallback>
  </mc:AlternateContent>
  <p:extLst>
    <p:ext uri="{3A86A75C-4F4B-4683-9AE1-C65F6400EC91}">
      <p14:laserTraceLst xmlns:p14="http://schemas.microsoft.com/office/powerpoint/2010/main">
        <p14:tracePtLst>
          <p14:tracePt t="392360" x="9115425" y="2979738"/>
          <p14:tracePt t="392366" x="9096375" y="2979738"/>
          <p14:tracePt t="392370" x="9067800" y="2979738"/>
          <p14:tracePt t="392380" x="9058275" y="2979738"/>
          <p14:tracePt t="392393" x="9039225" y="2979738"/>
          <p14:tracePt t="392409" x="9031288" y="2979738"/>
          <p14:tracePt t="392426" x="9012238" y="2979738"/>
          <p14:tracePt t="392430" x="9002713" y="2979738"/>
          <p14:tracePt t="392443" x="8983663" y="2979738"/>
          <p14:tracePt t="392728" x="8983663" y="2970213"/>
          <p14:tracePt t="393477" x="8983663" y="2998788"/>
          <p14:tracePt t="393489" x="9012238" y="3084513"/>
          <p14:tracePt t="393504" x="9031288" y="3149600"/>
          <p14:tracePt t="393516" x="9031288" y="3187700"/>
          <p14:tracePt t="393526" x="9039225" y="3235325"/>
          <p14:tracePt t="393544" x="9048750" y="3302000"/>
          <p14:tracePt t="393547" x="9058275" y="3328988"/>
          <p14:tracePt t="393561" x="9077325" y="3367088"/>
          <p14:tracePt t="393566" x="9077325" y="3405188"/>
          <p14:tracePt t="393577" x="9077325" y="3481388"/>
          <p14:tracePt t="393596" x="9096375" y="3565525"/>
          <p14:tracePt t="393610" x="9115425" y="3660775"/>
          <p14:tracePt t="393615" x="9124950" y="3689350"/>
          <p14:tracePt t="393620" x="9124950" y="3727450"/>
          <p14:tracePt t="393628" x="9134475" y="3765550"/>
          <p14:tracePt t="396080" x="9124950" y="4700588"/>
          <p14:tracePt t="396084" x="9115425" y="4700588"/>
          <p14:tracePt t="396090" x="9105900" y="4700588"/>
          <p14:tracePt t="396097" x="9086850" y="4700588"/>
          <p14:tracePt t="396113" x="9067800" y="4700588"/>
          <p14:tracePt t="396127" x="9031288" y="4700588"/>
          <p14:tracePt t="396144" x="8983663" y="4710113"/>
          <p14:tracePt t="396160" x="8945563" y="4710113"/>
          <p14:tracePt t="396178" x="8907463" y="4710113"/>
          <p14:tracePt t="396182" x="8897938" y="4710113"/>
          <p14:tracePt t="396193" x="8888413" y="4710113"/>
          <p14:tracePt t="396209" x="8869363" y="4719638"/>
          <p14:tracePt t="396216" x="8859838" y="4719638"/>
          <p14:tracePt t="396238" x="8831263" y="4719638"/>
          <p14:tracePt t="396247" x="8821738" y="4719638"/>
          <p14:tracePt t="396262" x="8804275" y="4719638"/>
          <p14:tracePt t="396266" x="8794750" y="4719638"/>
          <p14:tracePt t="396277" x="8785225" y="4719638"/>
          <p14:tracePt t="396280" x="8775700" y="4719638"/>
          <p14:tracePt t="396297" x="8766175" y="4719638"/>
          <p14:tracePt t="396310" x="8737600" y="4719638"/>
          <p14:tracePt t="396328" x="8718550" y="4719638"/>
          <p14:tracePt t="396343" x="8709025" y="4719638"/>
          <p14:tracePt t="396347" x="8699500" y="4719638"/>
          <p14:tracePt t="396360" x="8689975" y="4719638"/>
          <p14:tracePt t="396363" x="8680450" y="4719638"/>
          <p14:tracePt t="396377" x="8651875" y="4719638"/>
          <p14:tracePt t="396439" x="8642350" y="4719638"/>
          <p14:tracePt t="396668" x="8642350" y="4729163"/>
          <p14:tracePt t="396682" x="8642350" y="4738688"/>
          <p14:tracePt t="396694" x="8642350" y="4767263"/>
          <p14:tracePt t="396712" x="8651875" y="4776788"/>
          <p14:tracePt t="396728" x="8651875" y="4795838"/>
          <p14:tracePt t="396733" x="8651875" y="4805363"/>
          <p14:tracePt t="396738" x="8651875" y="4814888"/>
          <p14:tracePt t="396746" x="8651875" y="4824413"/>
          <p14:tracePt t="396760" x="8651875" y="4843463"/>
          <p14:tracePt t="396776" x="8651875" y="4862513"/>
          <p14:tracePt t="396781" x="8651875" y="4872038"/>
          <p14:tracePt t="396793" x="8651875" y="4881563"/>
          <p14:tracePt t="396797" x="8651875" y="4891088"/>
          <p14:tracePt t="396811" x="8670925" y="4900613"/>
          <p14:tracePt t="396830" x="8680450" y="4910138"/>
          <p14:tracePt t="396844" x="8689975" y="4937125"/>
          <p14:tracePt t="396860" x="8699500" y="4946650"/>
          <p14:tracePt t="396864" x="8709025" y="4946650"/>
          <p14:tracePt t="396878" x="8728075" y="4946650"/>
          <p14:tracePt t="396893" x="8766175" y="4946650"/>
          <p14:tracePt t="396909" x="8804275" y="4946650"/>
          <p14:tracePt t="396913" x="8821738" y="4946650"/>
          <p14:tracePt t="396926" x="8831263" y="4946650"/>
          <p14:tracePt t="396929" x="8850313" y="4946650"/>
          <p14:tracePt t="396953" x="8869363" y="4946650"/>
          <p14:tracePt t="396961" x="8878888" y="4946650"/>
          <p14:tracePt t="397077" x="8878888" y="4927600"/>
          <p14:tracePt t="397340" x="8878888" y="4918075"/>
          <p14:tracePt t="402242" x="8869363" y="4918075"/>
          <p14:tracePt t="402248" x="8859838" y="4918075"/>
          <p14:tracePt t="402264" x="8850313" y="4927600"/>
          <p14:tracePt t="402278" x="8813800" y="4927600"/>
          <p14:tracePt t="402295" x="8766175" y="4937125"/>
          <p14:tracePt t="402310" x="8709025" y="4956175"/>
          <p14:tracePt t="402327" x="8661400" y="4975225"/>
          <p14:tracePt t="402345" x="8577263" y="5013325"/>
          <p14:tracePt t="402360" x="8520113" y="5013325"/>
          <p14:tracePt t="402377" x="8424863" y="5013325"/>
          <p14:tracePt t="402381" x="8350250" y="5013325"/>
          <p14:tracePt t="402390" x="8293100" y="5013325"/>
          <p14:tracePt t="402402" x="8235950" y="5013325"/>
          <p14:tracePt t="402411" x="8188325" y="5013325"/>
          <p14:tracePt t="402429" x="8113713" y="5022850"/>
          <p14:tracePt t="402438" x="8047038" y="5022850"/>
          <p14:tracePt t="402446" x="7989888" y="5022850"/>
          <p14:tracePt t="402451" x="7924800" y="5022850"/>
          <p14:tracePt t="402458" x="7829550" y="5022850"/>
          <p14:tracePt t="402464" x="7753350" y="5022850"/>
          <p14:tracePt t="402469" x="7678738" y="5022850"/>
          <p14:tracePt t="402478" x="7602538" y="5022850"/>
          <p14:tracePt t="402495" x="7516813" y="5022850"/>
          <p14:tracePt t="402512" x="7451725" y="5032375"/>
          <p14:tracePt t="402517" x="7394575" y="5032375"/>
          <p14:tracePt t="402531" x="7281863" y="5032375"/>
          <p14:tracePt t="402535" x="7224713" y="5032375"/>
          <p14:tracePt t="402542" x="7148513" y="5032375"/>
          <p14:tracePt t="402559" x="7016750" y="5032375"/>
          <p14:tracePt t="402576" x="6892925" y="5032375"/>
          <p14:tracePt t="402580" x="6856413" y="5032375"/>
          <p14:tracePt t="402593" x="6732588" y="5032375"/>
          <p14:tracePt t="402609" x="6524625" y="5032375"/>
          <p14:tracePt t="402635" x="6326188" y="5070475"/>
          <p14:tracePt t="402640" x="6259513" y="5089525"/>
          <p14:tracePt t="402646" x="6211888" y="5099050"/>
          <p14:tracePt t="402660" x="6137275" y="5127625"/>
          <p14:tracePt t="402683" x="5986463" y="5127625"/>
          <p14:tracePt t="402692" x="5910263" y="5127625"/>
          <p14:tracePt t="402712" x="5730875" y="5127625"/>
          <p14:tracePt t="402729" x="5645150" y="5127625"/>
          <p14:tracePt t="402742" x="5578475" y="5137150"/>
          <p14:tracePt t="402768" x="5513388" y="5145088"/>
          <p14:tracePt t="402778" x="5465763" y="5154613"/>
          <p14:tracePt t="402794" x="5446713" y="5173663"/>
          <p14:tracePt t="402798" x="5437188" y="5173663"/>
          <p14:tracePt t="402811" x="5427663" y="5183188"/>
          <p14:tracePt t="402816" x="5418138" y="5192713"/>
          <p14:tracePt t="402829" x="5399088" y="5202238"/>
          <p14:tracePt t="402845" x="5380038" y="5202238"/>
          <p14:tracePt t="402860" x="5360988" y="5202238"/>
          <p14:tracePt t="402876" x="5351463" y="5221288"/>
          <p14:tracePt t="402893" x="5334000" y="5240338"/>
          <p14:tracePt t="402896" x="5314950" y="5249863"/>
          <p14:tracePt t="402911" x="5295900" y="5268913"/>
          <p14:tracePt t="402926" x="5286375" y="5278438"/>
          <p14:tracePt t="402943" x="5248275" y="5297488"/>
          <p14:tracePt t="402946" x="5229225" y="5297488"/>
          <p14:tracePt t="402962" x="5210175" y="5297488"/>
          <p14:tracePt t="402979" x="5191125" y="5297488"/>
          <p14:tracePt t="402993" x="5181600" y="5297488"/>
          <p14:tracePt t="402998" x="5172075" y="5297488"/>
          <p14:tracePt t="403008" x="5162550" y="5297488"/>
          <p14:tracePt t="403013" x="5143500" y="5297488"/>
          <p14:tracePt t="403028" x="5133975" y="5297488"/>
          <p14:tracePt t="403045" x="5124450" y="5297488"/>
          <p14:tracePt t="403065" x="5116513" y="5297488"/>
          <p14:tracePt t="403094" x="5106988" y="5297488"/>
          <p14:tracePt t="403115" x="5097463" y="5297488"/>
          <p14:tracePt t="403130" x="5087938" y="5297488"/>
          <p14:tracePt t="403138" x="5078413" y="5307013"/>
          <p14:tracePt t="404524" x="5068888" y="5307013"/>
          <p14:tracePt t="404542" x="5059363" y="5307013"/>
          <p14:tracePt t="404553" x="5049838" y="5297488"/>
          <p14:tracePt t="404560" x="5049838" y="5287963"/>
          <p14:tracePt t="404578" x="5021263" y="5268913"/>
          <p14:tracePt t="404592" x="5011738" y="5259388"/>
          <p14:tracePt t="404610" x="4992688" y="5259388"/>
          <p14:tracePt t="404614" x="4983163" y="5259388"/>
          <p14:tracePt t="404631" x="4973638" y="5249863"/>
          <p14:tracePt t="404645" x="4964113" y="5249863"/>
          <p14:tracePt t="404659" x="4954588" y="5249863"/>
          <p14:tracePt t="404676" x="4935538" y="5240338"/>
          <p14:tracePt t="404681" x="4926013" y="5240338"/>
          <p14:tracePt t="404692" x="4906963" y="5240338"/>
          <p14:tracePt t="404696" x="4899025" y="5230813"/>
          <p14:tracePt t="404710" x="4889500" y="5230813"/>
          <p14:tracePt t="404739" x="4860925" y="5230813"/>
          <p14:tracePt t="404742" x="4851400" y="5230813"/>
          <p14:tracePt t="404746" x="4841875" y="5230813"/>
          <p14:tracePt t="404755" x="4832350" y="5230813"/>
          <p14:tracePt t="404760" x="4822825" y="5230813"/>
          <p14:tracePt t="404777" x="4803775" y="5230813"/>
          <p14:tracePt t="404792" x="4784725" y="5230813"/>
          <p14:tracePt t="404809" x="4765675" y="5230813"/>
          <p14:tracePt t="404827" x="4756150" y="5230813"/>
          <p14:tracePt t="404871" x="4737100" y="5230813"/>
          <p14:tracePt t="404879" x="4737100" y="5221288"/>
          <p14:tracePt t="404894" x="4727575" y="5221288"/>
          <p14:tracePt t="404911" x="4727575" y="5211763"/>
          <p14:tracePt t="404960" x="4718050" y="5211763"/>
          <p14:tracePt t="404997" x="4708525" y="5211763"/>
          <p14:tracePt t="405058" x="4699000" y="5211763"/>
          <p14:tracePt t="405072" x="4681538" y="5211763"/>
          <p14:tracePt t="405087" x="4672013" y="5211763"/>
          <p14:tracePt t="405100" x="4672013" y="5202238"/>
          <p14:tracePt t="405158" x="4672013" y="5192713"/>
          <p14:tracePt t="405165" x="4672013" y="5183188"/>
          <p14:tracePt t="405178" x="4672013" y="5173663"/>
          <p14:tracePt t="405180" x="4672013" y="5137150"/>
          <p14:tracePt t="405193" x="4681538" y="5118100"/>
          <p14:tracePt t="405195" x="4699000" y="5099050"/>
          <p14:tracePt t="405210" x="4784725" y="5041900"/>
          <p14:tracePt t="405225" x="4973638" y="4956175"/>
          <p14:tracePt t="405241" x="5143500" y="4927600"/>
          <p14:tracePt t="405261" x="5305425" y="4927600"/>
          <p14:tracePt t="405278" x="5503863" y="4946650"/>
          <p14:tracePt t="405293" x="5768975" y="4975225"/>
          <p14:tracePt t="405298" x="5862638" y="4994275"/>
          <p14:tracePt t="405311" x="5948363" y="5003800"/>
          <p14:tracePt t="405314" x="6042025" y="5032375"/>
          <p14:tracePt t="405322" x="6146800" y="5051425"/>
          <p14:tracePt t="405330" x="6259513" y="5060950"/>
          <p14:tracePt t="405341" x="6411913" y="5080000"/>
          <p14:tracePt t="405356" x="6638925" y="5108575"/>
          <p14:tracePt t="405360" x="6704013" y="5108575"/>
          <p14:tracePt t="405368" x="6799263" y="5118100"/>
          <p14:tracePt t="405373" x="6892925" y="5137150"/>
          <p14:tracePt t="405382" x="7026275" y="5145088"/>
          <p14:tracePt t="405393" x="7272338" y="5145088"/>
          <p14:tracePt t="405412" x="7413625" y="5145088"/>
          <p14:tracePt t="405427" x="7526338" y="5145088"/>
          <p14:tracePt t="405430" x="7621588" y="5145088"/>
          <p14:tracePt t="405445" x="7848600" y="5145088"/>
          <p14:tracePt t="405461" x="8027988" y="5145088"/>
          <p14:tracePt t="405475" x="8142288" y="5145088"/>
          <p14:tracePt t="405492" x="8293100" y="5145088"/>
          <p14:tracePt t="405511" x="8558213" y="5145088"/>
          <p14:tracePt t="405526" x="8680450" y="5145088"/>
          <p14:tracePt t="405542" x="8756650" y="5145088"/>
          <p14:tracePt t="405559" x="8813800" y="5145088"/>
          <p14:tracePt t="405563" x="8859838" y="5137150"/>
          <p14:tracePt t="405577" x="8916988" y="5118100"/>
          <p14:tracePt t="405592" x="9021763" y="5089525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F1F74-C967-A7A4-5444-C43B71D01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HALE/HAPS Systems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EEA62-3588-C870-9417-5EDFD9F2C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High Altitude Long Endurance / High Altitude Pseudo Satellite</a:t>
            </a:r>
          </a:p>
          <a:p>
            <a:pPr lvl="1"/>
            <a:r>
              <a:rPr lang="en-US" dirty="0"/>
              <a:t>Unmanned military aircraft that fly above 18km and can remain in the air for at least 32 hours, e.g. Northrop Grumman Global Hawk</a:t>
            </a:r>
          </a:p>
          <a:p>
            <a:pPr lvl="1"/>
            <a:r>
              <a:rPr lang="en-US" dirty="0"/>
              <a:t>QinetiQ/Airbus Zephyr (solar powered, 20km, 64 day flights)</a:t>
            </a:r>
          </a:p>
          <a:p>
            <a:pPr lvl="1"/>
            <a:r>
              <a:rPr lang="en-US" dirty="0"/>
              <a:t>BAe/Prismatic PHASA-35 (solar powered, 20km, 12 month flights)</a:t>
            </a:r>
          </a:p>
          <a:p>
            <a:pPr lvl="1"/>
            <a:r>
              <a:rPr lang="en-US" dirty="0"/>
              <a:t>Thales </a:t>
            </a:r>
            <a:r>
              <a:rPr lang="en-US" dirty="0" err="1"/>
              <a:t>Alenia</a:t>
            </a:r>
            <a:r>
              <a:rPr lang="en-US" dirty="0"/>
              <a:t> Space </a:t>
            </a:r>
            <a:r>
              <a:rPr lang="en-US" dirty="0" err="1"/>
              <a:t>Stratobus</a:t>
            </a:r>
            <a:r>
              <a:rPr lang="en-US" dirty="0"/>
              <a:t> (airship, 22km, 12 month+ flights)</a:t>
            </a:r>
          </a:p>
          <a:p>
            <a:pPr lvl="1"/>
            <a:r>
              <a:rPr lang="en-US" dirty="0"/>
              <a:t>(Cf. typical SR-71 flight at 24km, Mach 3.2, 90 minutes before refueling in flight, 19 hour startup time, 1 week turnaround time)	</a:t>
            </a:r>
          </a:p>
          <a:p>
            <a:endParaRPr lang="en-GB" dirty="0"/>
          </a:p>
        </p:txBody>
      </p:sp>
      <p:pic>
        <p:nvPicPr>
          <p:cNvPr id="1026" name="Picture 2" descr="PHASA-35 in flight">
            <a:extLst>
              <a:ext uri="{FF2B5EF4-FFF2-40B4-BE49-F238E27FC236}">
                <a16:creationId xmlns:a16="http://schemas.microsoft.com/office/drawing/2014/main" id="{C033A6F4-F26C-8BF4-F254-557ECC03CF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19"/>
          <a:stretch/>
        </p:blipFill>
        <p:spPr bwMode="auto">
          <a:xfrm>
            <a:off x="3784273" y="4301782"/>
            <a:ext cx="5086350" cy="226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D40076-CC7F-5C2D-F523-A1385E3A62C9}"/>
              </a:ext>
            </a:extLst>
          </p:cNvPr>
          <p:cNvSpPr txBox="1"/>
          <p:nvPr/>
        </p:nvSpPr>
        <p:spPr>
          <a:xfrm>
            <a:off x="1596389" y="4834654"/>
            <a:ext cx="19960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Bae/Prismatic </a:t>
            </a:r>
          </a:p>
          <a:p>
            <a:r>
              <a:rPr lang="en-US" dirty="0"/>
              <a:t>PHASA-35</a:t>
            </a:r>
          </a:p>
          <a:p>
            <a:r>
              <a:rPr lang="en-US" dirty="0"/>
              <a:t>Test flight image</a:t>
            </a:r>
          </a:p>
          <a:p>
            <a:pPr algn="r"/>
            <a:r>
              <a:rPr lang="en-US" i="1" dirty="0"/>
              <a:t>(Bae/Prismatic)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57682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765"/>
    </mc:Choice>
    <mc:Fallback xmlns="">
      <p:transition spd="slow" advTm="466765"/>
    </mc:Fallback>
  </mc:AlternateContent>
  <p:extLst>
    <p:ext uri="{3A86A75C-4F4B-4683-9AE1-C65F6400EC91}">
      <p14:laserTraceLst xmlns:p14="http://schemas.microsoft.com/office/powerpoint/2010/main">
        <p14:tracePtLst>
          <p14:tracePt t="236472" x="9058275" y="1541463"/>
          <p14:tracePt t="236476" x="9002713" y="1541463"/>
          <p14:tracePt t="236483" x="8936038" y="1541463"/>
          <p14:tracePt t="236502" x="8794750" y="1560513"/>
          <p14:tracePt t="236516" x="8577263" y="1636713"/>
          <p14:tracePt t="236534" x="8415338" y="1703388"/>
          <p14:tracePt t="236537" x="8369300" y="1739900"/>
          <p14:tracePt t="236552" x="8274050" y="1778000"/>
          <p14:tracePt t="236567" x="8169275" y="1797050"/>
          <p14:tracePt t="236583" x="8047038" y="1825625"/>
          <p14:tracePt t="236587" x="7961313" y="1835150"/>
          <p14:tracePt t="236602" x="7810500" y="1863725"/>
          <p14:tracePt t="236618" x="7707313" y="1873250"/>
          <p14:tracePt t="236634" x="7583488" y="1882775"/>
          <p14:tracePt t="236652" x="7337425" y="1911350"/>
          <p14:tracePt t="236658" x="7177088" y="1930400"/>
          <p14:tracePt t="236661" x="7045325" y="1930400"/>
          <p14:tracePt t="236669" x="6950075" y="1939925"/>
          <p14:tracePt t="236687" x="6704013" y="1957388"/>
          <p14:tracePt t="236701" x="6402388" y="1976438"/>
          <p14:tracePt t="236706" x="6278563" y="2005013"/>
          <p14:tracePt t="236717" x="6203950" y="2005013"/>
          <p14:tracePt t="236721" x="6089650" y="2005013"/>
          <p14:tracePt t="236735" x="5749925" y="2014538"/>
          <p14:tracePt t="236751" x="5446713" y="2033588"/>
          <p14:tracePt t="236767" x="5002213" y="2071688"/>
          <p14:tracePt t="236771" x="4681538" y="2109788"/>
          <p14:tracePt t="236783" x="4519613" y="2138363"/>
          <p14:tracePt t="236786" x="4330700" y="2184400"/>
          <p14:tracePt t="236803" x="3754438" y="2260600"/>
          <p14:tracePt t="236818" x="3451225" y="2308225"/>
          <p14:tracePt t="236834" x="3025775" y="2336800"/>
          <p14:tracePt t="236852" x="2667000" y="2355850"/>
          <p14:tracePt t="236868" x="2363788" y="2374900"/>
          <p14:tracePt t="236885" x="2043113" y="2401888"/>
          <p14:tracePt t="236889" x="1957388" y="2411413"/>
          <p14:tracePt t="236900" x="1881188" y="2430463"/>
          <p14:tracePt t="236903" x="1758950" y="2459038"/>
          <p14:tracePt t="236919" x="1503363" y="2535238"/>
          <p14:tracePt t="236926" x="1390650" y="2563813"/>
          <p14:tracePt t="236933" x="1285875" y="2592388"/>
          <p14:tracePt t="236951" x="1144588" y="2657475"/>
          <p14:tracePt t="236954" x="1058863" y="2686050"/>
          <p14:tracePt t="236971" x="917575" y="2724150"/>
          <p14:tracePt t="236983" x="793750" y="2762250"/>
          <p14:tracePt t="237004" x="681038" y="2781300"/>
          <p14:tracePt t="237018" x="614363" y="2809875"/>
          <p14:tracePt t="237022" x="576263" y="2809875"/>
          <p14:tracePt t="237033" x="557213" y="2809875"/>
          <p14:tracePt t="237036" x="547688" y="2809875"/>
          <p14:tracePt t="237053" x="492125" y="2828925"/>
          <p14:tracePt t="237067" x="444500" y="2828925"/>
          <p14:tracePt t="237084" x="396875" y="2847975"/>
          <p14:tracePt t="237102" x="339725" y="2847975"/>
          <p14:tracePt t="237118" x="303213" y="2847975"/>
          <p14:tracePt t="237134" x="284163" y="2847975"/>
          <p14:tracePt t="237150" x="265113" y="2847975"/>
          <p14:tracePt t="237168" x="246063" y="2847975"/>
          <p14:tracePt t="237185" x="217488" y="2847975"/>
          <p14:tracePt t="237201" x="207963" y="2847975"/>
          <p14:tracePt t="237265" x="207963" y="2838450"/>
          <p14:tracePt t="237272" x="198438" y="2828925"/>
          <p14:tracePt t="237286" x="198438" y="2809875"/>
          <p14:tracePt t="237301" x="198438" y="2752725"/>
          <p14:tracePt t="237318" x="179388" y="2714625"/>
          <p14:tracePt t="237334" x="169863" y="2695575"/>
          <p14:tracePt t="237337" x="160338" y="2676525"/>
          <p14:tracePt t="237351" x="131763" y="2657475"/>
          <p14:tracePt t="237369" x="112713" y="2638425"/>
          <p14:tracePt t="237384" x="104775" y="2620963"/>
          <p14:tracePt t="237400" x="85725" y="2611438"/>
          <p14:tracePt t="237403" x="76200" y="2592388"/>
          <p14:tracePt t="237417" x="47625" y="2582863"/>
          <p14:tracePt t="241014" x="150813" y="2686050"/>
          <p14:tracePt t="241020" x="217488" y="2695575"/>
          <p14:tracePt t="241035" x="274638" y="2743200"/>
          <p14:tracePt t="241051" x="330200" y="2771775"/>
          <p14:tracePt t="241067" x="339725" y="2790825"/>
          <p14:tracePt t="241071" x="349250" y="2800350"/>
          <p14:tracePt t="241085" x="349250" y="2809875"/>
          <p14:tracePt t="241122" x="349250" y="2819400"/>
          <p14:tracePt t="241331" x="312738" y="2819400"/>
          <p14:tracePt t="241349" x="112713" y="2809875"/>
          <p14:tracePt t="353368" x="85725" y="2998788"/>
          <p14:tracePt t="353381" x="207963" y="2970213"/>
          <p14:tracePt t="353388" x="274638" y="2951163"/>
          <p14:tracePt t="353397" x="377825" y="2903538"/>
          <p14:tracePt t="353405" x="463550" y="2874963"/>
          <p14:tracePt t="353409" x="595313" y="2847975"/>
          <p14:tracePt t="353415" x="709613" y="2819400"/>
          <p14:tracePt t="353419" x="812800" y="2800350"/>
          <p14:tracePt t="353431" x="860425" y="2781300"/>
          <p14:tracePt t="353436" x="917575" y="2762250"/>
          <p14:tracePt t="353450" x="992188" y="2743200"/>
          <p14:tracePt t="353464" x="1096963" y="2724150"/>
          <p14:tracePt t="353481" x="1238250" y="2695575"/>
          <p14:tracePt t="353486" x="1314450" y="2686050"/>
          <p14:tracePt t="353499" x="1427163" y="2647950"/>
          <p14:tracePt t="353520" x="1512888" y="2628900"/>
          <p14:tracePt t="353533" x="1550988" y="2611438"/>
          <p14:tracePt t="353548" x="1598613" y="2582863"/>
          <p14:tracePt t="353553" x="1644650" y="2573338"/>
          <p14:tracePt t="353568" x="1787525" y="2525713"/>
          <p14:tracePt t="353583" x="1985963" y="2468563"/>
          <p14:tracePt t="353600" x="2165350" y="2439988"/>
          <p14:tracePt t="353604" x="2212975" y="2411413"/>
          <p14:tracePt t="353616" x="2241550" y="2411413"/>
          <p14:tracePt t="353619" x="2279650" y="2411413"/>
          <p14:tracePt t="353633" x="2306638" y="2411413"/>
          <p14:tracePt t="353648" x="2335213" y="2411413"/>
          <p14:tracePt t="353665" x="2363788" y="2411413"/>
          <p14:tracePt t="353746" x="2354263" y="2411413"/>
          <p14:tracePt t="353756" x="2344738" y="2411413"/>
          <p14:tracePt t="353759" x="2335213" y="2411413"/>
          <p14:tracePt t="353767" x="2325688" y="2411413"/>
          <p14:tracePt t="353782" x="2316163" y="2411413"/>
          <p14:tracePt t="353799" x="2297113" y="2420938"/>
          <p14:tracePt t="353804" x="2287588" y="2430463"/>
          <p14:tracePt t="353809" x="2260600" y="2439988"/>
          <p14:tracePt t="353820" x="2241550" y="2449513"/>
          <p14:tracePt t="353836" x="2165350" y="2468563"/>
          <p14:tracePt t="353849" x="2127250" y="2497138"/>
          <p14:tracePt t="353868" x="2070100" y="2535238"/>
          <p14:tracePt t="353886" x="2052638" y="2544763"/>
          <p14:tracePt t="353901" x="2033588" y="2554288"/>
          <p14:tracePt t="353916" x="2024063" y="2563813"/>
          <p14:tracePt t="354027" x="2033588" y="2563813"/>
          <p14:tracePt t="354042" x="2089150" y="2544763"/>
          <p14:tracePt t="354057" x="2136775" y="2525713"/>
          <p14:tracePt t="354074" x="2193925" y="2497138"/>
          <p14:tracePt t="354078" x="2212975" y="2487613"/>
          <p14:tracePt t="354088" x="2232025" y="2478088"/>
          <p14:tracePt t="354098" x="2241550" y="2478088"/>
          <p14:tracePt t="354103" x="2251075" y="2478088"/>
          <p14:tracePt t="354121" x="2260600" y="2478088"/>
          <p14:tracePt t="354154" x="2260600" y="2468563"/>
          <p14:tracePt t="354176" x="2260600" y="2459038"/>
          <p14:tracePt t="354199" x="2260600" y="2449513"/>
          <p14:tracePt t="354221" x="2260600" y="2439988"/>
          <p14:tracePt t="354230" x="2251075" y="2439988"/>
          <p14:tracePt t="354239" x="2222500" y="2430463"/>
          <p14:tracePt t="354249" x="2014538" y="2393950"/>
          <p14:tracePt t="354266" x="1844675" y="2384425"/>
          <p14:tracePt t="354282" x="1739900" y="2384425"/>
          <p14:tracePt t="354298" x="1654175" y="2384425"/>
          <p14:tracePt t="354302" x="1627188" y="2384425"/>
          <p14:tracePt t="354317" x="1570038" y="2384425"/>
          <p14:tracePt t="354323" x="1522413" y="2384425"/>
          <p14:tracePt t="354331" x="1493838" y="2384425"/>
          <p14:tracePt t="354348" x="1446213" y="2384425"/>
          <p14:tracePt t="354353" x="1427163" y="2384425"/>
          <p14:tracePt t="354368" x="1400175" y="2384425"/>
          <p14:tracePt t="354385" x="1390650" y="2384425"/>
          <p14:tracePt t="354400" x="1371600" y="2384425"/>
          <p14:tracePt t="354426" x="1400175" y="2384425"/>
          <p14:tracePt t="354434" x="1484313" y="2393950"/>
          <p14:tracePt t="354451" x="1644650" y="2430463"/>
          <p14:tracePt t="354465" x="1825625" y="2459038"/>
          <p14:tracePt t="354482" x="2052638" y="2468563"/>
          <p14:tracePt t="354486" x="2127250" y="2487613"/>
          <p14:tracePt t="354500" x="2260600" y="2506663"/>
          <p14:tracePt t="354522" x="2344738" y="2506663"/>
          <p14:tracePt t="354529" x="2439988" y="2506663"/>
          <p14:tracePt t="354540" x="2533650" y="2506663"/>
          <p14:tracePt t="354548" x="2638425" y="2525713"/>
          <p14:tracePt t="354551" x="2770188" y="2525713"/>
          <p14:tracePt t="354566" x="2997200" y="2573338"/>
          <p14:tracePt t="354582" x="3214688" y="2601913"/>
          <p14:tracePt t="354598" x="3649663" y="2667000"/>
          <p14:tracePt t="354616" x="3895725" y="2733675"/>
          <p14:tracePt t="354620" x="4094163" y="2771775"/>
          <p14:tracePt t="354624" x="4264025" y="2800350"/>
          <p14:tracePt t="354632" x="4416425" y="2819400"/>
          <p14:tracePt t="354650" x="4633913" y="2874963"/>
          <p14:tracePt t="354656" x="4746625" y="2884488"/>
          <p14:tracePt t="354665" x="4860925" y="2884488"/>
          <p14:tracePt t="354669" x="4992688" y="2884488"/>
          <p14:tracePt t="354684" x="5238750" y="2884488"/>
          <p14:tracePt t="354699" x="5437188" y="2838450"/>
          <p14:tracePt t="354715" x="5616575" y="2800350"/>
          <p14:tracePt t="354732" x="5815013" y="2724150"/>
          <p14:tracePt t="354750" x="6051550" y="2628900"/>
          <p14:tracePt t="354764" x="6137275" y="2601913"/>
          <p14:tracePt t="354781" x="6230938" y="2563813"/>
          <p14:tracePt t="354799" x="6354763" y="2544763"/>
          <p14:tracePt t="354802" x="6429375" y="2525713"/>
          <p14:tracePt t="354817" x="6572250" y="2516188"/>
          <p14:tracePt t="354831" x="6675438" y="2516188"/>
          <p14:tracePt t="354849" x="6761163" y="2516188"/>
          <p14:tracePt t="354865" x="6846888" y="2516188"/>
          <p14:tracePt t="354868" x="6883400" y="2516188"/>
          <p14:tracePt t="354882" x="6988175" y="2516188"/>
          <p14:tracePt t="354899" x="7100888" y="2516188"/>
          <p14:tracePt t="354916" x="7196138" y="2516188"/>
          <p14:tracePt t="354935" x="7308850" y="2516188"/>
          <p14:tracePt t="354952" x="7385050" y="2516188"/>
          <p14:tracePt t="354968" x="7470775" y="2497138"/>
          <p14:tracePt t="354983" x="7631113" y="2449513"/>
          <p14:tracePt t="354986" x="7697788" y="2439988"/>
          <p14:tracePt t="354999" x="7791450" y="2430463"/>
          <p14:tracePt t="355016" x="7829550" y="2420938"/>
          <p14:tracePt t="355032" x="7877175" y="2411413"/>
          <p14:tracePt t="355048" x="7915275" y="2401888"/>
          <p14:tracePt t="355051" x="7934325" y="2401888"/>
          <p14:tracePt t="355067" x="7989888" y="2401888"/>
          <p14:tracePt t="355082" x="8037513" y="2401888"/>
          <p14:tracePt t="355098" x="8104188" y="2401888"/>
          <p14:tracePt t="355115" x="8151813" y="2420938"/>
          <p14:tracePt t="355118" x="8197850" y="2420938"/>
          <p14:tracePt t="355134" x="8245475" y="2430463"/>
          <p14:tracePt t="355148" x="8321675" y="2439988"/>
          <p14:tracePt t="355165" x="8396288" y="2459038"/>
          <p14:tracePt t="355170" x="8415338" y="2459038"/>
          <p14:tracePt t="355182" x="8443913" y="2459038"/>
          <p14:tracePt t="355198" x="8501063" y="2459038"/>
          <p14:tracePt t="355215" x="8510588" y="2459038"/>
          <p14:tracePt t="355234" x="8520113" y="2459038"/>
          <p14:tracePt t="355295" x="8529638" y="2459038"/>
          <p14:tracePt t="355301" x="8539163" y="2459038"/>
          <p14:tracePt t="355324" x="8548688" y="2459038"/>
          <p14:tracePt t="355344" x="8567738" y="2459038"/>
          <p14:tracePt t="355364" x="8577263" y="2459038"/>
          <p14:tracePt t="355379" x="8596313" y="2459038"/>
          <p14:tracePt t="355388" x="8604250" y="2459038"/>
          <p14:tracePt t="355394" x="8613775" y="2459038"/>
          <p14:tracePt t="355897" x="8567738" y="2459038"/>
          <p14:tracePt t="355904" x="8491538" y="2459038"/>
          <p14:tracePt t="355916" x="8453438" y="2459038"/>
          <p14:tracePt t="355920" x="8396288" y="2478088"/>
          <p14:tracePt t="355925" x="8359775" y="2478088"/>
          <p14:tracePt t="355934" x="8340725" y="2478088"/>
          <p14:tracePt t="355949" x="8321675" y="2478088"/>
          <p14:tracePt t="355965" x="8293100" y="2478088"/>
          <p14:tracePt t="355981" x="8274050" y="2478088"/>
          <p14:tracePt t="355985" x="8264525" y="2478088"/>
          <p14:tracePt t="356000" x="8255000" y="2478088"/>
          <p14:tracePt t="356018" x="8235950" y="2478088"/>
          <p14:tracePt t="356032" x="8207375" y="2478088"/>
          <p14:tracePt t="356105" x="8207375" y="2487613"/>
          <p14:tracePt t="356120" x="8207375" y="2497138"/>
          <p14:tracePt t="356131" x="8235950" y="2497138"/>
          <p14:tracePt t="356138" x="8302625" y="2506663"/>
          <p14:tracePt t="356143" x="8396288" y="2506663"/>
          <p14:tracePt t="356153" x="8491538" y="2525713"/>
          <p14:tracePt t="356159" x="8567738" y="2525713"/>
          <p14:tracePt t="356172" x="8689975" y="2525713"/>
          <p14:tracePt t="356187" x="8756650" y="2525713"/>
          <p14:tracePt t="356199" x="8813800" y="2525713"/>
          <p14:tracePt t="356215" x="8850313" y="2516188"/>
          <p14:tracePt t="356231" x="8888413" y="2506663"/>
          <p14:tracePt t="356235" x="8907463" y="2506663"/>
          <p14:tracePt t="356250" x="8907463" y="2497138"/>
          <p14:tracePt t="356266" x="8907463" y="2478088"/>
          <p14:tracePt t="356281" x="8907463" y="2459038"/>
          <p14:tracePt t="356298" x="8888413" y="2449513"/>
          <p14:tracePt t="356301" x="8869363" y="2439988"/>
          <p14:tracePt t="356318" x="8766175" y="2411413"/>
          <p14:tracePt t="356332" x="8642350" y="2401888"/>
          <p14:tracePt t="356353" x="8491538" y="2411413"/>
          <p14:tracePt t="356366" x="8424863" y="2439988"/>
          <p14:tracePt t="356383" x="8386763" y="2459038"/>
          <p14:tracePt t="356400" x="8350250" y="2478088"/>
          <p14:tracePt t="356415" x="8321675" y="2487613"/>
          <p14:tracePt t="356434" x="8302625" y="2525713"/>
          <p14:tracePt t="356448" x="8283575" y="2554288"/>
          <p14:tracePt t="356465" x="8255000" y="2601913"/>
          <p14:tracePt t="356482" x="8255000" y="2638425"/>
          <p14:tracePt t="356485" x="8255000" y="2657475"/>
          <p14:tracePt t="356499" x="8255000" y="2705100"/>
          <p14:tracePt t="356516" x="8293100" y="2743200"/>
          <p14:tracePt t="356532" x="8350250" y="2790825"/>
          <p14:tracePt t="356535" x="8405813" y="2800350"/>
          <p14:tracePt t="356548" x="8443913" y="2809875"/>
          <p14:tracePt t="356552" x="8510588" y="2809875"/>
          <p14:tracePt t="356568" x="8596313" y="2809875"/>
          <p14:tracePt t="356583" x="8689975" y="2809875"/>
          <p14:tracePt t="356598" x="8747125" y="2790825"/>
          <p14:tracePt t="356618" x="8831263" y="2733675"/>
          <p14:tracePt t="356634" x="8878888" y="2705100"/>
          <p14:tracePt t="356651" x="8955088" y="2647950"/>
          <p14:tracePt t="356656" x="8974138" y="2638425"/>
          <p14:tracePt t="356665" x="8993188" y="2628900"/>
          <p14:tracePt t="356680" x="9021763" y="2628900"/>
          <p14:tracePt t="356738" x="8993188" y="2620963"/>
          <p14:tracePt t="356755" x="8936038" y="2601913"/>
          <p14:tracePt t="356768" x="8689975" y="2573338"/>
          <p14:tracePt t="356783" x="8405813" y="2525713"/>
          <p14:tracePt t="356789" x="8312150" y="2525713"/>
          <p14:tracePt t="356794" x="8264525" y="2525713"/>
          <p14:tracePt t="356804" x="8235950" y="2525713"/>
          <p14:tracePt t="356818" x="8178800" y="2525713"/>
          <p14:tracePt t="356832" x="8151813" y="2535238"/>
          <p14:tracePt t="356852" x="8123238" y="2554288"/>
          <p14:tracePt t="356854" x="8113713" y="2563813"/>
          <p14:tracePt t="356868" x="8094663" y="2582863"/>
          <p14:tracePt t="356882" x="8094663" y="2601913"/>
          <p14:tracePt t="356900" x="8094663" y="2667000"/>
          <p14:tracePt t="356903" x="8094663" y="2695575"/>
          <p14:tracePt t="356916" x="8094663" y="2743200"/>
          <p14:tracePt t="356920" x="8104188" y="2771775"/>
          <p14:tracePt t="356932" x="8169275" y="2847975"/>
          <p14:tracePt t="356949" x="8359775" y="2932113"/>
          <p14:tracePt t="356965" x="8558213" y="2989263"/>
          <p14:tracePt t="356982" x="8680450" y="3017838"/>
          <p14:tracePt t="356985" x="8709025" y="3027363"/>
          <p14:tracePt t="356999" x="8785225" y="3027363"/>
          <p14:tracePt t="357015" x="8831263" y="3027363"/>
          <p14:tracePt t="357031" x="8888413" y="3027363"/>
          <p14:tracePt t="357035" x="8907463" y="3017838"/>
          <p14:tracePt t="357051" x="8945563" y="3008313"/>
          <p14:tracePt t="357066" x="8955088" y="2979738"/>
          <p14:tracePt t="357081" x="8974138" y="2960688"/>
          <p14:tracePt t="357098" x="8974138" y="2932113"/>
          <p14:tracePt t="357116" x="8964613" y="2865438"/>
          <p14:tracePt t="357133" x="8936038" y="2838450"/>
          <p14:tracePt t="357150" x="8907463" y="2828925"/>
          <p14:tracePt t="357153" x="8888413" y="2828925"/>
          <p14:tracePt t="357170" x="8831263" y="2828925"/>
          <p14:tracePt t="357184" x="8756650" y="2847975"/>
          <p14:tracePt t="357198" x="8718550" y="2884488"/>
          <p14:tracePt t="357215" x="8689975" y="2922588"/>
          <p14:tracePt t="357231" x="8670925" y="2941638"/>
          <p14:tracePt t="357235" x="8661400" y="2960688"/>
          <p14:tracePt t="357250" x="8642350" y="2970213"/>
          <p14:tracePt t="357266" x="8632825" y="2998788"/>
          <p14:tracePt t="357282" x="8623300" y="3017838"/>
          <p14:tracePt t="357301" x="8623300" y="3046413"/>
          <p14:tracePt t="357316" x="8623300" y="3065463"/>
          <p14:tracePt t="357332" x="8623300" y="3101975"/>
          <p14:tracePt t="357349" x="8604250" y="3130550"/>
          <p14:tracePt t="357367" x="8586788" y="3197225"/>
          <p14:tracePt t="357383" x="8567738" y="3225800"/>
          <p14:tracePt t="357398" x="8548688" y="3244850"/>
          <p14:tracePt t="357415" x="8529638" y="3273425"/>
          <p14:tracePt t="357419" x="8510588" y="3292475"/>
          <p14:tracePt t="357433" x="8491538" y="3311525"/>
          <p14:tracePt t="357450" x="8482013" y="3328988"/>
          <p14:tracePt t="357467" x="8462963" y="3338513"/>
          <p14:tracePt t="357470" x="8453438" y="3348038"/>
          <p14:tracePt t="357484" x="8443913" y="3376613"/>
          <p14:tracePt t="357500" x="8434388" y="3376613"/>
          <p14:tracePt t="357515" x="8424863" y="3376613"/>
          <p14:tracePt t="357532" x="8405813" y="3386138"/>
          <p14:tracePt t="357537" x="8396288" y="3395663"/>
          <p14:tracePt t="357548" x="8386763" y="3405188"/>
          <p14:tracePt t="357551" x="8378825" y="3405188"/>
          <p14:tracePt t="357565" x="8369300" y="3405188"/>
          <p14:tracePt t="357581" x="8369300" y="3414713"/>
          <p14:tracePt t="357674" x="8369300" y="3405188"/>
          <p14:tracePt t="357682" x="8386763" y="3386138"/>
          <p14:tracePt t="357689" x="8434388" y="3328988"/>
          <p14:tracePt t="357698" x="8520113" y="3254375"/>
          <p14:tracePt t="357720" x="8737600" y="3008313"/>
          <p14:tracePt t="357732" x="8821738" y="2951163"/>
          <p14:tracePt t="357735" x="8878888" y="2884488"/>
          <p14:tracePt t="357751" x="8945563" y="2800350"/>
          <p14:tracePt t="357764" x="9012238" y="2686050"/>
          <p14:tracePt t="357782" x="9039225" y="2620963"/>
          <p14:tracePt t="357801" x="9048750" y="2582863"/>
          <p14:tracePt t="357818" x="9048750" y="2554288"/>
          <p14:tracePt t="357834" x="9039225" y="2525713"/>
          <p14:tracePt t="357839" x="9021763" y="2506663"/>
          <p14:tracePt t="357847" x="8993188" y="2487613"/>
          <p14:tracePt t="357853" x="8964613" y="2449513"/>
          <p14:tracePt t="357861" x="8926513" y="2430463"/>
          <p14:tracePt t="357868" x="8897938" y="2411413"/>
          <p14:tracePt t="357879" x="8859838" y="2384425"/>
          <p14:tracePt t="357885" x="8831263" y="2374900"/>
          <p14:tracePt t="357898" x="8756650" y="2355850"/>
          <p14:tracePt t="357915" x="8699500" y="2327275"/>
          <p14:tracePt t="357919" x="8680450" y="2327275"/>
          <p14:tracePt t="357934" x="8642350" y="2327275"/>
          <p14:tracePt t="357950" x="8623300" y="2327275"/>
          <p14:tracePt t="357964" x="8577263" y="2327275"/>
          <p14:tracePt t="357986" x="8501063" y="2308225"/>
          <p14:tracePt t="357999" x="8396288" y="2279650"/>
          <p14:tracePt t="358015" x="8235950" y="2270125"/>
          <p14:tracePt t="358042" x="8132763" y="2270125"/>
          <p14:tracePt t="358046" x="8113713" y="2270125"/>
          <p14:tracePt t="358052" x="8094663" y="2270125"/>
          <p14:tracePt t="358066" x="8085138" y="2270125"/>
          <p14:tracePt t="358082" x="8066088" y="2270125"/>
          <p14:tracePt t="358085" x="8047038" y="2270125"/>
          <p14:tracePt t="358097" x="8037513" y="2270125"/>
          <p14:tracePt t="358102" x="8027988" y="2270125"/>
          <p14:tracePt t="358160" x="8037513" y="2260600"/>
          <p14:tracePt t="358169" x="8094663" y="2251075"/>
          <p14:tracePt t="358175" x="8216900" y="2232025"/>
          <p14:tracePt t="358181" x="8312150" y="2232025"/>
          <p14:tracePt t="358212" x="8529638" y="2232025"/>
          <p14:tracePt t="358215" x="8567738" y="2241550"/>
          <p14:tracePt t="358220" x="8632825" y="2260600"/>
          <p14:tracePt t="358225" x="8670925" y="2260600"/>
          <p14:tracePt t="358239" x="8718550" y="2270125"/>
          <p14:tracePt t="358245" x="8737600" y="2279650"/>
          <p14:tracePt t="358257" x="8775700" y="2289175"/>
          <p14:tracePt t="358265" x="8785225" y="2298700"/>
          <p14:tracePt t="358281" x="8794750" y="2308225"/>
          <p14:tracePt t="358299" x="8794750" y="2336800"/>
          <p14:tracePt t="358314" x="8813800" y="2384425"/>
          <p14:tracePt t="358330" x="8821738" y="2525713"/>
          <p14:tracePt t="358368" x="8785225" y="2724150"/>
          <p14:tracePt t="358379" x="8766175" y="2809875"/>
          <p14:tracePt t="358382" x="8756650" y="2857500"/>
          <p14:tracePt t="358388" x="8747125" y="2913063"/>
          <p14:tracePt t="358403" x="8718550" y="2979738"/>
          <p14:tracePt t="358414" x="8709025" y="3017838"/>
          <p14:tracePt t="358419" x="8699500" y="3055938"/>
          <p14:tracePt t="358431" x="8670925" y="3101975"/>
          <p14:tracePt t="358461" x="8642350" y="3168650"/>
          <p14:tracePt t="358463" x="8632825" y="3187700"/>
          <p14:tracePt t="358469" x="8613775" y="3216275"/>
          <p14:tracePt t="358481" x="8577263" y="3244850"/>
          <p14:tracePt t="358482" x="8548688" y="3263900"/>
          <p14:tracePt t="358497" x="8415338" y="3319463"/>
          <p14:tracePt t="358524" x="8245475" y="3376613"/>
          <p14:tracePt t="358531" x="8197850" y="3386138"/>
          <p14:tracePt t="358536" x="8169275" y="3395663"/>
          <p14:tracePt t="358548" x="8142288" y="3414713"/>
          <p14:tracePt t="358565" x="8132763" y="3433763"/>
          <p14:tracePt t="358582" x="8104188" y="3433763"/>
          <p14:tracePt t="358597" x="8085138" y="3433763"/>
          <p14:tracePt t="358601" x="8075613" y="3433763"/>
          <p14:tracePt t="358644" x="8085138" y="3433763"/>
          <p14:tracePt t="358651" x="8104188" y="3433763"/>
          <p14:tracePt t="358664" x="8151813" y="3424238"/>
          <p14:tracePt t="358668" x="8188325" y="3414713"/>
          <p14:tracePt t="358681" x="8321675" y="3357563"/>
          <p14:tracePt t="358700" x="8434388" y="3254375"/>
          <p14:tracePt t="358706" x="8510588" y="3187700"/>
          <p14:tracePt t="358715" x="8567738" y="3101975"/>
          <p14:tracePt t="358720" x="8604250" y="2998788"/>
          <p14:tracePt t="358732" x="8670925" y="2884488"/>
          <p14:tracePt t="358748" x="8689975" y="2828925"/>
          <p14:tracePt t="358770" x="8709025" y="2752725"/>
          <p14:tracePt t="358781" x="8709025" y="2733675"/>
          <p14:tracePt t="358811" x="8709025" y="2667000"/>
          <p14:tracePt t="358825" x="8699500" y="2592388"/>
          <p14:tracePt t="358830" x="8680450" y="2544763"/>
          <p14:tracePt t="358836" x="8670925" y="2516188"/>
          <p14:tracePt t="358848" x="8632825" y="2478088"/>
          <p14:tracePt t="358851" x="8613775" y="2459038"/>
          <p14:tracePt t="358865" x="8529638" y="2411413"/>
          <p14:tracePt t="358881" x="8396288" y="2365375"/>
          <p14:tracePt t="358897" x="8321675" y="2346325"/>
          <p14:tracePt t="358932" x="8216900" y="2346325"/>
          <p14:tracePt t="358935" x="8178800" y="2346325"/>
          <p14:tracePt t="358941" x="8169275" y="2346325"/>
          <p14:tracePt t="358953" x="8161338" y="2346325"/>
          <p14:tracePt t="358964" x="8142288" y="2346325"/>
          <p14:tracePt t="358984" x="8094663" y="2346325"/>
          <p14:tracePt t="358999" x="8066088" y="2346325"/>
          <p14:tracePt t="359016" x="7989888" y="2327275"/>
          <p14:tracePt t="359032" x="7951788" y="2317750"/>
          <p14:tracePt t="359036" x="7934325" y="2317750"/>
          <p14:tracePt t="359051" x="7905750" y="2317750"/>
          <p14:tracePt t="359065" x="7886700" y="2317750"/>
          <p14:tracePt t="359130" x="7934325" y="2298700"/>
          <p14:tracePt t="359138" x="7970838" y="2298700"/>
          <p14:tracePt t="359149" x="8008938" y="2298700"/>
          <p14:tracePt t="359154" x="8047038" y="2298700"/>
          <p14:tracePt t="359167" x="8113713" y="2298700"/>
          <p14:tracePt t="359174" x="8142288" y="2298700"/>
          <p14:tracePt t="359182" x="8161338" y="2298700"/>
          <p14:tracePt t="359197" x="8188325" y="2298700"/>
          <p14:tracePt t="359214" x="8226425" y="2298700"/>
          <p14:tracePt t="359218" x="8245475" y="2298700"/>
          <p14:tracePt t="359235" x="8264525" y="2298700"/>
          <p14:tracePt t="359240" x="8274050" y="2298700"/>
          <p14:tracePt t="359249" x="8283575" y="2298700"/>
          <p14:tracePt t="359299" x="8283575" y="2308225"/>
          <p14:tracePt t="359321" x="8283575" y="2317750"/>
          <p14:tracePt t="364050" x="8312150" y="2327275"/>
          <p14:tracePt t="364064" x="8359775" y="2346325"/>
          <p14:tracePt t="364071" x="8386763" y="2355850"/>
          <p14:tracePt t="364076" x="8405813" y="2365375"/>
          <p14:tracePt t="364086" x="8424863" y="2374900"/>
          <p14:tracePt t="364099" x="8453438" y="2393950"/>
          <p14:tracePt t="364114" x="8491538" y="2420938"/>
          <p14:tracePt t="364132" x="8510588" y="2430463"/>
          <p14:tracePt t="364137" x="8520113" y="2439988"/>
          <p14:tracePt t="364151" x="8529638" y="2439988"/>
          <p14:tracePt t="364169" x="8558213" y="2449513"/>
          <p14:tracePt t="364186" x="8586788" y="2468563"/>
          <p14:tracePt t="364198" x="8596313" y="2468563"/>
          <p14:tracePt t="364621" x="8623300" y="2516188"/>
          <p14:tracePt t="364630" x="8670925" y="2563813"/>
          <p14:tracePt t="364634" x="8737600" y="2620963"/>
          <p14:tracePt t="364641" x="8775700" y="2647950"/>
          <p14:tracePt t="364654" x="8804275" y="2686050"/>
          <p14:tracePt t="364658" x="8840788" y="2733675"/>
          <p14:tracePt t="364664" x="8869363" y="2762250"/>
          <p14:tracePt t="364682" x="8897938" y="2838450"/>
          <p14:tracePt t="364687" x="8907463" y="2874963"/>
          <p14:tracePt t="364702" x="8936038" y="2913063"/>
          <p14:tracePt t="364715" x="8945563" y="2960688"/>
          <p14:tracePt t="364734" x="8945563" y="2979738"/>
          <p14:tracePt t="364737" x="8945563" y="2989263"/>
          <p14:tracePt t="364754" x="8945563" y="2998788"/>
          <p14:tracePt t="364766" x="8945563" y="3036888"/>
          <p14:tracePt t="364782" x="8945563" y="3074988"/>
          <p14:tracePt t="364798" x="8916988" y="3101975"/>
          <p14:tracePt t="364814" x="8888413" y="3130550"/>
          <p14:tracePt t="364818" x="8878888" y="3140075"/>
          <p14:tracePt t="364831" x="8869363" y="3159125"/>
          <p14:tracePt t="364851" x="8840788" y="3168650"/>
          <p14:tracePt t="364865" x="8821738" y="3187700"/>
          <p14:tracePt t="364870" x="8813800" y="3206750"/>
          <p14:tracePt t="364876" x="8804275" y="3206750"/>
          <p14:tracePt t="364958" x="8813800" y="3197225"/>
          <p14:tracePt t="364967" x="8821738" y="3187700"/>
          <p14:tracePt t="364971" x="8850313" y="3168650"/>
          <p14:tracePt t="364980" x="8869363" y="3149600"/>
          <p14:tracePt t="364989" x="8888413" y="3121025"/>
          <p14:tracePt t="365001" x="8916988" y="3074988"/>
          <p14:tracePt t="365004" x="8936038" y="3046413"/>
          <p14:tracePt t="365016" x="8993188" y="2960688"/>
          <p14:tracePt t="365035" x="9012238" y="2913063"/>
          <p14:tracePt t="365048" x="9031288" y="2865438"/>
          <p14:tracePt t="365052" x="9039225" y="2847975"/>
          <p14:tracePt t="365065" x="9039225" y="2828925"/>
          <p14:tracePt t="365068" x="9039225" y="2809875"/>
          <p14:tracePt t="365084" x="9039225" y="2762250"/>
          <p14:tracePt t="365099" x="9039225" y="2724150"/>
          <p14:tracePt t="365115" x="9031288" y="2647950"/>
          <p14:tracePt t="365131" x="8993188" y="2554288"/>
          <p14:tracePt t="365134" x="8974138" y="2535238"/>
          <p14:tracePt t="365148" x="8926513" y="2497138"/>
          <p14:tracePt t="365175" x="8813800" y="2439988"/>
          <p14:tracePt t="365179" x="8785225" y="2430463"/>
          <p14:tracePt t="365184" x="8756650" y="2420938"/>
          <p14:tracePt t="365200" x="8689975" y="2420938"/>
          <p14:tracePt t="365216" x="8642350" y="2420938"/>
          <p14:tracePt t="365231" x="8586788" y="2420938"/>
          <p14:tracePt t="365235" x="8539163" y="2420938"/>
          <p14:tracePt t="365248" x="8510588" y="2430463"/>
          <p14:tracePt t="365253" x="8482013" y="2439988"/>
          <p14:tracePt t="365275" x="8378825" y="2439988"/>
          <p14:tracePt t="365284" x="8340725" y="2439988"/>
          <p14:tracePt t="365299" x="8312150" y="2439988"/>
          <p14:tracePt t="365302" x="8293100" y="2439988"/>
          <p14:tracePt t="365314" x="8274050" y="2439988"/>
          <p14:tracePt t="365318" x="8264525" y="2439988"/>
          <p14:tracePt t="365343" x="8226425" y="2439988"/>
          <p14:tracePt t="365353" x="8216900" y="2430463"/>
          <p14:tracePt t="365364" x="8207375" y="2430463"/>
          <p14:tracePt t="365368" x="8197850" y="2420938"/>
          <p14:tracePt t="365383" x="8178800" y="2401888"/>
          <p14:tracePt t="365401" x="8161338" y="2374900"/>
          <p14:tracePt t="365415" x="8142288" y="2365375"/>
          <p14:tracePt t="365431" x="8132763" y="2346325"/>
          <p14:tracePt t="365435" x="8132763" y="2336800"/>
          <p14:tracePt t="365447" x="8123238" y="2327275"/>
          <p14:tracePt t="365450" x="8113713" y="2317750"/>
          <p14:tracePt t="365465" x="8094663" y="2298700"/>
          <p14:tracePt t="365493" x="8066088" y="2289175"/>
          <p14:tracePt t="365495" x="8056563" y="2289175"/>
          <p14:tracePt t="365503" x="8037513" y="2289175"/>
          <p14:tracePt t="365516" x="7951788" y="2289175"/>
          <p14:tracePt t="365534" x="7848600" y="2289175"/>
          <p14:tracePt t="365537" x="7820025" y="2289175"/>
          <p14:tracePt t="365549" x="7800975" y="2298700"/>
          <p14:tracePt t="365552" x="7781925" y="2317750"/>
          <p14:tracePt t="365565" x="7762875" y="2317750"/>
          <p14:tracePt t="365568" x="7753350" y="2317750"/>
          <p14:tracePt t="365582" x="7734300" y="2317750"/>
          <p14:tracePt t="365611" x="7772400" y="2317750"/>
          <p14:tracePt t="365618" x="7829550" y="2317750"/>
          <p14:tracePt t="365633" x="7951788" y="2317750"/>
          <p14:tracePt t="365650" x="8037513" y="2317750"/>
          <p14:tracePt t="365665" x="8094663" y="2317750"/>
          <p14:tracePt t="365682" x="8178800" y="2317750"/>
          <p14:tracePt t="365685" x="8226425" y="2327275"/>
          <p14:tracePt t="365699" x="8302625" y="2346325"/>
          <p14:tracePt t="365716" x="8405813" y="2384425"/>
          <p14:tracePt t="365731" x="8482013" y="2430463"/>
          <p14:tracePt t="365735" x="8501063" y="2449513"/>
          <p14:tracePt t="365749" x="8539163" y="2468563"/>
          <p14:tracePt t="365754" x="8567738" y="2487613"/>
          <p14:tracePt t="365768" x="8623300" y="2544763"/>
          <p14:tracePt t="365781" x="8689975" y="2592388"/>
          <p14:tracePt t="365798" x="8766175" y="2638425"/>
          <p14:tracePt t="365802" x="8813800" y="2667000"/>
          <p14:tracePt t="365818" x="8888413" y="2714625"/>
          <p14:tracePt t="365832" x="8936038" y="2733675"/>
          <p14:tracePt t="365847" x="8993188" y="2762250"/>
          <p14:tracePt t="365865" x="9002713" y="2781300"/>
          <p14:tracePt t="365868" x="9002713" y="2790825"/>
          <p14:tracePt t="365884" x="9002713" y="2847975"/>
          <p14:tracePt t="365899" x="8964613" y="2922588"/>
          <p14:tracePt t="365915" x="8888413" y="3055938"/>
          <p14:tracePt t="365931" x="8794750" y="3159125"/>
          <p14:tracePt t="365935" x="8766175" y="3187700"/>
          <p14:tracePt t="365949" x="8642350" y="3282950"/>
          <p14:tracePt t="365965" x="8443913" y="3367088"/>
          <p14:tracePt t="365981" x="8283575" y="3424238"/>
          <p14:tracePt t="365985" x="8216900" y="3433763"/>
          <p14:tracePt t="365998" x="8169275" y="3443288"/>
          <p14:tracePt t="366001" x="8142288" y="3452813"/>
          <p14:tracePt t="366017" x="8104188" y="3452813"/>
          <p14:tracePt t="366039" x="8037513" y="3452813"/>
          <p14:tracePt t="366048" x="8018463" y="3452813"/>
          <p14:tracePt t="366052" x="7980363" y="3452813"/>
          <p14:tracePt t="366068" x="7915275" y="3443288"/>
          <p14:tracePt t="366081" x="7829550" y="3424238"/>
          <p14:tracePt t="366100" x="7753350" y="3405188"/>
          <p14:tracePt t="366102" x="7726363" y="3395663"/>
          <p14:tracePt t="366116" x="7707313" y="3376613"/>
          <p14:tracePt t="366120" x="7688263" y="3357563"/>
          <p14:tracePt t="366133" x="7640638" y="3311525"/>
          <p14:tracePt t="366147" x="7631113" y="3225800"/>
          <p14:tracePt t="366164" x="7631113" y="3130550"/>
          <p14:tracePt t="366181" x="7688263" y="3055938"/>
          <p14:tracePt t="366184" x="7726363" y="3008313"/>
          <p14:tracePt t="366198" x="7829550" y="2932113"/>
          <p14:tracePt t="366227" x="7943850" y="2838450"/>
          <p14:tracePt t="366229" x="7970838" y="2819400"/>
          <p14:tracePt t="366236" x="8018463" y="2771775"/>
          <p14:tracePt t="366248" x="8123238" y="2724150"/>
          <p14:tracePt t="366251" x="8226425" y="2667000"/>
          <p14:tracePt t="366267" x="8424863" y="2563813"/>
          <p14:tracePt t="366281" x="8539163" y="2516188"/>
          <p14:tracePt t="366298" x="8604250" y="2468563"/>
          <p14:tracePt t="366302" x="8623300" y="2459038"/>
          <p14:tracePt t="366318" x="8642350" y="2449513"/>
          <p14:tracePt t="366324" x="8642350" y="2439988"/>
          <p14:tracePt t="366331" x="8642350" y="2420938"/>
          <p14:tracePt t="366348" x="8642350" y="2401888"/>
          <p14:tracePt t="366352" x="8642350" y="2393950"/>
          <p14:tracePt t="366375" x="8623300" y="2393950"/>
          <p14:tracePt t="366384" x="8567738" y="2374900"/>
          <p14:tracePt t="366398" x="8369300" y="2336800"/>
          <p14:tracePt t="366414" x="8226425" y="2308225"/>
          <p14:tracePt t="366432" x="8018463" y="2308225"/>
          <p14:tracePt t="366434" x="7867650" y="2327275"/>
          <p14:tracePt t="366448" x="7631113" y="2374900"/>
          <p14:tracePt t="366466" x="7516813" y="2420938"/>
          <p14:tracePt t="366470" x="7480300" y="2449513"/>
          <p14:tracePt t="366481" x="7451725" y="2478088"/>
          <p14:tracePt t="366485" x="7432675" y="2497138"/>
          <p14:tracePt t="366500" x="7404100" y="2544763"/>
          <p14:tracePt t="366516" x="7385050" y="2582863"/>
          <p14:tracePt t="366531" x="7356475" y="2628900"/>
          <p14:tracePt t="366549" x="7327900" y="2676525"/>
          <p14:tracePt t="366553" x="7327900" y="2686050"/>
          <p14:tracePt t="366558" x="7318375" y="2695575"/>
          <p14:tracePt t="366567" x="7308850" y="2695575"/>
          <p14:tracePt t="366581" x="7308850" y="2714625"/>
          <p14:tracePt t="366599" x="7299325" y="2724150"/>
          <p14:tracePt t="366625" x="7291388" y="2724150"/>
          <p14:tracePt t="366639" x="7291388" y="2714625"/>
          <p14:tracePt t="366648" x="7291388" y="2705100"/>
          <p14:tracePt t="366666" x="7291388" y="2647950"/>
          <p14:tracePt t="366669" x="7291388" y="2611438"/>
          <p14:tracePt t="366683" x="7291388" y="2563813"/>
          <p14:tracePt t="366700" x="7299325" y="2506663"/>
          <p14:tracePt t="366714" x="7327900" y="2468563"/>
          <p14:tracePt t="366732" x="7432675" y="2401888"/>
          <p14:tracePt t="366750" x="7829550" y="2336800"/>
          <p14:tracePt t="366765" x="7970838" y="2336800"/>
          <p14:tracePt t="366781" x="8113713" y="2374900"/>
          <p14:tracePt t="366798" x="8264525" y="2487613"/>
          <p14:tracePt t="366802" x="8350250" y="2544763"/>
          <p14:tracePt t="366816" x="8424863" y="2611438"/>
          <p14:tracePt t="366832" x="8501063" y="2695575"/>
          <p14:tracePt t="366848" x="8529638" y="2743200"/>
          <p14:tracePt t="366864" x="8529638" y="2800350"/>
          <p14:tracePt t="366868" x="8529638" y="2838450"/>
          <p14:tracePt t="366884" x="8472488" y="2913063"/>
          <p14:tracePt t="366898" x="8405813" y="2998788"/>
          <p14:tracePt t="366914" x="8321675" y="3084513"/>
          <p14:tracePt t="366919" x="8283575" y="3111500"/>
          <p14:tracePt t="366931" x="8235950" y="3149600"/>
          <p14:tracePt t="366935" x="8188325" y="3168650"/>
          <p14:tracePt t="366951" x="7943850" y="3206750"/>
          <p14:tracePt t="366967" x="7678738" y="3216275"/>
          <p14:tracePt t="366982" x="7461250" y="3216275"/>
          <p14:tracePt t="366986" x="7366000" y="3197225"/>
          <p14:tracePt t="366999" x="7205663" y="3159125"/>
          <p14:tracePt t="367016" x="7091363" y="3092450"/>
          <p14:tracePt t="367031" x="7016750" y="3017838"/>
          <p14:tracePt t="367048" x="6969125" y="2960688"/>
          <p14:tracePt t="367052" x="6959600" y="2941638"/>
          <p14:tracePt t="367066" x="6950075" y="2894013"/>
          <p14:tracePt t="367081" x="6950075" y="2828925"/>
          <p14:tracePt t="367101" x="6969125" y="2752725"/>
          <p14:tracePt t="367106" x="7007225" y="2705100"/>
          <p14:tracePt t="367115" x="7045325" y="2657475"/>
          <p14:tracePt t="367119" x="7081838" y="2611438"/>
          <p14:tracePt t="367124" x="7148513" y="2554288"/>
          <p14:tracePt t="367132" x="7196138" y="2506663"/>
          <p14:tracePt t="367147" x="7318375" y="2411413"/>
          <p14:tracePt t="367164" x="7451725" y="2346325"/>
          <p14:tracePt t="367169" x="7545388" y="2308225"/>
          <p14:tracePt t="367184" x="7743825" y="2289175"/>
          <p14:tracePt t="367201" x="7858125" y="2289175"/>
          <p14:tracePt t="367215" x="7943850" y="2336800"/>
          <p14:tracePt t="367235" x="7999413" y="2420938"/>
          <p14:tracePt t="367249" x="8056563" y="2487613"/>
          <p14:tracePt t="367276" x="8094663" y="2582863"/>
          <p14:tracePt t="367280" x="8094663" y="2601913"/>
          <p14:tracePt t="367287" x="8094663" y="2628900"/>
          <p14:tracePt t="367298" x="8094663" y="2647950"/>
          <p14:tracePt t="367301" x="8094663" y="2667000"/>
          <p14:tracePt t="367319" x="8085138" y="2724150"/>
          <p14:tracePt t="367332" x="8066088" y="2771775"/>
          <p14:tracePt t="367348" x="8027988" y="2809875"/>
          <p14:tracePt t="367351" x="8008938" y="2838450"/>
          <p14:tracePt t="367366" x="7970838" y="2857500"/>
          <p14:tracePt t="367370" x="7924800" y="2884488"/>
          <p14:tracePt t="367385" x="7716838" y="2894013"/>
          <p14:tracePt t="367398" x="7573963" y="2894013"/>
          <p14:tracePt t="367414" x="7489825" y="2874963"/>
          <p14:tracePt t="367432" x="7385050" y="2819400"/>
          <p14:tracePt t="367449" x="7346950" y="2790825"/>
          <p14:tracePt t="367466" x="7318375" y="2752725"/>
          <p14:tracePt t="367470" x="7318375" y="2714625"/>
          <p14:tracePt t="367485" x="7318375" y="2667000"/>
          <p14:tracePt t="367500" x="7356475" y="2628900"/>
          <p14:tracePt t="367506" x="7375525" y="2601913"/>
          <p14:tracePt t="367517" x="7423150" y="2563813"/>
          <p14:tracePt t="367520" x="7508875" y="2506663"/>
          <p14:tracePt t="367531" x="7640638" y="2459038"/>
          <p14:tracePt t="367548" x="7951788" y="2401888"/>
          <p14:tracePt t="367551" x="8047038" y="2384425"/>
          <p14:tracePt t="367567" x="8207375" y="2374900"/>
          <p14:tracePt t="367572" x="8340725" y="2374900"/>
          <p14:tracePt t="367581" x="8453438" y="2374900"/>
          <p14:tracePt t="367598" x="8596313" y="2384425"/>
          <p14:tracePt t="367601" x="8632825" y="2401888"/>
          <p14:tracePt t="367617" x="8699500" y="2420938"/>
          <p14:tracePt t="367632" x="8728075" y="2439988"/>
          <p14:tracePt t="367648" x="8747125" y="2449513"/>
          <p14:tracePt t="367665" x="8747125" y="2468563"/>
          <p14:tracePt t="367669" x="8747125" y="2478088"/>
          <p14:tracePt t="367683" x="8747125" y="2516188"/>
          <p14:tracePt t="367698" x="8737600" y="2554288"/>
          <p14:tracePt t="367717" x="8651875" y="2592388"/>
          <p14:tracePt t="367719" x="8604250" y="2620963"/>
          <p14:tracePt t="367735" x="8462963" y="2686050"/>
          <p14:tracePt t="367751" x="8369300" y="2733675"/>
          <p14:tracePt t="367765" x="8302625" y="2752725"/>
          <p14:tracePt t="367782" x="8274050" y="2752725"/>
          <p14:tracePt t="367785" x="8264525" y="2752725"/>
          <p14:tracePt t="367801" x="8255000" y="2752725"/>
          <p14:tracePt t="367817" x="8235950" y="2752725"/>
          <p14:tracePt t="367831" x="8216900" y="2733675"/>
          <p14:tracePt t="367847" x="8216900" y="2724150"/>
          <p14:tracePt t="367867" x="8226425" y="2638425"/>
          <p14:tracePt t="367882" x="8245475" y="2592388"/>
          <p14:tracePt t="367898" x="8274050" y="2525713"/>
          <p14:tracePt t="367915" x="8293100" y="2478088"/>
          <p14:tracePt t="367918" x="8302625" y="2459038"/>
          <p14:tracePt t="367933" x="8331200" y="2401888"/>
          <p14:tracePt t="367949" x="8359775" y="2355850"/>
          <p14:tracePt t="367965" x="8386763" y="2317750"/>
          <p14:tracePt t="367981" x="8405813" y="2298700"/>
          <p14:tracePt t="367985" x="8424863" y="2279650"/>
          <p14:tracePt t="368000" x="8434388" y="2270125"/>
          <p14:tracePt t="368015" x="8434388" y="2260600"/>
          <p14:tracePt t="368044" x="8434388" y="2251075"/>
          <p14:tracePt t="368139" x="8415338" y="2251075"/>
          <p14:tracePt t="368225" x="8415338" y="2260600"/>
          <p14:tracePt t="368237" x="8415338" y="2270125"/>
          <p14:tracePt t="368252" x="8415338" y="2289175"/>
          <p14:tracePt t="368278" x="8415338" y="2298700"/>
          <p14:tracePt t="368302" x="8415338" y="2308225"/>
          <p14:tracePt t="368307" x="8415338" y="2317750"/>
          <p14:tracePt t="368321" x="8415338" y="2327275"/>
          <p14:tracePt t="368334" x="8415338" y="2346325"/>
          <p14:tracePt t="368337" x="8415338" y="2355850"/>
          <p14:tracePt t="368347" x="8415338" y="2374900"/>
          <p14:tracePt t="369821" x="8424863" y="2374900"/>
          <p14:tracePt t="369840" x="8434388" y="2374900"/>
          <p14:tracePt t="369852" x="8443913" y="2374900"/>
          <p14:tracePt t="369863" x="8453438" y="2374900"/>
          <p14:tracePt t="369884" x="8462963" y="2374900"/>
          <p14:tracePt t="369892" x="8472488" y="2374900"/>
          <p14:tracePt t="369902" x="8491538" y="2374900"/>
          <p14:tracePt t="369916" x="8501063" y="2374900"/>
          <p14:tracePt t="369924" x="8510588" y="2374900"/>
          <p14:tracePt t="369939" x="8520113" y="2374900"/>
          <p14:tracePt t="369950" x="8529638" y="2374900"/>
          <p14:tracePt t="369969" x="8596313" y="2374900"/>
          <p14:tracePt t="369985" x="8642350" y="2374900"/>
          <p14:tracePt t="369990" x="8689975" y="2384425"/>
          <p14:tracePt t="369999" x="8718550" y="2384425"/>
          <p14:tracePt t="370016" x="8756650" y="2401888"/>
          <p14:tracePt t="370034" x="8831263" y="2430463"/>
          <p14:tracePt t="370050" x="8850313" y="2449513"/>
          <p14:tracePt t="370066" x="8878888" y="2478088"/>
          <p14:tracePt t="370084" x="8897938" y="2497138"/>
          <p14:tracePt t="370088" x="8907463" y="2506663"/>
          <p14:tracePt t="370101" x="8926513" y="2516188"/>
          <p14:tracePt t="370117" x="8936038" y="2535238"/>
          <p14:tracePt t="370132" x="8936038" y="2563813"/>
          <p14:tracePt t="370148" x="8945563" y="2573338"/>
          <p14:tracePt t="370152" x="8945563" y="2582863"/>
          <p14:tracePt t="370167" x="8945563" y="2601913"/>
          <p14:tracePt t="370173" x="8945563" y="2611438"/>
          <p14:tracePt t="370181" x="8955088" y="2620963"/>
          <p14:tracePt t="370198" x="8955088" y="2638425"/>
          <p14:tracePt t="370203" x="8955088" y="2647950"/>
          <p14:tracePt t="370215" x="8955088" y="2657475"/>
          <p14:tracePt t="370219" x="8955088" y="2667000"/>
          <p14:tracePt t="370235" x="8955088" y="2686050"/>
          <p14:tracePt t="370249" x="8955088" y="2695575"/>
          <p14:tracePt t="370265" x="8955088" y="2714625"/>
          <p14:tracePt t="370269" x="8955088" y="2733675"/>
          <p14:tracePt t="370281" x="8955088" y="2743200"/>
          <p14:tracePt t="370299" x="8955088" y="2752725"/>
          <p14:tracePt t="370315" x="8955088" y="2762250"/>
          <p14:tracePt t="370344" x="8955088" y="2771775"/>
          <p14:tracePt t="370357" x="8955088" y="2781300"/>
          <p14:tracePt t="370364" x="8945563" y="2781300"/>
          <p14:tracePt t="370381" x="8936038" y="2800350"/>
          <p14:tracePt t="370397" x="8916988" y="2819400"/>
          <p14:tracePt t="370401" x="8907463" y="2828925"/>
          <p14:tracePt t="370426" x="8869363" y="2857500"/>
          <p14:tracePt t="370431" x="8850313" y="2865438"/>
          <p14:tracePt t="370439" x="8840788" y="2874963"/>
          <p14:tracePt t="370447" x="8840788" y="2884488"/>
          <p14:tracePt t="370465" x="8813800" y="2903538"/>
          <p14:tracePt t="370470" x="8804275" y="2913063"/>
          <p14:tracePt t="370473" x="8785225" y="2922588"/>
          <p14:tracePt t="370481" x="8775700" y="2932113"/>
          <p14:tracePt t="370499" x="8756650" y="2951163"/>
          <p14:tracePt t="370517" x="8747125" y="2970213"/>
          <p14:tracePt t="370521" x="8737600" y="2979738"/>
          <p14:tracePt t="370525" x="8728075" y="2989263"/>
          <p14:tracePt t="370533" x="8718550" y="2998788"/>
          <p14:tracePt t="370548" x="8689975" y="3017838"/>
          <p14:tracePt t="370566" x="8670925" y="3046413"/>
          <p14:tracePt t="370581" x="8661400" y="3074988"/>
          <p14:tracePt t="370584" x="8651875" y="3084513"/>
          <p14:tracePt t="370600" x="8632825" y="3101975"/>
          <p14:tracePt t="370615" x="8604250" y="3121025"/>
          <p14:tracePt t="370631" x="8596313" y="3130550"/>
          <p14:tracePt t="370649" x="8577263" y="3159125"/>
          <p14:tracePt t="370653" x="8567738" y="3168650"/>
          <p14:tracePt t="370667" x="8548688" y="3187700"/>
          <p14:tracePt t="370681" x="8529638" y="3206750"/>
          <p14:tracePt t="370698" x="8510588" y="3216275"/>
          <p14:tracePt t="370702" x="8501063" y="3225800"/>
          <p14:tracePt t="370715" x="8491538" y="3244850"/>
          <p14:tracePt t="370718" x="8482013" y="3254375"/>
          <p14:tracePt t="370734" x="8472488" y="3273425"/>
          <p14:tracePt t="371849" x="8462963" y="3273425"/>
          <p14:tracePt t="371855" x="8453438" y="3292475"/>
          <p14:tracePt t="371864" x="8443913" y="3302000"/>
          <p14:tracePt t="371881" x="8424863" y="3328988"/>
          <p14:tracePt t="371885" x="8415338" y="3338513"/>
          <p14:tracePt t="371908" x="8396288" y="3357563"/>
          <p14:tracePt t="371911" x="8386763" y="3367088"/>
          <p14:tracePt t="371915" x="8386763" y="3376613"/>
          <p14:tracePt t="371921" x="8386763" y="3386138"/>
          <p14:tracePt t="371932" x="8386763" y="3395663"/>
          <p14:tracePt t="371936" x="8386763" y="3405188"/>
          <p14:tracePt t="372004" x="8405813" y="3405188"/>
          <p14:tracePt t="372011" x="8424863" y="3405188"/>
          <p14:tracePt t="372018" x="8443913" y="3405188"/>
          <p14:tracePt t="372033" x="8472488" y="3405188"/>
          <p14:tracePt t="372049" x="8501063" y="3405188"/>
          <p14:tracePt t="372065" x="8510588" y="3405188"/>
          <p14:tracePt t="372069" x="8520113" y="3405188"/>
          <p14:tracePt t="372084" x="8529638" y="3414713"/>
          <p14:tracePt t="372098" x="8548688" y="3414713"/>
          <p14:tracePt t="372116" x="8548688" y="3433763"/>
          <p14:tracePt t="372131" x="8548688" y="3443288"/>
          <p14:tracePt t="372150" x="8548688" y="3462338"/>
          <p14:tracePt t="372167" x="8548688" y="3481388"/>
          <p14:tracePt t="372208" x="8548688" y="3490913"/>
          <p14:tracePt t="372222" x="8548688" y="3500438"/>
          <p14:tracePt t="373312" x="8529638" y="3500438"/>
          <p14:tracePt t="373318" x="8501063" y="3500438"/>
          <p14:tracePt t="373335" x="8453438" y="3500438"/>
          <p14:tracePt t="373350" x="8424863" y="3500438"/>
          <p14:tracePt t="373365" x="8405813" y="3500438"/>
          <p14:tracePt t="373368" x="8396288" y="3500438"/>
          <p14:tracePt t="373384" x="8386763" y="3500438"/>
          <p14:tracePt t="373399" x="8359775" y="3500438"/>
          <p14:tracePt t="373415" x="8340725" y="3500438"/>
          <p14:tracePt t="374685" x="8350250" y="3500438"/>
          <p14:tracePt t="374695" x="8369300" y="3500438"/>
          <p14:tracePt t="374703" x="8378825" y="3500438"/>
          <p14:tracePt t="374715" x="8396288" y="3500438"/>
          <p14:tracePt t="374731" x="8434388" y="3481388"/>
          <p14:tracePt t="374735" x="8453438" y="3471863"/>
          <p14:tracePt t="374748" x="8472488" y="3452813"/>
          <p14:tracePt t="374750" x="8510588" y="3405188"/>
          <p14:tracePt t="374766" x="8604250" y="3328988"/>
          <p14:tracePt t="374781" x="8728075" y="3244850"/>
          <p14:tracePt t="374798" x="8821738" y="3197225"/>
          <p14:tracePt t="374801" x="8850313" y="3187700"/>
          <p14:tracePt t="374816" x="8897938" y="3168650"/>
          <p14:tracePt t="374834" x="8926513" y="3168650"/>
          <p14:tracePt t="374848" x="8945563" y="3168650"/>
          <p14:tracePt t="374853" x="8955088" y="3168650"/>
          <p14:tracePt t="375503" x="8945563" y="3168650"/>
          <p14:tracePt t="375519" x="8926513" y="3206750"/>
          <p14:tracePt t="375528" x="8916988" y="3216275"/>
          <p14:tracePt t="375545" x="8897938" y="3254375"/>
          <p14:tracePt t="375552" x="8878888" y="3263900"/>
          <p14:tracePt t="393031" x="8869363" y="3263900"/>
          <p14:tracePt t="393039" x="8859838" y="3263900"/>
          <p14:tracePt t="393047" x="8850313" y="3263900"/>
          <p14:tracePt t="393051" x="8840788" y="3263900"/>
          <p14:tracePt t="393065" x="8831263" y="3263900"/>
          <p14:tracePt t="393082" x="8813800" y="3263900"/>
          <p14:tracePt t="393175" x="8821738" y="3263900"/>
          <p14:tracePt t="393199" x="8831263" y="3263900"/>
          <p14:tracePt t="393214" x="8840788" y="3263900"/>
          <p14:tracePt t="393235" x="8850313" y="3263900"/>
          <p14:tracePt t="393271" x="8859838" y="3263900"/>
          <p14:tracePt t="393289" x="8859838" y="3273425"/>
          <p14:tracePt t="393306" x="8859838" y="3292475"/>
          <p14:tracePt t="393320" x="8869363" y="3311525"/>
          <p14:tracePt t="393337" x="8878888" y="3328988"/>
          <p14:tracePt t="393352" x="8888413" y="3405188"/>
          <p14:tracePt t="393367" x="8897938" y="3452813"/>
          <p14:tracePt t="393373" x="8907463" y="3471863"/>
          <p14:tracePt t="393382" x="8916988" y="3490913"/>
          <p14:tracePt t="393399" x="8926513" y="3538538"/>
          <p14:tracePt t="393405" x="8936038" y="3584575"/>
          <p14:tracePt t="393417" x="8936038" y="3613150"/>
          <p14:tracePt t="393421" x="8936038" y="3641725"/>
          <p14:tracePt t="393424" x="8936038" y="3689350"/>
          <p14:tracePt t="393433" x="8936038" y="3717925"/>
          <p14:tracePt t="393449" x="8936038" y="3765550"/>
          <p14:tracePt t="393464" x="8936038" y="3802063"/>
          <p14:tracePt t="393483" x="8936038" y="3830638"/>
          <p14:tracePt t="393501" x="8926513" y="3859213"/>
          <p14:tracePt t="393515" x="8916988" y="3878263"/>
          <p14:tracePt t="393531" x="8907463" y="3897313"/>
          <p14:tracePt t="393547" x="8897938" y="3906838"/>
          <p14:tracePt t="393550" x="8897938" y="3916363"/>
          <p14:tracePt t="393565" x="8878888" y="3944938"/>
          <p14:tracePt t="393587" x="8878888" y="3954463"/>
          <p14:tracePt t="393602" x="8869363" y="3954463"/>
          <p14:tracePt t="393675" x="8859838" y="3954463"/>
          <p14:tracePt t="393689" x="8850313" y="3954463"/>
          <p14:tracePt t="393697" x="8840788" y="3954463"/>
          <p14:tracePt t="393706" x="8831263" y="3954463"/>
          <p14:tracePt t="393715" x="8821738" y="3954463"/>
          <p14:tracePt t="393734" x="8794750" y="3954463"/>
          <p14:tracePt t="393752" x="8775700" y="3954463"/>
          <p14:tracePt t="393764" x="8756650" y="3963988"/>
          <p14:tracePt t="393780" x="8737600" y="3963988"/>
          <p14:tracePt t="393784" x="8699500" y="3973513"/>
          <p14:tracePt t="393799" x="8670925" y="3983038"/>
          <p14:tracePt t="393815" x="8651875" y="3983038"/>
          <p14:tracePt t="393832" x="8613775" y="3983038"/>
          <p14:tracePt t="393848" x="8596313" y="3983038"/>
          <p14:tracePt t="393866" x="8577263" y="3983038"/>
          <p14:tracePt t="393882" x="8558213" y="3983038"/>
          <p14:tracePt t="393898" x="8529638" y="3983038"/>
          <p14:tracePt t="394684" x="8520113" y="3973513"/>
          <p14:tracePt t="394699" x="8491538" y="3935413"/>
          <p14:tracePt t="394707" x="8472488" y="3925888"/>
          <p14:tracePt t="394714" x="8453438" y="3916363"/>
          <p14:tracePt t="394722" x="8396288" y="3897313"/>
          <p14:tracePt t="394727" x="8293100" y="3878263"/>
          <p14:tracePt t="394737" x="8197850" y="3868738"/>
          <p14:tracePt t="394748" x="7951788" y="3868738"/>
          <p14:tracePt t="394764" x="7800975" y="3925888"/>
          <p14:tracePt t="394768" x="7726363" y="3954463"/>
          <p14:tracePt t="394781" x="7640638" y="3983038"/>
          <p14:tracePt t="394784" x="7526338" y="3992563"/>
          <p14:tracePt t="394798" x="7327900" y="4019550"/>
          <p14:tracePt t="394814" x="7196138" y="4029075"/>
          <p14:tracePt t="394832" x="7100888" y="4029075"/>
          <p14:tracePt t="394835" x="7064375" y="4029075"/>
          <p14:tracePt t="394852" x="6978650" y="4019550"/>
          <p14:tracePt t="394856" x="6892925" y="4010025"/>
          <p14:tracePt t="394865" x="6780213" y="3983038"/>
          <p14:tracePt t="394881" x="6638925" y="3935413"/>
          <p14:tracePt t="394899" x="6505575" y="3887788"/>
          <p14:tracePt t="394901" x="6457950" y="3878263"/>
          <p14:tracePt t="394913" x="6402388" y="3878263"/>
          <p14:tracePt t="394916" x="6364288" y="3868738"/>
          <p14:tracePt t="394933" x="6259513" y="3849688"/>
          <p14:tracePt t="394947" x="6127750" y="3840163"/>
          <p14:tracePt t="394964" x="5986463" y="3840163"/>
          <p14:tracePt t="394968" x="5929313" y="3840163"/>
          <p14:tracePt t="394982" x="5862638" y="3868738"/>
          <p14:tracePt t="394998" x="5786438" y="3887788"/>
          <p14:tracePt t="395015" x="5740400" y="3916363"/>
          <p14:tracePt t="395018" x="5711825" y="3925888"/>
          <p14:tracePt t="395031" x="5692775" y="3935413"/>
          <p14:tracePt t="395034" x="5664200" y="3944938"/>
          <p14:tracePt t="395051" x="5616575" y="3944938"/>
          <p14:tracePt t="395065" x="5588000" y="3944938"/>
          <p14:tracePt t="395081" x="5559425" y="3944938"/>
          <p14:tracePt t="395085" x="5551488" y="3944938"/>
          <p14:tracePt t="395100" x="5522913" y="3944938"/>
          <p14:tracePt t="395117" x="5494338" y="3944938"/>
          <p14:tracePt t="395133" x="5437188" y="3954463"/>
          <p14:tracePt t="395135" x="5418138" y="3954463"/>
          <p14:tracePt t="395148" x="5399088" y="3963988"/>
          <p14:tracePt t="395166" x="5380038" y="3983038"/>
          <p14:tracePt t="395173" x="5370513" y="3983038"/>
          <p14:tracePt t="395180" x="5351463" y="3983038"/>
          <p14:tracePt t="395198" x="5334000" y="3983038"/>
          <p14:tracePt t="395214" x="5324475" y="3983038"/>
          <p14:tracePt t="395218" x="5314950" y="3983038"/>
          <p14:tracePt t="395231" x="5295900" y="3983038"/>
          <p14:tracePt t="395248" x="5276850" y="3983038"/>
          <p14:tracePt t="395264" x="5257800" y="3983038"/>
          <p14:tracePt t="395267" x="5248275" y="3983038"/>
          <p14:tracePt t="395283" x="5238750" y="3983038"/>
          <p14:tracePt t="395298" x="5229225" y="3983038"/>
          <p14:tracePt t="395315" x="5219700" y="3983038"/>
          <p14:tracePt t="395416" x="5229225" y="3983038"/>
          <p14:tracePt t="395423" x="5238750" y="3983038"/>
          <p14:tracePt t="395433" x="5257800" y="3992563"/>
          <p14:tracePt t="395437" x="5267325" y="4000500"/>
          <p14:tracePt t="395448" x="5295900" y="4010025"/>
          <p14:tracePt t="395453" x="5314950" y="4019550"/>
          <p14:tracePt t="395464" x="5334000" y="4019550"/>
          <p14:tracePt t="395468" x="5351463" y="4029075"/>
          <p14:tracePt t="395482" x="5399088" y="4038600"/>
          <p14:tracePt t="395497" x="5446713" y="4038600"/>
          <p14:tracePt t="395518" x="5541963" y="4048125"/>
          <p14:tracePt t="395532" x="5588000" y="4057650"/>
          <p14:tracePt t="395549" x="5626100" y="4067175"/>
          <p14:tracePt t="395565" x="5654675" y="4086225"/>
          <p14:tracePt t="395568" x="5683250" y="4095750"/>
          <p14:tracePt t="395580" x="5692775" y="4105275"/>
          <p14:tracePt t="395584" x="5702300" y="4105275"/>
          <p14:tracePt t="395599" x="5730875" y="4114800"/>
          <p14:tracePt t="395613" x="5786438" y="4124325"/>
          <p14:tracePt t="395633" x="5843588" y="4124325"/>
          <p14:tracePt t="395649" x="5919788" y="4133850"/>
          <p14:tracePt t="395651" x="5976938" y="4133850"/>
          <p14:tracePt t="395668" x="6032500" y="4133850"/>
          <p14:tracePt t="395682" x="6108700" y="4133850"/>
          <p14:tracePt t="395686" x="6137275" y="4133850"/>
          <p14:tracePt t="395698" x="6165850" y="4133850"/>
          <p14:tracePt t="395701" x="6211888" y="4133850"/>
          <p14:tracePt t="395716" x="6288088" y="4124325"/>
          <p14:tracePt t="395730" x="6457950" y="4095750"/>
          <p14:tracePt t="395748" x="6638925" y="4057650"/>
          <p14:tracePt t="395764" x="6780213" y="4029075"/>
          <p14:tracePt t="395767" x="6846888" y="4019550"/>
          <p14:tracePt t="395783" x="6988175" y="3992563"/>
          <p14:tracePt t="395798" x="7234238" y="3944938"/>
          <p14:tracePt t="395814" x="7526338" y="3916363"/>
          <p14:tracePt t="395831" x="7753350" y="3887788"/>
          <p14:tracePt t="395834" x="7886700" y="3878263"/>
          <p14:tracePt t="395850" x="8151813" y="3878263"/>
          <p14:tracePt t="395863" x="8321675" y="3878263"/>
          <p14:tracePt t="395884" x="8443913" y="3878263"/>
          <p14:tracePt t="395889" x="8520113" y="3878263"/>
          <p14:tracePt t="395892" x="8613775" y="3878263"/>
          <p14:tracePt t="395900" x="8689975" y="3878263"/>
          <p14:tracePt t="395917" x="8888413" y="3897313"/>
          <p14:tracePt t="395931" x="9039225" y="3897313"/>
          <p14:tracePt t="414986" x="9096375" y="2800350"/>
          <p14:tracePt t="414989" x="9086850" y="2800350"/>
          <p14:tracePt t="414998" x="9077325" y="2800350"/>
          <p14:tracePt t="415013" x="9058275" y="2800350"/>
          <p14:tracePt t="415030" x="9039225" y="2800350"/>
          <p14:tracePt t="415049" x="9039225" y="2790825"/>
          <p14:tracePt t="415065" x="9039225" y="2771775"/>
          <p14:tracePt t="415080" x="9039225" y="2762250"/>
          <p14:tracePt t="415097" x="9048750" y="2724150"/>
          <p14:tracePt t="415100" x="9067800" y="2714625"/>
          <p14:tracePt t="415115" x="9086850" y="2686050"/>
          <p14:tracePt t="415132" x="9105900" y="2667000"/>
          <p14:tracePt t="415147" x="9124950" y="2647950"/>
          <p14:tracePt t="415301" x="9067800" y="2506663"/>
          <p14:tracePt t="415305" x="8983663" y="2497138"/>
          <p14:tracePt t="415315" x="8907463" y="2478088"/>
          <p14:tracePt t="415331" x="8785225" y="2439988"/>
          <p14:tracePt t="415335" x="8747125" y="2430463"/>
          <p14:tracePt t="415347" x="8718550" y="2420938"/>
          <p14:tracePt t="415350" x="8699500" y="2411413"/>
          <p14:tracePt t="415365" x="8651875" y="2401888"/>
          <p14:tracePt t="415382" x="8632825" y="2384425"/>
          <p14:tracePt t="415397" x="8613775" y="2365375"/>
          <p14:tracePt t="415417" x="8567738" y="2308225"/>
          <p14:tracePt t="415423" x="8558213" y="2289175"/>
          <p14:tracePt t="415430" x="8548688" y="2270125"/>
          <p14:tracePt t="415448" x="8529638" y="2232025"/>
          <p14:tracePt t="415465" x="8510588" y="2212975"/>
          <p14:tracePt t="415484" x="8501063" y="2193925"/>
          <p14:tracePt t="415497" x="8472488" y="2184400"/>
          <p14:tracePt t="415515" x="8443913" y="2184400"/>
          <p14:tracePt t="415519" x="8415338" y="2184400"/>
          <p14:tracePt t="415534" x="8331200" y="2184400"/>
          <p14:tracePt t="415543" x="8274050" y="2184400"/>
          <p14:tracePt t="415550" x="8226425" y="2193925"/>
          <p14:tracePt t="415564" x="8169275" y="2212975"/>
          <p14:tracePt t="415583" x="8132763" y="2232025"/>
          <p14:tracePt t="415586" x="8123238" y="2241550"/>
          <p14:tracePt t="415597" x="8104188" y="2251075"/>
          <p14:tracePt t="415600" x="8094663" y="2270125"/>
          <p14:tracePt t="415615" x="8056563" y="2289175"/>
          <p14:tracePt t="415631" x="8018463" y="2308225"/>
          <p14:tracePt t="415647" x="7951788" y="2327275"/>
          <p14:tracePt t="415652" x="7924800" y="2346325"/>
          <p14:tracePt t="415665" x="7886700" y="2355850"/>
          <p14:tracePt t="415668" x="7858125" y="2374900"/>
          <p14:tracePt t="415673" x="7839075" y="2374900"/>
          <p14:tracePt t="415681" x="7820025" y="2374900"/>
          <p14:tracePt t="415698" x="7810500" y="2384425"/>
          <p14:tracePt t="415715" x="7781925" y="2384425"/>
          <p14:tracePt t="415732" x="7762875" y="2384425"/>
          <p14:tracePt t="415749" x="7753350" y="2384425"/>
          <p14:tracePt t="415770" x="7772400" y="2384425"/>
          <p14:tracePt t="415781" x="7820025" y="2384425"/>
          <p14:tracePt t="415799" x="7905750" y="2384425"/>
          <p14:tracePt t="415815" x="7943850" y="2384425"/>
          <p14:tracePt t="415830" x="7961313" y="2384425"/>
          <p14:tracePt t="415846" x="7980363" y="2384425"/>
          <p14:tracePt t="415865" x="7989888" y="2384425"/>
          <p14:tracePt t="415893" x="7999413" y="2384425"/>
          <p14:tracePt t="415908" x="8008938" y="2384425"/>
          <p14:tracePt t="415916" x="8018463" y="2384425"/>
          <p14:tracePt t="415931" x="8027988" y="2393950"/>
          <p14:tracePt t="415947" x="8047038" y="2401888"/>
          <p14:tracePt t="415965" x="8094663" y="2420938"/>
          <p14:tracePt t="415969" x="8113713" y="2430463"/>
          <p14:tracePt t="415981" x="8169275" y="2478088"/>
          <p14:tracePt t="415996" x="8207375" y="2506663"/>
          <p14:tracePt t="416023" x="8264525" y="2544763"/>
          <p14:tracePt t="416033" x="8283575" y="2563813"/>
          <p14:tracePt t="416034" x="8302625" y="2573338"/>
          <p14:tracePt t="416049" x="8331200" y="2592388"/>
          <p14:tracePt t="416066" x="8378825" y="2611438"/>
          <p14:tracePt t="416069" x="8405813" y="2620963"/>
          <p14:tracePt t="416080" x="8424863" y="2638425"/>
          <p14:tracePt t="416097" x="8482013" y="2686050"/>
          <p14:tracePt t="416100" x="8501063" y="2695575"/>
          <p14:tracePt t="416117" x="8539163" y="2733675"/>
          <p14:tracePt t="416130" x="8567738" y="2752725"/>
          <p14:tracePt t="416147" x="8577263" y="2771775"/>
          <p14:tracePt t="416151" x="8577263" y="2790825"/>
          <p14:tracePt t="416166" x="8577263" y="2819400"/>
          <p14:tracePt t="416182" x="8577263" y="2865438"/>
          <p14:tracePt t="416198" x="8577263" y="2903538"/>
          <p14:tracePt t="416202" x="8577263" y="2922588"/>
          <p14:tracePt t="416214" x="8577263" y="2941638"/>
          <p14:tracePt t="416217" x="8577263" y="2979738"/>
          <p14:tracePt t="416232" x="8577263" y="3046413"/>
          <p14:tracePt t="416248" x="8577263" y="3111500"/>
          <p14:tracePt t="416264" x="8577263" y="3187700"/>
          <p14:tracePt t="416268" x="8577263" y="3206750"/>
          <p14:tracePt t="416281" x="8577263" y="3225800"/>
          <p14:tracePt t="416286" x="8577263" y="3244850"/>
          <p14:tracePt t="416302" x="8577263" y="3282950"/>
          <p14:tracePt t="416314" x="8577263" y="3302000"/>
          <p14:tracePt t="416332" x="8558213" y="3319463"/>
          <p14:tracePt t="416349" x="8548688" y="3338513"/>
          <p14:tracePt t="416364" x="8548688" y="3367088"/>
          <p14:tracePt t="416380" x="8548688" y="3386138"/>
          <p14:tracePt t="416397" x="8539163" y="3395663"/>
          <p14:tracePt t="416415" x="8529638" y="3405188"/>
          <p14:tracePt t="416430" x="8529638" y="3414713"/>
          <p14:tracePt t="416526" x="8529638" y="3405188"/>
          <p14:tracePt t="416532" x="8529638" y="3395663"/>
          <p14:tracePt t="416547" x="8558213" y="3338513"/>
          <p14:tracePt t="416564" x="8623300" y="3187700"/>
          <p14:tracePt t="416581" x="8670925" y="3027363"/>
          <p14:tracePt t="416585" x="8689975" y="2979738"/>
          <p14:tracePt t="416601" x="8718550" y="2884488"/>
          <p14:tracePt t="416617" x="8737600" y="2847975"/>
          <p14:tracePt t="416632" x="8737600" y="2800350"/>
          <p14:tracePt t="416635" x="8737600" y="2781300"/>
          <p14:tracePt t="416647" x="8737600" y="2762250"/>
          <p14:tracePt t="416650" x="8728075" y="2733675"/>
          <p14:tracePt t="416665" x="8699500" y="2686050"/>
          <p14:tracePt t="416682" x="8661400" y="2620963"/>
          <p14:tracePt t="416697" x="8613775" y="2563813"/>
          <p14:tracePt t="416714" x="8520113" y="2478088"/>
          <p14:tracePt t="416717" x="8434388" y="2430463"/>
          <p14:tracePt t="416732" x="8321675" y="2336800"/>
          <p14:tracePt t="416747" x="8255000" y="2308225"/>
          <p14:tracePt t="416764" x="8207375" y="2289175"/>
          <p14:tracePt t="416768" x="8188325" y="2279650"/>
          <p14:tracePt t="416783" x="8169275" y="2270125"/>
          <p14:tracePt t="416789" x="8161338" y="2270125"/>
          <p14:tracePt t="416797" x="8151813" y="2270125"/>
          <p14:tracePt t="416814" x="8123238" y="2251075"/>
          <p14:tracePt t="416818" x="8113713" y="2251075"/>
          <p14:tracePt t="416835" x="8104188" y="2241550"/>
          <p14:tracePt t="416852" x="8094663" y="2241550"/>
          <p14:tracePt t="416866" x="8085138" y="2241550"/>
          <p14:tracePt t="416882" x="8075613" y="2222500"/>
          <p14:tracePt t="416899" x="8075613" y="2203450"/>
          <p14:tracePt t="416914" x="8066088" y="2203450"/>
          <p14:tracePt t="416984" x="8085138" y="2203450"/>
          <p14:tracePt t="416999" x="8161338" y="2203450"/>
          <p14:tracePt t="417009" x="8226425" y="2222500"/>
          <p14:tracePt t="417016" x="8321675" y="2232025"/>
          <p14:tracePt t="417021" x="8369300" y="2260600"/>
          <p14:tracePt t="417026" x="8434388" y="2298700"/>
          <p14:tracePt t="417034" x="8462963" y="2317750"/>
          <p14:tracePt t="417050" x="8548688" y="2384425"/>
          <p14:tracePt t="417065" x="8596313" y="2468563"/>
          <p14:tracePt t="417071" x="8613775" y="2497138"/>
          <p14:tracePt t="417076" x="8651875" y="2544763"/>
          <p14:tracePt t="417087" x="8670925" y="2573338"/>
          <p14:tracePt t="417100" x="8689975" y="2628900"/>
          <p14:tracePt t="417118" x="8709025" y="2686050"/>
          <p14:tracePt t="417121" x="8718550" y="2724150"/>
          <p14:tracePt t="417133" x="8728075" y="2762250"/>
          <p14:tracePt t="417137" x="8728075" y="2809875"/>
          <p14:tracePt t="417141" x="8728075" y="2894013"/>
          <p14:tracePt t="417150" x="8728075" y="2970213"/>
          <p14:tracePt t="417165" x="8689975" y="3149600"/>
          <p14:tracePt t="417182" x="8661400" y="3225800"/>
          <p14:tracePt t="417197" x="8642350" y="3292475"/>
          <p14:tracePt t="417200" x="8623300" y="3311525"/>
          <p14:tracePt t="417216" x="8604250" y="3328988"/>
          <p14:tracePt t="417232" x="8586788" y="3348038"/>
          <p14:tracePt t="417248" x="8577263" y="3367088"/>
          <p14:tracePt t="417252" x="8567738" y="3376613"/>
          <p14:tracePt t="417264" x="8558213" y="3386138"/>
          <p14:tracePt t="417267" x="8548688" y="3395663"/>
          <p14:tracePt t="417282" x="8529638" y="3395663"/>
          <p14:tracePt t="417298" x="8510588" y="3395663"/>
          <p14:tracePt t="417316" x="8491538" y="3395663"/>
          <p14:tracePt t="417320" x="8482013" y="3395663"/>
          <p14:tracePt t="417331" x="8472488" y="3395663"/>
          <p14:tracePt t="417351" x="8472488" y="3376613"/>
          <p14:tracePt t="417364" x="8472488" y="3328988"/>
          <p14:tracePt t="417381" x="8491538" y="3254375"/>
          <p14:tracePt t="417385" x="8520113" y="3187700"/>
          <p14:tracePt t="417399" x="8548688" y="3111500"/>
          <p14:tracePt t="417402" x="8558213" y="3046413"/>
          <p14:tracePt t="417417" x="8604250" y="2932113"/>
          <p14:tracePt t="417433" x="8623300" y="2874963"/>
          <p14:tracePt t="417435" x="8632825" y="2847975"/>
          <p14:tracePt t="417448" x="8642350" y="2828925"/>
          <p14:tracePt t="417451" x="8642350" y="2790825"/>
          <p14:tracePt t="417464" x="8642350" y="2724150"/>
          <p14:tracePt t="417483" x="8642350" y="2647950"/>
          <p14:tracePt t="417497" x="8642350" y="2582863"/>
          <p14:tracePt t="417514" x="8613775" y="2535238"/>
          <p14:tracePt t="417518" x="8567738" y="2516188"/>
          <p14:tracePt t="417532" x="8434388" y="2430463"/>
          <p14:tracePt t="417547" x="8274050" y="2374900"/>
          <p14:tracePt t="417565" x="8169275" y="2355850"/>
          <p14:tracePt t="417567" x="8132763" y="2346325"/>
          <p14:tracePt t="417583" x="8066088" y="2346325"/>
          <p14:tracePt t="417599" x="8027988" y="2346325"/>
          <p14:tracePt t="417615" x="8008938" y="2346325"/>
          <p14:tracePt t="417644" x="7970838" y="2346325"/>
          <p14:tracePt t="417649" x="7961313" y="2346325"/>
          <p14:tracePt t="417662" x="7951788" y="2346325"/>
          <p14:tracePt t="417729" x="7943850" y="2346325"/>
          <p14:tracePt t="417758" x="7943850" y="2336800"/>
          <p14:tracePt t="417781" x="7943850" y="2327275"/>
          <p14:tracePt t="417788" x="7961313" y="2317750"/>
          <p14:tracePt t="417796" x="7980363" y="2317750"/>
          <p14:tracePt t="417815" x="8027988" y="2308225"/>
          <p14:tracePt t="417817" x="8056563" y="2308225"/>
          <p14:tracePt t="417832" x="8142288" y="2308225"/>
          <p14:tracePt t="417848" x="8245475" y="2327275"/>
          <p14:tracePt t="417864" x="8340725" y="2355850"/>
          <p14:tracePt t="417868" x="8369300" y="2384425"/>
          <p14:tracePt t="417880" x="8405813" y="2411413"/>
          <p14:tracePt t="417884" x="8434388" y="2430463"/>
          <p14:tracePt t="417899" x="8491538" y="2497138"/>
          <p14:tracePt t="417905" x="8510588" y="2544763"/>
          <p14:tracePt t="417914" x="8548688" y="2573338"/>
          <p14:tracePt t="417931" x="8577263" y="2628900"/>
          <p14:tracePt t="417935" x="8596313" y="2657475"/>
          <p14:tracePt t="417950" x="8623300" y="2686050"/>
          <p14:tracePt t="417953" x="8642350" y="2714625"/>
          <p14:tracePt t="417957" x="8670925" y="2752725"/>
          <p14:tracePt t="417966" x="8699500" y="2781300"/>
          <p14:tracePt t="417982" x="8718550" y="2828925"/>
          <p14:tracePt t="417997" x="8737600" y="2894013"/>
          <p14:tracePt t="418013" x="8737600" y="2941638"/>
          <p14:tracePt t="418017" x="8737600" y="2979738"/>
          <p14:tracePt t="418030" x="8737600" y="3046413"/>
          <p14:tracePt t="418048" x="8709025" y="3121025"/>
          <p14:tracePt t="418065" x="8670925" y="3168650"/>
          <p14:tracePt t="418069" x="8651875" y="3187700"/>
          <p14:tracePt t="418082" x="8623300" y="3225800"/>
          <p14:tracePt t="418099" x="8596313" y="3244850"/>
          <p14:tracePt t="418114" x="8577263" y="3273425"/>
          <p14:tracePt t="418118" x="8567738" y="3282950"/>
          <p14:tracePt t="418132" x="8548688" y="3292475"/>
          <p14:tracePt t="418148" x="8529638" y="3302000"/>
          <p14:tracePt t="418165" x="8510588" y="3302000"/>
          <p14:tracePt t="418181" x="8491538" y="3302000"/>
          <p14:tracePt t="418207" x="8491538" y="3292475"/>
          <p14:tracePt t="418214" x="8491538" y="3263900"/>
          <p14:tracePt t="418231" x="8529638" y="3159125"/>
          <p14:tracePt t="418247" x="8632825" y="2951163"/>
          <p14:tracePt t="418251" x="8661400" y="2884488"/>
          <p14:tracePt t="418265" x="8680450" y="2790825"/>
          <p14:tracePt t="418280" x="8699500" y="2743200"/>
          <p14:tracePt t="418322" x="8747125" y="2592388"/>
          <p14:tracePt t="418326" x="8747125" y="2554288"/>
          <p14:tracePt t="418330" x="8747125" y="2525713"/>
          <p14:tracePt t="418347" x="8718550" y="2487613"/>
          <p14:tracePt t="418366" x="8680450" y="2420938"/>
          <p14:tracePt t="418370" x="8632825" y="2401888"/>
          <p14:tracePt t="418374" x="8558213" y="2374900"/>
          <p14:tracePt t="418384" x="8453438" y="2346325"/>
          <p14:tracePt t="418398" x="8312150" y="2317750"/>
          <p14:tracePt t="418415" x="8255000" y="2308225"/>
          <p14:tracePt t="418431" x="8197850" y="2308225"/>
          <p14:tracePt t="418435" x="8188325" y="2308225"/>
          <p14:tracePt t="418447" x="8169275" y="2308225"/>
          <p14:tracePt t="418452" x="8161338" y="2308225"/>
          <p14:tracePt t="418468" x="8132763" y="2317750"/>
          <p14:tracePt t="418481" x="8113713" y="2327275"/>
          <p14:tracePt t="418498" x="8104188" y="2336800"/>
          <p14:tracePt t="418501" x="8094663" y="2346325"/>
          <p14:tracePt t="418517" x="8085138" y="2346325"/>
          <p14:tracePt t="418589" x="8075613" y="2346325"/>
          <p14:tracePt t="418698" x="8075613" y="2355850"/>
          <p14:tracePt t="418707" x="8085138" y="2355850"/>
          <p14:tracePt t="418715" x="8113713" y="2365375"/>
          <p14:tracePt t="418735" x="8350250" y="2420938"/>
          <p14:tracePt t="418747" x="8453438" y="2449513"/>
          <p14:tracePt t="418751" x="8510588" y="2459038"/>
          <p14:tracePt t="418766" x="8604250" y="2497138"/>
          <p14:tracePt t="418781" x="8651875" y="2516188"/>
          <p14:tracePt t="418797" x="8689975" y="2544763"/>
          <p14:tracePt t="418814" x="8699500" y="2563813"/>
          <p14:tracePt t="418817" x="8709025" y="2573338"/>
          <p14:tracePt t="418834" x="8728075" y="2592388"/>
          <p14:tracePt t="418847" x="8747125" y="2601913"/>
          <p14:tracePt t="418864" x="8775700" y="2628900"/>
          <p14:tracePt t="418868" x="8775700" y="2638425"/>
          <p14:tracePt t="418880" x="8785225" y="2657475"/>
          <p14:tracePt t="418883" x="8794750" y="2676525"/>
          <p14:tracePt t="418898" x="8813800" y="2714625"/>
          <p14:tracePt t="418914" x="8813800" y="2743200"/>
          <p14:tracePt t="418919" x="8813800" y="2781300"/>
          <p14:tracePt t="418931" x="8813800" y="2809875"/>
          <p14:tracePt t="418935" x="8813800" y="2828925"/>
          <p14:tracePt t="418951" x="8804275" y="2865438"/>
          <p14:tracePt t="418955" x="8794750" y="2884488"/>
          <p14:tracePt t="418964" x="8785225" y="2903538"/>
          <p14:tracePt t="418982" x="8747125" y="2922588"/>
          <p14:tracePt t="418985" x="8728075" y="2932113"/>
          <p14:tracePt t="419000" x="8670925" y="2951163"/>
          <p14:tracePt t="419016" x="8577263" y="2951163"/>
          <p14:tracePt t="419030" x="8529638" y="2951163"/>
          <p14:tracePt t="419047" x="8520113" y="2951163"/>
          <p14:tracePt t="419063" x="8501063" y="2951163"/>
          <p14:tracePt t="419067" x="8491538" y="2951163"/>
          <p14:tracePt t="419124" x="8510588" y="2951163"/>
          <p14:tracePt t="419132" x="8529638" y="2941638"/>
          <p14:tracePt t="419139" x="8558213" y="2941638"/>
          <p14:tracePt t="419147" x="8586788" y="2932113"/>
          <p14:tracePt t="419164" x="8623300" y="2932113"/>
          <p14:tracePt t="419182" x="8670925" y="2932113"/>
          <p14:tracePt t="419187" x="8689975" y="2932113"/>
          <p14:tracePt t="419190" x="8699500" y="2932113"/>
          <p14:tracePt t="419197" x="8709025" y="2932113"/>
          <p14:tracePt t="419215" x="8718550" y="2941638"/>
          <p14:tracePt t="419232" x="8718550" y="2951163"/>
          <p14:tracePt t="419234" x="8718550" y="2960688"/>
          <p14:tracePt t="419250" x="8718550" y="2998788"/>
          <p14:tracePt t="419267" x="8718550" y="3027363"/>
          <p14:tracePt t="419281" x="8718550" y="3036888"/>
          <p14:tracePt t="419296" x="8699500" y="3055938"/>
          <p14:tracePt t="419315" x="8680450" y="3092450"/>
          <p14:tracePt t="419331" x="8661400" y="3101975"/>
          <p14:tracePt t="419347" x="8623300" y="3121025"/>
          <p14:tracePt t="419364" x="8586788" y="3140075"/>
          <p14:tracePt t="419367" x="8539163" y="3149600"/>
          <p14:tracePt t="419382" x="8482013" y="3187700"/>
          <p14:tracePt t="419400" x="8424863" y="3197225"/>
          <p14:tracePt t="419413" x="8396288" y="3206750"/>
          <p14:tracePt t="419431" x="8386763" y="3216275"/>
          <p14:tracePt t="419436" x="8378825" y="3216275"/>
          <p14:tracePt t="419440" x="8369300" y="3216275"/>
          <p14:tracePt t="419449" x="8350250" y="3216275"/>
          <p14:tracePt t="419515" x="8359775" y="3216275"/>
          <p14:tracePt t="419522" x="8369300" y="3206750"/>
          <p14:tracePt t="419531" x="8386763" y="3197225"/>
          <p14:tracePt t="419536" x="8405813" y="3168650"/>
          <p14:tracePt t="419547" x="8424863" y="3159125"/>
          <p14:tracePt t="419551" x="8462963" y="3140075"/>
          <p14:tracePt t="419567" x="8501063" y="3101975"/>
          <p14:tracePt t="419581" x="8520113" y="3055938"/>
          <p14:tracePt t="419597" x="8539163" y="2989263"/>
          <p14:tracePt t="419614" x="8577263" y="2913063"/>
          <p14:tracePt t="419617" x="8586788" y="2884488"/>
          <p14:tracePt t="419632" x="8586788" y="2800350"/>
          <p14:tracePt t="419648" x="8586788" y="2733675"/>
          <p14:tracePt t="419664" x="8558213" y="2695575"/>
          <p14:tracePt t="419667" x="8548688" y="2686050"/>
          <p14:tracePt t="419682" x="8539163" y="2676525"/>
          <p14:tracePt t="419686" x="8529638" y="2667000"/>
          <p14:tracePt t="419689" x="8520113" y="2667000"/>
          <p14:tracePt t="419696" x="8510588" y="2667000"/>
          <p14:tracePt t="419714" x="8501063" y="2667000"/>
          <p14:tracePt t="419747" x="8453438" y="2667000"/>
          <p14:tracePt t="419752" x="8443913" y="2667000"/>
          <p14:tracePt t="419755" x="8434388" y="2667000"/>
          <p14:tracePt t="419774" x="8424863" y="2667000"/>
          <p14:tracePt t="419780" x="8415338" y="2647950"/>
          <p14:tracePt t="419797" x="8386763" y="2638425"/>
          <p14:tracePt t="419801" x="8378825" y="2638425"/>
          <p14:tracePt t="419815" x="8369300" y="2620963"/>
          <p14:tracePt t="419830" x="8350250" y="2601913"/>
          <p14:tracePt t="419847" x="8331200" y="2592388"/>
          <p14:tracePt t="419864" x="8302625" y="2554288"/>
          <p14:tracePt t="419868" x="8293100" y="2535238"/>
          <p14:tracePt t="419882" x="8274050" y="2516188"/>
          <p14:tracePt t="419898" x="8264525" y="2506663"/>
          <p14:tracePt t="419915" x="8255000" y="2506663"/>
          <p14:tracePt t="419933" x="8235950" y="2497138"/>
          <p14:tracePt t="419948" x="8216900" y="2497138"/>
          <p14:tracePt t="419964" x="8207375" y="2468563"/>
          <p14:tracePt t="419981" x="8197850" y="2468563"/>
          <p14:tracePt t="419987" x="8197850" y="2459038"/>
          <p14:tracePt t="419990" x="8188325" y="2449513"/>
          <p14:tracePt t="419999" x="8178800" y="2439988"/>
          <p14:tracePt t="420016" x="8169275" y="2420938"/>
          <p14:tracePt t="420033" x="8151813" y="2411413"/>
          <p14:tracePt t="420036" x="8132763" y="2401888"/>
          <p14:tracePt t="420055" x="8132763" y="2374900"/>
          <p14:tracePt t="420066" x="8113713" y="2374900"/>
          <p14:tracePt t="420084" x="8094663" y="2355850"/>
          <p14:tracePt t="420098" x="8085138" y="2346325"/>
          <p14:tracePt t="420114" x="8056563" y="2336800"/>
          <p14:tracePt t="420117" x="8047038" y="2336800"/>
          <p14:tracePt t="420131" x="8027988" y="2327275"/>
          <p14:tracePt t="420147" x="8018463" y="2327275"/>
          <p14:tracePt t="420164" x="8018463" y="2317750"/>
          <p14:tracePt t="420920" x="8037513" y="2317750"/>
          <p14:tracePt t="420937" x="8113713" y="2327275"/>
          <p14:tracePt t="420944" x="8161338" y="2336800"/>
          <p14:tracePt t="420953" x="8264525" y="2346325"/>
          <p14:tracePt t="420967" x="8302625" y="2346325"/>
          <p14:tracePt t="420971" x="8350250" y="2365375"/>
          <p14:tracePt t="420976" x="8378825" y="2365375"/>
          <p14:tracePt t="420983" x="8396288" y="2374900"/>
          <p14:tracePt t="420999" x="8434388" y="2393950"/>
          <p14:tracePt t="421013" x="8453438" y="2393950"/>
          <p14:tracePt t="421030" x="8472488" y="2401888"/>
          <p14:tracePt t="421049" x="8491538" y="2401888"/>
          <p14:tracePt t="421067" x="8529638" y="2401888"/>
          <p14:tracePt t="421080" x="8567738" y="2430463"/>
          <p14:tracePt t="421103" x="8651875" y="2449513"/>
          <p14:tracePt t="421118" x="8709025" y="2468563"/>
          <p14:tracePt t="421132" x="8785225" y="2525713"/>
          <p14:tracePt t="421136" x="8813800" y="2544763"/>
          <p14:tracePt t="421148" x="8840788" y="2563813"/>
          <p14:tracePt t="421152" x="8859838" y="2582863"/>
          <p14:tracePt t="421167" x="8888413" y="2638425"/>
          <p14:tracePt t="421181" x="8907463" y="2676525"/>
          <p14:tracePt t="421198" x="8916988" y="2695575"/>
          <p14:tracePt t="421214" x="8916988" y="2714625"/>
          <p14:tracePt t="421233" x="8916988" y="2743200"/>
          <p14:tracePt t="421248" x="8916988" y="2752725"/>
          <p14:tracePt t="421265" x="8916988" y="2771775"/>
          <p14:tracePt t="421281" x="8907463" y="2790825"/>
          <p14:tracePt t="421285" x="8888413" y="2790825"/>
          <p14:tracePt t="421298" x="8831263" y="2809875"/>
          <p14:tracePt t="421315" x="8785225" y="2828925"/>
          <p14:tracePt t="421331" x="8737600" y="2847975"/>
          <p14:tracePt t="421348" x="8718550" y="2865438"/>
          <p14:tracePt t="421351" x="8709025" y="2865438"/>
          <p14:tracePt t="421365" x="8689975" y="2874963"/>
          <p14:tracePt t="421380" x="8680450" y="2874963"/>
          <p14:tracePt t="421468" x="8680450" y="2884488"/>
          <p14:tracePt t="421475" x="8680450" y="2894013"/>
          <p14:tracePt t="421483" x="8680450" y="2903538"/>
          <p14:tracePt t="421499" x="8680450" y="2922588"/>
          <p14:tracePt t="421514" x="8680450" y="2941638"/>
          <p14:tracePt t="421518" x="8670925" y="2951163"/>
          <p14:tracePt t="421534" x="8651875" y="2960688"/>
          <p14:tracePt t="421548" x="8632825" y="3017838"/>
          <p14:tracePt t="421564" x="8613775" y="3092450"/>
          <p14:tracePt t="421580" x="8586788" y="3149600"/>
          <p14:tracePt t="421584" x="8577263" y="3168650"/>
          <p14:tracePt t="421598" x="8558213" y="3206750"/>
          <p14:tracePt t="421602" x="8539163" y="3225800"/>
          <p14:tracePt t="421617" x="8510588" y="3263900"/>
          <p14:tracePt t="421630" x="8491538" y="3282950"/>
          <p14:tracePt t="421647" x="8472488" y="3302000"/>
          <p14:tracePt t="421651" x="8472488" y="3311525"/>
          <p14:tracePt t="421666" x="8443913" y="3328988"/>
          <p14:tracePt t="421682" x="8434388" y="3338513"/>
          <p14:tracePt t="421982" x="8453438" y="3319463"/>
          <p14:tracePt t="421989" x="8472488" y="3273425"/>
          <p14:tracePt t="421998" x="8501063" y="3206750"/>
          <p14:tracePt t="422016" x="8548688" y="3130550"/>
          <p14:tracePt t="422020" x="8558213" y="3101975"/>
          <p14:tracePt t="422031" x="8577263" y="3065463"/>
          <p14:tracePt t="422034" x="8586788" y="3046413"/>
          <p14:tracePt t="422047" x="8604250" y="2998788"/>
          <p14:tracePt t="422063" x="8604250" y="2979738"/>
          <p14:tracePt t="422081" x="8604250" y="2970213"/>
          <p14:tracePt t="422084" x="8604250" y="2960688"/>
          <p14:tracePt t="422098" x="8604250" y="2922588"/>
          <p14:tracePt t="422117" x="8604250" y="2903538"/>
          <p14:tracePt t="422131" x="8604250" y="2874963"/>
          <p14:tracePt t="422147" x="8558213" y="2838450"/>
          <p14:tracePt t="422151" x="8539163" y="2828925"/>
          <p14:tracePt t="422165" x="8501063" y="2800350"/>
          <p14:tracePt t="422171" x="8482013" y="2781300"/>
          <p14:tracePt t="422180" x="8453438" y="2771775"/>
          <p14:tracePt t="422197" x="8396288" y="2714625"/>
          <p14:tracePt t="422201" x="8378825" y="2705100"/>
          <p14:tracePt t="422215" x="8350250" y="2686050"/>
          <p14:tracePt t="422219" x="8321675" y="2676525"/>
          <p14:tracePt t="422234" x="8283575" y="2628900"/>
          <p14:tracePt t="422248" x="8235950" y="2601913"/>
          <p14:tracePt t="422266" x="8197850" y="2582863"/>
          <p14:tracePt t="422270" x="8188325" y="2582863"/>
          <p14:tracePt t="422276" x="8169275" y="2573338"/>
          <p14:tracePt t="422284" x="8142288" y="2554288"/>
          <p14:tracePt t="422296" x="8123238" y="2544763"/>
          <p14:tracePt t="422300" x="8104188" y="2544763"/>
          <p14:tracePt t="422305" x="8094663" y="2525713"/>
          <p14:tracePt t="422314" x="8075613" y="2525713"/>
          <p14:tracePt t="422330" x="8047038" y="2516188"/>
          <p14:tracePt t="422334" x="8027988" y="2516188"/>
          <p14:tracePt t="422349" x="7999413" y="2506663"/>
          <p14:tracePt t="422366" x="7961313" y="2506663"/>
          <p14:tracePt t="422381" x="7951788" y="2506663"/>
          <p14:tracePt t="422397" x="7934325" y="2506663"/>
          <p14:tracePt t="422400" x="7924800" y="2506663"/>
          <p14:tracePt t="422417" x="7896225" y="2506663"/>
          <p14:tracePt t="422511" x="7905750" y="2506663"/>
          <p14:tracePt t="422518" x="7915275" y="2506663"/>
          <p14:tracePt t="422534" x="7934325" y="2506663"/>
          <p14:tracePt t="422549" x="7943850" y="2506663"/>
          <p14:tracePt t="422566" x="7961313" y="2506663"/>
          <p14:tracePt t="422581" x="7980363" y="2506663"/>
          <p14:tracePt t="422585" x="7989888" y="2497138"/>
          <p14:tracePt t="422598" x="8008938" y="2478088"/>
          <p14:tracePt t="422613" x="8066088" y="2478088"/>
          <p14:tracePt t="422630" x="8113713" y="2478088"/>
          <p14:tracePt t="422647" x="8178800" y="2478088"/>
          <p14:tracePt t="422650" x="8216900" y="2478088"/>
          <p14:tracePt t="422664" x="8293100" y="2497138"/>
          <p14:tracePt t="422680" x="8350250" y="2535238"/>
          <p14:tracePt t="422697" x="8405813" y="2582863"/>
          <p14:tracePt t="422700" x="8424863" y="2592388"/>
          <p14:tracePt t="422716" x="8462963" y="2611438"/>
          <p14:tracePt t="422733" x="8510588" y="2628900"/>
          <p14:tracePt t="422747" x="8558213" y="2657475"/>
          <p14:tracePt t="422764" x="8613775" y="2686050"/>
          <p14:tracePt t="422769" x="8632825" y="2695575"/>
          <p14:tracePt t="422791" x="8699500" y="2714625"/>
          <p14:tracePt t="422801" x="8728075" y="2724150"/>
          <p14:tracePt t="422811" x="8737600" y="2733675"/>
          <p14:tracePt t="422818" x="8747125" y="2743200"/>
          <p14:tracePt t="422833" x="8756650" y="2762250"/>
          <p14:tracePt t="422849" x="8756650" y="2781300"/>
          <p14:tracePt t="422877" x="8756650" y="2828925"/>
          <p14:tracePt t="422882" x="8756650" y="2847975"/>
          <p14:tracePt t="422885" x="8756650" y="2865438"/>
          <p14:tracePt t="422892" x="8756650" y="2884488"/>
          <p14:tracePt t="422899" x="8756650" y="2903538"/>
          <p14:tracePt t="422915" x="8756650" y="2951163"/>
          <p14:tracePt t="422931" x="8756650" y="2998788"/>
          <p14:tracePt t="422947" x="8756650" y="3055938"/>
          <p14:tracePt t="422951" x="8747125" y="3074988"/>
          <p14:tracePt t="422965" x="8728075" y="3111500"/>
          <p14:tracePt t="422984" x="8709025" y="3159125"/>
          <p14:tracePt t="422998" x="8680450" y="3187700"/>
          <p14:tracePt t="423013" x="8632825" y="3244850"/>
          <p14:tracePt t="423018" x="8613775" y="3254375"/>
          <p14:tracePt t="423031" x="8567738" y="3273425"/>
          <p14:tracePt t="423047" x="8548688" y="3292475"/>
          <p14:tracePt t="423066" x="8529638" y="3302000"/>
          <p14:tracePt t="423068" x="8529638" y="3311525"/>
          <p14:tracePt t="423083" x="8510588" y="3338513"/>
          <p14:tracePt t="423101" x="8501063" y="3348038"/>
          <p14:tracePt t="423114" x="8501063" y="3357563"/>
          <p14:tracePt t="423312" x="8501063" y="3348038"/>
          <p14:tracePt t="423320" x="8510588" y="3311525"/>
          <p14:tracePt t="423334" x="8539163" y="3273425"/>
          <p14:tracePt t="423340" x="8548688" y="3254375"/>
          <p14:tracePt t="423352" x="8548688" y="3225800"/>
          <p14:tracePt t="423365" x="8548688" y="3187700"/>
          <p14:tracePt t="423385" x="8558213" y="3111500"/>
          <p14:tracePt t="423401" x="8558213" y="3008313"/>
          <p14:tracePt t="423406" x="8558213" y="2970213"/>
          <p14:tracePt t="423418" x="8558213" y="2922588"/>
          <p14:tracePt t="423432" x="8558213" y="2857500"/>
          <p14:tracePt t="423437" x="8558213" y="2819400"/>
          <p14:tracePt t="423443" x="8548688" y="2781300"/>
          <p14:tracePt t="423450" x="8529638" y="2743200"/>
          <p14:tracePt t="423461" x="8520113" y="2714625"/>
          <p14:tracePt t="423470" x="8510588" y="2686050"/>
          <p14:tracePt t="423475" x="8501063" y="2667000"/>
          <p14:tracePt t="423480" x="8491538" y="2647950"/>
          <p14:tracePt t="423497" x="8443913" y="2628900"/>
          <p14:tracePt t="423500" x="8415338" y="2611438"/>
          <p14:tracePt t="423514" x="8396288" y="2601913"/>
          <p14:tracePt t="423516" x="8369300" y="2592388"/>
          <p14:tracePt t="423531" x="8283575" y="2582863"/>
          <p14:tracePt t="423547" x="8207375" y="2582863"/>
          <p14:tracePt t="423565" x="8169275" y="2582863"/>
          <p14:tracePt t="423570" x="8161338" y="2582863"/>
          <p14:tracePt t="423574" x="8151813" y="2582863"/>
          <p14:tracePt t="423582" x="8142288" y="2582863"/>
          <p14:tracePt t="423599" x="8132763" y="2582863"/>
          <p14:tracePt t="423605" x="8113713" y="2582863"/>
          <p14:tracePt t="423615" x="8104188" y="2582863"/>
          <p14:tracePt t="423618" x="8094663" y="2582863"/>
          <p14:tracePt t="423633" x="8085138" y="2582863"/>
          <p14:tracePt t="423649" x="8075613" y="2573338"/>
          <p14:tracePt t="423651" x="8075613" y="2563813"/>
          <p14:tracePt t="423665" x="8075613" y="2554288"/>
          <p14:tracePt t="423681" x="8075613" y="2544763"/>
          <p14:tracePt t="423766" x="8075613" y="2535238"/>
          <p14:tracePt t="423882" x="8075613" y="2516188"/>
          <p14:tracePt t="423906" x="8066088" y="2506663"/>
          <p14:tracePt t="423987" x="8066088" y="2497138"/>
          <p14:tracePt t="423996" x="8066088" y="2487613"/>
          <p14:tracePt t="424006" x="8066088" y="2478088"/>
          <p14:tracePt t="424011" x="8066088" y="2468563"/>
          <p14:tracePt t="424022" x="8066088" y="2459038"/>
          <p14:tracePt t="426078" x="8037513" y="2573338"/>
          <p14:tracePt t="426086" x="7989888" y="2724150"/>
          <p14:tracePt t="426097" x="7924800" y="2828925"/>
          <p14:tracePt t="426118" x="7697788" y="3101975"/>
          <p14:tracePt t="426136" x="7516813" y="3319463"/>
          <p14:tracePt t="426141" x="7432675" y="3405188"/>
          <p14:tracePt t="426157" x="7016750" y="3651250"/>
          <p14:tracePt t="426171" x="6646863" y="3783013"/>
          <p14:tracePt t="426186" x="6118225" y="3916363"/>
          <p14:tracePt t="426202" x="5702300" y="4038600"/>
          <p14:tracePt t="426208" x="5484813" y="4086225"/>
          <p14:tracePt t="426211" x="5133975" y="4171950"/>
          <p14:tracePt t="426218" x="4822825" y="4275138"/>
          <p14:tracePt t="426230" x="4699000" y="4322763"/>
          <p14:tracePt t="426248" x="4010025" y="4521200"/>
          <p14:tracePt t="426265" x="3773488" y="4625975"/>
          <p14:tracePt t="426280" x="3592513" y="4683125"/>
          <p14:tracePt t="426284" x="3508375" y="4691063"/>
          <p14:tracePt t="426297" x="3451225" y="4700588"/>
          <p14:tracePt t="426300" x="3403600" y="4710113"/>
          <p14:tracePt t="426317" x="3328988" y="4738688"/>
          <p14:tracePt t="426333" x="3243263" y="4738688"/>
          <p14:tracePt t="426336" x="3214688" y="4738688"/>
          <p14:tracePt t="426349" x="3167063" y="4738688"/>
          <p14:tracePt t="426354" x="3140075" y="4738688"/>
          <p14:tracePt t="426359" x="3111500" y="4738688"/>
          <p14:tracePt t="426369" x="3073400" y="4738688"/>
          <p14:tracePt t="426375" x="3025775" y="4729163"/>
          <p14:tracePt t="426383" x="2940050" y="4710113"/>
          <p14:tracePt t="426397" x="2751138" y="4683125"/>
          <p14:tracePt t="426414" x="2590800" y="4654550"/>
          <p14:tracePt t="426417" x="2505075" y="4645025"/>
          <p14:tracePt t="426432" x="2411413" y="4635500"/>
          <p14:tracePt t="426448" x="2232025" y="4625975"/>
          <p14:tracePt t="426464" x="1985963" y="4645025"/>
          <p14:tracePt t="426469" x="1881188" y="4683125"/>
          <p14:tracePt t="426481" x="1758950" y="4729163"/>
          <p14:tracePt t="426485" x="1608138" y="4805363"/>
          <p14:tracePt t="426498" x="1323975" y="4965700"/>
          <p14:tracePt t="426514" x="1068388" y="5089525"/>
          <p14:tracePt t="426532" x="917575" y="5164138"/>
          <p14:tracePt t="426535" x="850900" y="5221288"/>
          <p14:tracePt t="426547" x="765175" y="5259388"/>
          <p14:tracePt t="426549" x="709613" y="5316538"/>
          <p14:tracePt t="426566" x="595313" y="5438775"/>
          <p14:tracePt t="426582" x="520700" y="5553075"/>
          <p14:tracePt t="426588" x="501650" y="5600700"/>
          <p14:tracePt t="426596" x="492125" y="5656263"/>
          <p14:tracePt t="426601" x="492125" y="5703888"/>
          <p14:tracePt t="426616" x="511175" y="5780088"/>
          <p14:tracePt t="426633" x="614363" y="5930900"/>
          <p14:tracePt t="426651" x="719138" y="6035675"/>
          <p14:tracePt t="426652" x="841375" y="6148388"/>
          <p14:tracePt t="426665" x="1106488" y="6337300"/>
          <p14:tracePt t="426682" x="1295400" y="6499225"/>
          <p14:tracePt t="426697" x="1323975" y="6535738"/>
          <p14:tracePt t="427103" x="1465263" y="6545263"/>
          <p14:tracePt t="427110" x="1617663" y="6583363"/>
          <p14:tracePt t="427117" x="1730375" y="6611938"/>
          <p14:tracePt t="427132" x="1909763" y="6669088"/>
          <p14:tracePt t="427136" x="1966913" y="6697663"/>
          <p14:tracePt t="427147" x="2062163" y="6716713"/>
          <p14:tracePt t="427152" x="2136775" y="6726238"/>
          <p14:tracePt t="427167" x="2335213" y="6753225"/>
          <p14:tracePt t="427182" x="2497138" y="6772275"/>
          <p14:tracePt t="427197" x="2581275" y="6772275"/>
          <p14:tracePt t="427214" x="2628900" y="6772275"/>
          <p14:tracePt t="427218" x="2657475" y="6772275"/>
          <p14:tracePt t="427232" x="2732088" y="6772275"/>
          <p14:tracePt t="427249" x="2789238" y="6743700"/>
          <p14:tracePt t="427264" x="2827338" y="6735763"/>
          <p14:tracePt t="427281" x="2884488" y="6716713"/>
          <p14:tracePt t="427284" x="2894013" y="6697663"/>
          <p14:tracePt t="427298" x="2903538" y="6678613"/>
          <p14:tracePt t="427315" x="2913063" y="6659563"/>
          <p14:tracePt t="427331" x="2913063" y="6621463"/>
          <p14:tracePt t="427334" x="2913063" y="6602413"/>
          <p14:tracePt t="427347" x="2913063" y="6583363"/>
          <p14:tracePt t="427350" x="2903538" y="6564313"/>
          <p14:tracePt t="427364" x="2884488" y="6499225"/>
          <p14:tracePt t="427380" x="2865438" y="6461125"/>
          <p14:tracePt t="427402" x="2865438" y="6432550"/>
          <p14:tracePt t="427880" x="2817813" y="6423025"/>
          <p14:tracePt t="427891" x="2770188" y="6394450"/>
          <p14:tracePt t="427897" x="2676525" y="6365875"/>
          <p14:tracePt t="427903" x="2552700" y="6337300"/>
          <p14:tracePt t="427909" x="2439988" y="6289675"/>
          <p14:tracePt t="427917" x="2354263" y="6281738"/>
          <p14:tracePt t="427924" x="2279650" y="6262688"/>
          <p14:tracePt t="427937" x="2174875" y="6243638"/>
          <p14:tracePt t="427946" x="2108200" y="6234113"/>
          <p14:tracePt t="427965" x="1966913" y="6205538"/>
          <p14:tracePt t="427968" x="1890713" y="6196013"/>
          <p14:tracePt t="427982" x="1749425" y="6148388"/>
          <p14:tracePt t="427996" x="1644650" y="6129338"/>
          <p14:tracePt t="428017" x="1550988" y="6100763"/>
          <p14:tracePt t="428032" x="1493838" y="6054725"/>
          <p14:tracePt t="428050" x="1427163" y="6026150"/>
          <p14:tracePt t="428064" x="1371600" y="5978525"/>
          <p14:tracePt t="428081" x="1285875" y="5902325"/>
          <p14:tracePt t="428084" x="1219200" y="5845175"/>
          <p14:tracePt t="428098" x="1154113" y="5732463"/>
          <p14:tracePt t="428114" x="1096963" y="5618163"/>
          <p14:tracePt t="428132" x="1068388" y="5495925"/>
          <p14:tracePt t="428136" x="1058863" y="5457825"/>
          <p14:tracePt t="428147" x="1058863" y="5391150"/>
          <p14:tracePt t="428150" x="1058863" y="5354638"/>
          <p14:tracePt t="428164" x="1077913" y="5183188"/>
          <p14:tracePt t="428192" x="1125538" y="4975225"/>
          <p14:tracePt t="428195" x="1135063" y="4910138"/>
          <p14:tracePt t="428202" x="1163638" y="4872038"/>
          <p14:tracePt t="428213" x="1182688" y="4833938"/>
          <p14:tracePt t="428217" x="1200150" y="4786313"/>
          <p14:tracePt t="428232" x="1257300" y="4729163"/>
          <p14:tracePt t="428247" x="1343025" y="4645025"/>
          <p14:tracePt t="428252" x="1371600" y="4606925"/>
          <p14:tracePt t="428273" x="1531938" y="4456113"/>
          <p14:tracePt t="428281" x="1635125" y="4360863"/>
          <p14:tracePt t="428300" x="1844675" y="4229100"/>
          <p14:tracePt t="428304" x="1947863" y="4191000"/>
          <p14:tracePt t="428313" x="1995488" y="4162425"/>
          <p14:tracePt t="428330" x="2070100" y="4105275"/>
          <p14:tracePt t="428334" x="2108200" y="4095750"/>
          <p14:tracePt t="428348" x="2193925" y="4076700"/>
          <p14:tracePt t="428364" x="2316163" y="4057650"/>
          <p14:tracePt t="428381" x="2430463" y="4057650"/>
          <p14:tracePt t="428385" x="2468563" y="4057650"/>
          <p14:tracePt t="428397" x="2514600" y="4086225"/>
          <p14:tracePt t="428400" x="2552700" y="4105275"/>
          <p14:tracePt t="428416" x="2619375" y="4171950"/>
          <p14:tracePt t="428430" x="2657475" y="4237038"/>
          <p14:tracePt t="428447" x="2732088" y="4341813"/>
          <p14:tracePt t="428466" x="2789238" y="4446588"/>
          <p14:tracePt t="428482" x="2817813" y="4492625"/>
          <p14:tracePt t="428497" x="2836863" y="4530725"/>
          <p14:tracePt t="428515" x="2846388" y="4559300"/>
          <p14:tracePt t="428533" x="2846388" y="4616450"/>
          <p14:tracePt t="428538" x="2846388" y="4635500"/>
          <p14:tracePt t="428546" x="2846388" y="4654550"/>
          <p14:tracePt t="428564" x="2846388" y="4673600"/>
          <p14:tracePt t="428568" x="2846388" y="4683125"/>
          <p14:tracePt t="428584" x="2827338" y="4719638"/>
          <p14:tracePt t="428600" x="2808288" y="4748213"/>
          <p14:tracePt t="428615" x="2789238" y="4786313"/>
          <p14:tracePt t="428620" x="2789238" y="4795838"/>
          <p14:tracePt t="428630" x="2779713" y="4805363"/>
          <p14:tracePt t="428634" x="2770188" y="4805363"/>
          <p14:tracePt t="428649" x="2741613" y="4805363"/>
          <p14:tracePt t="428664" x="2732088" y="4805363"/>
          <p14:tracePt t="428680" x="2714625" y="4805363"/>
          <p14:tracePt t="428697" x="2695575" y="4786313"/>
          <p14:tracePt t="428700" x="2686050" y="4776788"/>
          <p14:tracePt t="428717" x="2657475" y="4738688"/>
          <p14:tracePt t="428722" x="2647950" y="4729163"/>
          <p14:tracePt t="428730" x="2638425" y="4719638"/>
          <p14:tracePt t="428747" x="2638425" y="4700588"/>
          <p14:tracePt t="428763" x="2638425" y="4691063"/>
          <p14:tracePt t="428863" x="2628900" y="4691063"/>
          <p14:tracePt t="428884" x="2619375" y="4683125"/>
          <p14:tracePt t="428890" x="2609850" y="4683125"/>
          <p14:tracePt t="428899" x="2600325" y="4683125"/>
          <p14:tracePt t="428915" x="2571750" y="4683125"/>
          <p14:tracePt t="428930" x="2562225" y="4683125"/>
          <p14:tracePt t="428947" x="2543175" y="4683125"/>
          <p14:tracePt t="428950" x="2533650" y="4683125"/>
          <p14:tracePt t="429605" x="2524125" y="4683125"/>
          <p14:tracePt t="429626" x="2514600" y="4683125"/>
          <p14:tracePt t="429663" x="2505075" y="4683125"/>
          <p14:tracePt t="429670" x="2497138" y="4683125"/>
          <p14:tracePt t="429683" x="2487613" y="4683125"/>
          <p14:tracePt t="429687" x="2478088" y="4683125"/>
          <p14:tracePt t="429700" x="2459038" y="4683125"/>
          <p14:tracePt t="429717" x="2439988" y="4683125"/>
          <p14:tracePt t="429731" x="2420938" y="4683125"/>
          <p14:tracePt t="429747" x="2392363" y="4683125"/>
          <p14:tracePt t="429765" x="2306638" y="4683125"/>
          <p14:tracePt t="429783" x="2232025" y="4683125"/>
          <p14:tracePt t="429798" x="2155825" y="4683125"/>
          <p14:tracePt t="429815" x="2098675" y="4683125"/>
          <p14:tracePt t="429819" x="2070100" y="4683125"/>
          <p14:tracePt t="429824" x="2024063" y="4683125"/>
          <p14:tracePt t="429831" x="1995488" y="4683125"/>
          <p14:tracePt t="429849" x="1919288" y="4683125"/>
          <p14:tracePt t="429865" x="1862138" y="4683125"/>
          <p14:tracePt t="429869" x="1825625" y="4683125"/>
          <p14:tracePt t="429881" x="1806575" y="4683125"/>
          <p14:tracePt t="429889" x="1787525" y="4683125"/>
          <p14:tracePt t="429895" x="1749425" y="4691063"/>
          <p14:tracePt t="429915" x="1673225" y="4691063"/>
          <p14:tracePt t="429922" x="1654175" y="4700588"/>
          <p14:tracePt t="429927" x="1627188" y="4710113"/>
          <p14:tracePt t="429937" x="1608138" y="4710113"/>
          <p14:tracePt t="429950" x="1579563" y="4729163"/>
          <p14:tracePt t="429966" x="1560513" y="4738688"/>
          <p14:tracePt t="429980" x="1522413" y="4767263"/>
          <p14:tracePt t="429997" x="1493838" y="4795838"/>
          <p14:tracePt t="430000" x="1474788" y="4824413"/>
          <p14:tracePt t="430015" x="1409700" y="4956175"/>
          <p14:tracePt t="430031" x="1371600" y="5080000"/>
          <p14:tracePt t="430047" x="1352550" y="5202238"/>
          <p14:tracePt t="430052" x="1333500" y="5278438"/>
          <p14:tracePt t="430064" x="1304925" y="5364163"/>
          <p14:tracePt t="430067" x="1295400" y="5457825"/>
          <p14:tracePt t="430081" x="1295400" y="5600700"/>
          <p14:tracePt t="430098" x="1295400" y="5732463"/>
          <p14:tracePt t="430114" x="1323975" y="5835650"/>
          <p14:tracePt t="430130" x="1381125" y="5930900"/>
          <p14:tracePt t="430133" x="1484313" y="5988050"/>
          <p14:tracePt t="430151" x="1720850" y="6148388"/>
          <p14:tracePt t="430164" x="1928813" y="6243638"/>
          <p14:tracePt t="430170" x="1976438" y="6272213"/>
          <p14:tracePt t="430180" x="2098675" y="6318250"/>
          <p14:tracePt t="430184" x="2193925" y="6375400"/>
          <p14:tracePt t="430200" x="2382838" y="6461125"/>
          <p14:tracePt t="430216" x="2533650" y="6554788"/>
          <p14:tracePt t="430232" x="2638425" y="6640513"/>
          <p14:tracePt t="430236" x="2686050" y="6678613"/>
          <p14:tracePt t="430248" x="2751138" y="6707188"/>
          <p14:tracePt t="430250" x="2827338" y="6735763"/>
          <p14:tracePt t="430263" x="2959100" y="6743700"/>
          <p14:tracePt t="430266" x="3101975" y="6743700"/>
          <p14:tracePt t="430280" x="3367088" y="6716713"/>
          <p14:tracePt t="430297" x="3659188" y="6602413"/>
          <p14:tracePt t="430301" x="3810000" y="6554788"/>
          <p14:tracePt t="430313" x="3952875" y="6516688"/>
          <p14:tracePt t="430317" x="4037013" y="6489700"/>
          <p14:tracePt t="430341" x="4132263" y="6442075"/>
          <p14:tracePt t="430345" x="4170363" y="6423025"/>
          <p14:tracePt t="430352" x="4198938" y="6423025"/>
          <p14:tracePt t="430366" x="4217988" y="6423025"/>
          <p14:tracePt t="430369" x="4244975" y="6423025"/>
          <p14:tracePt t="430379" x="4302125" y="6403975"/>
          <p14:tracePt t="430382" x="4359275" y="6403975"/>
          <p14:tracePt t="430398" x="4557713" y="6394450"/>
          <p14:tracePt t="430413" x="4689475" y="6394450"/>
          <p14:tracePt t="430430" x="4756150" y="6394450"/>
          <p14:tracePt t="430435" x="4784725" y="6394450"/>
          <p14:tracePt t="430448" x="4822825" y="6394450"/>
          <p14:tracePt t="430464" x="4832350" y="6394450"/>
          <p14:tracePt t="430481" x="4841875" y="6394450"/>
          <p14:tracePt t="430863" x="4841875" y="6384925"/>
          <p14:tracePt t="430876" x="4822825" y="6375400"/>
          <p14:tracePt t="430882" x="4803775" y="6365875"/>
          <p14:tracePt t="430891" x="4784725" y="6337300"/>
          <p14:tracePt t="430900" x="4756150" y="6327775"/>
          <p14:tracePt t="430913" x="4699000" y="6289675"/>
          <p14:tracePt t="430930" x="4633913" y="6272213"/>
          <p14:tracePt t="430933" x="4605338" y="6262688"/>
          <p14:tracePt t="430950" x="4519613" y="6224588"/>
          <p14:tracePt t="430965" x="4425950" y="6186488"/>
          <p14:tracePt t="430970" x="4397375" y="6176963"/>
          <p14:tracePt t="430980" x="4378325" y="6176963"/>
          <p14:tracePt t="430997" x="4321175" y="6167438"/>
          <p14:tracePt t="431016" x="4302125" y="6167438"/>
          <p14:tracePt t="431031" x="4283075" y="6167438"/>
          <p14:tracePt t="431047" x="4273550" y="6167438"/>
          <p14:tracePt t="431050" x="4264025" y="6167438"/>
          <p14:tracePt t="431065" x="4254500" y="6167438"/>
          <p14:tracePt t="431126" x="4254500" y="6157913"/>
          <p14:tracePt t="431131" x="4273550" y="6148388"/>
          <p14:tracePt t="431149" x="4321175" y="6129338"/>
          <p14:tracePt t="431163" x="4378325" y="6129338"/>
          <p14:tracePt t="431167" x="4387850" y="6129338"/>
          <p14:tracePt t="431182" x="4397375" y="6129338"/>
          <p14:tracePt t="431697" x="4387850" y="6129338"/>
          <p14:tracePt t="431704" x="4368800" y="6129338"/>
          <p14:tracePt t="431713" x="4349750" y="6129338"/>
          <p14:tracePt t="431730" x="4292600" y="6129338"/>
          <p14:tracePt t="431734" x="4264025" y="6129338"/>
          <p14:tracePt t="431747" x="4198938" y="6129338"/>
          <p14:tracePt t="431763" x="4141788" y="6119813"/>
          <p14:tracePt t="431779" x="4094163" y="6119813"/>
          <p14:tracePt t="431796" x="4056063" y="6119813"/>
          <p14:tracePt t="431799" x="4037013" y="6110288"/>
          <p14:tracePt t="431813" x="3990975" y="6100763"/>
          <p14:tracePt t="431830" x="3962400" y="6100763"/>
          <p14:tracePt t="431847" x="3943350" y="6091238"/>
          <p14:tracePt t="431851" x="3933825" y="6091238"/>
          <p14:tracePt t="431863" x="3924300" y="6081713"/>
          <p14:tracePt t="431866" x="3914775" y="6072188"/>
          <p14:tracePt t="431880" x="3895725" y="6072188"/>
          <p14:tracePt t="431897" x="3876675" y="6072188"/>
          <p14:tracePt t="431913" x="3867150" y="6072188"/>
          <p14:tracePt t="431938" x="3867150" y="6062663"/>
          <p14:tracePt t="431961" x="3857625" y="6045200"/>
          <p14:tracePt t="431969" x="3857625" y="6035675"/>
          <p14:tracePt t="431984" x="3857625" y="6026150"/>
          <p14:tracePt t="431997" x="3857625" y="6016625"/>
          <p14:tracePt t="432016" x="3857625" y="6007100"/>
          <p14:tracePt t="432031" x="3857625" y="5997575"/>
          <p14:tracePt t="432049" x="3857625" y="5978525"/>
          <p14:tracePt t="432063" x="3876675" y="5949950"/>
          <p14:tracePt t="432080" x="3952875" y="5902325"/>
          <p14:tracePt t="432085" x="4000500" y="5883275"/>
          <p14:tracePt t="432096" x="4084638" y="5845175"/>
          <p14:tracePt t="432101" x="4151313" y="5818188"/>
          <p14:tracePt t="432114" x="4254500" y="5780088"/>
          <p14:tracePt t="432154" x="4538663" y="5732463"/>
          <p14:tracePt t="432167" x="4662488" y="5732463"/>
          <p14:tracePt t="432172" x="4737100" y="5732463"/>
          <p14:tracePt t="432175" x="4775200" y="5732463"/>
          <p14:tracePt t="432181" x="4822825" y="5732463"/>
          <p14:tracePt t="432196" x="4860925" y="5732463"/>
          <p14:tracePt t="432213" x="4889500" y="5732463"/>
          <p14:tracePt t="432244" x="4926013" y="5732463"/>
          <p14:tracePt t="432249" x="4935538" y="5732463"/>
          <p14:tracePt t="432263" x="4945063" y="5713413"/>
          <p14:tracePt t="432270" x="4945063" y="5703888"/>
          <p14:tracePt t="432279" x="4945063" y="5694363"/>
          <p14:tracePt t="432298" x="4954588" y="5675313"/>
          <p14:tracePt t="432314" x="4954588" y="5656263"/>
          <p14:tracePt t="432331" x="4954588" y="5637213"/>
          <p14:tracePt t="432336" x="4954588" y="5618163"/>
          <p14:tracePt t="432349" x="4954588" y="5608638"/>
          <p14:tracePt t="432366" x="4945063" y="5608638"/>
          <p14:tracePt t="432380" x="4926013" y="5608638"/>
          <p14:tracePt t="432398" x="4899025" y="5608638"/>
          <p14:tracePt t="432402" x="4870450" y="5591175"/>
          <p14:tracePt t="432414" x="4841875" y="5591175"/>
          <p14:tracePt t="432431" x="4746625" y="5581650"/>
          <p14:tracePt t="432461" x="4681538" y="5562600"/>
          <p14:tracePt t="432464" x="4662488" y="5562600"/>
          <p14:tracePt t="432469" x="4643438" y="5562600"/>
          <p14:tracePt t="432475" x="4633913" y="5562600"/>
          <p14:tracePt t="432482" x="4624388" y="5562600"/>
          <p14:tracePt t="432512" x="4605338" y="5562600"/>
          <p14:tracePt t="432515" x="4595813" y="5562600"/>
          <p14:tracePt t="432520" x="4586288" y="5562600"/>
          <p14:tracePt t="432525" x="4576763" y="5562600"/>
          <p14:tracePt t="432557" x="4567238" y="5562600"/>
          <p14:tracePt t="432571" x="4557713" y="5562600"/>
          <p14:tracePt t="432578" x="4548188" y="5562600"/>
          <p14:tracePt t="432586" x="4529138" y="5572125"/>
          <p14:tracePt t="432599" x="4519613" y="5581650"/>
          <p14:tracePt t="432603" x="4510088" y="5591175"/>
          <p14:tracePt t="432607" x="4500563" y="5600700"/>
          <p14:tracePt t="432613" x="4491038" y="5627688"/>
          <p14:tracePt t="432631" x="4491038" y="5637213"/>
          <p14:tracePt t="432647" x="4491038" y="5656263"/>
          <p14:tracePt t="432652" x="4491038" y="5665788"/>
          <p14:tracePt t="432671" x="4491038" y="5684838"/>
          <p14:tracePt t="432703" x="4491038" y="5694363"/>
          <p14:tracePt t="432915" x="4481513" y="5694363"/>
          <p14:tracePt t="432921" x="4471988" y="5694363"/>
          <p14:tracePt t="432930" x="4462463" y="5694363"/>
          <p14:tracePt t="432947" x="4435475" y="5694363"/>
          <p14:tracePt t="432962" x="4435475" y="5684838"/>
          <p14:tracePt t="433027" x="4435475" y="5675313"/>
          <p14:tracePt t="433304" x="4435475" y="5684838"/>
          <p14:tracePt t="433331" x="4435475" y="5703888"/>
          <p14:tracePt t="433337" x="4445000" y="5703888"/>
          <p14:tracePt t="433347" x="4445000" y="5713413"/>
          <p14:tracePt t="433364" x="4454525" y="5732463"/>
          <p14:tracePt t="433382" x="4462463" y="5741988"/>
          <p14:tracePt t="433385" x="4462463" y="5751513"/>
          <p14:tracePt t="433399" x="4481513" y="5751513"/>
          <p14:tracePt t="433404" x="4491038" y="5761038"/>
          <p14:tracePt t="433417" x="4491038" y="5770563"/>
          <p14:tracePt t="433433" x="4510088" y="5780088"/>
          <p14:tracePt t="433448" x="4529138" y="5799138"/>
          <p14:tracePt t="433452" x="4538663" y="5799138"/>
          <p14:tracePt t="433463" x="4557713" y="5808663"/>
          <p14:tracePt t="433467" x="4586288" y="5818188"/>
          <p14:tracePt t="433483" x="4624388" y="5818188"/>
          <p14:tracePt t="433504" x="4662488" y="5827713"/>
          <p14:tracePt t="433513" x="4681538" y="5827713"/>
          <p14:tracePt t="433516" x="4699000" y="5835650"/>
          <p14:tracePt t="433532" x="4756150" y="5845175"/>
          <p14:tracePt t="433548" x="4784725" y="5845175"/>
          <p14:tracePt t="433564" x="4832350" y="5845175"/>
          <p14:tracePt t="433580" x="4870450" y="5845175"/>
          <p14:tracePt t="433583" x="4889500" y="5845175"/>
          <p14:tracePt t="433599" x="4906963" y="5854700"/>
          <p14:tracePt t="433616" x="4945063" y="5864225"/>
          <p14:tracePt t="433631" x="4964113" y="5864225"/>
          <p14:tracePt t="433634" x="4983163" y="5864225"/>
          <p14:tracePt t="433648" x="5011738" y="5864225"/>
          <p14:tracePt t="433652" x="5049838" y="5864225"/>
          <p14:tracePt t="433656" x="5087938" y="5864225"/>
          <p14:tracePt t="433665" x="5133975" y="5864225"/>
          <p14:tracePt t="433681" x="5219700" y="5864225"/>
          <p14:tracePt t="433697" x="5314950" y="5835650"/>
          <p14:tracePt t="433701" x="5360988" y="5827713"/>
          <p14:tracePt t="433714" x="5389563" y="5827713"/>
          <p14:tracePt t="433717" x="5408613" y="5827713"/>
          <p14:tracePt t="433734" x="5456238" y="5818188"/>
          <p14:tracePt t="433748" x="5494338" y="5818188"/>
          <p14:tracePt t="433752" x="5513388" y="5808663"/>
          <p14:tracePt t="433767" x="5568950" y="5780088"/>
          <p14:tracePt t="433782" x="5616575" y="5780088"/>
          <p14:tracePt t="433798" x="5692775" y="5770563"/>
          <p14:tracePt t="433814" x="5759450" y="5761038"/>
          <p14:tracePt t="433830" x="5815013" y="5751513"/>
          <p14:tracePt t="433833" x="5843588" y="5732463"/>
          <p14:tracePt t="433849" x="5891213" y="5722938"/>
          <p14:tracePt t="433866" x="5929313" y="5713413"/>
          <p14:tracePt t="433869" x="5967413" y="5703888"/>
          <p14:tracePt t="433882" x="5986463" y="5694363"/>
          <p14:tracePt t="433887" x="6003925" y="5684838"/>
          <p14:tracePt t="433892" x="6022975" y="5665788"/>
          <p14:tracePt t="433900" x="6042025" y="5656263"/>
          <p14:tracePt t="433915" x="6089650" y="5637213"/>
          <p14:tracePt t="433931" x="6165850" y="5618163"/>
          <p14:tracePt t="433947" x="6230938" y="5591175"/>
          <p14:tracePt t="433953" x="6269038" y="5581650"/>
          <p14:tracePt t="433957" x="6307138" y="5572125"/>
          <p14:tracePt t="433966" x="6335713" y="5553075"/>
          <p14:tracePt t="433981" x="6411913" y="5534025"/>
          <p14:tracePt t="433999" x="6457950" y="5514975"/>
          <p14:tracePt t="434014" x="6515100" y="5495925"/>
          <p14:tracePt t="434032" x="6572250" y="5448300"/>
          <p14:tracePt t="434050" x="6619875" y="5429250"/>
          <p14:tracePt t="434064" x="6665913" y="5410200"/>
          <p14:tracePt t="434068" x="6704013" y="5400675"/>
          <p14:tracePt t="434080" x="6732588" y="5391150"/>
          <p14:tracePt t="434085" x="6751638" y="5381625"/>
          <p14:tracePt t="434097" x="6799263" y="5354638"/>
          <p14:tracePt t="434114" x="6846888" y="5335588"/>
          <p14:tracePt t="434130" x="6902450" y="5307013"/>
          <p14:tracePt t="434133" x="6931025" y="5297488"/>
          <p14:tracePt t="434149" x="6978650" y="5278438"/>
          <p14:tracePt t="434165" x="7026275" y="5249863"/>
          <p14:tracePt t="434180" x="7054850" y="5230813"/>
          <p14:tracePt t="434197" x="7100888" y="5183188"/>
          <p14:tracePt t="434200" x="7129463" y="5145088"/>
          <p14:tracePt t="434216" x="7167563" y="5089525"/>
          <p14:tracePt t="434221" x="7186613" y="5041900"/>
          <p14:tracePt t="434231" x="7224713" y="5003800"/>
          <p14:tracePt t="434247" x="7262813" y="4956175"/>
          <p14:tracePt t="434265" x="7318375" y="4900613"/>
          <p14:tracePt t="434268" x="7337425" y="4881563"/>
          <p14:tracePt t="434282" x="7366000" y="4843463"/>
          <p14:tracePt t="434299" x="7385050" y="4805363"/>
          <p14:tracePt t="434313" x="7413625" y="4786313"/>
          <p14:tracePt t="434330" x="7432675" y="4757738"/>
          <p14:tracePt t="434333" x="7442200" y="4748213"/>
          <p14:tracePt t="434349" x="7461250" y="4700588"/>
          <p14:tracePt t="434364" x="7470775" y="4691063"/>
          <p14:tracePt t="434380" x="7480300" y="4664075"/>
          <p14:tracePt t="434383" x="7499350" y="4635500"/>
          <p14:tracePt t="434398" x="7499350" y="4606925"/>
          <p14:tracePt t="434414" x="7508875" y="4597400"/>
          <p14:tracePt t="434430" x="7526338" y="4568825"/>
          <p14:tracePt t="434447" x="7535863" y="4530725"/>
          <p14:tracePt t="434450" x="7545388" y="4521200"/>
          <p14:tracePt t="434465" x="7554913" y="4492625"/>
          <p14:tracePt t="434481" x="7554913" y="4483100"/>
          <p14:tracePt t="434487" x="7554913" y="4464050"/>
          <p14:tracePt t="434497" x="7554913" y="4456113"/>
          <p14:tracePt t="434590" x="7564438" y="4446588"/>
          <p14:tracePt t="434605" x="7564438" y="4437063"/>
          <p14:tracePt t="434619" x="7564438" y="4427538"/>
          <p14:tracePt t="434775" x="7564438" y="4437063"/>
          <p14:tracePt t="434782" x="7564438" y="4446588"/>
          <p14:tracePt t="434800" x="7564438" y="4483100"/>
          <p14:tracePt t="434805" x="7554913" y="4502150"/>
          <p14:tracePt t="434811" x="7545388" y="4530725"/>
          <p14:tracePt t="434819" x="7526338" y="4578350"/>
          <p14:tracePt t="434825" x="7508875" y="4606925"/>
          <p14:tracePt t="434837" x="7470775" y="4645025"/>
          <p14:tracePt t="434850" x="7404100" y="4719638"/>
          <p14:tracePt t="434863" x="7308850" y="4767263"/>
          <p14:tracePt t="434880" x="7234238" y="4824413"/>
          <p14:tracePt t="434883" x="7196138" y="4852988"/>
          <p14:tracePt t="434898" x="7158038" y="4891088"/>
          <p14:tracePt t="434913" x="7100888" y="4965700"/>
          <p14:tracePt t="434932" x="7064375" y="5003800"/>
          <p14:tracePt t="434934" x="7026275" y="5041900"/>
          <p14:tracePt t="434947" x="7007225" y="5070475"/>
          <p14:tracePt t="434950" x="6988175" y="5089525"/>
          <p14:tracePt t="434967" x="6902450" y="5164138"/>
          <p14:tracePt t="434981" x="6846888" y="5202238"/>
          <p14:tracePt t="434997" x="6742113" y="5287963"/>
          <p14:tracePt t="435000" x="6713538" y="5307013"/>
          <p14:tracePt t="435015" x="6638925" y="5354638"/>
          <p14:tracePt t="435021" x="6619875" y="5372100"/>
          <p14:tracePt t="435030" x="6581775" y="5381625"/>
          <p14:tracePt t="435048" x="6543675" y="5419725"/>
          <p14:tracePt t="435053" x="6524625" y="5438775"/>
          <p14:tracePt t="435065" x="6505575" y="5457825"/>
          <p14:tracePt t="435070" x="6477000" y="5486400"/>
          <p14:tracePt t="435083" x="6421438" y="5534025"/>
          <p14:tracePt t="435099" x="6345238" y="5562600"/>
          <p14:tracePt t="435103" x="6307138" y="5600700"/>
          <p14:tracePt t="435113" x="6278563" y="5618163"/>
          <p14:tracePt t="435134" x="6108700" y="5722938"/>
          <p14:tracePt t="435148" x="6042025" y="5761038"/>
          <p14:tracePt t="435163" x="5929313" y="5835650"/>
          <p14:tracePt t="435180" x="5730875" y="5902325"/>
          <p14:tracePt t="435183" x="5664200" y="5930900"/>
          <p14:tracePt t="435200" x="5484813" y="5988050"/>
          <p14:tracePt t="435214" x="5389563" y="6007100"/>
          <p14:tracePt t="435230" x="5314950" y="6035675"/>
          <p14:tracePt t="435247" x="5238750" y="6062663"/>
          <p14:tracePt t="435250" x="5191125" y="6100763"/>
          <p14:tracePt t="435265" x="5059363" y="6148388"/>
          <p14:tracePt t="435281" x="4916488" y="6205538"/>
          <p14:tracePt t="435297" x="4794250" y="6262688"/>
          <p14:tracePt t="435313" x="4681538" y="6281738"/>
          <p14:tracePt t="435317" x="4652963" y="6289675"/>
          <p14:tracePt t="435331" x="4519613" y="6308725"/>
          <p14:tracePt t="435348" x="4368800" y="6299200"/>
          <p14:tracePt t="435353" x="4283075" y="6289675"/>
          <p14:tracePt t="435365" x="4208463" y="6272213"/>
          <p14:tracePt t="435380" x="4122738" y="6243638"/>
          <p14:tracePt t="435383" x="4094163" y="6205538"/>
          <p14:tracePt t="435400" x="4027488" y="6167438"/>
          <p14:tracePt t="435414" x="3981450" y="6110288"/>
          <p14:tracePt t="435430" x="3914775" y="6045200"/>
          <p14:tracePt t="435447" x="3819525" y="5949950"/>
          <p14:tracePt t="435465" x="3773488" y="5902325"/>
          <p14:tracePt t="435481" x="3725863" y="5835650"/>
          <p14:tracePt t="435498" x="3697288" y="5799138"/>
          <p14:tracePt t="435515" x="3659188" y="5732463"/>
          <p14:tracePt t="435531" x="3640138" y="5703888"/>
          <p14:tracePt t="435547" x="3621088" y="5665788"/>
          <p14:tracePt t="435551" x="3621088" y="5656263"/>
          <p14:tracePt t="435563" x="3611563" y="5646738"/>
          <p14:tracePt t="435671" x="3611563" y="5656263"/>
          <p14:tracePt t="435680" x="3621088" y="5665788"/>
          <p14:tracePt t="435684" x="3640138" y="5694363"/>
          <p14:tracePt t="435690" x="3659188" y="5713413"/>
          <p14:tracePt t="435698" x="3687763" y="5741988"/>
          <p14:tracePt t="435715" x="3754438" y="5835650"/>
          <p14:tracePt t="435732" x="3783013" y="5921375"/>
          <p14:tracePt t="435737" x="3819525" y="5949950"/>
          <p14:tracePt t="435743" x="3829050" y="5978525"/>
          <p14:tracePt t="435750" x="3838575" y="6007100"/>
          <p14:tracePt t="435764" x="3848100" y="6054725"/>
          <p14:tracePt t="435780" x="3848100" y="6062663"/>
          <p14:tracePt t="435797" x="3857625" y="6081713"/>
          <p14:tracePt t="435800" x="3857625" y="6091238"/>
          <p14:tracePt t="435815" x="3857625" y="6100763"/>
          <p14:tracePt t="435831" x="3857625" y="6119813"/>
          <p14:tracePt t="435926" x="3867150" y="6129338"/>
          <p14:tracePt t="435949" x="3876675" y="6129338"/>
          <p14:tracePt t="435959" x="3886200" y="6129338"/>
          <p14:tracePt t="435965" x="3895725" y="6129338"/>
          <p14:tracePt t="435980" x="3943350" y="6129338"/>
          <p14:tracePt t="435984" x="3990975" y="6129338"/>
          <p14:tracePt t="435998" x="4046538" y="6129338"/>
          <p14:tracePt t="436001" x="4084638" y="6129338"/>
          <p14:tracePt t="436013" x="4170363" y="6129338"/>
          <p14:tracePt t="436030" x="4237038" y="6129338"/>
          <p14:tracePt t="436047" x="4264025" y="6129338"/>
          <p14:tracePt t="436050" x="4273550" y="6129338"/>
          <p14:tracePt t="436164" x="4264025" y="6129338"/>
          <p14:tracePt t="436178" x="4244975" y="6129338"/>
          <p14:tracePt t="436189" x="4237038" y="6129338"/>
          <p14:tracePt t="436194" x="4227513" y="6129338"/>
          <p14:tracePt t="436206" x="4208463" y="6129338"/>
          <p14:tracePt t="436272" x="4217988" y="6119813"/>
          <p14:tracePt t="436285" x="4237038" y="6100763"/>
          <p14:tracePt t="436291" x="4283075" y="6091238"/>
          <p14:tracePt t="436303" x="4349750" y="6072188"/>
          <p14:tracePt t="436311" x="4387850" y="6062663"/>
          <p14:tracePt t="436317" x="4425950" y="6054725"/>
          <p14:tracePt t="436323" x="4462463" y="6035675"/>
          <p14:tracePt t="436333" x="4491038" y="6026150"/>
          <p14:tracePt t="436347" x="4633913" y="5969000"/>
          <p14:tracePt t="436351" x="4699000" y="5949950"/>
          <p14:tracePt t="436364" x="4737100" y="5940425"/>
          <p14:tracePt t="436367" x="4775200" y="5930900"/>
          <p14:tracePt t="436382" x="4822825" y="5911850"/>
          <p14:tracePt t="436396" x="4841875" y="5911850"/>
          <p14:tracePt t="436426" x="4841875" y="5902325"/>
          <p14:tracePt t="436440" x="4841875" y="5892800"/>
          <p14:tracePt t="436448" x="4841875" y="5873750"/>
          <p14:tracePt t="436463" x="4813300" y="5864225"/>
          <p14:tracePt t="436480" x="4737100" y="5854700"/>
          <p14:tracePt t="436484" x="4708525" y="5854700"/>
          <p14:tracePt t="436498" x="4624388" y="5854700"/>
          <p14:tracePt t="436514" x="4491038" y="5873750"/>
          <p14:tracePt t="436530" x="4340225" y="5911850"/>
          <p14:tracePt t="436547" x="4208463" y="5940425"/>
          <p14:tracePt t="436550" x="4160838" y="5940425"/>
          <p14:tracePt t="436566" x="4113213" y="5940425"/>
          <p14:tracePt t="436583" x="4094163" y="5940425"/>
          <p14:tracePt t="436598" x="4084638" y="5940425"/>
          <p14:tracePt t="436602" x="4075113" y="5940425"/>
          <p14:tracePt t="436608" x="4065588" y="5940425"/>
          <p14:tracePt t="436682" x="4065588" y="5930900"/>
          <p14:tracePt t="436689" x="4065588" y="5921375"/>
          <p14:tracePt t="436697" x="4075113" y="5902325"/>
          <p14:tracePt t="436713" x="4084638" y="5892800"/>
          <p14:tracePt t="436718" x="4094163" y="5883275"/>
          <p14:tracePt t="436733" x="4103688" y="5873750"/>
          <p14:tracePt t="436736" x="4113213" y="5864225"/>
          <p14:tracePt t="436740" x="4122738" y="5854700"/>
          <p14:tracePt t="436748" x="4132263" y="5854700"/>
          <p14:tracePt t="436763" x="4151313" y="5845175"/>
          <p14:tracePt t="436780" x="4189413" y="5835650"/>
          <p14:tracePt t="436796" x="4244975" y="5827713"/>
          <p14:tracePt t="436801" x="4283075" y="5808663"/>
          <p14:tracePt t="436827" x="4378325" y="5799138"/>
          <p14:tracePt t="436832" x="4397375" y="5789613"/>
          <p14:tracePt t="436836" x="4425950" y="5789613"/>
          <p14:tracePt t="436847" x="4462463" y="5789613"/>
          <p14:tracePt t="436850" x="4519613" y="5770563"/>
          <p14:tracePt t="436866" x="4624388" y="5761038"/>
          <p14:tracePt t="436882" x="4718050" y="5751513"/>
          <p14:tracePt t="436897" x="4803775" y="5741988"/>
          <p14:tracePt t="436914" x="4899025" y="5722938"/>
          <p14:tracePt t="436933" x="5002213" y="5684838"/>
          <p14:tracePt t="436938" x="5030788" y="5684838"/>
          <p14:tracePt t="436947" x="5097463" y="5675313"/>
          <p14:tracePt t="436964" x="5191125" y="5665788"/>
          <p14:tracePt t="436968" x="5257800" y="5646738"/>
          <p14:tracePt t="436982" x="5351463" y="5646738"/>
          <p14:tracePt t="436987" x="5427663" y="5646738"/>
          <p14:tracePt t="436998" x="5503863" y="5637213"/>
          <p14:tracePt t="437016" x="5578475" y="5637213"/>
          <p14:tracePt t="437030" x="5635625" y="5637213"/>
          <p14:tracePt t="437046" x="5692775" y="5637213"/>
          <p14:tracePt t="437050" x="5740400" y="5637213"/>
          <p14:tracePt t="437066" x="5795963" y="5637213"/>
          <p14:tracePt t="437081" x="5891213" y="5656263"/>
          <p14:tracePt t="437098" x="5957888" y="5675313"/>
          <p14:tracePt t="437103" x="5994400" y="5675313"/>
          <p14:tracePt t="437115" x="6032500" y="5675313"/>
          <p14:tracePt t="437132" x="6080125" y="5703888"/>
          <p14:tracePt t="437147" x="6118225" y="5703888"/>
          <p14:tracePt t="437164" x="6175375" y="5703888"/>
          <p14:tracePt t="437182" x="6307138" y="5713413"/>
          <p14:tracePt t="437197" x="6421438" y="5732463"/>
          <p14:tracePt t="437214" x="6524625" y="5741988"/>
          <p14:tracePt t="437221" x="6553200" y="5741988"/>
          <p14:tracePt t="437230" x="6591300" y="5751513"/>
          <p14:tracePt t="437234" x="6629400" y="5751513"/>
          <p14:tracePt t="437249" x="6665913" y="5761038"/>
          <p14:tracePt t="437265" x="6732588" y="5761038"/>
          <p14:tracePt t="437281" x="6789738" y="5770563"/>
          <p14:tracePt t="437286" x="6846888" y="5770563"/>
          <p14:tracePt t="437299" x="6950075" y="5770563"/>
          <p14:tracePt t="437316" x="7064375" y="5770563"/>
          <p14:tracePt t="437331" x="7119938" y="5770563"/>
          <p14:tracePt t="437336" x="7167563" y="5770563"/>
          <p14:tracePt t="437347" x="7196138" y="5770563"/>
          <p14:tracePt t="437351" x="7215188" y="5770563"/>
          <p14:tracePt t="437365" x="7272338" y="5770563"/>
          <p14:tracePt t="437382" x="7337425" y="5770563"/>
          <p14:tracePt t="437397" x="7423150" y="5770563"/>
          <p14:tracePt t="437401" x="7480300" y="5780088"/>
          <p14:tracePt t="437413" x="7526338" y="5789613"/>
          <p14:tracePt t="437416" x="7554913" y="5818188"/>
          <p14:tracePt t="437430" x="7650163" y="5835650"/>
          <p14:tracePt t="437449" x="7716838" y="5854700"/>
          <p14:tracePt t="437465" x="7781925" y="5873750"/>
          <p14:tracePt t="437471" x="7829550" y="5873750"/>
          <p14:tracePt t="437475" x="7858125" y="5883275"/>
          <p14:tracePt t="437482" x="7915275" y="5902325"/>
          <p14:tracePt t="437497" x="8008938" y="5930900"/>
          <p14:tracePt t="437513" x="8085138" y="5959475"/>
          <p14:tracePt t="437518" x="8142288" y="5969000"/>
          <p14:tracePt t="437532" x="8169275" y="5978525"/>
          <p14:tracePt t="437535" x="8197850" y="5988050"/>
          <p14:tracePt t="437550" x="8264525" y="6007100"/>
          <p14:tracePt t="437565" x="8302625" y="6016625"/>
          <p14:tracePt t="437581" x="8350250" y="6026150"/>
          <p14:tracePt t="437585" x="8359775" y="6026150"/>
          <p14:tracePt t="437597" x="8369300" y="6026150"/>
          <p14:tracePt t="437600" x="8378825" y="6045200"/>
          <p14:tracePt t="437615" x="8386763" y="6054725"/>
          <p14:tracePt t="437631" x="8405813" y="6054725"/>
          <p14:tracePt t="437647" x="8443913" y="6054725"/>
          <p14:tracePt t="437651" x="8462963" y="6054725"/>
          <p14:tracePt t="437663" x="8472488" y="6054725"/>
          <p14:tracePt t="437667" x="8482013" y="6054725"/>
          <p14:tracePt t="437690" x="8548688" y="6054725"/>
          <p14:tracePt t="437696" x="8586788" y="6054725"/>
          <p14:tracePt t="437701" x="8623300" y="6054725"/>
          <p14:tracePt t="437715" x="8642350" y="6054725"/>
          <p14:tracePt t="437718" x="8661400" y="6054725"/>
          <p14:tracePt t="437732" x="8680450" y="6054725"/>
          <p14:tracePt t="437747" x="8689975" y="6054725"/>
          <p14:tracePt t="437895" x="8680450" y="6054725"/>
          <p14:tracePt t="437901" x="8661400" y="6054725"/>
          <p14:tracePt t="437916" x="8586788" y="6054725"/>
          <p14:tracePt t="437931" x="8529638" y="6054725"/>
          <p14:tracePt t="437947" x="8453438" y="6054725"/>
          <p14:tracePt t="437965" x="8369300" y="6054725"/>
          <p14:tracePt t="437968" x="8312150" y="6054725"/>
          <p14:tracePt t="437982" x="8085138" y="6054725"/>
          <p14:tracePt t="437998" x="7905750" y="6054725"/>
          <p14:tracePt t="438013" x="7753350" y="6054725"/>
          <p14:tracePt t="438035" x="7413625" y="6054725"/>
          <p14:tracePt t="438050" x="7327900" y="6054725"/>
          <p14:tracePt t="438055" x="7308850" y="6054725"/>
          <p14:tracePt t="438066" x="7299325" y="6054725"/>
          <p14:tracePt t="438070" x="7291388" y="6054725"/>
          <p14:tracePt t="438085" x="7281863" y="6054725"/>
          <p14:tracePt t="438099" x="7262813" y="6054725"/>
          <p14:tracePt t="438115" x="7215188" y="6054725"/>
          <p14:tracePt t="438131" x="7177088" y="6054725"/>
          <p14:tracePt t="438152" x="7100888" y="6016625"/>
          <p14:tracePt t="438167" x="6931025" y="6007100"/>
          <p14:tracePt t="438173" x="6818313" y="5988050"/>
          <p14:tracePt t="438181" x="6704013" y="5988050"/>
          <p14:tracePt t="438197" x="6562725" y="5988050"/>
          <p14:tracePt t="438213" x="6477000" y="5988050"/>
          <p14:tracePt t="438216" x="6448425" y="5988050"/>
          <p14:tracePt t="438232" x="6354763" y="5988050"/>
          <p14:tracePt t="438246" x="6211888" y="5988050"/>
          <p14:tracePt t="438264" x="6061075" y="5988050"/>
          <p14:tracePt t="438298" x="5824538" y="5988050"/>
          <p14:tracePt t="438303" x="5711825" y="5988050"/>
          <p14:tracePt t="438306" x="5597525" y="5988050"/>
          <p14:tracePt t="438312" x="5503863" y="5988050"/>
          <p14:tracePt t="438319" x="5408613" y="5988050"/>
          <p14:tracePt t="438330" x="5334000" y="5988050"/>
          <p14:tracePt t="438347" x="5257800" y="5988050"/>
          <p14:tracePt t="438351" x="5219700" y="5988050"/>
          <p14:tracePt t="438365" x="5143500" y="5988050"/>
          <p14:tracePt t="438381" x="5049838" y="5988050"/>
          <p14:tracePt t="438385" x="4992688" y="5988050"/>
          <p14:tracePt t="438397" x="4945063" y="5988050"/>
          <p14:tracePt t="438401" x="4889500" y="5988050"/>
          <p14:tracePt t="438415" x="4813300" y="5969000"/>
          <p14:tracePt t="438429" x="4737100" y="5969000"/>
          <p14:tracePt t="438446" x="4681538" y="5969000"/>
          <p14:tracePt t="438464" x="4633913" y="5969000"/>
          <p14:tracePt t="438467" x="4586288" y="5969000"/>
          <p14:tracePt t="438484" x="4529138" y="5959475"/>
          <p14:tracePt t="438497" x="4425950" y="5959475"/>
          <p14:tracePt t="438513" x="4340225" y="5959475"/>
          <p14:tracePt t="438517" x="4302125" y="5959475"/>
          <p14:tracePt t="438530" x="4244975" y="5959475"/>
          <p14:tracePt t="438533" x="4217988" y="5959475"/>
          <p14:tracePt t="438548" x="4170363" y="5959475"/>
          <p14:tracePt t="438564" x="4113213" y="5959475"/>
          <p14:tracePt t="438580" x="4037013" y="5978525"/>
          <p14:tracePt t="438585" x="4010025" y="5988050"/>
          <p14:tracePt t="438598" x="3924300" y="6016625"/>
          <p14:tracePt t="438615" x="3857625" y="6045200"/>
          <p14:tracePt t="438631" x="3819525" y="6045200"/>
          <p14:tracePt t="438634" x="3810000" y="6045200"/>
          <p14:tracePt t="438648" x="3802063" y="6045200"/>
          <p14:tracePt t="438651" x="3792538" y="6045200"/>
          <p14:tracePt t="438664" x="3783013" y="6045200"/>
          <p14:tracePt t="438687" x="3792538" y="6045200"/>
          <p14:tracePt t="438697" x="3819525" y="6045200"/>
          <p14:tracePt t="438701" x="3867150" y="6045200"/>
          <p14:tracePt t="438713" x="3895725" y="6045200"/>
          <p14:tracePt t="438717" x="3924300" y="6045200"/>
          <p14:tracePt t="438735" x="4010025" y="6045200"/>
          <p14:tracePt t="438747" x="4198938" y="6016625"/>
          <p14:tracePt t="438765" x="4445000" y="6016625"/>
          <p14:tracePt t="438780" x="4652963" y="6016625"/>
          <p14:tracePt t="438783" x="4765675" y="6016625"/>
          <p14:tracePt t="438797" x="5124450" y="6016625"/>
          <p14:tracePt t="438813" x="5334000" y="6016625"/>
          <p14:tracePt t="438832" x="5568950" y="6045200"/>
          <p14:tracePt t="438837" x="5721350" y="6045200"/>
          <p14:tracePt t="438841" x="5872163" y="6062663"/>
          <p14:tracePt t="438848" x="6003925" y="6062663"/>
          <p14:tracePt t="438866" x="6146800" y="6072188"/>
          <p14:tracePt t="438870" x="6221413" y="6072188"/>
          <p14:tracePt t="438880" x="6316663" y="6072188"/>
          <p14:tracePt t="438885" x="6448425" y="6091238"/>
          <p14:tracePt t="438900" x="6713538" y="6091238"/>
          <p14:tracePt t="438917" x="6892925" y="6100763"/>
          <p14:tracePt t="438931" x="7100888" y="6100763"/>
          <p14:tracePt t="438947" x="7366000" y="6100763"/>
          <p14:tracePt t="438951" x="7461250" y="6100763"/>
          <p14:tracePt t="438965" x="7573963" y="6100763"/>
          <p14:tracePt t="438981" x="7640638" y="6100763"/>
          <p14:tracePt t="438997" x="7726363" y="6100763"/>
          <p14:tracePt t="439013" x="7820025" y="6100763"/>
          <p14:tracePt t="439016" x="7877175" y="6100763"/>
          <p14:tracePt t="439032" x="7951788" y="6100763"/>
          <p14:tracePt t="439048" x="8027988" y="6100763"/>
          <p14:tracePt t="439066" x="8075613" y="6100763"/>
          <p14:tracePt t="439081" x="8123238" y="6100763"/>
          <p14:tracePt t="439099" x="8197850" y="6100763"/>
          <p14:tracePt t="439115" x="8226425" y="6100763"/>
          <p14:tracePt t="439120" x="8235950" y="6100763"/>
          <p14:tracePt t="439131" x="8245475" y="6100763"/>
          <p14:tracePt t="439135" x="8283575" y="6100763"/>
          <p14:tracePt t="439151" x="8331200" y="6081713"/>
          <p14:tracePt t="439156" x="8359775" y="6062663"/>
          <p14:tracePt t="439166" x="8424863" y="6054725"/>
          <p14:tracePt t="439179" x="8510588" y="6026150"/>
          <p14:tracePt t="439197" x="8586788" y="6007100"/>
          <p14:tracePt t="439201" x="8613775" y="6007100"/>
          <p14:tracePt t="439214" x="8651875" y="6007100"/>
          <p14:tracePt t="439231" x="8670925" y="6007100"/>
          <p14:tracePt t="439247" x="8680450" y="6007100"/>
          <p14:tracePt t="439624" x="8680450" y="5997575"/>
          <p14:tracePt t="439640" x="8680450" y="5949950"/>
          <p14:tracePt t="439652" x="8680450" y="5911850"/>
          <p14:tracePt t="439665" x="8680450" y="5873750"/>
          <p14:tracePt t="439672" x="8680450" y="5845175"/>
          <p14:tracePt t="439681" x="8699500" y="5827713"/>
          <p14:tracePt t="439698" x="8718550" y="5770563"/>
          <p14:tracePt t="439702" x="8728075" y="5732463"/>
          <p14:tracePt t="439706" x="8737600" y="5665788"/>
          <p14:tracePt t="439715" x="8737600" y="5608638"/>
          <p14:tracePt t="439730" x="8756650" y="5486400"/>
          <p14:tracePt t="439750" x="8756650" y="5438775"/>
          <p14:tracePt t="439752" x="8756650" y="5419725"/>
          <p14:tracePt t="439763" x="8756650" y="5391150"/>
          <p14:tracePt t="439769" x="8756650" y="5381625"/>
          <p14:tracePt t="439790" x="8756650" y="5372100"/>
          <p14:tracePt t="439797" x="8747125" y="5372100"/>
          <p14:tracePt t="439813" x="8728075" y="5372100"/>
          <p14:tracePt t="439816" x="8718550" y="5372100"/>
          <p14:tracePt t="439830" x="8709025" y="5372100"/>
          <p14:tracePt t="439833" x="8689975" y="5372100"/>
          <p14:tracePt t="439849" x="8651875" y="5372100"/>
          <p14:tracePt t="439864" x="8632825" y="5372100"/>
          <p14:tracePt t="439880" x="8604250" y="5372100"/>
          <p14:tracePt t="439898" x="8586788" y="5372100"/>
          <p14:tracePt t="439915" x="8567738" y="5391150"/>
          <p14:tracePt t="439930" x="8548688" y="5419725"/>
          <p14:tracePt t="439947" x="8520113" y="5448300"/>
          <p14:tracePt t="439950" x="8510588" y="5476875"/>
          <p14:tracePt t="439967" x="8491538" y="5553075"/>
          <p14:tracePt t="439979" x="8472488" y="5600700"/>
          <p14:tracePt t="439997" x="8472488" y="5646738"/>
          <p14:tracePt t="440003" x="8462963" y="5665788"/>
          <p14:tracePt t="440018" x="8462963" y="5713413"/>
          <p14:tracePt t="440022" x="8462963" y="5722938"/>
          <p14:tracePt t="440032" x="8462963" y="5741988"/>
          <p14:tracePt t="440047" x="8462963" y="5780088"/>
          <p14:tracePt t="440064" x="8462963" y="5827713"/>
          <p14:tracePt t="440067" x="8462963" y="5845175"/>
          <p14:tracePt t="440082" x="8462963" y="5864225"/>
          <p14:tracePt t="440098" x="8462963" y="5892800"/>
          <p14:tracePt t="440113" x="8462963" y="5921375"/>
          <p14:tracePt t="440130" x="8462963" y="5949950"/>
          <p14:tracePt t="440133" x="8462963" y="5959475"/>
          <p14:tracePt t="440147" x="8462963" y="5988050"/>
          <p14:tracePt t="440164" x="8462963" y="6007100"/>
          <p14:tracePt t="440180" x="8462963" y="6026150"/>
          <p14:tracePt t="440184" x="8462963" y="6035675"/>
          <p14:tracePt t="440199" x="8462963" y="6045200"/>
          <p14:tracePt t="440215" x="8462963" y="6072188"/>
          <p14:tracePt t="440230" x="8462963" y="6091238"/>
          <p14:tracePt t="440247" x="8453438" y="6100763"/>
          <p14:tracePt t="440251" x="8434388" y="6100763"/>
          <p14:tracePt t="440267" x="8424863" y="6100763"/>
          <p14:tracePt t="440281" x="8405813" y="6110288"/>
          <p14:tracePt t="440296" x="8386763" y="6129338"/>
          <p14:tracePt t="440301" x="8378825" y="6129338"/>
          <p14:tracePt t="440314" x="8369300" y="6138863"/>
          <p14:tracePt t="440317" x="8359775" y="6148388"/>
          <p14:tracePt t="440334" x="8340725" y="6167438"/>
          <p14:tracePt t="440348" x="8321675" y="6186488"/>
          <p14:tracePt t="440363" x="8302625" y="6186488"/>
          <p14:tracePt t="440380" x="8293100" y="6205538"/>
          <p14:tracePt t="440383" x="8274050" y="6215063"/>
          <p14:tracePt t="440398" x="8255000" y="6215063"/>
          <p14:tracePt t="440415" x="8245475" y="6215063"/>
          <p14:tracePt t="440431" x="8235950" y="6215063"/>
          <p14:tracePt t="440449" x="8226425" y="6215063"/>
          <p14:tracePt t="440464" x="8216900" y="6215063"/>
          <p14:tracePt t="440483" x="8207375" y="6215063"/>
          <p14:tracePt t="440500" x="8207375" y="6196013"/>
          <p14:tracePt t="440515" x="8207375" y="6129338"/>
          <p14:tracePt t="440533" x="8226425" y="5949950"/>
          <p14:tracePt t="440547" x="8264525" y="5751513"/>
          <p14:tracePt t="440565" x="8302625" y="5646738"/>
          <p14:tracePt t="440570" x="8331200" y="5581650"/>
          <p14:tracePt t="440574" x="8340725" y="5534025"/>
          <p14:tracePt t="440582" x="8369300" y="5438775"/>
          <p14:tracePt t="440599" x="8396288" y="5316538"/>
          <p14:tracePt t="440614" x="8405813" y="5221288"/>
          <p14:tracePt t="440618" x="8405813" y="5211763"/>
          <p14:tracePt t="440630" x="8405813" y="5202238"/>
          <p14:tracePt t="440633" x="8405813" y="5192713"/>
          <p14:tracePt t="440648" x="8405813" y="5183188"/>
          <p14:tracePt t="440721" x="8405813" y="5192713"/>
          <p14:tracePt t="440728" x="8405813" y="5202238"/>
          <p14:tracePt t="440743" x="8405813" y="5211763"/>
          <p14:tracePt t="440751" x="8405813" y="5230813"/>
          <p14:tracePt t="440764" x="8405813" y="5249863"/>
          <p14:tracePt t="440780" x="8405813" y="5259388"/>
          <p14:tracePt t="440797" x="8405813" y="5268913"/>
          <p14:tracePt t="440801" x="8405813" y="5278438"/>
          <p14:tracePt t="440813" x="8405813" y="5287963"/>
          <p14:tracePt t="440817" x="8405813" y="5297488"/>
          <p14:tracePt t="440831" x="8405813" y="5316538"/>
          <p14:tracePt t="440848" x="8405813" y="5326063"/>
          <p14:tracePt t="440852" x="8396288" y="5326063"/>
          <p14:tracePt t="440865" x="8386763" y="5335588"/>
          <p14:tracePt t="440868" x="8386763" y="5345113"/>
          <p14:tracePt t="440883" x="8386763" y="5354638"/>
          <p14:tracePt t="440900" x="8369300" y="5354638"/>
          <p14:tracePt t="440914" x="8369300" y="5372100"/>
          <p14:tracePt t="440931" x="8340725" y="5372100"/>
          <p14:tracePt t="440948" x="8312150" y="5391150"/>
          <p14:tracePt t="440964" x="8293100" y="5400675"/>
          <p14:tracePt t="440981" x="8245475" y="5400675"/>
          <p14:tracePt t="440998" x="8226425" y="5400675"/>
          <p14:tracePt t="441002" x="8216900" y="5400675"/>
          <p14:tracePt t="441014" x="8197850" y="5400675"/>
          <p14:tracePt t="441030" x="8178800" y="5400675"/>
          <p14:tracePt t="441046" x="8161338" y="5400675"/>
          <p14:tracePt t="441050" x="8151813" y="5400675"/>
          <p14:tracePt t="441065" x="8132763" y="5400675"/>
          <p14:tracePt t="441081" x="8123238" y="5400675"/>
          <p14:tracePt t="441097" x="8123238" y="5372100"/>
          <p14:tracePt t="441115" x="8123238" y="5307013"/>
          <p14:tracePt t="441132" x="8142288" y="5173663"/>
          <p14:tracePt t="441150" x="8161338" y="5118100"/>
          <p14:tracePt t="441163" x="8178800" y="5060950"/>
          <p14:tracePt t="441180" x="8235950" y="5022850"/>
          <p14:tracePt t="441183" x="8255000" y="5013325"/>
          <p14:tracePt t="441197" x="8302625" y="4994275"/>
          <p14:tracePt t="441216" x="8340725" y="4975225"/>
          <p14:tracePt t="441231" x="8378825" y="4946650"/>
          <p14:tracePt t="441235" x="8405813" y="4937125"/>
          <p14:tracePt t="441246" x="8405813" y="4927600"/>
          <p14:tracePt t="441250" x="8424863" y="4918075"/>
          <p14:tracePt t="441266" x="8462963" y="4910138"/>
          <p14:tracePt t="441280" x="8510588" y="4900613"/>
          <p14:tracePt t="441297" x="8567738" y="4900613"/>
          <p14:tracePt t="441300" x="8596313" y="4900613"/>
          <p14:tracePt t="441315" x="8623300" y="4900613"/>
          <p14:tracePt t="441331" x="8632825" y="4900613"/>
          <p14:tracePt t="441347" x="8651875" y="4900613"/>
          <p14:tracePt t="441370" x="8661400" y="4900613"/>
          <p14:tracePt t="441383" x="8680450" y="4900613"/>
          <p14:tracePt t="441388" x="8689975" y="4900613"/>
          <p14:tracePt t="441440" x="8699500" y="4900613"/>
          <p14:tracePt t="441447" x="8709025" y="4900613"/>
          <p14:tracePt t="441454" x="8728075" y="4900613"/>
          <p14:tracePt t="441463" x="8747125" y="4900613"/>
          <p14:tracePt t="441480" x="8794750" y="4891088"/>
          <p14:tracePt t="441483" x="8813800" y="4881563"/>
          <p14:tracePt t="441496" x="8831263" y="4881563"/>
          <p14:tracePt t="441500" x="8859838" y="4881563"/>
          <p14:tracePt t="441515" x="8888413" y="4862513"/>
          <p14:tracePt t="441531" x="8907463" y="4852988"/>
          <p14:tracePt t="441535" x="8916988" y="4852988"/>
          <p14:tracePt t="441547" x="8926513" y="4852988"/>
          <p14:tracePt t="441642" x="8926513" y="4843463"/>
          <p14:tracePt t="441655" x="8926513" y="4833938"/>
          <p14:tracePt t="441663" x="8926513" y="4824413"/>
          <p14:tracePt t="441673" x="8945563" y="4814888"/>
          <p14:tracePt t="441681" x="8945563" y="4805363"/>
          <p14:tracePt t="441704" x="8955088" y="4776788"/>
          <p14:tracePt t="441711" x="8964613" y="4767263"/>
          <p14:tracePt t="441717" x="8964613" y="4757738"/>
          <p14:tracePt t="441721" x="8964613" y="4738688"/>
          <p14:tracePt t="441736" x="8964613" y="4729163"/>
          <p14:tracePt t="441745" x="8964613" y="4719638"/>
          <p14:tracePt t="441750" x="8964613" y="4710113"/>
          <p14:tracePt t="441760" x="8964613" y="4691063"/>
          <p14:tracePt t="441768" x="8964613" y="4683125"/>
          <p14:tracePt t="441781" x="8964613" y="4673600"/>
          <p14:tracePt t="441861" x="8964613" y="4664075"/>
          <p14:tracePt t="441866" x="8964613" y="4654550"/>
          <p14:tracePt t="441882" x="8964613" y="4635500"/>
          <p14:tracePt t="441897" x="8983663" y="4606925"/>
          <p14:tracePt t="441913" x="9002713" y="4597400"/>
          <p14:tracePt t="441917" x="9002713" y="4587875"/>
          <p14:tracePt t="441934" x="9002713" y="4578350"/>
          <p14:tracePt t="441949" x="9002713" y="4559300"/>
          <p14:tracePt t="441977" x="9002713" y="4549775"/>
          <p14:tracePt t="441984" x="9002713" y="4530725"/>
          <p14:tracePt t="441998" x="9012238" y="4511675"/>
          <p14:tracePt t="442015" x="9021763" y="4483100"/>
          <p14:tracePt t="442031" x="9048750" y="4427538"/>
          <p14:tracePt t="442047" x="9058275" y="4351338"/>
          <p14:tracePt t="442051" x="9058275" y="4303713"/>
          <p14:tracePt t="442065" x="9058275" y="4256088"/>
          <p14:tracePt t="442081" x="9058275" y="4210050"/>
          <p14:tracePt t="442098" x="9058275" y="4171950"/>
          <p14:tracePt t="442102" x="9058275" y="4152900"/>
          <p14:tracePt t="442117" x="9058275" y="4143375"/>
          <p14:tracePt t="442133" x="9058275" y="4114800"/>
          <p14:tracePt t="442147" x="9058275" y="4095750"/>
          <p14:tracePt t="442163" x="9058275" y="4086225"/>
          <p14:tracePt t="442168" x="9058275" y="4076700"/>
          <p14:tracePt t="442184" x="9058275" y="4038600"/>
          <p14:tracePt t="442196" x="9039225" y="4010025"/>
          <p14:tracePt t="442215" x="9039225" y="3973513"/>
          <p14:tracePt t="442218" x="9039225" y="3944938"/>
          <p14:tracePt t="442233" x="9039225" y="3897313"/>
          <p14:tracePt t="442250" x="9039225" y="3849688"/>
          <p14:tracePt t="442264" x="9039225" y="3811588"/>
          <p14:tracePt t="442281" x="9039225" y="3792538"/>
          <p14:tracePt t="442298" x="9039225" y="3783013"/>
          <p14:tracePt t="442302" x="9039225" y="3773488"/>
          <p14:tracePt t="442315" x="9039225" y="3746500"/>
          <p14:tracePt t="442330" x="9039225" y="3727450"/>
          <p14:tracePt t="442347" x="9039225" y="3717925"/>
          <p14:tracePt t="442350" x="9039225" y="3708400"/>
          <p14:tracePt t="442365" x="9039225" y="3670300"/>
          <p14:tracePt t="442381" x="9039225" y="3651250"/>
          <p14:tracePt t="442398" x="9031288" y="3632200"/>
          <p14:tracePt t="442414" x="9031288" y="3613150"/>
          <p14:tracePt t="442419" x="9031288" y="3603625"/>
          <p14:tracePt t="449735" x="9031288" y="3575050"/>
          <p14:tracePt t="449749" x="9031288" y="3538538"/>
          <p14:tracePt t="449759" x="9031288" y="3509963"/>
          <p14:tracePt t="449766" x="9031288" y="3500438"/>
          <p14:tracePt t="449776" x="9031288" y="3490913"/>
          <p14:tracePt t="449785" x="9031288" y="3481388"/>
          <p14:tracePt t="449799" x="9031288" y="3462338"/>
          <p14:tracePt t="449813" x="9031288" y="3452813"/>
          <p14:tracePt t="449830" x="9031288" y="3443288"/>
          <p14:tracePt t="449847" x="9031288" y="3433763"/>
          <p14:tracePt t="449863" x="9031288" y="3424238"/>
          <p14:tracePt t="449880" x="9031288" y="3414713"/>
          <p14:tracePt t="449896" x="9031288" y="3405188"/>
          <p14:tracePt t="449900" x="9031288" y="3395663"/>
          <p14:tracePt t="449915" x="9031288" y="3376613"/>
          <p14:tracePt t="449931" x="9031288" y="3367088"/>
          <p14:tracePt t="449948" x="9031288" y="3348038"/>
          <p14:tracePt t="449952" x="9031288" y="3338513"/>
          <p14:tracePt t="449964" x="9031288" y="3328988"/>
          <p14:tracePt t="449983" x="9031288" y="3311525"/>
          <p14:tracePt t="449998" x="9031288" y="3292475"/>
          <p14:tracePt t="450014" x="9031288" y="3273425"/>
          <p14:tracePt t="450031" x="9031288" y="3254375"/>
          <p14:tracePt t="450049" x="9031288" y="3244850"/>
          <p14:tracePt t="450064" x="9031288" y="3235325"/>
          <p14:tracePt t="450068" x="9031288" y="3225800"/>
          <p14:tracePt t="450086" x="9031288" y="3216275"/>
          <p14:tracePt t="450098" x="9031288" y="3206750"/>
          <p14:tracePt t="450114" x="9031288" y="3197225"/>
          <p14:tracePt t="450142" x="9031288" y="3178175"/>
          <p14:tracePt t="450163" x="9039225" y="3168650"/>
          <p14:tracePt t="450171" x="9039225" y="3159125"/>
          <p14:tracePt t="450179" x="9039225" y="3149600"/>
          <p14:tracePt t="450208" x="9039225" y="3140075"/>
          <p14:tracePt t="455439" x="9058275" y="3187700"/>
          <p14:tracePt t="455445" x="9067800" y="3302000"/>
          <p14:tracePt t="455456" x="9086850" y="3414713"/>
          <p14:tracePt t="455469" x="9086850" y="3594100"/>
          <p14:tracePt t="455475" x="9086850" y="3632200"/>
          <p14:tracePt t="455484" x="9067800" y="3698875"/>
          <p14:tracePt t="455496" x="9048750" y="3840163"/>
          <p14:tracePt t="455514" x="9002713" y="4038600"/>
          <p14:tracePt t="455518" x="8974138" y="4152900"/>
          <p14:tracePt t="455530" x="8964613" y="4229100"/>
          <p14:tracePt t="455533" x="8955088" y="4275138"/>
          <p14:tracePt t="455546" x="8945563" y="4322763"/>
          <p14:tracePt t="455564" x="8888413" y="4597400"/>
          <p14:tracePt t="455581" x="8888413" y="4862513"/>
          <p14:tracePt t="455585" x="8888413" y="4956175"/>
          <p14:tracePt t="455598" x="8888413" y="4984750"/>
          <p14:tracePt t="455602" x="8888413" y="5060950"/>
          <p14:tracePt t="455615" x="8888413" y="5230813"/>
          <p14:tracePt t="455631" x="8888413" y="5514975"/>
          <p14:tracePt t="455647" x="8888413" y="5665788"/>
          <p14:tracePt t="455665" x="8878888" y="5827713"/>
          <p14:tracePt t="455681" x="8850313" y="6045200"/>
          <p14:tracePt t="455697" x="8821738" y="6205538"/>
          <p14:tracePt t="455714" x="8775700" y="6308725"/>
          <p14:tracePt t="455718" x="8756650" y="6346825"/>
          <p14:tracePt t="455733" x="8728075" y="6403975"/>
          <p14:tracePt t="455746" x="8699500" y="6451600"/>
          <p14:tracePt t="455763" x="8632825" y="6489700"/>
          <p14:tracePt t="455768" x="8586788" y="6516688"/>
          <p14:tracePt t="455781" x="8501063" y="6545263"/>
          <p14:tracePt t="455800" x="8415338" y="6592888"/>
          <p14:tracePt t="455813" x="8293100" y="6659563"/>
          <p14:tracePt t="455829" x="8066088" y="6791325"/>
          <p14:tracePt t="455833" x="7924800" y="6848475"/>
          <p14:tracePt t="455999" x="5891213" y="6743700"/>
          <p14:tracePt t="456014" x="5654675" y="6630988"/>
          <p14:tracePt t="456019" x="5568950" y="6602413"/>
          <p14:tracePt t="456032" x="5494338" y="6564313"/>
          <p14:tracePt t="456049" x="5418138" y="6535738"/>
          <p14:tracePt t="456065" x="5360988" y="6480175"/>
          <p14:tracePt t="456068" x="5334000" y="6451600"/>
          <p14:tracePt t="456079" x="5314950" y="6413500"/>
          <p14:tracePt t="456098" x="5267325" y="6299200"/>
          <p14:tracePt t="456114" x="5267325" y="6196013"/>
          <p14:tracePt t="456131" x="5305425" y="6100763"/>
          <p14:tracePt t="456135" x="5324475" y="6045200"/>
          <p14:tracePt t="456147" x="5370513" y="6007100"/>
          <p14:tracePt t="456151" x="5446713" y="5949950"/>
          <p14:tracePt t="456165" x="5673725" y="5751513"/>
          <p14:tracePt t="456180" x="5881688" y="5618163"/>
          <p14:tracePt t="456198" x="6003925" y="5495925"/>
          <p14:tracePt t="456203" x="6108700" y="5419725"/>
          <p14:tracePt t="456214" x="6221413" y="5364163"/>
          <p14:tracePt t="456217" x="6364288" y="5316538"/>
          <p14:tracePt t="456232" x="6619875" y="5249863"/>
          <p14:tracePt t="456246" x="6770688" y="5249863"/>
          <p14:tracePt t="456264" x="6969125" y="5297488"/>
          <p14:tracePt t="456270" x="7081838" y="5335588"/>
          <p14:tracePt t="456274" x="7224713" y="5372100"/>
          <p14:tracePt t="456283" x="7327900" y="5419725"/>
          <p14:tracePt t="456298" x="7451725" y="5543550"/>
          <p14:tracePt t="456314" x="7508875" y="5627688"/>
          <p14:tracePt t="456317" x="7554913" y="5694363"/>
          <p14:tracePt t="456331" x="7583488" y="5770563"/>
          <p14:tracePt t="456334" x="7612063" y="5892800"/>
          <p14:tracePt t="456348" x="7640638" y="6138863"/>
          <p14:tracePt t="456364" x="7640638" y="6318250"/>
          <p14:tracePt t="456381" x="7612063" y="6375400"/>
          <p14:tracePt t="456384" x="7583488" y="6423025"/>
          <p14:tracePt t="456397" x="7554913" y="6442075"/>
          <p14:tracePt t="456400" x="7508875" y="6470650"/>
          <p14:tracePt t="456416" x="7272338" y="6554788"/>
          <p14:tracePt t="456430" x="7054850" y="6583363"/>
          <p14:tracePt t="456446" x="6789738" y="6583363"/>
          <p14:tracePt t="456450" x="6600825" y="6583363"/>
          <p14:tracePt t="456463" x="6448425" y="6564313"/>
          <p14:tracePt t="456466" x="6316663" y="6535738"/>
          <p14:tracePt t="456481" x="6051550" y="6508750"/>
          <p14:tracePt t="456497" x="5683250" y="6451600"/>
          <p14:tracePt t="456514" x="5484813" y="6403975"/>
          <p14:tracePt t="456532" x="5191125" y="6253163"/>
          <p14:tracePt t="456538" x="5106988" y="6196013"/>
          <p14:tracePt t="456547" x="5059363" y="6167438"/>
          <p14:tracePt t="456564" x="4973638" y="6062663"/>
          <p14:tracePt t="456568" x="4954588" y="6026150"/>
          <p14:tracePt t="456583" x="4935538" y="5959475"/>
          <p14:tracePt t="456600" x="4945063" y="5854700"/>
          <p14:tracePt t="456614" x="4983163" y="5751513"/>
          <p14:tracePt t="456632" x="5059363" y="5675313"/>
          <p14:tracePt t="456647" x="5181600" y="5572125"/>
          <p14:tracePt t="456650" x="5248275" y="5534025"/>
          <p14:tracePt t="456666" x="5578475" y="5400675"/>
          <p14:tracePt t="456679" x="5881688" y="5372100"/>
          <p14:tracePt t="456697" x="6203950" y="5372100"/>
          <p14:tracePt t="456700" x="6496050" y="5381625"/>
          <p14:tracePt t="456715" x="6799263" y="5429250"/>
          <p14:tracePt t="456731" x="7148513" y="5524500"/>
          <p14:tracePt t="456747" x="7461250" y="5618163"/>
          <p14:tracePt t="456763" x="7583488" y="5684838"/>
          <p14:tracePt t="456782" x="7726363" y="5770563"/>
          <p14:tracePt t="456787" x="7743825" y="5799138"/>
          <p14:tracePt t="456797" x="7762875" y="5818188"/>
          <p14:tracePt t="456815" x="7781925" y="5864225"/>
          <p14:tracePt t="456840" x="7707313" y="6243638"/>
          <p14:tracePt t="456849" x="7669213" y="6327775"/>
          <p14:tracePt t="456863" x="7461250" y="6470650"/>
          <p14:tracePt t="456880" x="7205663" y="6573838"/>
          <p14:tracePt t="456883" x="7081838" y="6621463"/>
          <p14:tracePt t="456899" x="6732588" y="6688138"/>
          <p14:tracePt t="456913" x="6288088" y="6743700"/>
          <p14:tracePt t="456930" x="6042025" y="6772275"/>
          <p14:tracePt t="456946" x="5740400" y="6772275"/>
          <p14:tracePt t="456950" x="5645150" y="6772275"/>
          <p14:tracePt t="456965" x="5551488" y="6772275"/>
          <p14:tracePt t="456981" x="5503863" y="6753225"/>
          <p14:tracePt t="456997" x="5475288" y="6743700"/>
          <p14:tracePt t="457002" x="5465763" y="6726238"/>
          <p14:tracePt t="457014" x="5465763" y="6707188"/>
          <p14:tracePt t="457033" x="5541963" y="6516688"/>
          <p14:tracePt t="457047" x="5721350" y="6337300"/>
          <p14:tracePt t="457053" x="5843588" y="6262688"/>
          <p14:tracePt t="457065" x="5929313" y="6176963"/>
          <p14:tracePt t="457080" x="6165850" y="6035675"/>
          <p14:tracePt t="457084" x="6364288" y="5988050"/>
          <p14:tracePt t="457099" x="6646863" y="5930900"/>
          <p14:tracePt t="457114" x="6827838" y="5930900"/>
          <p14:tracePt t="457118" x="6959600" y="5930900"/>
          <p14:tracePt t="457134" x="7262813" y="5978525"/>
          <p14:tracePt t="457148" x="7442200" y="6054725"/>
          <p14:tracePt t="457165" x="7573963" y="6186488"/>
          <p14:tracePt t="457180" x="7697788" y="6346825"/>
          <p14:tracePt t="457197" x="7848600" y="6470650"/>
          <p14:tracePt t="457215" x="8047038" y="6592888"/>
          <p14:tracePt t="457231" x="8142288" y="6621463"/>
          <p14:tracePt t="457247" x="8188325" y="6659563"/>
          <p14:tracePt t="457251" x="8226425" y="6659563"/>
          <p14:tracePt t="457264" x="8264525" y="6659563"/>
          <p14:tracePt t="457266" x="8312150" y="6659563"/>
          <p14:tracePt t="457281" x="8434388" y="6602413"/>
          <p14:tracePt t="457296" x="8661400" y="6499225"/>
          <p14:tracePt t="457316" x="8840788" y="6308725"/>
          <p14:tracePt t="457318" x="8907463" y="6224588"/>
          <p14:tracePt t="457334" x="9039225" y="6062663"/>
          <p14:tracePt t="457338" x="9077325" y="5997575"/>
          <p14:tracePt t="457803" x="9115425" y="3386138"/>
          <p14:tracePt t="457818" x="9096375" y="3376613"/>
          <p14:tracePt t="457831" x="9086850" y="3367088"/>
          <p14:tracePt t="457847" x="9067800" y="3357563"/>
          <p14:tracePt t="457863" x="9058275" y="3348038"/>
          <p14:tracePt t="457868" x="9058275" y="3338513"/>
          <p14:tracePt t="457892" x="9058275" y="3328988"/>
          <p14:tracePt t="457913" x="9058275" y="3319463"/>
          <p14:tracePt t="457918" x="9058275" y="3311525"/>
          <p14:tracePt t="457942" x="9058275" y="3302000"/>
          <p14:tracePt t="457948" x="9039225" y="3302000"/>
          <p14:tracePt t="457964" x="9031288" y="3292475"/>
          <p14:tracePt t="457981" x="9021763" y="3282950"/>
          <p14:tracePt t="457985" x="9012238" y="3273425"/>
          <p14:tracePt t="457996" x="9002713" y="3254375"/>
          <p14:tracePt t="458000" x="9002713" y="3244850"/>
          <p14:tracePt t="458015" x="8993188" y="3235325"/>
          <p14:tracePt t="458968" x="9002713" y="3273425"/>
          <p14:tracePt t="458976" x="9012238" y="3302000"/>
          <p14:tracePt t="458983" x="9021763" y="3357563"/>
          <p14:tracePt t="458998" x="9039225" y="3462338"/>
          <p14:tracePt t="459015" x="9039225" y="3603625"/>
          <p14:tracePt t="459029" x="9002713" y="3973513"/>
          <p14:tracePt t="459051" x="8926513" y="4341813"/>
          <p14:tracePt t="459059" x="8897938" y="4456113"/>
          <p14:tracePt t="459068" x="8859838" y="4635500"/>
          <p14:tracePt t="459074" x="8850313" y="4805363"/>
          <p14:tracePt t="459078" x="8821738" y="4918075"/>
          <p14:tracePt t="459086" x="8804275" y="5003800"/>
          <p14:tracePt t="459096" x="8794750" y="5041900"/>
          <p14:tracePt t="459113" x="8775700" y="5145088"/>
          <p14:tracePt t="459117" x="8775700" y="5202238"/>
          <p14:tracePt t="459133" x="8756650" y="5278438"/>
          <p14:tracePt t="459147" x="8756650" y="5354638"/>
          <p14:tracePt t="459163" x="8756650" y="5391150"/>
          <p14:tracePt t="459179" x="8756650" y="5438775"/>
          <p14:tracePt t="459182" x="8756650" y="5448300"/>
          <p14:tracePt t="459198" x="8747125" y="5486400"/>
          <p14:tracePt t="459215" x="8728075" y="5534025"/>
          <p14:tracePt t="459230" x="8699500" y="5572125"/>
          <p14:tracePt t="459234" x="8689975" y="5581650"/>
          <p14:tracePt t="459249" x="8670925" y="5627688"/>
          <p14:tracePt t="459267" x="8632825" y="5656263"/>
          <p14:tracePt t="459280" x="8586788" y="5703888"/>
          <p14:tracePt t="459297" x="8501063" y="5770563"/>
          <p14:tracePt t="459301" x="8434388" y="5827713"/>
          <p14:tracePt t="459315" x="8226425" y="5940425"/>
          <p14:tracePt t="459330" x="8113713" y="6007100"/>
          <p14:tracePt t="459346" x="8047038" y="6035675"/>
          <p14:tracePt t="459351" x="8027988" y="6045200"/>
          <p14:tracePt t="459366" x="7999413" y="6062663"/>
          <p14:tracePt t="459383" x="7980363" y="6072188"/>
          <p14:tracePt t="459396" x="7951788" y="6072188"/>
          <p14:tracePt t="459415" x="7915275" y="6072188"/>
          <p14:tracePt t="459419" x="7867650" y="6072188"/>
          <p14:tracePt t="459423" x="7839075" y="6062663"/>
          <p14:tracePt t="459432" x="7800975" y="6054725"/>
          <p14:tracePt t="459448" x="7640638" y="6026150"/>
          <p14:tracePt t="459463" x="7508875" y="5988050"/>
          <p14:tracePt t="459480" x="7432675" y="5949950"/>
          <p14:tracePt t="459484" x="7394575" y="5940425"/>
          <p14:tracePt t="459498" x="7327900" y="5921375"/>
          <p14:tracePt t="459516" x="7262813" y="5902325"/>
          <p14:tracePt t="459519" x="7234238" y="5892800"/>
          <p14:tracePt t="459531" x="7177088" y="5873750"/>
          <p14:tracePt t="459535" x="7129463" y="5873750"/>
          <p14:tracePt t="459549" x="7016750" y="5873750"/>
          <p14:tracePt t="459566" x="6931025" y="5873750"/>
          <p14:tracePt t="459581" x="6883400" y="5873750"/>
          <p14:tracePt t="459596" x="6864350" y="5873750"/>
          <p14:tracePt t="459600" x="6856413" y="5873750"/>
          <p14:tracePt t="459615" x="6846888" y="5873750"/>
          <p14:tracePt t="459619" x="6837363" y="5873750"/>
          <p14:tracePt t="459645" x="6846888" y="5873750"/>
          <p14:tracePt t="459653" x="6921500" y="5892800"/>
          <p14:tracePt t="459664" x="7035800" y="5892800"/>
          <p14:tracePt t="459681" x="7234238" y="5930900"/>
          <p14:tracePt t="459698" x="7346950" y="5930900"/>
          <p14:tracePt t="459713" x="7602538" y="5921375"/>
          <p14:tracePt t="459730" x="7810500" y="5892800"/>
          <p14:tracePt t="459733" x="7896225" y="5883275"/>
          <p14:tracePt t="459747" x="7989888" y="5835650"/>
          <p14:tracePt t="459767" x="8075613" y="5789613"/>
          <p14:tracePt t="459779" x="8169275" y="5722938"/>
          <p14:tracePt t="459784" x="8235950" y="5703888"/>
          <p14:tracePt t="459797" x="8283575" y="5675313"/>
          <p14:tracePt t="459801" x="8350250" y="5656263"/>
          <p14:tracePt t="459818" x="8434388" y="5553075"/>
          <p14:tracePt t="459830" x="8510588" y="5448300"/>
          <p14:tracePt t="459847" x="8558213" y="5381625"/>
          <p14:tracePt t="459850" x="8577263" y="5345113"/>
          <p14:tracePt t="459865" x="8586788" y="5307013"/>
          <p14:tracePt t="459882" x="8586788" y="5268913"/>
          <p14:tracePt t="459896" x="8586788" y="5221288"/>
          <p14:tracePt t="459913" x="8548688" y="5173663"/>
          <p14:tracePt t="459917" x="8520113" y="5118100"/>
          <p14:tracePt t="459932" x="8462963" y="4937125"/>
          <p14:tracePt t="459947" x="8462963" y="4710113"/>
          <p14:tracePt t="459963" x="8472488" y="4568825"/>
          <p14:tracePt t="459967" x="8482013" y="4521200"/>
          <p14:tracePt t="459979" x="8491538" y="4483100"/>
          <p14:tracePt t="459983" x="8520113" y="4398963"/>
          <p14:tracePt t="460009" x="8613775" y="4114800"/>
          <p14:tracePt t="460012" x="8642350" y="4019550"/>
          <p14:tracePt t="460020" x="8651875" y="3973513"/>
          <p14:tracePt t="460031" x="8670925" y="3916363"/>
          <p14:tracePt t="460037" x="8680450" y="3868738"/>
          <p14:tracePt t="460040" x="8689975" y="3840163"/>
          <p14:tracePt t="460049" x="8728075" y="3773488"/>
          <p14:tracePt t="460067" x="8785225" y="3575050"/>
          <p14:tracePt t="460070" x="8813800" y="3481388"/>
          <p14:tracePt t="460080" x="8840788" y="3395663"/>
          <p14:tracePt t="460098" x="8907463" y="3263900"/>
          <p14:tracePt t="460101" x="8926513" y="3235325"/>
          <p14:tracePt t="460116" x="8945563" y="3178175"/>
          <p14:tracePt t="460133" x="8955088" y="3130550"/>
          <p14:tracePt t="460137" x="8955088" y="3121025"/>
          <p14:tracePt t="460147" x="8955088" y="3111500"/>
          <p14:tracePt t="460163" x="8955088" y="3084513"/>
          <p14:tracePt t="460167" x="8955088" y="3055938"/>
          <p14:tracePt t="460181" x="8974138" y="3027363"/>
          <p14:tracePt t="460198" x="8993188" y="2989263"/>
          <p14:tracePt t="460214" x="9012238" y="2932113"/>
          <p14:tracePt t="460218" x="9021763" y="2913063"/>
          <p14:tracePt t="460230" x="9021763" y="2903538"/>
          <p14:tracePt t="460233" x="9021763" y="2884488"/>
          <p14:tracePt t="460248" x="9031288" y="2838450"/>
          <p14:tracePt t="460264" x="9039225" y="2819400"/>
          <p14:tracePt t="460279" x="9048750" y="2800350"/>
          <p14:tracePt t="460282" x="9048750" y="2790825"/>
          <p14:tracePt t="460300" x="9048750" y="2771775"/>
          <p14:tracePt t="460305" x="9048750" y="2762250"/>
          <p14:tracePt t="460386" x="9048750" y="2752725"/>
        </p14:tracePtLst>
      </p14:laserTrace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F1F74-C967-A7A4-5444-C43B71D01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HALE/HAPS Systems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EEA62-3588-C870-9417-5EDFD9F2C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High Altitude Long Endurance / High Altitude Pseudo Satellite</a:t>
            </a:r>
          </a:p>
          <a:p>
            <a:pPr lvl="1"/>
            <a:r>
              <a:rPr lang="en-US" dirty="0"/>
              <a:t>Unmanned military aircraft that fly above 18km and can remain in the air for at least 32 hours, e.g. Northrop Grumman Global Hawk</a:t>
            </a:r>
          </a:p>
          <a:p>
            <a:pPr lvl="1"/>
            <a:r>
              <a:rPr lang="en-US" dirty="0"/>
              <a:t>QinetiQ/Airbus Zephyr (solar powered, 20km, 64 day flights)</a:t>
            </a:r>
          </a:p>
          <a:p>
            <a:pPr lvl="1"/>
            <a:r>
              <a:rPr lang="en-US" dirty="0"/>
              <a:t>BAe/Prismatic PHASA-35 (solar powered, 20km, 12 month flights)</a:t>
            </a:r>
          </a:p>
          <a:p>
            <a:pPr lvl="1"/>
            <a:r>
              <a:rPr lang="en-US" dirty="0"/>
              <a:t>Thales </a:t>
            </a:r>
            <a:r>
              <a:rPr lang="en-US" dirty="0" err="1"/>
              <a:t>Alenia</a:t>
            </a:r>
            <a:r>
              <a:rPr lang="en-US" dirty="0"/>
              <a:t> Space </a:t>
            </a:r>
            <a:r>
              <a:rPr lang="en-US" dirty="0" err="1"/>
              <a:t>Stratobus</a:t>
            </a:r>
            <a:r>
              <a:rPr lang="en-US" dirty="0"/>
              <a:t> (airship, 22km, 12 month+ flights)</a:t>
            </a:r>
          </a:p>
          <a:p>
            <a:pPr lvl="1"/>
            <a:r>
              <a:rPr lang="en-US" dirty="0"/>
              <a:t>(Cf. typical SR-71 flight at 24km, Mach 3.2, 90 minutes before refueling in flight, 19 hour startup time, 1 week turnaround time)	</a:t>
            </a:r>
          </a:p>
          <a:p>
            <a:endParaRPr lang="en-GB" dirty="0"/>
          </a:p>
        </p:txBody>
      </p:sp>
      <p:pic>
        <p:nvPicPr>
          <p:cNvPr id="1026" name="Picture 2" descr="PHASA-35 in flight">
            <a:extLst>
              <a:ext uri="{FF2B5EF4-FFF2-40B4-BE49-F238E27FC236}">
                <a16:creationId xmlns:a16="http://schemas.microsoft.com/office/drawing/2014/main" id="{C033A6F4-F26C-8BF4-F254-557ECC03CF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19"/>
          <a:stretch/>
        </p:blipFill>
        <p:spPr bwMode="auto">
          <a:xfrm>
            <a:off x="3784273" y="4301782"/>
            <a:ext cx="5086350" cy="226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D40076-CC7F-5C2D-F523-A1385E3A62C9}"/>
              </a:ext>
            </a:extLst>
          </p:cNvPr>
          <p:cNvSpPr txBox="1"/>
          <p:nvPr/>
        </p:nvSpPr>
        <p:spPr>
          <a:xfrm>
            <a:off x="1596389" y="4834654"/>
            <a:ext cx="19960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Bae/Prismatic </a:t>
            </a:r>
          </a:p>
          <a:p>
            <a:r>
              <a:rPr lang="en-US" dirty="0"/>
              <a:t>PHASA-35</a:t>
            </a:r>
          </a:p>
          <a:p>
            <a:r>
              <a:rPr lang="en-US" dirty="0"/>
              <a:t>Test flight image</a:t>
            </a:r>
          </a:p>
          <a:p>
            <a:pPr algn="r"/>
            <a:r>
              <a:rPr lang="en-US" i="1" dirty="0"/>
              <a:t>(Bae/Prismatic)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4212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3"/>
    </mc:Choice>
    <mc:Fallback xmlns="">
      <p:transition spd="slow" advTm="5033"/>
    </mc:Fallback>
  </mc:AlternateContent>
  <p:extLst>
    <p:ext uri="{3A86A75C-4F4B-4683-9AE1-C65F6400EC91}">
      <p14:laserTraceLst xmlns:p14="http://schemas.microsoft.com/office/powerpoint/2010/main">
        <p14:tracePtLst>
          <p14:tracePt t="2036" x="8983663" y="2743200"/>
          <p14:tracePt t="2043" x="8850313" y="2705100"/>
          <p14:tracePt t="2048" x="8709025" y="2676525"/>
          <p14:tracePt t="2052" x="8596313" y="2667000"/>
          <p14:tracePt t="2057" x="8529638" y="2638425"/>
          <p14:tracePt t="2075" x="8331200" y="2535238"/>
          <p14:tracePt t="2093" x="8161338" y="2439988"/>
          <p14:tracePt t="2097" x="8104188" y="2401888"/>
          <p14:tracePt t="2110" x="8027988" y="2346325"/>
          <p14:tracePt t="2126" x="7999413" y="2317750"/>
          <p14:tracePt t="2141" x="7989888" y="2298700"/>
          <p14:tracePt t="2158" x="8027988" y="2279650"/>
          <p14:tracePt t="2161" x="8132763" y="2241550"/>
          <p14:tracePt t="2176" x="8245475" y="2241550"/>
          <p14:tracePt t="2191" x="8378825" y="2270125"/>
          <p14:tracePt t="2212" x="8548688" y="2308225"/>
          <p14:tracePt t="2224" x="8680450" y="2346325"/>
          <p14:tracePt t="2233" x="8709025" y="2355850"/>
          <p14:tracePt t="2237" x="8756650" y="2374900"/>
          <p14:tracePt t="2246" x="8775700" y="2374900"/>
          <p14:tracePt t="2261" x="8804275" y="2374900"/>
          <p14:tracePt t="2274" x="8813800" y="2365375"/>
          <p14:tracePt t="2291" x="8840788" y="2336800"/>
          <p14:tracePt t="2295" x="8840788" y="2327275"/>
        </p14:tracePtLst>
      </p14:laserTrace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36352-6F54-FF4B-8FFB-92DE0FD43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HALE/HAPS Systems</a:t>
            </a:r>
            <a:endParaRPr lang="en-GB" dirty="0"/>
          </a:p>
        </p:txBody>
      </p:sp>
      <p:pic>
        <p:nvPicPr>
          <p:cNvPr id="2050" name="Picture 2" descr="High Altitude Pseudo Satellite">
            <a:extLst>
              <a:ext uri="{FF2B5EF4-FFF2-40B4-BE49-F238E27FC236}">
                <a16:creationId xmlns:a16="http://schemas.microsoft.com/office/drawing/2014/main" id="{3BCF22F3-4F18-2901-2ECF-7AD786A16FB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66" y="1108075"/>
            <a:ext cx="7956667" cy="491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8C46A4-A3CF-43E2-77FE-4B8972A57697}"/>
              </a:ext>
            </a:extLst>
          </p:cNvPr>
          <p:cNvSpPr txBox="1"/>
          <p:nvPr/>
        </p:nvSpPr>
        <p:spPr>
          <a:xfrm>
            <a:off x="804781" y="6022975"/>
            <a:ext cx="7534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Use of HAPS system to improve data transfer speeds from satellites</a:t>
            </a:r>
          </a:p>
          <a:p>
            <a:pPr algn="r"/>
            <a:r>
              <a:rPr lang="en-US" i="1" dirty="0"/>
              <a:t>(ESA)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9001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501"/>
    </mc:Choice>
    <mc:Fallback xmlns="">
      <p:transition spd="slow" advTm="114501"/>
    </mc:Fallback>
  </mc:AlternateContent>
  <p:extLst>
    <p:ext uri="{3A86A75C-4F4B-4683-9AE1-C65F6400EC91}">
      <p14:laserTraceLst xmlns:p14="http://schemas.microsoft.com/office/powerpoint/2010/main">
        <p14:tracePtLst>
          <p14:tracePt t="1273" x="8661400" y="2327275"/>
          <p14:tracePt t="1286" x="8548688" y="2327275"/>
          <p14:tracePt t="1293" x="8491538" y="2327275"/>
          <p14:tracePt t="1300" x="8396288" y="2327275"/>
          <p14:tracePt t="1305" x="8283575" y="2308225"/>
          <p14:tracePt t="1311" x="8113713" y="2279650"/>
          <p14:tracePt t="1315" x="7924800" y="2251075"/>
          <p14:tracePt t="1323" x="7762875" y="2232025"/>
          <p14:tracePt t="1330" x="7650163" y="2212975"/>
          <p14:tracePt t="1339" x="7516813" y="2174875"/>
          <p14:tracePt t="1356" x="7081838" y="2109788"/>
          <p14:tracePt t="1372" x="6818313" y="2071688"/>
          <p14:tracePt t="1392" x="6335713" y="1985963"/>
          <p14:tracePt t="1409" x="6061075" y="1901825"/>
          <p14:tracePt t="1423" x="5843588" y="1806575"/>
          <p14:tracePt t="1427" x="5616575" y="1730375"/>
          <p14:tracePt t="1442" x="5305425" y="1608138"/>
          <p14:tracePt t="1456" x="5011738" y="1503363"/>
          <p14:tracePt t="1474" x="4491038" y="1409700"/>
          <p14:tracePt t="1490" x="4189413" y="1381125"/>
          <p14:tracePt t="1494" x="4000500" y="1352550"/>
          <p14:tracePt t="1507" x="3659188" y="1314450"/>
          <p14:tracePt t="1524" x="3527425" y="1314450"/>
          <p14:tracePt t="1539" x="3422650" y="1314450"/>
          <p14:tracePt t="1543" x="3367088" y="1314450"/>
          <p14:tracePt t="1555" x="3290888" y="1314450"/>
          <p14:tracePt t="1559" x="3243263" y="1314450"/>
          <p14:tracePt t="1574" x="3111500" y="1333500"/>
          <p14:tracePt t="1590" x="2968625" y="1371600"/>
          <p14:tracePt t="1605" x="2865438" y="1400175"/>
          <p14:tracePt t="1623" x="2732088" y="1447800"/>
          <p14:tracePt t="1627" x="2647950" y="1485900"/>
          <p14:tracePt t="1643" x="2505075" y="1541463"/>
          <p14:tracePt t="1656" x="2335213" y="1636713"/>
          <p14:tracePt t="1661" x="2287588" y="1674813"/>
          <p14:tracePt t="1673" x="2241550" y="1712913"/>
          <p14:tracePt t="1676" x="2203450" y="1749425"/>
          <p14:tracePt t="1691" x="2117725" y="1844675"/>
          <p14:tracePt t="1707" x="2079625" y="1976438"/>
          <p14:tracePt t="1723" x="2079625" y="2166938"/>
          <p14:tracePt t="1739" x="2108200" y="2327275"/>
          <p14:tracePt t="1743" x="2222500" y="2459038"/>
          <p14:tracePt t="1756" x="2562225" y="2771775"/>
          <p14:tracePt t="1774" x="2619375" y="2838450"/>
          <p14:tracePt t="2237" x="2514600" y="2838450"/>
          <p14:tracePt t="2247" x="2363788" y="2819400"/>
          <p14:tracePt t="2253" x="2155825" y="2809875"/>
          <p14:tracePt t="2268" x="1957388" y="2781300"/>
          <p14:tracePt t="2276" x="1844675" y="2762250"/>
          <p14:tracePt t="2279" x="1720850" y="2733675"/>
          <p14:tracePt t="2289" x="1627188" y="2686050"/>
          <p14:tracePt t="2293" x="1541463" y="2647950"/>
          <p14:tracePt t="2307" x="1409700" y="2582863"/>
          <p14:tracePt t="2324" x="1304925" y="2497138"/>
          <p14:tracePt t="2339" x="1257300" y="2393950"/>
          <p14:tracePt t="2355" x="1276350" y="2212975"/>
          <p14:tracePt t="2359" x="1362075" y="2071688"/>
          <p14:tracePt t="2375" x="1541463" y="1825625"/>
          <p14:tracePt t="2391" x="1758950" y="1627188"/>
          <p14:tracePt t="2406" x="2193925" y="1371600"/>
          <p14:tracePt t="2422" x="2552700" y="1201738"/>
          <p14:tracePt t="2426" x="2676525" y="1144588"/>
          <p14:tracePt t="2441" x="3195638" y="1087438"/>
          <p14:tracePt t="2459" x="3556000" y="1077913"/>
          <p14:tracePt t="2477" x="4349750" y="1116013"/>
          <p14:tracePt t="2491" x="4879975" y="1173163"/>
          <p14:tracePt t="2507" x="5276850" y="1239838"/>
          <p14:tracePt t="2524" x="5711825" y="1285875"/>
          <p14:tracePt t="2539" x="6089650" y="1371600"/>
          <p14:tracePt t="2543" x="6230938" y="1400175"/>
          <p14:tracePt t="2558" x="6638925" y="1457325"/>
          <p14:tracePt t="2573" x="6911975" y="1531938"/>
          <p14:tracePt t="2589" x="7091363" y="1598613"/>
          <p14:tracePt t="2593" x="7196138" y="1655763"/>
          <p14:tracePt t="2605" x="7318375" y="1720850"/>
          <p14:tracePt t="2609" x="7442200" y="1778000"/>
          <p14:tracePt t="2623" x="7612063" y="1892300"/>
          <p14:tracePt t="2640" x="7734300" y="2062163"/>
          <p14:tracePt t="2657" x="7848600" y="2374900"/>
          <p14:tracePt t="2660" x="7896225" y="2516188"/>
          <p14:tracePt t="2672" x="7924800" y="2611438"/>
          <p14:tracePt t="2676" x="7934325" y="2733675"/>
          <p14:tracePt t="2692" x="7934325" y="3017838"/>
          <p14:tracePt t="2706" x="7886700" y="3244850"/>
          <p14:tracePt t="2723" x="7810500" y="3395663"/>
          <p14:tracePt t="2727" x="7743825" y="3500438"/>
          <p14:tracePt t="2740" x="7489825" y="3811588"/>
          <p14:tracePt t="2758" x="7272338" y="4019550"/>
          <p14:tracePt t="2772" x="7007225" y="4229100"/>
          <p14:tracePt t="2789" x="6562725" y="4492625"/>
          <p14:tracePt t="2792" x="6421438" y="4606925"/>
          <p14:tracePt t="2807" x="5862638" y="4927600"/>
          <p14:tracePt t="2824" x="5446713" y="5137150"/>
          <p14:tracePt t="2839" x="5030788" y="5249863"/>
          <p14:tracePt t="2843" x="4737100" y="5287963"/>
          <p14:tracePt t="2858" x="4445000" y="5335588"/>
          <p14:tracePt t="2875" x="4103688" y="5354638"/>
          <p14:tracePt t="2890" x="3819525" y="5354638"/>
          <p14:tracePt t="2906" x="3668713" y="5345113"/>
          <p14:tracePt t="2911" x="3556000" y="5335588"/>
          <p14:tracePt t="2916" x="3413125" y="5307013"/>
          <p14:tracePt t="2925" x="3262313" y="5240338"/>
          <p14:tracePt t="2941" x="3016250" y="5041900"/>
          <p14:tracePt t="2955" x="2827338" y="4776788"/>
          <p14:tracePt t="2975" x="2647950" y="4473575"/>
          <p14:tracePt t="2980" x="2581275" y="4275138"/>
          <p14:tracePt t="2983" x="2505075" y="4000500"/>
          <p14:tracePt t="2992" x="2478088" y="3868738"/>
          <p14:tracePt t="3007" x="2487613" y="3529013"/>
          <p14:tracePt t="3023" x="2600325" y="3159125"/>
          <p14:tracePt t="3026" x="2638425" y="3017838"/>
          <p14:tracePt t="3040" x="2686050" y="2932113"/>
          <p14:tracePt t="3043" x="2741613" y="2828925"/>
          <p14:tracePt t="3056" x="2836863" y="2695575"/>
          <p14:tracePt t="3075" x="3063875" y="2563813"/>
          <p14:tracePt t="3089" x="3121025" y="2544763"/>
          <p14:tracePt t="3093" x="3130550" y="2544763"/>
          <p14:tracePt t="3744" x="3271838" y="2544763"/>
          <p14:tracePt t="3761" x="3592513" y="2573338"/>
          <p14:tracePt t="3771" x="3905250" y="2611438"/>
          <p14:tracePt t="3778" x="4141788" y="2620963"/>
          <p14:tracePt t="3783" x="4311650" y="2638425"/>
          <p14:tracePt t="3792" x="4445000" y="2657475"/>
          <p14:tracePt t="3809" x="4689475" y="2695575"/>
          <p14:tracePt t="3813" x="4860925" y="2714625"/>
          <p14:tracePt t="3825" x="5040313" y="2743200"/>
          <p14:tracePt t="3829" x="5153025" y="2771775"/>
          <p14:tracePt t="3839" x="5219700" y="2800350"/>
          <p14:tracePt t="3842" x="5286375" y="2838450"/>
          <p14:tracePt t="3859" x="5399088" y="2903538"/>
          <p14:tracePt t="3874" x="5532438" y="2979738"/>
          <p14:tracePt t="3889" x="5664200" y="3046413"/>
          <p14:tracePt t="3905" x="5749925" y="3149600"/>
          <p14:tracePt t="3909" x="5815013" y="3216275"/>
          <p14:tracePt t="3926" x="5919788" y="3443288"/>
          <p14:tracePt t="3940" x="5986463" y="3565525"/>
          <p14:tracePt t="3956" x="6003925" y="3641725"/>
          <p14:tracePt t="3973" x="6032500" y="3717925"/>
          <p14:tracePt t="3975" x="6042025" y="3802063"/>
          <p14:tracePt t="3990" x="6118225" y="4019550"/>
          <p14:tracePt t="4006" x="6175375" y="4181475"/>
          <p14:tracePt t="4024" x="6259513" y="4303713"/>
          <p14:tracePt t="4028" x="6364288" y="4389438"/>
          <p14:tracePt t="4032" x="6421438" y="4446588"/>
          <p14:tracePt t="4041" x="6505575" y="4530725"/>
          <p14:tracePt t="4057" x="6629400" y="4664075"/>
          <p14:tracePt t="4072" x="6723063" y="4786313"/>
          <p14:tracePt t="4077" x="6789738" y="4824413"/>
          <p14:tracePt t="4093" x="6959600" y="4918075"/>
          <p14:tracePt t="4111" x="7138988" y="4994275"/>
          <p14:tracePt t="4114" x="7262813" y="5022850"/>
          <p14:tracePt t="4123" x="7337425" y="5051425"/>
          <p14:tracePt t="4140" x="7480300" y="5089525"/>
          <p14:tracePt t="4144" x="7545388" y="5099050"/>
          <p14:tracePt t="4155" x="7612063" y="5127625"/>
          <p14:tracePt t="4158" x="7669213" y="5137150"/>
          <p14:tracePt t="4173" x="7781925" y="5192713"/>
          <p14:tracePt t="4190" x="7848600" y="5211763"/>
          <p14:tracePt t="4206" x="7867650" y="5230813"/>
          <p14:tracePt t="4210" x="7877175" y="5230813"/>
          <p14:tracePt t="4224" x="7896225" y="5230813"/>
          <p14:tracePt t="4290" x="7905750" y="5230813"/>
          <p14:tracePt t="4299" x="7915275" y="5230813"/>
          <p14:tracePt t="4312" x="7934325" y="5230813"/>
          <p14:tracePt t="4323" x="7943850" y="5211763"/>
          <p14:tracePt t="4327" x="7951788" y="5173663"/>
          <p14:tracePt t="4340" x="7961313" y="5145088"/>
          <p14:tracePt t="4346" x="7970838" y="5070475"/>
          <p14:tracePt t="4360" x="8037513" y="4767263"/>
          <p14:tracePt t="4372" x="8066088" y="4511675"/>
          <p14:tracePt t="4390" x="8066088" y="4010025"/>
          <p14:tracePt t="4393" x="8066088" y="3821113"/>
          <p14:tracePt t="4410" x="8027988" y="3462338"/>
          <p14:tracePt t="4424" x="7951788" y="2941638"/>
          <p14:tracePt t="4429" x="7924800" y="2809875"/>
          <p14:tracePt t="4439" x="7877175" y="2647950"/>
          <p14:tracePt t="4455" x="7800975" y="2251075"/>
          <p14:tracePt t="4459" x="7772400" y="2109788"/>
          <p14:tracePt t="4472" x="7726363" y="2043113"/>
          <p14:tracePt t="4475" x="7688263" y="1976438"/>
          <p14:tracePt t="4490" x="7583488" y="1758950"/>
          <p14:tracePt t="4512" x="7423150" y="1447800"/>
          <p14:tracePt t="4519" x="7385050" y="1400175"/>
          <p14:tracePt t="4527" x="7346950" y="1333500"/>
          <p14:tracePt t="4540" x="7299325" y="1276350"/>
          <p14:tracePt t="4557" x="7253288" y="1230313"/>
          <p14:tracePt t="4573" x="7205663" y="1182688"/>
          <p14:tracePt t="4577" x="7196138" y="1163638"/>
          <p14:tracePt t="4591" x="7177088" y="1125538"/>
          <p14:tracePt t="4607" x="7158038" y="1116013"/>
          <p14:tracePt t="4622" x="7138988" y="1116013"/>
          <p14:tracePt t="4646" x="7100888" y="1116013"/>
          <p14:tracePt t="4651" x="7081838" y="1116013"/>
          <p14:tracePt t="4659" x="7073900" y="1116013"/>
          <p14:tracePt t="4675" x="7054850" y="1116013"/>
          <p14:tracePt t="4692" x="7045325" y="1116013"/>
          <p14:tracePt t="4706" x="7016750" y="1116013"/>
          <p14:tracePt t="4710" x="7007225" y="1116013"/>
          <p14:tracePt t="4722" x="6988175" y="1116013"/>
          <p14:tracePt t="4740" x="6950075" y="1144588"/>
          <p14:tracePt t="4755" x="6892925" y="1182688"/>
          <p14:tracePt t="4772" x="6827838" y="1220788"/>
          <p14:tracePt t="4775" x="6808788" y="1257300"/>
          <p14:tracePt t="4790" x="6761163" y="1304925"/>
          <p14:tracePt t="4809" x="6723063" y="1362075"/>
          <p14:tracePt t="4823" x="6704013" y="1371600"/>
          <p14:tracePt t="4826" x="6694488" y="1381125"/>
          <p14:tracePt t="4841" x="6694488" y="1400175"/>
          <p14:tracePt t="4857" x="6694488" y="1409700"/>
          <p14:tracePt t="4914" x="6704013" y="1409700"/>
          <p14:tracePt t="4922" x="6713538" y="1409700"/>
          <p14:tracePt t="4928" x="6732588" y="1409700"/>
          <p14:tracePt t="4940" x="6742113" y="1409700"/>
          <p14:tracePt t="4965" x="6751638" y="1409700"/>
          <p14:tracePt t="4980" x="6761163" y="1409700"/>
          <p14:tracePt t="4996" x="6770688" y="1409700"/>
          <p14:tracePt t="5011" x="6780213" y="1409700"/>
          <p14:tracePt t="5025" x="6780213" y="1419225"/>
          <p14:tracePt t="5041" x="6789738" y="1447800"/>
          <p14:tracePt t="5058" x="6789738" y="1466850"/>
          <p14:tracePt t="5072" x="6789738" y="1476375"/>
          <p14:tracePt t="5127" x="6789738" y="1485900"/>
          <p14:tracePt t="5148" x="6789738" y="1493838"/>
          <p14:tracePt t="5158" x="6789738" y="1503363"/>
          <p14:tracePt t="5163" x="6789738" y="1522413"/>
          <p14:tracePt t="5172" x="6789738" y="1531938"/>
          <p14:tracePt t="5190" x="6789738" y="1541463"/>
          <p14:tracePt t="5210" x="6799263" y="1589088"/>
          <p14:tracePt t="5226" x="6818313" y="1627188"/>
          <p14:tracePt t="5239" x="6837363" y="1665288"/>
          <p14:tracePt t="5256" x="6846888" y="1703388"/>
          <p14:tracePt t="5260" x="6856413" y="1749425"/>
          <p14:tracePt t="5273" x="6873875" y="1806575"/>
          <p14:tracePt t="5288" x="6873875" y="1882775"/>
          <p14:tracePt t="5305" x="6873875" y="1985963"/>
          <p14:tracePt t="5322" x="6873875" y="2052638"/>
          <p14:tracePt t="5326" x="6873875" y="2090738"/>
          <p14:tracePt t="5341" x="6873875" y="2147888"/>
          <p14:tracePt t="5357" x="6873875" y="2193925"/>
          <p14:tracePt t="5372" x="6873875" y="2251075"/>
          <p14:tracePt t="5389" x="6873875" y="2308225"/>
          <p14:tracePt t="5407" x="6873875" y="2336800"/>
          <p14:tracePt t="5422" x="6873875" y="2355850"/>
          <p14:tracePt t="5439" x="6873875" y="2374900"/>
          <p14:tracePt t="5455" x="6864350" y="2384425"/>
          <p14:tracePt t="5459" x="6864350" y="2393950"/>
          <p14:tracePt t="5475" x="6846888" y="2393950"/>
          <p14:tracePt t="5492" x="6818313" y="2401888"/>
          <p14:tracePt t="5495" x="6808788" y="2401888"/>
          <p14:tracePt t="5505" x="6799263" y="2401888"/>
          <p14:tracePt t="5525" x="6675438" y="2439988"/>
          <p14:tracePt t="5541" x="6591300" y="2468563"/>
          <p14:tracePt t="5555" x="6524625" y="2487613"/>
          <p14:tracePt t="5572" x="6457950" y="2506663"/>
          <p14:tracePt t="5575" x="6438900" y="2525713"/>
          <p14:tracePt t="5593" x="6392863" y="2544763"/>
          <p14:tracePt t="5606" x="6364288" y="2573338"/>
          <p14:tracePt t="5623" x="6297613" y="2628900"/>
          <p14:tracePt t="5639" x="6221413" y="2676525"/>
          <p14:tracePt t="5642" x="6156325" y="2695575"/>
          <p14:tracePt t="5657" x="6003925" y="2781300"/>
          <p14:tracePt t="5673" x="5891213" y="2857500"/>
          <p14:tracePt t="5689" x="5805488" y="2960688"/>
          <p14:tracePt t="5692" x="5740400" y="3027363"/>
          <p14:tracePt t="5707" x="5616575" y="3121025"/>
          <p14:tracePt t="5715" x="5568950" y="3168650"/>
          <p14:tracePt t="5723" x="5484813" y="3216275"/>
          <p14:tracePt t="5740" x="5334000" y="3311525"/>
          <p14:tracePt t="5745" x="5267325" y="3348038"/>
          <p14:tracePt t="5755" x="5200650" y="3376613"/>
          <p14:tracePt t="5759" x="5153025" y="3414713"/>
          <p14:tracePt t="5774" x="5030788" y="3519488"/>
          <p14:tracePt t="5791" x="4832350" y="3727450"/>
          <p14:tracePt t="5807" x="4662488" y="3868738"/>
          <p14:tracePt t="5823" x="4624388" y="3906838"/>
          <p14:tracePt t="8447" x="4624388" y="3916363"/>
          <p14:tracePt t="8454" x="4624388" y="3935413"/>
          <p14:tracePt t="8462" x="4624388" y="3954463"/>
          <p14:tracePt t="8472" x="4624388" y="3973513"/>
          <p14:tracePt t="8476" x="4624388" y="4000500"/>
          <p14:tracePt t="8488" x="4624388" y="4010025"/>
          <p14:tracePt t="8492" x="4624388" y="4029075"/>
          <p14:tracePt t="8508" x="4624388" y="4048125"/>
          <p14:tracePt t="8524" x="4624388" y="4076700"/>
          <p14:tracePt t="8529" x="4624388" y="4086225"/>
          <p14:tracePt t="8539" x="4624388" y="4095750"/>
          <p14:tracePt t="8545" x="4624388" y="4105275"/>
          <p14:tracePt t="8548" x="4624388" y="4114800"/>
          <p14:tracePt t="8565" x="4614863" y="4133850"/>
          <p14:tracePt t="8571" x="4605338" y="4171950"/>
          <p14:tracePt t="8591" x="4595813" y="4200525"/>
          <p14:tracePt t="8594" x="4586288" y="4219575"/>
          <p14:tracePt t="8610" x="4567238" y="4265613"/>
          <p14:tracePt t="8625" x="4538663" y="4303713"/>
          <p14:tracePt t="8640" x="4510088" y="4341813"/>
          <p14:tracePt t="8656" x="4491038" y="4398963"/>
          <p14:tracePt t="8660" x="4481513" y="4418013"/>
          <p14:tracePt t="8675" x="4471988" y="4427538"/>
          <p14:tracePt t="8692" x="4462463" y="4446588"/>
          <p14:tracePt t="8706" x="4462463" y="4473575"/>
          <p14:tracePt t="8722" x="4462463" y="4483100"/>
          <p14:tracePt t="8726" x="4462463" y="4492625"/>
          <p14:tracePt t="8740" x="4462463" y="4502150"/>
          <p14:tracePt t="8866" x="4462463" y="4492625"/>
          <p14:tracePt t="8879" x="4462463" y="4483100"/>
          <p14:tracePt t="8913" x="4462463" y="4464050"/>
          <p14:tracePt t="8926" x="4462463" y="4456113"/>
          <p14:tracePt t="8935" x="4462463" y="4446588"/>
          <p14:tracePt t="8944" x="4471988" y="4437063"/>
          <p14:tracePt t="8949" x="4481513" y="4427538"/>
          <p14:tracePt t="8959" x="4491038" y="4427538"/>
          <p14:tracePt t="8965" x="4500563" y="4418013"/>
          <p14:tracePt t="8973" x="4529138" y="4408488"/>
          <p14:tracePt t="8977" x="4548188" y="4398963"/>
          <p14:tracePt t="8993" x="4576763" y="4370388"/>
          <p14:tracePt t="9006" x="4595813" y="4351338"/>
          <p14:tracePt t="9023" x="4614863" y="4332288"/>
          <p14:tracePt t="9041" x="4633913" y="4332288"/>
          <p14:tracePt t="9057" x="4643438" y="4332288"/>
          <p14:tracePt t="9115" x="4652963" y="4332288"/>
          <p14:tracePt t="10429" x="4643438" y="4322763"/>
          <p14:tracePt t="10436" x="4643438" y="4313238"/>
          <p14:tracePt t="10446" x="4624388" y="4303713"/>
          <p14:tracePt t="10455" x="4605338" y="4294188"/>
          <p14:tracePt t="10460" x="4567238" y="4284663"/>
          <p14:tracePt t="10475" x="4500563" y="4275138"/>
          <p14:tracePt t="10488" x="4397375" y="4275138"/>
          <p14:tracePt t="10508" x="4311650" y="4275138"/>
          <p14:tracePt t="10511" x="4264025" y="4275138"/>
          <p14:tracePt t="10525" x="4189413" y="4294188"/>
          <p14:tracePt t="10541" x="4141788" y="4313238"/>
          <p14:tracePt t="10557" x="4103688" y="4341813"/>
          <p14:tracePt t="10574" x="4065588" y="4389438"/>
          <p14:tracePt t="10579" x="4027488" y="4398963"/>
          <p14:tracePt t="10591" x="4010025" y="4418013"/>
          <p14:tracePt t="10606" x="3990975" y="4437063"/>
          <p14:tracePt t="10625" x="3971925" y="4456113"/>
          <p14:tracePt t="10629" x="3962400" y="4464050"/>
          <p14:tracePt t="10640" x="3943350" y="4473575"/>
          <p14:tracePt t="10643" x="3933825" y="4483100"/>
          <p14:tracePt t="10708" x="3933825" y="4492625"/>
          <p14:tracePt t="10729" x="3933825" y="4502150"/>
          <p14:tracePt t="10744" x="3924300" y="4521200"/>
          <p14:tracePt t="10759" x="3914775" y="4530725"/>
          <p14:tracePt t="10766" x="3914775" y="4540250"/>
          <p14:tracePt t="10774" x="3905250" y="4549775"/>
          <p14:tracePt t="10799" x="3876675" y="4568825"/>
          <p14:tracePt t="10807" x="3867150" y="4578350"/>
          <p14:tracePt t="10815" x="3857625" y="4587875"/>
          <p14:tracePt t="10828" x="3829050" y="4616450"/>
          <p14:tracePt t="10842" x="3754438" y="4635500"/>
          <p14:tracePt t="10847" x="3725863" y="4645025"/>
          <p14:tracePt t="10858" x="3687763" y="4673600"/>
          <p14:tracePt t="10874" x="3602038" y="4729163"/>
          <p14:tracePt t="10878" x="3565525" y="4748213"/>
          <p14:tracePt t="10885" x="3508375" y="4786313"/>
          <p14:tracePt t="10896" x="3460750" y="4824413"/>
          <p14:tracePt t="10909" x="3300413" y="4946650"/>
          <p14:tracePt t="10922" x="3111500" y="5060950"/>
          <p14:tracePt t="10939" x="2978150" y="5145088"/>
          <p14:tracePt t="10942" x="2949575" y="5164138"/>
          <p14:tracePt t="10955" x="2913063" y="5183188"/>
          <p14:tracePt t="10958" x="2874963" y="5192713"/>
          <p14:tracePt t="10973" x="2836863" y="5211763"/>
          <p14:tracePt t="10990" x="2817813" y="5240338"/>
          <p14:tracePt t="10994" x="2808288" y="5249863"/>
          <p14:tracePt t="11008" x="2798763" y="5259388"/>
          <p14:tracePt t="11013" x="2779713" y="5268913"/>
          <p14:tracePt t="11015" x="2770188" y="5278438"/>
          <p14:tracePt t="11031" x="2770188" y="5287963"/>
          <p14:tracePt t="11068" x="2855913" y="5287963"/>
          <p14:tracePt t="11074" x="2968625" y="5287963"/>
          <p14:tracePt t="11091" x="3214688" y="5287963"/>
          <p14:tracePt t="11106" x="3375025" y="5287963"/>
          <p14:tracePt t="11123" x="3508375" y="5287963"/>
          <p14:tracePt t="11126" x="3565525" y="5287963"/>
          <p14:tracePt t="11140" x="3611563" y="5287963"/>
          <p14:tracePt t="11143" x="3649663" y="5287963"/>
          <p14:tracePt t="11158" x="3725863" y="5287963"/>
          <p14:tracePt t="11173" x="3783013" y="5278438"/>
          <p14:tracePt t="11189" x="3838575" y="5268913"/>
          <p14:tracePt t="11192" x="3857625" y="5259388"/>
          <p14:tracePt t="11207" x="3905250" y="5240338"/>
          <p14:tracePt t="11223" x="3943350" y="5230813"/>
          <p14:tracePt t="11239" x="3962400" y="5211763"/>
          <p14:tracePt t="11256" x="4000500" y="5202238"/>
          <p14:tracePt t="11260" x="4010025" y="5202238"/>
          <p14:tracePt t="11274" x="4019550" y="5202238"/>
          <p14:tracePt t="11291" x="4027488" y="5183188"/>
          <p14:tracePt t="11307" x="4027488" y="5173663"/>
          <p14:tracePt t="11685" x="4000500" y="5154613"/>
          <p14:tracePt t="11691" x="3895725" y="5118100"/>
          <p14:tracePt t="11708" x="3735388" y="5032375"/>
          <p14:tracePt t="11721" x="3602038" y="4975225"/>
          <p14:tracePt t="11740" x="3441700" y="4910138"/>
          <p14:tracePt t="11756" x="3186113" y="4852988"/>
          <p14:tracePt t="11761" x="3082925" y="4833938"/>
          <p14:tracePt t="11773" x="2949575" y="4814888"/>
          <p14:tracePt t="11790" x="2846388" y="4795838"/>
          <p14:tracePt t="11805" x="2741613" y="4767263"/>
          <p14:tracePt t="11810" x="2676525" y="4748213"/>
          <p14:tracePt t="11825" x="2571750" y="4738688"/>
          <p14:tracePt t="11830" x="2543175" y="4729163"/>
          <p14:tracePt t="11841" x="2514600" y="4729163"/>
          <p14:tracePt t="11859" x="2478088" y="4729163"/>
          <p14:tracePt t="11862" x="2468563" y="4729163"/>
          <p14:tracePt t="11877" x="2449513" y="4729163"/>
          <p14:tracePt t="11897" x="2459038" y="4729163"/>
          <p14:tracePt t="11905" x="2514600" y="4719638"/>
          <p14:tracePt t="11922" x="2638425" y="4710113"/>
          <p14:tracePt t="11926" x="2686050" y="4710113"/>
          <p14:tracePt t="11942" x="2798763" y="4710113"/>
          <p14:tracePt t="11960" x="3006725" y="4710113"/>
          <p14:tracePt t="11973" x="3195638" y="4710113"/>
          <p14:tracePt t="11990" x="3319463" y="4710113"/>
          <p14:tracePt t="11995" x="3375025" y="4710113"/>
          <p14:tracePt t="12002" x="3413125" y="4710113"/>
          <p14:tracePt t="12009" x="3498850" y="4710113"/>
          <p14:tracePt t="12016" x="3592513" y="4710113"/>
          <p14:tracePt t="12021" x="3706813" y="4710113"/>
          <p14:tracePt t="12039" x="3886200" y="4710113"/>
          <p14:tracePt t="12056" x="3971925" y="4710113"/>
          <p14:tracePt t="12059" x="4000500" y="4710113"/>
          <p14:tracePt t="12073" x="4037013" y="4710113"/>
          <p14:tracePt t="12076" x="4065588" y="4710113"/>
          <p14:tracePt t="12090" x="4141788" y="4719638"/>
          <p14:tracePt t="12107" x="4208463" y="4719638"/>
          <p14:tracePt t="12124" x="4244975" y="4719638"/>
          <p14:tracePt t="12129" x="4254500" y="4719638"/>
          <p14:tracePt t="12140" x="4264025" y="4719638"/>
          <p14:tracePt t="12184" x="4254500" y="4719638"/>
          <p14:tracePt t="12192" x="4244975" y="4719638"/>
          <p14:tracePt t="12199" x="4217988" y="4719638"/>
          <p14:tracePt t="12205" x="4179888" y="4719638"/>
          <p14:tracePt t="12223" x="4027488" y="4710113"/>
          <p14:tracePt t="12239" x="3725863" y="4683125"/>
          <p14:tracePt t="12242" x="3592513" y="4683125"/>
          <p14:tracePt t="12257" x="3367088" y="4683125"/>
          <p14:tracePt t="12276" x="3082925" y="4683125"/>
          <p14:tracePt t="12289" x="2836863" y="4683125"/>
          <p14:tracePt t="12306" x="2741613" y="4683125"/>
          <p14:tracePt t="12309" x="2705100" y="4683125"/>
          <p14:tracePt t="12323" x="2647950" y="4683125"/>
          <p14:tracePt t="12340" x="2609850" y="4683125"/>
          <p14:tracePt t="12356" x="2571750" y="4683125"/>
          <p14:tracePt t="12359" x="2562225" y="4683125"/>
          <p14:tracePt t="12376" x="2543175" y="4683125"/>
          <p14:tracePt t="12388" x="2533650" y="4683125"/>
          <p14:tracePt t="12408" x="2514600" y="4683125"/>
          <p14:tracePt t="12441" x="2533650" y="4683125"/>
          <p14:tracePt t="12449" x="2571750" y="4673600"/>
          <p14:tracePt t="12457" x="2676525" y="4664075"/>
          <p14:tracePt t="12473" x="2959100" y="4616450"/>
          <p14:tracePt t="12488" x="3205163" y="4597400"/>
          <p14:tracePt t="12493" x="3252788" y="4597400"/>
          <p14:tracePt t="12508" x="3367088" y="4597400"/>
          <p14:tracePt t="12525" x="3556000" y="4597400"/>
          <p14:tracePt t="12540" x="3802063" y="4587875"/>
          <p14:tracePt t="12544" x="3895725" y="4587875"/>
          <p14:tracePt t="12550" x="3962400" y="4587875"/>
          <p14:tracePt t="12558" x="4019550" y="4587875"/>
          <p14:tracePt t="12573" x="4244975" y="4587875"/>
          <p14:tracePt t="12589" x="4529138" y="4587875"/>
          <p14:tracePt t="12607" x="4718050" y="4587875"/>
          <p14:tracePt t="12610" x="4775200" y="4587875"/>
          <p14:tracePt t="12625" x="4935538" y="4587875"/>
          <p14:tracePt t="12630" x="5011738" y="4587875"/>
          <p14:tracePt t="12641" x="5068888" y="4587875"/>
          <p14:tracePt t="12647" x="5143500" y="4587875"/>
          <p14:tracePt t="12655" x="5191125" y="4587875"/>
          <p14:tracePt t="12671" x="5276850" y="4587875"/>
          <p14:tracePt t="12677" x="5305425" y="4587875"/>
          <p14:tracePt t="12696" x="5360988" y="4587875"/>
          <p14:tracePt t="12700" x="5399088" y="4587875"/>
          <p14:tracePt t="12707" x="5427663" y="4587875"/>
          <p14:tracePt t="12727" x="5494338" y="4578350"/>
          <p14:tracePt t="12738" x="5522913" y="4578350"/>
          <p14:tracePt t="12761" x="5568950" y="4578350"/>
          <p14:tracePt t="12765" x="5578475" y="4578350"/>
          <p14:tracePt t="12771" x="5588000" y="4578350"/>
          <p14:tracePt t="12789" x="5635625" y="4559300"/>
          <p14:tracePt t="12805" x="5683250" y="4540250"/>
          <p14:tracePt t="12808" x="5711825" y="4540250"/>
          <p14:tracePt t="12825" x="5776913" y="4502150"/>
          <p14:tracePt t="12839" x="5824538" y="4492625"/>
          <p14:tracePt t="12855" x="5862638" y="4473575"/>
          <p14:tracePt t="12859" x="5881688" y="4464050"/>
          <p14:tracePt t="12875" x="5938838" y="4446588"/>
          <p14:tracePt t="12891" x="5976938" y="4408488"/>
          <p14:tracePt t="12906" x="6042025" y="4360863"/>
          <p14:tracePt t="12910" x="6070600" y="4341813"/>
          <p14:tracePt t="12922" x="6089650" y="4332288"/>
          <p14:tracePt t="12926" x="6108700" y="4322763"/>
          <p14:tracePt t="12940" x="6146800" y="4294188"/>
          <p14:tracePt t="12960" x="6165850" y="4284663"/>
          <p14:tracePt t="13023" x="6156325" y="4284663"/>
          <p14:tracePt t="13028" x="6146800" y="4284663"/>
          <p14:tracePt t="13039" x="6108700" y="4284663"/>
          <p14:tracePt t="13043" x="6099175" y="4284663"/>
          <p14:tracePt t="13058" x="6061075" y="4275138"/>
          <p14:tracePt t="13072" x="5994400" y="4265613"/>
          <p14:tracePt t="13089" x="5900738" y="4265613"/>
          <p14:tracePt t="13105" x="5759450" y="4265613"/>
          <p14:tracePt t="13109" x="5683250" y="4265613"/>
          <p14:tracePt t="13123" x="5568950" y="4265613"/>
          <p14:tracePt t="13141" x="5465763" y="4265613"/>
          <p14:tracePt t="13156" x="5389563" y="4265613"/>
          <p14:tracePt t="13160" x="5351463" y="4265613"/>
          <p14:tracePt t="13172" x="5305425" y="4275138"/>
          <p14:tracePt t="13176" x="5276850" y="4275138"/>
          <p14:tracePt t="13192" x="5248275" y="4275138"/>
          <p14:tracePt t="13197" x="5229225" y="4275138"/>
          <p14:tracePt t="13211" x="5219700" y="4275138"/>
          <p14:tracePt t="13222" x="5210175" y="4275138"/>
          <p14:tracePt t="13228" x="5200650" y="4275138"/>
          <p14:tracePt t="13240" x="5191125" y="4275138"/>
          <p14:tracePt t="13243" x="5181600" y="4275138"/>
          <p14:tracePt t="13257" x="5172075" y="4275138"/>
          <p14:tracePt t="13280" x="5153025" y="4275138"/>
          <p14:tracePt t="13321" x="5143500" y="4275138"/>
          <p14:tracePt t="13336" x="5143500" y="4265613"/>
          <p14:tracePt t="13343" x="5133975" y="4265613"/>
          <p14:tracePt t="13355" x="5124450" y="4265613"/>
          <p14:tracePt t="13359" x="5124450" y="4256088"/>
          <p14:tracePt t="13374" x="5116513" y="4237038"/>
          <p14:tracePt t="13390" x="5106988" y="4210050"/>
          <p14:tracePt t="13405" x="5106988" y="4200525"/>
          <p14:tracePt t="13422" x="5087938" y="4181475"/>
          <p14:tracePt t="13425" x="5068888" y="4171950"/>
          <p14:tracePt t="13442" x="5049838" y="4133850"/>
          <p14:tracePt t="13455" x="5030788" y="4095750"/>
          <p14:tracePt t="13472" x="5011738" y="4029075"/>
          <p14:tracePt t="13476" x="5002213" y="4000500"/>
          <p14:tracePt t="13492" x="4964113" y="3935413"/>
          <p14:tracePt t="13509" x="4945063" y="3878263"/>
          <p14:tracePt t="13526" x="4935538" y="3840163"/>
          <p14:tracePt t="13529" x="4926013" y="3802063"/>
          <p14:tracePt t="13540" x="4926013" y="3792538"/>
          <p14:tracePt t="13542" x="4916488" y="3773488"/>
          <p14:tracePt t="13557" x="4906963" y="3746500"/>
          <p14:tracePt t="13575" x="4906963" y="3717925"/>
          <p14:tracePt t="13590" x="4899025" y="3698875"/>
          <p14:tracePt t="13609" x="4899025" y="3689350"/>
          <p14:tracePt t="13625" x="4889500" y="3679825"/>
          <p14:tracePt t="13640" x="4889500" y="3670300"/>
          <p14:tracePt t="13656" x="4870450" y="3670300"/>
          <p14:tracePt t="13674" x="4860925" y="3651250"/>
          <p14:tracePt t="13690" x="4841875" y="3632200"/>
          <p14:tracePt t="13705" x="4832350" y="3632200"/>
          <p14:tracePt t="13722" x="4832350" y="3622675"/>
          <p14:tracePt t="13740" x="4822825" y="3613150"/>
          <p14:tracePt t="13757" x="4813300" y="3613150"/>
          <p14:tracePt t="13763" x="4813300" y="3603625"/>
          <p14:tracePt t="13773" x="4803775" y="3594100"/>
          <p14:tracePt t="13788" x="4775200" y="3584575"/>
          <p14:tracePt t="13792" x="4765675" y="3575050"/>
          <p14:tracePt t="13808" x="4756150" y="3556000"/>
          <p14:tracePt t="13824" x="4737100" y="3538538"/>
          <p14:tracePt t="13828" x="4727575" y="3538538"/>
          <p14:tracePt t="13842" x="4718050" y="3538538"/>
          <p14:tracePt t="13844" x="4708525" y="3529013"/>
          <p14:tracePt t="13858" x="4672013" y="3519488"/>
          <p14:tracePt t="13874" x="4652963" y="3519488"/>
          <p14:tracePt t="13889" x="4633913" y="3519488"/>
          <p14:tracePt t="13906" x="4624388" y="3519488"/>
          <p14:tracePt t="14879" x="4614863" y="3500438"/>
          <p14:tracePt t="14886" x="4605338" y="3490913"/>
          <p14:tracePt t="14893" x="4605338" y="3481388"/>
          <p14:tracePt t="14906" x="4595813" y="3471863"/>
          <p14:tracePt t="14908" x="4586288" y="3452813"/>
          <p14:tracePt t="14927" x="4576763" y="3405188"/>
          <p14:tracePt t="14940" x="4557713" y="3357563"/>
          <p14:tracePt t="14956" x="4519613" y="3273425"/>
          <p14:tracePt t="14960" x="4510088" y="3244850"/>
          <p14:tracePt t="14974" x="4491038" y="3168650"/>
          <p14:tracePt t="14989" x="4462463" y="3130550"/>
          <p14:tracePt t="15006" x="4406900" y="3074988"/>
          <p14:tracePt t="15023" x="4368800" y="3055938"/>
          <p14:tracePt t="15026" x="4349750" y="3046413"/>
          <p14:tracePt t="15041" x="4283075" y="3027363"/>
          <p14:tracePt t="15057" x="4179888" y="2989263"/>
          <p14:tracePt t="15073" x="3952875" y="2989263"/>
          <p14:tracePt t="15076" x="3838575" y="2989263"/>
          <p14:tracePt t="15089" x="3725863" y="2989263"/>
          <p14:tracePt t="15092" x="3668713" y="2989263"/>
          <p14:tracePt t="15107" x="3575050" y="2989263"/>
          <p14:tracePt t="15125" x="3508375" y="2989263"/>
          <p14:tracePt t="15140" x="3432175" y="2989263"/>
          <p14:tracePt t="15156" x="3394075" y="2989263"/>
          <p14:tracePt t="15159" x="3367088" y="2989263"/>
          <p14:tracePt t="15175" x="3290888" y="2970213"/>
          <p14:tracePt t="15189" x="3195638" y="2941638"/>
          <p14:tracePt t="15206" x="3092450" y="2922588"/>
          <p14:tracePt t="15209" x="3054350" y="2922588"/>
          <p14:tracePt t="15224" x="2913063" y="2913063"/>
          <p14:tracePt t="15240" x="2667000" y="2894013"/>
          <p14:tracePt t="15255" x="2478088" y="2894013"/>
          <p14:tracePt t="15272" x="2373313" y="2894013"/>
          <p14:tracePt t="15275" x="2344738" y="2894013"/>
          <p14:tracePt t="15290" x="2270125" y="2894013"/>
          <p14:tracePt t="15307" x="2184400" y="2894013"/>
          <p14:tracePt t="15322" x="2127250" y="2894013"/>
          <p14:tracePt t="15326" x="2079625" y="2894013"/>
          <p14:tracePt t="15338" x="2062163" y="2894013"/>
          <p14:tracePt t="15342" x="2043113" y="2894013"/>
          <p14:tracePt t="15358" x="1985963" y="2894013"/>
          <p14:tracePt t="15373" x="1947863" y="2894013"/>
          <p14:tracePt t="15392" x="1900238" y="2894013"/>
          <p14:tracePt t="15395" x="1881188" y="2894013"/>
          <p14:tracePt t="15405" x="1862138" y="2894013"/>
          <p14:tracePt t="15409" x="1844675" y="2894013"/>
          <p14:tracePt t="15426" x="1806575" y="2894013"/>
          <p14:tracePt t="15439" x="1778000" y="2894013"/>
          <p14:tracePt t="15443" x="1758950" y="2894013"/>
          <p14:tracePt t="15459" x="1711325" y="2894013"/>
          <p14:tracePt t="15474" x="1644650" y="2874963"/>
          <p14:tracePt t="15492" x="1579563" y="2857500"/>
          <p14:tracePt t="15495" x="1560513" y="2857500"/>
          <p14:tracePt t="15506" x="1541463" y="2847975"/>
          <p14:tracePt t="15510" x="1522413" y="2847975"/>
          <p14:tracePt t="15522" x="1493838" y="2847975"/>
          <p14:tracePt t="15525" x="1484313" y="2847975"/>
          <p14:tracePt t="15540" x="1474788" y="2847975"/>
          <p14:tracePt t="15556" x="1455738" y="2847975"/>
          <p14:tracePt t="15572" x="1446213" y="2847975"/>
          <p14:tracePt t="15591" x="1446213" y="2838450"/>
          <p14:tracePt t="15606" x="1484313" y="2819400"/>
          <p14:tracePt t="15623" x="1720850" y="2743200"/>
          <p14:tracePt t="15628" x="1871663" y="2714625"/>
          <p14:tracePt t="15640" x="2165350" y="2695575"/>
          <p14:tracePt t="15644" x="2401888" y="2695575"/>
          <p14:tracePt t="15657" x="2667000" y="2705100"/>
          <p14:tracePt t="15673" x="3281363" y="2743200"/>
          <p14:tracePt t="15692" x="3489325" y="2781300"/>
          <p14:tracePt t="15694" x="3630613" y="2800350"/>
          <p14:tracePt t="15709" x="3933825" y="2828925"/>
          <p14:tracePt t="15727" x="4141788" y="2828925"/>
          <p14:tracePt t="15741" x="4244975" y="2828925"/>
          <p14:tracePt t="15745" x="4302125" y="2838450"/>
          <p14:tracePt t="15756" x="4359275" y="2838450"/>
          <p14:tracePt t="15760" x="4435475" y="2838450"/>
          <p14:tracePt t="15774" x="4605338" y="2838450"/>
          <p14:tracePt t="15790" x="4746625" y="2828925"/>
          <p14:tracePt t="15806" x="4841875" y="2809875"/>
          <p14:tracePt t="15822" x="4879975" y="2800350"/>
          <p14:tracePt t="15826" x="4906963" y="2800350"/>
          <p14:tracePt t="15840" x="4926013" y="2800350"/>
          <p14:tracePt t="15856" x="4935538" y="2800350"/>
          <p14:tracePt t="15950" x="4926013" y="2800350"/>
          <p14:tracePt t="15958" x="4916488" y="2800350"/>
          <p14:tracePt t="15964" x="4889500" y="2809875"/>
          <p14:tracePt t="15971" x="4860925" y="2809875"/>
          <p14:tracePt t="15979" x="4832350" y="2819400"/>
          <p14:tracePt t="15982" x="4784725" y="2828925"/>
          <p14:tracePt t="15991" x="4756150" y="2838450"/>
          <p14:tracePt t="16005" x="4708525" y="2847975"/>
          <p14:tracePt t="16009" x="4672013" y="2865438"/>
          <p14:tracePt t="16023" x="4633913" y="2874963"/>
          <p14:tracePt t="16040" x="4614863" y="2903538"/>
          <p14:tracePt t="16055" x="4595813" y="2913063"/>
          <p14:tracePt t="16073" x="4576763" y="2922588"/>
          <p14:tracePt t="16091" x="4548188" y="2941638"/>
          <p14:tracePt t="16107" x="4538663" y="2951163"/>
          <p14:tracePt t="16123" x="4529138" y="2951163"/>
          <p14:tracePt t="16156" x="4529138" y="2960688"/>
          <p14:tracePt t="16179" x="4548188" y="2960688"/>
          <p14:tracePt t="16185" x="4586288" y="2960688"/>
          <p14:tracePt t="16193" x="4672013" y="2960688"/>
          <p14:tracePt t="16206" x="4765675" y="2960688"/>
          <p14:tracePt t="16210" x="4813300" y="2960688"/>
          <p14:tracePt t="16224" x="4906963" y="2960688"/>
          <p14:tracePt t="16240" x="4983163" y="2989263"/>
          <p14:tracePt t="16244" x="5021263" y="2998788"/>
          <p14:tracePt t="16255" x="5049838" y="3008313"/>
          <p14:tracePt t="16259" x="5087938" y="3017838"/>
          <p14:tracePt t="16278" x="5181600" y="3055938"/>
          <p14:tracePt t="16291" x="5314950" y="3121025"/>
          <p14:tracePt t="16306" x="5427663" y="3168650"/>
          <p14:tracePt t="16310" x="5465763" y="3178175"/>
          <p14:tracePt t="16322" x="5484813" y="3187700"/>
          <p14:tracePt t="16325" x="5503863" y="3197225"/>
          <p14:tracePt t="16340" x="5551488" y="3225800"/>
          <p14:tracePt t="16356" x="5559425" y="3244850"/>
          <p14:tracePt t="16373" x="5568950" y="3263900"/>
          <p14:tracePt t="16844" x="5683250" y="3282950"/>
          <p14:tracePt t="16860" x="5938838" y="3348038"/>
          <p14:tracePt t="16872" x="6089650" y="3395663"/>
          <p14:tracePt t="16876" x="6184900" y="3424238"/>
          <p14:tracePt t="16882" x="6326188" y="3452813"/>
          <p14:tracePt t="16890" x="6477000" y="3471863"/>
          <p14:tracePt t="16905" x="6761163" y="3519488"/>
          <p14:tracePt t="16923" x="6978650" y="3584575"/>
          <p14:tracePt t="16926" x="7177088" y="3632200"/>
          <p14:tracePt t="16938" x="7366000" y="3679825"/>
          <p14:tracePt t="16942" x="7470775" y="3746500"/>
          <p14:tracePt t="16959" x="7612063" y="3792538"/>
          <p14:tracePt t="16963" x="7659688" y="3811588"/>
          <p14:tracePt t="16971" x="7697788" y="3868738"/>
          <p14:tracePt t="16990" x="7762875" y="3906838"/>
          <p14:tracePt t="16993" x="7781925" y="3925888"/>
          <p14:tracePt t="17009" x="7820025" y="3973513"/>
          <p14:tracePt t="17026" x="7877175" y="3992563"/>
          <p14:tracePt t="17039" x="7886700" y="4000500"/>
          <p14:tracePt t="17044" x="7896225" y="4010025"/>
          <p14:tracePt t="17055" x="7905750" y="4010025"/>
          <p14:tracePt t="17059" x="7915275" y="4010025"/>
          <p14:tracePt t="17073" x="7924800" y="4010025"/>
          <p14:tracePt t="17096" x="7943850" y="4010025"/>
          <p14:tracePt t="17126" x="7951788" y="4010025"/>
          <p14:tracePt t="17133" x="7961313" y="4010025"/>
          <p14:tracePt t="17140" x="7970838" y="4010025"/>
          <p14:tracePt t="17156" x="7989888" y="4010025"/>
          <p14:tracePt t="17172" x="8037513" y="4000500"/>
          <p14:tracePt t="17189" x="8075613" y="3992563"/>
          <p14:tracePt t="17192" x="8094663" y="3983038"/>
          <p14:tracePt t="17206" x="8142288" y="3963988"/>
          <p14:tracePt t="17223" x="8169275" y="3935413"/>
          <p14:tracePt t="17239" x="8207375" y="3925888"/>
          <p14:tracePt t="17243" x="8235950" y="3925888"/>
          <p14:tracePt t="17257" x="8264525" y="3916363"/>
          <p14:tracePt t="17273" x="8283575" y="3916363"/>
          <p14:tracePt t="17292" x="8293100" y="3916363"/>
          <p14:tracePt t="17367" x="8293100" y="3925888"/>
          <p14:tracePt t="17374" x="8293100" y="3935413"/>
          <p14:tracePt t="17390" x="8293100" y="3954463"/>
          <p14:tracePt t="17407" x="8293100" y="3973513"/>
          <p14:tracePt t="17422" x="8274050" y="3992563"/>
          <p14:tracePt t="17426" x="8274050" y="4000500"/>
          <p14:tracePt t="17442" x="8264525" y="4010025"/>
          <p14:tracePt t="17458" x="8264525" y="4038600"/>
          <p14:tracePt t="17473" x="8264525" y="4057650"/>
          <p14:tracePt t="17490" x="8264525" y="4067175"/>
          <p14:tracePt t="17494" x="8264525" y="4076700"/>
          <p14:tracePt t="17500" x="8264525" y="4086225"/>
          <p14:tracePt t="17515" x="8264525" y="4095750"/>
          <p14:tracePt t="17530" x="8264525" y="4114800"/>
          <p14:tracePt t="17562" x="8264525" y="4124325"/>
          <p14:tracePt t="17611" x="8264525" y="4133850"/>
          <p14:tracePt t="17647" x="8264525" y="4143375"/>
          <p14:tracePt t="17658" x="8264525" y="4152900"/>
          <p14:tracePt t="17783" x="8264525" y="4143375"/>
          <p14:tracePt t="17799" x="8264525" y="4086225"/>
          <p14:tracePt t="17810" x="8264525" y="3897313"/>
          <p14:tracePt t="17826" x="8188325" y="3584575"/>
          <p14:tracePt t="17830" x="8142288" y="3452813"/>
          <p14:tracePt t="17839" x="8066088" y="3311525"/>
          <p14:tracePt t="17845" x="7905750" y="2989263"/>
          <p14:tracePt t="17858" x="7707313" y="2647950"/>
          <p14:tracePt t="17861" x="7593013" y="2506663"/>
          <p14:tracePt t="17873" x="7516813" y="2374900"/>
          <p14:tracePt t="17876" x="7366000" y="2100263"/>
          <p14:tracePt t="17892" x="7148513" y="1768475"/>
          <p14:tracePt t="17907" x="6959600" y="1608138"/>
          <p14:tracePt t="17912" x="6864350" y="1531938"/>
          <p14:tracePt t="17922" x="6789738" y="1493838"/>
          <p14:tracePt t="17925" x="6742113" y="1466850"/>
          <p14:tracePt t="17942" x="6675438" y="1447800"/>
          <p14:tracePt t="17957" x="6638925" y="1419225"/>
          <p14:tracePt t="17971" x="6600825" y="1400175"/>
          <p14:tracePt t="17989" x="6581775" y="1381125"/>
          <p14:tracePt t="18007" x="6553200" y="1362075"/>
          <p14:tracePt t="18022" x="6543675" y="1343025"/>
          <p14:tracePt t="18044" x="6543675" y="1314450"/>
          <p14:tracePt t="18048" x="6534150" y="1304925"/>
          <p14:tracePt t="18056" x="6534150" y="1295400"/>
          <p14:tracePt t="18058" x="6515100" y="1276350"/>
          <p14:tracePt t="18073" x="6496050" y="1220788"/>
          <p14:tracePt t="18093" x="6477000" y="1182688"/>
          <p14:tracePt t="18105" x="6457950" y="1154113"/>
          <p14:tracePt t="18126" x="6429375" y="1125538"/>
          <p14:tracePt t="18142" x="6411913" y="1106488"/>
          <p14:tracePt t="18213" x="6421438" y="1106488"/>
          <p14:tracePt t="18221" x="6438900" y="1106488"/>
          <p14:tracePt t="18228" x="6457950" y="1116013"/>
          <p14:tracePt t="18239" x="6477000" y="1144588"/>
          <p14:tracePt t="18242" x="6496050" y="1163638"/>
          <p14:tracePt t="18256" x="6562725" y="1220788"/>
          <p14:tracePt t="18273" x="6656388" y="1314450"/>
          <p14:tracePt t="18291" x="6789738" y="1447800"/>
          <p14:tracePt t="18293" x="6856413" y="1493838"/>
          <p14:tracePt t="18305" x="6959600" y="1560513"/>
          <p14:tracePt t="18308" x="7026275" y="1608138"/>
          <p14:tracePt t="18324" x="7158038" y="1768475"/>
          <p14:tracePt t="18340" x="7299325" y="2024063"/>
          <p14:tracePt t="18356" x="7394575" y="2174875"/>
          <p14:tracePt t="18361" x="7432675" y="2241550"/>
          <p14:tracePt t="18374" x="7526338" y="2401888"/>
          <p14:tracePt t="18392" x="7650163" y="2601913"/>
          <p14:tracePt t="18407" x="7697788" y="2714625"/>
          <p14:tracePt t="18426" x="7726363" y="2800350"/>
          <p14:tracePt t="18443" x="7743825" y="2838450"/>
          <p14:tracePt t="18458" x="7772400" y="2874963"/>
          <p14:tracePt t="18472" x="7791450" y="2941638"/>
          <p14:tracePt t="18476" x="7820025" y="2979738"/>
          <p14:tracePt t="18488" x="7848600" y="3065463"/>
          <p14:tracePt t="18492" x="7886700" y="3187700"/>
          <p14:tracePt t="18508" x="7934325" y="3328988"/>
          <p14:tracePt t="18523" x="7951788" y="3405188"/>
          <p14:tracePt t="18538" x="7961313" y="3462338"/>
          <p14:tracePt t="18542" x="7961313" y="3481388"/>
          <p14:tracePt t="18557" x="7961313" y="3500438"/>
          <p14:tracePt t="18572" x="7961313" y="3519488"/>
          <p14:tracePt t="18590" x="7961313" y="3538538"/>
          <p14:tracePt t="18593" x="7961313" y="3546475"/>
          <p14:tracePt t="18607" x="7961313" y="3556000"/>
          <p14:tracePt t="18610" x="7961313" y="3565525"/>
          <p14:tracePt t="18623" x="7970838" y="3613150"/>
          <p14:tracePt t="18640" x="7980363" y="3660775"/>
          <p14:tracePt t="18656" x="7999413" y="3708400"/>
          <p14:tracePt t="18661" x="7999413" y="3727450"/>
          <p14:tracePt t="18673" x="7999413" y="3736975"/>
          <p14:tracePt t="18678" x="7999413" y="3746500"/>
          <p14:tracePt t="18680" x="7999413" y="3756025"/>
          <p14:tracePt t="18711" x="7999413" y="3727450"/>
          <p14:tracePt t="18720" x="7999413" y="3689350"/>
          <p14:tracePt t="18729" x="7999413" y="3651250"/>
          <p14:tracePt t="18740" x="7999413" y="3529013"/>
          <p14:tracePt t="18756" x="7999413" y="3168650"/>
          <p14:tracePt t="18772" x="7970838" y="2932113"/>
          <p14:tracePt t="18788" x="7905750" y="2620963"/>
          <p14:tracePt t="18792" x="7877175" y="2449513"/>
          <p14:tracePt t="18807" x="7772400" y="2212975"/>
          <p14:tracePt t="18824" x="7640638" y="2052638"/>
          <p14:tracePt t="18840" x="7499350" y="1901825"/>
          <p14:tracePt t="18856" x="7375525" y="1758950"/>
          <p14:tracePt t="18859" x="7327900" y="1712913"/>
          <p14:tracePt t="18874" x="7205663" y="1617663"/>
          <p14:tracePt t="18888" x="7091363" y="1541463"/>
          <p14:tracePt t="18905" x="6978650" y="1476375"/>
          <p14:tracePt t="18909" x="6931025" y="1457325"/>
          <p14:tracePt t="18924" x="6837363" y="1419225"/>
          <p14:tracePt t="18941" x="6761163" y="1390650"/>
          <p14:tracePt t="18956" x="6713538" y="1371600"/>
          <p14:tracePt t="18973" x="6638925" y="1343025"/>
          <p14:tracePt t="18978" x="6610350" y="1333500"/>
          <p14:tracePt t="18991" x="6534150" y="1323975"/>
          <p14:tracePt t="19008" x="6505575" y="1323975"/>
          <p14:tracePt t="19024" x="6486525" y="1323975"/>
          <p14:tracePt t="19042" x="6467475" y="1323975"/>
          <p14:tracePt t="19094" x="6467475" y="1333500"/>
          <p14:tracePt t="19101" x="6467475" y="1343025"/>
          <p14:tracePt t="19115" x="6477000" y="1362075"/>
          <p14:tracePt t="19122" x="6486525" y="1400175"/>
          <p14:tracePt t="19140" x="6524625" y="1457325"/>
          <p14:tracePt t="19156" x="6572250" y="1550988"/>
          <p14:tracePt t="19160" x="6610350" y="1617663"/>
          <p14:tracePt t="19166" x="6619875" y="1646238"/>
          <p14:tracePt t="19174" x="6629400" y="1684338"/>
          <p14:tracePt t="19189" x="6656388" y="1739900"/>
          <p14:tracePt t="19205" x="6675438" y="1778000"/>
          <p14:tracePt t="19224" x="6694488" y="1797050"/>
          <p14:tracePt t="19229" x="6723063" y="1816100"/>
          <p14:tracePt t="19232" x="6742113" y="1825625"/>
          <p14:tracePt t="19241" x="6770688" y="1825625"/>
          <p14:tracePt t="19258" x="6864350" y="1825625"/>
          <p14:tracePt t="19271" x="6969125" y="1806575"/>
          <p14:tracePt t="19289" x="7054850" y="1749425"/>
          <p14:tracePt t="19292" x="7081838" y="1712913"/>
          <p14:tracePt t="19309" x="7148513" y="1598613"/>
          <p14:tracePt t="19323" x="7186613" y="1493838"/>
          <p14:tracePt t="19339" x="7186613" y="1428750"/>
          <p14:tracePt t="19343" x="7186613" y="1419225"/>
          <p14:tracePt t="19357" x="7186613" y="1381125"/>
          <p14:tracePt t="19375" x="7177088" y="1352550"/>
          <p14:tracePt t="19389" x="7138988" y="1333500"/>
          <p14:tracePt t="19406" x="7035800" y="1295400"/>
          <p14:tracePt t="19409" x="6950075" y="1285875"/>
          <p14:tracePt t="19424" x="6827838" y="1249363"/>
          <p14:tracePt t="19440" x="6742113" y="1249363"/>
          <p14:tracePt t="19456" x="6665913" y="1249363"/>
          <p14:tracePt t="19460" x="6619875" y="1249363"/>
          <p14:tracePt t="19473" x="6562725" y="1257300"/>
          <p14:tracePt t="19491" x="6477000" y="1295400"/>
          <p14:tracePt t="19508" x="6429375" y="1323975"/>
          <p14:tracePt t="19512" x="6411913" y="1371600"/>
          <p14:tracePt t="19523" x="6392863" y="1428750"/>
          <p14:tracePt t="19527" x="6392863" y="1503363"/>
          <p14:tracePt t="19539" x="6392863" y="1570038"/>
          <p14:tracePt t="19544" x="6402388" y="1665288"/>
          <p14:tracePt t="19557" x="6411913" y="1749425"/>
          <p14:tracePt t="19573" x="6438900" y="1816100"/>
          <p14:tracePt t="19589" x="6515100" y="1930400"/>
          <p14:tracePt t="19592" x="6543675" y="1985963"/>
          <p14:tracePt t="19607" x="6600825" y="2071688"/>
          <p14:tracePt t="19622" x="6629400" y="2138363"/>
          <p14:tracePt t="19639" x="6713538" y="2193925"/>
          <p14:tracePt t="19655" x="6856413" y="2241550"/>
          <p14:tracePt t="19659" x="6931025" y="2241550"/>
          <p14:tracePt t="19680" x="7110413" y="2241550"/>
          <p14:tracePt t="19685" x="7177088" y="2193925"/>
          <p14:tracePt t="19692" x="7243763" y="2174875"/>
          <p14:tracePt t="19706" x="7308850" y="2090738"/>
          <p14:tracePt t="19722" x="7413625" y="2014538"/>
          <p14:tracePt t="19725" x="7461250" y="1976438"/>
          <p14:tracePt t="19742" x="7554913" y="1901825"/>
          <p14:tracePt t="19756" x="7650163" y="1749425"/>
          <p14:tracePt t="19772" x="7716838" y="1570038"/>
          <p14:tracePt t="19777" x="7734300" y="1476375"/>
          <p14:tracePt t="19792" x="7734300" y="1390650"/>
          <p14:tracePt t="19809" x="7716838" y="1333500"/>
          <p14:tracePt t="19811" x="7688263" y="1304925"/>
          <p14:tracePt t="19823" x="7659688" y="1285875"/>
          <p14:tracePt t="19839" x="7564438" y="1239838"/>
          <p14:tracePt t="19842" x="7489825" y="1211263"/>
          <p14:tracePt t="19857" x="7253288" y="1135063"/>
          <p14:tracePt t="19876" x="6978650" y="1106488"/>
          <p14:tracePt t="19890" x="6873875" y="1106488"/>
          <p14:tracePt t="19894" x="6846888" y="1106488"/>
          <p14:tracePt t="19905" x="6808788" y="1106488"/>
          <p14:tracePt t="19908" x="6808788" y="1116013"/>
          <p14:tracePt t="19923" x="6789738" y="1135063"/>
          <p14:tracePt t="19938" x="6770688" y="1163638"/>
          <p14:tracePt t="19955" x="6713538" y="1249363"/>
          <p14:tracePt t="19975" x="6656388" y="1579563"/>
          <p14:tracePt t="19991" x="6646863" y="1693863"/>
          <p14:tracePt t="20006" x="6646863" y="1797050"/>
          <p14:tracePt t="20022" x="6656388" y="1901825"/>
          <p14:tracePt t="20026" x="6675438" y="1976438"/>
          <p14:tracePt t="20040" x="6723063" y="2109788"/>
          <p14:tracePt t="20046" x="6751638" y="2157413"/>
          <p14:tracePt t="20055" x="6799263" y="2222500"/>
          <p14:tracePt t="20071" x="7045325" y="2327275"/>
          <p14:tracePt t="20088" x="7186613" y="2355850"/>
          <p14:tracePt t="20093" x="7224713" y="2355850"/>
          <p14:tracePt t="20108" x="7299325" y="2355850"/>
          <p14:tracePt t="20123" x="7375525" y="2308225"/>
          <p14:tracePt t="20154" x="7593013" y="2071688"/>
          <p14:tracePt t="20158" x="7640638" y="2024063"/>
          <p14:tracePt t="20164" x="7669213" y="1985963"/>
          <p14:tracePt t="20171" x="7716838" y="1920875"/>
          <p14:tracePt t="20189" x="7781925" y="1703388"/>
          <p14:tracePt t="20205" x="7800975" y="1476375"/>
          <p14:tracePt t="20208" x="7800975" y="1390650"/>
          <p14:tracePt t="20224" x="7753350" y="1295400"/>
          <p14:tracePt t="20240" x="7669213" y="1211263"/>
          <p14:tracePt t="20256" x="7554913" y="1135063"/>
          <p14:tracePt t="20260" x="7470775" y="1096963"/>
          <p14:tracePt t="20272" x="7308850" y="1049338"/>
          <p14:tracePt t="20275" x="7158038" y="1030288"/>
          <p14:tracePt t="20291" x="6892925" y="1030288"/>
          <p14:tracePt t="20306" x="6770688" y="1049338"/>
          <p14:tracePt t="20323" x="6713538" y="1068388"/>
          <p14:tracePt t="20328" x="6646863" y="1077913"/>
          <p14:tracePt t="20340" x="6619875" y="1116013"/>
          <p14:tracePt t="20346" x="6591300" y="1125538"/>
          <p14:tracePt t="20348" x="6553200" y="1135063"/>
          <p14:tracePt t="20356" x="6543675" y="1154113"/>
          <p14:tracePt t="20374" x="6524625" y="1220788"/>
          <p14:tracePt t="20390" x="6524625" y="1314450"/>
          <p14:tracePt t="20393" x="6543675" y="1381125"/>
          <p14:tracePt t="20409" x="6591300" y="1493838"/>
          <p14:tracePt t="20426" x="6638925" y="1589088"/>
          <p14:tracePt t="20439" x="6723063" y="1646238"/>
          <p14:tracePt t="20455" x="6818313" y="1703388"/>
          <p14:tracePt t="20474" x="6921500" y="1739900"/>
          <p14:tracePt t="20490" x="7007225" y="1739900"/>
          <p14:tracePt t="20506" x="7110413" y="1739900"/>
          <p14:tracePt t="20522" x="7186613" y="1730375"/>
          <p14:tracePt t="20526" x="7224713" y="1720850"/>
          <p14:tracePt t="20539" x="7385050" y="1693863"/>
          <p14:tracePt t="20555" x="7480300" y="1646238"/>
          <p14:tracePt t="20572" x="7573963" y="1598613"/>
          <p14:tracePt t="20575" x="7593013" y="1589088"/>
          <p14:tracePt t="20592" x="7631113" y="1570038"/>
          <p14:tracePt t="20608" x="7650163" y="1541463"/>
          <p14:tracePt t="20622" x="7650163" y="1522413"/>
          <p14:tracePt t="20626" x="7650163" y="1503363"/>
          <p14:tracePt t="20638" x="7650163" y="1485900"/>
          <p14:tracePt t="20643" x="7631113" y="1447800"/>
          <p14:tracePt t="20658" x="7564438" y="1390650"/>
          <p14:tracePt t="20675" x="7461250" y="1314450"/>
          <p14:tracePt t="20689" x="7385050" y="1266825"/>
          <p14:tracePt t="20693" x="7318375" y="1230313"/>
          <p14:tracePt t="20705" x="7253288" y="1201738"/>
          <p14:tracePt t="20709" x="7138988" y="1192213"/>
          <p14:tracePt t="20723" x="6997700" y="1163638"/>
          <p14:tracePt t="20741" x="6911975" y="1163638"/>
          <p14:tracePt t="20755" x="6846888" y="1173163"/>
          <p14:tracePt t="20772" x="6818313" y="1192213"/>
          <p14:tracePt t="20775" x="6799263" y="1230313"/>
          <p14:tracePt t="20792" x="6780213" y="1352550"/>
          <p14:tracePt t="20806" x="6742113" y="1503363"/>
          <p14:tracePt t="20823" x="6742113" y="1589088"/>
          <p14:tracePt t="20840" x="6742113" y="1655763"/>
          <p14:tracePt t="20855" x="6742113" y="1674813"/>
          <p14:tracePt t="20872" x="6742113" y="1693863"/>
          <p14:tracePt t="20889" x="6742113" y="1712913"/>
          <p14:tracePt t="20893" x="6761163" y="1720850"/>
          <p14:tracePt t="20907" x="6808788" y="1720850"/>
          <p14:tracePt t="20924" x="6883400" y="1720850"/>
          <p14:tracePt t="20941" x="6921500" y="1712913"/>
          <p14:tracePt t="20946" x="6931025" y="1712913"/>
          <p14:tracePt t="20958" x="6950075" y="1712913"/>
          <p14:tracePt t="21968" x="6950075" y="1703388"/>
          <p14:tracePt t="21984" x="6931025" y="1684338"/>
          <p14:tracePt t="21998" x="6921500" y="1665288"/>
          <p14:tracePt t="22009" x="6902450" y="1655763"/>
          <p14:tracePt t="22015" x="6892925" y="1646238"/>
          <p14:tracePt t="22026" x="6864350" y="1636713"/>
          <p14:tracePt t="22042" x="6827838" y="1608138"/>
          <p14:tracePt t="22046" x="6808788" y="1598613"/>
          <p14:tracePt t="22060" x="6761163" y="1570038"/>
          <p14:tracePt t="22076" x="6742113" y="1560513"/>
          <p14:tracePt t="22082" x="6732588" y="1560513"/>
          <p14:tracePt t="22091" x="6723063" y="1550988"/>
          <p14:tracePt t="22105" x="6704013" y="1550988"/>
          <p14:tracePt t="22122" x="6684963" y="1550988"/>
          <p14:tracePt t="22126" x="6675438" y="1550988"/>
          <p14:tracePt t="22140" x="6656388" y="1550988"/>
          <p14:tracePt t="22156" x="6638925" y="1570038"/>
          <p14:tracePt t="22174" x="6591300" y="1589088"/>
          <p14:tracePt t="22189" x="6572250" y="1598613"/>
          <p14:tracePt t="22192" x="6562725" y="1617663"/>
          <p14:tracePt t="22206" x="6543675" y="1636713"/>
          <p14:tracePt t="22231" x="6543675" y="1655763"/>
          <p14:tracePt t="22239" x="6543675" y="1665288"/>
          <p14:tracePt t="22243" x="6543675" y="1674813"/>
          <p14:tracePt t="22259" x="6572250" y="1712913"/>
          <p14:tracePt t="22275" x="6646863" y="1768475"/>
          <p14:tracePt t="22279" x="6684963" y="1806575"/>
          <p14:tracePt t="22288" x="6713538" y="1825625"/>
          <p14:tracePt t="22305" x="6770688" y="1844675"/>
          <p14:tracePt t="22309" x="6780213" y="1844675"/>
          <p14:tracePt t="22324" x="6846888" y="1844675"/>
          <p14:tracePt t="22340" x="6883400" y="1835150"/>
          <p14:tracePt t="22356" x="6940550" y="1778000"/>
          <p14:tracePt t="22360" x="6959600" y="1758950"/>
          <p14:tracePt t="22372" x="6969125" y="1739900"/>
          <p14:tracePt t="22375" x="6978650" y="1712913"/>
          <p14:tracePt t="22391" x="6997700" y="1646238"/>
          <p14:tracePt t="22406" x="7007225" y="1531938"/>
          <p14:tracePt t="22423" x="7007225" y="1371600"/>
          <p14:tracePt t="22426" x="6978650" y="1314450"/>
          <p14:tracePt t="22439" x="6959600" y="1276350"/>
          <p14:tracePt t="22443" x="6940550" y="1249363"/>
          <p14:tracePt t="22456" x="6873875" y="1201738"/>
          <p14:tracePt t="22472" x="6789738" y="1192213"/>
          <p14:tracePt t="22489" x="6723063" y="1192213"/>
          <p14:tracePt t="22492" x="6684963" y="1192213"/>
          <p14:tracePt t="22505" x="6665913" y="1201738"/>
          <p14:tracePt t="22508" x="6638925" y="1239838"/>
          <p14:tracePt t="22525" x="6591300" y="1285875"/>
          <p14:tracePt t="22540" x="6543675" y="1352550"/>
          <p14:tracePt t="22544" x="6534150" y="1390650"/>
          <p14:tracePt t="22556" x="6524625" y="1409700"/>
          <p14:tracePt t="22560" x="6515100" y="1428750"/>
          <p14:tracePt t="22575" x="6496050" y="1457325"/>
          <p14:tracePt t="22590" x="6496050" y="1466850"/>
          <p14:tracePt t="22606" x="6505575" y="1485900"/>
          <p14:tracePt t="22623" x="6534150" y="1541463"/>
          <p14:tracePt t="22641" x="6629400" y="1589088"/>
          <p14:tracePt t="22657" x="6732588" y="1617663"/>
          <p14:tracePt t="22673" x="6837363" y="1627188"/>
          <p14:tracePt t="22676" x="6883400" y="1627188"/>
          <p14:tracePt t="22689" x="6911975" y="1627188"/>
          <p14:tracePt t="22692" x="6959600" y="1627188"/>
          <p14:tracePt t="22706" x="7007225" y="1617663"/>
          <p14:tracePt t="22721" x="7045325" y="1598613"/>
          <p14:tracePt t="22739" x="7064375" y="1579563"/>
          <p14:tracePt t="22757" x="7073900" y="1560513"/>
          <p14:tracePt t="22773" x="7073900" y="1531938"/>
          <p14:tracePt t="22791" x="7073900" y="1466850"/>
          <p14:tracePt t="22807" x="7054850" y="1362075"/>
          <p14:tracePt t="22824" x="6959600" y="1276350"/>
          <p14:tracePt t="22842" x="6883400" y="1239838"/>
          <p14:tracePt t="22857" x="6827838" y="1230313"/>
          <p14:tracePt t="22871" x="6761163" y="1230313"/>
          <p14:tracePt t="22890" x="6694488" y="1276350"/>
          <p14:tracePt t="22905" x="6675438" y="1352550"/>
          <p14:tracePt t="22922" x="6656388" y="1390650"/>
          <p14:tracePt t="22925" x="6656388" y="1409700"/>
          <p14:tracePt t="22939" x="6656388" y="1447800"/>
          <p14:tracePt t="22941" x="6656388" y="1466850"/>
          <p14:tracePt t="22958" x="6675438" y="1503363"/>
          <p14:tracePt t="22973" x="6751638" y="1579563"/>
          <p14:tracePt t="22977" x="6808788" y="1636713"/>
          <p14:tracePt t="22989" x="6873875" y="1674813"/>
          <p14:tracePt t="22992" x="6921500" y="1693863"/>
          <p14:tracePt t="23006" x="6997700" y="1739900"/>
          <p14:tracePt t="23023" x="7035800" y="1768475"/>
          <p14:tracePt t="23039" x="7073900" y="1768475"/>
          <p14:tracePt t="23055" x="7110413" y="1768475"/>
          <p14:tracePt t="23059" x="7129463" y="1749425"/>
          <p14:tracePt t="23075" x="7177088" y="1730375"/>
          <p14:tracePt t="23091" x="7224713" y="1693863"/>
          <p14:tracePt t="23095" x="7234238" y="1674813"/>
          <p14:tracePt t="23106" x="7253288" y="1646238"/>
          <p14:tracePt t="23110" x="7262813" y="1627188"/>
          <p14:tracePt t="23125" x="7281863" y="1589088"/>
          <p14:tracePt t="23141" x="7281863" y="1541463"/>
          <p14:tracePt t="23155" x="7281863" y="1503363"/>
          <p14:tracePt t="23171" x="7262813" y="1493838"/>
          <p14:tracePt t="23175" x="7243763" y="1493838"/>
          <p14:tracePt t="23191" x="7196138" y="1493838"/>
          <p14:tracePt t="23206" x="7110413" y="1493838"/>
          <p14:tracePt t="23223" x="7035800" y="1522413"/>
          <p14:tracePt t="23226" x="7007225" y="1541463"/>
          <p14:tracePt t="23239" x="6969125" y="1560513"/>
          <p14:tracePt t="23242" x="6940550" y="1570038"/>
          <p14:tracePt t="23257" x="6921500" y="1598613"/>
          <p14:tracePt t="23282" x="6892925" y="1617663"/>
          <p14:tracePt t="23286" x="6892925" y="1627188"/>
          <p14:tracePt t="23293" x="6892925" y="1636713"/>
          <p14:tracePt t="23308" x="6892925" y="1646238"/>
          <p14:tracePt t="23329" x="6921500" y="1646238"/>
          <p14:tracePt t="23339" x="6969125" y="1646238"/>
          <p14:tracePt t="23356" x="7026275" y="1646238"/>
          <p14:tracePt t="23360" x="7045325" y="1646238"/>
          <p14:tracePt t="23373" x="7064375" y="1646238"/>
          <p14:tracePt t="23376" x="7081838" y="1646238"/>
          <p14:tracePt t="23393" x="7119938" y="1627188"/>
          <p14:tracePt t="23407" x="7158038" y="1617663"/>
          <p14:tracePt t="23412" x="7167563" y="1617663"/>
          <p14:tracePt t="23422" x="7177088" y="1617663"/>
          <p14:tracePt t="23439" x="7177088" y="1608138"/>
          <p14:tracePt t="23456" x="7177088" y="1589088"/>
          <p14:tracePt t="23472" x="7177088" y="1560513"/>
          <p14:tracePt t="23476" x="7167563" y="1560513"/>
          <p14:tracePt t="23489" x="7148513" y="1550988"/>
          <p14:tracePt t="23492" x="7100888" y="1522413"/>
          <p14:tracePt t="23506" x="6978650" y="1457325"/>
          <p14:tracePt t="23523" x="6883400" y="1409700"/>
          <p14:tracePt t="23538" x="6827838" y="1381125"/>
          <p14:tracePt t="23557" x="6770688" y="1343025"/>
          <p14:tracePt t="23575" x="6751638" y="1333500"/>
          <p14:tracePt t="23590" x="6742113" y="1314450"/>
          <p14:tracePt t="23596" x="6732588" y="1314450"/>
          <p14:tracePt t="23606" x="6723063" y="1304925"/>
          <p14:tracePt t="23610" x="6704013" y="1295400"/>
          <p14:tracePt t="23625" x="6684963" y="1257300"/>
          <p14:tracePt t="23642" x="6675438" y="1239838"/>
          <p14:tracePt t="23658" x="6665913" y="1220788"/>
          <p14:tracePt t="23662" x="6656388" y="1211263"/>
          <p14:tracePt t="23676" x="6638925" y="1201738"/>
          <p14:tracePt t="23689" x="6610350" y="1201738"/>
          <p14:tracePt t="23707" x="6591300" y="1201738"/>
          <p14:tracePt t="23721" x="6553200" y="1211263"/>
          <p14:tracePt t="23738" x="6515100" y="1257300"/>
          <p14:tracePt t="23742" x="6505575" y="1304925"/>
          <p14:tracePt t="23757" x="6505575" y="1409700"/>
          <p14:tracePt t="23773" x="6543675" y="1466850"/>
          <p14:tracePt t="23789" x="6562725" y="1531938"/>
          <p14:tracePt t="23793" x="6581775" y="1560513"/>
          <p14:tracePt t="23807" x="6684963" y="1646238"/>
          <p14:tracePt t="23823" x="6808788" y="1703388"/>
          <p14:tracePt t="23839" x="6921500" y="1749425"/>
          <p14:tracePt t="23856" x="6997700" y="1768475"/>
          <p14:tracePt t="23859" x="7045325" y="1768475"/>
          <p14:tracePt t="23874" x="7091363" y="1768475"/>
          <p14:tracePt t="23888" x="7110413" y="1768475"/>
          <p14:tracePt t="23892" x="7129463" y="1758950"/>
          <p14:tracePt t="23895" x="7148513" y="1749425"/>
          <p14:tracePt t="23914" x="7177088" y="1730375"/>
          <p14:tracePt t="23924" x="7205663" y="1712913"/>
          <p14:tracePt t="23928" x="7224713" y="1693863"/>
          <p14:tracePt t="23942" x="7291388" y="1550988"/>
          <p14:tracePt t="23955" x="7366000" y="1314450"/>
          <p14:tracePt t="23974" x="7366000" y="1201738"/>
          <p14:tracePt t="23991" x="7327900" y="1087438"/>
          <p14:tracePt t="24006" x="7299325" y="1049338"/>
          <p14:tracePt t="24023" x="7243763" y="1022350"/>
          <p14:tracePt t="24026" x="7158038" y="984250"/>
          <p14:tracePt t="24039" x="7035800" y="955675"/>
          <p14:tracePt t="24042" x="6883400" y="955675"/>
          <p14:tracePt t="24056" x="6629400" y="955675"/>
          <p14:tracePt t="24073" x="6288088" y="955675"/>
          <p14:tracePt t="24089" x="6032500" y="984250"/>
          <p14:tracePt t="24105" x="5967413" y="1022350"/>
          <p14:tracePt t="24109" x="5948363" y="1030288"/>
          <p14:tracePt t="24124" x="5919788" y="1049338"/>
          <p14:tracePt t="24129" x="5919788" y="1068388"/>
          <p14:tracePt t="24140" x="5919788" y="1125538"/>
          <p14:tracePt t="24146" x="5948363" y="1192213"/>
          <p14:tracePt t="24155" x="5994400" y="1285875"/>
          <p14:tracePt t="24172" x="6108700" y="1447800"/>
          <p14:tracePt t="24176" x="6156325" y="1493838"/>
          <p14:tracePt t="24191" x="6249988" y="1598613"/>
          <p14:tracePt t="24209" x="6307138" y="1684338"/>
          <p14:tracePt t="24211" x="6326188" y="1749425"/>
          <p14:tracePt t="24225" x="6364288" y="1797050"/>
          <p14:tracePt t="24227" x="6392863" y="1844675"/>
          <p14:tracePt t="24239" x="6411913" y="1939925"/>
          <p14:tracePt t="24258" x="6448425" y="2014538"/>
          <p14:tracePt t="24273" x="6610350" y="2081213"/>
          <p14:tracePt t="24288" x="6789738" y="2138363"/>
          <p14:tracePt t="24292" x="6892925" y="2138363"/>
          <p14:tracePt t="24306" x="6978650" y="2119313"/>
          <p14:tracePt t="24326" x="7045325" y="2081213"/>
          <p14:tracePt t="24339" x="7129463" y="2005013"/>
          <p14:tracePt t="24342" x="7177088" y="1947863"/>
          <p14:tracePt t="24356" x="7224713" y="1911350"/>
          <p14:tracePt t="24358" x="7281863" y="1844675"/>
          <p14:tracePt t="24374" x="7337425" y="1778000"/>
          <p14:tracePt t="24389" x="7375525" y="1712913"/>
          <p14:tracePt t="24409" x="7356475" y="1503363"/>
          <p14:tracePt t="24424" x="7281863" y="1352550"/>
          <p14:tracePt t="24440" x="7186613" y="1230313"/>
          <p14:tracePt t="24457" x="7119938" y="1192213"/>
          <p14:tracePt t="24461" x="7073900" y="1173163"/>
          <p14:tracePt t="24473" x="7045325" y="1135063"/>
          <p14:tracePt t="24476" x="7016750" y="1125538"/>
          <p14:tracePt t="24491" x="6921500" y="1106488"/>
          <p14:tracePt t="24506" x="6808788" y="1106488"/>
          <p14:tracePt t="24522" x="6713538" y="1154113"/>
          <p14:tracePt t="24526" x="6675438" y="1182688"/>
          <p14:tracePt t="24540" x="6629400" y="1249363"/>
          <p14:tracePt t="24543" x="6600825" y="1333500"/>
          <p14:tracePt t="24557" x="6543675" y="1476375"/>
          <p14:tracePt t="24572" x="6524625" y="1570038"/>
          <p14:tracePt t="24589" x="6496050" y="1693863"/>
          <p14:tracePt t="24592" x="6496050" y="1768475"/>
          <p14:tracePt t="24608" x="6496050" y="1957388"/>
          <p14:tracePt t="24624" x="6496050" y="2081213"/>
          <p14:tracePt t="24638" x="6524625" y="2147888"/>
          <p14:tracePt t="24655" x="6543675" y="2193925"/>
          <p14:tracePt t="24674" x="6713538" y="2279650"/>
          <p14:tracePt t="24692" x="6911975" y="2317750"/>
          <p14:tracePt t="24709" x="7016750" y="2317750"/>
          <p14:tracePt t="24712" x="7054850" y="2317750"/>
          <p14:tracePt t="24722" x="7110413" y="2317750"/>
          <p14:tracePt t="24726" x="7177088" y="2317750"/>
          <p14:tracePt t="24739" x="7272338" y="2298700"/>
          <p14:tracePt t="24743" x="7337425" y="2260600"/>
          <p14:tracePt t="24756" x="7451725" y="2203450"/>
          <p14:tracePt t="24772" x="7573963" y="2062163"/>
          <p14:tracePt t="24791" x="7678738" y="1892300"/>
          <p14:tracePt t="24795" x="7688263" y="1825625"/>
          <p14:tracePt t="24807" x="7697788" y="1758950"/>
          <p14:tracePt t="24822" x="7688263" y="1693863"/>
          <p14:tracePt t="24839" x="7583488" y="1531938"/>
          <p14:tracePt t="24842" x="7470775" y="1428750"/>
          <p14:tracePt t="24856" x="7318375" y="1285875"/>
          <p14:tracePt t="24873" x="7224713" y="1220788"/>
          <p14:tracePt t="24889" x="7138988" y="1163638"/>
          <p14:tracePt t="24907" x="6959600" y="1135063"/>
          <p14:tracePt t="24923" x="6684963" y="1173163"/>
          <p14:tracePt t="24940" x="6600825" y="1257300"/>
          <p14:tracePt t="24956" x="6534150" y="1333500"/>
          <p14:tracePt t="24961" x="6505575" y="1371600"/>
          <p14:tracePt t="24973" x="6486525" y="1400175"/>
          <p14:tracePt t="24978" x="6467475" y="1438275"/>
          <p14:tracePt t="24990" x="6457950" y="1503363"/>
          <p14:tracePt t="25008" x="6457950" y="1598613"/>
          <p14:tracePt t="25026" x="6515100" y="1797050"/>
          <p14:tracePt t="25041" x="6562725" y="1930400"/>
          <p14:tracePt t="25057" x="6713538" y="2043113"/>
          <p14:tracePt t="25072" x="6921500" y="2119313"/>
          <p14:tracePt t="25089" x="7007225" y="2138363"/>
          <p14:tracePt t="25092" x="7045325" y="2138363"/>
          <p14:tracePt t="25106" x="7148513" y="2138363"/>
          <p14:tracePt t="25122" x="7291388" y="2090738"/>
          <p14:tracePt t="25139" x="7404100" y="2014538"/>
          <p14:tracePt t="25169" x="7583488" y="1797050"/>
          <p14:tracePt t="25172" x="7612063" y="1749425"/>
          <p14:tracePt t="25186" x="7640638" y="1712913"/>
          <p14:tracePt t="25194" x="7669213" y="1627188"/>
          <p14:tracePt t="25205" x="7669213" y="1512888"/>
          <p14:tracePt t="25208" x="7659688" y="1381125"/>
          <p14:tracePt t="25225" x="7573963" y="1144588"/>
          <p14:tracePt t="25230" x="7516813" y="1058863"/>
          <p14:tracePt t="25239" x="7442200" y="1003300"/>
          <p14:tracePt t="25257" x="7327900" y="908050"/>
          <p14:tracePt t="25273" x="7234238" y="841375"/>
          <p14:tracePt t="25292" x="7007225" y="795338"/>
          <p14:tracePt t="25308" x="6911975" y="795338"/>
          <p14:tracePt t="25323" x="6799263" y="812800"/>
          <p14:tracePt t="25327" x="6761163" y="822325"/>
          <p14:tracePt t="25338" x="6713538" y="860425"/>
          <p14:tracePt t="25342" x="6675438" y="889000"/>
          <p14:tracePt t="25356" x="6581775" y="1039813"/>
          <p14:tracePt t="25373" x="6505575" y="1276350"/>
          <p14:tracePt t="25389" x="6496050" y="1381125"/>
          <p14:tracePt t="25392" x="6496050" y="1438275"/>
          <p14:tracePt t="25404" x="6496050" y="1476375"/>
          <p14:tracePt t="25407" x="6496050" y="1531938"/>
          <p14:tracePt t="25425" x="6515100" y="1617663"/>
          <p14:tracePt t="25439" x="6543675" y="1693863"/>
          <p14:tracePt t="25456" x="6600825" y="1768475"/>
          <p14:tracePt t="25459" x="6646863" y="1806575"/>
          <p14:tracePt t="25474" x="6837363" y="1911350"/>
          <p14:tracePt t="25480" x="6911975" y="1939925"/>
          <p14:tracePt t="25489" x="6959600" y="1947863"/>
          <p14:tracePt t="25505" x="7100888" y="1957388"/>
          <p14:tracePt t="25509" x="7177088" y="1957388"/>
          <p14:tracePt t="25523" x="7272338" y="1957388"/>
          <p14:tracePt t="25527" x="7327900" y="1957388"/>
          <p14:tracePt t="25545" x="7451725" y="1939925"/>
          <p14:tracePt t="25555" x="7545388" y="1901825"/>
          <p14:tracePt t="25573" x="7612063" y="1844675"/>
          <p14:tracePt t="25576" x="7631113" y="1825625"/>
          <p14:tracePt t="25588" x="7650163" y="1787525"/>
          <p14:tracePt t="25591" x="7678738" y="1749425"/>
          <p14:tracePt t="25609" x="7707313" y="1703388"/>
          <p14:tracePt t="25622" x="7707313" y="1655763"/>
          <p14:tracePt t="25639" x="7678738" y="1589088"/>
          <p14:tracePt t="25642" x="7640638" y="1522413"/>
          <p14:tracePt t="25655" x="7554913" y="1438275"/>
          <p14:tracePt t="25658" x="7461250" y="1333500"/>
          <p14:tracePt t="25672" x="7215188" y="1182688"/>
          <p14:tracePt t="25690" x="7045325" y="1077913"/>
          <p14:tracePt t="25706" x="6856413" y="1039813"/>
          <p14:tracePt t="25710" x="6770688" y="1039813"/>
          <p14:tracePt t="25723" x="6610350" y="1096963"/>
          <p14:tracePt t="25739" x="6486525" y="1192213"/>
          <p14:tracePt t="25755" x="6402388" y="1304925"/>
          <p14:tracePt t="25771" x="6354763" y="1400175"/>
          <p14:tracePt t="25788" x="6288088" y="1608138"/>
          <p14:tracePt t="25805" x="6269038" y="1787525"/>
          <p14:tracePt t="25821" x="6269038" y="1920875"/>
          <p14:tracePt t="25838" x="6269038" y="2005013"/>
          <p14:tracePt t="25856" x="6307138" y="2109788"/>
          <p14:tracePt t="25872" x="6335713" y="2166938"/>
          <p14:tracePt t="25889" x="6486525" y="2260600"/>
          <p14:tracePt t="25906" x="6742113" y="2317750"/>
          <p14:tracePt t="25924" x="6837363" y="2308225"/>
          <p14:tracePt t="25938" x="6921500" y="2270125"/>
          <p14:tracePt t="25954" x="7007225" y="2212975"/>
          <p14:tracePt t="25959" x="7064375" y="2184400"/>
          <p14:tracePt t="25974" x="7158038" y="2081213"/>
          <p14:tracePt t="26004" x="7346950" y="1758950"/>
          <p14:tracePt t="26019" x="7366000" y="1617663"/>
          <p14:tracePt t="26022" x="7356475" y="1589088"/>
          <p14:tracePt t="26025" x="7346950" y="1541463"/>
          <p14:tracePt t="26031" x="7308850" y="1493838"/>
          <p14:tracePt t="26039" x="7272338" y="1428750"/>
          <p14:tracePt t="26057" x="7177088" y="1276350"/>
          <p14:tracePt t="26073" x="7129463" y="1182688"/>
          <p14:tracePt t="26078" x="7110413" y="1135063"/>
          <p14:tracePt t="26082" x="7081838" y="1116013"/>
          <p14:tracePt t="26091" x="7054850" y="1096963"/>
          <p14:tracePt t="26107" x="7016750" y="1049338"/>
          <p14:tracePt t="26122" x="6950075" y="1030288"/>
          <p14:tracePt t="26126" x="6911975" y="1022350"/>
          <p14:tracePt t="26138" x="6846888" y="1012825"/>
          <p14:tracePt t="26142" x="6751638" y="1012825"/>
          <p14:tracePt t="26156" x="6591300" y="1030288"/>
          <p14:tracePt t="26172" x="6515100" y="1077913"/>
          <p14:tracePt t="26188" x="6438900" y="1154113"/>
          <p14:tracePt t="26206" x="6411913" y="1230313"/>
          <p14:tracePt t="26210" x="6402388" y="1257300"/>
          <p14:tracePt t="26222" x="6392863" y="1304925"/>
          <p14:tracePt t="26238" x="6392863" y="1343025"/>
          <p14:tracePt t="26275" x="6402388" y="1466850"/>
          <p14:tracePt t="26286" x="6457950" y="1560513"/>
          <p14:tracePt t="26290" x="6543675" y="1655763"/>
          <p14:tracePt t="26295" x="6646863" y="1720850"/>
          <p14:tracePt t="26306" x="6742113" y="1797050"/>
          <p14:tracePt t="26310" x="6818313" y="1835150"/>
          <p14:tracePt t="26335" x="6950075" y="1939925"/>
          <p14:tracePt t="26339" x="6988175" y="1947863"/>
          <p14:tracePt t="26352" x="7045325" y="1957388"/>
          <p14:tracePt t="26358" x="7081838" y="1966913"/>
          <p14:tracePt t="26373" x="7167563" y="1976438"/>
          <p14:tracePt t="26376" x="7215188" y="1976438"/>
          <p14:tracePt t="26389" x="7262813" y="1976438"/>
          <p14:tracePt t="26393" x="7299325" y="1966913"/>
          <p14:tracePt t="26406" x="7375525" y="1920875"/>
          <p14:tracePt t="26433" x="7516813" y="1703388"/>
          <p14:tracePt t="26437" x="7526338" y="1665288"/>
          <p14:tracePt t="26444" x="7535863" y="1598613"/>
          <p14:tracePt t="26457" x="7545388" y="1541463"/>
          <p14:tracePt t="26474" x="7545388" y="1503363"/>
          <p14:tracePt t="26489" x="7516813" y="1457325"/>
          <p14:tracePt t="26506" x="7451725" y="1409700"/>
          <p14:tracePt t="26509" x="7394575" y="1371600"/>
          <p14:tracePt t="26524" x="7186613" y="1285875"/>
          <p14:tracePt t="26540" x="6988175" y="1239838"/>
          <p14:tracePt t="26556" x="6684963" y="1230313"/>
          <p14:tracePt t="26573" x="6477000" y="1249363"/>
          <p14:tracePt t="26578" x="6448425" y="1257300"/>
          <p14:tracePt t="26582" x="6411913" y="1266825"/>
          <p14:tracePt t="26593" x="6383338" y="1276350"/>
          <p14:tracePt t="26608" x="6364288" y="1304925"/>
          <p14:tracePt t="26624" x="6345238" y="1314450"/>
          <p14:tracePt t="26626" x="6335713" y="1323975"/>
          <p14:tracePt t="26641" x="6335713" y="1362075"/>
          <p14:tracePt t="26656" x="6345238" y="1438275"/>
          <p14:tracePt t="26671" x="6383338" y="1560513"/>
          <p14:tracePt t="26689" x="6467475" y="1730375"/>
          <p14:tracePt t="26692" x="6486525" y="1797050"/>
          <p14:tracePt t="26708" x="6591300" y="1892300"/>
          <p14:tracePt t="26723" x="6713538" y="1976438"/>
          <p14:tracePt t="26739" x="6770688" y="2024063"/>
          <p14:tracePt t="26755" x="6827838" y="2062163"/>
          <p14:tracePt t="26759" x="6856413" y="2071688"/>
          <p14:tracePt t="26774" x="6931025" y="2071688"/>
          <p14:tracePt t="26791" x="7026275" y="2071688"/>
          <p14:tracePt t="26806" x="7129463" y="2052638"/>
          <p14:tracePt t="26810" x="7167563" y="2043113"/>
          <p14:tracePt t="26823" x="7196138" y="2024063"/>
          <p14:tracePt t="26827" x="7243763" y="1985963"/>
          <p14:tracePt t="26841" x="7281863" y="1939925"/>
          <p14:tracePt t="26859" x="7346950" y="1825625"/>
          <p14:tracePt t="26872" x="7366000" y="1720850"/>
          <p14:tracePt t="26877" x="7366000" y="1674813"/>
          <p14:tracePt t="26891" x="7337425" y="1598613"/>
          <p14:tracePt t="26906" x="7253288" y="1531938"/>
          <p14:tracePt t="26921" x="7100888" y="1447800"/>
          <p14:tracePt t="26939" x="6988175" y="1390650"/>
          <p14:tracePt t="26942" x="6921500" y="1362075"/>
          <p14:tracePt t="26961" x="6818313" y="1323975"/>
          <p14:tracePt t="26972" x="6713538" y="1314450"/>
          <p14:tracePt t="26991" x="6629400" y="1314450"/>
          <p14:tracePt t="26994" x="6581775" y="1323975"/>
          <p14:tracePt t="27005" x="6553200" y="1352550"/>
          <p14:tracePt t="27008" x="6524625" y="1362075"/>
          <p14:tracePt t="27023" x="6486525" y="1381125"/>
          <p14:tracePt t="27040" x="6467475" y="1438275"/>
          <p14:tracePt t="27055" x="6448425" y="1560513"/>
          <p14:tracePt t="27073" x="6448425" y="1730375"/>
          <p14:tracePt t="27076" x="6448425" y="1768475"/>
          <p14:tracePt t="27092" x="6477000" y="1873250"/>
          <p14:tracePt t="27105" x="6534150" y="1930400"/>
          <p14:tracePt t="27123" x="6581775" y="1966913"/>
          <p14:tracePt t="27142" x="6694488" y="2024063"/>
          <p14:tracePt t="27157" x="6732588" y="2033588"/>
          <p14:tracePt t="27175" x="6770688" y="2033588"/>
          <p14:tracePt t="27190" x="6818313" y="2033588"/>
          <p14:tracePt t="27193" x="6837363" y="2024063"/>
          <p14:tracePt t="27207" x="6873875" y="2005013"/>
          <p14:tracePt t="27224" x="6921500" y="1947863"/>
          <p14:tracePt t="27239" x="6959600" y="1844675"/>
          <p14:tracePt t="27242" x="6969125" y="1797050"/>
          <p14:tracePt t="27255" x="6969125" y="1739900"/>
          <p14:tracePt t="27258" x="6969125" y="1712913"/>
          <p14:tracePt t="27272" x="6959600" y="1674813"/>
          <p14:tracePt t="27289" x="6940550" y="1636713"/>
          <p14:tracePt t="27307" x="6921500" y="1636713"/>
          <p14:tracePt t="27309" x="6911975" y="1636713"/>
          <p14:tracePt t="27323" x="6902450" y="1636713"/>
          <p14:tracePt t="27736" x="6761163" y="1636713"/>
          <p14:tracePt t="27743" x="6572250" y="1655763"/>
          <p14:tracePt t="27757" x="6297613" y="1703388"/>
          <p14:tracePt t="27771" x="6099175" y="1778000"/>
          <p14:tracePt t="27789" x="5862638" y="1863725"/>
          <p14:tracePt t="27805" x="5654675" y="1966913"/>
          <p14:tracePt t="27808" x="5607050" y="1985963"/>
          <p14:tracePt t="27823" x="5513388" y="2043113"/>
          <p14:tracePt t="27841" x="5399088" y="2100263"/>
          <p14:tracePt t="27866" x="5200650" y="2203450"/>
          <p14:tracePt t="27872" x="5153025" y="2241550"/>
          <p14:tracePt t="27880" x="5124450" y="2260600"/>
          <p14:tracePt t="27886" x="5078413" y="2298700"/>
          <p14:tracePt t="27894" x="5049838" y="2327275"/>
          <p14:tracePt t="27901" x="5021263" y="2346325"/>
          <p14:tracePt t="27907" x="5002213" y="2355850"/>
          <p14:tracePt t="27911" x="4992688" y="2365375"/>
          <p14:tracePt t="27917" x="4983163" y="2374900"/>
          <p14:tracePt t="27926" x="4973638" y="2384425"/>
          <p14:tracePt t="27941" x="4954588" y="2411413"/>
          <p14:tracePt t="27957" x="4935538" y="2420938"/>
          <p14:tracePt t="27973" x="4926013" y="2439988"/>
          <p14:tracePt t="27977" x="4916488" y="2449513"/>
          <p14:tracePt t="27988" x="4899025" y="2459038"/>
          <p14:tracePt t="27992" x="4889500" y="2468563"/>
          <p14:tracePt t="28008" x="4851400" y="2506663"/>
          <p14:tracePt t="28024" x="4813300" y="2535238"/>
          <p14:tracePt t="28041" x="4756150" y="2563813"/>
          <p14:tracePt t="28043" x="4737100" y="2573338"/>
          <p14:tracePt t="28056" x="4718050" y="2601913"/>
          <p14:tracePt t="28059" x="4689475" y="2611438"/>
          <p14:tracePt t="28073" x="4652963" y="2628900"/>
          <p14:tracePt t="28090" x="4624388" y="2638425"/>
          <p14:tracePt t="28106" x="4595813" y="2657475"/>
          <p14:tracePt t="28110" x="4576763" y="2667000"/>
          <p14:tracePt t="28122" x="4567238" y="2686050"/>
          <p14:tracePt t="28125" x="4557713" y="2705100"/>
          <p14:tracePt t="28139" x="4538663" y="2771775"/>
          <p14:tracePt t="28155" x="4538663" y="2865438"/>
          <p14:tracePt t="28172" x="4538663" y="2960688"/>
          <p14:tracePt t="28175" x="4538663" y="2989263"/>
          <p14:tracePt t="28190" x="4538663" y="3046413"/>
          <p14:tracePt t="28205" x="4557713" y="3084513"/>
          <p14:tracePt t="28223" x="4576763" y="3101975"/>
          <p14:tracePt t="28229" x="4605338" y="3121025"/>
          <p14:tracePt t="28238" x="4624388" y="3130550"/>
          <p14:tracePt t="28242" x="4643438" y="3140075"/>
          <p14:tracePt t="28258" x="4708525" y="3140075"/>
          <p14:tracePt t="28272" x="4775200" y="3130550"/>
          <p14:tracePt t="28291" x="4899025" y="3055938"/>
          <p14:tracePt t="28293" x="4992688" y="2998788"/>
          <p14:tracePt t="28309" x="5162550" y="2838450"/>
          <p14:tracePt t="28326" x="5267325" y="2714625"/>
          <p14:tracePt t="28339" x="5324475" y="2647950"/>
          <p14:tracePt t="28357" x="5341938" y="2611438"/>
          <p14:tracePt t="28359" x="5360988" y="2592388"/>
          <p14:tracePt t="28374" x="5360988" y="2554288"/>
          <p14:tracePt t="28388" x="5341938" y="2525713"/>
          <p14:tracePt t="28406" x="5295900" y="2497138"/>
          <p14:tracePt t="28423" x="5153025" y="2401888"/>
          <p14:tracePt t="28441" x="4954588" y="2308225"/>
          <p14:tracePt t="28457" x="4813300" y="2260600"/>
          <p14:tracePt t="28472" x="4643438" y="2203450"/>
          <p14:tracePt t="28476" x="4548188" y="2193925"/>
          <p14:tracePt t="28490" x="4491038" y="2174875"/>
          <p14:tracePt t="28493" x="4425950" y="2174875"/>
          <p14:tracePt t="28505" x="4359275" y="2174875"/>
          <p14:tracePt t="28522" x="4273550" y="2232025"/>
          <p14:tracePt t="28542" x="4217988" y="2289175"/>
          <p14:tracePt t="28556" x="4132263" y="2384425"/>
          <p14:tracePt t="28559" x="4084638" y="2420938"/>
          <p14:tracePt t="28572" x="4000500" y="2592388"/>
          <p14:tracePt t="28592" x="3905250" y="2809875"/>
          <p14:tracePt t="28594" x="3895725" y="2884488"/>
          <p14:tracePt t="28606" x="3895725" y="2951163"/>
          <p14:tracePt t="28610" x="3895725" y="2989263"/>
          <p14:tracePt t="28623" x="3895725" y="3074988"/>
          <p14:tracePt t="28639" x="3971925" y="3159125"/>
          <p14:tracePt t="28655" x="4084638" y="3254375"/>
          <p14:tracePt t="28672" x="4217988" y="3302000"/>
          <p14:tracePt t="28675" x="4273550" y="3328988"/>
          <p14:tracePt t="28690" x="4406900" y="3348038"/>
          <p14:tracePt t="28706" x="4538663" y="3348038"/>
          <p14:tracePt t="28711" x="4595813" y="3348038"/>
          <p14:tracePt t="28721" x="4643438" y="3348038"/>
          <p14:tracePt t="28739" x="4718050" y="3328988"/>
          <p14:tracePt t="28742" x="4746625" y="3319463"/>
          <p14:tracePt t="28757" x="4822825" y="3282950"/>
          <p14:tracePt t="28774" x="4906963" y="3225800"/>
          <p14:tracePt t="28780" x="4964113" y="3206750"/>
          <p14:tracePt t="28788" x="4992688" y="3168650"/>
          <p14:tracePt t="28793" x="5049838" y="3121025"/>
          <p14:tracePt t="28807" x="5124450" y="2970213"/>
          <p14:tracePt t="28824" x="5153025" y="2865438"/>
          <p14:tracePt t="28841" x="5153025" y="2790825"/>
          <p14:tracePt t="28845" x="5153025" y="2743200"/>
          <p14:tracePt t="28856" x="5143500" y="2724150"/>
          <p14:tracePt t="28859" x="5116513" y="2705100"/>
          <p14:tracePt t="28873" x="5040313" y="2667000"/>
          <p14:tracePt t="28889" x="4973638" y="2592388"/>
          <p14:tracePt t="28905" x="4916488" y="2554288"/>
          <p14:tracePt t="28922" x="4841875" y="2506663"/>
          <p14:tracePt t="28925" x="4765675" y="2497138"/>
          <p14:tracePt t="28940" x="4672013" y="2497138"/>
          <p14:tracePt t="28956" x="4595813" y="2497138"/>
          <p14:tracePt t="28973" x="4557713" y="2516188"/>
          <p14:tracePt t="28976" x="4529138" y="2535238"/>
          <p14:tracePt t="28989" x="4510088" y="2544763"/>
          <p14:tracePt t="28992" x="4491038" y="2554288"/>
          <p14:tracePt t="29007" x="4481513" y="2573338"/>
          <p14:tracePt t="29023" x="4462463" y="2592388"/>
          <p14:tracePt t="29039" x="4454525" y="2638425"/>
          <p14:tracePt t="29043" x="4454525" y="2667000"/>
          <p14:tracePt t="29057" x="4454525" y="2743200"/>
          <p14:tracePt t="29073" x="4454525" y="2800350"/>
          <p14:tracePt t="29080" x="4454525" y="2819400"/>
          <p14:tracePt t="29089" x="4454525" y="2847975"/>
          <p14:tracePt t="29093" x="4454525" y="2857500"/>
          <p14:tracePt t="29106" x="4454525" y="2865438"/>
          <p14:tracePt t="29110" x="4454525" y="2874963"/>
          <p14:tracePt t="29125" x="4454525" y="2884488"/>
          <p14:tracePt t="29161" x="4445000" y="2884488"/>
          <p14:tracePt t="29175" x="4435475" y="2884488"/>
          <p14:tracePt t="29182" x="4425950" y="2884488"/>
          <p14:tracePt t="29189" x="4416425" y="2884488"/>
          <p14:tracePt t="29205" x="4387850" y="2884488"/>
          <p14:tracePt t="29222" x="4340225" y="2865438"/>
          <p14:tracePt t="29225" x="4264025" y="2838450"/>
          <p14:tracePt t="29238" x="4160838" y="2781300"/>
          <p14:tracePt t="29241" x="4056063" y="2743200"/>
          <p14:tracePt t="29257" x="3802063" y="2667000"/>
          <p14:tracePt t="29272" x="3640138" y="2592388"/>
          <p14:tracePt t="29289" x="3309938" y="2535238"/>
          <p14:tracePt t="29292" x="3121025" y="2487613"/>
          <p14:tracePt t="29306" x="2874963" y="2459038"/>
          <p14:tracePt t="29323" x="2401888" y="2439988"/>
          <p14:tracePt t="29340" x="2089150" y="2439988"/>
          <p14:tracePt t="29356" x="1749425" y="2439988"/>
          <p14:tracePt t="29361" x="1541463" y="2449513"/>
          <p14:tracePt t="29364" x="1409700" y="2459038"/>
          <p14:tracePt t="29375" x="1304925" y="2478088"/>
          <p14:tracePt t="29391" x="1163638" y="2516188"/>
          <p14:tracePt t="29410" x="1011238" y="2535238"/>
          <p14:tracePt t="29425" x="936625" y="2554288"/>
          <p14:tracePt t="29441" x="898525" y="2554288"/>
          <p14:tracePt t="29456" x="879475" y="2554288"/>
          <p14:tracePt t="29473" x="860425" y="2554288"/>
          <p14:tracePt t="29476" x="850900" y="2554288"/>
          <p14:tracePt t="29490" x="831850" y="2554288"/>
          <p14:tracePt t="29505" x="822325" y="2554288"/>
          <p14:tracePt t="29522" x="793750" y="2554288"/>
          <p14:tracePt t="29539" x="774700" y="2544763"/>
          <p14:tracePt t="29557" x="774700" y="2506663"/>
          <p14:tracePt t="29571" x="765175" y="2497138"/>
          <p14:tracePt t="29590" x="765175" y="2478088"/>
          <p14:tracePt t="29595" x="765175" y="2468563"/>
          <p14:tracePt t="29614" x="757238" y="2468563"/>
          <p14:tracePt t="29629" x="747713" y="2468563"/>
          <p14:tracePt t="29638" x="738188" y="2468563"/>
          <p14:tracePt t="29658" x="738188" y="2478088"/>
          <p14:tracePt t="29662" x="738188" y="2487613"/>
          <p14:tracePt t="29666" x="738188" y="2497138"/>
          <p14:tracePt t="29675" x="757238" y="2544763"/>
          <p14:tracePt t="29692" x="879475" y="2686050"/>
          <p14:tracePt t="29694" x="974725" y="2771775"/>
          <p14:tracePt t="29706" x="1077913" y="2865438"/>
          <p14:tracePt t="29721" x="1192213" y="2970213"/>
          <p14:tracePt t="29725" x="1276350" y="3027363"/>
          <p14:tracePt t="29740" x="1484313" y="3149600"/>
          <p14:tracePt t="29756" x="1673225" y="3244850"/>
          <p14:tracePt t="29773" x="1778000" y="3302000"/>
          <p14:tracePt t="29776" x="1816100" y="3311525"/>
          <p14:tracePt t="29788" x="1844675" y="3319463"/>
          <p14:tracePt t="29792" x="1862138" y="3319463"/>
          <p14:tracePt t="29807" x="1900238" y="3319463"/>
          <p14:tracePt t="29823" x="1957388" y="3311525"/>
          <p14:tracePt t="29840" x="2052638" y="3263900"/>
          <p14:tracePt t="29843" x="2089150" y="3216275"/>
          <p14:tracePt t="29858" x="2193925" y="3092450"/>
          <p14:tracePt t="29863" x="2232025" y="3027363"/>
          <p14:tracePt t="29872" x="2260600" y="2941638"/>
          <p14:tracePt t="29889" x="2316163" y="2800350"/>
          <p14:tracePt t="29894" x="2316163" y="2752725"/>
          <p14:tracePt t="29905" x="2316163" y="2724150"/>
          <p14:tracePt t="29910" x="2316163" y="2695575"/>
          <p14:tracePt t="29925" x="2297113" y="2657475"/>
          <p14:tracePt t="29931" x="2279650" y="2628900"/>
          <p14:tracePt t="29939" x="2251075" y="2601913"/>
          <p14:tracePt t="29956" x="2174875" y="2554288"/>
          <p14:tracePt t="29960" x="2146300" y="2535238"/>
          <p14:tracePt t="29972" x="2070100" y="2516188"/>
          <p14:tracePt t="29975" x="1947863" y="2468563"/>
          <p14:tracePt t="29991" x="1644650" y="2439988"/>
          <p14:tracePt t="30007" x="1455738" y="2420938"/>
          <p14:tracePt t="30023" x="1352550" y="2420938"/>
          <p14:tracePt t="30037" x="1295400" y="2420938"/>
          <p14:tracePt t="30041" x="1247775" y="2420938"/>
          <p14:tracePt t="30058" x="1200150" y="2420938"/>
          <p14:tracePt t="30072" x="1135063" y="2459038"/>
          <p14:tracePt t="30088" x="1087438" y="2506663"/>
          <p14:tracePt t="30092" x="1068388" y="2525713"/>
          <p14:tracePt t="30106" x="1020763" y="2601913"/>
          <p14:tracePt t="30134" x="1011238" y="2752725"/>
          <p14:tracePt t="30137" x="1011238" y="2790825"/>
          <p14:tracePt t="30145" x="1039813" y="2874963"/>
          <p14:tracePt t="30156" x="1068388" y="2903538"/>
          <p14:tracePt t="30162" x="1077913" y="2922588"/>
          <p14:tracePt t="30164" x="1116013" y="2989263"/>
          <p14:tracePt t="30174" x="1154113" y="3017838"/>
          <p14:tracePt t="30192" x="1247775" y="3111500"/>
          <p14:tracePt t="30206" x="1446213" y="3168650"/>
          <p14:tracePt t="30209" x="1550988" y="3206750"/>
          <p14:tracePt t="30224" x="1768475" y="3225800"/>
          <p14:tracePt t="30243" x="1881188" y="3225800"/>
          <p14:tracePt t="30256" x="1919288" y="3225800"/>
          <p14:tracePt t="30261" x="1938338" y="3225800"/>
          <p14:tracePt t="30272" x="1966913" y="3225800"/>
          <p14:tracePt t="30276" x="1985963" y="3225800"/>
          <p14:tracePt t="30291" x="2024063" y="3197225"/>
          <p14:tracePt t="30307" x="2079625" y="3130550"/>
          <p14:tracePt t="30322" x="2165350" y="2922588"/>
          <p14:tracePt t="30338" x="2241550" y="2705100"/>
          <p14:tracePt t="30342" x="2251075" y="2657475"/>
          <p14:tracePt t="30356" x="2279650" y="2535238"/>
          <p14:tracePt t="30373" x="2279650" y="2346325"/>
          <p14:tracePt t="30388" x="2241550" y="2166938"/>
          <p14:tracePt t="30405" x="2174875" y="2033588"/>
          <p14:tracePt t="30408" x="2155825" y="2005013"/>
          <p14:tracePt t="30423" x="2117725" y="1957388"/>
          <p14:tracePt t="30439" x="2052638" y="1930400"/>
          <p14:tracePt t="30457" x="1900238" y="1911350"/>
          <p14:tracePt t="30463" x="1797050" y="1911350"/>
          <p14:tracePt t="30467" x="1682750" y="1911350"/>
          <p14:tracePt t="30475" x="1627188" y="1911350"/>
          <p14:tracePt t="30489" x="1541463" y="1920875"/>
          <p14:tracePt t="30507" x="1474788" y="1947863"/>
          <p14:tracePt t="30510" x="1446213" y="1976438"/>
          <p14:tracePt t="30522" x="1427163" y="1995488"/>
          <p14:tracePt t="30526" x="1409700" y="2005013"/>
          <p14:tracePt t="30540" x="1381125" y="2024063"/>
          <p14:tracePt t="30557" x="1352550" y="2090738"/>
          <p14:tracePt t="30572" x="1343025" y="2174875"/>
          <p14:tracePt t="30589" x="1343025" y="2251075"/>
          <p14:tracePt t="30592" x="1343025" y="2279650"/>
          <p14:tracePt t="30605" x="1371600" y="2346325"/>
          <p14:tracePt t="30622" x="1400175" y="2420938"/>
          <p14:tracePt t="30644" x="1484313" y="2544763"/>
          <p14:tracePt t="30649" x="1493838" y="2582863"/>
          <p14:tracePt t="30658" x="1503363" y="2601913"/>
          <p14:tracePt t="30674" x="1531938" y="2647950"/>
          <p14:tracePt t="30689" x="1589088" y="2686050"/>
          <p14:tracePt t="30705" x="1663700" y="2724150"/>
          <p14:tracePt t="30709" x="1739900" y="2733675"/>
          <p14:tracePt t="30724" x="1900238" y="2771775"/>
          <p14:tracePt t="30731" x="1995488" y="2771775"/>
          <p14:tracePt t="30739" x="2089150" y="2771775"/>
          <p14:tracePt t="30756" x="2373313" y="2790825"/>
          <p14:tracePt t="30760" x="2497138" y="2790825"/>
          <p14:tracePt t="30774" x="2571750" y="2790825"/>
          <p14:tracePt t="30778" x="2609850" y="2790825"/>
          <p14:tracePt t="30782" x="2638425" y="2790825"/>
          <p14:tracePt t="30790" x="2676525" y="2790825"/>
          <p14:tracePt t="30807" x="2714625" y="2781300"/>
          <p14:tracePt t="30823" x="2741613" y="2752725"/>
          <p14:tracePt t="30839" x="2770188" y="2714625"/>
          <p14:tracePt t="30842" x="2779713" y="2695575"/>
          <p14:tracePt t="30857" x="2789238" y="2620963"/>
          <p14:tracePt t="30873" x="2789238" y="2563813"/>
          <p14:tracePt t="30888" x="2779713" y="2497138"/>
          <p14:tracePt t="30892" x="2751138" y="2468563"/>
          <p14:tracePt t="30908" x="2722563" y="2346325"/>
          <p14:tracePt t="30923" x="2628900" y="2212975"/>
          <p14:tracePt t="30939" x="2487613" y="2100263"/>
          <p14:tracePt t="30955" x="2354263" y="2024063"/>
          <p14:tracePt t="30958" x="2316163" y="2014538"/>
          <p14:tracePt t="30973" x="2251075" y="1995488"/>
          <p14:tracePt t="30990" x="2232025" y="1995488"/>
          <p14:tracePt t="31007" x="2203450" y="2014538"/>
          <p14:tracePt t="31023" x="2174875" y="2109788"/>
          <p14:tracePt t="31040" x="2146300" y="2232025"/>
          <p14:tracePt t="31063" x="2184400" y="2449513"/>
          <p14:tracePt t="31079" x="2232025" y="2554288"/>
          <p14:tracePt t="31086" x="2363788" y="2724150"/>
          <p14:tracePt t="31089" x="2487613" y="2819400"/>
          <p14:tracePt t="31098" x="2571750" y="2884488"/>
          <p14:tracePt t="31105" x="2657475" y="2932113"/>
          <p14:tracePt t="31122" x="2855913" y="3017838"/>
          <p14:tracePt t="31139" x="3233738" y="3065463"/>
          <p14:tracePt t="31142" x="3384550" y="3065463"/>
          <p14:tracePt t="31156" x="3763963" y="3065463"/>
          <p14:tracePt t="31173" x="4227513" y="3055938"/>
          <p14:tracePt t="31189" x="4500563" y="3017838"/>
          <p14:tracePt t="31205" x="4889500" y="2922588"/>
          <p14:tracePt t="31209" x="5011738" y="2865438"/>
          <p14:tracePt t="31223" x="5181600" y="2762250"/>
          <p14:tracePt t="31241" x="5267325" y="2676525"/>
          <p14:tracePt t="31255" x="5341938" y="2611438"/>
          <p14:tracePt t="31271" x="5389563" y="2554288"/>
          <p14:tracePt t="31276" x="5418138" y="2535238"/>
          <p14:tracePt t="31292" x="5437188" y="2516188"/>
          <p14:tracePt t="31308" x="5446713" y="2516188"/>
          <p14:tracePt t="31326" x="5446713" y="2506663"/>
          <p14:tracePt t="31340" x="5437188" y="2506663"/>
          <p14:tracePt t="31356" x="5399088" y="2497138"/>
          <p14:tracePt t="31373" x="5351463" y="2459038"/>
          <p14:tracePt t="31390" x="5191125" y="2439988"/>
          <p14:tracePt t="31394" x="5059363" y="2420938"/>
          <p14:tracePt t="31406" x="4832350" y="2420938"/>
          <p14:tracePt t="31424" x="4718050" y="2420938"/>
          <p14:tracePt t="31439" x="4595813" y="2439988"/>
          <p14:tracePt t="31443" x="4510088" y="2449513"/>
          <p14:tracePt t="31456" x="4435475" y="2478088"/>
          <p14:tracePt t="31459" x="4349750" y="2487613"/>
          <p14:tracePt t="31472" x="4264025" y="2516188"/>
          <p14:tracePt t="31488" x="4189413" y="2535238"/>
          <p14:tracePt t="31504" x="4122738" y="2592388"/>
          <p14:tracePt t="31528" x="4065588" y="2657475"/>
          <p14:tracePt t="31540" x="4010025" y="2733675"/>
          <p14:tracePt t="31557" x="3971925" y="2800350"/>
          <p14:tracePt t="31561" x="3962400" y="2828925"/>
          <p14:tracePt t="31573" x="3952875" y="2847975"/>
          <p14:tracePt t="31576" x="3952875" y="2857500"/>
          <p14:tracePt t="31590" x="3952875" y="2874963"/>
          <p14:tracePt t="31608" x="3952875" y="2894013"/>
          <p14:tracePt t="31612" x="3952875" y="2913063"/>
          <p14:tracePt t="31634" x="3971925" y="2913063"/>
          <p14:tracePt t="31642" x="4027488" y="2913063"/>
          <p14:tracePt t="31656" x="4227513" y="2874963"/>
          <p14:tracePt t="31672" x="4425950" y="2847975"/>
          <p14:tracePt t="31697" x="4595813" y="2790825"/>
          <p14:tracePt t="31705" x="4643438" y="2752725"/>
          <p14:tracePt t="31709" x="4681538" y="2714625"/>
          <p14:tracePt t="31724" x="4775200" y="2628900"/>
          <p14:tracePt t="31739" x="4860925" y="2573338"/>
          <p14:tracePt t="31755" x="4899025" y="2535238"/>
          <p14:tracePt t="31773" x="4945063" y="2487613"/>
          <p14:tracePt t="31789" x="4964113" y="2468563"/>
          <p14:tracePt t="31806" x="4973638" y="2449513"/>
          <p14:tracePt t="31813" x="4973638" y="2439988"/>
          <p14:tracePt t="31817" x="4973638" y="2420938"/>
          <p14:tracePt t="31832" x="4964113" y="2420938"/>
          <p14:tracePt t="31840" x="4954588" y="2420938"/>
          <p14:tracePt t="31855" x="4926013" y="2420938"/>
          <p14:tracePt t="31872" x="4889500" y="2420938"/>
          <p14:tracePt t="31876" x="4870450" y="2420938"/>
          <p14:tracePt t="31889" x="4860925" y="2420938"/>
          <p14:tracePt t="31893" x="4851400" y="2420938"/>
          <p14:tracePt t="31908" x="4813300" y="2430463"/>
          <p14:tracePt t="31923" x="4803775" y="2449513"/>
          <p14:tracePt t="31939" x="4784725" y="2449513"/>
          <p14:tracePt t="32664" x="4775200" y="2459038"/>
          <p14:tracePt t="32671" x="4775200" y="2468563"/>
          <p14:tracePt t="32683" x="4765675" y="2478088"/>
          <p14:tracePt t="32688" x="4756150" y="2487613"/>
          <p14:tracePt t="32701" x="4746625" y="2497138"/>
          <p14:tracePt t="32710" x="4737100" y="2497138"/>
          <p14:tracePt t="32721" x="4699000" y="2516188"/>
          <p14:tracePt t="32738" x="4643438" y="2516188"/>
          <p14:tracePt t="32756" x="4567238" y="2516188"/>
          <p14:tracePt t="32759" x="4519613" y="2516188"/>
          <p14:tracePt t="32773" x="4378325" y="2516188"/>
          <p14:tracePt t="32790" x="4237038" y="2497138"/>
          <p14:tracePt t="32794" x="4151313" y="2487613"/>
          <p14:tracePt t="32805" x="4113213" y="2478088"/>
          <p14:tracePt t="32809" x="4065588" y="2468563"/>
          <p14:tracePt t="32823" x="4010025" y="2449513"/>
          <p14:tracePt t="32842" x="3914775" y="2420938"/>
          <p14:tracePt t="32856" x="3706813" y="2384425"/>
          <p14:tracePt t="32860" x="3546475" y="2346325"/>
          <p14:tracePt t="32871" x="3394075" y="2336800"/>
          <p14:tracePt t="32875" x="3300413" y="2336800"/>
          <p14:tracePt t="32890" x="2922588" y="2317750"/>
          <p14:tracePt t="32906" x="2533650" y="2317750"/>
          <p14:tracePt t="32924" x="2062163" y="2327275"/>
          <p14:tracePt t="32927" x="1825625" y="2346325"/>
          <p14:tracePt t="32943" x="1531938" y="2393950"/>
          <p14:tracePt t="32957" x="1154113" y="2439988"/>
          <p14:tracePt t="32973" x="822325" y="2487613"/>
          <p14:tracePt t="32988" x="681038" y="2506663"/>
          <p14:tracePt t="33005" x="520700" y="2554288"/>
          <p14:tracePt t="33021" x="406400" y="2582863"/>
          <p14:tracePt t="33039" x="368300" y="2582863"/>
          <p14:tracePt t="33056" x="322263" y="2582863"/>
          <p14:tracePt t="33073" x="293688" y="2582863"/>
          <p14:tracePt t="33089" x="284163" y="2582863"/>
          <p14:tracePt t="33105" x="265113" y="2582863"/>
          <p14:tracePt t="33124" x="236538" y="2582863"/>
          <p14:tracePt t="33147" x="236538" y="2592388"/>
          <p14:tracePt t="33156" x="246063" y="2601913"/>
          <p14:tracePt t="33162" x="265113" y="2611438"/>
          <p14:tracePt t="33172" x="312738" y="2620963"/>
          <p14:tracePt t="33177" x="368300" y="2628900"/>
          <p14:tracePt t="33191" x="434975" y="2647950"/>
          <p14:tracePt t="33195" x="473075" y="2657475"/>
          <p14:tracePt t="33198" x="511175" y="2667000"/>
          <p14:tracePt t="33209" x="539750" y="2695575"/>
          <p14:tracePt t="33223" x="604838" y="2724150"/>
          <p14:tracePt t="33226" x="633413" y="2733675"/>
          <p14:tracePt t="33238" x="652463" y="2733675"/>
          <p14:tracePt t="33242" x="690563" y="2733675"/>
          <p14:tracePt t="33259" x="812800" y="2724150"/>
          <p14:tracePt t="33274" x="992188" y="2657475"/>
          <p14:tracePt t="33288" x="1144588" y="2592388"/>
          <p14:tracePt t="33305" x="1285875" y="2525713"/>
          <p14:tracePt t="33308" x="1390650" y="2497138"/>
          <p14:tracePt t="33324" x="1512888" y="2459038"/>
          <p14:tracePt t="33340" x="1589088" y="2449513"/>
          <p14:tracePt t="33355" x="1644650" y="2449513"/>
          <p14:tracePt t="33358" x="1663700" y="2449513"/>
          <p14:tracePt t="33373" x="1673225" y="2449513"/>
          <p14:tracePt t="33375" x="1682750" y="2449513"/>
          <p14:tracePt t="33391" x="1711325" y="2449513"/>
          <p14:tracePt t="33518" x="1711325" y="2459038"/>
          <p14:tracePt t="33532" x="1720850" y="2459038"/>
          <p14:tracePt t="34028" x="1806575" y="2439988"/>
          <p14:tracePt t="34034" x="1966913" y="2401888"/>
          <p14:tracePt t="34043" x="2155825" y="2374900"/>
          <p14:tracePt t="34058" x="2373313" y="2298700"/>
          <p14:tracePt t="34074" x="2714625" y="2241550"/>
          <p14:tracePt t="34088" x="3063875" y="2174875"/>
          <p14:tracePt t="34105" x="3460750" y="2138363"/>
          <p14:tracePt t="34109" x="3744913" y="2128838"/>
          <p14:tracePt t="34124" x="4046538" y="2090738"/>
          <p14:tracePt t="34139" x="4445000" y="2062163"/>
          <p14:tracePt t="34156" x="4708525" y="2043113"/>
          <p14:tracePt t="34160" x="4803775" y="2043113"/>
          <p14:tracePt t="34172" x="4899025" y="2033588"/>
          <p14:tracePt t="34175" x="4983163" y="1985963"/>
          <p14:tracePt t="34189" x="5219700" y="1930400"/>
          <p14:tracePt t="34206" x="5418138" y="1873250"/>
          <p14:tracePt t="34222" x="5551488" y="1825625"/>
          <p14:tracePt t="34225" x="5616575" y="1797050"/>
          <p14:tracePt t="34238" x="5673725" y="1768475"/>
          <p14:tracePt t="34241" x="5776913" y="1739900"/>
          <p14:tracePt t="34258" x="5938838" y="1684338"/>
          <p14:tracePt t="34273" x="6118225" y="1655763"/>
          <p14:tracePt t="34289" x="6221413" y="1646238"/>
          <p14:tracePt t="34295" x="6259513" y="1646238"/>
          <p14:tracePt t="34299" x="6278563" y="1646238"/>
          <p14:tracePt t="34308" x="6307138" y="1646238"/>
          <p14:tracePt t="34325" x="6383338" y="1646238"/>
          <p14:tracePt t="34340" x="6429375" y="1646238"/>
          <p14:tracePt t="34343" x="6477000" y="1646238"/>
          <p14:tracePt t="34360" x="6524625" y="1646238"/>
          <p14:tracePt t="34375" x="6572250" y="1646238"/>
          <p14:tracePt t="34389" x="6610350" y="1646238"/>
          <p14:tracePt t="34405" x="6656388" y="1646238"/>
          <p14:tracePt t="34409" x="6675438" y="1636713"/>
          <p14:tracePt t="34422" x="6694488" y="1636713"/>
          <p14:tracePt t="34425" x="6713538" y="1627188"/>
          <p14:tracePt t="34440" x="6732588" y="1617663"/>
          <p14:tracePt t="34455" x="6770688" y="1598613"/>
          <p14:tracePt t="34471" x="6780213" y="1589088"/>
          <p14:tracePt t="34490" x="6808788" y="1589088"/>
          <p14:tracePt t="34506" x="6837363" y="1589088"/>
          <p14:tracePt t="34549" x="6856413" y="1579563"/>
          <p14:tracePt t="34557" x="6873875" y="1570038"/>
          <p14:tracePt t="34563" x="6892925" y="1560513"/>
          <p14:tracePt t="34573" x="6931025" y="1550988"/>
          <p14:tracePt t="34578" x="6950075" y="1541463"/>
          <p14:tracePt t="34589" x="6959600" y="1541463"/>
          <p14:tracePt t="34593" x="6959600" y="1531938"/>
          <p14:tracePt t="34608" x="6978650" y="1531938"/>
          <p14:tracePt t="37172" x="6997700" y="1531938"/>
          <p14:tracePt t="37179" x="7007225" y="1541463"/>
          <p14:tracePt t="37191" x="7016750" y="1550988"/>
          <p14:tracePt t="37196" x="7035800" y="1560513"/>
          <p14:tracePt t="37202" x="7035800" y="1570038"/>
          <p14:tracePt t="37208" x="7064375" y="1579563"/>
          <p14:tracePt t="37224" x="7110413" y="1617663"/>
          <p14:tracePt t="37238" x="7138988" y="1655763"/>
          <p14:tracePt t="37255" x="7196138" y="1739900"/>
          <p14:tracePt t="37258" x="7215188" y="1768475"/>
          <p14:tracePt t="37273" x="7281863" y="1901825"/>
          <p14:tracePt t="37290" x="7327900" y="2024063"/>
          <p14:tracePt t="37305" x="7356475" y="2100263"/>
          <p14:tracePt t="37323" x="7375525" y="2166938"/>
          <p14:tracePt t="37329" x="7385050" y="2193925"/>
          <p14:tracePt t="37332" x="7385050" y="2232025"/>
          <p14:tracePt t="37340" x="7394575" y="2270125"/>
          <p14:tracePt t="37356" x="7432675" y="2355850"/>
          <p14:tracePt t="37375" x="7432675" y="2439988"/>
          <p14:tracePt t="37392" x="7451725" y="2563813"/>
          <p14:tracePt t="37409" x="7461250" y="2611438"/>
          <p14:tracePt t="37423" x="7480300" y="2657475"/>
          <p14:tracePt t="37439" x="7499350" y="2695575"/>
          <p14:tracePt t="37442" x="7508875" y="2724150"/>
          <p14:tracePt t="37457" x="7535863" y="2800350"/>
          <p14:tracePt t="37473" x="7573963" y="2884488"/>
          <p14:tracePt t="37488" x="7631113" y="3036888"/>
          <p14:tracePt t="37505" x="7697788" y="3159125"/>
          <p14:tracePt t="37509" x="7716838" y="3206750"/>
          <p14:tracePt t="37523" x="7791450" y="3311525"/>
          <p14:tracePt t="37541" x="7867650" y="3443288"/>
          <p14:tracePt t="37555" x="7970838" y="3641725"/>
          <p14:tracePt t="37572" x="8027988" y="3849688"/>
          <p14:tracePt t="37575" x="8056563" y="3906838"/>
          <p14:tracePt t="37590" x="8075613" y="4010025"/>
          <p14:tracePt t="37608" x="8113713" y="4105275"/>
          <p14:tracePt t="37623" x="8151813" y="4229100"/>
          <p14:tracePt t="37627" x="8169275" y="4275138"/>
          <p14:tracePt t="37643" x="8197850" y="4351338"/>
          <p14:tracePt t="37658" x="8216900" y="4427538"/>
          <p14:tracePt t="37673" x="8235950" y="4492625"/>
          <p14:tracePt t="37678" x="8235950" y="4511675"/>
          <p14:tracePt t="37688" x="8235950" y="4540250"/>
          <p14:tracePt t="37691" x="8245475" y="4559300"/>
          <p14:tracePt t="37708" x="8274050" y="4597400"/>
          <p14:tracePt t="37721" x="8283575" y="4673600"/>
          <p14:tracePt t="37739" x="8312150" y="4757738"/>
          <p14:tracePt t="37743" x="8312150" y="4824413"/>
          <p14:tracePt t="37755" x="8312150" y="4900613"/>
          <p14:tracePt t="37759" x="8312150" y="4956175"/>
          <p14:tracePt t="37773" x="8312150" y="5070475"/>
          <p14:tracePt t="37790" x="8312150" y="5137150"/>
          <p14:tracePt t="37807" x="8302625" y="5173663"/>
          <p14:tracePt t="37811" x="8302625" y="5192713"/>
          <p14:tracePt t="37816" x="8302625" y="5211763"/>
          <p14:tracePt t="37828" x="8302625" y="5221288"/>
          <p14:tracePt t="37840" x="8302625" y="5230813"/>
          <p14:tracePt t="37854" x="8302625" y="5249863"/>
          <p14:tracePt t="37873" x="8302625" y="5259388"/>
          <p14:tracePt t="39870" x="8302625" y="5249863"/>
          <p14:tracePt t="39884" x="8293100" y="5221288"/>
          <p14:tracePt t="39899" x="8283575" y="5211763"/>
          <p14:tracePt t="39906" x="8274050" y="5183188"/>
          <p14:tracePt t="39912" x="8274050" y="5173663"/>
          <p14:tracePt t="39918" x="8264525" y="5164138"/>
          <p14:tracePt t="39926" x="8264525" y="5154613"/>
          <p14:tracePt t="39942" x="8245475" y="5118100"/>
          <p14:tracePt t="39956" x="8226425" y="5060950"/>
          <p14:tracePt t="39973" x="8188325" y="4927600"/>
          <p14:tracePt t="39978" x="8161338" y="4833938"/>
          <p14:tracePt t="39983" x="8151813" y="4767263"/>
          <p14:tracePt t="39995" x="8123238" y="4691063"/>
          <p14:tracePt t="40009" x="8075613" y="4606925"/>
          <p14:tracePt t="40023" x="8047038" y="4521200"/>
          <p14:tracePt t="40040" x="8008938" y="4398963"/>
          <p14:tracePt t="40059" x="7970838" y="4171950"/>
          <p14:tracePt t="40064" x="7943850" y="4124325"/>
          <p14:tracePt t="40073" x="7934325" y="4095750"/>
          <p14:tracePt t="40090" x="7915275" y="4029075"/>
          <p14:tracePt t="40104" x="7886700" y="3992563"/>
          <p14:tracePt t="40109" x="7877175" y="3973513"/>
          <p14:tracePt t="40121" x="7820025" y="3944938"/>
          <p14:tracePt t="40138" x="7781925" y="3925888"/>
          <p14:tracePt t="40155" x="7762875" y="3906838"/>
          <p14:tracePt t="40172" x="7743825" y="3906838"/>
          <p14:tracePt t="40175" x="7734300" y="3906838"/>
          <p14:tracePt t="40190" x="7716838" y="3906838"/>
          <p14:tracePt t="40218" x="7707313" y="3906838"/>
          <p14:tracePt t="40235" x="7707313" y="3897313"/>
          <p14:tracePt t="40241" x="7697788" y="3897313"/>
          <p14:tracePt t="40276" x="7688263" y="3897313"/>
          <p14:tracePt t="40285" x="7688263" y="3878263"/>
          <p14:tracePt t="40300" x="7678738" y="3878263"/>
          <p14:tracePt t="40306" x="7678738" y="3868738"/>
          <p14:tracePt t="40321" x="7659688" y="3859213"/>
          <p14:tracePt t="40350" x="7650163" y="3849688"/>
          <p14:tracePt t="40365" x="7640638" y="3849688"/>
          <p14:tracePt t="40373" x="7640638" y="3840163"/>
          <p14:tracePt t="40389" x="7640638" y="3830638"/>
          <p14:tracePt t="40405" x="7631113" y="3830638"/>
          <p14:tracePt t="40408" x="7631113" y="3821113"/>
          <p14:tracePt t="40432" x="7621588" y="3821113"/>
          <p14:tracePt t="40439" x="7621588" y="3811588"/>
          <p14:tracePt t="40456" x="7621588" y="3783013"/>
          <p14:tracePt t="40460" x="7621588" y="3773488"/>
          <p14:tracePt t="40472" x="7621588" y="3765550"/>
          <p14:tracePt t="40490" x="7621588" y="3736975"/>
          <p14:tracePt t="40505" x="7621588" y="3670300"/>
          <p14:tracePt t="40523" x="7621588" y="3613150"/>
          <p14:tracePt t="40526" x="7621588" y="3575050"/>
          <p14:tracePt t="40539" x="7621588" y="3556000"/>
          <p14:tracePt t="40542" x="7621588" y="3538538"/>
          <p14:tracePt t="40557" x="7621588" y="3490913"/>
          <p14:tracePt t="40563" x="7621588" y="3481388"/>
          <p14:tracePt t="40571" x="7621588" y="3471863"/>
          <p14:tracePt t="40589" x="7621588" y="3443288"/>
          <p14:tracePt t="40595" x="7621588" y="3433763"/>
          <p14:tracePt t="40600" x="7612063" y="3433763"/>
          <p14:tracePt t="40607" x="7602538" y="3414713"/>
          <p14:tracePt t="40626" x="7573963" y="3395663"/>
          <p14:tracePt t="40640" x="7535863" y="3376613"/>
          <p14:tracePt t="40643" x="7508875" y="3367088"/>
          <p14:tracePt t="40656" x="7461250" y="3357563"/>
          <p14:tracePt t="40660" x="7432675" y="3357563"/>
          <p14:tracePt t="40672" x="7404100" y="3357563"/>
          <p14:tracePt t="40674" x="7375525" y="3357563"/>
          <p14:tracePt t="40689" x="7337425" y="3357563"/>
          <p14:tracePt t="40706" x="7299325" y="3357563"/>
          <p14:tracePt t="40711" x="7272338" y="3357563"/>
          <p14:tracePt t="40721" x="7253288" y="3357563"/>
          <p14:tracePt t="40725" x="7234238" y="3357563"/>
          <p14:tracePt t="40739" x="7186613" y="3376613"/>
          <p14:tracePt t="40758" x="7158038" y="3395663"/>
          <p14:tracePt t="40773" x="7138988" y="3424238"/>
          <p14:tracePt t="40777" x="7129463" y="3443288"/>
          <p14:tracePt t="40788" x="7110413" y="3481388"/>
          <p14:tracePt t="40791" x="7081838" y="3529013"/>
          <p14:tracePt t="40807" x="7073900" y="3613150"/>
          <p14:tracePt t="40823" x="7073900" y="3708400"/>
          <p14:tracePt t="40839" x="7073900" y="3783013"/>
          <p14:tracePt t="40846" x="7073900" y="3802063"/>
          <p14:tracePt t="40850" x="7091363" y="3821113"/>
          <p14:tracePt t="40858" x="7091363" y="3849688"/>
          <p14:tracePt t="40871" x="7091363" y="3868738"/>
          <p14:tracePt t="40890" x="7091363" y="3887788"/>
          <p14:tracePt t="40892" x="7100888" y="3887788"/>
          <p14:tracePt t="40909" x="7129463" y="3906838"/>
          <p14:tracePt t="40925" x="7186613" y="3916363"/>
          <p14:tracePt t="40930" x="7224713" y="3916363"/>
          <p14:tracePt t="40939" x="7253288" y="3916363"/>
          <p14:tracePt t="40955" x="7346950" y="3916363"/>
          <p14:tracePt t="40971" x="7480300" y="3916363"/>
          <p14:tracePt t="40975" x="7573963" y="3916363"/>
          <p14:tracePt t="40989" x="7678738" y="3916363"/>
          <p14:tracePt t="41006" x="7762875" y="3916363"/>
          <p14:tracePt t="41022" x="7791450" y="3916363"/>
          <p14:tracePt t="41025" x="7800975" y="3916363"/>
          <p14:tracePt t="41038" x="7810500" y="3916363"/>
          <p14:tracePt t="41041" x="7820025" y="3916363"/>
          <p14:tracePt t="41057" x="7829550" y="3916363"/>
          <p14:tracePt t="41072" x="7848600" y="3916363"/>
          <p14:tracePt t="41097" x="7858125" y="3840163"/>
          <p14:tracePt t="41099" x="7858125" y="3783013"/>
          <p14:tracePt t="41111" x="7858125" y="3746500"/>
          <p14:tracePt t="41117" x="7858125" y="3689350"/>
          <p14:tracePt t="41123" x="7858125" y="3651250"/>
          <p14:tracePt t="41142" x="7858125" y="3575050"/>
          <p14:tracePt t="41144" x="7829550" y="3556000"/>
          <p14:tracePt t="41159" x="7810500" y="3500438"/>
          <p14:tracePt t="41174" x="7791450" y="3471863"/>
          <p14:tracePt t="41189" x="7781925" y="3471863"/>
          <p14:tracePt t="41206" x="7762875" y="3471863"/>
          <p14:tracePt t="41221" x="7734300" y="3471863"/>
          <p14:tracePt t="41225" x="7726363" y="3462338"/>
          <p14:tracePt t="41238" x="7631113" y="3462338"/>
          <p14:tracePt t="41271" x="7489825" y="3471863"/>
          <p14:tracePt t="41276" x="7470775" y="3481388"/>
          <p14:tracePt t="41284" x="7423150" y="3490913"/>
          <p14:tracePt t="41290" x="7394575" y="3519488"/>
          <p14:tracePt t="41308" x="7346950" y="3565525"/>
          <p14:tracePt t="41312" x="7318375" y="3584575"/>
          <p14:tracePt t="41322" x="7299325" y="3603625"/>
          <p14:tracePt t="41341" x="7253288" y="3708400"/>
          <p14:tracePt t="41356" x="7253288" y="3783013"/>
          <p14:tracePt t="41374" x="7253288" y="3849688"/>
          <p14:tracePt t="41389" x="7262813" y="3887788"/>
          <p14:tracePt t="41407" x="7281863" y="3925888"/>
          <p14:tracePt t="41410" x="7291388" y="3954463"/>
          <p14:tracePt t="41425" x="7318375" y="3992563"/>
          <p14:tracePt t="41439" x="7366000" y="4019550"/>
          <p14:tracePt t="41456" x="7413625" y="4029075"/>
          <p14:tracePt t="41459" x="7461250" y="4029075"/>
          <p14:tracePt t="41474" x="7554913" y="4029075"/>
          <p14:tracePt t="41490" x="7659688" y="4010025"/>
          <p14:tracePt t="41506" x="7726363" y="3973513"/>
          <p14:tracePt t="41522" x="7791450" y="3954463"/>
          <p14:tracePt t="41526" x="7810500" y="3944938"/>
          <p14:tracePt t="41539" x="7829550" y="3897313"/>
          <p14:tracePt t="41557" x="7848600" y="3849688"/>
          <p14:tracePt t="41572" x="7867650" y="3756025"/>
          <p14:tracePt t="41588" x="7848600" y="3651250"/>
          <p14:tracePt t="41592" x="7820025" y="3622675"/>
          <p14:tracePt t="41606" x="7762875" y="3538538"/>
          <p14:tracePt t="41623" x="7678738" y="3500438"/>
          <p14:tracePt t="41640" x="7545388" y="3433763"/>
          <p14:tracePt t="41642" x="7480300" y="3414713"/>
          <p14:tracePt t="41658" x="7337425" y="3395663"/>
          <p14:tracePt t="41676" x="7167563" y="3395663"/>
          <p14:tracePt t="41688" x="7064375" y="3405188"/>
          <p14:tracePt t="41693" x="7035800" y="3424238"/>
          <p14:tracePt t="41708" x="6997700" y="3452813"/>
          <p14:tracePt t="41711" x="6978650" y="3481388"/>
          <p14:tracePt t="41715" x="6959600" y="3529013"/>
          <p14:tracePt t="41723" x="6940550" y="3584575"/>
          <p14:tracePt t="41741" x="6940550" y="3670300"/>
          <p14:tracePt t="41754" x="6940550" y="3765550"/>
          <p14:tracePt t="41771" x="6950075" y="3821113"/>
          <p14:tracePt t="41775" x="6959600" y="3840163"/>
          <p14:tracePt t="41790" x="7016750" y="3878263"/>
          <p14:tracePt t="41806" x="7081838" y="3935413"/>
          <p14:tracePt t="41823" x="7138988" y="3983038"/>
          <p14:tracePt t="41827" x="7158038" y="3992563"/>
          <p14:tracePt t="41841" x="7234238" y="4000500"/>
          <p14:tracePt t="41857" x="7299325" y="4000500"/>
          <p14:tracePt t="41873" x="7385050" y="3973513"/>
          <p14:tracePt t="41889" x="7489825" y="3954463"/>
          <p14:tracePt t="41894" x="7516813" y="3944938"/>
          <p14:tracePt t="41909" x="7593013" y="3925888"/>
          <p14:tracePt t="41915" x="7621588" y="3887788"/>
          <p14:tracePt t="41922" x="7650163" y="3868738"/>
          <p14:tracePt t="41941" x="7678738" y="3830638"/>
          <p14:tracePt t="41956" x="7697788" y="3773488"/>
          <p14:tracePt t="41959" x="7697788" y="3765550"/>
          <p14:tracePt t="41975" x="7697788" y="3727450"/>
          <p14:tracePt t="41990" x="7688263" y="3660775"/>
          <p14:tracePt t="42005" x="7640638" y="3622675"/>
          <p14:tracePt t="42022" x="7593013" y="3575050"/>
          <p14:tracePt t="42025" x="7564438" y="3565525"/>
          <p14:tracePt t="42039" x="7461250" y="3546475"/>
          <p14:tracePt t="42055" x="7356475" y="3546475"/>
          <p14:tracePt t="42072" x="7253288" y="3584575"/>
          <p14:tracePt t="42075" x="7215188" y="3613150"/>
          <p14:tracePt t="42089" x="7167563" y="3641725"/>
          <p14:tracePt t="42091" x="7148513" y="3660775"/>
          <p14:tracePt t="42106" x="7119938" y="3727450"/>
          <p14:tracePt t="42121" x="7110413" y="3765550"/>
          <p14:tracePt t="42142" x="7110413" y="3802063"/>
          <p14:tracePt t="42157" x="7138988" y="3840163"/>
          <p14:tracePt t="42172" x="7196138" y="3878263"/>
          <p14:tracePt t="42188" x="7253288" y="3897313"/>
          <p14:tracePt t="42193" x="7308850" y="3897313"/>
          <p14:tracePt t="42207" x="7366000" y="3897313"/>
          <p14:tracePt t="42211" x="7442200" y="3897313"/>
          <p14:tracePt t="42215" x="7526338" y="3897313"/>
          <p14:tracePt t="42223" x="7583488" y="3897313"/>
          <p14:tracePt t="42239" x="7669213" y="3878263"/>
          <p14:tracePt t="42255" x="7716838" y="3859213"/>
          <p14:tracePt t="42260" x="7743825" y="3840163"/>
          <p14:tracePt t="42272" x="7772400" y="3821113"/>
          <p14:tracePt t="42275" x="7791450" y="3773488"/>
          <p14:tracePt t="42290" x="7829550" y="3717925"/>
          <p14:tracePt t="42315" x="7848600" y="3603625"/>
          <p14:tracePt t="42321" x="7848600" y="3565525"/>
          <p14:tracePt t="42325" x="7848600" y="3546475"/>
          <p14:tracePt t="42334" x="7848600" y="3529013"/>
          <p14:tracePt t="42340" x="7839075" y="3509963"/>
          <p14:tracePt t="42357" x="7810500" y="3481388"/>
          <p14:tracePt t="42372" x="7707313" y="3462338"/>
          <p14:tracePt t="42388" x="7535863" y="3443288"/>
          <p14:tracePt t="42392" x="7451725" y="3452813"/>
          <p14:tracePt t="42407" x="7366000" y="3471863"/>
          <p14:tracePt t="42414" x="7327900" y="3500438"/>
          <p14:tracePt t="42421" x="7308850" y="3529013"/>
          <p14:tracePt t="42439" x="7272338" y="3565525"/>
          <p14:tracePt t="42442" x="7262813" y="3575050"/>
          <p14:tracePt t="42459" x="7243763" y="3613150"/>
          <p14:tracePt t="42464" x="7234238" y="3622675"/>
          <p14:tracePt t="42471" x="7234238" y="3632200"/>
          <p14:tracePt t="42490" x="7234238" y="3679825"/>
          <p14:tracePt t="42509" x="7243763" y="3717925"/>
          <p14:tracePt t="42512" x="7291388" y="3746500"/>
          <p14:tracePt t="42516" x="7337425" y="3765550"/>
          <p14:tracePt t="42525" x="7385050" y="3802063"/>
          <p14:tracePt t="42540" x="7489825" y="3830638"/>
          <p14:tracePt t="42555" x="7583488" y="3840163"/>
          <p14:tracePt t="42571" x="7650163" y="3840163"/>
          <p14:tracePt t="42575" x="7669213" y="3840163"/>
          <p14:tracePt t="42591" x="7697788" y="3840163"/>
          <p14:tracePt t="42606" x="7726363" y="3840163"/>
          <p14:tracePt t="42623" x="7743825" y="3811588"/>
          <p14:tracePt t="42639" x="7753350" y="3756025"/>
          <p14:tracePt t="42642" x="7753350" y="3727450"/>
          <p14:tracePt t="42655" x="7753350" y="3651250"/>
          <p14:tracePt t="42672" x="7726363" y="3575050"/>
          <p14:tracePt t="42688" x="7669213" y="3519488"/>
          <p14:tracePt t="42692" x="7631113" y="3500438"/>
          <p14:tracePt t="42705" x="7593013" y="3471863"/>
          <p14:tracePt t="42708" x="7554913" y="3462338"/>
          <p14:tracePt t="42724" x="7516813" y="3443288"/>
          <p14:tracePt t="42740" x="7470775" y="3443288"/>
          <p14:tracePt t="42755" x="7442200" y="3443288"/>
          <p14:tracePt t="42775" x="7404100" y="3443288"/>
          <p14:tracePt t="42791" x="7385050" y="3443288"/>
          <p14:tracePt t="42795" x="7375525" y="3452813"/>
          <p14:tracePt t="42804" x="7366000" y="3462338"/>
          <p14:tracePt t="42821" x="7346950" y="3509963"/>
          <p14:tracePt t="42826" x="7337425" y="3529013"/>
          <p14:tracePt t="42837" x="7318375" y="3546475"/>
          <p14:tracePt t="42840" x="7308850" y="3575050"/>
          <p14:tracePt t="42856" x="7308850" y="3603625"/>
          <p14:tracePt t="42873" x="7308850" y="3622675"/>
          <p14:tracePt t="42889" x="7308850" y="3632200"/>
          <p14:tracePt t="42892" x="7308850" y="3641725"/>
          <p14:tracePt t="42907" x="7327900" y="3679825"/>
          <p14:tracePt t="42922" x="7375525" y="3708400"/>
          <p14:tracePt t="42938" x="7480300" y="3736975"/>
          <p14:tracePt t="42942" x="7526338" y="3746500"/>
          <p14:tracePt t="42957" x="7631113" y="3746500"/>
          <p14:tracePt t="42972" x="7688263" y="3746500"/>
          <p14:tracePt t="42989" x="7726363" y="3746500"/>
          <p14:tracePt t="43005" x="7743825" y="3746500"/>
          <p14:tracePt t="43010" x="7753350" y="3746500"/>
          <p14:tracePt t="43025" x="7772400" y="3746500"/>
          <p14:tracePt t="43040" x="7791450" y="3736975"/>
          <p14:tracePt t="43056" x="7810500" y="3698875"/>
          <p14:tracePt t="43059" x="7810500" y="3679825"/>
          <p14:tracePt t="43073" x="7810500" y="3641725"/>
          <p14:tracePt t="43088" x="7810500" y="3538538"/>
          <p14:tracePt t="43107" x="7772400" y="3500438"/>
          <p14:tracePt t="43121" x="7726363" y="3452813"/>
          <p14:tracePt t="43126" x="7697788" y="3443288"/>
          <p14:tracePt t="43141" x="7640638" y="3433763"/>
          <p14:tracePt t="43157" x="7583488" y="3433763"/>
          <p14:tracePt t="43171" x="7545388" y="3433763"/>
          <p14:tracePt t="43188" x="7489825" y="3481388"/>
          <p14:tracePt t="43192" x="7470775" y="3509963"/>
          <p14:tracePt t="43207" x="7451725" y="3613150"/>
          <p14:tracePt t="43224" x="7413625" y="3708400"/>
          <p14:tracePt t="43239" x="7404100" y="3765550"/>
          <p14:tracePt t="43255" x="7404100" y="3811588"/>
          <p14:tracePt t="43259" x="7404100" y="3821113"/>
          <p14:tracePt t="43264" x="7404100" y="3830638"/>
          <p14:tracePt t="43275" x="7404100" y="3840163"/>
          <p14:tracePt t="43289" x="7404100" y="3859213"/>
          <p14:tracePt t="43305" x="7404100" y="3868738"/>
          <p14:tracePt t="43310" x="7423150" y="3887788"/>
          <p14:tracePt t="43321" x="7442200" y="3897313"/>
          <p14:tracePt t="43326" x="7470775" y="3906838"/>
          <p14:tracePt t="43351" x="7602538" y="3925888"/>
          <p14:tracePt t="43356" x="7640638" y="3925888"/>
          <p14:tracePt t="43361" x="7659688" y="3925888"/>
          <p14:tracePt t="43368" x="7678738" y="3925888"/>
          <p14:tracePt t="43376" x="7697788" y="3925888"/>
          <p14:tracePt t="43390" x="7734300" y="3925888"/>
          <p14:tracePt t="43406" x="7753350" y="3925888"/>
          <p14:tracePt t="43422" x="7772400" y="3906838"/>
          <p14:tracePt t="43438" x="7791450" y="3868738"/>
          <p14:tracePt t="43441" x="7800975" y="3849688"/>
          <p14:tracePt t="43456" x="7800975" y="3765550"/>
          <p14:tracePt t="43473" x="7791450" y="3660775"/>
          <p14:tracePt t="43489" x="7753350" y="3584575"/>
          <p14:tracePt t="43492" x="7716838" y="3538538"/>
          <p14:tracePt t="43505" x="7669213" y="3519488"/>
          <p14:tracePt t="43508" x="7602538" y="3471863"/>
          <p14:tracePt t="43522" x="7461250" y="3424238"/>
          <p14:tracePt t="43540" x="7366000" y="3405188"/>
          <p14:tracePt t="43544" x="7346950" y="3405188"/>
          <p14:tracePt t="43555" x="7318375" y="3414713"/>
          <p14:tracePt t="43559" x="7299325" y="3433763"/>
          <p14:tracePt t="43571" x="7272338" y="3452813"/>
          <p14:tracePt t="43575" x="7253288" y="3481388"/>
          <p14:tracePt t="43592" x="7205663" y="3603625"/>
          <p14:tracePt t="43607" x="7196138" y="3698875"/>
          <p14:tracePt t="43611" x="7196138" y="3727450"/>
          <p14:tracePt t="43624" x="7196138" y="3746500"/>
          <p14:tracePt t="43626" x="7196138" y="3773488"/>
          <p14:tracePt t="43641" x="7196138" y="3811588"/>
          <p14:tracePt t="43656" x="7196138" y="3840163"/>
          <p14:tracePt t="43674" x="7196138" y="3859213"/>
          <p14:tracePt t="43677" x="7224713" y="3878263"/>
          <p14:tracePt t="43689" x="7243763" y="3897313"/>
          <p14:tracePt t="43692" x="7272338" y="3906838"/>
          <p14:tracePt t="43705" x="7366000" y="3916363"/>
          <p14:tracePt t="43723" x="7451725" y="3916363"/>
          <p14:tracePt t="43738" x="7508875" y="3916363"/>
          <p14:tracePt t="43742" x="7535863" y="3916363"/>
          <p14:tracePt t="43756" x="7554913" y="3906838"/>
          <p14:tracePt t="43759" x="7573963" y="3897313"/>
          <p14:tracePt t="43774" x="7593013" y="3878263"/>
          <p14:tracePt t="43789" x="7602538" y="3859213"/>
          <p14:tracePt t="43794" x="7612063" y="3849688"/>
          <p14:tracePt t="43806" x="7612063" y="3840163"/>
          <p14:tracePt t="43810" x="7612063" y="3830638"/>
          <p14:tracePt t="43823" x="7612063" y="3821113"/>
          <p14:tracePt t="43839" x="7602538" y="3821113"/>
          <p14:tracePt t="44683" x="7602538" y="3802063"/>
          <p14:tracePt t="44692" x="7602538" y="3783013"/>
          <p14:tracePt t="44711" x="7602538" y="3756025"/>
          <p14:tracePt t="44716" x="7602538" y="3727450"/>
          <p14:tracePt t="44731" x="7602538" y="3717925"/>
          <p14:tracePt t="44739" x="7602538" y="3708400"/>
          <p14:tracePt t="44741" x="7602538" y="3698875"/>
          <p14:tracePt t="44755" x="7593013" y="3698875"/>
          <p14:tracePt t="44771" x="7583488" y="3698875"/>
          <p14:tracePt t="44777" x="7573963" y="3698875"/>
          <p14:tracePt t="44788" x="7564438" y="3698875"/>
          <p14:tracePt t="44791" x="7545388" y="3708400"/>
          <p14:tracePt t="44808" x="7470775" y="3765550"/>
          <p14:tracePt t="44824" x="7356475" y="3840163"/>
          <p14:tracePt t="44839" x="7272338" y="3878263"/>
          <p14:tracePt t="44855" x="7243763" y="3906838"/>
          <p14:tracePt t="44859" x="7243763" y="3916363"/>
          <p14:tracePt t="44873" x="7243763" y="3944938"/>
          <p14:tracePt t="44889" x="7243763" y="3963988"/>
          <p14:tracePt t="44905" x="7272338" y="3973513"/>
          <p14:tracePt t="44922" x="7327900" y="4000500"/>
          <p14:tracePt t="44927" x="7346950" y="4000500"/>
          <p14:tracePt t="44940" x="7404100" y="4000500"/>
          <p14:tracePt t="44956" x="7461250" y="4000500"/>
          <p14:tracePt t="44974" x="7508875" y="3992563"/>
          <p14:tracePt t="44978" x="7526338" y="3983038"/>
          <p14:tracePt t="44987" x="7545388" y="3973513"/>
          <p14:tracePt t="44991" x="7564438" y="3973513"/>
          <p14:tracePt t="45007" x="7583488" y="3973513"/>
          <p14:tracePt t="45027" x="7583488" y="3963988"/>
          <p14:tracePt t="45038" x="7583488" y="3954463"/>
          <p14:tracePt t="45042" x="7583488" y="3935413"/>
          <p14:tracePt t="45057" x="7583488" y="3916363"/>
          <p14:tracePt t="45074" x="7583488" y="3897313"/>
          <p14:tracePt t="45089" x="7583488" y="3859213"/>
          <p14:tracePt t="45105" x="7583488" y="3821113"/>
          <p14:tracePt t="45109" x="7583488" y="3802063"/>
          <p14:tracePt t="45124" x="7573963" y="3756025"/>
          <p14:tracePt t="45141" x="7554913" y="3727450"/>
          <p14:tracePt t="45156" x="7545388" y="3708400"/>
          <p14:tracePt t="45173" x="7535863" y="3679825"/>
          <p14:tracePt t="45248" x="7526338" y="3679825"/>
          <p14:tracePt t="45501" x="7535863" y="3679825"/>
          <p14:tracePt t="45516" x="7545388" y="3679825"/>
          <p14:tracePt t="45527" x="7554913" y="3679825"/>
          <p14:tracePt t="45531" x="7564438" y="3679825"/>
          <p14:tracePt t="45540" x="7573963" y="3679825"/>
          <p14:tracePt t="45543" x="7583488" y="3679825"/>
          <p14:tracePt t="45563" x="7593013" y="3679825"/>
          <p14:tracePt t="47055" x="7593013" y="3670300"/>
          <p14:tracePt t="47070" x="7593013" y="3660775"/>
          <p14:tracePt t="47080" x="7593013" y="3651250"/>
          <p14:tracePt t="47090" x="7593013" y="3641725"/>
          <p14:tracePt t="47095" x="7593013" y="3622675"/>
          <p14:tracePt t="47110" x="7602538" y="3575050"/>
          <p14:tracePt t="47125" x="7602538" y="3538538"/>
          <p14:tracePt t="47142" x="7602538" y="3500438"/>
          <p14:tracePt t="47145" x="7602538" y="3471863"/>
          <p14:tracePt t="47149" x="7602538" y="3462338"/>
          <p14:tracePt t="47158" x="7593013" y="3462338"/>
          <p14:tracePt t="47175" x="7526338" y="3452813"/>
          <p14:tracePt t="47190" x="7356475" y="3490913"/>
          <p14:tracePt t="47194" x="7299325" y="3519488"/>
          <p14:tracePt t="47206" x="7243763" y="3546475"/>
          <p14:tracePt t="47211" x="7205663" y="3565525"/>
          <p14:tracePt t="47216" x="7186613" y="3575050"/>
          <p14:tracePt t="47227" x="7177088" y="3584575"/>
          <p14:tracePt t="47239" x="7167563" y="3603625"/>
          <p14:tracePt t="47245" x="7148513" y="3622675"/>
          <p14:tracePt t="47255" x="7148513" y="3641725"/>
          <p14:tracePt t="47272" x="7148513" y="3679825"/>
          <p14:tracePt t="47275" x="7148513" y="3708400"/>
          <p14:tracePt t="47290" x="7177088" y="3773488"/>
          <p14:tracePt t="47304" x="7234238" y="3849688"/>
          <p14:tracePt t="47322" x="7346950" y="3935413"/>
          <p14:tracePt t="47339" x="7451725" y="3973513"/>
          <p14:tracePt t="47344" x="7480300" y="3973513"/>
          <p14:tracePt t="47359" x="7545388" y="3973513"/>
          <p14:tracePt t="47373" x="7593013" y="3963988"/>
          <p14:tracePt t="47378" x="7612063" y="3935413"/>
          <p14:tracePt t="47388" x="7631113" y="3916363"/>
          <p14:tracePt t="47393" x="7650163" y="3897313"/>
          <p14:tracePt t="47409" x="7707313" y="3849688"/>
          <p14:tracePt t="47425" x="7726363" y="3802063"/>
          <p14:tracePt t="47441" x="7743825" y="3765550"/>
          <p14:tracePt t="47455" x="7743825" y="3727450"/>
          <p14:tracePt t="47459" x="7743825" y="3698875"/>
          <p14:tracePt t="47471" x="7743825" y="3679825"/>
          <p14:tracePt t="47474" x="7743825" y="3632200"/>
          <p14:tracePt t="47490" x="7716838" y="3575050"/>
          <p14:tracePt t="47505" x="7678738" y="3509963"/>
          <p14:tracePt t="47521" x="7621588" y="3481388"/>
          <p14:tracePt t="47525" x="7564438" y="3452813"/>
          <p14:tracePt t="47548" x="7394575" y="3443288"/>
          <p14:tracePt t="47553" x="7308850" y="3443288"/>
          <p14:tracePt t="47555" x="7272338" y="3443288"/>
          <p14:tracePt t="47560" x="7243763" y="3452813"/>
          <p14:tracePt t="47574" x="7205663" y="3462338"/>
          <p14:tracePt t="47577" x="7186613" y="3471863"/>
          <p14:tracePt t="47592" x="7167563" y="3509963"/>
          <p14:tracePt t="47597" x="7158038" y="3538538"/>
          <p14:tracePt t="47605" x="7148513" y="3556000"/>
          <p14:tracePt t="47621" x="7138988" y="3594100"/>
          <p14:tracePt t="47638" x="7138988" y="3651250"/>
          <p14:tracePt t="47643" x="7138988" y="3660775"/>
          <p14:tracePt t="47659" x="7138988" y="3717925"/>
          <p14:tracePt t="47664" x="7138988" y="3736975"/>
          <p14:tracePt t="47671" x="7148513" y="3756025"/>
          <p14:tracePt t="47689" x="7177088" y="3792538"/>
          <p14:tracePt t="47692" x="7196138" y="3821113"/>
          <p14:tracePt t="47705" x="7243763" y="3830638"/>
          <p14:tracePt t="47708" x="7272338" y="3840163"/>
          <p14:tracePt t="47725" x="7366000" y="3840163"/>
          <p14:tracePt t="47729" x="7394575" y="3840163"/>
          <p14:tracePt t="47737" x="7423150" y="3840163"/>
          <p14:tracePt t="47756" x="7489825" y="3811588"/>
          <p14:tracePt t="47760" x="7508875" y="3802063"/>
          <p14:tracePt t="47772" x="7526338" y="3792538"/>
          <p14:tracePt t="47775" x="7545388" y="3783013"/>
          <p14:tracePt t="47790" x="7583488" y="3756025"/>
          <p14:tracePt t="47806" x="7602538" y="3736975"/>
          <p14:tracePt t="47821" x="7631113" y="3708400"/>
          <p14:tracePt t="47825" x="7640638" y="3689350"/>
          <p14:tracePt t="47840" x="7640638" y="3679825"/>
          <p14:tracePt t="47856" x="7640638" y="3670300"/>
          <p14:tracePt t="47898" x="7631113" y="3670300"/>
          <p14:tracePt t="47907" x="7612063" y="3670300"/>
          <p14:tracePt t="47913" x="7602538" y="3670300"/>
          <p14:tracePt t="47921" x="7593013" y="3670300"/>
          <p14:tracePt t="47939" x="7583488" y="3670300"/>
          <p14:tracePt t="47943" x="7573963" y="3670300"/>
          <p14:tracePt t="47958" x="7554913" y="3670300"/>
          <p14:tracePt t="47975" x="7535863" y="3670300"/>
          <p14:tracePt t="47990" x="7526338" y="3670300"/>
          <p14:tracePt t="48031" x="7526338" y="3679825"/>
          <p14:tracePt t="48255" x="7489825" y="3679825"/>
          <p14:tracePt t="48265" x="7451725" y="3679825"/>
          <p14:tracePt t="48272" x="7442200" y="3679825"/>
          <p14:tracePt t="48279" x="7404100" y="3679825"/>
          <p14:tracePt t="48287" x="7385050" y="3679825"/>
          <p14:tracePt t="48297" x="7375525" y="3679825"/>
          <p14:tracePt t="48303" x="7366000" y="3679825"/>
          <p14:tracePt t="48309" x="7356475" y="3679825"/>
          <p14:tracePt t="48321" x="7346950" y="3679825"/>
          <p14:tracePt t="48325" x="7337425" y="3679825"/>
          <p14:tracePt t="48339" x="7327900" y="3679825"/>
          <p14:tracePt t="48398" x="7346950" y="3679825"/>
          <p14:tracePt t="48405" x="7385050" y="3679825"/>
          <p14:tracePt t="48412" x="7413625" y="3679825"/>
          <p14:tracePt t="48423" x="7451725" y="3679825"/>
          <p14:tracePt t="48429" x="7480300" y="3679825"/>
          <p14:tracePt t="48438" x="7499350" y="3679825"/>
          <p14:tracePt t="48443" x="7535863" y="3679825"/>
          <p14:tracePt t="48458" x="7545388" y="3679825"/>
          <p14:tracePt t="48471" x="7554913" y="3679825"/>
          <p14:tracePt t="48783" x="7554913" y="3689350"/>
          <p14:tracePt t="48807" x="7564438" y="3689350"/>
          <p14:tracePt t="48818" x="7573963" y="3698875"/>
          <p14:tracePt t="48825" x="7583488" y="3698875"/>
          <p14:tracePt t="48836" x="7583488" y="3708400"/>
          <p14:tracePt t="48845" x="7593013" y="3708400"/>
          <p14:tracePt t="48855" x="7612063" y="3717925"/>
          <p14:tracePt t="48871" x="7631113" y="3727450"/>
          <p14:tracePt t="48875" x="7640638" y="3727450"/>
          <p14:tracePt t="48890" x="7659688" y="3727450"/>
          <p14:tracePt t="48906" x="7669213" y="3727450"/>
          <p14:tracePt t="48922" x="7688263" y="3727450"/>
          <p14:tracePt t="49037" x="7678738" y="3727450"/>
          <p14:tracePt t="49044" x="7669213" y="3727450"/>
          <p14:tracePt t="49056" x="7659688" y="3727450"/>
          <p14:tracePt t="49060" x="7650163" y="3727450"/>
          <p14:tracePt t="49074" x="7631113" y="3727450"/>
          <p14:tracePt t="49089" x="7602538" y="3727450"/>
          <p14:tracePt t="49105" x="7593013" y="3727450"/>
          <p14:tracePt t="49122" x="7583488" y="3727450"/>
          <p14:tracePt t="49412" x="7489825" y="3708400"/>
          <p14:tracePt t="49419" x="7337425" y="3679825"/>
          <p14:tracePt t="49426" x="7177088" y="3632200"/>
          <p14:tracePt t="49440" x="6978650" y="3565525"/>
          <p14:tracePt t="49457" x="6704013" y="3424238"/>
          <p14:tracePt t="49471" x="6345238" y="3282950"/>
          <p14:tracePt t="49488" x="6127750" y="3187700"/>
          <p14:tracePt t="49492" x="6003925" y="3130550"/>
          <p14:tracePt t="49506" x="5711825" y="3036888"/>
          <p14:tracePt t="49524" x="5532438" y="2970213"/>
          <p14:tracePt t="49538" x="5446713" y="2951163"/>
          <p14:tracePt t="49542" x="5408613" y="2922588"/>
          <p14:tracePt t="49556" x="5380038" y="2894013"/>
          <p14:tracePt t="49559" x="5334000" y="2857500"/>
          <p14:tracePt t="49575" x="5276850" y="2771775"/>
          <p14:tracePt t="49579" x="5229225" y="2743200"/>
          <p14:tracePt t="49588" x="5191125" y="2705100"/>
          <p14:tracePt t="49605" x="5106988" y="2638425"/>
          <p14:tracePt t="49608" x="5078413" y="2611438"/>
          <p14:tracePt t="49622" x="5049838" y="2592388"/>
          <p14:tracePt t="49626" x="5030788" y="2573338"/>
          <p14:tracePt t="49639" x="4973638" y="2516188"/>
          <p14:tracePt t="49656" x="4945063" y="2506663"/>
          <p14:tracePt t="49671" x="4926013" y="2487613"/>
          <p14:tracePt t="49695" x="4899025" y="2468563"/>
          <p14:tracePt t="49706" x="4879975" y="2468563"/>
          <p14:tracePt t="49722" x="4860925" y="2468563"/>
          <p14:tracePt t="49738" x="4851400" y="2468563"/>
          <p14:tracePt t="49742" x="4832350" y="2468563"/>
          <p14:tracePt t="49757" x="4813300" y="2468563"/>
          <p14:tracePt t="49763" x="4803775" y="2468563"/>
          <p14:tracePt t="49771" x="4784725" y="2468563"/>
          <p14:tracePt t="49788" x="4727575" y="2468563"/>
          <p14:tracePt t="49805" x="4662488" y="2478088"/>
          <p14:tracePt t="49809" x="4605338" y="2497138"/>
          <p14:tracePt t="49824" x="4500563" y="2516188"/>
          <p14:tracePt t="49848" x="4387850" y="2535238"/>
          <p14:tracePt t="49853" x="4368800" y="2554288"/>
          <p14:tracePt t="49860" x="4349750" y="2563813"/>
          <p14:tracePt t="49874" x="4330700" y="2563813"/>
          <p14:tracePt t="49891" x="4302125" y="2563813"/>
          <p14:tracePt t="49905" x="4283075" y="2563813"/>
          <p14:tracePt t="50007" x="4292600" y="2563813"/>
          <p14:tracePt t="50086" x="4311650" y="2563813"/>
          <p14:tracePt t="50093" x="4321175" y="2563813"/>
          <p14:tracePt t="50109" x="4349750" y="2563813"/>
          <p14:tracePt t="50123" x="4387850" y="2582863"/>
          <p14:tracePt t="50143" x="4445000" y="2611438"/>
          <p14:tracePt t="50148" x="4481513" y="2620963"/>
          <p14:tracePt t="50156" x="4538663" y="2628900"/>
          <p14:tracePt t="50173" x="4595813" y="2647950"/>
          <p14:tracePt t="50178" x="4643438" y="2676525"/>
          <p14:tracePt t="50191" x="4708525" y="2705100"/>
          <p14:tracePt t="50197" x="4746625" y="2714625"/>
          <p14:tracePt t="50207" x="4784725" y="2724150"/>
          <p14:tracePt t="50221" x="4926013" y="2781300"/>
          <p14:tracePt t="50238" x="5078413" y="2847975"/>
          <p14:tracePt t="50242" x="5172075" y="2874963"/>
          <p14:tracePt t="50258" x="5286375" y="2903538"/>
          <p14:tracePt t="50272" x="5341938" y="2941638"/>
          <p14:tracePt t="50289" x="5456238" y="2989263"/>
          <p14:tracePt t="50292" x="5532438" y="2998788"/>
          <p14:tracePt t="50307" x="5692775" y="3074988"/>
          <p14:tracePt t="50324" x="5843588" y="3121025"/>
          <p14:tracePt t="50339" x="5957888" y="3187700"/>
          <p14:tracePt t="50343" x="5986463" y="3206750"/>
          <p14:tracePt t="50356" x="6032500" y="3225800"/>
          <p14:tracePt t="50360" x="6061075" y="3254375"/>
          <p14:tracePt t="50374" x="6156325" y="3311525"/>
          <p14:tracePt t="50389" x="6307138" y="3357563"/>
          <p14:tracePt t="50408" x="6467475" y="3433763"/>
          <p14:tracePt t="50411" x="6515100" y="3443288"/>
          <p14:tracePt t="50423" x="6581775" y="3462338"/>
          <p14:tracePt t="50425" x="6619875" y="3481388"/>
          <p14:tracePt t="50439" x="6818313" y="3519488"/>
          <p14:tracePt t="50455" x="7016750" y="3546475"/>
          <p14:tracePt t="50472" x="7158038" y="3575050"/>
          <p14:tracePt t="50476" x="7215188" y="3575050"/>
          <p14:tracePt t="50490" x="7262813" y="3594100"/>
          <p14:tracePt t="50508" x="7308850" y="3603625"/>
          <p14:tracePt t="50521" x="7337425" y="3613150"/>
          <p14:tracePt t="50538" x="7366000" y="3622675"/>
          <p14:tracePt t="50541" x="7385050" y="3632200"/>
          <p14:tracePt t="50556" x="7404100" y="3641725"/>
          <p14:tracePt t="50572" x="7423150" y="3660775"/>
          <p14:tracePt t="50589" x="7442200" y="3670300"/>
          <p14:tracePt t="50594" x="7451725" y="3670300"/>
          <p14:tracePt t="50606" x="7461250" y="3670300"/>
          <p14:tracePt t="50699" x="7451725" y="3670300"/>
          <p14:tracePt t="50716" x="7423150" y="3670300"/>
          <p14:tracePt t="50731" x="7215188" y="3622675"/>
          <p14:tracePt t="50742" x="6902450" y="3529013"/>
          <p14:tracePt t="50755" x="6646863" y="3424238"/>
          <p14:tracePt t="50771" x="6165850" y="3216275"/>
          <p14:tracePt t="50788" x="5910263" y="3092450"/>
          <p14:tracePt t="50791" x="5843588" y="3055938"/>
          <p14:tracePt t="50809" x="5616575" y="2941638"/>
          <p14:tracePt t="50825" x="5418138" y="2847975"/>
          <p14:tracePt t="50838" x="5257800" y="2800350"/>
          <p14:tracePt t="50856" x="5153025" y="2771775"/>
          <p14:tracePt t="50858" x="5116513" y="2762250"/>
          <p14:tracePt t="50873" x="4992688" y="2714625"/>
          <p14:tracePt t="50889" x="4794250" y="2667000"/>
          <p14:tracePt t="50905" x="4614863" y="2628900"/>
          <p14:tracePt t="50909" x="4576763" y="2620963"/>
          <p14:tracePt t="50924" x="4481513" y="2582863"/>
          <p14:tracePt t="50939" x="4425950" y="2573338"/>
          <p14:tracePt t="50957" x="4397375" y="2563813"/>
          <p14:tracePt t="50972" x="4387850" y="2563813"/>
          <p14:tracePt t="50990" x="4359275" y="2563813"/>
          <p14:tracePt t="51005" x="4340225" y="2563813"/>
          <p14:tracePt t="51115" x="4359275" y="2573338"/>
          <p14:tracePt t="51121" x="4397375" y="2582863"/>
          <p14:tracePt t="51132" x="4481513" y="2620963"/>
          <p14:tracePt t="51151" x="4662488" y="2657475"/>
          <p14:tracePt t="51157" x="4765675" y="2686050"/>
          <p14:tracePt t="51162" x="4822825" y="2705100"/>
          <p14:tracePt t="51167" x="4889500" y="2714625"/>
          <p14:tracePt t="51174" x="4916488" y="2733675"/>
          <p14:tracePt t="51191" x="4983163" y="2752725"/>
          <p14:tracePt t="51205" x="5049838" y="2762250"/>
          <p14:tracePt t="51209" x="5133975" y="2762250"/>
          <p14:tracePt t="51225" x="5305425" y="2790825"/>
          <p14:tracePt t="51239" x="5465763" y="2819400"/>
          <p14:tracePt t="51258" x="5597525" y="2884488"/>
          <p14:tracePt t="51271" x="5730875" y="2960688"/>
          <p14:tracePt t="51288" x="5881688" y="3074988"/>
          <p14:tracePt t="51291" x="5948363" y="3130550"/>
          <p14:tracePt t="51307" x="6013450" y="3187700"/>
          <p14:tracePt t="51312" x="6051550" y="3206750"/>
          <p14:tracePt t="51321" x="6051550" y="3216275"/>
          <p14:tracePt t="51339" x="6061075" y="3235325"/>
          <p14:tracePt t="51343" x="6061075" y="3244850"/>
          <p14:tracePt t="51356" x="6061075" y="3254375"/>
          <p14:tracePt t="51401" x="6061075" y="3244850"/>
          <p14:tracePt t="51408" x="6032500" y="3216275"/>
          <p14:tracePt t="51423" x="5967413" y="3178175"/>
          <p14:tracePt t="51430" x="5910263" y="3140075"/>
          <p14:tracePt t="51439" x="5853113" y="3101975"/>
          <p14:tracePt t="51455" x="5597525" y="3017838"/>
          <p14:tracePt t="51460" x="5446713" y="2951163"/>
          <p14:tracePt t="51473" x="5305425" y="2922588"/>
          <p14:tracePt t="51476" x="5248275" y="2913063"/>
          <p14:tracePt t="51490" x="5153025" y="2884488"/>
          <p14:tracePt t="51509" x="5116513" y="2874963"/>
          <p14:tracePt t="51511" x="5097463" y="2874963"/>
          <p14:tracePt t="51522" x="5078413" y="2874963"/>
          <p14:tracePt t="51526" x="5068888" y="2874963"/>
          <p14:tracePt t="51538" x="5059363" y="2865438"/>
          <p14:tracePt t="51541" x="5059363" y="2857500"/>
          <p14:tracePt t="51558" x="5021263" y="2828925"/>
          <p14:tracePt t="51571" x="4954588" y="2809875"/>
          <p14:tracePt t="51588" x="4860925" y="2781300"/>
          <p14:tracePt t="51592" x="4803775" y="2752725"/>
          <p14:tracePt t="51607" x="4633913" y="2686050"/>
          <p14:tracePt t="51623" x="4510088" y="2657475"/>
          <p14:tracePt t="51638" x="4302125" y="2628900"/>
          <p14:tracePt t="51654" x="4019550" y="2628900"/>
          <p14:tracePt t="51658" x="3895725" y="2638425"/>
          <p14:tracePt t="51673" x="3744913" y="2657475"/>
          <p14:tracePt t="51688" x="3489325" y="2686050"/>
          <p14:tracePt t="51705" x="3205163" y="2724150"/>
          <p14:tracePt t="51725" x="2913063" y="2762250"/>
          <p14:tracePt t="51742" x="2647950" y="2781300"/>
          <p14:tracePt t="51754" x="2420938" y="2781300"/>
          <p14:tracePt t="51772" x="2316163" y="2790825"/>
          <p14:tracePt t="51776" x="2270125" y="2790825"/>
          <p14:tracePt t="51788" x="2241550" y="2790825"/>
          <p14:tracePt t="51791" x="2203450" y="2790825"/>
          <p14:tracePt t="51805" x="2127250" y="2790825"/>
          <p14:tracePt t="51826" x="2043113" y="2790825"/>
          <p14:tracePt t="51833" x="2014538" y="2790825"/>
          <p14:tracePt t="51837" x="1966913" y="2790825"/>
          <p14:tracePt t="51842" x="1938338" y="2790825"/>
          <p14:tracePt t="51848" x="1909763" y="2790825"/>
          <p14:tracePt t="51857" x="1862138" y="2790825"/>
          <p14:tracePt t="51876" x="1816100" y="2800350"/>
          <p14:tracePt t="51889" x="1768475" y="2800350"/>
          <p14:tracePt t="51892" x="1749425" y="2800350"/>
          <p14:tracePt t="51908" x="1730375" y="2800350"/>
          <p14:tracePt t="51922" x="1720850" y="2800350"/>
          <p14:tracePt t="51939" x="1692275" y="2800350"/>
          <p14:tracePt t="51956" x="1673225" y="2800350"/>
          <p14:tracePt t="51961" x="1663700" y="2800350"/>
          <p14:tracePt t="51974" x="1654175" y="2790825"/>
          <p14:tracePt t="51989" x="1644650" y="2752725"/>
          <p14:tracePt t="52006" x="1635125" y="2733675"/>
          <p14:tracePt t="52023" x="1627188" y="2714625"/>
          <p14:tracePt t="52026" x="1608138" y="2705100"/>
          <p14:tracePt t="52136" x="1598613" y="2705100"/>
          <p14:tracePt t="52142" x="1589088" y="2705100"/>
          <p14:tracePt t="52157" x="1579563" y="2705100"/>
          <p14:tracePt t="52180" x="1570038" y="2705100"/>
          <p14:tracePt t="52194" x="1560513" y="2705100"/>
          <p14:tracePt t="52672" x="1570038" y="2705100"/>
          <p14:tracePt t="52966" x="1579563" y="2705100"/>
          <p14:tracePt t="52987" x="1589088" y="2705100"/>
          <p14:tracePt t="53068" x="1598613" y="2705100"/>
          <p14:tracePt t="53075" x="1617663" y="2705100"/>
          <p14:tracePt t="53090" x="1654175" y="2705100"/>
          <p14:tracePt t="53096" x="1673225" y="2705100"/>
          <p14:tracePt t="53105" x="1711325" y="2705100"/>
          <p14:tracePt t="53122" x="1778000" y="2705100"/>
          <p14:tracePt t="53126" x="1816100" y="2705100"/>
          <p14:tracePt t="53141" x="1900238" y="2705100"/>
          <p14:tracePt t="53157" x="1995488" y="2724150"/>
          <p14:tracePt t="53174" x="2079625" y="2743200"/>
          <p14:tracePt t="53180" x="2127250" y="2762250"/>
          <p14:tracePt t="53187" x="2222500" y="2771775"/>
          <p14:tracePt t="53194" x="2335213" y="2771775"/>
          <p14:tracePt t="53200" x="2478088" y="2800350"/>
          <p14:tracePt t="53208" x="2571750" y="2819400"/>
          <p14:tracePt t="53220" x="2686050" y="2828925"/>
          <p14:tracePt t="53227" x="2789238" y="2847975"/>
          <p14:tracePt t="53232" x="2940050" y="2857500"/>
          <p14:tracePt t="53236" x="3149600" y="2857500"/>
          <p14:tracePt t="53243" x="3348038" y="2857500"/>
          <p14:tracePt t="53255" x="3489325" y="2874963"/>
          <p14:tracePt t="53258" x="3621088" y="2884488"/>
          <p14:tracePt t="53273" x="4056063" y="2922588"/>
          <p14:tracePt t="53290" x="4349750" y="2970213"/>
          <p14:tracePt t="53305" x="4576763" y="2998788"/>
          <p14:tracePt t="53308" x="4756150" y="3027363"/>
          <p14:tracePt t="53321" x="4906963" y="3055938"/>
          <p14:tracePt t="53325" x="5021263" y="3074988"/>
          <p14:tracePt t="53344" x="5162550" y="3111500"/>
          <p14:tracePt t="53348" x="5229225" y="3121025"/>
          <p14:tracePt t="53355" x="5286375" y="3140075"/>
          <p14:tracePt t="53371" x="5408613" y="3159125"/>
          <p14:tracePt t="53375" x="5475288" y="3159125"/>
          <p14:tracePt t="53390" x="5513388" y="3159125"/>
          <p14:tracePt t="53393" x="5541963" y="3159125"/>
          <p14:tracePt t="53408" x="5588000" y="3168650"/>
          <p14:tracePt t="53424" x="5607050" y="3168650"/>
          <p14:tracePt t="53494" x="5597525" y="3168650"/>
          <p14:tracePt t="53506" x="5588000" y="3168650"/>
          <p14:tracePt t="53511" x="5541963" y="3168650"/>
          <p14:tracePt t="53521" x="5494338" y="3149600"/>
          <p14:tracePt t="53527" x="5427663" y="3121025"/>
          <p14:tracePt t="53534" x="5399088" y="3111500"/>
          <p14:tracePt t="53541" x="5351463" y="3074988"/>
          <p14:tracePt t="53555" x="5229225" y="3027363"/>
          <p14:tracePt t="53571" x="5116513" y="2998788"/>
          <p14:tracePt t="53575" x="5078413" y="2989263"/>
          <p14:tracePt t="53590" x="5021263" y="2960688"/>
          <p14:tracePt t="53605" x="4973638" y="2960688"/>
          <p14:tracePt t="53623" x="4935538" y="2960688"/>
          <p14:tracePt t="53641" x="4906963" y="2960688"/>
          <p14:tracePt t="53647" x="4879975" y="2951163"/>
          <p14:tracePt t="53655" x="4870450" y="2951163"/>
          <p14:tracePt t="53672" x="4851400" y="2941638"/>
          <p14:tracePt t="53688" x="4841875" y="2932113"/>
          <p14:tracePt t="53709" x="4803775" y="2922588"/>
          <p14:tracePt t="53724" x="4784725" y="2922588"/>
          <p14:tracePt t="53728" x="4784725" y="2913063"/>
          <p14:tracePt t="53739" x="4775200" y="2913063"/>
          <p14:tracePt t="53743" x="4765675" y="2913063"/>
          <p14:tracePt t="53755" x="4756150" y="2903538"/>
          <p14:tracePt t="53758" x="4746625" y="2884488"/>
          <p14:tracePt t="53772" x="4718050" y="2865438"/>
          <p14:tracePt t="53788" x="4699000" y="2847975"/>
          <p14:tracePt t="53805" x="4643438" y="2828925"/>
          <p14:tracePt t="53808" x="4605338" y="2819400"/>
          <p14:tracePt t="53821" x="4557713" y="2809875"/>
          <p14:tracePt t="53824" x="4471988" y="2781300"/>
          <p14:tracePt t="53841" x="4387850" y="2762250"/>
          <p14:tracePt t="53855" x="4340225" y="2762250"/>
          <p14:tracePt t="53871" x="4321175" y="2762250"/>
          <p14:tracePt t="53875" x="4311650" y="2762250"/>
          <p14:tracePt t="53890" x="4292600" y="2762250"/>
          <p14:tracePt t="53904" x="4273550" y="2762250"/>
          <p14:tracePt t="53928" x="4254500" y="2752725"/>
          <p14:tracePt t="53942" x="4254500" y="2743200"/>
          <p14:tracePt t="53959" x="4254500" y="2733675"/>
          <p14:tracePt t="53973" x="4254500" y="2724150"/>
          <p14:tracePt t="53989" x="4254500" y="2714625"/>
          <p14:tracePt t="53992" x="4244975" y="2714625"/>
          <p14:tracePt t="54005" x="4244975" y="2705100"/>
          <p14:tracePt t="54008" x="4237038" y="2705100"/>
          <p14:tracePt t="54023" x="4227513" y="2676525"/>
          <p14:tracePt t="54038" x="4198938" y="2667000"/>
          <p14:tracePt t="54055" x="4189413" y="2657475"/>
          <p14:tracePt t="54058" x="4179888" y="2647950"/>
          <p14:tracePt t="54073" x="4103688" y="2628900"/>
          <p14:tracePt t="54090" x="3924300" y="2592388"/>
          <p14:tracePt t="54105" x="3773488" y="2563813"/>
          <p14:tracePt t="54122" x="3517900" y="2544763"/>
          <p14:tracePt t="54125" x="3367088" y="2544763"/>
          <p14:tracePt t="54140" x="3082925" y="2535238"/>
          <p14:tracePt t="54157" x="2894013" y="2535238"/>
          <p14:tracePt t="54174" x="2647950" y="2535238"/>
          <p14:tracePt t="54178" x="2552700" y="2554288"/>
          <p14:tracePt t="54189" x="2449513" y="2554288"/>
          <p14:tracePt t="54193" x="2373313" y="2582863"/>
          <p14:tracePt t="54206" x="2297113" y="2592388"/>
          <p14:tracePt t="54223" x="2222500" y="2601913"/>
          <p14:tracePt t="54227" x="2203450" y="2601913"/>
          <p14:tracePt t="54241" x="2184400" y="2611438"/>
          <p14:tracePt t="54244" x="2155825" y="2611438"/>
          <p14:tracePt t="54256" x="2117725" y="2620963"/>
          <p14:tracePt t="54275" x="2089150" y="2628900"/>
          <p14:tracePt t="54289" x="2070100" y="2628900"/>
          <p14:tracePt t="54305" x="2052638" y="2628900"/>
          <p14:tracePt t="54310" x="2043113" y="2628900"/>
          <p14:tracePt t="54323" x="2033588" y="2628900"/>
          <p14:tracePt t="54366" x="2024063" y="2628900"/>
          <p14:tracePt t="54381" x="2014538" y="2628900"/>
          <p14:tracePt t="54389" x="1995488" y="2628900"/>
          <p14:tracePt t="54405" x="1976438" y="2628900"/>
          <p14:tracePt t="54422" x="1957388" y="2628900"/>
          <p14:tracePt t="54445" x="1938338" y="2628900"/>
          <p14:tracePt t="54452" x="1928813" y="2638425"/>
          <p14:tracePt t="54464" x="1900238" y="2647950"/>
          <p14:tracePt t="54472" x="1890713" y="2647950"/>
          <p14:tracePt t="54488" x="1881188" y="2657475"/>
          <p14:tracePt t="54492" x="1862138" y="2657475"/>
          <p14:tracePt t="54508" x="1844675" y="2676525"/>
          <p14:tracePt t="54525" x="1806575" y="2686050"/>
          <p14:tracePt t="54528" x="1797050" y="2686050"/>
          <p14:tracePt t="54545" x="1787525" y="2686050"/>
          <p14:tracePt t="54554" x="1778000" y="2686050"/>
          <p14:tracePt t="54558" x="1768475" y="2686050"/>
          <p14:tracePt t="54573" x="1739900" y="2695575"/>
          <p14:tracePt t="54589" x="1730375" y="2695575"/>
          <p14:tracePt t="54605" x="1711325" y="2695575"/>
          <p14:tracePt t="54608" x="1701800" y="2695575"/>
          <p14:tracePt t="54622" x="1692275" y="2695575"/>
          <p14:tracePt t="54625" x="1682750" y="2695575"/>
          <p14:tracePt t="54641" x="1663700" y="2695575"/>
          <p14:tracePt t="54655" x="1644650" y="2695575"/>
          <p14:tracePt t="54671" x="1635125" y="2695575"/>
          <p14:tracePt t="55839" x="1627188" y="2695575"/>
          <p14:tracePt t="55865" x="1617663" y="2695575"/>
          <p14:tracePt t="56803" x="1617663" y="2686050"/>
          <p14:tracePt t="56823" x="1617663" y="2676525"/>
          <p14:tracePt t="56840" x="1617663" y="2667000"/>
          <p14:tracePt t="56852" x="1617663" y="2657475"/>
          <p14:tracePt t="56873" x="1617663" y="2647950"/>
          <p14:tracePt t="56879" x="1617663" y="2638425"/>
          <p14:tracePt t="56931" x="1617663" y="2628900"/>
          <p14:tracePt t="58546" x="1644650" y="2628900"/>
          <p14:tracePt t="58553" x="1720850" y="2628900"/>
          <p14:tracePt t="58561" x="1758950" y="2628900"/>
          <p14:tracePt t="58578" x="1862138" y="2628900"/>
          <p14:tracePt t="58585" x="1900238" y="2628900"/>
          <p14:tracePt t="58595" x="1995488" y="2620963"/>
          <p14:tracePt t="58601" x="2127250" y="2611438"/>
          <p14:tracePt t="58606" x="2260600" y="2592388"/>
          <p14:tracePt t="58614" x="2373313" y="2573338"/>
          <p14:tracePt t="58623" x="2497138" y="2563813"/>
          <p14:tracePt t="58640" x="2628900" y="2563813"/>
          <p14:tracePt t="58644" x="2722563" y="2544763"/>
          <p14:tracePt t="58658" x="2959100" y="2516188"/>
          <p14:tracePt t="58673" x="3167063" y="2516188"/>
          <p14:tracePt t="58689" x="3281363" y="2516188"/>
          <p14:tracePt t="58694" x="3338513" y="2516188"/>
          <p14:tracePt t="58700" x="3384550" y="2516188"/>
          <p14:tracePt t="58710" x="3441700" y="2516188"/>
          <p14:tracePt t="58722" x="3640138" y="2535238"/>
          <p14:tracePt t="58738" x="3773488" y="2563813"/>
          <p14:tracePt t="58755" x="3867150" y="2582863"/>
          <p14:tracePt t="58759" x="3886200" y="2592388"/>
          <p14:tracePt t="58776" x="3924300" y="2611438"/>
          <p14:tracePt t="58780" x="3943350" y="2620963"/>
          <p14:tracePt t="58789" x="3971925" y="2638425"/>
          <p14:tracePt t="58806" x="4000500" y="2647950"/>
          <p14:tracePt t="58809" x="4010025" y="2657475"/>
          <p14:tracePt t="58826" x="4056063" y="2667000"/>
          <p14:tracePt t="58839" x="4075113" y="2667000"/>
          <p14:tracePt t="58854" x="4094163" y="2676525"/>
          <p14:tracePt t="58883" x="4094163" y="2695575"/>
          <p14:tracePt t="59244" x="4189413" y="2695575"/>
          <p14:tracePt t="59251" x="4321175" y="2695575"/>
          <p14:tracePt t="59258" x="4454525" y="2695575"/>
          <p14:tracePt t="59265" x="4605338" y="2714625"/>
          <p14:tracePt t="59276" x="4699000" y="2724150"/>
          <p14:tracePt t="59290" x="4803775" y="2752725"/>
          <p14:tracePt t="59304" x="4899025" y="2781300"/>
          <p14:tracePt t="59309" x="4945063" y="2809875"/>
          <p14:tracePt t="59321" x="5011738" y="2819400"/>
          <p14:tracePt t="59324" x="5068888" y="2847975"/>
          <p14:tracePt t="59340" x="5248275" y="2903538"/>
          <p14:tracePt t="59356" x="5427663" y="2941638"/>
          <p14:tracePt t="59373" x="5568950" y="2970213"/>
          <p14:tracePt t="59376" x="5673725" y="2998788"/>
          <p14:tracePt t="59389" x="5938838" y="3046413"/>
          <p14:tracePt t="59407" x="6137275" y="3065463"/>
          <p14:tracePt t="59422" x="6240463" y="3092450"/>
          <p14:tracePt t="59439" x="6326188" y="3111500"/>
          <p14:tracePt t="59443" x="6373813" y="3121025"/>
          <p14:tracePt t="59458" x="6515100" y="3149600"/>
          <p14:tracePt t="59471" x="6684963" y="3216275"/>
          <p14:tracePt t="59488" x="6827838" y="3282950"/>
          <p14:tracePt t="59491" x="6892925" y="3328988"/>
          <p14:tracePt t="59506" x="7026275" y="3405188"/>
          <p14:tracePt t="59523" x="7158038" y="3481388"/>
          <p14:tracePt t="59539" x="7272338" y="3546475"/>
          <p14:tracePt t="59544" x="7308850" y="3584575"/>
          <p14:tracePt t="59555" x="7327900" y="3603625"/>
          <p14:tracePt t="59560" x="7346950" y="3622675"/>
          <p14:tracePt t="59573" x="7385050" y="3660775"/>
          <p14:tracePt t="59588" x="7404100" y="3689350"/>
          <p14:tracePt t="59605" x="7413625" y="3708400"/>
          <p14:tracePt t="59609" x="7423150" y="3717925"/>
          <p14:tracePt t="59625" x="7461250" y="3727450"/>
          <p14:tracePt t="59641" x="7489825" y="3727450"/>
          <p14:tracePt t="59655" x="7499350" y="3727450"/>
          <p14:tracePt t="59671" x="7508875" y="3727450"/>
          <p14:tracePt t="59690" x="7516813" y="3727450"/>
          <p14:tracePt t="60616" x="7470775" y="3708400"/>
          <p14:tracePt t="60624" x="7385050" y="3670300"/>
          <p14:tracePt t="60631" x="7299325" y="3594100"/>
          <p14:tracePt t="60638" x="7167563" y="3529013"/>
          <p14:tracePt t="60655" x="6591300" y="3319463"/>
          <p14:tracePt t="60659" x="6438900" y="3273425"/>
          <p14:tracePt t="60672" x="6240463" y="3206750"/>
          <p14:tracePt t="60676" x="5862638" y="3121025"/>
          <p14:tracePt t="60692" x="5418138" y="3036888"/>
          <p14:tracePt t="60696" x="5248275" y="3017838"/>
          <p14:tracePt t="60705" x="4983163" y="2998788"/>
          <p14:tracePt t="60710" x="4775200" y="2979738"/>
          <p14:tracePt t="60723" x="4624388" y="2970213"/>
          <p14:tracePt t="60727" x="4510088" y="2951163"/>
          <p14:tracePt t="60741" x="4208463" y="2941638"/>
          <p14:tracePt t="60755" x="3905250" y="2922588"/>
          <p14:tracePt t="60771" x="3763963" y="2922588"/>
          <p14:tracePt t="60788" x="3621088" y="2884488"/>
          <p14:tracePt t="60791" x="3527425" y="2865438"/>
          <p14:tracePt t="60807" x="3367088" y="2847975"/>
          <p14:tracePt t="60823" x="3205163" y="2819400"/>
          <p14:tracePt t="60838" x="3101975" y="2790825"/>
          <p14:tracePt t="60855" x="3035300" y="2762250"/>
          <p14:tracePt t="60858" x="2968625" y="2752725"/>
          <p14:tracePt t="60873" x="2808288" y="2705100"/>
          <p14:tracePt t="60887" x="2571750" y="2695575"/>
          <p14:tracePt t="60907" x="2439988" y="2695575"/>
          <p14:tracePt t="60911" x="2382838" y="2695575"/>
          <p14:tracePt t="60922" x="2279650" y="2695575"/>
          <p14:tracePt t="60926" x="2165350" y="2714625"/>
          <p14:tracePt t="60940" x="2005013" y="2743200"/>
          <p14:tracePt t="60955" x="1881188" y="2771775"/>
          <p14:tracePt t="60973" x="1806575" y="2800350"/>
          <p14:tracePt t="60978" x="1787525" y="2809875"/>
          <p14:tracePt t="60982" x="1768475" y="2819400"/>
          <p14:tracePt t="60991" x="1758950" y="2828925"/>
          <p14:tracePt t="61008" x="1739900" y="2838450"/>
          <p14:tracePt t="61023" x="1720850" y="2838450"/>
          <p14:tracePt t="61027" x="1711325" y="2838450"/>
          <p14:tracePt t="61063" x="1701800" y="2838450"/>
          <p14:tracePt t="61101" x="1701800" y="2828925"/>
          <p14:tracePt t="61107" x="1701800" y="2819400"/>
          <p14:tracePt t="61122" x="1701800" y="2800350"/>
          <p14:tracePt t="61138" x="1711325" y="2771775"/>
          <p14:tracePt t="61155" x="1957388" y="2676525"/>
          <p14:tracePt t="61158" x="2155825" y="2611438"/>
          <p14:tracePt t="61172" x="2335213" y="2563813"/>
          <p14:tracePt t="61174" x="2600325" y="2506663"/>
          <p14:tracePt t="61190" x="3063875" y="2439988"/>
          <p14:tracePt t="61205" x="3367088" y="2420938"/>
          <p14:tracePt t="61222" x="3754438" y="2459038"/>
          <p14:tracePt t="61228" x="3848100" y="2468563"/>
          <p14:tracePt t="61231" x="3943350" y="2487613"/>
          <p14:tracePt t="61241" x="4010025" y="2516188"/>
          <p14:tracePt t="61259" x="4237038" y="2544763"/>
          <p14:tracePt t="61262" x="4368800" y="2544763"/>
          <p14:tracePt t="61271" x="4510088" y="2554288"/>
          <p14:tracePt t="61276" x="4643438" y="2554288"/>
          <p14:tracePt t="61292" x="4832350" y="2554288"/>
          <p14:tracePt t="61307" x="5116513" y="2535238"/>
          <p14:tracePt t="61322" x="5399088" y="2535238"/>
          <p14:tracePt t="61327" x="5532438" y="2544763"/>
          <p14:tracePt t="61339" x="5664200" y="2554288"/>
          <p14:tracePt t="61343" x="5853113" y="2592388"/>
          <p14:tracePt t="61357" x="6184900" y="2686050"/>
          <p14:tracePt t="61375" x="6335713" y="2781300"/>
          <p14:tracePt t="61389" x="6486525" y="2857500"/>
          <p14:tracePt t="61404" x="6638925" y="2951163"/>
          <p14:tracePt t="61408" x="6723063" y="2998788"/>
          <p14:tracePt t="61423" x="6856413" y="3092450"/>
          <p14:tracePt t="61441" x="6931025" y="3168650"/>
          <p14:tracePt t="61456" x="6997700" y="3235325"/>
          <p14:tracePt t="61460" x="7016750" y="3254375"/>
          <p14:tracePt t="61471" x="7054850" y="3282950"/>
          <p14:tracePt t="61474" x="7100888" y="3311525"/>
          <p14:tracePt t="61490" x="7148513" y="3338513"/>
          <p14:tracePt t="61507" x="7215188" y="3357563"/>
          <p14:tracePt t="61522" x="7253288" y="3386138"/>
          <p14:tracePt t="61526" x="7272338" y="3395663"/>
          <p14:tracePt t="61538" x="7299325" y="3405188"/>
          <p14:tracePt t="61542" x="7318375" y="3414713"/>
          <p14:tracePt t="61559" x="7337425" y="3433763"/>
          <p14:tracePt t="61573" x="7356475" y="3452813"/>
          <p14:tracePt t="61577" x="7356475" y="3462338"/>
          <p14:tracePt t="61593" x="7356475" y="3471863"/>
          <p14:tracePt t="61607" x="7366000" y="3481388"/>
          <p14:tracePt t="61621" x="7375525" y="3490913"/>
          <p14:tracePt t="61638" x="7385050" y="3500438"/>
          <p14:tracePt t="61654" x="7423150" y="3519488"/>
          <p14:tracePt t="61658" x="7442200" y="3538538"/>
          <p14:tracePt t="61674" x="7499350" y="3603625"/>
          <p14:tracePt t="61681" x="7535863" y="3651250"/>
          <p14:tracePt t="61688" x="7554913" y="3727450"/>
          <p14:tracePt t="61705" x="7621588" y="3859213"/>
          <p14:tracePt t="61708" x="7650163" y="3897313"/>
          <p14:tracePt t="61722" x="7659688" y="3935413"/>
          <p14:tracePt t="61727" x="7678738" y="3954463"/>
          <p14:tracePt t="61741" x="7716838" y="4000500"/>
          <p14:tracePt t="61756" x="7734300" y="4010025"/>
          <p14:tracePt t="61771" x="7753350" y="4038600"/>
          <p14:tracePt t="61775" x="7753350" y="4048125"/>
          <p14:tracePt t="61788" x="7753350" y="4057650"/>
          <p14:tracePt t="61807" x="7762875" y="4057650"/>
          <p14:tracePt t="61904" x="7762875" y="4048125"/>
          <p14:tracePt t="61919" x="7762875" y="4019550"/>
          <p14:tracePt t="61928" x="7762875" y="4000500"/>
          <p14:tracePt t="61933" x="7762875" y="3992563"/>
          <p14:tracePt t="61945" x="7762875" y="3983038"/>
          <p14:tracePt t="61956" x="7753350" y="3973513"/>
          <p14:tracePt t="61961" x="7753350" y="3963988"/>
          <p14:tracePt t="61965" x="7753350" y="3954463"/>
          <p14:tracePt t="62025" x="7753350" y="3944938"/>
          <p14:tracePt t="62031" x="7743825" y="3925888"/>
          <p14:tracePt t="62040" x="7734300" y="3925888"/>
          <p14:tracePt t="62056" x="7726363" y="3906838"/>
          <p14:tracePt t="62073" x="7716838" y="3887788"/>
          <p14:tracePt t="62078" x="7707313" y="3878263"/>
          <p14:tracePt t="62093" x="7688263" y="3868738"/>
          <p14:tracePt t="62107" x="7688263" y="3840163"/>
          <p14:tracePt t="62122" x="7688263" y="3821113"/>
          <p14:tracePt t="62165" x="7678738" y="3821113"/>
          <p14:tracePt t="62172" x="7669213" y="3821113"/>
          <p14:tracePt t="62195" x="7659688" y="3811588"/>
          <p14:tracePt t="62217" x="7650163" y="3811588"/>
          <p14:tracePt t="63037" x="7640638" y="3802063"/>
          <p14:tracePt t="63044" x="7631113" y="3802063"/>
          <p14:tracePt t="63060" x="7621588" y="3792538"/>
          <p14:tracePt t="63065" x="7612063" y="3792538"/>
          <p14:tracePt t="63074" x="7602538" y="3792538"/>
          <p14:tracePt t="63091" x="7573963" y="3792538"/>
          <p14:tracePt t="63106" x="7554913" y="3792538"/>
          <p14:tracePt t="63127" x="7554913" y="3783013"/>
          <p14:tracePt t="63170" x="7545388" y="3783013"/>
          <p14:tracePt t="63936" x="7451725" y="3708400"/>
          <p14:tracePt t="63942" x="7215188" y="3584575"/>
          <p14:tracePt t="63959" x="6713538" y="3348038"/>
          <p14:tracePt t="63965" x="6553200" y="3282950"/>
          <p14:tracePt t="63975" x="6335713" y="3235325"/>
          <p14:tracePt t="63979" x="6042025" y="3178175"/>
          <p14:tracePt t="63991" x="5749925" y="3140075"/>
          <p14:tracePt t="63995" x="5588000" y="3092450"/>
          <p14:tracePt t="64000" x="5295900" y="3036888"/>
          <p14:tracePt t="64011" x="4813300" y="2960688"/>
          <p14:tracePt t="64025" x="4292600" y="2857500"/>
          <p14:tracePt t="64038" x="3678238" y="2800350"/>
          <p14:tracePt t="64055" x="3224213" y="2762250"/>
          <p14:tracePt t="64071" x="2913063" y="2762250"/>
          <p14:tracePt t="64074" x="2808288" y="2762250"/>
          <p14:tracePt t="64089" x="2581275" y="2762250"/>
          <p14:tracePt t="64105" x="2430463" y="2762250"/>
          <p14:tracePt t="64123" x="2306638" y="2762250"/>
          <p14:tracePt t="64127" x="2232025" y="2762250"/>
          <p14:tracePt t="64134" x="2203450" y="2771775"/>
          <p14:tracePt t="64148" x="2174875" y="2771775"/>
          <p14:tracePt t="64158" x="2155825" y="2771775"/>
          <p14:tracePt t="64617" x="2136775" y="2771775"/>
          <p14:tracePt t="64624" x="2117725" y="2771775"/>
          <p14:tracePt t="64639" x="2079625" y="2752725"/>
          <p14:tracePt t="64654" x="2005013" y="2733675"/>
          <p14:tracePt t="64672" x="1919288" y="2714625"/>
          <p14:tracePt t="64675" x="1871663" y="2705100"/>
          <p14:tracePt t="64689" x="1825625" y="2676525"/>
          <p14:tracePt t="64692" x="1787525" y="2667000"/>
          <p14:tracePt t="64697" x="1749425" y="2657475"/>
          <p14:tracePt t="64705" x="1711325" y="2657475"/>
          <p14:tracePt t="64723" x="1644650" y="2657475"/>
          <p14:tracePt t="64728" x="1627188" y="2657475"/>
          <p14:tracePt t="64745" x="1608138" y="2657475"/>
          <p14:tracePt t="64749" x="1598613" y="2657475"/>
          <p14:tracePt t="64757" x="1589088" y="2657475"/>
          <p14:tracePt t="64774" x="1570038" y="2657475"/>
          <p14:tracePt t="64789" x="1560513" y="2657475"/>
          <p14:tracePt t="64805" x="1550988" y="2657475"/>
          <p14:tracePt t="64845" x="1550988" y="2647950"/>
          <p14:tracePt t="64853" x="1550988" y="2638425"/>
          <p14:tracePt t="64859" x="1550988" y="2628900"/>
          <p14:tracePt t="64875" x="1550988" y="2620963"/>
          <p14:tracePt t="64890" x="1550988" y="2592388"/>
          <p14:tracePt t="65014" x="1560513" y="2592388"/>
          <p14:tracePt t="65022" x="1570038" y="2592388"/>
          <p14:tracePt t="65031" x="1579563" y="2592388"/>
          <p14:tracePt t="65038" x="1589088" y="2592388"/>
          <p14:tracePt t="65043" x="1608138" y="2592388"/>
          <p14:tracePt t="65055" x="1627188" y="2592388"/>
          <p14:tracePt t="65060" x="1635125" y="2601913"/>
          <p14:tracePt t="65074" x="1663700" y="2601913"/>
          <p14:tracePt t="65088" x="1720850" y="2601913"/>
          <p14:tracePt t="65105" x="1778000" y="2601913"/>
          <p14:tracePt t="65108" x="1806575" y="2601913"/>
          <p14:tracePt t="65123" x="1835150" y="2601913"/>
          <p14:tracePt t="65127" x="1852613" y="2601913"/>
          <p14:tracePt t="65131" x="1871663" y="2601913"/>
          <p14:tracePt t="65138" x="1890713" y="2601913"/>
          <p14:tracePt t="65155" x="1919288" y="2601913"/>
          <p14:tracePt t="65171" x="1928813" y="2601913"/>
          <p14:tracePt t="65393" x="1919288" y="2601913"/>
          <p14:tracePt t="65408" x="1900238" y="2601913"/>
          <p14:tracePt t="65412" x="1890713" y="2601913"/>
          <p14:tracePt t="65427" x="1881188" y="2601913"/>
          <p14:tracePt t="65439" x="1871663" y="2601913"/>
          <p14:tracePt t="65446" x="1862138" y="2601913"/>
          <p14:tracePt t="65454" x="1852613" y="2601913"/>
          <p14:tracePt t="65472" x="1825625" y="2601913"/>
          <p14:tracePt t="66240" x="1825625" y="2611438"/>
          <p14:tracePt t="66247" x="1835150" y="2620963"/>
          <p14:tracePt t="66256" x="1852613" y="2628900"/>
          <p14:tracePt t="66270" x="1909763" y="2628900"/>
          <p14:tracePt t="66288" x="2052638" y="2638425"/>
          <p14:tracePt t="66292" x="2127250" y="2638425"/>
          <p14:tracePt t="66307" x="2325688" y="2620963"/>
          <p14:tracePt t="66324" x="2571750" y="2592388"/>
          <p14:tracePt t="66339" x="2817813" y="2573338"/>
          <p14:tracePt t="66342" x="2940050" y="2563813"/>
          <p14:tracePt t="66356" x="2997200" y="2563813"/>
          <p14:tracePt t="66358" x="3092450" y="2563813"/>
          <p14:tracePt t="66372" x="3281363" y="2563813"/>
          <p14:tracePt t="66388" x="3527425" y="2563813"/>
          <p14:tracePt t="66406" x="3678238" y="2563813"/>
          <p14:tracePt t="66413" x="3763963" y="2563813"/>
          <p14:tracePt t="66415" x="3819525" y="2573338"/>
          <p14:tracePt t="66426" x="3924300" y="2592388"/>
          <p14:tracePt t="66441" x="4103688" y="2628900"/>
          <p14:tracePt t="66456" x="4227513" y="2657475"/>
          <p14:tracePt t="66460" x="4264025" y="2667000"/>
          <p14:tracePt t="66473" x="4302125" y="2676525"/>
          <p14:tracePt t="66476" x="4321175" y="2695575"/>
          <p14:tracePt t="66488" x="4330700" y="2705100"/>
          <p14:tracePt t="66506" x="4359275" y="2705100"/>
          <p14:tracePt t="66528" x="4359275" y="2714625"/>
          <p14:tracePt t="66537" x="4368800" y="2714625"/>
          <p14:tracePt t="66761" x="4378325" y="2714625"/>
          <p14:tracePt t="66775" x="4387850" y="2714625"/>
          <p14:tracePt t="66783" x="4397375" y="2714625"/>
          <p14:tracePt t="66801" x="4406900" y="2714625"/>
          <p14:tracePt t="66816" x="4425950" y="2714625"/>
          <p14:tracePt t="66822" x="4454525" y="2714625"/>
          <p14:tracePt t="66828" x="4481513" y="2714625"/>
          <p14:tracePt t="66837" x="4529138" y="2714625"/>
          <p14:tracePt t="66847" x="4586288" y="2724150"/>
          <p14:tracePt t="66854" x="4662488" y="2743200"/>
          <p14:tracePt t="66857" x="4765675" y="2771775"/>
          <p14:tracePt t="66871" x="4983163" y="2838450"/>
          <p14:tracePt t="66888" x="5295900" y="2932113"/>
          <p14:tracePt t="66904" x="5551488" y="3036888"/>
          <p14:tracePt t="66908" x="5645150" y="3065463"/>
          <p14:tracePt t="66923" x="5872163" y="3168650"/>
          <p14:tracePt t="66938" x="6146800" y="3311525"/>
          <p14:tracePt t="66956" x="6392863" y="3414713"/>
          <p14:tracePt t="66960" x="6438900" y="3471863"/>
          <p14:tracePt t="66972" x="6543675" y="3509963"/>
          <p14:tracePt t="66976" x="6610350" y="3546475"/>
          <p14:tracePt t="66980" x="6713538" y="3622675"/>
          <p14:tracePt t="66989" x="6827838" y="3670300"/>
          <p14:tracePt t="67006" x="6997700" y="3736975"/>
          <p14:tracePt t="67023" x="7081838" y="3765550"/>
          <p14:tracePt t="67027" x="7110413" y="3773488"/>
          <p14:tracePt t="67037" x="7129463" y="3783013"/>
          <p14:tracePt t="67040" x="7167563" y="3792538"/>
          <p14:tracePt t="67055" x="7205663" y="3821113"/>
          <p14:tracePt t="67071" x="7281863" y="3849688"/>
          <p14:tracePt t="67088" x="7346950" y="3878263"/>
          <p14:tracePt t="67091" x="7385050" y="3887788"/>
          <p14:tracePt t="67106" x="7442200" y="3906838"/>
          <p14:tracePt t="67123" x="7480300" y="3935413"/>
          <p14:tracePt t="67139" x="7526338" y="3963988"/>
          <p14:tracePt t="67155" x="7554913" y="3983038"/>
          <p14:tracePt t="67159" x="7564438" y="3992563"/>
          <p14:tracePt t="67164" x="7573963" y="3992563"/>
          <p14:tracePt t="67194" x="7573963" y="4000500"/>
          <p14:tracePt t="67223" x="7593013" y="4000500"/>
          <p14:tracePt t="67238" x="7602538" y="4000500"/>
          <p14:tracePt t="67244" x="7612063" y="4000500"/>
          <p14:tracePt t="67254" x="7621588" y="4000500"/>
          <p14:tracePt t="67273" x="7640638" y="4000500"/>
          <p14:tracePt t="67276" x="7650163" y="4000500"/>
          <p14:tracePt t="67290" x="7669213" y="3992563"/>
          <p14:tracePt t="67307" x="7688263" y="3983038"/>
          <p14:tracePt t="67321" x="7697788" y="3954463"/>
          <p14:tracePt t="67338" x="7697788" y="3944938"/>
          <p14:tracePt t="67342" x="7697788" y="3935413"/>
          <p14:tracePt t="67356" x="7707313" y="3925888"/>
          <p14:tracePt t="67372" x="7707313" y="3916363"/>
          <p14:tracePt t="67389" x="7707313" y="3906838"/>
          <p14:tracePt t="67405" x="7707313" y="3887788"/>
          <p14:tracePt t="67408" x="7707313" y="3868738"/>
          <p14:tracePt t="67423" x="7697788" y="3849688"/>
          <p14:tracePt t="67439" x="7621588" y="3802063"/>
          <p14:tracePt t="67455" x="7356475" y="3679825"/>
          <p14:tracePt t="67458" x="7262813" y="3651250"/>
          <p14:tracePt t="67474" x="7110413" y="3584575"/>
          <p14:tracePt t="67481" x="6997700" y="3556000"/>
          <p14:tracePt t="67488" x="6873875" y="3509963"/>
          <p14:tracePt t="67506" x="6638925" y="3405188"/>
          <p14:tracePt t="67512" x="6515100" y="3376613"/>
          <p14:tracePt t="67521" x="6438900" y="3348038"/>
          <p14:tracePt t="67526" x="6316663" y="3282950"/>
          <p14:tracePt t="67540" x="5967413" y="3206750"/>
          <p14:tracePt t="67556" x="5645150" y="3130550"/>
          <p14:tracePt t="67572" x="5334000" y="3065463"/>
          <p14:tracePt t="67576" x="5181600" y="3036888"/>
          <p14:tracePt t="67588" x="5078413" y="3008313"/>
          <p14:tracePt t="67591" x="4983163" y="2970213"/>
          <p14:tracePt t="67606" x="4889500" y="2932113"/>
          <p14:tracePt t="67622" x="4832350" y="2922588"/>
          <p14:tracePt t="67638" x="4813300" y="2922588"/>
          <p14:tracePt t="67641" x="4803775" y="2922588"/>
          <p14:tracePt t="67657" x="4784725" y="2922588"/>
          <p14:tracePt t="67673" x="4765675" y="2922588"/>
          <p14:tracePt t="67688" x="4756150" y="2913063"/>
          <p14:tracePt t="67704" x="4727575" y="2894013"/>
          <p14:tracePt t="67708" x="4718050" y="2874963"/>
          <p14:tracePt t="67723" x="4681538" y="2857500"/>
          <p14:tracePt t="67738" x="4614863" y="2819400"/>
          <p14:tracePt t="67754" x="4567238" y="2781300"/>
          <p14:tracePt t="67786" x="4416425" y="2714625"/>
          <p14:tracePt t="67792" x="4378325" y="2705100"/>
          <p14:tracePt t="67796" x="4349750" y="2695575"/>
          <p14:tracePt t="67809" x="4321175" y="2686050"/>
          <p14:tracePt t="67812" x="4283075" y="2676525"/>
          <p14:tracePt t="67822" x="4254500" y="2667000"/>
          <p14:tracePt t="67825" x="4198938" y="2657475"/>
          <p14:tracePt t="67840" x="4010025" y="2657475"/>
          <p14:tracePt t="67857" x="3848100" y="2657475"/>
          <p14:tracePt t="67871" x="3744913" y="2657475"/>
          <p14:tracePt t="67888" x="3687763" y="2657475"/>
          <p14:tracePt t="67891" x="3678238" y="2657475"/>
          <p14:tracePt t="67907" x="3659188" y="2657475"/>
          <p14:tracePt t="67924" x="3640138" y="2657475"/>
          <p14:tracePt t="67950" x="3659188" y="2657475"/>
          <p14:tracePt t="67958" x="3735388" y="2657475"/>
          <p14:tracePt t="67973" x="3905250" y="2657475"/>
          <p14:tracePt t="67989" x="4027488" y="2657475"/>
          <p14:tracePt t="68005" x="4103688" y="2676525"/>
          <p14:tracePt t="68022" x="4151313" y="2695575"/>
          <p14:tracePt t="68026" x="4170363" y="2695575"/>
          <p14:tracePt t="68040" x="4217988" y="2695575"/>
          <p14:tracePt t="68055" x="4244975" y="2705100"/>
          <p14:tracePt t="68072" x="4264025" y="2705100"/>
          <p14:tracePt t="68091" x="4273550" y="2705100"/>
          <p14:tracePt t="68105" x="4283075" y="2705100"/>
          <p14:tracePt t="68124" x="4311650" y="2705100"/>
          <p14:tracePt t="68127" x="4340225" y="2705100"/>
          <p14:tracePt t="68137" x="4397375" y="2705100"/>
          <p14:tracePt t="68141" x="4445000" y="2695575"/>
          <p14:tracePt t="68155" x="4548188" y="2695575"/>
          <p14:tracePt t="68173" x="4633913" y="2686050"/>
          <p14:tracePt t="68188" x="4689475" y="2686050"/>
          <p14:tracePt t="68205" x="4765675" y="2686050"/>
          <p14:tracePt t="68208" x="4794250" y="2686050"/>
          <p14:tracePt t="68223" x="4832350" y="2686050"/>
          <p14:tracePt t="68238" x="4851400" y="2686050"/>
          <p14:tracePt t="68281" x="4851400" y="2676525"/>
          <p14:tracePt t="68288" x="4851400" y="2667000"/>
          <p14:tracePt t="68295" x="4851400" y="2657475"/>
          <p14:tracePt t="68305" x="4851400" y="2647950"/>
          <p14:tracePt t="68322" x="4841875" y="2638425"/>
          <p14:tracePt t="68326" x="4832350" y="2628900"/>
          <p14:tracePt t="68340" x="4813300" y="2611438"/>
          <p14:tracePt t="68345" x="4784725" y="2592388"/>
          <p14:tracePt t="68356" x="4765675" y="2582863"/>
          <p14:tracePt t="68373" x="4708525" y="2544763"/>
          <p14:tracePt t="68375" x="4662488" y="2525713"/>
          <p14:tracePt t="68390" x="4471988" y="2449513"/>
          <p14:tracePt t="68408" x="4283075" y="2420938"/>
          <p14:tracePt t="68423" x="4141788" y="2401888"/>
          <p14:tracePt t="68438" x="3962400" y="2374900"/>
          <p14:tracePt t="68458" x="3735388" y="2374900"/>
          <p14:tracePt t="68474" x="3640138" y="2374900"/>
          <p14:tracePt t="68478" x="3611563" y="2384425"/>
          <p14:tracePt t="68488" x="3584575" y="2393950"/>
          <p14:tracePt t="68504" x="3527425" y="2439988"/>
          <p14:tracePt t="68508" x="3508375" y="2468563"/>
          <p14:tracePt t="68523" x="3489325" y="2535238"/>
          <p14:tracePt t="68539" x="3479800" y="2620963"/>
          <p14:tracePt t="68555" x="3479800" y="2686050"/>
          <p14:tracePt t="68572" x="3498850" y="2762250"/>
          <p14:tracePt t="68576" x="3584575" y="2838450"/>
          <p14:tracePt t="68590" x="3848100" y="3008313"/>
          <p14:tracePt t="68595" x="3952875" y="3065463"/>
          <p14:tracePt t="68606" x="4056063" y="3111500"/>
          <p14:tracePt t="68611" x="4141788" y="3149600"/>
          <p14:tracePt t="68621" x="4273550" y="3187700"/>
          <p14:tracePt t="68625" x="4397375" y="3225800"/>
          <p14:tracePt t="68642" x="4586288" y="3273425"/>
          <p14:tracePt t="68656" x="4681538" y="3273425"/>
          <p14:tracePt t="68672" x="4737100" y="3273425"/>
          <p14:tracePt t="68690" x="4803775" y="3263900"/>
          <p14:tracePt t="68694" x="4860925" y="3225800"/>
          <p14:tracePt t="68707" x="4973638" y="3159125"/>
          <p14:tracePt t="68722" x="5097463" y="3036888"/>
          <p14:tracePt t="68738" x="5172075" y="2903538"/>
          <p14:tracePt t="68755" x="5267325" y="2771775"/>
          <p14:tracePt t="68758" x="5295900" y="2724150"/>
          <p14:tracePt t="68773" x="5305425" y="2676525"/>
          <p14:tracePt t="68787" x="5305425" y="2638425"/>
          <p14:tracePt t="68815" x="5276850" y="2563813"/>
          <p14:tracePt t="68819" x="5257800" y="2544763"/>
          <p14:tracePt t="68825" x="5210175" y="2525713"/>
          <p14:tracePt t="68841" x="5097463" y="2468563"/>
          <p14:tracePt t="68856" x="4964113" y="2430463"/>
          <p14:tracePt t="68870" x="4737100" y="2411413"/>
          <p14:tracePt t="68888" x="4454525" y="2430463"/>
          <p14:tracePt t="68892" x="4349750" y="2459038"/>
          <p14:tracePt t="68908" x="4264025" y="2497138"/>
          <p14:tracePt t="68921" x="4208463" y="2525713"/>
          <p14:tracePt t="68951" x="4170363" y="2582863"/>
          <p14:tracePt t="68958" x="4151313" y="2611438"/>
          <p14:tracePt t="68972" x="4151313" y="2676525"/>
          <p14:tracePt t="68988" x="4151313" y="2733675"/>
          <p14:tracePt t="69004" x="4179888" y="2809875"/>
          <p14:tracePt t="69008" x="4189413" y="2847975"/>
          <p14:tracePt t="69023" x="4208463" y="2913063"/>
          <p14:tracePt t="69039" x="4227513" y="2960688"/>
          <p14:tracePt t="69056" x="4254500" y="2998788"/>
          <p14:tracePt t="69060" x="4302125" y="3017838"/>
          <p14:tracePt t="69071" x="4368800" y="3027363"/>
          <p14:tracePt t="69092" x="4633913" y="3046413"/>
          <p14:tracePt t="69104" x="4775200" y="3046413"/>
          <p14:tracePt t="69121" x="4983163" y="3027363"/>
          <p14:tracePt t="69124" x="5106988" y="2998788"/>
          <p14:tracePt t="69140" x="5257800" y="2979738"/>
          <p14:tracePt t="69146" x="5305425" y="2970213"/>
          <p14:tracePt t="69155" x="5341938" y="2960688"/>
          <p14:tracePt t="69173" x="5408613" y="2941638"/>
          <p14:tracePt t="69177" x="5484813" y="2932113"/>
          <p14:tracePt t="69192" x="5654675" y="2913063"/>
          <p14:tracePt t="69206" x="5815013" y="2913063"/>
          <p14:tracePt t="69223" x="5929313" y="2913063"/>
          <p14:tracePt t="69238" x="6022975" y="2941638"/>
          <p14:tracePt t="69255" x="6118225" y="2970213"/>
          <p14:tracePt t="69258" x="6165850" y="3008313"/>
          <p14:tracePt t="69273" x="6269038" y="3046413"/>
          <p14:tracePt t="69288" x="6411913" y="3074988"/>
          <p14:tracePt t="69305" x="6543675" y="3111500"/>
          <p14:tracePt t="69308" x="6610350" y="3149600"/>
          <p14:tracePt t="69322" x="6638925" y="3159125"/>
          <p14:tracePt t="69325" x="6665913" y="3168650"/>
          <p14:tracePt t="69339" x="6732588" y="3206750"/>
          <p14:tracePt t="69354" x="6780213" y="3254375"/>
          <p14:tracePt t="69372" x="6837363" y="3302000"/>
          <p14:tracePt t="69375" x="6856413" y="3311525"/>
          <p14:tracePt t="69390" x="6892925" y="3328988"/>
          <p14:tracePt t="69396" x="6921500" y="3338513"/>
          <p14:tracePt t="69404" x="6931025" y="3357563"/>
          <p14:tracePt t="69421" x="6978650" y="3376613"/>
          <p14:tracePt t="69426" x="6997700" y="3386138"/>
          <p14:tracePt t="69439" x="7026275" y="3395663"/>
          <p14:tracePt t="69444" x="7045325" y="3405188"/>
          <p14:tracePt t="69447" x="7064375" y="3414713"/>
          <p14:tracePt t="69457" x="7081838" y="3424238"/>
          <p14:tracePt t="69472" x="7100888" y="3452813"/>
          <p14:tracePt t="69488" x="7138988" y="3481388"/>
          <p14:tracePt t="69492" x="7148513" y="3500438"/>
          <p14:tracePt t="69505" x="7158038" y="3509963"/>
          <p14:tracePt t="69508" x="7167563" y="3519488"/>
          <p14:tracePt t="69522" x="7186613" y="3565525"/>
          <p14:tracePt t="69538" x="7224713" y="3594100"/>
          <p14:tracePt t="69555" x="7253288" y="3622675"/>
          <p14:tracePt t="69573" x="7318375" y="3679825"/>
          <p14:tracePt t="69590" x="7346950" y="3708400"/>
          <p14:tracePt t="69605" x="7366000" y="3727450"/>
          <p14:tracePt t="69621" x="7413625" y="3756025"/>
          <p14:tracePt t="69625" x="7432675" y="3765550"/>
          <p14:tracePt t="69639" x="7461250" y="3765550"/>
          <p14:tracePt t="69655" x="7480300" y="3773488"/>
          <p14:tracePt t="69672" x="7499350" y="3773488"/>
          <p14:tracePt t="69698" x="7499350" y="3783013"/>
          <p14:tracePt t="70774" x="7516813" y="3811588"/>
          <p14:tracePt t="70791" x="7554913" y="3859213"/>
          <p14:tracePt t="70798" x="7564438" y="3906838"/>
          <p14:tracePt t="70805" x="7573963" y="3925888"/>
          <p14:tracePt t="70815" x="7583488" y="3944938"/>
          <p14:tracePt t="70822" x="7602538" y="3963988"/>
          <p14:tracePt t="70831" x="7621588" y="4010025"/>
          <p14:tracePt t="70844" x="7621588" y="4048125"/>
          <p14:tracePt t="70858" x="7621588" y="4067175"/>
          <p14:tracePt t="70873" x="7621588" y="4086225"/>
          <p14:tracePt t="70889" x="7621588" y="4105275"/>
          <p14:tracePt t="70978" x="7621588" y="4076700"/>
          <p14:tracePt t="70993" x="7612063" y="4057650"/>
          <p14:tracePt t="71000" x="7593013" y="4019550"/>
          <p14:tracePt t="71004" x="7583488" y="3992563"/>
          <p14:tracePt t="71021" x="7573963" y="3916363"/>
          <p14:tracePt t="71038" x="7554913" y="3840163"/>
          <p14:tracePt t="71041" x="7554913" y="3821113"/>
          <p14:tracePt t="71056" x="7535863" y="3783013"/>
          <p14:tracePt t="71079" x="7535863" y="3756025"/>
          <p14:tracePt t="71098" x="7526338" y="3746500"/>
          <p14:tracePt t="71365" x="7545388" y="3773488"/>
          <p14:tracePt t="71373" x="7573963" y="3792538"/>
          <p14:tracePt t="71380" x="7621588" y="3821113"/>
          <p14:tracePt t="71387" x="7640638" y="3840163"/>
          <p14:tracePt t="71410" x="7707313" y="3897313"/>
          <p14:tracePt t="71417" x="7726363" y="3916363"/>
          <p14:tracePt t="71426" x="7734300" y="3916363"/>
          <p14:tracePt t="71433" x="7734300" y="3925888"/>
          <p14:tracePt t="71442" x="7734300" y="3935413"/>
          <p14:tracePt t="71492" x="7743825" y="3935413"/>
          <p14:tracePt t="71502" x="7753350" y="3916363"/>
          <p14:tracePt t="71515" x="7753350" y="3868738"/>
          <p14:tracePt t="71522" x="7753350" y="3849688"/>
          <p14:tracePt t="71530" x="7753350" y="3830638"/>
          <p14:tracePt t="71533" x="7753350" y="3792538"/>
          <p14:tracePt t="71540" x="7743825" y="3727450"/>
          <p14:tracePt t="71556" x="7678738" y="3594100"/>
          <p14:tracePt t="71573" x="7583488" y="3500438"/>
          <p14:tracePt t="71588" x="7508875" y="3424238"/>
          <p14:tracePt t="71591" x="7470775" y="3395663"/>
          <p14:tracePt t="71605" x="7432675" y="3386138"/>
          <p14:tracePt t="71608" x="7413625" y="3376613"/>
          <p14:tracePt t="71627" x="7385050" y="3376613"/>
          <p14:tracePt t="71638" x="7356475" y="3376613"/>
          <p14:tracePt t="71656" x="7346950" y="3386138"/>
          <p14:tracePt t="71658" x="7337425" y="3386138"/>
          <p14:tracePt t="71673" x="7318375" y="3452813"/>
          <p14:tracePt t="71689" x="7318375" y="3538538"/>
          <p14:tracePt t="71705" x="7318375" y="3622675"/>
          <p14:tracePt t="71721" x="7327900" y="3727450"/>
          <p14:tracePt t="71724" x="7356475" y="3792538"/>
          <p14:tracePt t="71739" x="7423150" y="3954463"/>
          <p14:tracePt t="71756" x="7508875" y="4105275"/>
          <p14:tracePt t="71772" x="7564438" y="4200525"/>
          <p14:tracePt t="71789" x="7612063" y="4256088"/>
          <p14:tracePt t="71792" x="7640638" y="4275138"/>
          <p14:tracePt t="71806" x="7669213" y="4294188"/>
          <p14:tracePt t="71822" x="7707313" y="4313238"/>
          <p14:tracePt t="71839" x="7734300" y="4313238"/>
          <p14:tracePt t="71856" x="7781925" y="4313238"/>
          <p14:tracePt t="71871" x="7829550" y="4303713"/>
          <p14:tracePt t="71889" x="7877175" y="4265613"/>
          <p14:tracePt t="71892" x="7905750" y="4219575"/>
          <p14:tracePt t="71909" x="7970838" y="4114800"/>
          <p14:tracePt t="71923" x="7999413" y="4038600"/>
          <p14:tracePt t="71940" x="7999413" y="3992563"/>
          <p14:tracePt t="71955" x="7999413" y="3954463"/>
          <p14:tracePt t="71971" x="7970838" y="3916363"/>
          <p14:tracePt t="71975" x="7951788" y="3906838"/>
          <p14:tracePt t="72000" x="7820025" y="3840163"/>
          <p14:tracePt t="72004" x="7716838" y="3811588"/>
          <p14:tracePt t="72010" x="7593013" y="3765550"/>
          <p14:tracePt t="72023" x="7480300" y="3736975"/>
          <p14:tracePt t="72039" x="7318375" y="3717925"/>
          <p14:tracePt t="72042" x="7291388" y="3717925"/>
          <p14:tracePt t="72057" x="7243763" y="3717925"/>
          <p14:tracePt t="72071" x="7224713" y="3717925"/>
          <p14:tracePt t="72089" x="7205663" y="3736975"/>
          <p14:tracePt t="72093" x="7196138" y="3746500"/>
          <p14:tracePt t="72097" x="7177088" y="3765550"/>
          <p14:tracePt t="72106" x="7177088" y="3783013"/>
          <p14:tracePt t="72123" x="7177088" y="3859213"/>
          <p14:tracePt t="72138" x="7205663" y="3944938"/>
          <p14:tracePt t="72156" x="7243763" y="4038600"/>
          <p14:tracePt t="72161" x="7262813" y="4067175"/>
          <p14:tracePt t="72164" x="7281863" y="4114800"/>
          <p14:tracePt t="72173" x="7318375" y="4143375"/>
          <p14:tracePt t="72190" x="7394575" y="4191000"/>
          <p14:tracePt t="72205" x="7470775" y="4229100"/>
          <p14:tracePt t="72209" x="7499350" y="4229100"/>
          <p14:tracePt t="72224" x="7545388" y="4229100"/>
          <p14:tracePt t="72238" x="7593013" y="4200525"/>
          <p14:tracePt t="72255" x="7621588" y="4181475"/>
          <p14:tracePt t="72271" x="7669213" y="4095750"/>
          <p14:tracePt t="72275" x="7678738" y="4057650"/>
          <p14:tracePt t="72289" x="7707313" y="3963988"/>
          <p14:tracePt t="72306" x="7707313" y="3906838"/>
          <p14:tracePt t="72321" x="7707313" y="3849688"/>
          <p14:tracePt t="72339" x="7697788" y="3773488"/>
          <p14:tracePt t="72343" x="7688263" y="3746500"/>
          <p14:tracePt t="72347" x="7678738" y="3708400"/>
          <p14:tracePt t="72356" x="7659688" y="3689350"/>
          <p14:tracePt t="72373" x="7602538" y="3641725"/>
          <p14:tracePt t="72388" x="7545388" y="3613150"/>
          <p14:tracePt t="72393" x="7526338" y="3613150"/>
          <p14:tracePt t="72406" x="7499350" y="3613150"/>
          <p14:tracePt t="72410" x="7480300" y="3613150"/>
          <p14:tracePt t="72426" x="7442200" y="3613150"/>
          <p14:tracePt t="72439" x="7404100" y="3632200"/>
          <p14:tracePt t="72458" x="7385050" y="3660775"/>
          <p14:tracePt t="72461" x="7375525" y="3670300"/>
          <p14:tracePt t="72472" x="7366000" y="3679825"/>
          <p14:tracePt t="72475" x="7356475" y="3689350"/>
          <p14:tracePt t="72490" x="7346950" y="3698875"/>
          <p14:tracePt t="72504" x="7346950" y="3717925"/>
          <p14:tracePt t="72521" x="7346950" y="3736975"/>
          <p14:tracePt t="72524" x="7346950" y="3756025"/>
          <p14:tracePt t="72540" x="7366000" y="3792538"/>
          <p14:tracePt t="72557" x="7413625" y="3868738"/>
          <p14:tracePt t="72572" x="7516813" y="3954463"/>
          <p14:tracePt t="72576" x="7573963" y="4010025"/>
          <p14:tracePt t="72588" x="7593013" y="4038600"/>
          <p14:tracePt t="72591" x="7612063" y="4067175"/>
          <p14:tracePt t="72605" x="7650163" y="4124325"/>
          <p14:tracePt t="72623" x="7697788" y="4143375"/>
          <p14:tracePt t="72638" x="7707313" y="4162425"/>
          <p14:tracePt t="72656" x="7726363" y="4162425"/>
          <p14:tracePt t="72661" x="7734300" y="4162425"/>
          <p14:tracePt t="73230" x="7726363" y="4152900"/>
          <p14:tracePt t="73239" x="7716838" y="4143375"/>
          <p14:tracePt t="73246" x="7716838" y="4133850"/>
          <p14:tracePt t="73254" x="7707313" y="4124325"/>
          <p14:tracePt t="73262" x="7707313" y="4114800"/>
          <p14:tracePt t="73270" x="7697788" y="4114800"/>
          <p14:tracePt t="73290" x="7688263" y="4114800"/>
          <p14:tracePt t="73312" x="7688263" y="4105275"/>
          <p14:tracePt t="73404" x="7688263" y="4114800"/>
          <p14:tracePt t="73407" x="7688263" y="4124325"/>
          <p14:tracePt t="73414" x="7688263" y="4133850"/>
          <p14:tracePt t="73423" x="7688263" y="4152900"/>
          <p14:tracePt t="73428" x="7697788" y="4171950"/>
          <p14:tracePt t="73438" x="7707313" y="4181475"/>
          <p14:tracePt t="73455" x="7716838" y="4219575"/>
          <p14:tracePt t="73458" x="7716838" y="4237038"/>
          <p14:tracePt t="73473" x="7734300" y="4284663"/>
          <p14:tracePt t="73488" x="7734300" y="4303713"/>
          <p14:tracePt t="73505" x="7734300" y="4313238"/>
          <p14:tracePt t="73509" x="7734300" y="4322763"/>
          <p14:tracePt t="73523" x="7734300" y="4341813"/>
          <p14:tracePt t="73605" x="7734300" y="4332288"/>
          <p14:tracePt t="73610" x="7734300" y="4322763"/>
          <p14:tracePt t="73620" x="7734300" y="4313238"/>
          <p14:tracePt t="73637" x="7734300" y="4303713"/>
          <p14:tracePt t="73641" x="7734300" y="4284663"/>
          <p14:tracePt t="73656" x="7734300" y="4237038"/>
          <p14:tracePt t="73672" x="7734300" y="4191000"/>
          <p14:tracePt t="73689" x="7734300" y="4152900"/>
          <p14:tracePt t="73693" x="7734300" y="4133850"/>
          <p14:tracePt t="73705" x="7734300" y="4114800"/>
          <p14:tracePt t="73708" x="7734300" y="4095750"/>
          <p14:tracePt t="73722" x="7734300" y="4067175"/>
          <p14:tracePt t="73739" x="7734300" y="4057650"/>
          <p14:tracePt t="73797" x="7734300" y="4067175"/>
          <p14:tracePt t="73807" x="7734300" y="4086225"/>
          <p14:tracePt t="73819" x="7734300" y="4124325"/>
          <p14:tracePt t="73825" x="7734300" y="4152900"/>
          <p14:tracePt t="73831" x="7743825" y="4181475"/>
          <p14:tracePt t="73840" x="7753350" y="4219575"/>
          <p14:tracePt t="73855" x="7781925" y="4341813"/>
          <p14:tracePt t="73873" x="7800975" y="4492625"/>
          <p14:tracePt t="73876" x="7820025" y="4597400"/>
          <p14:tracePt t="73892" x="7839075" y="4700588"/>
          <p14:tracePt t="73904" x="7877175" y="4776788"/>
          <p14:tracePt t="73924" x="7896225" y="4852988"/>
          <p14:tracePt t="73938" x="7943850" y="4956175"/>
          <p14:tracePt t="73941" x="7951788" y="5003800"/>
          <p14:tracePt t="73956" x="7989888" y="5080000"/>
          <p14:tracePt t="73974" x="7999413" y="5108575"/>
          <p14:tracePt t="73988" x="8008938" y="5137150"/>
          <p14:tracePt t="74005" x="8008938" y="5145088"/>
          <p14:tracePt t="74008" x="8008938" y="5154613"/>
          <p14:tracePt t="74024" x="8008938" y="5164138"/>
          <p14:tracePt t="74066" x="8008938" y="5145088"/>
          <p14:tracePt t="74074" x="8008938" y="5118100"/>
          <p14:tracePt t="74088" x="8008938" y="5070475"/>
          <p14:tracePt t="74106" x="8008938" y="5032375"/>
          <p14:tracePt t="74124" x="8008938" y="4984750"/>
          <p14:tracePt t="74127" x="8008938" y="4975225"/>
          <p14:tracePt t="74140" x="8008938" y="4965700"/>
          <p14:tracePt t="74540" x="7989888" y="4910138"/>
          <p14:tracePt t="74555" x="7934325" y="4795838"/>
          <p14:tracePt t="74564" x="7848600" y="4719638"/>
          <p14:tracePt t="74571" x="7688263" y="4625975"/>
          <p14:tracePt t="74579" x="7526338" y="4511675"/>
          <p14:tracePt t="74583" x="7385050" y="4389438"/>
          <p14:tracePt t="74592" x="7224713" y="4256088"/>
          <p14:tracePt t="74606" x="6354763" y="3756025"/>
          <p14:tracePt t="74612" x="6194425" y="3679825"/>
          <p14:tracePt t="74617" x="5776913" y="3575050"/>
          <p14:tracePt t="74631" x="5097463" y="3433763"/>
          <p14:tracePt t="74640" x="4681538" y="3348038"/>
          <p14:tracePt t="74647" x="4189413" y="3244850"/>
          <p14:tracePt t="74656" x="4019550" y="3235325"/>
          <p14:tracePt t="74673" x="3441700" y="3178175"/>
          <p14:tracePt t="74692" x="2968625" y="3159125"/>
          <p14:tracePt t="74704" x="2638425" y="3159125"/>
          <p14:tracePt t="74721" x="2401888" y="3159125"/>
          <p14:tracePt t="74738" x="2306638" y="3159125"/>
          <p14:tracePt t="74741" x="2251075" y="3159125"/>
          <p14:tracePt t="74755" x="2165350" y="3168650"/>
          <p14:tracePt t="74759" x="2089150" y="3168650"/>
          <p14:tracePt t="74773" x="2005013" y="3168650"/>
          <p14:tracePt t="74787" x="1938338" y="3168650"/>
          <p14:tracePt t="74805" x="1871663" y="3168650"/>
          <p14:tracePt t="74809" x="1852613" y="3168650"/>
          <p14:tracePt t="74823" x="1816100" y="3168650"/>
          <p14:tracePt t="74840" x="1778000" y="3168650"/>
          <p14:tracePt t="74855" x="1768475" y="3168650"/>
          <p14:tracePt t="74872" x="1749425" y="3168650"/>
          <p14:tracePt t="74875" x="1739900" y="3168650"/>
          <p14:tracePt t="74889" x="1720850" y="3168650"/>
          <p14:tracePt t="74907" x="1692275" y="3140075"/>
          <p14:tracePt t="74922" x="1682750" y="3121025"/>
          <p14:tracePt t="74926" x="1673225" y="3101975"/>
          <p14:tracePt t="74938" x="1663700" y="3084513"/>
          <p14:tracePt t="74943" x="1663700" y="3065463"/>
          <p14:tracePt t="74957" x="1654175" y="3008313"/>
          <p14:tracePt t="74973" x="1654175" y="2894013"/>
          <p14:tracePt t="74989" x="1654175" y="2828925"/>
          <p14:tracePt t="74993" x="1654175" y="2800350"/>
          <p14:tracePt t="75007" x="1654175" y="2771775"/>
          <p14:tracePt t="75021" x="1654175" y="2762250"/>
          <p14:tracePt t="75090" x="1654175" y="2752725"/>
          <p14:tracePt t="75114" x="1654175" y="2743200"/>
          <p14:tracePt t="75126" x="1654175" y="2714625"/>
          <p14:tracePt t="75134" x="1654175" y="2705100"/>
          <p14:tracePt t="75147" x="1654175" y="2695575"/>
          <p14:tracePt t="75161" x="1654175" y="2686050"/>
          <p14:tracePt t="75171" x="1654175" y="2676525"/>
          <p14:tracePt t="75272" x="1663700" y="2667000"/>
          <p14:tracePt t="75278" x="1682750" y="2657475"/>
          <p14:tracePt t="75289" x="1730375" y="2638425"/>
          <p14:tracePt t="75293" x="1787525" y="2638425"/>
          <p14:tracePt t="75311" x="1909763" y="2638425"/>
          <p14:tracePt t="75321" x="1995488" y="2638425"/>
          <p14:tracePt t="75328" x="2052638" y="2638425"/>
          <p14:tracePt t="75340" x="2146300" y="2638425"/>
          <p14:tracePt t="75348" x="2184400" y="2638425"/>
          <p14:tracePt t="75354" x="2232025" y="2638425"/>
          <p14:tracePt t="75359" x="2270125" y="2638425"/>
          <p14:tracePt t="75368" x="2354263" y="2620963"/>
          <p14:tracePt t="75376" x="2459038" y="2611438"/>
          <p14:tracePt t="75389" x="2722563" y="2554288"/>
          <p14:tracePt t="75405" x="3035300" y="2420938"/>
          <p14:tracePt t="75422" x="3565525" y="2251075"/>
          <p14:tracePt t="75426" x="3725863" y="2203450"/>
          <p14:tracePt t="75440" x="4037013" y="2081213"/>
          <p14:tracePt t="75447" x="4227513" y="2033588"/>
          <p14:tracePt t="75454" x="4406900" y="1966913"/>
          <p14:tracePt t="75473" x="4624388" y="1901825"/>
          <p14:tracePt t="75478" x="4708525" y="1854200"/>
          <p14:tracePt t="75488" x="4841875" y="1797050"/>
          <p14:tracePt t="75493" x="4983163" y="1749425"/>
          <p14:tracePt t="75508" x="5276850" y="1655763"/>
          <p14:tracePt t="75512" x="5351463" y="1627188"/>
          <p14:tracePt t="75523" x="5418138" y="1598613"/>
          <p14:tracePt t="75540" x="5578475" y="1550988"/>
          <p14:tracePt t="75544" x="5664200" y="1503363"/>
          <p14:tracePt t="75557" x="5786438" y="1485900"/>
          <p14:tracePt t="75572" x="5891213" y="1457325"/>
          <p14:tracePt t="75588" x="5976938" y="1447800"/>
          <p14:tracePt t="75604" x="6013450" y="1447800"/>
          <p14:tracePt t="75608" x="6032500" y="1447800"/>
          <p14:tracePt t="75623" x="6080125" y="1447800"/>
          <p14:tracePt t="75639" x="6118225" y="1447800"/>
          <p14:tracePt t="75655" x="6194425" y="1466850"/>
          <p14:tracePt t="75671" x="6259513" y="1493838"/>
          <p14:tracePt t="75674" x="6288088" y="1522413"/>
          <p14:tracePt t="75689" x="6335713" y="1560513"/>
          <p14:tracePt t="75705" x="6392863" y="1598613"/>
          <p14:tracePt t="75721" x="6429375" y="1627188"/>
          <p14:tracePt t="75738" x="6477000" y="1646238"/>
          <p14:tracePt t="75744" x="6496050" y="1655763"/>
          <p14:tracePt t="75756" x="6515100" y="1665288"/>
          <p14:tracePt t="75774" x="6543675" y="1665288"/>
          <p14:tracePt t="75788" x="6591300" y="1665288"/>
          <p14:tracePt t="75791" x="6600825" y="1665288"/>
          <p14:tracePt t="75807" x="6629400" y="1665288"/>
          <p14:tracePt t="75822" x="6646863" y="1665288"/>
          <p14:tracePt t="75838" x="6665913" y="1665288"/>
          <p14:tracePt t="75855" x="6675438" y="1665288"/>
          <p14:tracePt t="75873" x="6684963" y="1665288"/>
          <p14:tracePt t="75925" x="6694488" y="1665288"/>
          <p14:tracePt t="75976" x="6704013" y="1665288"/>
          <p14:tracePt t="75983" x="6713538" y="1665288"/>
          <p14:tracePt t="75990" x="6732588" y="1665288"/>
          <p14:tracePt t="76007" x="6761163" y="1646238"/>
          <p14:tracePt t="76021" x="6789738" y="1617663"/>
          <p14:tracePt t="76038" x="6827838" y="1598613"/>
          <p14:tracePt t="77269" x="6827838" y="1589088"/>
          <p14:tracePt t="77276" x="6837363" y="1589088"/>
          <p14:tracePt t="77288" x="6846888" y="1589088"/>
          <p14:tracePt t="77291" x="6856413" y="1589088"/>
          <p14:tracePt t="77306" x="6873875" y="1579563"/>
          <p14:tracePt t="77321" x="6883400" y="1560513"/>
          <p14:tracePt t="77338" x="6902450" y="1560513"/>
          <p14:tracePt t="77341" x="6921500" y="1550988"/>
          <p14:tracePt t="77356" x="6940550" y="1550988"/>
          <p14:tracePt t="77372" x="6950075" y="1550988"/>
          <p14:tracePt t="77430" x="6959600" y="1550988"/>
          <p14:tracePt t="77445" x="6969125" y="1550988"/>
          <p14:tracePt t="77460" x="6978650" y="1550988"/>
          <p14:tracePt t="77496" x="6988175" y="1550988"/>
          <p14:tracePt t="78233" x="6988175" y="1541463"/>
          <p14:tracePt t="78247" x="6988175" y="1522413"/>
          <p14:tracePt t="78267" x="6988175" y="1512888"/>
          <p14:tracePt t="78272" x="6988175" y="1503363"/>
          <p14:tracePt t="78277" x="6988175" y="1493838"/>
          <p14:tracePt t="78284" x="6978650" y="1476375"/>
          <p14:tracePt t="78292" x="6969125" y="1476375"/>
          <p14:tracePt t="78308" x="6950075" y="1466850"/>
          <p14:tracePt t="78322" x="6931025" y="1466850"/>
          <p14:tracePt t="78341" x="6846888" y="1447800"/>
          <p14:tracePt t="78356" x="6799263" y="1447800"/>
          <p14:tracePt t="78371" x="6770688" y="1447800"/>
          <p14:tracePt t="78388" x="6761163" y="1447800"/>
          <p14:tracePt t="78392" x="6751638" y="1447800"/>
          <p14:tracePt t="78407" x="6723063" y="1447800"/>
          <p14:tracePt t="78422" x="6704013" y="1457325"/>
          <p14:tracePt t="78439" x="6694488" y="1485900"/>
          <p14:tracePt t="78455" x="6694488" y="1512888"/>
          <p14:tracePt t="78458" x="6694488" y="1550988"/>
          <p14:tracePt t="78472" x="6694488" y="1608138"/>
          <p14:tracePt t="78478" x="6694488" y="1627188"/>
          <p14:tracePt t="78490" x="6713538" y="1674813"/>
          <p14:tracePt t="78496" x="6761163" y="1712913"/>
          <p14:tracePt t="78501" x="6789738" y="1730375"/>
          <p14:tracePt t="78510" x="6818313" y="1778000"/>
          <p14:tracePt t="78520" x="6864350" y="1816100"/>
          <p14:tracePt t="78542" x="6940550" y="1882775"/>
          <p14:tracePt t="78556" x="6997700" y="1911350"/>
          <p14:tracePt t="78571" x="7045325" y="1920875"/>
          <p14:tracePt t="78575" x="7064375" y="1920875"/>
          <p14:tracePt t="78590" x="7110413" y="1920875"/>
          <p14:tracePt t="78606" x="7167563" y="1901825"/>
          <p14:tracePt t="78621" x="7215188" y="1873250"/>
          <p14:tracePt t="78638" x="7224713" y="1854200"/>
          <p14:tracePt t="78642" x="7253288" y="1825625"/>
          <p14:tracePt t="78657" x="7272338" y="1768475"/>
          <p14:tracePt t="78672" x="7272338" y="1703388"/>
          <p14:tracePt t="78688" x="7262813" y="1646238"/>
          <p14:tracePt t="78691" x="7234238" y="1608138"/>
          <p14:tracePt t="78704" x="7215188" y="1589088"/>
          <p14:tracePt t="78708" x="7196138" y="1570038"/>
          <p14:tracePt t="78724" x="7129463" y="1550988"/>
          <p14:tracePt t="78739" x="7073900" y="1541463"/>
          <p14:tracePt t="78743" x="7026275" y="1541463"/>
          <p14:tracePt t="78755" x="6959600" y="1541463"/>
          <p14:tracePt t="78760" x="6873875" y="1560513"/>
          <p14:tracePt t="78775" x="6799263" y="1598613"/>
          <p14:tracePt t="78791" x="6761163" y="1627188"/>
          <p14:tracePt t="78806" x="6742113" y="1665288"/>
          <p14:tracePt t="78821" x="6732588" y="1720850"/>
          <p14:tracePt t="78825" x="6732588" y="1739900"/>
          <p14:tracePt t="78839" x="6732588" y="1787525"/>
          <p14:tracePt t="78855" x="6761163" y="1825625"/>
          <p14:tracePt t="78871" x="6837363" y="1844675"/>
          <p14:tracePt t="78888" x="6883400" y="1863725"/>
          <p14:tracePt t="78892" x="6931025" y="1892300"/>
          <p14:tracePt t="78906" x="6997700" y="1901825"/>
          <p14:tracePt t="78923" x="7026275" y="1901825"/>
          <p14:tracePt t="78938" x="7064375" y="1901825"/>
          <p14:tracePt t="78942" x="7081838" y="1901825"/>
          <p14:tracePt t="78955" x="7100888" y="1901825"/>
          <p14:tracePt t="78957" x="7110413" y="1901825"/>
          <p14:tracePt t="78971" x="7119938" y="1901825"/>
          <p14:tracePt t="79343" x="7138988" y="1957388"/>
          <p14:tracePt t="79350" x="7158038" y="2071688"/>
          <p14:tracePt t="79358" x="7186613" y="2174875"/>
          <p14:tracePt t="79371" x="7224713" y="2336800"/>
          <p14:tracePt t="79375" x="7262813" y="2401888"/>
          <p14:tracePt t="79388" x="7308850" y="2478088"/>
          <p14:tracePt t="79392" x="7366000" y="2638425"/>
          <p14:tracePt t="79406" x="7461250" y="2951163"/>
          <p14:tracePt t="79421" x="7508875" y="3149600"/>
          <p14:tracePt t="79440" x="7564438" y="3395663"/>
          <p14:tracePt t="79443" x="7593013" y="3575050"/>
          <p14:tracePt t="79455" x="7621588" y="3840163"/>
          <p14:tracePt t="79473" x="7650163" y="3983038"/>
          <p14:tracePt t="79488" x="7678738" y="4143375"/>
          <p14:tracePt t="79505" x="7734300" y="4360863"/>
          <p14:tracePt t="79508" x="7743825" y="4473575"/>
          <p14:tracePt t="79523" x="7772400" y="4597400"/>
          <p14:tracePt t="79528" x="7781925" y="4625975"/>
          <p14:tracePt t="79539" x="7791450" y="4673600"/>
          <p14:tracePt t="79545" x="7800975" y="4700588"/>
          <p14:tracePt t="79554" x="7810500" y="4729163"/>
          <p14:tracePt t="79571" x="7848600" y="4833938"/>
          <p14:tracePt t="79575" x="7858125" y="4900613"/>
          <p14:tracePt t="79590" x="7877175" y="4975225"/>
          <p14:tracePt t="79606" x="7886700" y="5041900"/>
          <p14:tracePt t="79623" x="7896225" y="5108575"/>
          <p14:tracePt t="79625" x="7896225" y="5127625"/>
          <p14:tracePt t="79639" x="7905750" y="5145088"/>
          <p14:tracePt t="79656" x="7915275" y="5164138"/>
          <p14:tracePt t="79671" x="7934325" y="5183188"/>
          <p14:tracePt t="79688" x="7970838" y="5240338"/>
          <p14:tracePt t="79707" x="8037513" y="5307013"/>
          <p14:tracePt t="79721" x="8056563" y="5345113"/>
          <p14:tracePt t="79737" x="8075613" y="5381625"/>
          <p14:tracePt t="79757" x="8085138" y="5410200"/>
          <p14:tracePt t="79760" x="8085138" y="5419725"/>
          <p14:tracePt t="79764" x="8085138" y="5429250"/>
          <p14:tracePt t="79772" x="8085138" y="5438775"/>
          <p14:tracePt t="79808" x="8085138" y="5429250"/>
          <p14:tracePt t="79815" x="8085138" y="5419725"/>
          <p14:tracePt t="79830" x="8085138" y="5400675"/>
          <p14:tracePt t="79837" x="8085138" y="5391150"/>
          <p14:tracePt t="79854" x="8085138" y="5372100"/>
          <p14:tracePt t="80110" x="8085138" y="5364163"/>
          <p14:tracePt t="80124" x="8085138" y="5354638"/>
          <p14:tracePt t="80130" x="8085138" y="5345113"/>
          <p14:tracePt t="80139" x="8085138" y="5335588"/>
          <p14:tracePt t="80158" x="8094663" y="5297488"/>
          <p14:tracePt t="80171" x="8113713" y="5230813"/>
          <p14:tracePt t="80175" x="8123238" y="5202238"/>
          <p14:tracePt t="80188" x="8123238" y="5173663"/>
          <p14:tracePt t="80191" x="8123238" y="5154613"/>
          <p14:tracePt t="80210" x="8123238" y="5108575"/>
          <p14:tracePt t="80224" x="8123238" y="5089525"/>
          <p14:tracePt t="80241" x="8123238" y="5080000"/>
          <p14:tracePt t="80248" x="8123238" y="5070475"/>
          <p14:tracePt t="81104" x="8123238" y="5060950"/>
          <p14:tracePt t="81109" x="8123238" y="5051425"/>
          <p14:tracePt t="81122" x="8123238" y="5032375"/>
          <p14:tracePt t="81140" x="8123238" y="5013325"/>
          <p14:tracePt t="81154" x="8123238" y="4984750"/>
          <p14:tracePt t="81173" x="8123238" y="4956175"/>
          <p14:tracePt t="81178" x="8123238" y="4937125"/>
          <p14:tracePt t="81183" x="8123238" y="4918075"/>
          <p14:tracePt t="81190" x="8123238" y="4881563"/>
          <p14:tracePt t="81198" x="8123238" y="4843463"/>
          <p14:tracePt t="81207" x="8123238" y="4805363"/>
          <p14:tracePt t="81224" x="8104188" y="4616450"/>
          <p14:tracePt t="81228" x="8104188" y="4483100"/>
          <p14:tracePt t="81233" x="8094663" y="4389438"/>
          <p14:tracePt t="81243" x="8075613" y="4294188"/>
          <p14:tracePt t="81259" x="8066088" y="4114800"/>
          <p14:tracePt t="81271" x="8037513" y="3830638"/>
          <p14:tracePt t="81287" x="7999413" y="3584575"/>
          <p14:tracePt t="81291" x="7980363" y="3519488"/>
          <p14:tracePt t="81304" x="7951788" y="3433763"/>
          <p14:tracePt t="81307" x="7924800" y="3367088"/>
          <p14:tracePt t="81323" x="7820025" y="3130550"/>
          <p14:tracePt t="81339" x="7734300" y="2932113"/>
          <p14:tracePt t="81343" x="7678738" y="2857500"/>
          <p14:tracePt t="81355" x="7640638" y="2809875"/>
          <p14:tracePt t="81358" x="7621588" y="2781300"/>
          <p14:tracePt t="81372" x="7535863" y="2667000"/>
          <p14:tracePt t="81389" x="7470775" y="2449513"/>
          <p14:tracePt t="81404" x="7451725" y="2270125"/>
          <p14:tracePt t="81422" x="7413625" y="2174875"/>
          <p14:tracePt t="81426" x="7404100" y="2157413"/>
          <p14:tracePt t="81438" x="7394575" y="2128838"/>
          <p14:tracePt t="81454" x="7385050" y="2109788"/>
          <p14:tracePt t="81471" x="7375525" y="2100263"/>
          <p14:tracePt t="81488" x="7366000" y="2100263"/>
          <p14:tracePt t="81493" x="7356475" y="2090738"/>
          <p14:tracePt t="81507" x="7356475" y="2081213"/>
          <p14:tracePt t="81521" x="7327900" y="2071688"/>
          <p14:tracePt t="81537" x="7308850" y="2062163"/>
          <p14:tracePt t="81542" x="7299325" y="2062163"/>
          <p14:tracePt t="81567" x="7281863" y="2024063"/>
          <p14:tracePt t="81572" x="7272338" y="2014538"/>
          <p14:tracePt t="81578" x="7253288" y="2005013"/>
          <p14:tracePt t="81590" x="7243763" y="1995488"/>
          <p14:tracePt t="81593" x="7234238" y="1985963"/>
          <p14:tracePt t="81605" x="7224713" y="1985963"/>
          <p14:tracePt t="81623" x="7196138" y="1957388"/>
          <p14:tracePt t="81639" x="7158038" y="1930400"/>
          <p14:tracePt t="81655" x="7129463" y="1911350"/>
          <p14:tracePt t="81671" x="7100888" y="1892300"/>
          <p14:tracePt t="81674" x="7073900" y="1882775"/>
          <p14:tracePt t="81687" x="7064375" y="1873250"/>
          <p14:tracePt t="81705" x="7035800" y="1854200"/>
          <p14:tracePt t="81722" x="7016750" y="1825625"/>
          <p14:tracePt t="81741" x="6988175" y="1797050"/>
          <p14:tracePt t="81754" x="6988175" y="1778000"/>
          <p14:tracePt t="82205" x="6978650" y="1749425"/>
          <p14:tracePt t="82220" x="6959600" y="1712913"/>
          <p14:tracePt t="82230" x="6940550" y="1693863"/>
          <p14:tracePt t="82235" x="6931025" y="1665288"/>
          <p14:tracePt t="82249" x="6902450" y="1627188"/>
          <p14:tracePt t="82256" x="6873875" y="1617663"/>
          <p14:tracePt t="82265" x="6856413" y="1608138"/>
          <p14:tracePt t="82273" x="6827838" y="1598613"/>
          <p14:tracePt t="82277" x="6770688" y="1589088"/>
          <p14:tracePt t="82286" x="6723063" y="1589088"/>
          <p14:tracePt t="82292" x="6665913" y="1589088"/>
          <p14:tracePt t="82302" x="6638925" y="1589088"/>
          <p14:tracePt t="82309" x="6610350" y="1589088"/>
          <p14:tracePt t="82321" x="6562725" y="1589088"/>
          <p14:tracePt t="82338" x="6543675" y="1589088"/>
          <p14:tracePt t="82341" x="6534150" y="1589088"/>
          <p14:tracePt t="82356" x="6515100" y="1589088"/>
          <p14:tracePt t="82372" x="6505575" y="1589088"/>
          <p14:tracePt t="82453" x="6505575" y="1598613"/>
          <p14:tracePt t="82460" x="6496050" y="1608138"/>
          <p14:tracePt t="82475" x="6467475" y="1617663"/>
          <p14:tracePt t="82483" x="6457950" y="1636713"/>
          <p14:tracePt t="82489" x="6448425" y="1674813"/>
          <p14:tracePt t="82498" x="6429375" y="1693863"/>
          <p14:tracePt t="82505" x="6411913" y="1720850"/>
          <p14:tracePt t="82514" x="6373813" y="1749425"/>
          <p14:tracePt t="82520" x="6354763" y="1787525"/>
          <p14:tracePt t="82540" x="6221413" y="1882775"/>
          <p14:tracePt t="82556" x="6108700" y="1939925"/>
          <p14:tracePt t="82561" x="6061075" y="1966913"/>
          <p14:tracePt t="82571" x="5994400" y="2005013"/>
          <p14:tracePt t="82587" x="5862638" y="2052638"/>
          <p14:tracePt t="82592" x="5768975" y="2100263"/>
          <p14:tracePt t="82607" x="5541963" y="2222500"/>
          <p14:tracePt t="82624" x="5389563" y="2327275"/>
          <p14:tracePt t="82639" x="5305425" y="2401888"/>
          <p14:tracePt t="82643" x="5267325" y="2449513"/>
          <p14:tracePt t="82655" x="5248275" y="2478088"/>
          <p14:tracePt t="82658" x="5229225" y="2506663"/>
          <p14:tracePt t="82671" x="5200650" y="2544763"/>
          <p14:tracePt t="82688" x="5181600" y="2554288"/>
          <p14:tracePt t="82705" x="5162550" y="2573338"/>
          <p14:tracePt t="82709" x="5162550" y="2582863"/>
          <p14:tracePt t="82715" x="5162550" y="2592388"/>
          <p14:tracePt t="82724" x="5153025" y="2601913"/>
          <p14:tracePt t="82739" x="5133975" y="2620963"/>
          <p14:tracePt t="82755" x="5106988" y="2638425"/>
          <p14:tracePt t="82772" x="5087938" y="2676525"/>
          <p14:tracePt t="82789" x="5059363" y="2724150"/>
          <p14:tracePt t="82806" x="5040313" y="2743200"/>
          <p14:tracePt t="82812" x="5040313" y="2752725"/>
          <p14:tracePt t="82821" x="5021263" y="2762250"/>
          <p14:tracePt t="82825" x="5011738" y="2771775"/>
          <p14:tracePt t="82839" x="5002213" y="2771775"/>
          <p14:tracePt t="82843" x="4992688" y="2781300"/>
          <p14:tracePt t="82857" x="4954588" y="2819400"/>
          <p14:tracePt t="82862" x="4906963" y="2847975"/>
          <p14:tracePt t="82872" x="4879975" y="2874963"/>
          <p14:tracePt t="82888" x="4794250" y="2960688"/>
          <p14:tracePt t="82891" x="4756150" y="2998788"/>
          <p14:tracePt t="82906" x="4672013" y="3084513"/>
          <p14:tracePt t="82924" x="4643438" y="3121025"/>
          <p14:tracePt t="82938" x="4624388" y="3149600"/>
          <p14:tracePt t="82955" x="4614863" y="3168650"/>
          <p14:tracePt t="82973" x="4614863" y="3187700"/>
          <p14:tracePt t="82988" x="4689475" y="3216275"/>
          <p14:tracePt t="83004" x="4689475" y="3225800"/>
          <p14:tracePt t="83386" x="4689475" y="3216275"/>
          <p14:tracePt t="83394" x="4689475" y="3197225"/>
          <p14:tracePt t="83409" x="4689475" y="3159125"/>
          <p14:tracePt t="83414" x="4689475" y="3130550"/>
          <p14:tracePt t="83423" x="4689475" y="3111500"/>
          <p14:tracePt t="83441" x="4672013" y="3027363"/>
          <p14:tracePt t="83445" x="4672013" y="2998788"/>
          <p14:tracePt t="83450" x="4662488" y="2960688"/>
          <p14:tracePt t="83458" x="4652963" y="2922588"/>
          <p14:tracePt t="83468" x="4643438" y="2884488"/>
          <p14:tracePt t="83475" x="4643438" y="2857500"/>
          <p14:tracePt t="83488" x="4624388" y="2809875"/>
          <p14:tracePt t="83505" x="4586288" y="2771775"/>
          <p14:tracePt t="83508" x="4586288" y="2762250"/>
          <p14:tracePt t="83521" x="4586288" y="2752725"/>
          <p14:tracePt t="83524" x="4576763" y="2743200"/>
          <p14:tracePt t="83537" x="4557713" y="2714625"/>
          <p14:tracePt t="83555" x="4538663" y="2705100"/>
          <p14:tracePt t="83571" x="4519613" y="2695575"/>
          <p14:tracePt t="83588" x="4519613" y="2686050"/>
          <p14:tracePt t="83612" x="4519613" y="2676525"/>
          <p14:tracePt t="83647" x="4519613" y="2667000"/>
          <p14:tracePt t="83671" x="4519613" y="2657475"/>
          <p14:tracePt t="83753" x="4519613" y="2638425"/>
          <p14:tracePt t="83767" x="4529138" y="2638425"/>
          <p14:tracePt t="83781" x="4538663" y="2638425"/>
          <p14:tracePt t="83789" x="4548188" y="2638425"/>
          <p14:tracePt t="83805" x="4567238" y="2638425"/>
          <p14:tracePt t="83821" x="4586288" y="2638425"/>
          <p14:tracePt t="83847" x="4605338" y="2638425"/>
          <p14:tracePt t="84083" x="4605338" y="2647950"/>
          <p14:tracePt t="84089" x="4605338" y="2657475"/>
          <p14:tracePt t="84105" x="4605338" y="2676525"/>
          <p14:tracePt t="84125" x="4614863" y="2676525"/>
          <p14:tracePt t="84141" x="4624388" y="2676525"/>
          <p14:tracePt t="84155" x="4662488" y="2686050"/>
          <p14:tracePt t="84172" x="4822825" y="2743200"/>
          <p14:tracePt t="84188" x="5021263" y="2828925"/>
          <p14:tracePt t="84192" x="5040313" y="2838450"/>
          <p14:tracePt t="84207" x="5153025" y="2913063"/>
          <p14:tracePt t="84225" x="5219700" y="2941638"/>
          <p14:tracePt t="84238" x="5238750" y="2960688"/>
          <p14:tracePt t="84257" x="5248275" y="2989263"/>
          <p14:tracePt t="84303" x="5248275" y="2970213"/>
          <p14:tracePt t="84309" x="5248275" y="2951163"/>
          <p14:tracePt t="84322" x="5238750" y="2932113"/>
          <p14:tracePt t="84339" x="5219700" y="2865438"/>
          <p14:tracePt t="84353" x="5191125" y="2819400"/>
          <p14:tracePt t="84371" x="5172075" y="2781300"/>
          <p14:tracePt t="84375" x="5162550" y="2752725"/>
          <p14:tracePt t="84390" x="5143500" y="2714625"/>
          <p14:tracePt t="84405" x="5106988" y="2686050"/>
          <p14:tracePt t="84422" x="5068888" y="2657475"/>
          <p14:tracePt t="84439" x="4992688" y="2628900"/>
          <p14:tracePt t="84457" x="4870450" y="2573338"/>
          <p14:tracePt t="84471" x="4813300" y="2535238"/>
          <p14:tracePt t="84488" x="4746625" y="2516188"/>
          <p14:tracePt t="84493" x="4727575" y="2506663"/>
          <p14:tracePt t="84506" x="4681538" y="2497138"/>
          <p14:tracePt t="84510" x="4662488" y="2497138"/>
          <p14:tracePt t="84522" x="4652963" y="2497138"/>
          <p14:tracePt t="84541" x="4633913" y="2497138"/>
          <p14:tracePt t="84554" x="4605338" y="2497138"/>
          <p14:tracePt t="84571" x="4595813" y="2497138"/>
          <p14:tracePt t="84574" x="4586288" y="2506663"/>
          <p14:tracePt t="84590" x="4567238" y="2516188"/>
          <p14:tracePt t="84603" x="4548188" y="2554288"/>
          <p14:tracePt t="84622" x="4519613" y="2592388"/>
          <p14:tracePt t="84626" x="4510088" y="2611438"/>
          <p14:tracePt t="84640" x="4491038" y="2647950"/>
          <p14:tracePt t="84655" x="4471988" y="2686050"/>
          <p14:tracePt t="84671" x="4471988" y="2714625"/>
          <p14:tracePt t="84687" x="4471988" y="2762250"/>
          <p14:tracePt t="84719" x="4471988" y="2847975"/>
          <p14:tracePt t="84724" x="4491038" y="2865438"/>
          <p14:tracePt t="84730" x="4510088" y="2884488"/>
          <p14:tracePt t="84739" x="4548188" y="2903538"/>
          <p14:tracePt t="84745" x="4567238" y="2932113"/>
          <p14:tracePt t="84758" x="4605338" y="2979738"/>
          <p14:tracePt t="84775" x="4652963" y="3017838"/>
          <p14:tracePt t="84789" x="4672013" y="3074988"/>
          <p14:tracePt t="84806" x="4681538" y="3084513"/>
          <p14:tracePt t="84809" x="4689475" y="3092450"/>
          <p14:tracePt t="84823" x="4689475" y="3111500"/>
          <p14:tracePt t="84840" x="4708525" y="3111500"/>
          <p14:tracePt t="84855" x="4746625" y="3111500"/>
          <p14:tracePt t="84871" x="4784725" y="3092450"/>
          <p14:tracePt t="84875" x="4803775" y="3084513"/>
          <p14:tracePt t="84889" x="4841875" y="3065463"/>
          <p14:tracePt t="84907" x="4879975" y="3036888"/>
          <p14:tracePt t="84921" x="4926013" y="3017838"/>
          <p14:tracePt t="84938" x="4935538" y="2998788"/>
          <p14:tracePt t="84941" x="4945063" y="2979738"/>
          <p14:tracePt t="84956" x="4945063" y="2941638"/>
          <p14:tracePt t="84974" x="4945063" y="2913063"/>
          <p14:tracePt t="84988" x="4935538" y="2847975"/>
          <p14:tracePt t="84993" x="4926013" y="2819400"/>
          <p14:tracePt t="85005" x="4906963" y="2781300"/>
          <p14:tracePt t="85008" x="4870450" y="2752725"/>
          <p14:tracePt t="85024" x="4813300" y="2657475"/>
          <p14:tracePt t="85038" x="4765675" y="2573338"/>
          <p14:tracePt t="85059" x="4708525" y="2516188"/>
          <p14:tracePt t="85073" x="4652963" y="2487613"/>
          <p14:tracePt t="85089" x="4614863" y="2468563"/>
          <p14:tracePt t="85104" x="4567238" y="2439988"/>
          <p14:tracePt t="85120" x="4519613" y="2439988"/>
          <p14:tracePt t="85138" x="4425950" y="2439988"/>
          <p14:tracePt t="85154" x="4378325" y="2459038"/>
          <p14:tracePt t="85170" x="4349750" y="2468563"/>
          <p14:tracePt t="85187" x="4330700" y="2506663"/>
          <p14:tracePt t="85192" x="4321175" y="2525713"/>
          <p14:tracePt t="85217" x="4302125" y="2563813"/>
          <p14:tracePt t="85221" x="4302125" y="2628900"/>
          <p14:tracePt t="85227" x="4302125" y="2657475"/>
          <p14:tracePt t="85244" x="4321175" y="2705100"/>
          <p14:tracePt t="85248" x="4330700" y="2733675"/>
          <p14:tracePt t="85258" x="4340225" y="2752725"/>
          <p14:tracePt t="85272" x="4387850" y="2790825"/>
          <p14:tracePt t="85287" x="4435475" y="2838450"/>
          <p14:tracePt t="85292" x="4471988" y="2865438"/>
          <p14:tracePt t="85306" x="4491038" y="2874963"/>
          <p14:tracePt t="85309" x="4519613" y="2884488"/>
          <p14:tracePt t="85320" x="4538663" y="2894013"/>
          <p14:tracePt t="85323" x="4557713" y="2903538"/>
          <p14:tracePt t="85338" x="4605338" y="2932113"/>
          <p14:tracePt t="85355" x="4633913" y="2932113"/>
          <p14:tracePt t="85359" x="4652963" y="2932113"/>
          <p14:tracePt t="85371" x="4672013" y="2932113"/>
          <p14:tracePt t="85374" x="4699000" y="2932113"/>
          <p14:tracePt t="85389" x="4737100" y="2932113"/>
          <p14:tracePt t="85404" x="4775200" y="2913063"/>
          <p14:tracePt t="85421" x="4813300" y="2894013"/>
          <p14:tracePt t="85439" x="4851400" y="2838450"/>
          <p14:tracePt t="85457" x="4889500" y="2762250"/>
          <p14:tracePt t="85472" x="4899025" y="2695575"/>
          <p14:tracePt t="85477" x="4899025" y="2676525"/>
          <p14:tracePt t="85488" x="4899025" y="2647950"/>
          <p14:tracePt t="85491" x="4899025" y="2620963"/>
          <p14:tracePt t="85506" x="4899025" y="2563813"/>
          <p14:tracePt t="85513" x="4889500" y="2544763"/>
          <p14:tracePt t="85521" x="4870450" y="2535238"/>
          <p14:tracePt t="85537" x="4851400" y="2525713"/>
          <p14:tracePt t="85554" x="4813300" y="2516188"/>
          <p14:tracePt t="85560" x="4784725" y="2516188"/>
          <p14:tracePt t="85573" x="4737100" y="2516188"/>
          <p14:tracePt t="85591" x="4662488" y="2525713"/>
          <p14:tracePt t="85604" x="4586288" y="2544763"/>
          <p14:tracePt t="85621" x="4538663" y="2563813"/>
          <p14:tracePt t="85624" x="4519613" y="2573338"/>
          <p14:tracePt t="85641" x="4491038" y="2592388"/>
          <p14:tracePt t="85655" x="4471988" y="2620963"/>
          <p14:tracePt t="85671" x="4462463" y="2657475"/>
          <p14:tracePt t="85675" x="4462463" y="2676525"/>
          <p14:tracePt t="85689" x="4462463" y="2724150"/>
          <p14:tracePt t="85707" x="4462463" y="2762250"/>
          <p14:tracePt t="85720" x="4510088" y="2819400"/>
          <p14:tracePt t="85737" x="4548188" y="2865438"/>
          <p14:tracePt t="85742" x="4567238" y="2874963"/>
          <p14:tracePt t="85754" x="4624388" y="2894013"/>
          <p14:tracePt t="85774" x="4652963" y="2922588"/>
          <p14:tracePt t="85778" x="4662488" y="2932113"/>
          <p14:tracePt t="85790" x="4681538" y="2932113"/>
          <p14:tracePt t="85796" x="4718050" y="2932113"/>
          <p14:tracePt t="85798" x="4727575" y="2932113"/>
          <p14:tracePt t="85807" x="4765675" y="2932113"/>
          <p14:tracePt t="85823" x="4832350" y="2932113"/>
          <p14:tracePt t="85838" x="4935538" y="2932113"/>
          <p14:tracePt t="85843" x="4964113" y="2932113"/>
          <p14:tracePt t="85856" x="4992688" y="2932113"/>
          <p14:tracePt t="85860" x="5011738" y="2922588"/>
          <p14:tracePt t="85870" x="5030788" y="2922588"/>
          <p14:tracePt t="85873" x="5049838" y="2903538"/>
          <p14:tracePt t="85889" x="5068888" y="2894013"/>
          <p14:tracePt t="85905" x="5078413" y="2874963"/>
          <p14:tracePt t="85920" x="5097463" y="2838450"/>
          <p14:tracePt t="85940" x="5068888" y="2752725"/>
          <p14:tracePt t="85957" x="5021263" y="2695575"/>
          <p14:tracePt t="85971" x="4945063" y="2647950"/>
          <p14:tracePt t="85975" x="4916488" y="2628900"/>
          <p14:tracePt t="85988" x="4879975" y="2620963"/>
          <p14:tracePt t="85992" x="4841875" y="2611438"/>
          <p14:tracePt t="86005" x="4775200" y="2582863"/>
          <p14:tracePt t="86022" x="4737100" y="2582863"/>
          <p14:tracePt t="86038" x="4718050" y="2601913"/>
          <p14:tracePt t="86043" x="4718050" y="2611438"/>
          <p14:tracePt t="86055" x="4708525" y="2620963"/>
          <p14:tracePt t="86057" x="4681538" y="2638425"/>
          <p14:tracePt t="86072" x="4662488" y="2705100"/>
          <p14:tracePt t="86087" x="4633913" y="2752725"/>
          <p14:tracePt t="86105" x="4624388" y="2809875"/>
          <p14:tracePt t="86109" x="4624388" y="2828925"/>
          <p14:tracePt t="86124" x="4624388" y="2857500"/>
          <p14:tracePt t="86142" x="4624388" y="2894013"/>
          <p14:tracePt t="86155" x="4624388" y="2903538"/>
          <p14:tracePt t="86171" x="4624388" y="2922588"/>
          <p14:tracePt t="86175" x="4624388" y="2932113"/>
          <p14:tracePt t="86188" x="4624388" y="2941638"/>
          <p14:tracePt t="86210" x="4633913" y="2941638"/>
          <p14:tracePt t="86225" x="4643438" y="2941638"/>
          <p14:tracePt t="86238" x="4652963" y="2941638"/>
          <p14:tracePt t="86685" x="4718050" y="2970213"/>
          <p14:tracePt t="86702" x="4935538" y="3036888"/>
          <p14:tracePt t="86713" x="5087938" y="3101975"/>
          <p14:tracePt t="86722" x="5124450" y="3130550"/>
          <p14:tracePt t="86730" x="5229225" y="3168650"/>
          <p14:tracePt t="86743" x="5475288" y="3282950"/>
          <p14:tracePt t="86752" x="5607050" y="3319463"/>
          <p14:tracePt t="86760" x="5711825" y="3386138"/>
          <p14:tracePt t="86767" x="5815013" y="3424238"/>
          <p14:tracePt t="86770" x="5881688" y="3462338"/>
          <p14:tracePt t="86779" x="5976938" y="3490913"/>
          <p14:tracePt t="86789" x="6061075" y="3538538"/>
          <p14:tracePt t="86793" x="6175375" y="3565525"/>
          <p14:tracePt t="86798" x="6316663" y="3594100"/>
          <p14:tracePt t="86805" x="6411913" y="3613150"/>
          <p14:tracePt t="86821" x="6496050" y="3632200"/>
          <p14:tracePt t="86839" x="6562725" y="3632200"/>
          <p14:tracePt t="86855" x="6610350" y="3632200"/>
          <p14:tracePt t="86858" x="6629400" y="3632200"/>
          <p14:tracePt t="86873" x="6665913" y="3613150"/>
          <p14:tracePt t="86878" x="6713538" y="3603625"/>
          <p14:tracePt t="86889" x="6742113" y="3594100"/>
          <p14:tracePt t="86905" x="6780213" y="3594100"/>
          <p14:tracePt t="86909" x="6808788" y="3594100"/>
          <p14:tracePt t="86924" x="6827838" y="3594100"/>
          <p14:tracePt t="87035" x="6837363" y="3594100"/>
          <p14:tracePt t="87049" x="6856413" y="3594100"/>
          <p14:tracePt t="87056" x="6902450" y="3594100"/>
          <p14:tracePt t="87070" x="6969125" y="3594100"/>
          <p14:tracePt t="87087" x="7045325" y="3594100"/>
          <p14:tracePt t="87104" x="7110413" y="3594100"/>
          <p14:tracePt t="87107" x="7129463" y="3603625"/>
          <p14:tracePt t="87121" x="7177088" y="3622675"/>
          <p14:tracePt t="87137" x="7243763" y="3632200"/>
          <p14:tracePt t="87155" x="7281863" y="3651250"/>
          <p14:tracePt t="87159" x="7299325" y="3651250"/>
          <p14:tracePt t="87171" x="7356475" y="3651250"/>
          <p14:tracePt t="87188" x="7432675" y="3651250"/>
          <p14:tracePt t="87204" x="7499350" y="3651250"/>
          <p14:tracePt t="87220" x="7564438" y="3651250"/>
          <p14:tracePt t="87238" x="7631113" y="3651250"/>
          <p14:tracePt t="87254" x="7640638" y="3651250"/>
          <p14:tracePt t="87303" x="7640638" y="3641725"/>
          <p14:tracePt t="87318" x="7640638" y="3632200"/>
          <p14:tracePt t="87333" x="7640638" y="3622675"/>
          <p14:tracePt t="87342" x="7640638" y="3603625"/>
          <p14:tracePt t="87354" x="7640638" y="3584575"/>
          <p14:tracePt t="87355" x="7640638" y="3556000"/>
          <p14:tracePt t="87370" x="7564438" y="3509963"/>
          <p14:tracePt t="87387" x="7432675" y="3462338"/>
          <p14:tracePt t="87403" x="7308850" y="3405188"/>
          <p14:tracePt t="87420" x="7215188" y="3386138"/>
          <p14:tracePt t="87437" x="7186613" y="3386138"/>
          <p14:tracePt t="87454" x="7167563" y="3386138"/>
          <p14:tracePt t="87470" x="7148513" y="3386138"/>
          <p14:tracePt t="87475" x="7138988" y="3386138"/>
          <p14:tracePt t="87487" x="7119938" y="3395663"/>
          <p14:tracePt t="87503" x="7119938" y="3443288"/>
          <p14:tracePt t="87520" x="7119938" y="3509963"/>
          <p14:tracePt t="87536" x="7138988" y="3584575"/>
          <p14:tracePt t="87539" x="7148513" y="3613150"/>
          <p14:tracePt t="87553" x="7234238" y="3698875"/>
          <p14:tracePt t="87587" x="7394575" y="3811588"/>
          <p14:tracePt t="87599" x="7489825" y="3849688"/>
          <p14:tracePt t="87603" x="7535863" y="3859213"/>
          <p14:tracePt t="87605" x="7554913" y="3878263"/>
          <p14:tracePt t="87611" x="7573963" y="3887788"/>
          <p14:tracePt t="87620" x="7593013" y="3897313"/>
          <p14:tracePt t="87636" x="7640638" y="3916363"/>
          <p14:tracePt t="87653" x="7678738" y="3916363"/>
          <p14:tracePt t="87671" x="7743825" y="3916363"/>
          <p14:tracePt t="87686" x="7791450" y="3906838"/>
          <p14:tracePt t="87723" x="7886700" y="3868738"/>
          <p14:tracePt t="87730" x="7896225" y="3868738"/>
          <p14:tracePt t="87734" x="7896225" y="3859213"/>
          <p14:tracePt t="87742" x="7915275" y="3849688"/>
          <p14:tracePt t="87754" x="7924800" y="3802063"/>
          <p14:tracePt t="87775" x="7924800" y="3651250"/>
          <p14:tracePt t="87789" x="7877175" y="3565525"/>
          <p14:tracePt t="87805" x="7829550" y="3481388"/>
          <p14:tracePt t="87820" x="7781925" y="3433763"/>
          <p14:tracePt t="87838" x="7726363" y="3395663"/>
          <p14:tracePt t="87842" x="7669213" y="3376613"/>
          <p14:tracePt t="87854" x="7499350" y="3357563"/>
          <p14:tracePt t="87871" x="7337425" y="3376613"/>
          <p14:tracePt t="87887" x="7205663" y="3462338"/>
          <p14:tracePt t="87903" x="7119938" y="3546475"/>
          <p14:tracePt t="87907" x="7073900" y="3622675"/>
          <p14:tracePt t="87932" x="7026275" y="3717925"/>
          <p14:tracePt t="87945" x="6997700" y="3773488"/>
          <p14:tracePt t="87953" x="6988175" y="3821113"/>
          <p14:tracePt t="87960" x="6988175" y="3840163"/>
          <p14:tracePt t="87971" x="6988175" y="3859213"/>
          <p14:tracePt t="87974" x="6988175" y="3878263"/>
          <p14:tracePt t="87989" x="6988175" y="3916363"/>
          <p14:tracePt t="88004" x="7007225" y="3954463"/>
          <p14:tracePt t="88025" x="7091363" y="3973513"/>
          <p14:tracePt t="88028" x="7158038" y="3983038"/>
          <p14:tracePt t="88032" x="7205663" y="4010025"/>
          <p14:tracePt t="88041" x="7243763" y="4010025"/>
          <p14:tracePt t="88056" x="7327900" y="4010025"/>
          <p14:tracePt t="88072" x="7394575" y="3983038"/>
          <p14:tracePt t="88077" x="7413625" y="3973513"/>
          <p14:tracePt t="88088" x="7432675" y="3963988"/>
          <p14:tracePt t="88092" x="7451725" y="3954463"/>
          <p14:tracePt t="88107" x="7499350" y="3935413"/>
          <p14:tracePt t="88122" x="7508875" y="3925888"/>
          <p14:tracePt t="88138" x="7526338" y="3897313"/>
          <p14:tracePt t="88143" x="7535863" y="3878263"/>
          <p14:tracePt t="88157" x="7545388" y="3840163"/>
          <p14:tracePt t="88173" x="7545388" y="3765550"/>
          <p14:tracePt t="88188" x="7545388" y="3698875"/>
          <p14:tracePt t="88204" x="7526338" y="3632200"/>
          <p14:tracePt t="88208" x="7499350" y="3603625"/>
          <p14:tracePt t="88222" x="7489825" y="3575050"/>
          <p14:tracePt t="88238" x="7461250" y="3565525"/>
          <p14:tracePt t="88255" x="7442200" y="3565525"/>
          <p14:tracePt t="88259" x="7423150" y="3565525"/>
          <p14:tracePt t="88275" x="7404100" y="3575050"/>
          <p14:tracePt t="88292" x="7346950" y="3641725"/>
          <p14:tracePt t="88306" x="7299325" y="3698875"/>
          <p14:tracePt t="88322" x="7281863" y="3765550"/>
          <p14:tracePt t="88340" x="7262813" y="3792538"/>
          <p14:tracePt t="88897" x="7272338" y="3792538"/>
          <p14:tracePt t="88906" x="7281863" y="3792538"/>
          <p14:tracePt t="88912" x="7291388" y="3802063"/>
          <p14:tracePt t="88920" x="7291388" y="3811588"/>
          <p14:tracePt t="88937" x="7291388" y="3821113"/>
          <p14:tracePt t="88973" x="7291388" y="3868738"/>
          <p14:tracePt t="88985" x="7291388" y="3906838"/>
          <p14:tracePt t="88988" x="7291388" y="3916363"/>
          <p14:tracePt t="88993" x="7291388" y="3925888"/>
          <p14:tracePt t="89003" x="7291388" y="3935413"/>
          <p14:tracePt t="89021" x="7291388" y="3954463"/>
          <p14:tracePt t="89024" x="7291388" y="3963988"/>
          <p14:tracePt t="89039" x="7291388" y="3983038"/>
          <p14:tracePt t="89054" x="7291388" y="4000500"/>
          <p14:tracePt t="89070" x="7291388" y="4019550"/>
          <p14:tracePt t="89074" x="7291388" y="4029075"/>
          <p14:tracePt t="89086" x="7291388" y="4038600"/>
          <p14:tracePt t="89118" x="7291388" y="4057650"/>
          <p14:tracePt t="89135" x="7291388" y="4086225"/>
          <p14:tracePt t="89142" x="7281863" y="4095750"/>
          <p14:tracePt t="89154" x="7262813" y="4152900"/>
          <p14:tracePt t="89182" x="7196138" y="4313238"/>
          <p14:tracePt t="89189" x="7177088" y="4379913"/>
          <p14:tracePt t="89193" x="7158038" y="4437063"/>
          <p14:tracePt t="89200" x="7138988" y="4483100"/>
          <p14:tracePt t="89207" x="7129463" y="4530725"/>
          <p14:tracePt t="89231" x="7100888" y="4606925"/>
          <p14:tracePt t="89236" x="7073900" y="4654550"/>
          <p14:tracePt t="89242" x="7054850" y="4700588"/>
          <p14:tracePt t="89255" x="7007225" y="4786313"/>
          <p14:tracePt t="89273" x="6931025" y="5013325"/>
          <p14:tracePt t="89288" x="6902450" y="5118100"/>
          <p14:tracePt t="89304" x="6873875" y="5192713"/>
          <p14:tracePt t="89321" x="6856413" y="5230813"/>
          <p14:tracePt t="89325" x="6846888" y="5268913"/>
          <p14:tracePt t="89341" x="6837363" y="5316538"/>
          <p14:tracePt t="89346" x="6818313" y="5364163"/>
          <p14:tracePt t="89355" x="6808788" y="5391150"/>
          <p14:tracePt t="89371" x="6799263" y="5495925"/>
          <p14:tracePt t="89375" x="6789738" y="5534025"/>
          <p14:tracePt t="89389" x="6770688" y="5627688"/>
          <p14:tracePt t="89407" x="6761163" y="5675313"/>
          <p14:tracePt t="89422" x="6751638" y="5722938"/>
          <p14:tracePt t="89427" x="6751638" y="5741988"/>
          <p14:tracePt t="89438" x="6751638" y="5751513"/>
          <p14:tracePt t="89442" x="6751638" y="5761038"/>
          <p14:tracePt t="89455" x="6751638" y="5770563"/>
          <p14:tracePt t="89473" x="6751638" y="5799138"/>
          <p14:tracePt t="89488" x="6751638" y="5827713"/>
          <p14:tracePt t="89505" x="6751638" y="5854700"/>
          <p14:tracePt t="89523" x="6751638" y="5949950"/>
          <p14:tracePt t="89540" x="6751638" y="6026150"/>
          <p14:tracePt t="89554" x="6751638" y="6081713"/>
          <p14:tracePt t="89571" x="6751638" y="6119813"/>
          <p14:tracePt t="89574" x="6751638" y="6129338"/>
          <p14:tracePt t="89589" x="6751638" y="6148388"/>
          <p14:tracePt t="89604" x="6751638" y="6157913"/>
          <p14:tracePt t="89621" x="6751638" y="6186488"/>
          <p14:tracePt t="89669" x="6751638" y="6167438"/>
          <p14:tracePt t="89676" x="6751638" y="6138863"/>
          <p14:tracePt t="89689" x="6761163" y="6062663"/>
          <p14:tracePt t="89692" x="6789738" y="5959475"/>
          <p14:tracePt t="89705" x="6818313" y="5835650"/>
          <p14:tracePt t="89722" x="6856413" y="5591175"/>
          <p14:tracePt t="89737" x="6921500" y="5259388"/>
          <p14:tracePt t="89755" x="6988175" y="5099050"/>
          <p14:tracePt t="89759" x="7016750" y="5051425"/>
          <p14:tracePt t="89772" x="7100888" y="4852988"/>
          <p14:tracePt t="89788" x="7158038" y="4664075"/>
          <p14:tracePt t="89805" x="7177088" y="4540250"/>
          <p14:tracePt t="89808" x="7205663" y="4492625"/>
          <p14:tracePt t="89822" x="7243763" y="4427538"/>
          <p14:tracePt t="89826" x="7253288" y="4398963"/>
          <p14:tracePt t="89839" x="7299325" y="4303713"/>
          <p14:tracePt t="89854" x="7337425" y="4200525"/>
          <p14:tracePt t="89871" x="7375525" y="4076700"/>
          <p14:tracePt t="89874" x="7385050" y="4029075"/>
          <p14:tracePt t="89887" x="7394575" y="4000500"/>
          <p14:tracePt t="89890" x="7404100" y="3954463"/>
          <p14:tracePt t="89904" x="7432675" y="3916363"/>
          <p14:tracePt t="89920" x="7451725" y="3868738"/>
          <p14:tracePt t="89936" x="7451725" y="3840163"/>
          <p14:tracePt t="89941" x="7461250" y="3830638"/>
          <p14:tracePt t="89954" x="7470775" y="3811588"/>
          <p14:tracePt t="89970" x="7480300" y="3773488"/>
          <p14:tracePt t="89987" x="7499350" y="3756025"/>
          <p14:tracePt t="90003" x="7526338" y="3736975"/>
          <p14:tracePt t="90035" x="7526338" y="3717925"/>
          <p14:tracePt t="90043" x="7526338" y="3698875"/>
          <p14:tracePt t="90101" x="7535863" y="3698875"/>
          <p14:tracePt t="90125" x="7545388" y="3689350"/>
          <p14:tracePt t="90169" x="7564438" y="3689350"/>
          <p14:tracePt t="90181" x="7573963" y="3689350"/>
          <p14:tracePt t="90183" x="7583488" y="3689350"/>
          <p14:tracePt t="90190" x="7602538" y="3689350"/>
          <p14:tracePt t="90203" x="7631113" y="3698875"/>
          <p14:tracePt t="90220" x="7650163" y="3736975"/>
          <p14:tracePt t="90248" x="7707313" y="3840163"/>
          <p14:tracePt t="90251" x="7734300" y="3906838"/>
          <p14:tracePt t="90255" x="7762875" y="4010025"/>
          <p14:tracePt t="90265" x="7772400" y="4105275"/>
          <p14:tracePt t="90271" x="7781925" y="4171950"/>
          <p14:tracePt t="90288" x="7800975" y="4256088"/>
          <p14:tracePt t="90305" x="7810500" y="4351338"/>
          <p14:tracePt t="90323" x="7848600" y="4511675"/>
          <p14:tracePt t="90340" x="7848600" y="4654550"/>
          <p14:tracePt t="90355" x="7858125" y="4767263"/>
          <p14:tracePt t="90372" x="7858125" y="4843463"/>
          <p14:tracePt t="90376" x="7858125" y="4872038"/>
          <p14:tracePt t="90389" x="7877175" y="4946650"/>
          <p14:tracePt t="90405" x="7896225" y="5051425"/>
          <p14:tracePt t="90421" x="7924800" y="5192713"/>
          <p14:tracePt t="90426" x="7924800" y="5249863"/>
          <p14:tracePt t="90438" x="7943850" y="5316538"/>
          <p14:tracePt t="90442" x="7943850" y="5354638"/>
          <p14:tracePt t="90458" x="7943850" y="5429250"/>
          <p14:tracePt t="90475" x="7961313" y="5467350"/>
          <p14:tracePt t="90478" x="7970838" y="5486400"/>
          <p14:tracePt t="90488" x="7970838" y="5514975"/>
          <p14:tracePt t="90491" x="7980363" y="5553075"/>
          <p14:tracePt t="90509" x="7989888" y="5618163"/>
          <p14:tracePt t="90512" x="7999413" y="5656263"/>
          <p14:tracePt t="90521" x="7999413" y="5684838"/>
          <p14:tracePt t="90537" x="8018463" y="5789613"/>
          <p14:tracePt t="90555" x="8047038" y="5873750"/>
          <p14:tracePt t="90573" x="8075613" y="5959475"/>
          <p14:tracePt t="90588" x="8075613" y="5988050"/>
          <p14:tracePt t="90605" x="8075613" y="5997575"/>
          <p14:tracePt t="90622" x="8075613" y="6016625"/>
          <p14:tracePt t="90626" x="8075613" y="6026150"/>
          <p14:tracePt t="90631" x="8075613" y="6035675"/>
          <p14:tracePt t="90638" x="8075613" y="6054725"/>
          <p14:tracePt t="90674" x="8075613" y="6026150"/>
          <p14:tracePt t="90681" x="8075613" y="5988050"/>
          <p14:tracePt t="90689" x="8075613" y="5902325"/>
          <p14:tracePt t="90705" x="8066088" y="5722938"/>
          <p14:tracePt t="90720" x="8027988" y="5581650"/>
          <p14:tracePt t="90737" x="7989888" y="5419725"/>
          <p14:tracePt t="90741" x="7961313" y="5249863"/>
          <p14:tracePt t="90757" x="7896225" y="4937125"/>
          <p14:tracePt t="90774" x="7848600" y="4795838"/>
          <p14:tracePt t="90788" x="7743825" y="4549775"/>
          <p14:tracePt t="90793" x="7707313" y="4418013"/>
          <p14:tracePt t="90805" x="7678738" y="4322763"/>
          <p14:tracePt t="90808" x="7669213" y="4219575"/>
          <p14:tracePt t="90821" x="7650163" y="4124325"/>
          <p14:tracePt t="90839" x="7650163" y="4076700"/>
          <p14:tracePt t="90855" x="7650163" y="4029075"/>
          <p14:tracePt t="90858" x="7640638" y="4010025"/>
          <p14:tracePt t="90873" x="7602538" y="3944938"/>
          <p14:tracePt t="90888" x="7583488" y="3887788"/>
          <p14:tracePt t="90905" x="7564438" y="3811588"/>
          <p14:tracePt t="90921" x="7545388" y="3765550"/>
          <p14:tracePt t="90924" x="7535863" y="3727450"/>
          <p14:tracePt t="90939" x="7499350" y="3689350"/>
          <p14:tracePt t="90955" x="7489825" y="3670300"/>
          <p14:tracePt t="90971" x="7480300" y="3670300"/>
          <p14:tracePt t="90997" x="7470775" y="3670300"/>
          <p14:tracePt t="91005" x="7461250" y="3670300"/>
          <p14:tracePt t="91020" x="7451725" y="3670300"/>
          <p14:tracePt t="91062" x="7451725" y="3679825"/>
          <p14:tracePt t="91068" x="7451725" y="3698875"/>
          <p14:tracePt t="91093" x="7516813" y="3868738"/>
          <p14:tracePt t="91105" x="7621588" y="3944938"/>
          <p14:tracePt t="91109" x="7734300" y="4048125"/>
          <p14:tracePt t="91114" x="7820025" y="4133850"/>
          <p14:tracePt t="91123" x="7915275" y="4294188"/>
          <p14:tracePt t="91141" x="8037513" y="4549775"/>
          <p14:tracePt t="91145" x="8066088" y="4635500"/>
          <p14:tracePt t="91153" x="8085138" y="4683125"/>
          <p14:tracePt t="91171" x="8104188" y="4767263"/>
          <p14:tracePt t="91174" x="8104188" y="4795838"/>
          <p14:tracePt t="91190" x="8104188" y="4862513"/>
          <p14:tracePt t="91205" x="8104188" y="4891088"/>
          <p14:tracePt t="91222" x="8104188" y="4918075"/>
          <p14:tracePt t="91226" x="8104188" y="4956175"/>
          <p14:tracePt t="91238" x="8104188" y="4965700"/>
          <p14:tracePt t="91242" x="8104188" y="5003800"/>
          <p14:tracePt t="91258" x="8104188" y="5089525"/>
          <p14:tracePt t="91270" x="8104188" y="5145088"/>
          <p14:tracePt t="91290" x="8104188" y="5221288"/>
          <p14:tracePt t="91307" x="8104188" y="5287963"/>
          <p14:tracePt t="91322" x="8104188" y="5326063"/>
          <p14:tracePt t="91338" x="8104188" y="5345113"/>
          <p14:tracePt t="91354" x="8104188" y="5364163"/>
          <p14:tracePt t="91357" x="8104188" y="5372100"/>
          <p14:tracePt t="91372" x="8104188" y="5381625"/>
          <p14:tracePt t="91417" x="8104188" y="5364163"/>
          <p14:tracePt t="91423" x="8104188" y="5326063"/>
          <p14:tracePt t="91438" x="8104188" y="5137150"/>
          <p14:tracePt t="91454" x="8085138" y="4833938"/>
          <p14:tracePt t="91471" x="8056563" y="4654550"/>
          <p14:tracePt t="91474" x="8027988" y="4549775"/>
          <p14:tracePt t="91490" x="7924800" y="4256088"/>
          <p14:tracePt t="91506" x="7772400" y="4029075"/>
          <p14:tracePt t="91520" x="7650163" y="3887788"/>
          <p14:tracePt t="91537" x="7526338" y="3773488"/>
          <p14:tracePt t="91542" x="7489825" y="3708400"/>
          <p14:tracePt t="91556" x="7432675" y="3632200"/>
          <p14:tracePt t="91572" x="7413625" y="3622675"/>
          <p14:tracePt t="91588" x="7404100" y="3622675"/>
          <p14:tracePt t="91607" x="7394575" y="3622675"/>
          <p14:tracePt t="91622" x="7366000" y="3679825"/>
          <p14:tracePt t="91639" x="7337425" y="3783013"/>
          <p14:tracePt t="91654" x="7337425" y="4048125"/>
          <p14:tracePt t="91658" x="7337425" y="4162425"/>
          <p14:tracePt t="91671" x="7337425" y="4237038"/>
          <p14:tracePt t="91674" x="7337425" y="4322763"/>
          <p14:tracePt t="91689" x="7337425" y="4437063"/>
          <p14:tracePt t="91706" x="7337425" y="4683125"/>
          <p14:tracePt t="91721" x="7337425" y="4891088"/>
          <p14:tracePt t="91726" x="7337425" y="4927600"/>
          <p14:tracePt t="91731" x="7337425" y="4984750"/>
          <p14:tracePt t="91739" x="7337425" y="5013325"/>
          <p14:tracePt t="91755" x="7337425" y="5080000"/>
          <p14:tracePt t="91772" x="7337425" y="5118100"/>
          <p14:tracePt t="91775" x="7337425" y="5137150"/>
          <p14:tracePt t="91792" x="7337425" y="5145088"/>
          <p14:tracePt t="91806" x="7337425" y="5173663"/>
          <p14:tracePt t="91811" x="7337425" y="5183188"/>
          <p14:tracePt t="91822" x="7337425" y="5192713"/>
          <p14:tracePt t="91828" x="7337425" y="5202238"/>
          <p14:tracePt t="91872" x="7337425" y="5183188"/>
          <p14:tracePt t="91878" x="7337425" y="5154613"/>
          <p14:tracePt t="91887" x="7337425" y="5118100"/>
          <p14:tracePt t="91904" x="7337425" y="4918075"/>
          <p14:tracePt t="91907" x="7337425" y="4767263"/>
          <p14:tracePt t="91924" x="7337425" y="4521200"/>
          <p14:tracePt t="91938" x="7337425" y="4200525"/>
          <p14:tracePt t="91955" x="7337425" y="3868738"/>
          <p14:tracePt t="91959" x="7356475" y="3746500"/>
          <p14:tracePt t="91971" x="7356475" y="3632200"/>
          <p14:tracePt t="91974" x="7356475" y="3481388"/>
          <p14:tracePt t="91988" x="7356475" y="3235325"/>
          <p14:tracePt t="92005" x="7356475" y="3065463"/>
          <p14:tracePt t="92022" x="7356475" y="3017838"/>
          <p14:tracePt t="92026" x="7356475" y="2998788"/>
          <p14:tracePt t="92031" x="7346950" y="2989263"/>
          <p14:tracePt t="92041" x="7346950" y="2970213"/>
          <p14:tracePt t="92068" x="7337425" y="2970213"/>
          <p14:tracePt t="92083" x="7327900" y="2979738"/>
          <p14:tracePt t="92093" x="7327900" y="2989263"/>
          <p14:tracePt t="92117" x="7299325" y="3121025"/>
          <p14:tracePt t="92120" x="7281863" y="3216275"/>
          <p14:tracePt t="92127" x="7272338" y="3282950"/>
          <p14:tracePt t="92142" x="7253288" y="3338513"/>
          <p14:tracePt t="92144" x="7243763" y="3386138"/>
          <p14:tracePt t="92155" x="7234238" y="3424238"/>
          <p14:tracePt t="92172" x="7177088" y="3736975"/>
          <p14:tracePt t="92188" x="7100888" y="3963988"/>
          <p14:tracePt t="92203" x="7054850" y="4086225"/>
          <p14:tracePt t="92220" x="7007225" y="4200525"/>
          <p14:tracePt t="92224" x="6969125" y="4265613"/>
          <p14:tracePt t="92239" x="6902450" y="4521200"/>
          <p14:tracePt t="92254" x="6864350" y="4700588"/>
          <p14:tracePt t="92273" x="6827838" y="4843463"/>
          <p14:tracePt t="92278" x="6808788" y="4918075"/>
          <p14:tracePt t="92281" x="6799263" y="5032375"/>
          <p14:tracePt t="92291" x="6780213" y="5118100"/>
          <p14:tracePt t="92306" x="6742113" y="5316538"/>
          <p14:tracePt t="92320" x="6713538" y="5419725"/>
          <p14:tracePt t="92337" x="6684963" y="5495925"/>
          <p14:tracePt t="92341" x="6675438" y="5514975"/>
          <p14:tracePt t="92356" x="6665913" y="5562600"/>
          <p14:tracePt t="92375" x="6646863" y="5591175"/>
          <p14:tracePt t="92387" x="6629400" y="5627688"/>
          <p14:tracePt t="92408" x="6591300" y="5713413"/>
          <p14:tracePt t="92421" x="6553200" y="5780088"/>
          <p14:tracePt t="92439" x="6534150" y="5827713"/>
          <p14:tracePt t="92454" x="6515100" y="5873750"/>
          <p14:tracePt t="92471" x="6486525" y="5892800"/>
          <p14:tracePt t="92474" x="6477000" y="5902325"/>
          <p14:tracePt t="92488" x="6467475" y="5921375"/>
          <p14:tracePt t="92505" x="6457950" y="5940425"/>
          <p14:tracePt t="92522" x="6457950" y="5949950"/>
          <p14:tracePt t="92569" x="6457950" y="5959475"/>
          <p14:tracePt t="92576" x="6448425" y="5969000"/>
          <p14:tracePt t="92591" x="6448425" y="5978525"/>
          <p14:tracePt t="92606" x="6438900" y="5988050"/>
          <p14:tracePt t="92614" x="6429375" y="5988050"/>
          <p14:tracePt t="92678" x="6429375" y="5978525"/>
          <p14:tracePt t="92685" x="6448425" y="5940425"/>
          <p14:tracePt t="92699" x="6553200" y="5751513"/>
          <p14:tracePt t="92709" x="6646863" y="5562600"/>
          <p14:tracePt t="92724" x="6837363" y="5202238"/>
          <p14:tracePt t="92738" x="7007225" y="4776788"/>
          <p14:tracePt t="92755" x="7167563" y="4437063"/>
          <p14:tracePt t="92760" x="7262813" y="4152900"/>
          <p14:tracePt t="92773" x="7327900" y="3983038"/>
          <p14:tracePt t="92777" x="7356475" y="3897313"/>
          <p14:tracePt t="92782" x="7385050" y="3802063"/>
          <p14:tracePt t="92789" x="7423150" y="3756025"/>
          <p14:tracePt t="92805" x="7470775" y="3641725"/>
          <p14:tracePt t="92821" x="7516813" y="3546475"/>
          <p14:tracePt t="92837" x="7535863" y="3490913"/>
          <p14:tracePt t="92862" x="7535863" y="3481388"/>
          <p14:tracePt t="92926" x="7535863" y="3471863"/>
          <p14:tracePt t="92939" x="7545388" y="3452813"/>
          <p14:tracePt t="92948" x="7554913" y="3443288"/>
          <p14:tracePt t="92958" x="7554913" y="3433763"/>
          <p14:tracePt t="92966" x="7573963" y="3405188"/>
          <p14:tracePt t="92973" x="7573963" y="3395663"/>
          <p14:tracePt t="92980" x="7583488" y="3376613"/>
          <p14:tracePt t="92989" x="7583488" y="3367088"/>
          <p14:tracePt t="93004" x="7583488" y="3348038"/>
          <p14:tracePt t="93021" x="7583488" y="3338513"/>
          <p14:tracePt t="93053" x="7593013" y="3338513"/>
          <p14:tracePt t="93060" x="7612063" y="3357563"/>
          <p14:tracePt t="93073" x="7631113" y="3405188"/>
          <p14:tracePt t="93075" x="7659688" y="3490913"/>
          <p14:tracePt t="93090" x="7678738" y="3556000"/>
          <p14:tracePt t="93093" x="7726363" y="3641725"/>
          <p14:tracePt t="93097" x="7753350" y="3717925"/>
          <p14:tracePt t="93104" x="7791450" y="3802063"/>
          <p14:tracePt t="93122" x="7905750" y="4095750"/>
          <p14:tracePt t="93137" x="7951788" y="4275138"/>
          <p14:tracePt t="93143" x="7980363" y="4341813"/>
          <p14:tracePt t="93157" x="8018463" y="4408488"/>
          <p14:tracePt t="93179" x="8075613" y="4559300"/>
          <p14:tracePt t="93190" x="8085138" y="4625975"/>
          <p14:tracePt t="93198" x="8094663" y="4683125"/>
          <p14:tracePt t="93202" x="8123238" y="4748213"/>
          <p14:tracePt t="93208" x="8142288" y="4824413"/>
          <p14:tracePt t="93222" x="8161338" y="4918075"/>
          <p14:tracePt t="93240" x="8178800" y="4984750"/>
          <p14:tracePt t="93254" x="8207375" y="5080000"/>
          <p14:tracePt t="93270" x="8255000" y="5211763"/>
          <p14:tracePt t="93273" x="8264525" y="5268913"/>
          <p14:tracePt t="93288" x="8293100" y="5410200"/>
          <p14:tracePt t="93305" x="8302625" y="5505450"/>
          <p14:tracePt t="93323" x="8302625" y="5553075"/>
          <p14:tracePt t="93340" x="8302625" y="5591175"/>
          <p14:tracePt t="93356" x="8302625" y="5608638"/>
          <p14:tracePt t="93372" x="8302625" y="5637213"/>
          <p14:tracePt t="93376" x="8302625" y="5646738"/>
          <p14:tracePt t="93387" x="8302625" y="5656263"/>
          <p14:tracePt t="93406" x="8302625" y="5675313"/>
          <p14:tracePt t="93423" x="8302625" y="5694363"/>
          <p14:tracePt t="93438" x="8302625" y="5713413"/>
          <p14:tracePt t="93458" x="8302625" y="5770563"/>
          <p14:tracePt t="93473" x="8302625" y="5818188"/>
          <p14:tracePt t="93490" x="8312150" y="5873750"/>
          <p14:tracePt t="93504" x="8321675" y="5921375"/>
          <p14:tracePt t="93508" x="8321675" y="5940425"/>
          <p14:tracePt t="93521" x="8321675" y="5959475"/>
          <p14:tracePt t="93524" x="8321675" y="5969000"/>
          <p14:tracePt t="93537" x="8321675" y="5978525"/>
          <p14:tracePt t="93554" x="8331200" y="6007100"/>
          <p14:tracePt t="93574" x="8331200" y="6026150"/>
          <p14:tracePt t="93590" x="8331200" y="6035675"/>
          <p14:tracePt t="94305" x="8312150" y="5978525"/>
          <p14:tracePt t="94317" x="8037513" y="5646738"/>
          <p14:tracePt t="94325" x="7762875" y="5326063"/>
          <p14:tracePt t="94329" x="7650163" y="5183188"/>
          <p14:tracePt t="94339" x="7526338" y="5041900"/>
          <p14:tracePt t="94358" x="6921500" y="4559300"/>
          <p14:tracePt t="94363" x="6665913" y="4332288"/>
          <p14:tracePt t="94370" x="6496050" y="4171950"/>
          <p14:tracePt t="94375" x="6259513" y="4019550"/>
          <p14:tracePt t="94383" x="5929313" y="3868738"/>
          <p14:tracePt t="94390" x="5759450" y="3802063"/>
          <p14:tracePt t="94406" x="5551488" y="3689350"/>
          <p14:tracePt t="94420" x="5399088" y="3603625"/>
          <p14:tracePt t="94437" x="5257800" y="3538538"/>
          <p14:tracePt t="94441" x="5191125" y="3529013"/>
          <p14:tracePt t="94455" x="5116513" y="3509963"/>
          <p14:tracePt t="94472" x="5040313" y="3509963"/>
          <p14:tracePt t="94478" x="5021263" y="3509963"/>
          <p14:tracePt t="94487" x="4992688" y="3509963"/>
          <p14:tracePt t="94504" x="4983163" y="3509963"/>
          <p14:tracePt t="94508" x="4973638" y="3509963"/>
          <p14:tracePt t="94525" x="4954588" y="3509963"/>
          <p14:tracePt t="94528" x="4945063" y="3509963"/>
          <p14:tracePt t="94538" x="4935538" y="3509963"/>
          <p14:tracePt t="94556" x="4926013" y="3509963"/>
          <p14:tracePt t="94561" x="4916488" y="3509963"/>
          <p14:tracePt t="94565" x="4906963" y="3509963"/>
          <p14:tracePt t="94576" x="4899025" y="3509963"/>
          <p14:tracePt t="94588" x="4879975" y="3490913"/>
          <p14:tracePt t="94606" x="4860925" y="3462338"/>
          <p14:tracePt t="94621" x="4841875" y="3424238"/>
          <p14:tracePt t="94625" x="4813300" y="3405188"/>
          <p14:tracePt t="94637" x="4794250" y="3376613"/>
          <p14:tracePt t="94639" x="4775200" y="3348038"/>
          <p14:tracePt t="94656" x="4718050" y="3311525"/>
          <p14:tracePt t="94671" x="4681538" y="3273425"/>
          <p14:tracePt t="94688" x="4662488" y="3244850"/>
          <p14:tracePt t="94691" x="4652963" y="3225800"/>
          <p14:tracePt t="94706" x="4643438" y="3187700"/>
          <p14:tracePt t="94720" x="4643438" y="3121025"/>
          <p14:tracePt t="94738" x="4643438" y="3092450"/>
          <p14:tracePt t="94755" x="4643438" y="3055938"/>
          <p14:tracePt t="94760" x="4643438" y="3046413"/>
          <p14:tracePt t="94773" x="4643438" y="3027363"/>
          <p14:tracePt t="94790" x="4643438" y="3008313"/>
          <p14:tracePt t="94805" x="4624388" y="2998788"/>
          <p14:tracePt t="94823" x="4614863" y="2970213"/>
          <p14:tracePt t="94838" x="4614863" y="2960688"/>
          <p14:tracePt t="94903" x="4605338" y="2960688"/>
          <p14:tracePt t="94918" x="4605338" y="2951163"/>
          <p14:tracePt t="94934" x="4605338" y="2941638"/>
          <p14:tracePt t="94941" x="4605338" y="2932113"/>
          <p14:tracePt t="94957" x="4605338" y="2922588"/>
          <p14:tracePt t="94971" x="4595813" y="2884488"/>
          <p14:tracePt t="94995" x="4595813" y="2847975"/>
          <p14:tracePt t="95002" x="4595813" y="2828925"/>
          <p14:tracePt t="95018" x="4595813" y="2809875"/>
          <p14:tracePt t="95026" x="4595813" y="2800350"/>
          <p14:tracePt t="95039" x="4595813" y="2790825"/>
          <p14:tracePt t="95146" x="4586288" y="2800350"/>
          <p14:tracePt t="95156" x="4576763" y="2819400"/>
          <p14:tracePt t="95161" x="4567238" y="2838450"/>
          <p14:tracePt t="95172" x="4557713" y="2865438"/>
          <p14:tracePt t="95176" x="4529138" y="2922588"/>
          <p14:tracePt t="95188" x="4529138" y="2970213"/>
          <p14:tracePt t="95191" x="4519613" y="3008313"/>
          <p14:tracePt t="95204" x="4500563" y="3101975"/>
          <p14:tracePt t="95222" x="4481513" y="3178175"/>
          <p14:tracePt t="95237" x="4462463" y="3225800"/>
          <p14:tracePt t="95240" x="4454525" y="3273425"/>
          <p14:tracePt t="95253" x="4445000" y="3302000"/>
          <p14:tracePt t="95258" x="4435475" y="3338513"/>
          <p14:tracePt t="95283" x="4387850" y="3500438"/>
          <p14:tracePt t="95287" x="4378325" y="3565525"/>
          <p14:tracePt t="95293" x="4359275" y="3622675"/>
          <p14:tracePt t="95305" x="4349750" y="3651250"/>
          <p14:tracePt t="95310" x="4340225" y="3689350"/>
          <p14:tracePt t="95320" x="4330700" y="3727450"/>
          <p14:tracePt t="95324" x="4330700" y="3746500"/>
          <p14:tracePt t="95342" x="4321175" y="3773488"/>
          <p14:tracePt t="95344" x="4321175" y="3783013"/>
          <p14:tracePt t="95357" x="4302125" y="3792538"/>
          <p14:tracePt t="95360" x="4302125" y="3802063"/>
          <p14:tracePt t="95371" x="4292600" y="3821113"/>
          <p14:tracePt t="95374" x="4283075" y="3821113"/>
          <p14:tracePt t="95392" x="4283075" y="3849688"/>
          <p14:tracePt t="95405" x="4273550" y="3887788"/>
          <p14:tracePt t="95421" x="4264025" y="3935413"/>
          <p14:tracePt t="95425" x="4254500" y="3963988"/>
          <p14:tracePt t="95438" x="4254500" y="4000500"/>
          <p14:tracePt t="95440" x="4244975" y="4038600"/>
          <p14:tracePt t="95456" x="4227513" y="4105275"/>
          <p14:tracePt t="95471" x="4198938" y="4181475"/>
          <p14:tracePt t="95487" x="4170363" y="4256088"/>
          <p14:tracePt t="95491" x="4160838" y="4275138"/>
          <p14:tracePt t="95505" x="4141788" y="4313238"/>
          <p14:tracePt t="95523" x="4113213" y="4351338"/>
          <p14:tracePt t="95538" x="4084638" y="4379913"/>
          <p14:tracePt t="95542" x="4075113" y="4398963"/>
          <p14:tracePt t="95548" x="4065588" y="4418013"/>
          <p14:tracePt t="95557" x="4046538" y="4456113"/>
          <p14:tracePt t="95575" x="4027488" y="4492625"/>
          <p14:tracePt t="95589" x="3990975" y="4549775"/>
          <p14:tracePt t="95605" x="3981450" y="4616450"/>
          <p14:tracePt t="95610" x="3981450" y="4654550"/>
          <p14:tracePt t="95622" x="3981450" y="4691063"/>
          <p14:tracePt t="95626" x="3981450" y="4710113"/>
          <p14:tracePt t="95640" x="3981450" y="4757738"/>
          <p14:tracePt t="95654" x="3981450" y="4776788"/>
          <p14:tracePt t="95672" x="3981450" y="4795838"/>
          <p14:tracePt t="95676" x="3981450" y="4805363"/>
          <p14:tracePt t="95688" x="3981450" y="4824413"/>
          <p14:tracePt t="95705" x="3981450" y="4843463"/>
          <p14:tracePt t="95720" x="3981450" y="4862513"/>
          <p14:tracePt t="95737" x="3981450" y="4872038"/>
          <p14:tracePt t="95809" x="3981450" y="4852988"/>
          <p14:tracePt t="95824" x="4027488" y="4710113"/>
          <p14:tracePt t="95838" x="4065588" y="4606925"/>
          <p14:tracePt t="95845" x="4198938" y="4418013"/>
          <p14:tracePt t="95850" x="4244975" y="4322763"/>
          <p14:tracePt t="95861" x="4264025" y="4275138"/>
          <p14:tracePt t="95875" x="4368800" y="4105275"/>
          <p14:tracePt t="95880" x="4406900" y="3983038"/>
          <p14:tracePt t="95889" x="4454525" y="3887788"/>
          <p14:tracePt t="95895" x="4481513" y="3783013"/>
          <p14:tracePt t="95907" x="4510088" y="3698875"/>
          <p14:tracePt t="95911" x="4519613" y="3641725"/>
          <p14:tracePt t="95923" x="4529138" y="3594100"/>
          <p14:tracePt t="95926" x="4557713" y="3565525"/>
          <p14:tracePt t="95931" x="4576763" y="3509963"/>
          <p14:tracePt t="95942" x="4605338" y="3462338"/>
          <p14:tracePt t="95957" x="4624388" y="3338513"/>
          <p14:tracePt t="95970" x="4652963" y="3225800"/>
          <p14:tracePt t="95987" x="4672013" y="3149600"/>
          <p14:tracePt t="95991" x="4681538" y="3111500"/>
          <p14:tracePt t="96004" x="4718050" y="3046413"/>
          <p14:tracePt t="96024" x="4727575" y="3008313"/>
          <p14:tracePt t="96038" x="4727575" y="2970213"/>
          <p14:tracePt t="96041" x="4727575" y="2960688"/>
          <p14:tracePt t="96054" x="4727575" y="2951163"/>
          <p14:tracePt t="96057" x="4727575" y="2932113"/>
          <p14:tracePt t="96072" x="4737100" y="2913063"/>
          <p14:tracePt t="96088" x="4746625" y="2857500"/>
          <p14:tracePt t="96104" x="4765675" y="2819400"/>
          <p14:tracePt t="96108" x="4765675" y="2800350"/>
          <p14:tracePt t="96123" x="4765675" y="2752725"/>
          <p14:tracePt t="96138" x="4765675" y="2743200"/>
          <p14:tracePt t="96155" x="4765675" y="2724150"/>
          <p14:tracePt t="96172" x="4765675" y="2714625"/>
          <p14:tracePt t="96259" x="4765675" y="2724150"/>
          <p14:tracePt t="96276" x="4765675" y="2762250"/>
          <p14:tracePt t="96284" x="4765675" y="2790825"/>
          <p14:tracePt t="96290" x="4765675" y="2819400"/>
          <p14:tracePt t="96297" x="4775200" y="2838450"/>
          <p14:tracePt t="96305" x="4803775" y="2913063"/>
          <p14:tracePt t="96320" x="4851400" y="3046413"/>
          <p14:tracePt t="96337" x="4899025" y="3225800"/>
          <p14:tracePt t="96356" x="4935538" y="3386138"/>
          <p14:tracePt t="96359" x="4945063" y="3443288"/>
          <p14:tracePt t="96373" x="4954588" y="3519488"/>
          <p14:tracePt t="96390" x="4983163" y="3660775"/>
          <p14:tracePt t="96404" x="5002213" y="3868738"/>
          <p14:tracePt t="96408" x="5011738" y="3944938"/>
          <p14:tracePt t="96424" x="5021263" y="4048125"/>
          <p14:tracePt t="96438" x="5021263" y="4124325"/>
          <p14:tracePt t="96456" x="5021263" y="4200525"/>
          <p14:tracePt t="96472" x="5021263" y="4265613"/>
          <p14:tracePt t="96476" x="5021263" y="4322763"/>
          <p14:tracePt t="96490" x="5021263" y="4483100"/>
          <p14:tracePt t="96506" x="5021263" y="4597400"/>
          <p14:tracePt t="96522" x="5021263" y="4673600"/>
          <p14:tracePt t="96526" x="5021263" y="4691063"/>
          <p14:tracePt t="96538" x="5021263" y="4710113"/>
          <p14:tracePt t="96555" x="5021263" y="4748213"/>
          <p14:tracePt t="96570" x="5021263" y="4795838"/>
          <p14:tracePt t="96587" x="5021263" y="4814888"/>
          <p14:tracePt t="96605" x="5021263" y="4862513"/>
          <p14:tracePt t="96609" x="5021263" y="4881563"/>
          <p14:tracePt t="96621" x="5021263" y="4927600"/>
          <p14:tracePt t="96638" x="5021263" y="4965700"/>
          <p14:tracePt t="96654" x="5021263" y="5003800"/>
          <p14:tracePt t="96658" x="5021263" y="5032375"/>
          <p14:tracePt t="96671" x="5021263" y="5041900"/>
          <p14:tracePt t="96674" x="5021263" y="5051425"/>
          <p14:tracePt t="96691" x="5021263" y="5060950"/>
          <p14:tracePt t="96705" x="5021263" y="5080000"/>
          <p14:tracePt t="96710" x="5021263" y="5089525"/>
          <p14:tracePt t="96720" x="5021263" y="5099050"/>
          <p14:tracePt t="97124" x="4916488" y="5032375"/>
          <p14:tracePt t="97136" x="4425950" y="4700588"/>
          <p14:tracePt t="97151" x="4113213" y="4446588"/>
          <p14:tracePt t="97162" x="3952875" y="4313238"/>
          <p14:tracePt t="97172" x="3517900" y="4105275"/>
          <p14:tracePt t="97189" x="3281363" y="4019550"/>
          <p14:tracePt t="97204" x="2987675" y="3897313"/>
          <p14:tracePt t="97208" x="2808288" y="3849688"/>
          <p14:tracePt t="97221" x="2657475" y="3802063"/>
          <p14:tracePt t="97225" x="2543175" y="3773488"/>
          <p14:tracePt t="97241" x="2335213" y="3698875"/>
          <p14:tracePt t="97256" x="2136775" y="3622675"/>
          <p14:tracePt t="97259" x="2052638" y="3584575"/>
          <p14:tracePt t="97272" x="2005013" y="3556000"/>
          <p14:tracePt t="97276" x="1966913" y="3546475"/>
          <p14:tracePt t="97289" x="1947863" y="3538538"/>
          <p14:tracePt t="97291" x="1928813" y="3529013"/>
          <p14:tracePt t="97306" x="1881188" y="3509963"/>
          <p14:tracePt t="97320" x="1852613" y="3481388"/>
          <p14:tracePt t="97338" x="1844675" y="3471863"/>
          <p14:tracePt t="97357" x="1835150" y="3452813"/>
          <p14:tracePt t="97371" x="1825625" y="3433763"/>
          <p14:tracePt t="97387" x="1816100" y="3424238"/>
          <p14:tracePt t="97407" x="1806575" y="3395663"/>
          <p14:tracePt t="97430" x="1806575" y="3367088"/>
          <p14:tracePt t="97433" x="1797050" y="3348038"/>
          <p14:tracePt t="97439" x="1797050" y="3328988"/>
          <p14:tracePt t="97456" x="1797050" y="3273425"/>
          <p14:tracePt t="97460" x="1797050" y="3254375"/>
          <p14:tracePt t="97470" x="1797050" y="3235325"/>
          <p14:tracePt t="97474" x="1797050" y="3206750"/>
          <p14:tracePt t="97491" x="1778000" y="3168650"/>
          <p14:tracePt t="97504" x="1768475" y="3130550"/>
          <p14:tracePt t="97509" x="1758950" y="3092450"/>
          <p14:tracePt t="97520" x="1749425" y="3074988"/>
          <p14:tracePt t="97525" x="1749425" y="3046413"/>
          <p14:tracePt t="97542" x="1739900" y="2998788"/>
          <p14:tracePt t="97545" x="1730375" y="2979738"/>
          <p14:tracePt t="97555" x="1730375" y="2960688"/>
          <p14:tracePt t="97573" x="1720850" y="2913063"/>
          <p14:tracePt t="97577" x="1720850" y="2903538"/>
          <p14:tracePt t="97589" x="1720850" y="2884488"/>
          <p14:tracePt t="97592" x="1711325" y="2865438"/>
          <p14:tracePt t="97604" x="1711325" y="2838450"/>
          <p14:tracePt t="97622" x="1711325" y="2809875"/>
          <p14:tracePt t="97643" x="1711325" y="2800350"/>
          <p14:tracePt t="97655" x="1701800" y="2800350"/>
          <p14:tracePt t="97658" x="1701800" y="2790825"/>
          <p14:tracePt t="97673" x="1682750" y="2790825"/>
          <p14:tracePt t="97687" x="1673225" y="2781300"/>
          <p14:tracePt t="97704" x="1663700" y="2762250"/>
          <p14:tracePt t="97707" x="1654175" y="2752725"/>
          <p14:tracePt t="97723" x="1635125" y="2752725"/>
          <p14:tracePt t="97738" x="1627188" y="2752725"/>
          <p14:tracePt t="97781" x="1617663" y="2752725"/>
          <p14:tracePt t="97796" x="1608138" y="2752725"/>
          <p14:tracePt t="97804" x="1598613" y="2752725"/>
          <p14:tracePt t="97910" x="1598613" y="2762250"/>
          <p14:tracePt t="97925" x="1589088" y="2790825"/>
          <p14:tracePt t="97935" x="1579563" y="2809875"/>
          <p14:tracePt t="97945" x="1570038" y="2857500"/>
          <p14:tracePt t="97950" x="1570038" y="2874963"/>
          <p14:tracePt t="97957" x="1560513" y="2903538"/>
          <p14:tracePt t="97972" x="1531938" y="3027363"/>
          <p14:tracePt t="97988" x="1522413" y="3225800"/>
          <p14:tracePt t="98004" x="1484313" y="3367088"/>
          <p14:tracePt t="98021" x="1455738" y="3452813"/>
          <p14:tracePt t="98024" x="1446213" y="3481388"/>
          <p14:tracePt t="98038" x="1409700" y="3594100"/>
          <p14:tracePt t="98055" x="1362075" y="3717925"/>
          <p14:tracePt t="98072" x="1323975" y="3811588"/>
          <p14:tracePt t="98091" x="1276350" y="3963988"/>
          <p14:tracePt t="98108" x="1247775" y="4019550"/>
          <p14:tracePt t="98121" x="1228725" y="4086225"/>
          <p14:tracePt t="98137" x="1228725" y="4162425"/>
          <p14:tracePt t="98141" x="1209675" y="4200525"/>
          <p14:tracePt t="98154" x="1209675" y="4246563"/>
          <p14:tracePt t="98157" x="1200150" y="4322763"/>
          <p14:tracePt t="98172" x="1173163" y="4473575"/>
          <p14:tracePt t="98189" x="1163638" y="4568825"/>
          <p14:tracePt t="98193" x="1144588" y="4597400"/>
          <p14:tracePt t="98204" x="1135063" y="4616450"/>
          <p14:tracePt t="98207" x="1135063" y="4645025"/>
          <p14:tracePt t="98222" x="1135063" y="4683125"/>
          <p14:tracePt t="98238" x="1135063" y="4710113"/>
          <p14:tracePt t="98254" x="1135063" y="4738688"/>
          <p14:tracePt t="98271" x="1135063" y="4767263"/>
          <p14:tracePt t="98274" x="1125538" y="4786313"/>
          <p14:tracePt t="98292" x="1116013" y="4824413"/>
          <p14:tracePt t="98305" x="1106488" y="4862513"/>
          <p14:tracePt t="98310" x="1106488" y="4881563"/>
          <p14:tracePt t="98321" x="1096963" y="4927600"/>
          <p14:tracePt t="98326" x="1096963" y="4956175"/>
          <p14:tracePt t="98340" x="1096963" y="5013325"/>
          <p14:tracePt t="98357" x="1087438" y="5051425"/>
          <p14:tracePt t="98371" x="1087438" y="5080000"/>
          <p14:tracePt t="98387" x="1077913" y="5118100"/>
          <p14:tracePt t="98391" x="1077913" y="5127625"/>
          <p14:tracePt t="98404" x="1068388" y="5137150"/>
          <p14:tracePt t="98422" x="1068388" y="5154613"/>
          <p14:tracePt t="98437" x="1068388" y="5164138"/>
          <p14:tracePt t="98462" x="1049338" y="5164138"/>
          <p14:tracePt t="98473" x="1039813" y="5164138"/>
          <p14:tracePt t="98488" x="1039813" y="5154613"/>
          <p14:tracePt t="98505" x="1039813" y="5070475"/>
          <p14:tracePt t="98509" x="1039813" y="4994275"/>
          <p14:tracePt t="98521" x="1039813" y="4900613"/>
          <p14:tracePt t="98523" x="1049338" y="4795838"/>
          <p14:tracePt t="98540" x="1087438" y="4691063"/>
          <p14:tracePt t="98554" x="1116013" y="4473575"/>
          <p14:tracePt t="98571" x="1154113" y="4229100"/>
          <p14:tracePt t="98576" x="1173163" y="4095750"/>
          <p14:tracePt t="98590" x="1228725" y="3878263"/>
          <p14:tracePt t="98605" x="1285875" y="3603625"/>
          <p14:tracePt t="98622" x="1362075" y="3328988"/>
          <p14:tracePt t="98640" x="1427163" y="3140075"/>
          <p14:tracePt t="98656" x="1465263" y="2998788"/>
          <p14:tracePt t="98673" x="1503363" y="2884488"/>
          <p14:tracePt t="98687" x="1503363" y="2819400"/>
          <p14:tracePt t="98691" x="1503363" y="2790825"/>
          <p14:tracePt t="98705" x="1503363" y="2771775"/>
          <p14:tracePt t="98707" x="1503363" y="2752725"/>
          <p14:tracePt t="98721" x="1503363" y="2705100"/>
          <p14:tracePt t="98738" x="1503363" y="2686050"/>
          <p14:tracePt t="98755" x="1503363" y="2676525"/>
          <p14:tracePt t="98780" x="1503363" y="2667000"/>
          <p14:tracePt t="98788" x="1503363" y="2657475"/>
          <p14:tracePt t="98804" x="1503363" y="2638425"/>
          <p14:tracePt t="98821" x="1503363" y="2628900"/>
          <p14:tracePt t="98839" x="1503363" y="2611438"/>
          <p14:tracePt t="98912" x="1512888" y="2601913"/>
          <p14:tracePt t="98926" x="1531938" y="2592388"/>
          <p14:tracePt t="98932" x="1560513" y="2592388"/>
          <p14:tracePt t="98941" x="1608138" y="2582863"/>
          <p14:tracePt t="98949" x="1635125" y="2582863"/>
          <p14:tracePt t="98955" x="1663700" y="2582863"/>
          <p14:tracePt t="98959" x="1692275" y="2582863"/>
          <p14:tracePt t="98967" x="1711325" y="2582863"/>
          <p14:tracePt t="98974" x="1720850" y="2582863"/>
          <p14:tracePt t="98987" x="1739900" y="2582863"/>
          <p14:tracePt t="99004" x="1749425" y="2582863"/>
          <p14:tracePt t="99067" x="1749425" y="2592388"/>
          <p14:tracePt t="99073" x="1749425" y="2601913"/>
          <p14:tracePt t="99089" x="1749425" y="2620963"/>
          <p14:tracePt t="99104" x="1749425" y="2695575"/>
          <p14:tracePt t="99123" x="1749425" y="2800350"/>
          <p14:tracePt t="99126" x="1749425" y="2857500"/>
          <p14:tracePt t="99141" x="1749425" y="2951163"/>
          <p14:tracePt t="99157" x="1749425" y="3036888"/>
          <p14:tracePt t="99170" x="1758950" y="3206750"/>
          <p14:tracePt t="99187" x="1778000" y="3433763"/>
          <p14:tracePt t="99190" x="1797050" y="3500438"/>
          <p14:tracePt t="99207" x="1806575" y="3622675"/>
          <p14:tracePt t="99221" x="1825625" y="3811588"/>
          <p14:tracePt t="99238" x="1852613" y="4076700"/>
          <p14:tracePt t="99254" x="1852613" y="4256088"/>
          <p14:tracePt t="99272" x="1890713" y="4398963"/>
          <p14:tracePt t="99289" x="1928813" y="4549775"/>
          <p14:tracePt t="99304" x="1957388" y="4700588"/>
          <p14:tracePt t="99308" x="1957388" y="4786313"/>
          <p14:tracePt t="99321" x="1957388" y="4824413"/>
          <p14:tracePt t="99324" x="1957388" y="4881563"/>
          <p14:tracePt t="99338" x="1957388" y="4927600"/>
          <p14:tracePt t="99355" x="1966913" y="4975225"/>
          <p14:tracePt t="99371" x="1976438" y="5013325"/>
          <p14:tracePt t="99375" x="1985963" y="5032375"/>
          <p14:tracePt t="99391" x="1995488" y="5108575"/>
          <p14:tracePt t="99408" x="1995488" y="5183188"/>
          <p14:tracePt t="99422" x="2005013" y="5240338"/>
          <p14:tracePt t="99437" x="2005013" y="5316538"/>
          <p14:tracePt t="99441" x="2005013" y="5345113"/>
          <p14:tracePt t="99455" x="2014538" y="5391150"/>
          <p14:tracePt t="99470" x="2014538" y="5429250"/>
          <p14:tracePt t="99487" x="2014538" y="5448300"/>
          <p14:tracePt t="99514" x="2033588" y="5486400"/>
          <p14:tracePt t="99519" x="2033588" y="5495925"/>
          <p14:tracePt t="99534" x="2033588" y="5505450"/>
          <p14:tracePt t="99541" x="2033588" y="5514975"/>
          <p14:tracePt t="99558" x="2043113" y="5514975"/>
          <p14:tracePt t="99650" x="2043113" y="5505450"/>
          <p14:tracePt t="99662" x="2043113" y="5495925"/>
          <p14:tracePt t="99671" x="2043113" y="5486400"/>
          <p14:tracePt t="99678" x="2043113" y="5476875"/>
          <p14:tracePt t="99683" x="2043113" y="5457825"/>
          <p14:tracePt t="99694" x="2043113" y="5448300"/>
          <p14:tracePt t="99708" x="2043113" y="5438775"/>
          <p14:tracePt t="99722" x="2043113" y="5429250"/>
          <p14:tracePt t="99737" x="2043113" y="5419725"/>
          <p14:tracePt t="99754" x="2043113" y="5410200"/>
          <p14:tracePt t="100673" x="2079625" y="5381625"/>
          <p14:tracePt t="100682" x="2270125" y="5249863"/>
          <p14:tracePt t="100691" x="2373313" y="5202238"/>
          <p14:tracePt t="100703" x="2505075" y="5108575"/>
          <p14:tracePt t="100721" x="2686050" y="4965700"/>
          <p14:tracePt t="100737" x="2913063" y="4719638"/>
          <p14:tracePt t="100742" x="3006725" y="4597400"/>
          <p14:tracePt t="100757" x="3167063" y="4456113"/>
          <p14:tracePt t="100762" x="3233738" y="4398963"/>
          <p14:tracePt t="100770" x="3290888" y="4313238"/>
          <p14:tracePt t="100788" x="3403600" y="4105275"/>
          <p14:tracePt t="100791" x="3451225" y="4010025"/>
          <p14:tracePt t="100807" x="3536950" y="3859213"/>
          <p14:tracePt t="100824" x="3565525" y="3783013"/>
          <p14:tracePt t="100837" x="3584575" y="3746500"/>
          <p14:tracePt t="100856" x="3611563" y="3689350"/>
          <p14:tracePt t="100859" x="3621088" y="3679825"/>
          <p14:tracePt t="100872" x="3640138" y="3670300"/>
          <p14:tracePt t="100889" x="3640138" y="3651250"/>
          <p14:tracePt t="100903" x="3640138" y="3632200"/>
          <p14:tracePt t="100962" x="3649663" y="3622675"/>
          <p14:tracePt t="100968" x="3668713" y="3603625"/>
          <p14:tracePt t="100976" x="3706813" y="3594100"/>
          <p14:tracePt t="100989" x="3754438" y="3584575"/>
          <p14:tracePt t="100992" x="3792538" y="3584575"/>
          <p14:tracePt t="101005" x="3867150" y="3584575"/>
          <p14:tracePt t="101024" x="3914775" y="3575050"/>
          <p14:tracePt t="101037" x="3952875" y="3565525"/>
          <p14:tracePt t="101042" x="3971925" y="3556000"/>
          <p14:tracePt t="101057" x="4027488" y="3538538"/>
          <p14:tracePt t="101073" x="4065588" y="3538538"/>
          <p14:tracePt t="101088" x="4151313" y="3500438"/>
          <p14:tracePt t="101111" x="4359275" y="3433763"/>
          <p14:tracePt t="101115" x="4425950" y="3414713"/>
          <p14:tracePt t="101122" x="4471988" y="3405188"/>
          <p14:tracePt t="101140" x="4548188" y="3357563"/>
          <p14:tracePt t="101156" x="4586288" y="3338513"/>
          <p14:tracePt t="101160" x="4614863" y="3328988"/>
          <p14:tracePt t="101171" x="4633913" y="3319463"/>
          <p14:tracePt t="101174" x="4652963" y="3319463"/>
          <p14:tracePt t="101188" x="4689475" y="3319463"/>
          <p14:tracePt t="101205" x="4718050" y="3319463"/>
          <p14:tracePt t="101221" x="4727575" y="3328988"/>
          <p14:tracePt t="101225" x="4727575" y="3348038"/>
          <p14:tracePt t="101237" x="4727575" y="3395663"/>
          <p14:tracePt t="101240" x="4727575" y="3424238"/>
          <p14:tracePt t="101257" x="4727575" y="3490913"/>
          <p14:tracePt t="101272" x="4727575" y="3556000"/>
          <p14:tracePt t="101277" x="4708525" y="3603625"/>
          <p14:tracePt t="101287" x="4689475" y="3651250"/>
          <p14:tracePt t="101291" x="4681538" y="3746500"/>
          <p14:tracePt t="101307" x="4662488" y="3935413"/>
          <p14:tracePt t="101322" x="4633913" y="4076700"/>
          <p14:tracePt t="101340" x="4624388" y="4171950"/>
          <p14:tracePt t="101344" x="4624388" y="4200525"/>
          <p14:tracePt t="101354" x="4614863" y="4246563"/>
          <p14:tracePt t="101358" x="4605338" y="4275138"/>
          <p14:tracePt t="101372" x="4605338" y="4360863"/>
          <p14:tracePt t="101389" x="4595813" y="4464050"/>
          <p14:tracePt t="101404" x="4557713" y="4568825"/>
          <p14:tracePt t="101421" x="4529138" y="4664075"/>
          <p14:tracePt t="101424" x="4529138" y="4710113"/>
          <p14:tracePt t="101437" x="4529138" y="4748213"/>
          <p14:tracePt t="101455" x="4519613" y="4776788"/>
          <p14:tracePt t="101471" x="4519613" y="4824413"/>
          <p14:tracePt t="101474" x="4519613" y="4833938"/>
          <p14:tracePt t="101490" x="4519613" y="4852988"/>
          <p14:tracePt t="101505" x="4519613" y="4872038"/>
          <p14:tracePt t="101521" x="4519613" y="4891088"/>
          <p14:tracePt t="101537" x="4519613" y="4900613"/>
          <p14:tracePt t="102151" x="4519613" y="4927600"/>
          <p14:tracePt t="102162" x="4519613" y="4956175"/>
          <p14:tracePt t="102180" x="4548188" y="5032375"/>
          <p14:tracePt t="102186" x="4557713" y="5051425"/>
          <p14:tracePt t="102193" x="4576763" y="5070475"/>
          <p14:tracePt t="102197" x="4586288" y="5099050"/>
          <p14:tracePt t="102205" x="4595813" y="5118100"/>
          <p14:tracePt t="102222" x="4633913" y="5164138"/>
          <p14:tracePt t="102226" x="4652963" y="5183188"/>
          <p14:tracePt t="102241" x="4689475" y="5249863"/>
          <p14:tracePt t="102255" x="4708525" y="5297488"/>
          <p14:tracePt t="102272" x="4727575" y="5364163"/>
          <p14:tracePt t="102276" x="4737100" y="5381625"/>
          <p14:tracePt t="102288" x="4737100" y="5400675"/>
          <p14:tracePt t="102291" x="4737100" y="5419725"/>
          <p14:tracePt t="102306" x="4737100" y="5467350"/>
          <p14:tracePt t="102320" x="4737100" y="5486400"/>
          <p14:tracePt t="102338" x="4737100" y="5495925"/>
          <p14:tracePt t="102356" x="4737100" y="5543550"/>
          <p14:tracePt t="102362" x="4737100" y="5553075"/>
          <p14:tracePt t="102370" x="4737100" y="5572125"/>
          <p14:tracePt t="102387" x="4737100" y="5581650"/>
          <p14:tracePt t="102404" x="4737100" y="5627688"/>
          <p14:tracePt t="102409" x="4737100" y="5637213"/>
          <p14:tracePt t="102423" x="4737100" y="5675313"/>
          <p14:tracePt t="102439" x="4746625" y="5722938"/>
          <p14:tracePt t="102443" x="4756150" y="5741988"/>
          <p14:tracePt t="102457" x="4775200" y="5770563"/>
          <p14:tracePt t="102471" x="4794250" y="5835650"/>
          <p14:tracePt t="102474" x="4803775" y="5854700"/>
          <p14:tracePt t="102489" x="4851400" y="5930900"/>
          <p14:tracePt t="102505" x="4916488" y="5978525"/>
          <p14:tracePt t="102523" x="4954588" y="6016625"/>
          <p14:tracePt t="102540" x="5078413" y="6072188"/>
          <p14:tracePt t="102554" x="5181600" y="6091238"/>
          <p14:tracePt t="102571" x="5360988" y="6110288"/>
          <p14:tracePt t="102587" x="5494338" y="6119813"/>
          <p14:tracePt t="102590" x="5541963" y="6129338"/>
          <p14:tracePt t="102606" x="5616575" y="6167438"/>
          <p14:tracePt t="102623" x="5664200" y="6186488"/>
          <p14:tracePt t="102637" x="5740400" y="6196013"/>
          <p14:tracePt t="102654" x="5824538" y="6205538"/>
          <p14:tracePt t="102657" x="5891213" y="6215063"/>
          <p14:tracePt t="102673" x="6003925" y="6215063"/>
          <p14:tracePt t="102687" x="6108700" y="6243638"/>
          <p14:tracePt t="102704" x="6194425" y="6262688"/>
          <p14:tracePt t="102709" x="6230938" y="6272213"/>
          <p14:tracePt t="102720" x="6288088" y="6272213"/>
          <p14:tracePt t="102724" x="6326188" y="6272213"/>
          <p14:tracePt t="102749" x="6610350" y="6272213"/>
          <p14:tracePt t="102754" x="6704013" y="6272213"/>
          <p14:tracePt t="102761" x="6742113" y="6272213"/>
          <p14:tracePt t="102773" x="6799263" y="6272213"/>
          <p14:tracePt t="102776" x="6827838" y="6272213"/>
          <p14:tracePt t="102786" x="6864350" y="6272213"/>
          <p14:tracePt t="102790" x="6902450" y="6272213"/>
          <p14:tracePt t="102806" x="6978650" y="6272213"/>
          <p14:tracePt t="102821" x="7073900" y="6272213"/>
          <p14:tracePt t="102825" x="7148513" y="6272213"/>
          <p14:tracePt t="102836" x="7186613" y="6272213"/>
          <p14:tracePt t="102855" x="7318375" y="6272213"/>
          <p14:tracePt t="102873" x="7394575" y="6281738"/>
          <p14:tracePt t="102888" x="7461250" y="6281738"/>
          <p14:tracePt t="102891" x="7508875" y="6281738"/>
          <p14:tracePt t="102903" x="7564438" y="6281738"/>
          <p14:tracePt t="102907" x="7640638" y="6281738"/>
          <p14:tracePt t="102922" x="7829550" y="6281738"/>
          <p14:tracePt t="102939" x="7980363" y="6243638"/>
          <p14:tracePt t="102955" x="8037513" y="6186488"/>
          <p14:tracePt t="102972" x="8226425" y="5930900"/>
          <p14:tracePt t="102989" x="8293100" y="5799138"/>
          <p14:tracePt t="103005" x="8312150" y="5761038"/>
          <p14:tracePt t="103009" x="8312150" y="5741988"/>
          <p14:tracePt t="103021" x="8312150" y="5713413"/>
          <p14:tracePt t="103025" x="8312150" y="5703888"/>
          <p14:tracePt t="103038" x="8312150" y="5684838"/>
          <p14:tracePt t="103054" x="8312150" y="5665788"/>
          <p14:tracePt t="103071" x="8321675" y="5637213"/>
          <p14:tracePt t="103074" x="8340725" y="5608638"/>
          <p14:tracePt t="103088" x="8350250" y="5591175"/>
          <p14:tracePt t="103092" x="8359775" y="5572125"/>
          <p14:tracePt t="103106" x="8405813" y="5486400"/>
          <p14:tracePt t="103120" x="8443913" y="5372100"/>
          <p14:tracePt t="103138" x="8501063" y="5259388"/>
          <p14:tracePt t="103142" x="8510588" y="5240338"/>
          <p14:tracePt t="103148" x="8539163" y="5192713"/>
          <p14:tracePt t="103155" x="8548688" y="5164138"/>
          <p14:tracePt t="103173" x="8613775" y="5108575"/>
          <p14:tracePt t="103187" x="8689975" y="4994275"/>
          <p14:tracePt t="103206" x="8756650" y="4843463"/>
          <p14:tracePt t="103208" x="8785225" y="4757738"/>
          <p14:tracePt t="103223" x="8804275" y="4673600"/>
          <p14:tracePt t="103227" x="8821738" y="4645025"/>
          <p14:tracePt t="103242" x="8821738" y="4606925"/>
          <p14:tracePt t="103255" x="8821738" y="4559300"/>
          <p14:tracePt t="103258" x="8821738" y="4540250"/>
          <p14:tracePt t="103275" x="8821738" y="4483100"/>
          <p14:tracePt t="103288" x="8821738" y="4427538"/>
          <p14:tracePt t="103305" x="8821738" y="4313238"/>
          <p14:tracePt t="103310" x="8821738" y="4237038"/>
          <p14:tracePt t="103321" x="8821738" y="4191000"/>
          <p14:tracePt t="103324" x="8821738" y="4133850"/>
          <p14:tracePt t="103339" x="8821738" y="4086225"/>
          <p14:tracePt t="103355" x="8821738" y="4029075"/>
          <p14:tracePt t="103372" x="8821738" y="4000500"/>
          <p14:tracePt t="103376" x="8821738" y="3992563"/>
          <p14:tracePt t="103824" x="8821738" y="3983038"/>
          <p14:tracePt t="103831" x="8821738" y="3963988"/>
          <p14:tracePt t="103838" x="8821738" y="3925888"/>
          <p14:tracePt t="103855" x="8850313" y="3830638"/>
          <p14:tracePt t="103871" x="8869363" y="3717925"/>
          <p14:tracePt t="103875" x="8878888" y="3660775"/>
          <p14:tracePt t="103888" x="8897938" y="3594100"/>
          <p14:tracePt t="103891" x="8907463" y="3556000"/>
          <p14:tracePt t="103905" x="8916988" y="3481388"/>
          <p14:tracePt t="103920" x="8916988" y="3367088"/>
          <p14:tracePt t="103937" x="8945563" y="3111500"/>
          <p14:tracePt t="103940" x="8964613" y="3017838"/>
          <p14:tracePt t="103954" x="8964613" y="2922588"/>
          <p14:tracePt t="103957" x="8964613" y="2847975"/>
          <p14:tracePt t="103974" x="8964613" y="2762250"/>
          <p14:tracePt t="103988" x="8955088" y="2592388"/>
          <p14:tracePt t="104005" x="8955088" y="2384425"/>
          <p14:tracePt t="104010" x="8955088" y="2308225"/>
          <p14:tracePt t="104014" x="8955088" y="2260600"/>
          <p14:tracePt t="104022" x="8955088" y="2203450"/>
          <p14:tracePt t="104039" x="8955088" y="2174875"/>
          <p14:tracePt t="104054" x="8955088" y="2138363"/>
          <p14:tracePt t="104058" x="8955088" y="2119313"/>
          <p14:tracePt t="104075" x="8955088" y="2090738"/>
          <p14:tracePt t="104089" x="8955088" y="2071688"/>
          <p14:tracePt t="104104" x="8955088" y="2043113"/>
          <p14:tracePt t="104120" x="8955088" y="1985963"/>
          <p14:tracePt t="104137" x="8955088" y="1939925"/>
          <p14:tracePt t="104140" x="8955088" y="1901825"/>
          <p14:tracePt t="104154" x="8955088" y="1825625"/>
          <p14:tracePt t="104171" x="8936038" y="1768475"/>
          <p14:tracePt t="104188" x="8916988" y="1703388"/>
          <p14:tracePt t="104206" x="8897938" y="1655763"/>
          <p14:tracePt t="104222" x="8878888" y="1627188"/>
          <p14:tracePt t="104238" x="8869363" y="1608138"/>
          <p14:tracePt t="104254" x="8859838" y="1579563"/>
          <p14:tracePt t="104257" x="8850313" y="1560513"/>
          <p14:tracePt t="104271" x="8850313" y="1512888"/>
          <p14:tracePt t="104277" x="8850313" y="1493838"/>
          <p14:tracePt t="104290" x="8850313" y="1476375"/>
          <p14:tracePt t="104295" x="8850313" y="1447800"/>
          <p14:tracePt t="104304" x="8850313" y="1419225"/>
          <p14:tracePt t="104308" x="8850313" y="1400175"/>
          <p14:tracePt t="104322" x="8850313" y="1381125"/>
          <p14:tracePt t="104326" x="8850313" y="1362075"/>
          <p14:tracePt t="104341" x="8850313" y="1314450"/>
          <p14:tracePt t="104355" x="8850313" y="1276350"/>
          <p14:tracePt t="104371" x="8850313" y="1249363"/>
          <p14:tracePt t="104375" x="8850313" y="1239838"/>
          <p14:tracePt t="104390" x="8850313" y="1211263"/>
          <p14:tracePt t="104404" x="8850313" y="1182688"/>
          <p14:tracePt t="104421" x="8850313" y="1154113"/>
          <p14:tracePt t="104437" x="8850313" y="1106488"/>
          <p14:tracePt t="104441" x="8850313" y="1087438"/>
          <p14:tracePt t="104456" x="8850313" y="1012825"/>
          <p14:tracePt t="104472" x="8850313" y="955675"/>
          <p14:tracePt t="104488" x="8850313" y="908050"/>
          <p14:tracePt t="104503" x="8850313" y="869950"/>
          <p14:tracePt t="104522" x="8850313" y="831850"/>
          <p14:tracePt t="104538" x="8850313" y="812800"/>
          <p14:tracePt t="104555" x="8850313" y="795338"/>
          <p14:tracePt t="104561" x="8850313" y="785813"/>
          <p14:tracePt t="104565" x="8850313" y="776288"/>
          <p14:tracePt t="104574" x="8850313" y="766763"/>
          <p14:tracePt t="104589" x="8850313" y="757238"/>
          <p14:tracePt t="104605" x="8850313" y="747713"/>
          <p14:tracePt t="104622" x="8850313" y="738188"/>
          <p14:tracePt t="104639" x="8850313" y="719138"/>
          <p14:tracePt t="104654" x="8850313" y="709613"/>
        </p14:tracePtLst>
      </p14:laserTrace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C9C22-9136-F08D-2C09-C5AC22555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Choosing a platform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A8171-E1A7-0EC4-9D2B-14970DE36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8"/>
            <a:ext cx="8427720" cy="5600972"/>
          </a:xfrm>
        </p:spPr>
        <p:txBody>
          <a:bodyPr/>
          <a:lstStyle/>
          <a:p>
            <a:r>
              <a:rPr lang="en-US" dirty="0"/>
              <a:t>What influences the choice of platform for remote sensing?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 higher the resolution, the lower the sensor platform</a:t>
            </a:r>
          </a:p>
          <a:p>
            <a:r>
              <a:rPr lang="en-US" dirty="0"/>
              <a:t>Broad spectrum visible light is good for standard imaging, but different spectral bands are used for specialized purposes</a:t>
            </a:r>
          </a:p>
          <a:p>
            <a:r>
              <a:rPr lang="en-US" dirty="0"/>
              <a:t>LiDAR provides good accuracy for landforms</a:t>
            </a:r>
          </a:p>
          <a:p>
            <a:r>
              <a:rPr lang="en-US" dirty="0"/>
              <a:t>Commercial/Open Source data may be available and suitable</a:t>
            </a:r>
          </a:p>
          <a:p>
            <a:r>
              <a:rPr lang="en-US" dirty="0"/>
              <a:t>Satellites pass overhead on a fixed schedule; if immediacy is needed they may not be available</a:t>
            </a:r>
          </a:p>
          <a:p>
            <a:r>
              <a:rPr lang="en-US" dirty="0"/>
              <a:t>Aircraft give good immediacy and repeatability in friendly areas</a:t>
            </a:r>
          </a:p>
          <a:p>
            <a:r>
              <a:rPr lang="en-US" dirty="0"/>
              <a:t>Drones are cheap but have limited range</a:t>
            </a:r>
          </a:p>
          <a:p>
            <a:r>
              <a:rPr lang="en-US" dirty="0"/>
              <a:t>Long endurance/repeated observations generally need height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3E9B0B-E784-47C5-B70B-6CF51E77E2F5}"/>
              </a:ext>
            </a:extLst>
          </p:cNvPr>
          <p:cNvSpPr txBox="1">
            <a:spLocks/>
          </p:cNvSpPr>
          <p:nvPr/>
        </p:nvSpPr>
        <p:spPr>
          <a:xfrm>
            <a:off x="537210" y="1546588"/>
            <a:ext cx="8337223" cy="933722"/>
          </a:xfrm>
          <a:prstGeom prst="rect">
            <a:avLst/>
          </a:prstGeom>
        </p:spPr>
        <p:txBody>
          <a:bodyPr vert="horz" lIns="91440" tIns="45720" rIns="91440" bIns="45720" numCol="2" rtlCol="0" anchor="t" anchorCtr="0">
            <a:normAutofit fontScale="850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1900" dirty="0"/>
              <a:t>Resolution</a:t>
            </a:r>
          </a:p>
          <a:p>
            <a:pPr lvl="1"/>
            <a:r>
              <a:rPr lang="en-US" sz="1900" dirty="0"/>
              <a:t>Waveband</a:t>
            </a:r>
          </a:p>
          <a:p>
            <a:pPr lvl="1"/>
            <a:r>
              <a:rPr lang="en-US" sz="1900" dirty="0"/>
              <a:t>Cost</a:t>
            </a:r>
          </a:p>
          <a:p>
            <a:pPr lvl="1"/>
            <a:r>
              <a:rPr lang="en-US" sz="1900" dirty="0"/>
              <a:t>Immediacy</a:t>
            </a:r>
          </a:p>
          <a:p>
            <a:pPr lvl="1"/>
            <a:r>
              <a:rPr lang="en-US" sz="1900" dirty="0"/>
              <a:t>Repeatability</a:t>
            </a:r>
          </a:p>
          <a:p>
            <a:pPr lvl="1"/>
            <a:r>
              <a:rPr lang="en-US" sz="1900" dirty="0"/>
              <a:t>Local conditions</a:t>
            </a:r>
          </a:p>
        </p:txBody>
      </p:sp>
    </p:spTree>
    <p:extLst>
      <p:ext uri="{BB962C8B-B14F-4D97-AF65-F5344CB8AC3E}">
        <p14:creationId xmlns:p14="http://schemas.microsoft.com/office/powerpoint/2010/main" val="151014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494"/>
    </mc:Choice>
    <mc:Fallback xmlns="">
      <p:transition spd="slow" advTm="391494"/>
    </mc:Fallback>
  </mc:AlternateContent>
  <p:extLst>
    <p:ext uri="{3A86A75C-4F4B-4683-9AE1-C65F6400EC91}">
      <p14:laserTraceLst xmlns:p14="http://schemas.microsoft.com/office/powerpoint/2010/main">
        <p14:tracePtLst>
          <p14:tracePt t="18298" x="8859838" y="700088"/>
          <p14:tracePt t="18305" x="8878888" y="690563"/>
          <p14:tracePt t="18312" x="8907463" y="690563"/>
          <p14:tracePt t="18323" x="8945563" y="681038"/>
          <p14:tracePt t="18339" x="8993188" y="652463"/>
          <p14:tracePt t="18343" x="9021763" y="642938"/>
          <p14:tracePt t="27033" x="8207375" y="1684338"/>
          <p14:tracePt t="27046" x="7688263" y="2109788"/>
          <p14:tracePt t="27053" x="7196138" y="2393950"/>
          <p14:tracePt t="27059" x="6873875" y="2638425"/>
          <p14:tracePt t="27069" x="6600825" y="2857500"/>
          <p14:tracePt t="27078" x="6211888" y="3121025"/>
          <p14:tracePt t="27083" x="5730875" y="3319463"/>
          <p14:tracePt t="27089" x="5578475" y="3386138"/>
          <p14:tracePt t="27106" x="4851400" y="3641725"/>
          <p14:tracePt t="27110" x="4567238" y="3765550"/>
          <p14:tracePt t="27125" x="4027488" y="3983038"/>
          <p14:tracePt t="27141" x="3451225" y="4133850"/>
          <p14:tracePt t="27157" x="2922588" y="4143375"/>
          <p14:tracePt t="27162" x="2571750" y="4143375"/>
          <p14:tracePt t="27173" x="2420938" y="4114800"/>
          <p14:tracePt t="27178" x="2174875" y="4038600"/>
          <p14:tracePt t="27190" x="1608138" y="3925888"/>
          <p14:tracePt t="27209" x="1333500" y="3821113"/>
          <p14:tracePt t="27224" x="1020763" y="3727450"/>
          <p14:tracePt t="27228" x="869950" y="3708400"/>
          <p14:tracePt t="27240" x="774700" y="3698875"/>
          <p14:tracePt t="27243" x="690563" y="3679825"/>
          <p14:tracePt t="27259" x="566738" y="3632200"/>
          <p14:tracePt t="27275" x="377825" y="3546475"/>
          <p14:tracePt t="27290" x="131763" y="3405188"/>
          <p14:tracePt t="27294" x="47625" y="3348038"/>
          <p14:tracePt t="27642" x="141288" y="1541463"/>
          <p14:tracePt t="27646" x="198438" y="1541463"/>
          <p14:tracePt t="27656" x="236538" y="1541463"/>
          <p14:tracePt t="27660" x="293688" y="1541463"/>
          <p14:tracePt t="27672" x="358775" y="1541463"/>
          <p14:tracePt t="27676" x="415925" y="1541463"/>
          <p14:tracePt t="27690" x="539750" y="1570038"/>
          <p14:tracePt t="27707" x="614363" y="1589088"/>
          <p14:tracePt t="27712" x="652463" y="1598613"/>
          <p14:tracePt t="27726" x="700088" y="1617663"/>
          <p14:tracePt t="27729" x="757238" y="1655763"/>
          <p14:tracePt t="27732" x="812800" y="1674813"/>
          <p14:tracePt t="27746" x="879475" y="1684338"/>
          <p14:tracePt t="27751" x="1011238" y="1712913"/>
          <p14:tracePt t="27758" x="1266825" y="1712913"/>
          <p14:tracePt t="27774" x="1589088" y="1712913"/>
          <p14:tracePt t="27791" x="1852613" y="1712913"/>
          <p14:tracePt t="27796" x="1966913" y="1693863"/>
          <p14:tracePt t="27798" x="2089150" y="1674813"/>
          <p14:tracePt t="27807" x="2146300" y="1674813"/>
          <p14:tracePt t="27823" x="2222500" y="1674813"/>
          <p14:tracePt t="27840" x="2260600" y="1674813"/>
          <p14:tracePt t="27859" x="2270125" y="1674813"/>
          <p14:tracePt t="27918" x="2270125" y="1684338"/>
          <p14:tracePt t="27925" x="2270125" y="1693863"/>
          <p14:tracePt t="27941" x="2270125" y="1712913"/>
          <p14:tracePt t="27957" x="2251075" y="1720850"/>
          <p14:tracePt t="27973" x="2203450" y="1749425"/>
          <p14:tracePt t="27992" x="2089150" y="1749425"/>
          <p14:tracePt t="28007" x="2014538" y="1749425"/>
          <p14:tracePt t="28014" x="1976438" y="1749425"/>
          <p14:tracePt t="28026" x="1919288" y="1749425"/>
          <p14:tracePt t="28029" x="1852613" y="1749425"/>
          <p14:tracePt t="28040" x="1739900" y="1758950"/>
          <p14:tracePt t="28043" x="1627188" y="1758950"/>
          <p14:tracePt t="28056" x="1465263" y="1787525"/>
          <p14:tracePt t="28073" x="1333500" y="1797050"/>
          <p14:tracePt t="28090" x="1228725" y="1806575"/>
          <p14:tracePt t="28095" x="1173163" y="1806575"/>
          <p14:tracePt t="28106" x="1087438" y="1806575"/>
          <p14:tracePt t="28108" x="1030288" y="1806575"/>
          <p14:tracePt t="28126" x="936625" y="1806575"/>
          <p14:tracePt t="28140" x="860425" y="1806575"/>
          <p14:tracePt t="28156" x="784225" y="1806575"/>
          <p14:tracePt t="28159" x="765175" y="1806575"/>
          <p14:tracePt t="28176" x="728663" y="1806575"/>
          <p14:tracePt t="28189" x="719138" y="1806575"/>
          <p14:tracePt t="28207" x="690563" y="1806575"/>
          <p14:tracePt t="28224" x="671513" y="1806575"/>
          <p14:tracePt t="28240" x="661988" y="1806575"/>
          <p14:tracePt t="28257" x="652463" y="1797050"/>
          <p14:tracePt t="28274" x="652463" y="1787525"/>
          <p14:tracePt t="28314" x="642938" y="1787525"/>
          <p14:tracePt t="28326" x="633413" y="1787525"/>
          <p14:tracePt t="28329" x="614363" y="1787525"/>
          <p14:tracePt t="28335" x="604838" y="1787525"/>
          <p14:tracePt t="28352" x="595313" y="1787525"/>
          <p14:tracePt t="28359" x="585788" y="1787525"/>
          <p14:tracePt t="28374" x="566738" y="1787525"/>
          <p14:tracePt t="28390" x="557213" y="1787525"/>
          <p14:tracePt t="28394" x="539750" y="1787525"/>
          <p14:tracePt t="28406" x="530225" y="1787525"/>
          <p14:tracePt t="28424" x="501650" y="1787525"/>
          <p14:tracePt t="28439" x="492125" y="1787525"/>
          <p14:tracePt t="28456" x="473075" y="1787525"/>
          <p14:tracePt t="28460" x="454025" y="1787525"/>
          <p14:tracePt t="28472" x="444500" y="1787525"/>
          <p14:tracePt t="28476" x="434975" y="1787525"/>
          <p14:tracePt t="28501" x="425450" y="1787525"/>
          <p14:tracePt t="29291" x="425450" y="1778000"/>
          <p14:tracePt t="29298" x="415925" y="1768475"/>
          <p14:tracePt t="29314" x="406400" y="1758950"/>
          <p14:tracePt t="29329" x="406400" y="1749425"/>
          <p14:tracePt t="29342" x="406400" y="1730375"/>
          <p14:tracePt t="29359" x="396875" y="1703388"/>
          <p14:tracePt t="29373" x="396875" y="1693863"/>
          <p14:tracePt t="29390" x="396875" y="1674813"/>
          <p14:tracePt t="29408" x="387350" y="1665288"/>
          <p14:tracePt t="29424" x="387350" y="1646238"/>
          <p14:tracePt t="29440" x="387350" y="1636713"/>
          <p14:tracePt t="29460" x="387350" y="1627188"/>
          <p14:tracePt t="29474" x="387350" y="1617663"/>
          <p14:tracePt t="29491" x="387350" y="1598613"/>
          <p14:tracePt t="29506" x="396875" y="1589088"/>
          <p14:tracePt t="29510" x="406400" y="1579563"/>
          <p14:tracePt t="29523" x="415925" y="1579563"/>
          <p14:tracePt t="29542" x="434975" y="1579563"/>
          <p14:tracePt t="29556" x="454025" y="1579563"/>
          <p14:tracePt t="29573" x="473075" y="1579563"/>
          <p14:tracePt t="29705" x="473075" y="1589088"/>
          <p14:tracePt t="29766" x="473075" y="1598613"/>
          <p14:tracePt t="30591" x="520700" y="1598613"/>
          <p14:tracePt t="30599" x="576263" y="1608138"/>
          <p14:tracePt t="30607" x="623888" y="1608138"/>
          <p14:tracePt t="30613" x="661988" y="1608138"/>
          <p14:tracePt t="30619" x="719138" y="1608138"/>
          <p14:tracePt t="30632" x="765175" y="1617663"/>
          <p14:tracePt t="30642" x="955675" y="1636713"/>
          <p14:tracePt t="30658" x="1116013" y="1636713"/>
          <p14:tracePt t="30673" x="1200150" y="1655763"/>
          <p14:tracePt t="30677" x="1228725" y="1655763"/>
          <p14:tracePt t="30689" x="1247775" y="1655763"/>
          <p14:tracePt t="30693" x="1266825" y="1655763"/>
          <p14:tracePt t="30707" x="1304925" y="1665288"/>
          <p14:tracePt t="30723" x="1323975" y="1674813"/>
          <p14:tracePt t="30740" x="1333500" y="1684338"/>
          <p14:tracePt t="30756" x="1352550" y="1703388"/>
          <p14:tracePt t="30761" x="1362075" y="1712913"/>
          <p14:tracePt t="30775" x="1371600" y="1720850"/>
          <p14:tracePt t="30803" x="1400175" y="1730375"/>
          <p14:tracePt t="30812" x="1409700" y="1730375"/>
          <p14:tracePt t="30935" x="1400175" y="1730375"/>
          <p14:tracePt t="30943" x="1381125" y="1730375"/>
          <p14:tracePt t="30969" x="1154113" y="1646238"/>
          <p14:tracePt t="30978" x="1001713" y="1617663"/>
          <p14:tracePt t="30988" x="822325" y="1589088"/>
          <p14:tracePt t="30998" x="738188" y="1579563"/>
          <p14:tracePt t="31006" x="661988" y="1579563"/>
          <p14:tracePt t="31010" x="585788" y="1579563"/>
          <p14:tracePt t="31026" x="482600" y="1579563"/>
          <p14:tracePt t="31043" x="415925" y="1579563"/>
          <p14:tracePt t="31045" x="406400" y="1579563"/>
          <p14:tracePt t="31056" x="396875" y="1579563"/>
          <p14:tracePt t="31060" x="387350" y="1579563"/>
          <p14:tracePt t="31077" x="368300" y="1579563"/>
          <p14:tracePt t="31090" x="349250" y="1579563"/>
          <p14:tracePt t="31171" x="368300" y="1579563"/>
          <p14:tracePt t="31178" x="387350" y="1570038"/>
          <p14:tracePt t="31197" x="492125" y="1560513"/>
          <p14:tracePt t="31206" x="520700" y="1560513"/>
          <p14:tracePt t="31214" x="576263" y="1550988"/>
          <p14:tracePt t="31218" x="633413" y="1550988"/>
          <p14:tracePt t="31226" x="738188" y="1550988"/>
          <p14:tracePt t="31241" x="927100" y="1550988"/>
          <p14:tracePt t="31249" x="1020763" y="1550988"/>
          <p14:tracePt t="31252" x="1077913" y="1550988"/>
          <p14:tracePt t="31258" x="1135063" y="1550988"/>
          <p14:tracePt t="31274" x="1238250" y="1550988"/>
          <p14:tracePt t="31280" x="1276350" y="1550988"/>
          <p14:tracePt t="31290" x="1333500" y="1550988"/>
          <p14:tracePt t="31309" x="1474788" y="1550988"/>
          <p14:tracePt t="31312" x="1531938" y="1550988"/>
          <p14:tracePt t="31317" x="1608138" y="1550988"/>
          <p14:tracePt t="31326" x="1663700" y="1550988"/>
          <p14:tracePt t="31343" x="1758950" y="1550988"/>
          <p14:tracePt t="31357" x="1816100" y="1550988"/>
          <p14:tracePt t="31374" x="1852613" y="1550988"/>
          <p14:tracePt t="31377" x="1871663" y="1550988"/>
          <p14:tracePt t="31392" x="1919288" y="1550988"/>
          <p14:tracePt t="31406" x="1957388" y="1550988"/>
          <p14:tracePt t="31424" x="2014538" y="1560513"/>
          <p14:tracePt t="31442" x="2070100" y="1570038"/>
          <p14:tracePt t="31457" x="2136775" y="1570038"/>
          <p14:tracePt t="31474" x="2222500" y="1570038"/>
          <p14:tracePt t="31478" x="2251075" y="1570038"/>
          <p14:tracePt t="31491" x="2279650" y="1570038"/>
          <p14:tracePt t="31496" x="2306638" y="1570038"/>
          <p14:tracePt t="31501" x="2325688" y="1570038"/>
          <p14:tracePt t="31509" x="2344738" y="1570038"/>
          <p14:tracePt t="31525" x="2373313" y="1570038"/>
          <p14:tracePt t="31530" x="2382838" y="1570038"/>
          <p14:tracePt t="31540" x="2411413" y="1579563"/>
          <p14:tracePt t="31559" x="2478088" y="1608138"/>
          <p14:tracePt t="31577" x="2581275" y="1627188"/>
          <p14:tracePt t="31581" x="2676525" y="1646238"/>
          <p14:tracePt t="31590" x="2741613" y="1684338"/>
          <p14:tracePt t="31607" x="2836863" y="1720850"/>
          <p14:tracePt t="31612" x="2894013" y="1739900"/>
          <p14:tracePt t="31626" x="2959100" y="1787525"/>
          <p14:tracePt t="31642" x="3016250" y="1806575"/>
          <p14:tracePt t="31656" x="3054350" y="1825625"/>
          <p14:tracePt t="31674" x="3063875" y="1844675"/>
          <p14:tracePt t="31692" x="3101975" y="1854200"/>
          <p14:tracePt t="31707" x="3121025" y="1854200"/>
          <p14:tracePt t="31724" x="3140075" y="1854200"/>
          <p14:tracePt t="31729" x="3149600" y="1854200"/>
          <p14:tracePt t="31741" x="3176588" y="1854200"/>
          <p14:tracePt t="31746" x="3186113" y="1854200"/>
          <p14:tracePt t="31750" x="3195638" y="1854200"/>
          <p14:tracePt t="31757" x="3205163" y="1854200"/>
          <p14:tracePt t="31772" x="3214688" y="1854200"/>
          <p14:tracePt t="31790" x="3224213" y="1854200"/>
          <p14:tracePt t="31810" x="3233738" y="1854200"/>
          <p14:tracePt t="31839" x="3233738" y="1844675"/>
          <p14:tracePt t="31846" x="3233738" y="1835150"/>
          <p14:tracePt t="31857" x="3233738" y="1825625"/>
          <p14:tracePt t="31861" x="3233738" y="1816100"/>
          <p14:tracePt t="31875" x="3224213" y="1768475"/>
          <p14:tracePt t="31890" x="3195638" y="1739900"/>
          <p14:tracePt t="31907" x="3149600" y="1720850"/>
          <p14:tracePt t="31911" x="3130550" y="1712913"/>
          <p14:tracePt t="31922" x="3101975" y="1703388"/>
          <p14:tracePt t="31926" x="3082925" y="1684338"/>
          <p14:tracePt t="31942" x="3035300" y="1674813"/>
          <p14:tracePt t="31957" x="3006725" y="1674813"/>
          <p14:tracePt t="31973" x="2987675" y="1674813"/>
          <p14:tracePt t="31977" x="2978150" y="1674813"/>
          <p14:tracePt t="31993" x="2932113" y="1674813"/>
          <p14:tracePt t="32009" x="2903538" y="1665288"/>
          <p14:tracePt t="32015" x="2884488" y="1665288"/>
          <p14:tracePt t="32022" x="2855913" y="1655763"/>
          <p14:tracePt t="32041" x="2808288" y="1636713"/>
          <p14:tracePt t="32047" x="2789238" y="1636713"/>
          <p14:tracePt t="32050" x="2741613" y="1636713"/>
          <p14:tracePt t="32060" x="2714625" y="1636713"/>
          <p14:tracePt t="32077" x="2667000" y="1627188"/>
          <p14:tracePt t="32089" x="2628900" y="1627188"/>
          <p14:tracePt t="32106" x="2590800" y="1627188"/>
          <p14:tracePt t="32110" x="2581275" y="1627188"/>
          <p14:tracePt t="32132" x="2552700" y="1627188"/>
          <p14:tracePt t="32136" x="2543175" y="1627188"/>
          <p14:tracePt t="32142" x="2533650" y="1627188"/>
          <p14:tracePt t="32156" x="2514600" y="1627188"/>
          <p14:tracePt t="32174" x="2505075" y="1627188"/>
          <p14:tracePt t="32191" x="2459038" y="1627188"/>
          <p14:tracePt t="32206" x="2420938" y="1627188"/>
          <p14:tracePt t="32223" x="2363788" y="1636713"/>
          <p14:tracePt t="32228" x="2316163" y="1646238"/>
          <p14:tracePt t="32238" x="2241550" y="1655763"/>
          <p14:tracePt t="32242" x="2174875" y="1684338"/>
          <p14:tracePt t="32258" x="2024063" y="1749425"/>
          <p14:tracePt t="32274" x="1787525" y="1806575"/>
          <p14:tracePt t="32278" x="1635125" y="1854200"/>
          <p14:tracePt t="32290" x="1465263" y="1873250"/>
          <p14:tracePt t="32308" x="1154113" y="1901825"/>
          <p14:tracePt t="32314" x="1020763" y="1901825"/>
          <p14:tracePt t="32323" x="908050" y="1901825"/>
          <p14:tracePt t="32340" x="681038" y="1892300"/>
          <p14:tracePt t="32357" x="557213" y="1882775"/>
          <p14:tracePt t="32375" x="425450" y="1835150"/>
          <p14:tracePt t="32389" x="339725" y="1816100"/>
          <p14:tracePt t="32408" x="246063" y="1797050"/>
          <p14:tracePt t="32412" x="198438" y="1787525"/>
          <p14:tracePt t="32423" x="169863" y="1768475"/>
          <p14:tracePt t="32426" x="141288" y="1768475"/>
          <p14:tracePt t="32440" x="104775" y="1768475"/>
          <p14:tracePt t="32459" x="66675" y="1768475"/>
          <p14:tracePt t="32474" x="47625" y="1768475"/>
          <p14:tracePt t="32491" x="19050" y="1739900"/>
          <p14:tracePt t="32507" x="0" y="1739900"/>
          <p14:tracePt t="32677" x="207963" y="1617663"/>
          <p14:tracePt t="32688" x="265113" y="1608138"/>
          <p14:tracePt t="32695" x="303213" y="1608138"/>
          <p14:tracePt t="32709" x="349250" y="1608138"/>
          <p14:tracePt t="32718" x="377825" y="1608138"/>
          <p14:tracePt t="32723" x="406400" y="1608138"/>
          <p14:tracePt t="32727" x="444500" y="1608138"/>
          <p14:tracePt t="32736" x="482600" y="1617663"/>
          <p14:tracePt t="32743" x="511175" y="1617663"/>
          <p14:tracePt t="32756" x="547688" y="1636713"/>
          <p14:tracePt t="32773" x="604838" y="1655763"/>
          <p14:tracePt t="32789" x="642938" y="1684338"/>
          <p14:tracePt t="32793" x="671513" y="1693863"/>
          <p14:tracePt t="32806" x="709613" y="1712913"/>
          <p14:tracePt t="32825" x="784225" y="1720850"/>
          <p14:tracePt t="32830" x="812800" y="1720850"/>
          <p14:tracePt t="32840" x="841375" y="1720850"/>
          <p14:tracePt t="32846" x="889000" y="1720850"/>
          <p14:tracePt t="32850" x="917575" y="1720850"/>
          <p14:tracePt t="32860" x="946150" y="1720850"/>
          <p14:tracePt t="32875" x="1020763" y="1712913"/>
          <p14:tracePt t="32890" x="1087438" y="1684338"/>
          <p14:tracePt t="32907" x="1144588" y="1665288"/>
          <p14:tracePt t="32911" x="1163638" y="1665288"/>
          <p14:tracePt t="32924" x="1200150" y="1665288"/>
          <p14:tracePt t="32940" x="1209675" y="1665288"/>
          <p14:tracePt t="33012" x="1192213" y="1674813"/>
          <p14:tracePt t="33019" x="1192213" y="1684338"/>
          <p14:tracePt t="33026" x="1173163" y="1693863"/>
          <p14:tracePt t="33040" x="1135063" y="1703388"/>
          <p14:tracePt t="33045" x="1096963" y="1703388"/>
          <p14:tracePt t="33059" x="1049338" y="1703388"/>
          <p14:tracePt t="33075" x="982663" y="1703388"/>
          <p14:tracePt t="33090" x="946150" y="1703388"/>
          <p14:tracePt t="33095" x="936625" y="1703388"/>
          <p14:tracePt t="33099" x="917575" y="1703388"/>
          <p14:tracePt t="33108" x="898525" y="1703388"/>
          <p14:tracePt t="33123" x="879475" y="1703388"/>
          <p14:tracePt t="33139" x="860425" y="1703388"/>
          <p14:tracePt t="33155" x="850900" y="1703388"/>
          <p14:tracePt t="33161" x="841375" y="1703388"/>
          <p14:tracePt t="33183" x="812800" y="1703388"/>
          <p14:tracePt t="33240" x="831850" y="1703388"/>
          <p14:tracePt t="33248" x="869950" y="1703388"/>
          <p14:tracePt t="33257" x="898525" y="1703388"/>
          <p14:tracePt t="33262" x="955675" y="1703388"/>
          <p14:tracePt t="33272" x="1011238" y="1703388"/>
          <p14:tracePt t="33276" x="1106488" y="1703388"/>
          <p14:tracePt t="33291" x="1304925" y="1730375"/>
          <p14:tracePt t="33309" x="1503363" y="1768475"/>
          <p14:tracePt t="33323" x="1608138" y="1787525"/>
          <p14:tracePt t="33340" x="1720850" y="1797050"/>
          <p14:tracePt t="33344" x="1797050" y="1797050"/>
          <p14:tracePt t="33358" x="1985963" y="1797050"/>
          <p14:tracePt t="33374" x="2136775" y="1797050"/>
          <p14:tracePt t="33392" x="2222500" y="1797050"/>
          <p14:tracePt t="33409" x="2306638" y="1797050"/>
          <p14:tracePt t="33424" x="2354263" y="1797050"/>
          <p14:tracePt t="33441" x="2401888" y="1797050"/>
          <p14:tracePt t="33457" x="2487613" y="1797050"/>
          <p14:tracePt t="33461" x="2524125" y="1787525"/>
          <p14:tracePt t="33473" x="2581275" y="1758950"/>
          <p14:tracePt t="33492" x="2695575" y="1739900"/>
          <p14:tracePt t="33506" x="2732088" y="1730375"/>
          <p14:tracePt t="33523" x="2789238" y="1712913"/>
          <p14:tracePt t="33526" x="2808288" y="1703388"/>
          <p14:tracePt t="33542" x="2846388" y="1703388"/>
          <p14:tracePt t="33558" x="2874963" y="1703388"/>
          <p14:tracePt t="33580" x="2903538" y="1703388"/>
          <p14:tracePt t="33584" x="2913063" y="1703388"/>
          <p14:tracePt t="33592" x="2932113" y="1703388"/>
          <p14:tracePt t="33609" x="2968625" y="1703388"/>
          <p14:tracePt t="33623" x="2978150" y="1703388"/>
          <p14:tracePt t="33639" x="3006725" y="1703388"/>
          <p14:tracePt t="33643" x="3035300" y="1703388"/>
          <p14:tracePt t="33656" x="3054350" y="1703388"/>
          <p14:tracePt t="33661" x="3073400" y="1703388"/>
          <p14:tracePt t="33674" x="3101975" y="1703388"/>
          <p14:tracePt t="33690" x="3140075" y="1703388"/>
          <p14:tracePt t="33708" x="3157538" y="1703388"/>
          <p14:tracePt t="33712" x="3167063" y="1703388"/>
          <p14:tracePt t="33725" x="3176588" y="1703388"/>
          <p14:tracePt t="33741" x="3186113" y="1703388"/>
          <p14:tracePt t="33757" x="3214688" y="1703388"/>
          <p14:tracePt t="33773" x="3233738" y="1703388"/>
          <p14:tracePt t="33778" x="3243263" y="1703388"/>
          <p14:tracePt t="33791" x="3252788" y="1703388"/>
          <p14:tracePt t="33807" x="3271838" y="1693863"/>
          <p14:tracePt t="33823" x="3300413" y="1684338"/>
          <p14:tracePt t="33840" x="3319463" y="1684338"/>
          <p14:tracePt t="33856" x="3328988" y="1684338"/>
          <p14:tracePt t="33967" x="3319463" y="1684338"/>
          <p14:tracePt t="33976" x="3309938" y="1684338"/>
          <p14:tracePt t="33990" x="3262313" y="1684338"/>
          <p14:tracePt t="34007" x="3224213" y="1674813"/>
          <p14:tracePt t="34011" x="3205163" y="1674813"/>
          <p14:tracePt t="34024" x="3176588" y="1674813"/>
          <p14:tracePt t="34027" x="3167063" y="1674813"/>
          <p14:tracePt t="34045" x="3149600" y="1674813"/>
          <p14:tracePt t="34060" x="3140075" y="1674813"/>
          <p14:tracePt t="34076" x="3121025" y="1674813"/>
          <p14:tracePt t="34108" x="3101975" y="1674813"/>
          <p14:tracePt t="34200" x="3092450" y="1674813"/>
          <p14:tracePt t="34212" x="3082925" y="1674813"/>
          <p14:tracePt t="34223" x="3063875" y="1674813"/>
          <p14:tracePt t="36134" x="3054350" y="1674813"/>
          <p14:tracePt t="37377" x="3092450" y="1665288"/>
          <p14:tracePt t="37393" x="3309938" y="1636713"/>
          <p14:tracePt t="37402" x="3384550" y="1636713"/>
          <p14:tracePt t="37406" x="3479800" y="1636713"/>
          <p14:tracePt t="37415" x="3575050" y="1636713"/>
          <p14:tracePt t="37423" x="3668713" y="1636713"/>
          <p14:tracePt t="37440" x="4151313" y="1684338"/>
          <p14:tracePt t="37457" x="4416425" y="1749425"/>
          <p14:tracePt t="37473" x="4784725" y="1797050"/>
          <p14:tracePt t="37477" x="4916488" y="1844675"/>
          <p14:tracePt t="37489" x="5030788" y="1854200"/>
          <p14:tracePt t="37494" x="5153025" y="1873250"/>
          <p14:tracePt t="37510" x="5532438" y="1920875"/>
          <p14:tracePt t="37525" x="5834063" y="1947863"/>
          <p14:tracePt t="37541" x="6137275" y="2005013"/>
          <p14:tracePt t="37545" x="6316663" y="2043113"/>
          <p14:tracePt t="37560" x="6581775" y="2071688"/>
          <p14:tracePt t="37572" x="6761163" y="2100263"/>
          <p14:tracePt t="37590" x="6950075" y="2128838"/>
          <p14:tracePt t="37606" x="7110413" y="2128838"/>
          <p14:tracePt t="37609" x="7148513" y="2128838"/>
          <p14:tracePt t="37624" x="7234238" y="2128838"/>
          <p14:tracePt t="37632" x="7272338" y="2128838"/>
          <p14:tracePt t="37638" x="7281863" y="2128838"/>
          <p14:tracePt t="37657" x="7337425" y="2128838"/>
          <p14:tracePt t="37661" x="7346950" y="2128838"/>
          <p14:tracePt t="37667" x="7366000" y="2128838"/>
          <p14:tracePt t="37675" x="7413625" y="2128838"/>
          <p14:tracePt t="37690" x="7499350" y="2128838"/>
          <p14:tracePt t="37706" x="7593013" y="2128838"/>
          <p14:tracePt t="37722" x="7669213" y="2128838"/>
          <p14:tracePt t="37726" x="7697788" y="2128838"/>
          <p14:tracePt t="37742" x="7743825" y="2128838"/>
          <p14:tracePt t="37747" x="7762875" y="2128838"/>
          <p14:tracePt t="37757" x="7781925" y="2128838"/>
          <p14:tracePt t="37772" x="7820025" y="2119313"/>
          <p14:tracePt t="37777" x="7839075" y="2109788"/>
          <p14:tracePt t="37793" x="7877175" y="2090738"/>
          <p14:tracePt t="37807" x="7915275" y="2071688"/>
          <p14:tracePt t="37827" x="7943850" y="2052638"/>
          <p14:tracePt t="37840" x="7980363" y="2005013"/>
          <p14:tracePt t="37844" x="7989888" y="1985963"/>
          <p14:tracePt t="37856" x="8008938" y="1966913"/>
          <p14:tracePt t="37874" x="8047038" y="1873250"/>
          <p14:tracePt t="37890" x="8047038" y="1806575"/>
          <p14:tracePt t="37906" x="8027988" y="1739900"/>
          <p14:tracePt t="37909" x="8018463" y="1693863"/>
          <p14:tracePt t="37923" x="7989888" y="1674813"/>
          <p14:tracePt t="37926" x="7970838" y="1655763"/>
          <p14:tracePt t="37941" x="7886700" y="1598613"/>
          <p14:tracePt t="37956" x="7800975" y="1570038"/>
          <p14:tracePt t="37973" x="7707313" y="1541463"/>
          <p14:tracePt t="37991" x="7612063" y="1541463"/>
          <p14:tracePt t="38008" x="7564438" y="1541463"/>
          <p14:tracePt t="38023" x="7554913" y="1541463"/>
          <p14:tracePt t="38040" x="7535863" y="1541463"/>
          <p14:tracePt t="38045" x="7526338" y="1541463"/>
          <p14:tracePt t="38048" x="7516813" y="1541463"/>
          <p14:tracePt t="38125" x="7508875" y="1541463"/>
          <p14:tracePt t="38163" x="7489825" y="1541463"/>
          <p14:tracePt t="38180" x="7480300" y="1541463"/>
          <p14:tracePt t="38193" x="7470775" y="1541463"/>
          <p14:tracePt t="38212" x="7461250" y="1541463"/>
          <p14:tracePt t="38224" x="7451725" y="1541463"/>
          <p14:tracePt t="38249" x="7442200" y="1541463"/>
          <p14:tracePt t="38271" x="7432675" y="1541463"/>
          <p14:tracePt t="38280" x="7423150" y="1541463"/>
          <p14:tracePt t="38292" x="7413625" y="1541463"/>
          <p14:tracePt t="38295" x="7394575" y="1550988"/>
          <p14:tracePt t="38298" x="7385050" y="1560513"/>
          <p14:tracePt t="38306" x="7375525" y="1570038"/>
          <p14:tracePt t="38325" x="7346950" y="1589088"/>
          <p14:tracePt t="38340" x="7262813" y="1646238"/>
          <p14:tracePt t="38343" x="7234238" y="1655763"/>
          <p14:tracePt t="38360" x="7186613" y="1674813"/>
          <p14:tracePt t="38372" x="7167563" y="1684338"/>
          <p14:tracePt t="38390" x="7148513" y="1712913"/>
          <p14:tracePt t="38407" x="7129463" y="1712913"/>
          <p14:tracePt t="38425" x="7100888" y="1712913"/>
          <p14:tracePt t="38442" x="7081838" y="1712913"/>
          <p14:tracePt t="38456" x="7073900" y="1712913"/>
          <p14:tracePt t="39548" x="6959600" y="1712913"/>
          <p14:tracePt t="39558" x="6770688" y="1712913"/>
          <p14:tracePt t="39563" x="6619875" y="1730375"/>
          <p14:tracePt t="39572" x="6505575" y="1730375"/>
          <p14:tracePt t="39581" x="6429375" y="1730375"/>
          <p14:tracePt t="39588" x="6335713" y="1730375"/>
          <p14:tracePt t="39592" x="6221413" y="1730375"/>
          <p14:tracePt t="39608" x="5976938" y="1720850"/>
          <p14:tracePt t="39624" x="5721350" y="1693863"/>
          <p14:tracePt t="39628" x="5607050" y="1684338"/>
          <p14:tracePt t="39640" x="5475288" y="1665288"/>
          <p14:tracePt t="39658" x="4945063" y="1646238"/>
          <p14:tracePt t="39673" x="4624388" y="1646238"/>
          <p14:tracePt t="39690" x="4264025" y="1674813"/>
          <p14:tracePt t="39695" x="4151313" y="1684338"/>
          <p14:tracePt t="39706" x="4037013" y="1703388"/>
          <p14:tracePt t="39711" x="3971925" y="1712913"/>
          <p14:tracePt t="39726" x="3754438" y="1758950"/>
          <p14:tracePt t="39730" x="3697288" y="1778000"/>
          <p14:tracePt t="39738" x="3611563" y="1797050"/>
          <p14:tracePt t="39759" x="3527425" y="1816100"/>
          <p14:tracePt t="39762" x="3498850" y="1835150"/>
          <p14:tracePt t="39773" x="3460750" y="1844675"/>
          <p14:tracePt t="39776" x="3432175" y="1844675"/>
          <p14:tracePt t="39790" x="3394075" y="1844675"/>
          <p14:tracePt t="39808" x="3357563" y="1844675"/>
          <p14:tracePt t="39812" x="3319463" y="1844675"/>
          <p14:tracePt t="39823" x="3290888" y="1844675"/>
          <p14:tracePt t="39827" x="3262313" y="1844675"/>
          <p14:tracePt t="39839" x="3205163" y="1844675"/>
          <p14:tracePt t="39842" x="3140075" y="1844675"/>
          <p14:tracePt t="39860" x="2968625" y="1844675"/>
          <p14:tracePt t="39863" x="2913063" y="1844675"/>
          <p14:tracePt t="39874" x="2855913" y="1844675"/>
          <p14:tracePt t="39878" x="2808288" y="1844675"/>
          <p14:tracePt t="39890" x="2760663" y="1825625"/>
          <p14:tracePt t="39907" x="2524125" y="1787525"/>
          <p14:tracePt t="39925" x="2382838" y="1758950"/>
          <p14:tracePt t="39929" x="2325688" y="1758950"/>
          <p14:tracePt t="39939" x="2279650" y="1758950"/>
          <p14:tracePt t="39956" x="2212975" y="1758950"/>
          <p14:tracePt t="39960" x="2193925" y="1758950"/>
          <p14:tracePt t="39972" x="2155825" y="1758950"/>
          <p14:tracePt t="39997" x="2089150" y="1739900"/>
          <p14:tracePt t="40006" x="2052638" y="1730375"/>
          <p14:tracePt t="40010" x="2014538" y="1720850"/>
          <p14:tracePt t="40027" x="1947863" y="1693863"/>
          <p14:tracePt t="40043" x="1881188" y="1674813"/>
          <p14:tracePt t="40056" x="1816100" y="1655763"/>
          <p14:tracePt t="40073" x="1749425" y="1608138"/>
          <p14:tracePt t="40077" x="1720850" y="1598613"/>
          <p14:tracePt t="40091" x="1663700" y="1579563"/>
          <p14:tracePt t="40107" x="1617663" y="1560513"/>
          <p14:tracePt t="40125" x="1570038" y="1550988"/>
          <p14:tracePt t="40128" x="1531938" y="1550988"/>
          <p14:tracePt t="40141" x="1493838" y="1550988"/>
          <p14:tracePt t="40146" x="1446213" y="1550988"/>
          <p14:tracePt t="40157" x="1352550" y="1550988"/>
          <p14:tracePt t="40175" x="1247775" y="1579563"/>
          <p14:tracePt t="40190" x="1135063" y="1598613"/>
          <p14:tracePt t="40195" x="1106488" y="1608138"/>
          <p14:tracePt t="40205" x="1077913" y="1617663"/>
          <p14:tracePt t="40209" x="1030288" y="1646238"/>
          <p14:tracePt t="40227" x="955675" y="1665288"/>
          <p14:tracePt t="40240" x="850900" y="1674813"/>
          <p14:tracePt t="40246" x="793750" y="1674813"/>
          <p14:tracePt t="40256" x="757238" y="1674813"/>
          <p14:tracePt t="40261" x="700088" y="1674813"/>
          <p14:tracePt t="40277" x="633413" y="1674813"/>
          <p14:tracePt t="40282" x="595313" y="1674813"/>
          <p14:tracePt t="40292" x="576263" y="1674813"/>
          <p14:tracePt t="40308" x="539750" y="1674813"/>
          <p14:tracePt t="40312" x="530225" y="1674813"/>
          <p14:tracePt t="40322" x="511175" y="1674813"/>
          <p14:tracePt t="40340" x="492125" y="1674813"/>
          <p14:tracePt t="40357" x="473075" y="1674813"/>
          <p14:tracePt t="40373" x="454025" y="1674813"/>
          <p14:tracePt t="40390" x="434975" y="1674813"/>
          <p14:tracePt t="40394" x="425450" y="1674813"/>
          <p14:tracePt t="40406" x="415925" y="1674813"/>
          <p14:tracePt t="40637" x="444500" y="1674813"/>
          <p14:tracePt t="40644" x="463550" y="1674813"/>
          <p14:tracePt t="40658" x="501650" y="1674813"/>
          <p14:tracePt t="40673" x="539750" y="1684338"/>
          <p14:tracePt t="40689" x="547688" y="1693863"/>
          <p14:tracePt t="40693" x="557213" y="1693863"/>
          <p14:tracePt t="40708" x="585788" y="1703388"/>
          <p14:tracePt t="40724" x="633413" y="1703388"/>
          <p14:tracePt t="40738" x="765175" y="1703388"/>
          <p14:tracePt t="40757" x="974725" y="1684338"/>
          <p14:tracePt t="40761" x="1096963" y="1665288"/>
          <p14:tracePt t="40774" x="1276350" y="1608138"/>
          <p14:tracePt t="40790" x="1541463" y="1570038"/>
          <p14:tracePt t="40796" x="1682750" y="1550988"/>
          <p14:tracePt t="40806" x="1816100" y="1541463"/>
          <p14:tracePt t="40812" x="1871663" y="1541463"/>
          <p14:tracePt t="40827" x="1976438" y="1522413"/>
          <p14:tracePt t="40831" x="2043113" y="1522413"/>
          <p14:tracePt t="40841" x="2165350" y="1512888"/>
          <p14:tracePt t="40855" x="2373313" y="1512888"/>
          <p14:tracePt t="40873" x="2543175" y="1512888"/>
          <p14:tracePt t="40878" x="2600325" y="1512888"/>
          <p14:tracePt t="40889" x="2628900" y="1512888"/>
          <p14:tracePt t="40892" x="2676525" y="1512888"/>
          <p14:tracePt t="40911" x="2714625" y="1512888"/>
          <p14:tracePt t="40923" x="2741613" y="1512888"/>
          <p14:tracePt t="40940" x="2751138" y="1522413"/>
          <p14:tracePt t="40994" x="2751138" y="1531938"/>
          <p14:tracePt t="41001" x="2751138" y="1541463"/>
          <p14:tracePt t="41009" x="2741613" y="1550988"/>
          <p14:tracePt t="41025" x="2705100" y="1579563"/>
          <p14:tracePt t="41041" x="2514600" y="1608138"/>
          <p14:tracePt t="41056" x="2297113" y="1636713"/>
          <p14:tracePt t="41076" x="2079625" y="1655763"/>
          <p14:tracePt t="41080" x="2005013" y="1655763"/>
          <p14:tracePt t="41092" x="1928813" y="1655763"/>
          <p14:tracePt t="41107" x="1806575" y="1655763"/>
          <p14:tracePt t="41124" x="1739900" y="1655763"/>
          <p14:tracePt t="41127" x="1711325" y="1655763"/>
          <p14:tracePt t="41142" x="1635125" y="1646238"/>
          <p14:tracePt t="41157" x="1598613" y="1646238"/>
          <p14:tracePt t="41173" x="1550988" y="1627188"/>
          <p14:tracePt t="41189" x="1512888" y="1627188"/>
          <p14:tracePt t="41193" x="1493838" y="1617663"/>
          <p14:tracePt t="41207" x="1436688" y="1608138"/>
          <p14:tracePt t="41221" x="1400175" y="1589088"/>
          <p14:tracePt t="41241" x="1390650" y="1570038"/>
          <p14:tracePt t="41246" x="1381125" y="1560513"/>
          <p14:tracePt t="41250" x="1371600" y="1560513"/>
          <p14:tracePt t="41259" x="1352550" y="1550988"/>
          <p14:tracePt t="41275" x="1333500" y="1541463"/>
          <p14:tracePt t="41289" x="1323975" y="1541463"/>
          <p14:tracePt t="41307" x="1314450" y="1541463"/>
          <p14:tracePt t="41325" x="1304925" y="1541463"/>
          <p14:tracePt t="41339" x="1285875" y="1541463"/>
          <p14:tracePt t="41357" x="1266825" y="1541463"/>
          <p14:tracePt t="41363" x="1257300" y="1541463"/>
          <p14:tracePt t="41372" x="1247775" y="1541463"/>
          <p14:tracePt t="41376" x="1238250" y="1550988"/>
          <p14:tracePt t="41391" x="1219200" y="1570038"/>
          <p14:tracePt t="41406" x="1200150" y="1598613"/>
          <p14:tracePt t="41452" x="1182688" y="1608138"/>
          <p14:tracePt t="41465" x="1163638" y="1617663"/>
          <p14:tracePt t="41474" x="1154113" y="1627188"/>
          <p14:tracePt t="41483" x="1144588" y="1636713"/>
          <p14:tracePt t="41491" x="1135063" y="1646238"/>
          <p14:tracePt t="41497" x="1135063" y="1655763"/>
          <p14:tracePt t="41502" x="1135063" y="1665288"/>
          <p14:tracePt t="41516" x="1135063" y="1674813"/>
          <p14:tracePt t="41524" x="1135063" y="1684338"/>
          <p14:tracePt t="41545" x="1144588" y="1684338"/>
          <p14:tracePt t="41556" x="1163638" y="1684338"/>
          <p14:tracePt t="41560" x="1209675" y="1684338"/>
          <p14:tracePt t="41574" x="1304925" y="1684338"/>
          <p14:tracePt t="41591" x="1381125" y="1684338"/>
          <p14:tracePt t="41606" x="1436688" y="1684338"/>
          <p14:tracePt t="41612" x="1455738" y="1684338"/>
          <p14:tracePt t="41627" x="1474788" y="1684338"/>
          <p14:tracePt t="41643" x="1493838" y="1684338"/>
          <p14:tracePt t="41659" x="1512888" y="1684338"/>
          <p14:tracePt t="41674" x="1541463" y="1693863"/>
          <p14:tracePt t="41689" x="1589088" y="1693863"/>
          <p14:tracePt t="41692" x="1635125" y="1703388"/>
          <p14:tracePt t="41707" x="1730375" y="1703388"/>
          <p14:tracePt t="41722" x="1844675" y="1703388"/>
          <p14:tracePt t="41750" x="1966913" y="1703388"/>
          <p14:tracePt t="41754" x="1995488" y="1703388"/>
          <p14:tracePt t="41756" x="2014538" y="1703388"/>
          <p14:tracePt t="41768" x="2052638" y="1703388"/>
          <p14:tracePt t="41776" x="2070100" y="1703388"/>
          <p14:tracePt t="41790" x="2117725" y="1703388"/>
          <p14:tracePt t="41794" x="2155825" y="1703388"/>
          <p14:tracePt t="42416" x="2193925" y="1693863"/>
          <p14:tracePt t="42437" x="2354263" y="1684338"/>
          <p14:tracePt t="42444" x="2420938" y="1684338"/>
          <p14:tracePt t="42450" x="2459038" y="1674813"/>
          <p14:tracePt t="42455" x="2524125" y="1655763"/>
          <p14:tracePt t="42473" x="2619375" y="1655763"/>
          <p14:tracePt t="42477" x="2676525" y="1655763"/>
          <p14:tracePt t="42491" x="2798763" y="1655763"/>
          <p14:tracePt t="42508" x="2884488" y="1655763"/>
          <p14:tracePt t="42523" x="2949575" y="1655763"/>
          <p14:tracePt t="42540" x="2997200" y="1655763"/>
          <p14:tracePt t="42557" x="3006725" y="1655763"/>
          <p14:tracePt t="42588" x="3016250" y="1655763"/>
          <p14:tracePt t="42624" x="3025775" y="1655763"/>
          <p14:tracePt t="42632" x="3035300" y="1655763"/>
          <p14:tracePt t="42639" x="3054350" y="1655763"/>
          <p14:tracePt t="42656" x="3063875" y="1655763"/>
          <p14:tracePt t="42660" x="3073400" y="1655763"/>
          <p14:tracePt t="42673" x="3082925" y="1655763"/>
          <p14:tracePt t="42677" x="3092450" y="1655763"/>
          <p14:tracePt t="42690" x="3101975" y="1655763"/>
          <p14:tracePt t="51062" x="3092450" y="1655763"/>
          <p14:tracePt t="51094" x="3082925" y="1655763"/>
          <p14:tracePt t="51103" x="3073400" y="1655763"/>
          <p14:tracePt t="51114" x="3063875" y="1655763"/>
          <p14:tracePt t="51124" x="3054350" y="1655763"/>
          <p14:tracePt t="51130" x="3044825" y="1655763"/>
          <p14:tracePt t="51133" x="3035300" y="1655763"/>
          <p14:tracePt t="51142" x="3016250" y="1655763"/>
          <p14:tracePt t="51158" x="3006725" y="1655763"/>
          <p14:tracePt t="51174" x="2987675" y="1655763"/>
          <p14:tracePt t="51189" x="2968625" y="1655763"/>
          <p14:tracePt t="51193" x="2959100" y="1655763"/>
          <p14:tracePt t="51209" x="2940050" y="1655763"/>
          <p14:tracePt t="51224" x="2894013" y="1655763"/>
          <p14:tracePt t="51241" x="2827338" y="1655763"/>
          <p14:tracePt t="51246" x="2808288" y="1655763"/>
          <p14:tracePt t="51257" x="2779713" y="1655763"/>
          <p14:tracePt t="51260" x="2760663" y="1655763"/>
          <p14:tracePt t="51275" x="2714625" y="1655763"/>
          <p14:tracePt t="51291" x="2676525" y="1655763"/>
          <p14:tracePt t="51306" x="2638425" y="1655763"/>
          <p14:tracePt t="51322" x="2619375" y="1655763"/>
          <p14:tracePt t="51325" x="2609850" y="1655763"/>
          <p14:tracePt t="51342" x="2590800" y="1655763"/>
          <p14:tracePt t="51358" x="2571750" y="1655763"/>
          <p14:tracePt t="51373" x="2552700" y="1655763"/>
          <p14:tracePt t="51377" x="2543175" y="1655763"/>
          <p14:tracePt t="51388" x="2533650" y="1655763"/>
          <p14:tracePt t="51392" x="2524125" y="1655763"/>
          <p14:tracePt t="51413" x="2514600" y="1655763"/>
          <p14:tracePt t="51430" x="2505075" y="1655763"/>
          <p14:tracePt t="51451" x="2497138" y="1655763"/>
          <p14:tracePt t="51466" x="2478088" y="1655763"/>
          <p14:tracePt t="51473" x="2468563" y="1655763"/>
          <p14:tracePt t="51490" x="2449513" y="1674813"/>
          <p14:tracePt t="51507" x="2439988" y="1674813"/>
          <p14:tracePt t="51510" x="2430463" y="1674813"/>
          <p14:tracePt t="51523" x="2411413" y="1684338"/>
          <p14:tracePt t="51540" x="2382838" y="1693863"/>
          <p14:tracePt t="51557" x="2373313" y="1703388"/>
          <p14:tracePt t="51561" x="2363788" y="1703388"/>
          <p14:tracePt t="51571" x="2354263" y="1712913"/>
          <p14:tracePt t="51575" x="2344738" y="1720850"/>
          <p14:tracePt t="51592" x="2297113" y="1749425"/>
          <p14:tracePt t="51607" x="2279650" y="1758950"/>
          <p14:tracePt t="51623" x="2270125" y="1758950"/>
          <p14:tracePt t="51640" x="2251075" y="1758950"/>
          <p14:tracePt t="51644" x="2241550" y="1758950"/>
          <p14:tracePt t="51659" x="2212975" y="1758950"/>
          <p14:tracePt t="51672" x="2203450" y="1758950"/>
          <p14:tracePt t="51690" x="2184400" y="1758950"/>
          <p14:tracePt t="51695" x="2174875" y="1758950"/>
          <p14:tracePt t="51699" x="2165350" y="1758950"/>
          <p14:tracePt t="51708" x="2155825" y="1758950"/>
          <p14:tracePt t="51797" x="2146300" y="1758950"/>
          <p14:tracePt t="51809" x="2136775" y="1758950"/>
          <p14:tracePt t="51821" x="2127250" y="1758950"/>
          <p14:tracePt t="51825" x="2117725" y="1758950"/>
          <p14:tracePt t="51833" x="2117725" y="1749425"/>
          <p14:tracePt t="51840" x="2117725" y="1730375"/>
          <p14:tracePt t="51855" x="2108200" y="1730375"/>
          <p14:tracePt t="51873" x="2108200" y="1720850"/>
          <p14:tracePt t="51876" x="2098675" y="1712913"/>
          <p14:tracePt t="51898" x="2098675" y="1703388"/>
          <p14:tracePt t="51920" x="2098675" y="1693863"/>
          <p14:tracePt t="51936" x="2098675" y="1684338"/>
          <p14:tracePt t="51961" x="2098675" y="1674813"/>
          <p14:tracePt t="51987" x="2098675" y="1665288"/>
          <p14:tracePt t="52002" x="2098675" y="1655763"/>
          <p14:tracePt t="52010" x="2098675" y="1646238"/>
          <p14:tracePt t="52027" x="2098675" y="1627188"/>
          <p14:tracePt t="52040" x="2098675" y="1617663"/>
          <p14:tracePt t="52061" x="2108200" y="1617663"/>
          <p14:tracePt t="52073" x="2127250" y="1608138"/>
          <p14:tracePt t="52077" x="2165350" y="1598613"/>
          <p14:tracePt t="52091" x="2279650" y="1570038"/>
          <p14:tracePt t="52106" x="2363788" y="1570038"/>
          <p14:tracePt t="52122" x="2439988" y="1598613"/>
          <p14:tracePt t="52125" x="2468563" y="1608138"/>
          <p14:tracePt t="52140" x="2514600" y="1627188"/>
          <p14:tracePt t="52160" x="2533650" y="1636713"/>
          <p14:tracePt t="52172" x="2552700" y="1655763"/>
          <p14:tracePt t="52189" x="2571750" y="1665288"/>
          <p14:tracePt t="52192" x="2581275" y="1674813"/>
          <p14:tracePt t="52207" x="2600325" y="1674813"/>
          <p14:tracePt t="52213" x="2609850" y="1684338"/>
          <p14:tracePt t="52229" x="2619375" y="1684338"/>
          <p14:tracePt t="52244" x="2628900" y="1684338"/>
          <p14:tracePt t="52259" x="2657475" y="1684338"/>
          <p14:tracePt t="52273" x="2676525" y="1684338"/>
          <p14:tracePt t="52292" x="2705100" y="1684338"/>
          <p14:tracePt t="52308" x="2741613" y="1693863"/>
          <p14:tracePt t="52313" x="2751138" y="1693863"/>
          <p14:tracePt t="52317" x="2770188" y="1693863"/>
          <p14:tracePt t="52324" x="2789238" y="1693863"/>
          <p14:tracePt t="52341" x="2817813" y="1693863"/>
          <p14:tracePt t="52355" x="2846388" y="1693863"/>
          <p14:tracePt t="52372" x="2865438" y="1693863"/>
          <p14:tracePt t="52376" x="2874963" y="1693863"/>
          <p14:tracePt t="52392" x="2894013" y="1693863"/>
          <p14:tracePt t="52427" x="2903538" y="1693863"/>
          <p14:tracePt t="52449" x="2922588" y="1693863"/>
          <p14:tracePt t="52463" x="2932113" y="1693863"/>
          <p14:tracePt t="52470" x="2940050" y="1693863"/>
          <p14:tracePt t="52489" x="2949575" y="1693863"/>
          <p14:tracePt t="52496" x="2959100" y="1684338"/>
          <p14:tracePt t="52510" x="2959100" y="1674813"/>
          <p14:tracePt t="52514" x="2968625" y="1674813"/>
          <p14:tracePt t="54228" x="2968625" y="1693863"/>
          <p14:tracePt t="54234" x="2968625" y="1712913"/>
          <p14:tracePt t="54241" x="2968625" y="1720850"/>
          <p14:tracePt t="54258" x="2968625" y="1730375"/>
          <p14:tracePt t="54263" x="2968625" y="1749425"/>
          <p14:tracePt t="54273" x="2968625" y="1758950"/>
          <p14:tracePt t="54278" x="2968625" y="1778000"/>
          <p14:tracePt t="54289" x="2968625" y="1787525"/>
          <p14:tracePt t="54292" x="2968625" y="1797050"/>
          <p14:tracePt t="54308" x="2968625" y="1806575"/>
          <p14:tracePt t="54324" x="2949575" y="1825625"/>
          <p14:tracePt t="54340" x="2940050" y="1854200"/>
          <p14:tracePt t="54344" x="2932113" y="1854200"/>
          <p14:tracePt t="54356" x="2922588" y="1863725"/>
          <p14:tracePt t="54360" x="2922588" y="1873250"/>
          <p14:tracePt t="54373" x="2894013" y="1892300"/>
          <p14:tracePt t="54388" x="2874963" y="1911350"/>
          <p14:tracePt t="54406" x="2846388" y="1930400"/>
          <p14:tracePt t="54411" x="2827338" y="1930400"/>
          <p14:tracePt t="54425" x="2760663" y="1930400"/>
          <p14:tracePt t="54442" x="2686050" y="1930400"/>
          <p14:tracePt t="54457" x="2628900" y="1930400"/>
          <p14:tracePt t="54473" x="2552700" y="1930400"/>
          <p14:tracePt t="54491" x="2478088" y="1930400"/>
          <p14:tracePt t="54505" x="2459038" y="1930400"/>
          <p14:tracePt t="54524" x="2439988" y="1930400"/>
          <p14:tracePt t="54527" x="2430463" y="1930400"/>
          <p14:tracePt t="54539" x="2420938" y="1930400"/>
          <p14:tracePt t="54556" x="2392363" y="1930400"/>
          <p14:tracePt t="54584" x="2363788" y="1947863"/>
          <p14:tracePt t="54587" x="2363788" y="1957388"/>
          <p14:tracePt t="54594" x="2354263" y="1966913"/>
          <p14:tracePt t="54607" x="2325688" y="1985963"/>
          <p14:tracePt t="54623" x="2297113" y="1995488"/>
          <p14:tracePt t="54640" x="2279650" y="2024063"/>
          <p14:tracePt t="54645" x="2279650" y="2033588"/>
          <p14:tracePt t="54655" x="2270125" y="2043113"/>
          <p14:tracePt t="54659" x="2260600" y="2052638"/>
          <p14:tracePt t="54673" x="2241550" y="2062163"/>
          <p14:tracePt t="54689" x="2212975" y="2081213"/>
          <p14:tracePt t="54710" x="2203450" y="2109788"/>
          <p14:tracePt t="54713" x="2193925" y="2109788"/>
          <p14:tracePt t="54723" x="2184400" y="2119313"/>
          <p14:tracePt t="54726" x="2174875" y="2128838"/>
          <p14:tracePt t="54744" x="2155825" y="2138363"/>
          <p14:tracePt t="54757" x="2136775" y="2138363"/>
          <p14:tracePt t="54773" x="2117725" y="2138363"/>
          <p14:tracePt t="54790" x="2098675" y="2138363"/>
          <p14:tracePt t="54794" x="2089150" y="2138363"/>
          <p14:tracePt t="54808" x="2043113" y="2138363"/>
          <p14:tracePt t="54823" x="2014538" y="2138363"/>
          <p14:tracePt t="54840" x="1995488" y="2138363"/>
          <p14:tracePt t="54844" x="1966913" y="2138363"/>
          <p14:tracePt t="54849" x="1957388" y="2138363"/>
          <p14:tracePt t="54858" x="1938338" y="2138363"/>
          <p14:tracePt t="54873" x="1919288" y="2138363"/>
          <p14:tracePt t="54890" x="1862138" y="2138363"/>
          <p14:tracePt t="54894" x="1835150" y="2128838"/>
          <p14:tracePt t="54906" x="1816100" y="2128838"/>
          <p14:tracePt t="54910" x="1778000" y="2128838"/>
          <p14:tracePt t="54924" x="1730375" y="2119313"/>
          <p14:tracePt t="54940" x="1654175" y="2119313"/>
          <p14:tracePt t="54958" x="1589088" y="2119313"/>
          <p14:tracePt t="54963" x="1560513" y="2119313"/>
          <p14:tracePt t="54967" x="1531938" y="2119313"/>
          <p14:tracePt t="54976" x="1512888" y="2119313"/>
          <p14:tracePt t="54994" x="1465263" y="2119313"/>
          <p14:tracePt t="55007" x="1427163" y="2119313"/>
          <p14:tracePt t="55022" x="1390650" y="2119313"/>
          <p14:tracePt t="55026" x="1352550" y="2119313"/>
          <p14:tracePt t="55038" x="1323975" y="2119313"/>
          <p14:tracePt t="55042" x="1285875" y="2119313"/>
          <p14:tracePt t="55057" x="1200150" y="2119313"/>
          <p14:tracePt t="55072" x="1116013" y="2128838"/>
          <p14:tracePt t="55089" x="1039813" y="2147888"/>
          <p14:tracePt t="55093" x="1011238" y="2147888"/>
          <p14:tracePt t="55107" x="974725" y="2147888"/>
          <p14:tracePt t="55123" x="946150" y="2147888"/>
          <p14:tracePt t="55140" x="936625" y="2147888"/>
          <p14:tracePt t="55157" x="917575" y="2147888"/>
          <p14:tracePt t="55174" x="898525" y="2147888"/>
          <p14:tracePt t="55226" x="908050" y="2147888"/>
          <p14:tracePt t="55232" x="936625" y="2147888"/>
          <p14:tracePt t="55239" x="992188" y="2147888"/>
          <p14:tracePt t="55257" x="1144588" y="2147888"/>
          <p14:tracePt t="55276" x="1285875" y="2147888"/>
          <p14:tracePt t="55279" x="1343025" y="2147888"/>
          <p14:tracePt t="55283" x="1371600" y="2147888"/>
          <p14:tracePt t="55291" x="1400175" y="2147888"/>
          <p14:tracePt t="55306" x="1503363" y="2147888"/>
          <p14:tracePt t="55324" x="1635125" y="2147888"/>
          <p14:tracePt t="55326" x="1692275" y="2147888"/>
          <p14:tracePt t="55340" x="1749425" y="2157413"/>
          <p14:tracePt t="55343" x="1852613" y="2166938"/>
          <p14:tracePt t="55357" x="1947863" y="2166938"/>
          <p14:tracePt t="55372" x="2033588" y="2166938"/>
          <p14:tracePt t="55389" x="2212975" y="2166938"/>
          <p14:tracePt t="55405" x="2430463" y="2166938"/>
          <p14:tracePt t="55408" x="2524125" y="2166938"/>
          <p14:tracePt t="55425" x="2638425" y="2166938"/>
          <p14:tracePt t="55439" x="2741613" y="2138363"/>
          <p14:tracePt t="55455" x="2884488" y="2128838"/>
          <p14:tracePt t="55478" x="3025775" y="2128838"/>
          <p14:tracePt t="55491" x="3101975" y="2128838"/>
          <p14:tracePt t="55495" x="3121025" y="2119313"/>
          <p14:tracePt t="55508" x="3149600" y="2119313"/>
          <p14:tracePt t="55513" x="3176588" y="2109788"/>
          <p14:tracePt t="55522" x="3195638" y="2100263"/>
          <p14:tracePt t="55527" x="3224213" y="2081213"/>
          <p14:tracePt t="55542" x="3243263" y="2081213"/>
          <p14:tracePt t="55547" x="3271838" y="2071688"/>
          <p14:tracePt t="55557" x="3281363" y="2062163"/>
          <p14:tracePt t="55573" x="3300413" y="2052638"/>
          <p14:tracePt t="55578" x="3309938" y="2043113"/>
          <p14:tracePt t="55598" x="3319463" y="2043113"/>
          <p14:tracePt t="55620" x="3319463" y="2033588"/>
          <p14:tracePt t="55628" x="3319463" y="2024063"/>
          <p14:tracePt t="55651" x="3319463" y="2014538"/>
          <p14:tracePt t="55665" x="3319463" y="1985963"/>
          <p14:tracePt t="55670" x="3319463" y="1966913"/>
          <p14:tracePt t="55675" x="3319463" y="1947863"/>
          <p14:tracePt t="55702" x="3271838" y="1892300"/>
          <p14:tracePt t="55710" x="3214688" y="1873250"/>
          <p14:tracePt t="55724" x="3016250" y="1825625"/>
          <p14:tracePt t="55740" x="2846388" y="1825625"/>
          <p14:tracePt t="55756" x="2722563" y="1835150"/>
          <p14:tracePt t="55760" x="2609850" y="1844675"/>
          <p14:tracePt t="55774" x="2478088" y="1873250"/>
          <p14:tracePt t="55779" x="2335213" y="1901825"/>
          <p14:tracePt t="55790" x="2089150" y="1966913"/>
          <p14:tracePt t="55808" x="1852613" y="2024063"/>
          <p14:tracePt t="55825" x="1455738" y="2109788"/>
          <p14:tracePt t="55829" x="1304925" y="2119313"/>
          <p14:tracePt t="55841" x="1077913" y="2147888"/>
          <p14:tracePt t="55856" x="812800" y="2166938"/>
          <p14:tracePt t="55875" x="633413" y="2166938"/>
          <p14:tracePt t="55890" x="547688" y="2166938"/>
          <p14:tracePt t="55909" x="473075" y="2166938"/>
          <p14:tracePt t="55914" x="454025" y="2166938"/>
          <p14:tracePt t="55922" x="434975" y="2166938"/>
          <p14:tracePt t="55939" x="415925" y="2157413"/>
          <p14:tracePt t="55955" x="387350" y="2157413"/>
          <p14:tracePt t="55974" x="368300" y="2147888"/>
          <p14:tracePt t="55992" x="349250" y="2138363"/>
          <p14:tracePt t="56006" x="330200" y="2128838"/>
          <p14:tracePt t="56009" x="322263" y="2128838"/>
          <p14:tracePt t="56022" x="312738" y="2109788"/>
          <p14:tracePt t="56025" x="303213" y="2100263"/>
          <p14:tracePt t="56041" x="293688" y="2100263"/>
          <p14:tracePt t="56047" x="293688" y="2090738"/>
          <p14:tracePt t="56056" x="293688" y="2081213"/>
          <p14:tracePt t="56072" x="274638" y="2062163"/>
          <p14:tracePt t="56092" x="255588" y="2043113"/>
          <p14:tracePt t="56121" x="236538" y="2043113"/>
          <p14:tracePt t="56128" x="227013" y="2024063"/>
          <p14:tracePt t="56139" x="217488" y="2014538"/>
          <p14:tracePt t="56143" x="207963" y="2014538"/>
          <p14:tracePt t="56157" x="188913" y="2005013"/>
          <p14:tracePt t="56172" x="179388" y="1995488"/>
          <p14:tracePt t="56189" x="150813" y="1985963"/>
          <p14:tracePt t="56206" x="131763" y="1976438"/>
          <p14:tracePt t="56209" x="122238" y="1976438"/>
          <p14:tracePt t="56224" x="112713" y="1976438"/>
          <p14:tracePt t="56242" x="95250" y="1976438"/>
          <p14:tracePt t="56256" x="76200" y="1976438"/>
          <p14:tracePt t="56273" x="57150" y="1976438"/>
          <p14:tracePt t="56327" x="47625" y="1976438"/>
          <p14:tracePt t="56341" x="38100" y="1976438"/>
          <p14:tracePt t="56377" x="38100" y="1985963"/>
          <p14:tracePt t="56384" x="38100" y="1995488"/>
          <p14:tracePt t="57502" x="28575" y="1995488"/>
          <p14:tracePt t="57509" x="19050" y="1985963"/>
          <p14:tracePt t="57526" x="0" y="1976438"/>
          <p14:tracePt t="58027" x="19050" y="1854200"/>
          <p14:tracePt t="58040" x="57150" y="1863725"/>
          <p14:tracePt t="58044" x="66675" y="1863725"/>
          <p14:tracePt t="58056" x="76200" y="1863725"/>
          <p14:tracePt t="58059" x="85725" y="1863725"/>
          <p14:tracePt t="58074" x="95250" y="1873250"/>
          <p14:tracePt t="58090" x="112713" y="1873250"/>
          <p14:tracePt t="58106" x="131763" y="1882775"/>
          <p14:tracePt t="58111" x="150813" y="1882775"/>
          <p14:tracePt t="58125" x="160338" y="1882775"/>
          <p14:tracePt t="58140" x="198438" y="1882775"/>
          <p14:tracePt t="58157" x="255588" y="1882775"/>
          <p14:tracePt t="58174" x="293688" y="1882775"/>
          <p14:tracePt t="58177" x="312738" y="1882775"/>
          <p14:tracePt t="58193" x="349250" y="1892300"/>
          <p14:tracePt t="58207" x="358775" y="1892300"/>
          <p14:tracePt t="58230" x="358775" y="1901825"/>
          <p14:tracePt t="58303" x="349250" y="1901825"/>
          <p14:tracePt t="58316" x="330200" y="1901825"/>
          <p14:tracePt t="58323" x="322263" y="1901825"/>
          <p14:tracePt t="58341" x="303213" y="1901825"/>
          <p14:tracePt t="58356" x="293688" y="1901825"/>
          <p14:tracePt t="58359" x="284163" y="1901825"/>
          <p14:tracePt t="58374" x="265113" y="1901825"/>
          <p14:tracePt t="58391" x="236538" y="1901825"/>
          <p14:tracePt t="58405" x="227013" y="1901825"/>
          <p14:tracePt t="58423" x="207963" y="1901825"/>
          <p14:tracePt t="58552" x="217488" y="1901825"/>
          <p14:tracePt t="58567" x="236538" y="1901825"/>
          <p14:tracePt t="58574" x="274638" y="1901825"/>
          <p14:tracePt t="58590" x="303213" y="1901825"/>
          <p14:tracePt t="58606" x="368300" y="1901825"/>
          <p14:tracePt t="58625" x="425450" y="1901825"/>
          <p14:tracePt t="58643" x="482600" y="1901825"/>
          <p14:tracePt t="58660" x="520700" y="1901825"/>
          <p14:tracePt t="58669" x="557213" y="1901825"/>
          <p14:tracePt t="58681" x="566738" y="1901825"/>
          <p14:tracePt t="58691" x="585788" y="1911350"/>
          <p14:tracePt t="58696" x="604838" y="1930400"/>
          <p14:tracePt t="58706" x="642938" y="1939925"/>
          <p14:tracePt t="58722" x="661988" y="1939925"/>
          <p14:tracePt t="58726" x="681038" y="1947863"/>
          <p14:tracePt t="58739" x="700088" y="1957388"/>
          <p14:tracePt t="58743" x="709613" y="1966913"/>
          <p14:tracePt t="58755" x="747713" y="1976438"/>
          <p14:tracePt t="58773" x="765175" y="1976438"/>
          <p14:tracePt t="58794" x="784225" y="1985963"/>
          <p14:tracePt t="58830" x="793750" y="1985963"/>
          <p14:tracePt t="58885" x="793750" y="1995488"/>
          <p14:tracePt t="58908" x="803275" y="1995488"/>
          <p14:tracePt t="58924" x="803275" y="2005013"/>
          <p14:tracePt t="58955" x="822325" y="2005013"/>
          <p14:tracePt t="58965" x="831850" y="2014538"/>
          <p14:tracePt t="58980" x="841375" y="2014538"/>
          <p14:tracePt t="58998" x="850900" y="2014538"/>
          <p14:tracePt t="59005" x="860425" y="2014538"/>
          <p14:tracePt t="59023" x="879475" y="2014538"/>
          <p14:tracePt t="59040" x="917575" y="2014538"/>
          <p14:tracePt t="59057" x="936625" y="2014538"/>
          <p14:tracePt t="59072" x="946150" y="2014538"/>
          <p14:tracePt t="59131" x="955675" y="2014538"/>
          <p14:tracePt t="59146" x="965200" y="2014538"/>
          <p14:tracePt t="59247" x="974725" y="2014538"/>
          <p14:tracePt t="62216" x="965200" y="2014538"/>
          <p14:tracePt t="62224" x="946150" y="2014538"/>
          <p14:tracePt t="62234" x="908050" y="2005013"/>
          <p14:tracePt t="62243" x="869950" y="1995488"/>
          <p14:tracePt t="62248" x="841375" y="1995488"/>
          <p14:tracePt t="62256" x="803275" y="1985963"/>
          <p14:tracePt t="62273" x="728663" y="1957388"/>
          <p14:tracePt t="62290" x="690563" y="1957388"/>
          <p14:tracePt t="62307" x="642938" y="1957388"/>
          <p14:tracePt t="62311" x="623888" y="1957388"/>
          <p14:tracePt t="62326" x="595313" y="1957388"/>
          <p14:tracePt t="62342" x="547688" y="1957388"/>
          <p14:tracePt t="62356" x="530225" y="1957388"/>
          <p14:tracePt t="62374" x="501650" y="1957388"/>
          <p14:tracePt t="62389" x="463550" y="1957388"/>
          <p14:tracePt t="62393" x="444500" y="1957388"/>
          <p14:tracePt t="62407" x="415925" y="1957388"/>
          <p14:tracePt t="62424" x="368300" y="1957388"/>
          <p14:tracePt t="62439" x="349250" y="1957388"/>
          <p14:tracePt t="62442" x="330200" y="1957388"/>
          <p14:tracePt t="62459" x="293688" y="1957388"/>
          <p14:tracePt t="62466" x="284163" y="1957388"/>
          <p14:tracePt t="62471" x="274638" y="1957388"/>
          <p14:tracePt t="62490" x="255588" y="1957388"/>
          <p14:tracePt t="62507" x="246063" y="1957388"/>
          <p14:tracePt t="62512" x="236538" y="1957388"/>
          <p14:tracePt t="62524" x="217488" y="1957388"/>
          <p14:tracePt t="62539" x="207963" y="1957388"/>
          <p14:tracePt t="62561" x="198438" y="1957388"/>
          <p14:tracePt t="62573" x="188913" y="1957388"/>
          <p14:tracePt t="62597" x="179388" y="1957388"/>
          <p14:tracePt t="62612" x="169863" y="1957388"/>
          <p14:tracePt t="62624" x="160338" y="1957388"/>
          <p14:tracePt t="62628" x="150813" y="1957388"/>
          <p14:tracePt t="62640" x="131763" y="1957388"/>
          <p14:tracePt t="62671" x="122238" y="1957388"/>
          <p14:tracePt t="62700" x="112713" y="1957388"/>
          <p14:tracePt t="62715" x="104775" y="1957388"/>
          <p14:tracePt t="62728" x="95250" y="1957388"/>
          <p14:tracePt t="62737" x="85725" y="1957388"/>
          <p14:tracePt t="62751" x="85725" y="1966913"/>
          <p14:tracePt t="62759" x="76200" y="1976438"/>
          <p14:tracePt t="62773" x="76200" y="1985963"/>
          <p14:tracePt t="62789" x="76200" y="1995488"/>
          <p14:tracePt t="63075" x="95250" y="1995488"/>
          <p14:tracePt t="63083" x="104775" y="1995488"/>
          <p14:tracePt t="63091" x="112713" y="1995488"/>
          <p14:tracePt t="63096" x="122238" y="1995488"/>
          <p14:tracePt t="63107" x="131763" y="1995488"/>
          <p14:tracePt t="63131" x="141288" y="1995488"/>
          <p14:tracePt t="63141" x="150813" y="1995488"/>
          <p14:tracePt t="63160" x="179388" y="1976438"/>
          <p14:tracePt t="63174" x="207963" y="1957388"/>
          <p14:tracePt t="63177" x="217488" y="1957388"/>
          <p14:tracePt t="63192" x="274638" y="1947863"/>
          <p14:tracePt t="63206" x="312738" y="1939925"/>
          <p14:tracePt t="63222" x="330200" y="1920875"/>
          <p14:tracePt t="63239" x="368300" y="1920875"/>
          <p14:tracePt t="63242" x="377825" y="1920875"/>
          <p14:tracePt t="63258" x="406400" y="1920875"/>
          <p14:tracePt t="63276" x="444500" y="1920875"/>
          <p14:tracePt t="63290" x="492125" y="1920875"/>
          <p14:tracePt t="63306" x="530225" y="1920875"/>
          <p14:tracePt t="63309" x="557213" y="1920875"/>
          <p14:tracePt t="63324" x="595313" y="1920875"/>
          <p14:tracePt t="63341" x="623888" y="1920875"/>
          <p14:tracePt t="63356" x="661988" y="1920875"/>
          <p14:tracePt t="63373" x="681038" y="1920875"/>
          <p14:tracePt t="63378" x="690563" y="1920875"/>
          <p14:tracePt t="63434" x="700088" y="1920875"/>
          <p14:tracePt t="63440" x="709613" y="1930400"/>
          <p14:tracePt t="63457" x="709613" y="1939925"/>
          <p14:tracePt t="63473" x="719138" y="1957388"/>
          <p14:tracePt t="63488" x="719138" y="1966913"/>
          <p14:tracePt t="63507" x="728663" y="1966913"/>
          <p14:tracePt t="63735" x="700088" y="1966913"/>
          <p14:tracePt t="63742" x="623888" y="1966913"/>
          <p14:tracePt t="63758" x="547688" y="1966913"/>
          <p14:tracePt t="63774" x="482600" y="1966913"/>
          <p14:tracePt t="63789" x="406400" y="1995488"/>
          <p14:tracePt t="63793" x="387350" y="1995488"/>
          <p14:tracePt t="63806" x="368300" y="2005013"/>
          <p14:tracePt t="63809" x="358775" y="2014538"/>
          <p14:tracePt t="63822" x="330200" y="2014538"/>
          <p14:tracePt t="63838" x="312738" y="2014538"/>
          <p14:tracePt t="63862" x="293688" y="2014538"/>
          <p14:tracePt t="63871" x="284163" y="2014538"/>
          <p14:tracePt t="63880" x="274638" y="2014538"/>
          <p14:tracePt t="63906" x="274638" y="2024063"/>
          <p14:tracePt t="63920" x="246063" y="2043113"/>
          <p14:tracePt t="63936" x="236538" y="2052638"/>
          <p14:tracePt t="63944" x="227013" y="2062163"/>
          <p14:tracePt t="63958" x="217488" y="2071688"/>
          <p14:tracePt t="63974" x="198438" y="2081213"/>
          <p14:tracePt t="63992" x="188913" y="2081213"/>
          <p14:tracePt t="64007" x="169863" y="2081213"/>
          <p14:tracePt t="64022" x="160338" y="2081213"/>
          <p14:tracePt t="64043" x="150813" y="2081213"/>
          <p14:tracePt t="64059" x="131763" y="2081213"/>
          <p14:tracePt t="64072" x="122238" y="2081213"/>
          <p14:tracePt t="64090" x="104775" y="2081213"/>
          <p14:tracePt t="64106" x="76200" y="2081213"/>
          <p14:tracePt t="64124" x="57150" y="2081213"/>
          <p14:tracePt t="64141" x="38100" y="2081213"/>
          <p14:tracePt t="64155" x="19050" y="2071688"/>
          <p14:tracePt t="64279" x="19050" y="2062163"/>
          <p14:tracePt t="64286" x="38100" y="2052638"/>
          <p14:tracePt t="64294" x="57150" y="2043113"/>
          <p14:tracePt t="64308" x="85725" y="2043113"/>
          <p14:tracePt t="64326" x="122238" y="2043113"/>
          <p14:tracePt t="64334" x="131763" y="2033588"/>
          <p14:tracePt t="64352" x="160338" y="2033588"/>
          <p14:tracePt t="64365" x="169863" y="2033588"/>
          <p14:tracePt t="64371" x="188913" y="2033588"/>
          <p14:tracePt t="64374" x="198438" y="2033588"/>
          <p14:tracePt t="64388" x="207963" y="2033588"/>
          <p14:tracePt t="64395" x="217488" y="2033588"/>
          <p14:tracePt t="64406" x="227013" y="2024063"/>
          <p14:tracePt t="64410" x="236538" y="2024063"/>
          <p14:tracePt t="64423" x="246063" y="2024063"/>
          <p14:tracePt t="64426" x="255588" y="2024063"/>
          <p14:tracePt t="64442" x="274638" y="2024063"/>
          <p14:tracePt t="64559" x="284163" y="2024063"/>
          <p14:tracePt t="64576" x="293688" y="2024063"/>
          <p14:tracePt t="64582" x="303213" y="2024063"/>
          <p14:tracePt t="64589" x="312738" y="2024063"/>
          <p14:tracePt t="64601" x="322263" y="2024063"/>
          <p14:tracePt t="64609" x="330200" y="2024063"/>
          <p14:tracePt t="64623" x="368300" y="2024063"/>
          <p14:tracePt t="64640" x="406400" y="2024063"/>
          <p14:tracePt t="64656" x="454025" y="2024063"/>
          <p14:tracePt t="64661" x="473075" y="2024063"/>
          <p14:tracePt t="64675" x="511175" y="2024063"/>
          <p14:tracePt t="64692" x="547688" y="2024063"/>
          <p14:tracePt t="64705" x="557213" y="2024063"/>
          <p14:tracePt t="64722" x="576263" y="2024063"/>
          <p14:tracePt t="64727" x="595313" y="2024063"/>
          <p14:tracePt t="64742" x="623888" y="2024063"/>
          <p14:tracePt t="64755" x="642938" y="2024063"/>
          <p14:tracePt t="64773" x="661988" y="2024063"/>
          <p14:tracePt t="64793" x="690563" y="2024063"/>
          <p14:tracePt t="64807" x="709613" y="2024063"/>
          <p14:tracePt t="64823" x="728663" y="2024063"/>
          <p14:tracePt t="64839" x="747713" y="2024063"/>
          <p14:tracePt t="64856" x="757238" y="2024063"/>
          <p14:tracePt t="64859" x="765175" y="2024063"/>
          <p14:tracePt t="64875" x="793750" y="2024063"/>
          <p14:tracePt t="64891" x="803275" y="2024063"/>
          <p14:tracePt t="73498" x="784225" y="2024063"/>
          <p14:tracePt t="73506" x="774700" y="2024063"/>
          <p14:tracePt t="73510" x="757238" y="2024063"/>
          <p14:tracePt t="73516" x="738188" y="2024063"/>
          <p14:tracePt t="73524" x="728663" y="2024063"/>
          <p14:tracePt t="73539" x="690563" y="2024063"/>
          <p14:tracePt t="73560" x="633413" y="2024063"/>
          <p14:tracePt t="73574" x="604838" y="2024063"/>
          <p14:tracePt t="73591" x="576263" y="2024063"/>
          <p14:tracePt t="73596" x="557213" y="2024063"/>
          <p14:tracePt t="73605" x="539750" y="2024063"/>
          <p14:tracePt t="73622" x="501650" y="2024063"/>
          <p14:tracePt t="73625" x="482600" y="2024063"/>
          <p14:tracePt t="73638" x="463550" y="2024063"/>
          <p14:tracePt t="73641" x="434975" y="2024063"/>
          <p14:tracePt t="73662" x="415925" y="2024063"/>
          <p14:tracePt t="73673" x="396875" y="2024063"/>
          <p14:tracePt t="73689" x="387350" y="2024063"/>
          <p14:tracePt t="73693" x="377825" y="2024063"/>
          <p14:tracePt t="73707" x="349250" y="2024063"/>
          <p14:tracePt t="73723" x="330200" y="2024063"/>
          <p14:tracePt t="73738" x="322263" y="2024063"/>
          <p14:tracePt t="73769" x="284163" y="2024063"/>
          <p14:tracePt t="73773" x="274638" y="2024063"/>
          <p14:tracePt t="73796" x="265113" y="2024063"/>
          <p14:tracePt t="73869" x="255588" y="2024063"/>
          <p14:tracePt t="73938" x="246063" y="2024063"/>
          <p14:tracePt t="73954" x="236538" y="2024063"/>
          <p14:tracePt t="73965" x="236538" y="2014538"/>
          <p14:tracePt t="73975" x="227013" y="2014538"/>
          <p14:tracePt t="74001" x="217488" y="2005013"/>
          <p14:tracePt t="74008" x="217488" y="1995488"/>
          <p14:tracePt t="74029" x="217488" y="1985963"/>
          <p14:tracePt t="74044" x="207963" y="1985963"/>
          <p14:tracePt t="74055" x="188913" y="1985963"/>
          <p14:tracePt t="74059" x="188913" y="1976438"/>
          <p14:tracePt t="74075" x="169863" y="1966913"/>
          <p14:tracePt t="74090" x="160338" y="1957388"/>
          <p14:tracePt t="74109" x="150813" y="1957388"/>
          <p14:tracePt t="74112" x="150813" y="1947863"/>
          <p14:tracePt t="74437" x="160338" y="1947863"/>
          <p14:tracePt t="74449" x="169863" y="1947863"/>
          <p14:tracePt t="74455" x="179388" y="1947863"/>
          <p14:tracePt t="74472" x="198438" y="1957388"/>
          <p14:tracePt t="74491" x="207963" y="1976438"/>
          <p14:tracePt t="74497" x="217488" y="1976438"/>
          <p14:tracePt t="74509" x="255588" y="1985963"/>
          <p14:tracePt t="74516" x="284163" y="1985963"/>
          <p14:tracePt t="74523" x="303213" y="1995488"/>
          <p14:tracePt t="74530" x="339725" y="1995488"/>
          <p14:tracePt t="74535" x="377825" y="1995488"/>
          <p14:tracePt t="74547" x="425450" y="2005013"/>
          <p14:tracePt t="74556" x="454025" y="2005013"/>
          <p14:tracePt t="74561" x="511175" y="2024063"/>
          <p14:tracePt t="74573" x="576263" y="2024063"/>
          <p14:tracePt t="74590" x="642938" y="2024063"/>
          <p14:tracePt t="74607" x="681038" y="2033588"/>
          <p14:tracePt t="74612" x="700088" y="2033588"/>
          <p14:tracePt t="74625" x="765175" y="2052638"/>
          <p14:tracePt t="74639" x="822325" y="2052638"/>
          <p14:tracePt t="74658" x="908050" y="2062163"/>
          <p14:tracePt t="74673" x="974725" y="2071688"/>
          <p14:tracePt t="74691" x="1049338" y="2090738"/>
          <p14:tracePt t="74705" x="1087438" y="2100263"/>
          <p14:tracePt t="74722" x="1125538" y="2100263"/>
          <p14:tracePt t="74738" x="1154113" y="2100263"/>
          <p14:tracePt t="74742" x="1173163" y="2100263"/>
          <p14:tracePt t="74757" x="1192213" y="2100263"/>
          <p14:tracePt t="74772" x="1219200" y="2100263"/>
          <p14:tracePt t="74788" x="1257300" y="2100263"/>
          <p14:tracePt t="74805" x="1304925" y="2100263"/>
          <p14:tracePt t="74809" x="1323975" y="2100263"/>
          <p14:tracePt t="74829" x="1362075" y="2100263"/>
          <p14:tracePt t="74836" x="1390650" y="2100263"/>
          <p14:tracePt t="74844" x="1409700" y="2100263"/>
          <p14:tracePt t="74857" x="1417638" y="2100263"/>
          <p14:tracePt t="74861" x="1427163" y="2100263"/>
          <p14:tracePt t="74876" x="1436688" y="2100263"/>
          <p14:tracePt t="74892" x="1455738" y="2100263"/>
          <p14:tracePt t="74906" x="1484313" y="2100263"/>
          <p14:tracePt t="74910" x="1493838" y="2100263"/>
          <p14:tracePt t="74925" x="1503363" y="2100263"/>
          <p14:tracePt t="74940" x="1522413" y="2100263"/>
          <p14:tracePt t="74955" x="1550988" y="2100263"/>
          <p14:tracePt t="74972" x="1579563" y="2100263"/>
          <p14:tracePt t="74988" x="1598613" y="2090738"/>
          <p14:tracePt t="74992" x="1608138" y="2090738"/>
          <p14:tracePt t="75007" x="1627188" y="2090738"/>
          <p14:tracePt t="75030" x="1635125" y="2090738"/>
          <p14:tracePt t="75165" x="1608138" y="2090738"/>
          <p14:tracePt t="75172" x="1579563" y="2081213"/>
          <p14:tracePt t="75176" x="1531938" y="2071688"/>
          <p14:tracePt t="75181" x="1493838" y="2062163"/>
          <p14:tracePt t="75189" x="1427163" y="2052638"/>
          <p14:tracePt t="75207" x="1352550" y="2052638"/>
          <p14:tracePt t="75221" x="1285875" y="2052638"/>
          <p14:tracePt t="75239" x="1209675" y="2052638"/>
          <p14:tracePt t="75243" x="1182688" y="2052638"/>
          <p14:tracePt t="75257" x="1077913" y="2052638"/>
          <p14:tracePt t="75263" x="1049338" y="2052638"/>
          <p14:tracePt t="75271" x="1020763" y="2052638"/>
          <p14:tracePt t="75288" x="936625" y="2052638"/>
          <p14:tracePt t="75292" x="908050" y="2052638"/>
          <p14:tracePt t="75308" x="831850" y="2052638"/>
          <p14:tracePt t="75325" x="774700" y="2052638"/>
          <p14:tracePt t="75339" x="738188" y="2052638"/>
          <p14:tracePt t="75356" x="709613" y="2052638"/>
          <p14:tracePt t="75363" x="690563" y="2052638"/>
          <p14:tracePt t="75365" x="671513" y="2052638"/>
          <p14:tracePt t="75374" x="652463" y="2052638"/>
          <p14:tracePt t="75390" x="614363" y="2052638"/>
          <p14:tracePt t="75395" x="604838" y="2052638"/>
          <p14:tracePt t="75408" x="585788" y="2052638"/>
          <p14:tracePt t="75410" x="576263" y="2052638"/>
          <p14:tracePt t="75428" x="547688" y="2052638"/>
          <p14:tracePt t="75431" x="520700" y="2052638"/>
          <p14:tracePt t="75439" x="511175" y="2052638"/>
          <p14:tracePt t="75456" x="501650" y="2052638"/>
          <p14:tracePt t="75473" x="482600" y="2052638"/>
          <p14:tracePt t="75490" x="463550" y="2052638"/>
          <p14:tracePt t="75493" x="454025" y="2052638"/>
          <p14:tracePt t="75497" x="444500" y="2052638"/>
          <p14:tracePt t="75504" x="434975" y="2052638"/>
          <p14:tracePt t="75522" x="415925" y="2052638"/>
          <p14:tracePt t="75538" x="396875" y="2052638"/>
          <p14:tracePt t="75541" x="387350" y="2043113"/>
          <p14:tracePt t="75764" x="396875" y="2043113"/>
          <p14:tracePt t="75774" x="434975" y="2043113"/>
          <p14:tracePt t="75779" x="473075" y="2043113"/>
          <p14:tracePt t="75787" x="520700" y="2043113"/>
          <p14:tracePt t="75794" x="547688" y="2043113"/>
          <p14:tracePt t="75807" x="623888" y="2043113"/>
          <p14:tracePt t="75822" x="709613" y="2043113"/>
          <p14:tracePt t="75838" x="765175" y="2043113"/>
          <p14:tracePt t="75868" x="850900" y="2062163"/>
          <p14:tracePt t="75872" x="860425" y="2062163"/>
          <p14:tracePt t="75879" x="879475" y="2062163"/>
          <p14:tracePt t="75890" x="889000" y="2062163"/>
          <p14:tracePt t="75896" x="908050" y="2071688"/>
          <p14:tracePt t="75906" x="927100" y="2071688"/>
          <p14:tracePt t="75925" x="1030288" y="2071688"/>
          <p14:tracePt t="75942" x="1125538" y="2081213"/>
          <p14:tracePt t="75956" x="1228725" y="2090738"/>
          <p14:tracePt t="75960" x="1266825" y="2090738"/>
          <p14:tracePt t="75974" x="1323975" y="2090738"/>
          <p14:tracePt t="75977" x="1371600" y="2100263"/>
          <p14:tracePt t="75992" x="1446213" y="2100263"/>
          <p14:tracePt t="76006" x="1560513" y="2100263"/>
          <p14:tracePt t="76024" x="1692275" y="2100263"/>
          <p14:tracePt t="76028" x="1768475" y="2100263"/>
          <p14:tracePt t="76038" x="1835150" y="2100263"/>
          <p14:tracePt t="76042" x="1871663" y="2100263"/>
          <p14:tracePt t="76057" x="1947863" y="2100263"/>
          <p14:tracePt t="76072" x="1985963" y="2100263"/>
          <p14:tracePt t="76089" x="2033588" y="2100263"/>
          <p14:tracePt t="76108" x="2098675" y="2100263"/>
          <p14:tracePt t="76124" x="2136775" y="2100263"/>
          <p14:tracePt t="76138" x="2203450" y="2100263"/>
          <p14:tracePt t="76156" x="2270125" y="2100263"/>
          <p14:tracePt t="76174" x="2392363" y="2100263"/>
          <p14:tracePt t="76180" x="2439988" y="2100263"/>
          <p14:tracePt t="76190" x="2459038" y="2100263"/>
          <p14:tracePt t="76206" x="2497138" y="2100263"/>
          <p14:tracePt t="76223" x="2543175" y="2100263"/>
          <p14:tracePt t="76228" x="2562225" y="2100263"/>
          <p14:tracePt t="76231" x="2581275" y="2100263"/>
          <p14:tracePt t="76240" x="2590800" y="2100263"/>
          <p14:tracePt t="76256" x="2647950" y="2100263"/>
          <p14:tracePt t="76272" x="2676525" y="2100263"/>
          <p14:tracePt t="76291" x="2751138" y="2100263"/>
          <p14:tracePt t="76308" x="2779713" y="2100263"/>
          <p14:tracePt t="76323" x="2808288" y="2100263"/>
          <p14:tracePt t="76339" x="2817813" y="2100263"/>
          <p14:tracePt t="76357" x="2827338" y="2100263"/>
          <p14:tracePt t="76394" x="2836863" y="2100263"/>
          <p14:tracePt t="76400" x="2846388" y="2100263"/>
          <p14:tracePt t="76416" x="2855913" y="2100263"/>
          <p14:tracePt t="76424" x="2865438" y="2100263"/>
          <p14:tracePt t="76440" x="2894013" y="2100263"/>
          <p14:tracePt t="76456" x="2922588" y="2090738"/>
          <p14:tracePt t="76460" x="2932113" y="2081213"/>
          <p14:tracePt t="76472" x="2949575" y="2081213"/>
          <p14:tracePt t="76476" x="2968625" y="2081213"/>
          <p14:tracePt t="76491" x="2997200" y="2071688"/>
          <p14:tracePt t="76495" x="3006725" y="2071688"/>
          <p14:tracePt t="76506" x="3016250" y="2071688"/>
          <p14:tracePt t="76510" x="3025775" y="2071688"/>
          <p14:tracePt t="76529" x="3035300" y="2062163"/>
          <p14:tracePt t="76533" x="3054350" y="2052638"/>
          <p14:tracePt t="76541" x="3063875" y="2052638"/>
          <p14:tracePt t="76556" x="3082925" y="2043113"/>
          <p14:tracePt t="76572" x="3092450" y="2043113"/>
          <p14:tracePt t="76589" x="3101975" y="2033588"/>
          <p14:tracePt t="81815" x="3082925" y="2024063"/>
          <p14:tracePt t="81822" x="3044825" y="2014538"/>
          <p14:tracePt t="81838" x="2932113" y="1966913"/>
          <p14:tracePt t="81842" x="2865438" y="1939925"/>
          <p14:tracePt t="81855" x="2817813" y="1920875"/>
          <p14:tracePt t="81857" x="2789238" y="1911350"/>
          <p14:tracePt t="81873" x="2714625" y="1882775"/>
          <p14:tracePt t="81888" x="2638425" y="1854200"/>
          <p14:tracePt t="81910" x="2439988" y="1768475"/>
          <p14:tracePt t="81916" x="2325688" y="1739900"/>
          <p14:tracePt t="81924" x="2193925" y="1712913"/>
          <p14:tracePt t="81940" x="2014538" y="1665288"/>
          <p14:tracePt t="81958" x="1871663" y="1646238"/>
          <p14:tracePt t="81961" x="1749425" y="1627188"/>
          <p14:tracePt t="81975" x="1522413" y="1598613"/>
          <p14:tracePt t="81992" x="1371600" y="1598613"/>
          <p14:tracePt t="82007" x="1266825" y="1598613"/>
          <p14:tracePt t="82023" x="1219200" y="1598613"/>
          <p14:tracePt t="82027" x="1182688" y="1598613"/>
          <p14:tracePt t="82041" x="1116013" y="1608138"/>
          <p14:tracePt t="82057" x="1039813" y="1636713"/>
          <p14:tracePt t="82072" x="974725" y="1665288"/>
          <p14:tracePt t="82089" x="879475" y="1684338"/>
          <p14:tracePt t="82093" x="812800" y="1703388"/>
          <p14:tracePt t="82107" x="747713" y="1730375"/>
          <p14:tracePt t="82124" x="690563" y="1749425"/>
          <p14:tracePt t="82139" x="652463" y="1778000"/>
          <p14:tracePt t="82156" x="595313" y="1816100"/>
          <p14:tracePt t="82160" x="576263" y="1825625"/>
          <p14:tracePt t="82164" x="557213" y="1835150"/>
          <p14:tracePt t="82172" x="520700" y="1844675"/>
          <p14:tracePt t="82190" x="454025" y="1873250"/>
          <p14:tracePt t="82205" x="377825" y="1892300"/>
          <p14:tracePt t="82210" x="349250" y="1920875"/>
          <p14:tracePt t="82226" x="265113" y="1957388"/>
          <p14:tracePt t="82239" x="179388" y="2005013"/>
          <p14:tracePt t="82259" x="122238" y="2024063"/>
          <p14:tracePt t="82262" x="104775" y="2033588"/>
          <p14:tracePt t="82274" x="76200" y="2043113"/>
          <p14:tracePt t="82277" x="57150" y="2081213"/>
          <p14:tracePt t="82293" x="19050" y="2119313"/>
          <p14:tracePt t="82437" x="38100" y="2601913"/>
          <p14:tracePt t="82443" x="66675" y="2611438"/>
          <p14:tracePt t="82455" x="122238" y="2638425"/>
          <p14:tracePt t="82460" x="169863" y="2647950"/>
          <p14:tracePt t="82475" x="274638" y="2676525"/>
          <p14:tracePt t="82490" x="368300" y="2705100"/>
          <p14:tracePt t="82495" x="415925" y="2705100"/>
          <p14:tracePt t="82509" x="463550" y="2705100"/>
          <p14:tracePt t="82523" x="566738" y="2705100"/>
          <p14:tracePt t="82526" x="623888" y="2705100"/>
          <p14:tracePt t="82540" x="812800" y="2705100"/>
          <p14:tracePt t="82557" x="927100" y="2705100"/>
          <p14:tracePt t="82572" x="1011238" y="2686050"/>
          <p14:tracePt t="82576" x="1049338" y="2686050"/>
          <p14:tracePt t="82589" x="1068388" y="2676525"/>
          <p14:tracePt t="82592" x="1087438" y="2676525"/>
          <p14:tracePt t="82606" x="1154113" y="2647950"/>
          <p14:tracePt t="82625" x="1209675" y="2628900"/>
          <p14:tracePt t="82627" x="1276350" y="2620963"/>
          <p14:tracePt t="82639" x="1343025" y="2582863"/>
          <p14:tracePt t="82646" x="1417638" y="2554288"/>
          <p14:tracePt t="82651" x="1465263" y="2525713"/>
          <p14:tracePt t="82660" x="1531938" y="2506663"/>
          <p14:tracePt t="82673" x="1598613" y="2420938"/>
          <p14:tracePt t="82696" x="1730375" y="2270125"/>
          <p14:tracePt t="82706" x="1749425" y="2241550"/>
          <p14:tracePt t="82709" x="1778000" y="2203450"/>
          <p14:tracePt t="82728" x="1806575" y="2166938"/>
          <p14:tracePt t="82740" x="1825625" y="2147888"/>
          <p14:tracePt t="82759" x="1844675" y="2138363"/>
          <p14:tracePt t="82762" x="1844675" y="2119313"/>
          <p14:tracePt t="82776" x="1844675" y="2109788"/>
          <p14:tracePt t="82790" x="1862138" y="2100263"/>
          <p14:tracePt t="82808" x="1862138" y="2081213"/>
          <p14:tracePt t="82822" x="1862138" y="2071688"/>
          <p14:tracePt t="82827" x="1862138" y="2062163"/>
          <p14:tracePt t="82839" x="1862138" y="2052638"/>
          <p14:tracePt t="82841" x="1862138" y="2043113"/>
          <p14:tracePt t="82857" x="1852613" y="2005013"/>
          <p14:tracePt t="82873" x="1797050" y="1966913"/>
          <p14:tracePt t="82888" x="1570038" y="1892300"/>
          <p14:tracePt t="82892" x="1400175" y="1863725"/>
          <p14:tracePt t="82907" x="1125538" y="1835150"/>
          <p14:tracePt t="82924" x="841375" y="1835150"/>
          <p14:tracePt t="82940" x="595313" y="1854200"/>
          <p14:tracePt t="82946" x="547688" y="1863725"/>
          <p14:tracePt t="82955" x="492125" y="1873250"/>
          <p14:tracePt t="82958" x="463550" y="1892300"/>
          <p14:tracePt t="82973" x="377825" y="1920875"/>
          <p14:tracePt t="82980" x="349250" y="1939925"/>
          <p14:tracePt t="82990" x="303213" y="1947863"/>
          <p14:tracePt t="82995" x="284163" y="1957388"/>
          <p14:tracePt t="83005" x="265113" y="1966913"/>
          <p14:tracePt t="83010" x="246063" y="1976438"/>
          <p14:tracePt t="83026" x="236538" y="2005013"/>
          <p14:tracePt t="83031" x="207963" y="2014538"/>
          <p14:tracePt t="83038" x="207963" y="2024063"/>
          <p14:tracePt t="83056" x="207963" y="2062163"/>
          <p14:tracePt t="83073" x="227013" y="2109788"/>
          <p14:tracePt t="83077" x="246063" y="2138363"/>
          <p14:tracePt t="83090" x="284163" y="2203450"/>
          <p14:tracePt t="83106" x="358775" y="2298700"/>
          <p14:tracePt t="83122" x="501650" y="2411413"/>
          <p14:tracePt t="83138" x="671513" y="2506663"/>
          <p14:tracePt t="83141" x="765175" y="2535238"/>
          <p14:tracePt t="83157" x="860425" y="2573338"/>
          <p14:tracePt t="83164" x="898525" y="2582863"/>
          <p14:tracePt t="83174" x="936625" y="2592388"/>
          <p14:tracePt t="83189" x="1001713" y="2592388"/>
          <p14:tracePt t="83194" x="1039813" y="2592388"/>
          <p14:tracePt t="83199" x="1106488" y="2592388"/>
          <p14:tracePt t="83208" x="1163638" y="2592388"/>
          <p14:tracePt t="83224" x="1304925" y="2592388"/>
          <p14:tracePt t="83241" x="1409700" y="2582863"/>
          <p14:tracePt t="83256" x="1503363" y="2554288"/>
          <p14:tracePt t="83260" x="1522413" y="2544763"/>
          <p14:tracePt t="83272" x="1550988" y="2535238"/>
          <p14:tracePt t="83277" x="1579563" y="2525713"/>
          <p14:tracePt t="83288" x="1617663" y="2497138"/>
          <p14:tracePt t="83317" x="1701800" y="2478088"/>
          <p14:tracePt t="83319" x="1720850" y="2468563"/>
          <p14:tracePt t="83327" x="1739900" y="2468563"/>
          <p14:tracePt t="83343" x="1787525" y="2449513"/>
          <p14:tracePt t="83356" x="1844675" y="2430463"/>
          <p14:tracePt t="83373" x="1890713" y="2420938"/>
          <p14:tracePt t="83389" x="1909763" y="2393950"/>
          <p14:tracePt t="83393" x="1919288" y="2393950"/>
          <p14:tracePt t="83406" x="1928813" y="2393950"/>
          <p14:tracePt t="83423" x="1938338" y="2374900"/>
          <p14:tracePt t="83438" x="1938338" y="2355850"/>
          <p14:tracePt t="83442" x="1938338" y="2336800"/>
          <p14:tracePt t="83458" x="1938338" y="2289175"/>
          <p14:tracePt t="83474" x="1909763" y="2260600"/>
          <p14:tracePt t="83489" x="1852613" y="2241550"/>
          <p14:tracePt t="83506" x="1758950" y="2184400"/>
          <p14:tracePt t="83523" x="1589088" y="2147888"/>
          <p14:tracePt t="83530" x="1560513" y="2147888"/>
          <p14:tracePt t="83538" x="1531938" y="2147888"/>
          <p14:tracePt t="83556" x="1474788" y="2147888"/>
          <p14:tracePt t="83573" x="1446213" y="2147888"/>
          <p14:tracePt t="83592" x="1381125" y="2147888"/>
          <p14:tracePt t="83596" x="1362075" y="2147888"/>
          <p14:tracePt t="83605" x="1343025" y="2147888"/>
          <p14:tracePt t="83622" x="1285875" y="2166938"/>
          <p14:tracePt t="83626" x="1266825" y="2174875"/>
          <p14:tracePt t="83639" x="1238250" y="2193925"/>
          <p14:tracePt t="83641" x="1200150" y="2212975"/>
          <p14:tracePt t="83657" x="1163638" y="2251075"/>
          <p14:tracePt t="83672" x="1116013" y="2289175"/>
          <p14:tracePt t="83688" x="1068388" y="2346325"/>
          <p14:tracePt t="83692" x="1049338" y="2365375"/>
          <p14:tracePt t="83707" x="1001713" y="2411413"/>
          <p14:tracePt t="83724" x="974725" y="2439988"/>
          <p14:tracePt t="83739" x="955675" y="2459038"/>
          <p14:tracePt t="83756" x="936625" y="2487613"/>
          <p14:tracePt t="83759" x="927100" y="2506663"/>
          <p14:tracePt t="83772" x="908050" y="2516188"/>
          <p14:tracePt t="83774" x="898525" y="2525713"/>
          <p14:tracePt t="83789" x="879475" y="2535238"/>
          <p14:tracePt t="83806" x="869950" y="2554288"/>
          <p14:tracePt t="83824" x="850900" y="2563813"/>
          <p14:tracePt t="83828" x="841375" y="2573338"/>
          <p14:tracePt t="83831" x="831850" y="2573338"/>
          <p14:tracePt t="83838" x="812800" y="2592388"/>
          <p14:tracePt t="83854" x="803275" y="2592388"/>
          <p14:tracePt t="83877" x="784225" y="2601913"/>
          <p14:tracePt t="83891" x="774700" y="2601913"/>
          <p14:tracePt t="83912" x="765175" y="2601913"/>
          <p14:tracePt t="83971" x="757238" y="2601913"/>
          <p14:tracePt t="83985" x="757238" y="2611438"/>
          <p14:tracePt t="84112" x="774700" y="2611438"/>
          <p14:tracePt t="84118" x="803275" y="2611438"/>
          <p14:tracePt t="84127" x="860425" y="2611438"/>
          <p14:tracePt t="84139" x="965200" y="2611438"/>
          <p14:tracePt t="84157" x="1020763" y="2611438"/>
          <p14:tracePt t="84172" x="1106488" y="2620963"/>
          <p14:tracePt t="84188" x="1219200" y="2620963"/>
          <p14:tracePt t="84191" x="1314450" y="2620963"/>
          <p14:tracePt t="84212" x="1455738" y="2638425"/>
          <p14:tracePt t="84225" x="1531938" y="2638425"/>
          <p14:tracePt t="84231" x="1570038" y="2638425"/>
          <p14:tracePt t="84236" x="1598613" y="2638425"/>
          <p14:tracePt t="84247" x="1635125" y="2638425"/>
          <p14:tracePt t="84255" x="1692275" y="2647950"/>
          <p14:tracePt t="84259" x="1730375" y="2647950"/>
          <p14:tracePt t="84274" x="1862138" y="2647950"/>
          <p14:tracePt t="84291" x="1985963" y="2647950"/>
          <p14:tracePt t="84305" x="2089150" y="2638425"/>
          <p14:tracePt t="84310" x="2127250" y="2628900"/>
          <p14:tracePt t="84322" x="2146300" y="2611438"/>
          <p14:tracePt t="84326" x="2165350" y="2601913"/>
          <p14:tracePt t="84339" x="2193925" y="2573338"/>
          <p14:tracePt t="84367" x="2232025" y="2563813"/>
          <p14:tracePt t="84376" x="2232025" y="2554288"/>
          <p14:tracePt t="84420" x="2232025" y="2544763"/>
          <p14:tracePt t="84426" x="2222500" y="2535238"/>
          <p14:tracePt t="84439" x="2184400" y="2525713"/>
          <p14:tracePt t="84443" x="2108200" y="2497138"/>
          <p14:tracePt t="84458" x="1852613" y="2449513"/>
          <p14:tracePt t="84472" x="1589088" y="2420938"/>
          <p14:tracePt t="84489" x="1285875" y="2420938"/>
          <p14:tracePt t="84492" x="1135063" y="2420938"/>
          <p14:tracePt t="84505" x="1068388" y="2430463"/>
          <p14:tracePt t="84508" x="992188" y="2439988"/>
          <p14:tracePt t="84525" x="898525" y="2439988"/>
          <p14:tracePt t="84538" x="793750" y="2439988"/>
          <p14:tracePt t="84556" x="738188" y="2439988"/>
          <p14:tracePt t="84560" x="690563" y="2439988"/>
          <p14:tracePt t="84565" x="661988" y="2439988"/>
          <p14:tracePt t="84573" x="633413" y="2439988"/>
          <p14:tracePt t="84591" x="557213" y="2439988"/>
          <p14:tracePt t="84606" x="511175" y="2468563"/>
          <p14:tracePt t="84610" x="473075" y="2468563"/>
          <p14:tracePt t="84626" x="454025" y="2468563"/>
          <p14:tracePt t="84641" x="434975" y="2487613"/>
          <p14:tracePt t="84657" x="415925" y="2487613"/>
          <p14:tracePt t="84662" x="396875" y="2487613"/>
          <p14:tracePt t="84676" x="396875" y="2497138"/>
          <p14:tracePt t="84691" x="396875" y="2506663"/>
          <p14:tracePt t="84721" x="415925" y="2516188"/>
          <p14:tracePt t="84727" x="454025" y="2535238"/>
          <p14:tracePt t="84738" x="585788" y="2544763"/>
          <p14:tracePt t="84757" x="927100" y="2544763"/>
          <p14:tracePt t="84773" x="1144588" y="2573338"/>
          <p14:tracePt t="84789" x="1314450" y="2573338"/>
          <p14:tracePt t="84794" x="1362075" y="2573338"/>
          <p14:tracePt t="84804" x="1417638" y="2573338"/>
          <p14:tracePt t="84808" x="1455738" y="2573338"/>
          <p14:tracePt t="84824" x="1522413" y="2573338"/>
          <p14:tracePt t="84840" x="1560513" y="2563813"/>
          <p14:tracePt t="84856" x="1608138" y="2544763"/>
          <p14:tracePt t="84862" x="1627188" y="2535238"/>
          <p14:tracePt t="84873" x="1654175" y="2516188"/>
          <p14:tracePt t="84878" x="1701800" y="2478088"/>
          <p14:tracePt t="84883" x="1739900" y="2430463"/>
          <p14:tracePt t="84893" x="1797050" y="2355850"/>
          <p14:tracePt t="84896" x="1871663" y="2251075"/>
          <p14:tracePt t="84904" x="1909763" y="2203450"/>
          <p14:tracePt t="84923" x="1985963" y="2090738"/>
          <p14:tracePt t="84927" x="2005013" y="2043113"/>
          <p14:tracePt t="84939" x="2014538" y="2014538"/>
          <p14:tracePt t="84943" x="2033588" y="1976438"/>
          <p14:tracePt t="84959" x="2043113" y="1930400"/>
          <p14:tracePt t="84973" x="2043113" y="1892300"/>
          <p14:tracePt t="84989" x="2024063" y="1863725"/>
          <p14:tracePt t="84993" x="2005013" y="1854200"/>
          <p14:tracePt t="85006" x="1900238" y="1844675"/>
          <p14:tracePt t="85023" x="1711325" y="1854200"/>
          <p14:tracePt t="85038" x="1446213" y="1892300"/>
          <p14:tracePt t="85056" x="1192213" y="1939925"/>
          <p14:tracePt t="85060" x="1135063" y="1947863"/>
          <p14:tracePt t="85072" x="1058863" y="1995488"/>
          <p14:tracePt t="85089" x="982663" y="2024063"/>
          <p14:tracePt t="85105" x="898525" y="2071688"/>
          <p14:tracePt t="85109" x="869950" y="2109788"/>
          <p14:tracePt t="85122" x="841375" y="2119313"/>
          <p14:tracePt t="85125" x="793750" y="2128838"/>
          <p14:tracePt t="85140" x="747713" y="2147888"/>
          <p14:tracePt t="85156" x="709613" y="2166938"/>
          <p14:tracePt t="85171" x="681038" y="2184400"/>
          <p14:tracePt t="85176" x="671513" y="2193925"/>
          <p14:tracePt t="85189" x="652463" y="2212975"/>
          <p14:tracePt t="85215" x="642938" y="2222500"/>
          <p14:tracePt t="85235" x="642938" y="2232025"/>
          <p14:tracePt t="85256" x="642938" y="2241550"/>
          <p14:tracePt t="85264" x="642938" y="2251075"/>
          <p14:tracePt t="85273" x="642938" y="2260600"/>
          <p14:tracePt t="85288" x="681038" y="2279650"/>
          <p14:tracePt t="85292" x="728663" y="2298700"/>
          <p14:tracePt t="85306" x="765175" y="2308225"/>
          <p14:tracePt t="85308" x="831850" y="2336800"/>
          <p14:tracePt t="85325" x="879475" y="2355850"/>
          <p14:tracePt t="85339" x="936625" y="2374900"/>
          <p14:tracePt t="85356" x="982663" y="2401888"/>
          <p14:tracePt t="85360" x="1011238" y="2411413"/>
          <p14:tracePt t="85373" x="1106488" y="2439988"/>
          <p14:tracePt t="85389" x="1209675" y="2449513"/>
          <p14:tracePt t="85417" x="1352550" y="2449513"/>
          <p14:tracePt t="85420" x="1390650" y="2449513"/>
          <p14:tracePt t="85426" x="1417638" y="2449513"/>
          <p14:tracePt t="85440" x="1455738" y="2449513"/>
          <p14:tracePt t="85445" x="1484313" y="2449513"/>
          <p14:tracePt t="85456" x="1503363" y="2449513"/>
          <p14:tracePt t="85461" x="1522413" y="2449513"/>
          <p14:tracePt t="85473" x="1541463" y="2449513"/>
          <p14:tracePt t="85476" x="1589088" y="2449513"/>
          <p14:tracePt t="85491" x="1654175" y="2449513"/>
          <p14:tracePt t="85508" x="1758950" y="2449513"/>
          <p14:tracePt t="85523" x="1825625" y="2449513"/>
          <p14:tracePt t="85539" x="1900238" y="2449513"/>
          <p14:tracePt t="85558" x="1957388" y="2449513"/>
          <p14:tracePt t="85573" x="1995488" y="2449513"/>
          <p14:tracePt t="85589" x="2005013" y="2449513"/>
          <p14:tracePt t="85606" x="2043113" y="2449513"/>
          <p14:tracePt t="85623" x="2117725" y="2420938"/>
          <p14:tracePt t="85639" x="2155825" y="2365375"/>
          <p14:tracePt t="85655" x="2193925" y="2327275"/>
          <p14:tracePt t="85671" x="2212975" y="2289175"/>
          <p14:tracePt t="85675" x="2222500" y="2279650"/>
          <p14:tracePt t="85688" x="2222500" y="2270125"/>
          <p14:tracePt t="86241" x="2232025" y="2270125"/>
          <p14:tracePt t="86247" x="2241550" y="2270125"/>
          <p14:tracePt t="86257" x="2251075" y="2270125"/>
          <p14:tracePt t="86264" x="2260600" y="2270125"/>
          <p14:tracePt t="86269" x="2270125" y="2279650"/>
          <p14:tracePt t="86279" x="2279650" y="2279650"/>
          <p14:tracePt t="86287" x="2287588" y="2279650"/>
          <p14:tracePt t="86292" x="2297113" y="2279650"/>
          <p14:tracePt t="86308" x="2316163" y="2289175"/>
          <p14:tracePt t="86322" x="2325688" y="2289175"/>
          <p14:tracePt t="86338" x="2325688" y="2298700"/>
          <p14:tracePt t="86423" x="2325688" y="2308225"/>
          <p14:tracePt t="86439" x="2325688" y="2317750"/>
          <p14:tracePt t="86444" x="2325688" y="2327275"/>
          <p14:tracePt t="89280" x="2297113" y="2327275"/>
          <p14:tracePt t="89289" x="2232025" y="2327275"/>
          <p14:tracePt t="89297" x="2174875" y="2327275"/>
          <p14:tracePt t="89305" x="2089150" y="2346325"/>
          <p14:tracePt t="89310" x="2033588" y="2346325"/>
          <p14:tracePt t="89323" x="1919288" y="2346325"/>
          <p14:tracePt t="89326" x="1806575" y="2346325"/>
          <p14:tracePt t="89330" x="1673225" y="2346325"/>
          <p14:tracePt t="89338" x="1579563" y="2346325"/>
          <p14:tracePt t="89356" x="1446213" y="2346325"/>
          <p14:tracePt t="89372" x="1285875" y="2346325"/>
          <p14:tracePt t="89377" x="1192213" y="2346325"/>
          <p14:tracePt t="89389" x="1001713" y="2346325"/>
          <p14:tracePt t="89406" x="869950" y="2346325"/>
          <p14:tracePt t="89423" x="793750" y="2346325"/>
          <p14:tracePt t="89427" x="765175" y="2346325"/>
          <p14:tracePt t="89438" x="747713" y="2346325"/>
          <p14:tracePt t="89442" x="738188" y="2346325"/>
          <p14:tracePt t="89456" x="719138" y="2346325"/>
          <p14:tracePt t="89473" x="709613" y="2346325"/>
          <p14:tracePt t="89478" x="690563" y="2346325"/>
          <p14:tracePt t="89489" x="681038" y="2346325"/>
          <p14:tracePt t="89494" x="671513" y="2346325"/>
          <p14:tracePt t="89506" x="661988" y="2346325"/>
          <p14:tracePt t="89511" x="652463" y="2346325"/>
          <p14:tracePt t="89522" x="642938" y="2346325"/>
          <p14:tracePt t="89540" x="623888" y="2346325"/>
          <p14:tracePt t="89556" x="595313" y="2346325"/>
          <p14:tracePt t="89574" x="576263" y="2346325"/>
          <p14:tracePt t="89590" x="557213" y="2336800"/>
          <p14:tracePt t="89605" x="539750" y="2327275"/>
          <p14:tracePt t="89621" x="511175" y="2327275"/>
          <p14:tracePt t="89625" x="492125" y="2327275"/>
          <p14:tracePt t="89640" x="454025" y="2317750"/>
          <p14:tracePt t="89656" x="406400" y="2308225"/>
          <p14:tracePt t="89679" x="322263" y="2308225"/>
          <p14:tracePt t="89684" x="303213" y="2308225"/>
          <p14:tracePt t="89691" x="284163" y="2308225"/>
          <p14:tracePt t="89708" x="265113" y="2308225"/>
          <p14:tracePt t="89713" x="246063" y="2308225"/>
          <p14:tracePt t="89721" x="236538" y="2308225"/>
          <p14:tracePt t="89739" x="217488" y="2308225"/>
          <p14:tracePt t="89756" x="207963" y="2308225"/>
          <p14:tracePt t="89794" x="198438" y="2308225"/>
          <p14:tracePt t="89810" x="188913" y="2308225"/>
          <p14:tracePt t="108595" x="188913" y="2289175"/>
          <p14:tracePt t="108602" x="198438" y="2279650"/>
          <p14:tracePt t="108612" x="207963" y="2260600"/>
          <p14:tracePt t="108622" x="207963" y="2251075"/>
          <p14:tracePt t="108627" x="217488" y="2251075"/>
          <p14:tracePt t="108630" x="227013" y="2241550"/>
          <p14:tracePt t="108637" x="236538" y="2222500"/>
          <p14:tracePt t="108656" x="265113" y="2203450"/>
          <p14:tracePt t="108675" x="284163" y="2174875"/>
          <p14:tracePt t="108691" x="284163" y="2157413"/>
          <p14:tracePt t="108706" x="284163" y="2119313"/>
          <p14:tracePt t="108723" x="293688" y="2081213"/>
          <p14:tracePt t="108737" x="322263" y="2005013"/>
          <p14:tracePt t="108741" x="330200" y="1976438"/>
          <p14:tracePt t="108755" x="339725" y="1892300"/>
          <p14:tracePt t="108771" x="339725" y="1835150"/>
          <p14:tracePt t="108787" x="358775" y="1787525"/>
          <p14:tracePt t="108804" x="358775" y="1768475"/>
          <p14:tracePt t="108889" x="358775" y="1787525"/>
          <p14:tracePt t="108903" x="358775" y="1873250"/>
          <p14:tracePt t="108907" x="358775" y="1930400"/>
          <p14:tracePt t="108911" x="358775" y="1976438"/>
          <p14:tracePt t="108922" x="358775" y="2005013"/>
          <p14:tracePt t="108926" x="358775" y="2043113"/>
          <p14:tracePt t="108940" x="358775" y="2081213"/>
          <p14:tracePt t="108958" x="358775" y="2100263"/>
          <p14:tracePt t="108972" x="368300" y="2109788"/>
          <p14:tracePt t="108977" x="368300" y="2128838"/>
          <p14:tracePt t="108988" x="368300" y="2138363"/>
          <p14:tracePt t="108992" x="377825" y="2147888"/>
          <p14:tracePt t="109008" x="396875" y="2157413"/>
          <p14:tracePt t="109023" x="415925" y="2157413"/>
          <p14:tracePt t="109039" x="473075" y="2157413"/>
          <p14:tracePt t="109058" x="511175" y="2119313"/>
          <p14:tracePt t="109074" x="566738" y="2100263"/>
          <p14:tracePt t="109089" x="604838" y="2081213"/>
          <p14:tracePt t="109106" x="671513" y="2043113"/>
          <p14:tracePt t="109111" x="700088" y="2033588"/>
          <p14:tracePt t="109116" x="719138" y="2024063"/>
          <p14:tracePt t="109125" x="765175" y="2005013"/>
          <p14:tracePt t="109139" x="803275" y="1995488"/>
          <p14:tracePt t="109145" x="822325" y="1985963"/>
          <p14:tracePt t="109156" x="841375" y="1985963"/>
          <p14:tracePt t="109162" x="869950" y="1985963"/>
          <p14:tracePt t="109167" x="889000" y="1985963"/>
          <p14:tracePt t="109179" x="908050" y="1985963"/>
          <p14:tracePt t="109192" x="936625" y="1985963"/>
          <p14:tracePt t="109196" x="955675" y="1985963"/>
          <p14:tracePt t="109209" x="965200" y="1985963"/>
          <p14:tracePt t="109213" x="974725" y="1985963"/>
          <p14:tracePt t="109223" x="992188" y="1985963"/>
          <p14:tracePt t="109228" x="1001713" y="1985963"/>
          <p14:tracePt t="109233" x="1011238" y="1976438"/>
          <p14:tracePt t="109243" x="1030288" y="1966913"/>
          <p14:tracePt t="109257" x="1049338" y="1957388"/>
          <p14:tracePt t="109273" x="1068388" y="1939925"/>
          <p14:tracePt t="109289" x="1087438" y="1920875"/>
          <p14:tracePt t="109308" x="1106488" y="1863725"/>
          <p14:tracePt t="109324" x="1106488" y="1825625"/>
          <p14:tracePt t="109340" x="1106488" y="1806575"/>
          <p14:tracePt t="109345" x="1106488" y="1797050"/>
          <p14:tracePt t="109355" x="1106488" y="1787525"/>
          <p14:tracePt t="109375" x="1106488" y="1768475"/>
          <p14:tracePt t="109382" x="1096963" y="1758950"/>
          <p14:tracePt t="109392" x="1087438" y="1739900"/>
          <p14:tracePt t="109406" x="1077913" y="1730375"/>
          <p14:tracePt t="109412" x="1058863" y="1720850"/>
          <p14:tracePt t="109416" x="1030288" y="1720850"/>
          <p14:tracePt t="109428" x="1001713" y="1712913"/>
          <p14:tracePt t="109439" x="992188" y="1712913"/>
          <p14:tracePt t="109446" x="982663" y="1712913"/>
          <p14:tracePt t="109457" x="974725" y="1712913"/>
          <p14:tracePt t="109462" x="965200" y="1712913"/>
          <p14:tracePt t="109472" x="946150" y="1712913"/>
          <p14:tracePt t="109491" x="927100" y="1712913"/>
          <p14:tracePt t="109509" x="898525" y="1712913"/>
          <p14:tracePt t="109522" x="841375" y="1712913"/>
          <p14:tracePt t="109526" x="803275" y="1712913"/>
          <p14:tracePt t="109539" x="774700" y="1720850"/>
          <p14:tracePt t="109556" x="671513" y="1778000"/>
          <p14:tracePt t="109572" x="595313" y="1835150"/>
          <p14:tracePt t="109588" x="530225" y="1947863"/>
          <p14:tracePt t="109605" x="473075" y="2081213"/>
          <p14:tracePt t="109608" x="454025" y="2157413"/>
          <p14:tracePt t="109622" x="425450" y="2260600"/>
          <p14:tracePt t="109638" x="415925" y="2365375"/>
          <p14:tracePt t="109656" x="415925" y="2497138"/>
          <p14:tracePt t="109660" x="415925" y="2544763"/>
          <p14:tracePt t="109675" x="415925" y="2628900"/>
          <p14:tracePt t="109680" x="415925" y="2657475"/>
          <p14:tracePt t="109689" x="415925" y="2676525"/>
          <p14:tracePt t="109695" x="415925" y="2695575"/>
          <p14:tracePt t="109706" x="425450" y="2705100"/>
          <p14:tracePt t="109721" x="444500" y="2714625"/>
          <p14:tracePt t="109725" x="454025" y="2714625"/>
          <p14:tracePt t="109742" x="547688" y="2714625"/>
          <p14:tracePt t="109747" x="604838" y="2695575"/>
          <p14:tracePt t="109754" x="661988" y="2638425"/>
          <p14:tracePt t="109773" x="738188" y="2573338"/>
          <p14:tracePt t="109776" x="784225" y="2506663"/>
          <p14:tracePt t="109789" x="822325" y="2459038"/>
          <p14:tracePt t="109792" x="841375" y="2420938"/>
          <p14:tracePt t="109805" x="898525" y="2308225"/>
          <p14:tracePt t="109824" x="927100" y="2138363"/>
          <p14:tracePt t="109837" x="936625" y="1957388"/>
          <p14:tracePt t="109858" x="936625" y="1844675"/>
          <p14:tracePt t="109872" x="917575" y="1797050"/>
          <p14:tracePt t="109891" x="908050" y="1787525"/>
          <p14:tracePt t="109905" x="860425" y="1768475"/>
          <p14:tracePt t="109909" x="822325" y="1758950"/>
          <p14:tracePt t="109921" x="793750" y="1749425"/>
          <p14:tracePt t="109924" x="738188" y="1730375"/>
          <p14:tracePt t="109940" x="652463" y="1730375"/>
          <p14:tracePt t="109955" x="585788" y="1730375"/>
          <p14:tracePt t="109971" x="530225" y="1730375"/>
          <p14:tracePt t="109975" x="511175" y="1730375"/>
          <p14:tracePt t="109989" x="473075" y="1739900"/>
          <p14:tracePt t="109996" x="444500" y="1749425"/>
          <p14:tracePt t="110008" x="434975" y="1758950"/>
          <p14:tracePt t="110021" x="396875" y="1825625"/>
          <p14:tracePt t="110025" x="368300" y="1854200"/>
          <p14:tracePt t="110039" x="349250" y="1892300"/>
          <p14:tracePt t="110041" x="339725" y="1947863"/>
          <p14:tracePt t="110058" x="330200" y="2005013"/>
          <p14:tracePt t="110073" x="330200" y="2081213"/>
          <p14:tracePt t="110089" x="330200" y="2119313"/>
          <p14:tracePt t="110093" x="339725" y="2147888"/>
          <p14:tracePt t="110105" x="358775" y="2174875"/>
          <p14:tracePt t="110108" x="377825" y="2193925"/>
          <p14:tracePt t="110123" x="473075" y="2212975"/>
          <p14:tracePt t="110139" x="595313" y="2241550"/>
          <p14:tracePt t="110156" x="719138" y="2260600"/>
          <p14:tracePt t="110160" x="757238" y="2260600"/>
          <p14:tracePt t="110173" x="803275" y="2260600"/>
          <p14:tracePt t="110189" x="860425" y="2241550"/>
          <p14:tracePt t="110206" x="869950" y="2222500"/>
          <p14:tracePt t="110210" x="879475" y="2203450"/>
          <p14:tracePt t="110221" x="889000" y="2174875"/>
          <p14:tracePt t="110225" x="889000" y="2109788"/>
          <p14:tracePt t="110239" x="869950" y="1930400"/>
          <p14:tracePt t="110256" x="831850" y="1787525"/>
          <p14:tracePt t="110271" x="784225" y="1703388"/>
          <p14:tracePt t="110275" x="757238" y="1674813"/>
          <p14:tracePt t="110288" x="728663" y="1627188"/>
          <p14:tracePt t="110292" x="690563" y="1589088"/>
          <p14:tracePt t="110308" x="642938" y="1541463"/>
          <p14:tracePt t="110323" x="595313" y="1485900"/>
          <p14:tracePt t="110327" x="566738" y="1476375"/>
          <p14:tracePt t="110340" x="557213" y="1466850"/>
          <p14:tracePt t="110343" x="547688" y="1457325"/>
          <p14:tracePt t="110356" x="511175" y="1457325"/>
          <p14:tracePt t="110371" x="454025" y="1457325"/>
          <p14:tracePt t="110387" x="387350" y="1476375"/>
          <p14:tracePt t="110408" x="255588" y="1503363"/>
          <p14:tracePt t="110423" x="217488" y="1512888"/>
          <p14:tracePt t="110439" x="179388" y="1531938"/>
          <p14:tracePt t="110455" x="169863" y="1541463"/>
          <p14:tracePt t="110458" x="160338" y="1550988"/>
          <p14:tracePt t="110472" x="150813" y="1550988"/>
          <p14:tracePt t="110475" x="141288" y="1560513"/>
          <p14:tracePt t="110490" x="131763" y="1570038"/>
          <p14:tracePt t="110506" x="131763" y="1579563"/>
          <p14:tracePt t="110521" x="131763" y="1589088"/>
          <p14:tracePt t="110538" x="150813" y="1617663"/>
          <p14:tracePt t="110541" x="169863" y="1627188"/>
          <p14:tracePt t="110555" x="236538" y="1646238"/>
          <p14:tracePt t="110571" x="312738" y="1684338"/>
          <p14:tracePt t="110576" x="330200" y="1703388"/>
          <p14:tracePt t="110588" x="349250" y="1749425"/>
          <p14:tracePt t="110592" x="368300" y="1778000"/>
          <p14:tracePt t="110606" x="425450" y="1863725"/>
          <p14:tracePt t="110623" x="463550" y="1920875"/>
          <p14:tracePt t="110640" x="482600" y="1976438"/>
          <p14:tracePt t="110645" x="482600" y="1985963"/>
          <p14:tracePt t="110658" x="482600" y="1995488"/>
          <p14:tracePt t="110672" x="482600" y="2014538"/>
          <p14:tracePt t="110689" x="501650" y="2043113"/>
          <p14:tracePt t="110705" x="501650" y="2052638"/>
          <p14:tracePt t="110768" x="501650" y="2033588"/>
          <p14:tracePt t="110775" x="501650" y="2024063"/>
          <p14:tracePt t="111664" x="501650" y="2043113"/>
          <p14:tracePt t="111673" x="501650" y="2071688"/>
          <p14:tracePt t="111682" x="501650" y="2119313"/>
          <p14:tracePt t="111693" x="501650" y="2147888"/>
          <p14:tracePt t="111699" x="501650" y="2174875"/>
          <p14:tracePt t="111707" x="501650" y="2222500"/>
          <p14:tracePt t="111711" x="511175" y="2241550"/>
          <p14:tracePt t="111720" x="520700" y="2260600"/>
          <p14:tracePt t="111731" x="539750" y="2298700"/>
          <p14:tracePt t="111738" x="539750" y="2327275"/>
          <p14:tracePt t="111754" x="547688" y="2355850"/>
          <p14:tracePt t="111758" x="557213" y="2365375"/>
          <p14:tracePt t="111771" x="566738" y="2374900"/>
          <p14:tracePt t="111791" x="566738" y="2393950"/>
          <p14:tracePt t="111805" x="566738" y="2420938"/>
          <p14:tracePt t="111848" x="576263" y="2401888"/>
          <p14:tracePt t="111856" x="576263" y="2365375"/>
          <p14:tracePt t="111864" x="595313" y="2327275"/>
          <p14:tracePt t="111871" x="595313" y="2260600"/>
          <p14:tracePt t="111888" x="595313" y="2128838"/>
          <p14:tracePt t="111891" x="595313" y="2090738"/>
          <p14:tracePt t="111907" x="566738" y="1985963"/>
          <p14:tracePt t="111913" x="557213" y="1947863"/>
          <p14:tracePt t="111923" x="547688" y="1920875"/>
          <p14:tracePt t="111928" x="539750" y="1873250"/>
          <p14:tracePt t="111939" x="530225" y="1816100"/>
          <p14:tracePt t="111943" x="501650" y="1768475"/>
          <p14:tracePt t="111955" x="492125" y="1739900"/>
          <p14:tracePt t="111961" x="473075" y="1693863"/>
          <p14:tracePt t="111963" x="454025" y="1655763"/>
          <p14:tracePt t="111971" x="425450" y="1627188"/>
          <p14:tracePt t="111992" x="377825" y="1560513"/>
          <p14:tracePt t="112006" x="330200" y="1522413"/>
          <p14:tracePt t="112012" x="322263" y="1512888"/>
          <p14:tracePt t="112019" x="322263" y="1493838"/>
          <p14:tracePt t="112023" x="312738" y="1485900"/>
          <p14:tracePt t="112033" x="303213" y="1485900"/>
          <p14:tracePt t="112038" x="284163" y="1485900"/>
          <p14:tracePt t="112055" x="265113" y="1485900"/>
          <p14:tracePt t="112072" x="236538" y="1531938"/>
          <p14:tracePt t="112090" x="198438" y="1665288"/>
          <p14:tracePt t="112106" x="160338" y="1739900"/>
          <p14:tracePt t="112121" x="160338" y="1778000"/>
          <p14:tracePt t="112138" x="160338" y="1806575"/>
          <p14:tracePt t="112141" x="160338" y="1816100"/>
          <p14:tracePt t="112155" x="160338" y="1835150"/>
          <p14:tracePt t="112171" x="160338" y="1863725"/>
          <p14:tracePt t="112189" x="160338" y="1882775"/>
          <p14:tracePt t="112209" x="160338" y="1901825"/>
          <p14:tracePt t="114943" x="406400" y="1863725"/>
          <p14:tracePt t="114964" x="1570038" y="1749425"/>
          <p14:tracePt t="114973" x="2117725" y="1730375"/>
          <p14:tracePt t="114977" x="2335213" y="1693863"/>
          <p14:tracePt t="114986" x="2686050" y="1674813"/>
          <p14:tracePt t="114994" x="3149600" y="1674813"/>
          <p14:tracePt t="115007" x="3649663" y="1655763"/>
          <p14:tracePt t="115022" x="4397375" y="1608138"/>
          <p14:tracePt t="115039" x="5143500" y="1476375"/>
          <p14:tracePt t="115043" x="5465763" y="1457325"/>
          <p14:tracePt t="115057" x="5929313" y="1428750"/>
          <p14:tracePt t="115074" x="6392863" y="1428750"/>
          <p14:tracePt t="115089" x="6723063" y="1522413"/>
          <p14:tracePt t="115106" x="7054850" y="1655763"/>
          <p14:tracePt t="115110" x="7148513" y="1693863"/>
          <p14:tracePt t="115125" x="7281863" y="1778000"/>
          <p14:tracePt t="115138" x="7346950" y="1816100"/>
          <p14:tracePt t="115156" x="7413625" y="1844675"/>
          <p14:tracePt t="115159" x="7432675" y="1863725"/>
          <p14:tracePt t="115175" x="7489825" y="1892300"/>
          <p14:tracePt t="115190" x="7508875" y="1911350"/>
          <p14:tracePt t="115195" x="7516813" y="1911350"/>
          <p14:tracePt t="115205" x="7535863" y="1911350"/>
          <p14:tracePt t="115221" x="7631113" y="1911350"/>
          <p14:tracePt t="115224" x="7716838" y="1911350"/>
          <p14:tracePt t="115242" x="7829550" y="1911350"/>
          <p14:tracePt t="115257" x="7886700" y="1911350"/>
          <p14:tracePt t="115271" x="7934325" y="1911350"/>
          <p14:tracePt t="115288" x="7970838" y="1911350"/>
          <p14:tracePt t="115305" x="7989888" y="1911350"/>
          <p14:tracePt t="115375" x="7980363" y="1911350"/>
          <p14:tracePt t="115393" x="7961313" y="1911350"/>
          <p14:tracePt t="115401" x="7858125" y="1892300"/>
          <p14:tracePt t="115412" x="7753350" y="1882775"/>
          <p14:tracePt t="115424" x="7573963" y="1835150"/>
          <p14:tracePt t="115430" x="7516813" y="1835150"/>
          <p14:tracePt t="115439" x="7461250" y="1835150"/>
          <p14:tracePt t="115454" x="7385050" y="1835150"/>
          <p14:tracePt t="115460" x="7356475" y="1835150"/>
          <p14:tracePt t="115473" x="7337425" y="1835150"/>
          <p14:tracePt t="115477" x="7318375" y="1835150"/>
          <p14:tracePt t="115487" x="7291388" y="1835150"/>
          <p14:tracePt t="115491" x="7281863" y="1835150"/>
          <p14:tracePt t="115508" x="7262813" y="1835150"/>
          <p14:tracePt t="115522" x="7253288" y="1835150"/>
          <p14:tracePt t="115538" x="7234238" y="1835150"/>
          <p14:tracePt t="115541" x="7224713" y="1825625"/>
          <p14:tracePt t="115556" x="7196138" y="1816100"/>
          <p14:tracePt t="115572" x="7186613" y="1797050"/>
          <p14:tracePt t="115589" x="7167563" y="1768475"/>
          <p14:tracePt t="115593" x="7158038" y="1749425"/>
          <p14:tracePt t="115607" x="7100888" y="1730375"/>
          <p14:tracePt t="115621" x="7081838" y="1712913"/>
          <p14:tracePt t="115638" x="7064375" y="1703388"/>
          <p14:tracePt t="115654" x="7054850" y="1703388"/>
          <p14:tracePt t="115717" x="7045325" y="1703388"/>
          <p14:tracePt t="115731" x="7026275" y="1693863"/>
          <p14:tracePt t="115738" x="7016750" y="1693863"/>
          <p14:tracePt t="115755" x="7016750" y="1674813"/>
          <p14:tracePt t="115773" x="7007225" y="1665288"/>
          <p14:tracePt t="115776" x="7007225" y="1655763"/>
          <p14:tracePt t="120300" x="6997700" y="1646238"/>
          <p14:tracePt t="120306" x="6997700" y="1636713"/>
          <p14:tracePt t="120329" x="6997700" y="1627188"/>
          <p14:tracePt t="120339" x="6988175" y="1627188"/>
          <p14:tracePt t="120355" x="6988175" y="1617663"/>
          <p14:tracePt t="120389" x="6978650" y="1617663"/>
          <p14:tracePt t="120629" x="6969125" y="1617663"/>
          <p14:tracePt t="120740" x="6969125" y="1627188"/>
          <p14:tracePt t="122410" x="6959600" y="1627188"/>
          <p14:tracePt t="122426" x="6950075" y="1627188"/>
          <p14:tracePt t="122432" x="6940550" y="1627188"/>
          <p14:tracePt t="122441" x="6931025" y="1627188"/>
          <p14:tracePt t="122448" x="6921500" y="1627188"/>
          <p14:tracePt t="122453" x="6911975" y="1627188"/>
          <p14:tracePt t="122458" x="6902450" y="1627188"/>
          <p14:tracePt t="122467" x="6892925" y="1627188"/>
          <p14:tracePt t="122475" x="6883400" y="1627188"/>
          <p14:tracePt t="122488" x="6864350" y="1627188"/>
          <p14:tracePt t="122504" x="6846888" y="1627188"/>
          <p14:tracePt t="122509" x="6837363" y="1636713"/>
          <p14:tracePt t="122522" x="6837363" y="1646238"/>
          <p14:tracePt t="122525" x="6827838" y="1655763"/>
          <p14:tracePt t="122541" x="6799263" y="1665288"/>
          <p14:tracePt t="122555" x="6780213" y="1674813"/>
          <p14:tracePt t="122571" x="6770688" y="1684338"/>
          <p14:tracePt t="122589" x="6742113" y="1684338"/>
          <p14:tracePt t="124835" x="6751638" y="1684338"/>
          <p14:tracePt t="124848" x="6789738" y="1674813"/>
          <p14:tracePt t="124856" x="6808788" y="1674813"/>
          <p14:tracePt t="124874" x="6873875" y="1674813"/>
          <p14:tracePt t="124891" x="6921500" y="1674813"/>
          <p14:tracePt t="124905" x="6950075" y="1674813"/>
          <p14:tracePt t="124911" x="6959600" y="1674813"/>
          <p14:tracePt t="124923" x="6969125" y="1674813"/>
          <p14:tracePt t="128105" x="6959600" y="1674813"/>
          <p14:tracePt t="128113" x="6950075" y="1674813"/>
          <p14:tracePt t="128122" x="6940550" y="1674813"/>
          <p14:tracePt t="128127" x="6931025" y="1674813"/>
          <p14:tracePt t="128138" x="6921500" y="1674813"/>
          <p14:tracePt t="128156" x="6892925" y="1674813"/>
          <p14:tracePt t="128171" x="6873875" y="1674813"/>
          <p14:tracePt t="128190" x="6856413" y="1674813"/>
          <p14:tracePt t="128238" x="6846888" y="1674813"/>
          <p14:tracePt t="128280" x="6837363" y="1674813"/>
          <p14:tracePt t="128295" x="6827838" y="1674813"/>
          <p14:tracePt t="128318" x="6808788" y="1674813"/>
          <p14:tracePt t="128391" x="6818313" y="1674813"/>
          <p14:tracePt t="128403" x="6837363" y="1684338"/>
          <p14:tracePt t="128416" x="6902450" y="1693863"/>
          <p14:tracePt t="128424" x="6959600" y="1712913"/>
          <p14:tracePt t="128440" x="7026275" y="1720850"/>
          <p14:tracePt t="128446" x="7054850" y="1720850"/>
          <p14:tracePt t="128450" x="7073900" y="1720850"/>
          <p14:tracePt t="128464" x="7119938" y="1720850"/>
          <p14:tracePt t="128472" x="7138988" y="1720850"/>
          <p14:tracePt t="128487" x="7177088" y="1720850"/>
          <p14:tracePt t="128506" x="7234238" y="1720850"/>
          <p14:tracePt t="128510" x="7253288" y="1720850"/>
          <p14:tracePt t="128523" x="7299325" y="1720850"/>
          <p14:tracePt t="128537" x="7318375" y="1720850"/>
          <p14:tracePt t="128555" x="7327900" y="1720850"/>
          <p14:tracePt t="128558" x="7337425" y="1720850"/>
          <p14:tracePt t="128582" x="7346950" y="1720850"/>
          <p14:tracePt t="128641" x="7346950" y="1712913"/>
          <p14:tracePt t="128649" x="7346950" y="1703388"/>
          <p14:tracePt t="128653" x="7346950" y="1684338"/>
          <p14:tracePt t="128672" x="7327900" y="1655763"/>
          <p14:tracePt t="128687" x="7281863" y="1636713"/>
          <p14:tracePt t="128691" x="7262813" y="1627188"/>
          <p14:tracePt t="128707" x="7224713" y="1608138"/>
          <p14:tracePt t="128721" x="7167563" y="1579563"/>
          <p14:tracePt t="128738" x="7110413" y="1579563"/>
          <p14:tracePt t="128755" x="7016750" y="1579563"/>
          <p14:tracePt t="128776" x="6902450" y="1617663"/>
          <p14:tracePt t="128779" x="6856413" y="1636713"/>
          <p14:tracePt t="128789" x="6827838" y="1646238"/>
          <p14:tracePt t="128806" x="6780213" y="1665288"/>
          <p14:tracePt t="128823" x="6742113" y="1693863"/>
          <p14:tracePt t="128841" x="6723063" y="1712913"/>
          <p14:tracePt t="128856" x="6723063" y="1720850"/>
          <p14:tracePt t="128859" x="6723063" y="1730375"/>
          <p14:tracePt t="128871" x="6723063" y="1739900"/>
          <p14:tracePt t="128876" x="6723063" y="1749425"/>
          <p14:tracePt t="128890" x="6770688" y="1778000"/>
          <p14:tracePt t="128906" x="6892925" y="1787525"/>
          <p14:tracePt t="128922" x="7007225" y="1787525"/>
          <p14:tracePt t="128939" x="7073900" y="1787525"/>
          <p14:tracePt t="128943" x="7110413" y="1787525"/>
          <p14:tracePt t="128949" x="7148513" y="1787525"/>
          <p14:tracePt t="128955" x="7177088" y="1787525"/>
          <p14:tracePt t="128973" x="7253288" y="1768475"/>
          <p14:tracePt t="128990" x="7291388" y="1768475"/>
          <p14:tracePt t="128995" x="7318375" y="1758950"/>
          <p14:tracePt t="129004" x="7337425" y="1749425"/>
          <p14:tracePt t="129009" x="7356475" y="1749425"/>
          <p14:tracePt t="129021" x="7375525" y="1749425"/>
          <p14:tracePt t="129041" x="7375525" y="1730375"/>
          <p14:tracePt t="129053" x="7375525" y="1693863"/>
          <p14:tracePt t="129059" x="7375525" y="1665288"/>
          <p14:tracePt t="129065" x="7375525" y="1636713"/>
          <p14:tracePt t="129074" x="7356475" y="1617663"/>
          <p14:tracePt t="129091" x="7318375" y="1560513"/>
          <p14:tracePt t="129106" x="7262813" y="1531938"/>
          <p14:tracePt t="129121" x="7224713" y="1512888"/>
          <p14:tracePt t="129125" x="7196138" y="1512888"/>
          <p14:tracePt t="129140" x="7138988" y="1512888"/>
          <p14:tracePt t="129154" x="7045325" y="1522413"/>
          <p14:tracePt t="129172" x="6988175" y="1541463"/>
          <p14:tracePt t="129189" x="6959600" y="1560513"/>
          <p14:tracePt t="129193" x="6950075" y="1570038"/>
          <p14:tracePt t="129206" x="6931025" y="1598613"/>
          <p14:tracePt t="129221" x="6902450" y="1617663"/>
          <p14:tracePt t="129239" x="6892925" y="1627188"/>
          <p14:tracePt t="129243" x="6892925" y="1636713"/>
          <p14:tracePt t="129254" x="6892925" y="1646238"/>
          <p14:tracePt t="129258" x="6892925" y="1655763"/>
          <p14:tracePt t="129273" x="6921500" y="1674813"/>
          <p14:tracePt t="129287" x="6978650" y="1693863"/>
          <p14:tracePt t="129304" x="7016750" y="1703388"/>
          <p14:tracePt t="129308" x="7035800" y="1712913"/>
          <p14:tracePt t="129324" x="7064375" y="1712913"/>
          <p14:tracePt t="129340" x="7110413" y="1720850"/>
          <p14:tracePt t="129356" x="7129463" y="1720850"/>
          <p14:tracePt t="129360" x="7148513" y="1720850"/>
          <p14:tracePt t="129373" x="7167563" y="1720850"/>
          <p14:tracePt t="129375" x="7196138" y="1720850"/>
          <p14:tracePt t="129389" x="7262813" y="1720850"/>
          <p14:tracePt t="129405" x="7308850" y="1720850"/>
          <p14:tracePt t="129421" x="7356475" y="1720850"/>
          <p14:tracePt t="129438" x="7394575" y="1720850"/>
          <p14:tracePt t="129442" x="7404100" y="1712913"/>
          <p14:tracePt t="129455" x="7413625" y="1693863"/>
          <p14:tracePt t="129471" x="7413625" y="1674813"/>
          <p14:tracePt t="129488" x="7413625" y="1636713"/>
          <p14:tracePt t="129491" x="7413625" y="1627188"/>
          <p14:tracePt t="129507" x="7413625" y="1608138"/>
          <p14:tracePt t="129522" x="7394575" y="1589088"/>
          <p14:tracePt t="129537" x="7356475" y="1589088"/>
          <p14:tracePt t="129555" x="7318375" y="1589088"/>
          <p14:tracePt t="129574" x="7253288" y="1617663"/>
          <p14:tracePt t="129579" x="7243763" y="1627188"/>
          <p14:tracePt t="129588" x="7234238" y="1636713"/>
          <p14:tracePt t="129606" x="7215188" y="1646238"/>
          <p14:tracePt t="129625" x="7186613" y="1655763"/>
          <p14:tracePt t="129640" x="7177088" y="1655763"/>
          <p14:tracePt t="131170" x="7186613" y="1665288"/>
          <p14:tracePt t="131177" x="7205663" y="1674813"/>
          <p14:tracePt t="131191" x="7243763" y="1693863"/>
          <p14:tracePt t="131206" x="7281863" y="1703388"/>
          <p14:tracePt t="131223" x="7308850" y="1720850"/>
          <p14:tracePt t="131230" x="7318375" y="1730375"/>
          <p14:tracePt t="131234" x="7327900" y="1749425"/>
          <p14:tracePt t="131248" x="7337425" y="1749425"/>
          <p14:tracePt t="131257" x="7337425" y="1758950"/>
          <p14:tracePt t="131275" x="7337425" y="1768475"/>
          <p14:tracePt t="131288" x="7337425" y="1778000"/>
          <p14:tracePt t="131307" x="7356475" y="1787525"/>
          <p14:tracePt t="131313" x="7356475" y="1797050"/>
          <p14:tracePt t="131322" x="7356475" y="1806575"/>
          <p14:tracePt t="131338" x="7356475" y="1825625"/>
          <p14:tracePt t="131342" x="7356475" y="1835150"/>
          <p14:tracePt t="131354" x="7356475" y="1844675"/>
          <p14:tracePt t="131357" x="7356475" y="1854200"/>
          <p14:tracePt t="131371" x="7337425" y="1873250"/>
          <p14:tracePt t="131387" x="7327900" y="1892300"/>
          <p14:tracePt t="131404" x="7308850" y="1930400"/>
          <p14:tracePt t="131408" x="7299325" y="1939925"/>
          <p14:tracePt t="131421" x="7291388" y="1947863"/>
          <p14:tracePt t="131423" x="7281863" y="1957388"/>
          <p14:tracePt t="131438" x="7253288" y="1976438"/>
          <p14:tracePt t="131455" x="7253288" y="1995488"/>
          <p14:tracePt t="131472" x="7253288" y="2005013"/>
          <p14:tracePt t="132638" x="7243763" y="2005013"/>
          <p14:tracePt t="132649" x="7224713" y="1985963"/>
          <p14:tracePt t="132659" x="7215188" y="1985963"/>
          <p14:tracePt t="132673" x="7196138" y="1985963"/>
          <p14:tracePt t="132689" x="7177088" y="1985963"/>
          <p14:tracePt t="132706" x="7167563" y="1985963"/>
          <p14:tracePt t="132727" x="7158038" y="1985963"/>
          <p14:tracePt t="132846" x="7148513" y="1985963"/>
          <p14:tracePt t="133108" x="7148513" y="1976438"/>
          <p14:tracePt t="133123" x="7148513" y="1966913"/>
          <p14:tracePt t="133130" x="7148513" y="1957388"/>
          <p14:tracePt t="133154" x="7148513" y="1947863"/>
          <p14:tracePt t="133166" x="7148513" y="1939925"/>
          <p14:tracePt t="133495" x="7148513" y="1930400"/>
          <p14:tracePt t="133501" x="7158038" y="1920875"/>
          <p14:tracePt t="133510" x="7158038" y="1901825"/>
          <p14:tracePt t="133523" x="7158038" y="1844675"/>
          <p14:tracePt t="133537" x="7158038" y="1835150"/>
          <p14:tracePt t="133554" x="7158038" y="1816100"/>
          <p14:tracePt t="133563" x="7148513" y="1806575"/>
          <p14:tracePt t="133569" x="7138988" y="1787525"/>
          <p14:tracePt t="133576" x="7129463" y="1778000"/>
          <p14:tracePt t="133582" x="7119938" y="1768475"/>
          <p14:tracePt t="133591" x="7119938" y="1758950"/>
          <p14:tracePt t="133607" x="7100888" y="1739900"/>
          <p14:tracePt t="133623" x="7073900" y="1730375"/>
          <p14:tracePt t="133627" x="7064375" y="1730375"/>
          <p14:tracePt t="133637" x="7045325" y="1720850"/>
          <p14:tracePt t="133640" x="7035800" y="1720850"/>
          <p14:tracePt t="133655" x="7016750" y="1720850"/>
          <p14:tracePt t="133672" x="6997700" y="1720850"/>
          <p14:tracePt t="133686" x="6978650" y="1712913"/>
          <p14:tracePt t="133705" x="6959600" y="1712913"/>
          <p14:tracePt t="133707" x="6950075" y="1712913"/>
          <p14:tracePt t="133722" x="6931025" y="1712913"/>
          <p14:tracePt t="133738" x="6911975" y="1712913"/>
          <p14:tracePt t="133845" x="6931025" y="1712913"/>
          <p14:tracePt t="133852" x="6959600" y="1720850"/>
          <p14:tracePt t="133867" x="7064375" y="1739900"/>
          <p14:tracePt t="133878" x="7167563" y="1758950"/>
          <p14:tracePt t="133886" x="7205663" y="1768475"/>
          <p14:tracePt t="133891" x="7234238" y="1797050"/>
          <p14:tracePt t="133902" x="7253288" y="1806575"/>
          <p14:tracePt t="133909" x="7272338" y="1816100"/>
          <p14:tracePt t="133921" x="7299325" y="1835150"/>
          <p14:tracePt t="133938" x="7299325" y="1844675"/>
          <p14:tracePt t="133941" x="7299325" y="1854200"/>
          <p14:tracePt t="133957" x="7299325" y="1882775"/>
          <p14:tracePt t="133972" x="7299325" y="1901825"/>
          <p14:tracePt t="133988" x="7281863" y="1976438"/>
          <p14:tracePt t="133993" x="7253288" y="2014538"/>
          <p14:tracePt t="134005" x="7243763" y="2043113"/>
          <p14:tracePt t="134008" x="7224713" y="2071688"/>
          <p14:tracePt t="134023" x="7186613" y="2128838"/>
          <p14:tracePt t="134039" x="7158038" y="2157413"/>
          <p14:tracePt t="134055" x="7138988" y="2174875"/>
          <p14:tracePt t="134072" x="7119938" y="2184400"/>
          <p14:tracePt t="134076" x="7100888" y="2193925"/>
          <p14:tracePt t="134091" x="7091363" y="2212975"/>
          <p14:tracePt t="134107" x="7073900" y="2222500"/>
          <p14:tracePt t="134125" x="7064375" y="2222500"/>
          <p14:tracePt t="134176" x="7064375" y="2212975"/>
          <p14:tracePt t="134184" x="7064375" y="2193925"/>
          <p14:tracePt t="134190" x="7064375" y="2184400"/>
          <p14:tracePt t="134207" x="7064375" y="2157413"/>
          <p14:tracePt t="134222" x="7081838" y="2128838"/>
          <p14:tracePt t="134240" x="7091363" y="2090738"/>
          <p14:tracePt t="134244" x="7100888" y="2071688"/>
          <p14:tracePt t="134255" x="7100888" y="2062163"/>
          <p14:tracePt t="134272" x="7100888" y="2043113"/>
          <p14:tracePt t="134288" x="7100888" y="2033588"/>
          <p14:tracePt t="134305" x="7119938" y="2033588"/>
          <p14:tracePt t="134308" x="7129463" y="2033588"/>
          <p14:tracePt t="134330" x="7138988" y="2033588"/>
          <p14:tracePt t="134337" x="7148513" y="2033588"/>
          <p14:tracePt t="134355" x="7167563" y="2014538"/>
          <p14:tracePt t="134373" x="7186613" y="1995488"/>
          <p14:tracePt t="134390" x="7196138" y="1985963"/>
          <p14:tracePt t="134407" x="7205663" y="1976438"/>
          <p14:tracePt t="134455" x="7205663" y="1966913"/>
          <p14:tracePt t="134477" x="7205663" y="1957388"/>
          <p14:tracePt t="134484" x="7205663" y="1947863"/>
          <p14:tracePt t="134491" x="7205663" y="1939925"/>
          <p14:tracePt t="134504" x="7205663" y="1930400"/>
          <p14:tracePt t="134522" x="7205663" y="1901825"/>
          <p14:tracePt t="134539" x="7167563" y="1882775"/>
          <p14:tracePt t="134555" x="7119938" y="1835150"/>
          <p14:tracePt t="134573" x="7064375" y="1768475"/>
          <p14:tracePt t="134589" x="7045325" y="1739900"/>
          <p14:tracePt t="134606" x="7026275" y="1703388"/>
          <p14:tracePt t="134611" x="7016750" y="1703388"/>
          <p14:tracePt t="134621" x="7016750" y="1693863"/>
          <p14:tracePt t="134745" x="7035800" y="1693863"/>
          <p14:tracePt t="134762" x="7081838" y="1712913"/>
          <p14:tracePt t="134778" x="7177088" y="1758950"/>
          <p14:tracePt t="134785" x="7243763" y="1797050"/>
          <p14:tracePt t="134794" x="7262813" y="1806575"/>
          <p14:tracePt t="134805" x="7281863" y="1816100"/>
          <p14:tracePt t="134823" x="7308850" y="1844675"/>
          <p14:tracePt t="134839" x="7308850" y="1854200"/>
          <p14:tracePt t="134895" x="7308850" y="1863725"/>
          <p14:tracePt t="134917" x="7308850" y="1873250"/>
          <p14:tracePt t="134925" x="7299325" y="1882775"/>
          <p14:tracePt t="134940" x="7262813" y="1901825"/>
          <p14:tracePt t="134959" x="7215188" y="1930400"/>
          <p14:tracePt t="134972" x="7177088" y="1947863"/>
          <p14:tracePt t="134977" x="7167563" y="1957388"/>
          <p14:tracePt t="134993" x="7158038" y="1957388"/>
          <p14:tracePt t="135005" x="7138988" y="1957388"/>
          <p14:tracePt t="136321" x="7138988" y="1966913"/>
          <p14:tracePt t="136340" x="7138988" y="1976438"/>
          <p14:tracePt t="136362" x="7129463" y="1985963"/>
          <p14:tracePt t="136372" x="7119938" y="1995488"/>
          <p14:tracePt t="136389" x="7119938" y="2005013"/>
          <p14:tracePt t="136403" x="7110413" y="2005013"/>
          <p14:tracePt t="142098" x="7110413" y="1995488"/>
          <p14:tracePt t="142114" x="7110413" y="1966913"/>
          <p14:tracePt t="142124" x="7110413" y="1947863"/>
          <p14:tracePt t="142135" x="7110413" y="1920875"/>
          <p14:tracePt t="142143" x="7110413" y="1911350"/>
          <p14:tracePt t="142153" x="7110413" y="1892300"/>
          <p14:tracePt t="142162" x="7110413" y="1873250"/>
          <p14:tracePt t="142175" x="7091363" y="1863725"/>
          <p14:tracePt t="142190" x="7073900" y="1844675"/>
          <p14:tracePt t="142204" x="7054850" y="1816100"/>
          <p14:tracePt t="142222" x="7035800" y="1797050"/>
          <p14:tracePt t="142225" x="7026275" y="1797050"/>
          <p14:tracePt t="142239" x="7007225" y="1787525"/>
          <p14:tracePt t="142255" x="6988175" y="1787525"/>
          <p14:tracePt t="142285" x="6978650" y="1778000"/>
          <p14:tracePt t="142299" x="6969125" y="1778000"/>
          <p14:tracePt t="142313" x="6959600" y="1768475"/>
          <p14:tracePt t="142322" x="6940550" y="1768475"/>
          <p14:tracePt t="142338" x="6940550" y="1758950"/>
          <p14:tracePt t="142355" x="6931025" y="1739900"/>
          <p14:tracePt t="142359" x="6921500" y="1739900"/>
          <p14:tracePt t="142373" x="6921500" y="1730375"/>
          <p14:tracePt t="142390" x="6902450" y="1730375"/>
          <p14:tracePt t="142405" x="6892925" y="1730375"/>
          <p14:tracePt t="142410" x="6883400" y="1730375"/>
          <p14:tracePt t="142414" x="6873875" y="1720850"/>
          <p14:tracePt t="142429" x="6856413" y="1720850"/>
          <p14:tracePt t="142474" x="6846888" y="1720850"/>
          <p14:tracePt t="142489" x="6837363" y="1712913"/>
          <p14:tracePt t="142497" x="6837363" y="1703388"/>
          <p14:tracePt t="142518" x="6837363" y="1693863"/>
          <p14:tracePt t="142533" x="6837363" y="1684338"/>
          <p14:tracePt t="142555" x="6837363" y="1674813"/>
          <p14:tracePt t="142591" x="6846888" y="1674813"/>
          <p14:tracePt t="142607" x="6873875" y="1674813"/>
          <p14:tracePt t="142614" x="6883400" y="1674813"/>
          <p14:tracePt t="142622" x="6892925" y="1674813"/>
          <p14:tracePt t="142639" x="6911975" y="1684338"/>
          <p14:tracePt t="142643" x="6921500" y="1693863"/>
          <p14:tracePt t="142654" x="6921500" y="1703388"/>
          <p14:tracePt t="142658" x="6931025" y="1712913"/>
          <p14:tracePt t="142672" x="6959600" y="1720850"/>
          <p14:tracePt t="142690" x="6988175" y="1730375"/>
          <p14:tracePt t="142704" x="7016750" y="1758950"/>
          <p14:tracePt t="142722" x="7026275" y="1778000"/>
          <p14:tracePt t="142728" x="7045325" y="1787525"/>
          <p14:tracePt t="142739" x="7064375" y="1806575"/>
          <p14:tracePt t="142757" x="7081838" y="1835150"/>
          <p14:tracePt t="142770" x="7100888" y="1892300"/>
          <p14:tracePt t="142787" x="7119938" y="1966913"/>
          <p14:tracePt t="142790" x="7129463" y="1995488"/>
          <p14:tracePt t="142807" x="7129463" y="2043113"/>
          <p14:tracePt t="142821" x="7129463" y="2081213"/>
          <p14:tracePt t="142838" x="7129463" y="2109788"/>
          <p14:tracePt t="142856" x="7129463" y="2138363"/>
          <p14:tracePt t="142873" x="7129463" y="2157413"/>
          <p14:tracePt t="142887" x="7129463" y="2166938"/>
          <p14:tracePt t="142904" x="7110413" y="2166938"/>
          <p14:tracePt t="142908" x="7100888" y="2166938"/>
          <p14:tracePt t="142921" x="7081838" y="2166938"/>
          <p14:tracePt t="142938" x="7073900" y="2166938"/>
          <p14:tracePt t="142955" x="7045325" y="2166938"/>
          <p14:tracePt t="142961" x="7035800" y="2166938"/>
          <p14:tracePt t="142973" x="7026275" y="2157413"/>
          <p14:tracePt t="142993" x="7026275" y="2138363"/>
          <p14:tracePt t="143004" x="7026275" y="2119313"/>
          <p14:tracePt t="143028" x="7026275" y="2062163"/>
          <p14:tracePt t="143041" x="7026275" y="2024063"/>
          <p14:tracePt t="143055" x="7035800" y="1985963"/>
          <p14:tracePt t="143074" x="7064375" y="1966913"/>
          <p14:tracePt t="143088" x="7081838" y="1930400"/>
          <p14:tracePt t="143092" x="7081838" y="1920875"/>
          <p14:tracePt t="143105" x="7091363" y="1911350"/>
          <p14:tracePt t="143123" x="7091363" y="1892300"/>
          <p14:tracePt t="143138" x="7091363" y="1873250"/>
          <p14:tracePt t="143153" x="7091363" y="1844675"/>
          <p14:tracePt t="143173" x="7091363" y="1825625"/>
          <p14:tracePt t="143188" x="7073900" y="1806575"/>
          <p14:tracePt t="143205" x="7054850" y="1787525"/>
          <p14:tracePt t="143223" x="7016750" y="1758950"/>
          <p14:tracePt t="143229" x="6997700" y="1749425"/>
          <p14:tracePt t="143238" x="6978650" y="1739900"/>
          <p14:tracePt t="143254" x="6902450" y="1712913"/>
          <p14:tracePt t="143271" x="6808788" y="1693863"/>
          <p14:tracePt t="143274" x="6780213" y="1674813"/>
          <p14:tracePt t="143291" x="6723063" y="1665288"/>
          <p14:tracePt t="143296" x="6713538" y="1665288"/>
          <p14:tracePt t="143306" x="6704013" y="1665288"/>
          <p14:tracePt t="143321" x="6684963" y="1665288"/>
          <p14:tracePt t="143339" x="6665913" y="1665288"/>
          <p14:tracePt t="143377" x="6665913" y="1674813"/>
          <p14:tracePt t="143385" x="6675438" y="1684338"/>
          <p14:tracePt t="143391" x="6684963" y="1693863"/>
          <p14:tracePt t="143406" x="6723063" y="1712913"/>
          <p14:tracePt t="143422" x="6770688" y="1720850"/>
          <p14:tracePt t="143437" x="6808788" y="1730375"/>
          <p14:tracePt t="143455" x="6846888" y="1730375"/>
          <p14:tracePt t="143473" x="6892925" y="1739900"/>
          <p14:tracePt t="143489" x="6911975" y="1749425"/>
          <p14:tracePt t="143505" x="6959600" y="1768475"/>
          <p14:tracePt t="143510" x="6978650" y="1778000"/>
          <p14:tracePt t="143521" x="6978650" y="1787525"/>
          <p14:tracePt t="143526" x="6988175" y="1797050"/>
          <p14:tracePt t="143539" x="7007225" y="1816100"/>
          <p14:tracePt t="143556" x="7035800" y="1825625"/>
          <p14:tracePt t="143561" x="7045325" y="1835150"/>
          <p14:tracePt t="143571" x="7045325" y="1863725"/>
          <p14:tracePt t="143575" x="7054850" y="1892300"/>
          <p14:tracePt t="143591" x="7054850" y="1985963"/>
          <p14:tracePt t="143609" x="7054850" y="2043113"/>
          <p14:tracePt t="143621" x="7016750" y="2109788"/>
          <p14:tracePt t="143637" x="6997700" y="2147888"/>
          <p14:tracePt t="143654" x="6978650" y="2174875"/>
          <p14:tracePt t="143657" x="6969125" y="2184400"/>
          <p14:tracePt t="143672" x="6959600" y="2193925"/>
          <p14:tracePt t="143687" x="6950075" y="2193925"/>
          <p14:tracePt t="143729" x="6950075" y="2174875"/>
          <p14:tracePt t="143737" x="6950075" y="2128838"/>
          <p14:tracePt t="143744" x="6950075" y="2100263"/>
          <p14:tracePt t="143754" x="6950075" y="2062163"/>
          <p14:tracePt t="143772" x="6950075" y="1995488"/>
          <p14:tracePt t="143775" x="6959600" y="1957388"/>
          <p14:tracePt t="143780" x="6959600" y="1920875"/>
          <p14:tracePt t="143788" x="6969125" y="1901825"/>
          <p14:tracePt t="143806" x="6978650" y="1863725"/>
          <p14:tracePt t="143822" x="6978650" y="1825625"/>
          <p14:tracePt t="143841" x="6988175" y="1806575"/>
          <p14:tracePt t="143846" x="6988175" y="1797050"/>
          <p14:tracePt t="143854" x="6988175" y="1787525"/>
          <p14:tracePt t="143885" x="6988175" y="1778000"/>
          <p14:tracePt t="143906" x="6978650" y="1778000"/>
          <p14:tracePt t="143914" x="6969125" y="1778000"/>
          <p14:tracePt t="143928" x="6959600" y="1778000"/>
          <p14:tracePt t="143939" x="6950075" y="1778000"/>
          <p14:tracePt t="143953" x="6902450" y="1758950"/>
          <p14:tracePt t="143957" x="6883400" y="1749425"/>
          <p14:tracePt t="143970" x="6837363" y="1749425"/>
          <p14:tracePt t="143991" x="6818313" y="1749425"/>
          <p14:tracePt t="144004" x="6799263" y="1749425"/>
          <p14:tracePt t="144022" x="6789738" y="1749425"/>
          <p14:tracePt t="144070" x="6799263" y="1749425"/>
          <p14:tracePt t="144074" x="6818313" y="1749425"/>
          <p14:tracePt t="144091" x="6883400" y="1739900"/>
          <p14:tracePt t="144104" x="6969125" y="1739900"/>
          <p14:tracePt t="144122" x="7091363" y="1739900"/>
          <p14:tracePt t="144126" x="7148513" y="1739900"/>
          <p14:tracePt t="144138" x="7196138" y="1758950"/>
          <p14:tracePt t="144142" x="7243763" y="1778000"/>
          <p14:tracePt t="144158" x="7308850" y="1797050"/>
          <p14:tracePt t="144174" x="7346950" y="1816100"/>
          <p14:tracePt t="144188" x="7366000" y="1835150"/>
          <p14:tracePt t="144193" x="7366000" y="1844675"/>
          <p14:tracePt t="144203" x="7366000" y="1854200"/>
          <p14:tracePt t="144207" x="7366000" y="1873250"/>
          <p14:tracePt t="144222" x="7366000" y="1882775"/>
          <p14:tracePt t="144238" x="7366000" y="1901825"/>
          <p14:tracePt t="144260" x="7366000" y="1911350"/>
          <p14:tracePt t="144274" x="7356475" y="1920875"/>
          <p14:tracePt t="144290" x="7308850" y="1920875"/>
          <p14:tracePt t="144304" x="7253288" y="1920875"/>
          <p14:tracePt t="144321" x="7215188" y="1920875"/>
          <p14:tracePt t="144325" x="7205663" y="1920875"/>
          <p14:tracePt t="144339" x="7186613" y="1911350"/>
          <p14:tracePt t="144355" x="7138988" y="1873250"/>
          <p14:tracePt t="144371" x="7110413" y="1816100"/>
          <p14:tracePt t="144375" x="7100888" y="1787525"/>
          <p14:tracePt t="144388" x="7091363" y="1768475"/>
          <p14:tracePt t="144393" x="7081838" y="1720850"/>
          <p14:tracePt t="144407" x="7081838" y="1627188"/>
          <p14:tracePt t="144412" x="7081838" y="1598613"/>
          <p14:tracePt t="144421" x="7081838" y="1560513"/>
          <p14:tracePt t="144442" x="7073900" y="1503363"/>
          <p14:tracePt t="144471" x="7064375" y="1503363"/>
          <p14:tracePt t="144479" x="7054850" y="1503363"/>
          <p14:tracePt t="144489" x="7045325" y="1503363"/>
          <p14:tracePt t="144493" x="7035800" y="1503363"/>
          <p14:tracePt t="144505" x="7035800" y="1512888"/>
          <p14:tracePt t="144509" x="7016750" y="1522413"/>
          <p14:tracePt t="144523" x="6997700" y="1560513"/>
          <p14:tracePt t="144538" x="6978650" y="1598613"/>
          <p14:tracePt t="144555" x="6969125" y="1646238"/>
          <p14:tracePt t="144559" x="6969125" y="1684338"/>
          <p14:tracePt t="144571" x="6969125" y="1712913"/>
          <p14:tracePt t="144574" x="6969125" y="1749425"/>
          <p14:tracePt t="144589" x="6978650" y="1873250"/>
          <p14:tracePt t="144605" x="6988175" y="1966913"/>
          <p14:tracePt t="144621" x="6988175" y="2043113"/>
          <p14:tracePt t="144625" x="6997700" y="2062163"/>
          <p14:tracePt t="144641" x="6997700" y="2081213"/>
          <p14:tracePt t="144656" x="6997700" y="2100263"/>
          <p14:tracePt t="144675" x="6997700" y="2119313"/>
          <p14:tracePt t="144690" x="6997700" y="2138363"/>
          <p14:tracePt t="144724" x="6997700" y="2157413"/>
          <p14:tracePt t="144779" x="6997700" y="2147888"/>
          <p14:tracePt t="144793" x="7007225" y="2138363"/>
          <p14:tracePt t="144801" x="7007225" y="2119313"/>
          <p14:tracePt t="144808" x="7007225" y="2100263"/>
          <p14:tracePt t="144821" x="7007225" y="2081213"/>
          <p14:tracePt t="144824" x="7007225" y="2071688"/>
          <p14:tracePt t="144840" x="7007225" y="2052638"/>
          <p14:tracePt t="144855" x="7007225" y="2043113"/>
          <p14:tracePt t="144871" x="7007225" y="2024063"/>
          <p14:tracePt t="144890" x="7026275" y="1985963"/>
          <p14:tracePt t="144905" x="7026275" y="1966913"/>
          <p14:tracePt t="144921" x="7026275" y="1947863"/>
          <p14:tracePt t="144926" x="7026275" y="1930400"/>
          <p14:tracePt t="144938" x="7026275" y="1920875"/>
          <p14:tracePt t="144942" x="7026275" y="1911350"/>
          <p14:tracePt t="144958" x="7026275" y="1892300"/>
          <p14:tracePt t="144973" x="7026275" y="1882775"/>
          <p14:tracePt t="144989" x="7026275" y="1873250"/>
          <p14:tracePt t="145022" x="7026275" y="1863725"/>
          <p14:tracePt t="145649" x="7064375" y="1863725"/>
          <p14:tracePt t="145664" x="7138988" y="1882775"/>
          <p14:tracePt t="145669" x="7177088" y="1911350"/>
          <p14:tracePt t="145680" x="7205663" y="1930400"/>
          <p14:tracePt t="145691" x="7281863" y="1985963"/>
          <p14:tracePt t="145705" x="7346950" y="2024063"/>
          <p14:tracePt t="145720" x="7385050" y="2081213"/>
          <p14:tracePt t="145726" x="7413625" y="2100263"/>
          <p14:tracePt t="145740" x="7432675" y="2119313"/>
          <p14:tracePt t="145743" x="7461250" y="2128838"/>
          <p14:tracePt t="145757" x="7480300" y="2147888"/>
          <p14:tracePt t="145773" x="7499350" y="2174875"/>
          <p14:tracePt t="145787" x="7499350" y="2184400"/>
          <p14:tracePt t="145805" x="7499350" y="2203450"/>
          <p14:tracePt t="145845" x="7499350" y="2212975"/>
          <p14:tracePt t="145859" x="7499350" y="2222500"/>
          <p14:tracePt t="145869" x="7499350" y="2232025"/>
          <p14:tracePt t="145875" x="7499350" y="2241550"/>
          <p14:tracePt t="145888" x="7489825" y="2260600"/>
          <p14:tracePt t="145906" x="7461250" y="2270125"/>
          <p14:tracePt t="145922" x="7413625" y="2279650"/>
          <p14:tracePt t="145926" x="7394575" y="2279650"/>
          <p14:tracePt t="145938" x="7375525" y="2279650"/>
          <p14:tracePt t="145940" x="7366000" y="2279650"/>
          <p14:tracePt t="145956" x="7337425" y="2279650"/>
          <p14:tracePt t="145971" x="7327900" y="2279650"/>
          <p14:tracePt t="145988" x="7308850" y="2279650"/>
          <p14:tracePt t="146008" x="7281863" y="2279650"/>
          <p14:tracePt t="146012" x="7272338" y="2279650"/>
          <p14:tracePt t="146020" x="7262813" y="2279650"/>
          <p14:tracePt t="146041" x="7253288" y="2279650"/>
          <p14:tracePt t="146402" x="7262813" y="2279650"/>
          <p14:tracePt t="146417" x="7272338" y="2279650"/>
          <p14:tracePt t="146426" x="7281863" y="2279650"/>
          <p14:tracePt t="146439" x="7299325" y="2279650"/>
          <p14:tracePt t="146457" x="7327900" y="2279650"/>
          <p14:tracePt t="146476" x="7337425" y="2279650"/>
          <p14:tracePt t="146501" x="7346950" y="2279650"/>
          <p14:tracePt t="146532" x="7356475" y="2279650"/>
          <p14:tracePt t="146551" x="7385050" y="2279650"/>
          <p14:tracePt t="146560" x="7394575" y="2279650"/>
          <p14:tracePt t="146563" x="7413625" y="2279650"/>
          <p14:tracePt t="146571" x="7423150" y="2279650"/>
          <p14:tracePt t="146577" x="7432675" y="2279650"/>
          <p14:tracePt t="149469" x="7423150" y="2279650"/>
          <p14:tracePt t="149483" x="7413625" y="2279650"/>
          <p14:tracePt t="149498" x="7394575" y="2279650"/>
          <p14:tracePt t="149508" x="7385050" y="2279650"/>
          <p14:tracePt t="149512" x="7375525" y="2279650"/>
          <p14:tracePt t="149523" x="7356475" y="2279650"/>
          <p14:tracePt t="149527" x="7346950" y="2279650"/>
          <p14:tracePt t="149538" x="7337425" y="2279650"/>
          <p14:tracePt t="149554" x="7318375" y="2279650"/>
          <p14:tracePt t="149571" x="7299325" y="2270125"/>
          <p14:tracePt t="149574" x="7291388" y="2260600"/>
          <p14:tracePt t="149589" x="7262813" y="2251075"/>
          <p14:tracePt t="149605" x="7224713" y="2232025"/>
          <p14:tracePt t="149621" x="7158038" y="2193925"/>
          <p14:tracePt t="149638" x="7119938" y="2174875"/>
          <p14:tracePt t="149656" x="7045325" y="2147888"/>
          <p14:tracePt t="149673" x="7016750" y="2128838"/>
          <p14:tracePt t="149688" x="7007225" y="2119313"/>
          <p14:tracePt t="149691" x="6988175" y="2119313"/>
          <p14:tracePt t="149706" x="6940550" y="2100263"/>
          <p14:tracePt t="149724" x="6902450" y="2090738"/>
          <p14:tracePt t="149738" x="6846888" y="2071688"/>
          <p14:tracePt t="149755" x="6789738" y="2071688"/>
          <p14:tracePt t="149759" x="6761163" y="2071688"/>
          <p14:tracePt t="149773" x="6723063" y="2071688"/>
          <p14:tracePt t="149789" x="6675438" y="2071688"/>
          <p14:tracePt t="149804" x="6638925" y="2071688"/>
          <p14:tracePt t="149821" x="6600825" y="2071688"/>
          <p14:tracePt t="149824" x="6572250" y="2071688"/>
          <p14:tracePt t="149838" x="6534150" y="2071688"/>
          <p14:tracePt t="149855" x="6457950" y="2071688"/>
          <p14:tracePt t="149871" x="6402388" y="2071688"/>
          <p14:tracePt t="149888" x="6230938" y="2071688"/>
          <p14:tracePt t="149895" x="6146800" y="2090738"/>
          <p14:tracePt t="149908" x="5986463" y="2128838"/>
          <p14:tracePt t="149921" x="5872163" y="2138363"/>
          <p14:tracePt t="149928" x="5824538" y="2147888"/>
          <p14:tracePt t="149939" x="5795963" y="2157413"/>
          <p14:tracePt t="149942" x="5730875" y="2174875"/>
          <p14:tracePt t="149958" x="5635625" y="2174875"/>
          <p14:tracePt t="149974" x="5532438" y="2184400"/>
          <p14:tracePt t="149987" x="5427663" y="2203450"/>
          <p14:tracePt t="150004" x="5324475" y="2241550"/>
          <p14:tracePt t="150008" x="5286375" y="2251075"/>
          <p14:tracePt t="150023" x="5219700" y="2279650"/>
          <p14:tracePt t="150040" x="5153025" y="2298700"/>
          <p14:tracePt t="150055" x="5116513" y="2317750"/>
          <p14:tracePt t="150072" x="5068888" y="2317750"/>
          <p14:tracePt t="150075" x="5049838" y="2327275"/>
          <p14:tracePt t="150089" x="5021263" y="2327275"/>
          <p14:tracePt t="150107" x="4992688" y="2327275"/>
          <p14:tracePt t="150121" x="4973638" y="2327275"/>
          <p14:tracePt t="150140" x="4945063" y="2327275"/>
          <p14:tracePt t="150146" x="4935538" y="2327275"/>
          <p14:tracePt t="150154" x="4926013" y="2327275"/>
          <p14:tracePt t="150171" x="4916488" y="2317750"/>
          <p14:tracePt t="150189" x="4899025" y="2308225"/>
          <p14:tracePt t="150193" x="4899025" y="2298700"/>
          <p14:tracePt t="150213" x="4899025" y="2289175"/>
          <p14:tracePt t="150223" x="4899025" y="2279650"/>
          <p14:tracePt t="150239" x="4899025" y="2270125"/>
          <p14:tracePt t="150244" x="4899025" y="2251075"/>
          <p14:tracePt t="150254" x="4899025" y="2241550"/>
          <p14:tracePt t="150271" x="4899025" y="2232025"/>
          <p14:tracePt t="150330" x="4906963" y="2232025"/>
          <p14:tracePt t="150336" x="4935538" y="2212975"/>
          <p14:tracePt t="150344" x="4983163" y="2203450"/>
          <p14:tracePt t="150355" x="5059363" y="2193925"/>
          <p14:tracePt t="150372" x="5219700" y="2184400"/>
          <p14:tracePt t="150376" x="5314950" y="2184400"/>
          <p14:tracePt t="150389" x="5465763" y="2184400"/>
          <p14:tracePt t="150406" x="5568950" y="2193925"/>
          <p14:tracePt t="150421" x="5616575" y="2212975"/>
          <p14:tracePt t="150438" x="5673725" y="2232025"/>
          <p14:tracePt t="150443" x="5692775" y="2232025"/>
          <p14:tracePt t="150457" x="5759450" y="2241550"/>
          <p14:tracePt t="150461" x="5805488" y="2270125"/>
          <p14:tracePt t="150470" x="5891213" y="2279650"/>
          <p14:tracePt t="150488" x="6080125" y="2327275"/>
          <p14:tracePt t="150492" x="6184900" y="2336800"/>
          <p14:tracePt t="150507" x="6326188" y="2365375"/>
          <p14:tracePt t="150525" x="6383338" y="2384425"/>
          <p14:tracePt t="150538" x="6457950" y="2401888"/>
          <p14:tracePt t="150555" x="6553200" y="2430463"/>
          <p14:tracePt t="150559" x="6646863" y="2439988"/>
          <p14:tracePt t="150571" x="6723063" y="2459038"/>
          <p14:tracePt t="150573" x="6827838" y="2468563"/>
          <p14:tracePt t="150589" x="6959600" y="2478088"/>
          <p14:tracePt t="150605" x="7045325" y="2478088"/>
          <p14:tracePt t="150620" x="7110413" y="2478088"/>
          <p14:tracePt t="150624" x="7167563" y="2478088"/>
          <p14:tracePt t="150640" x="7281863" y="2478088"/>
          <p14:tracePt t="150656" x="7432675" y="2478088"/>
          <p14:tracePt t="150671" x="7535863" y="2478088"/>
          <p14:tracePt t="150689" x="7621588" y="2468563"/>
          <p14:tracePt t="150693" x="7650163" y="2468563"/>
          <p14:tracePt t="150707" x="7726363" y="2459038"/>
          <p14:tracePt t="150720" x="7772400" y="2439988"/>
          <p14:tracePt t="150739" x="7820025" y="2439988"/>
          <p14:tracePt t="150743" x="7839075" y="2439988"/>
          <p14:tracePt t="150755" x="7858125" y="2439988"/>
          <p14:tracePt t="150760" x="7905750" y="2439988"/>
          <p14:tracePt t="150774" x="7943850" y="2430463"/>
          <p14:tracePt t="150788" x="7980363" y="2430463"/>
          <p14:tracePt t="150804" x="8027988" y="2430463"/>
          <p14:tracePt t="150808" x="8047038" y="2430463"/>
          <p14:tracePt t="150823" x="8056563" y="2430463"/>
          <p14:tracePt t="150837" x="8085138" y="2430463"/>
          <p14:tracePt t="150855" x="8104188" y="2430463"/>
          <p14:tracePt t="150859" x="8113713" y="2430463"/>
          <p14:tracePt t="150874" x="8123238" y="2430463"/>
          <p14:tracePt t="150924" x="8132763" y="2430463"/>
          <p14:tracePt t="150940" x="8142288" y="2430463"/>
          <p14:tracePt t="150968" x="8151813" y="2430463"/>
          <p14:tracePt t="150977" x="8169275" y="2430463"/>
          <p14:tracePt t="152209" x="8169275" y="2420938"/>
          <p14:tracePt t="152216" x="8169275" y="2411413"/>
          <p14:tracePt t="152222" x="8169275" y="2401888"/>
          <p14:tracePt t="152226" x="8169275" y="2393950"/>
          <p14:tracePt t="152236" x="8169275" y="2384425"/>
          <p14:tracePt t="152270" x="8169275" y="2374900"/>
          <p14:tracePt t="152299" x="8169275" y="2365375"/>
          <p14:tracePt t="152397" x="8169275" y="2346325"/>
          <p14:tracePt t="152412" x="8161338" y="2336800"/>
          <p14:tracePt t="152420" x="8151813" y="2327275"/>
          <p14:tracePt t="152433" x="8142288" y="2308225"/>
          <p14:tracePt t="152440" x="8132763" y="2308225"/>
          <p14:tracePt t="152452" x="8123238" y="2308225"/>
          <p14:tracePt t="152461" x="8123238" y="2298700"/>
          <p14:tracePt t="156088" x="8113713" y="2298700"/>
          <p14:tracePt t="156096" x="8085138" y="2308225"/>
          <p14:tracePt t="156112" x="8075613" y="2308225"/>
          <p14:tracePt t="156123" x="8066088" y="2317750"/>
          <p14:tracePt t="156128" x="8047038" y="2317750"/>
          <p14:tracePt t="156133" x="8018463" y="2317750"/>
          <p14:tracePt t="156141" x="7999413" y="2317750"/>
          <p14:tracePt t="156157" x="7970838" y="2317750"/>
          <p14:tracePt t="156171" x="7924800" y="2327275"/>
          <p14:tracePt t="156175" x="7905750" y="2327275"/>
          <p14:tracePt t="156188" x="7896225" y="2336800"/>
          <p14:tracePt t="156193" x="7877175" y="2336800"/>
          <p14:tracePt t="156196" x="7877175" y="2346325"/>
          <p14:tracePt t="156205" x="7867650" y="2346325"/>
          <p14:tracePt t="156226" x="7829550" y="2355850"/>
          <p14:tracePt t="156238" x="7820025" y="2355850"/>
          <p14:tracePt t="156254" x="7810500" y="2355850"/>
          <p14:tracePt t="156257" x="7800975" y="2355850"/>
          <p14:tracePt t="156272" x="7781925" y="2374900"/>
          <p14:tracePt t="156288" x="7734300" y="2374900"/>
          <p14:tracePt t="156304" x="7688263" y="2384425"/>
          <p14:tracePt t="156322" x="7583488" y="2393950"/>
          <p14:tracePt t="156341" x="7516813" y="2401888"/>
          <p14:tracePt t="156354" x="7489825" y="2401888"/>
          <p14:tracePt t="156371" x="7480300" y="2401888"/>
          <p14:tracePt t="156374" x="7461250" y="2411413"/>
          <p14:tracePt t="156390" x="7442200" y="2411413"/>
          <p14:tracePt t="156395" x="7432675" y="2411413"/>
          <p14:tracePt t="156410" x="7423150" y="2411413"/>
          <p14:tracePt t="156426" x="7413625" y="2411413"/>
          <p14:tracePt t="156441" x="7404100" y="2411413"/>
          <p14:tracePt t="156458" x="7375525" y="2411413"/>
          <p14:tracePt t="156471" x="7356475" y="2411413"/>
          <p14:tracePt t="156499" x="7346950" y="2411413"/>
          <p14:tracePt t="156514" x="7337425" y="2411413"/>
          <p14:tracePt t="156522" x="7327900" y="2411413"/>
          <p14:tracePt t="156537" x="7327900" y="2401888"/>
          <p14:tracePt t="156554" x="7318375" y="2374900"/>
          <p14:tracePt t="156557" x="7318375" y="2365375"/>
          <p14:tracePt t="156572" x="7308850" y="2346325"/>
          <p14:tracePt t="156587" x="7291388" y="2336800"/>
          <p14:tracePt t="156604" x="7291388" y="2317750"/>
          <p14:tracePt t="156608" x="7281863" y="2308225"/>
          <p14:tracePt t="156622" x="7281863" y="2298700"/>
          <p14:tracePt t="156626" x="7272338" y="2289175"/>
          <p14:tracePt t="156639" x="7262813" y="2279650"/>
          <p14:tracePt t="156664" x="7253288" y="2270125"/>
          <p14:tracePt t="156677" x="7243763" y="2270125"/>
          <p14:tracePt t="156683" x="7243763" y="2260600"/>
          <p14:tracePt t="156691" x="7234238" y="2251075"/>
          <p14:tracePt t="156746" x="7234238" y="2241550"/>
          <p14:tracePt t="157028" x="7234238" y="2251075"/>
          <p14:tracePt t="157035" x="7243763" y="2260600"/>
          <p14:tracePt t="157042" x="7243763" y="2270125"/>
          <p14:tracePt t="157057" x="7253288" y="2270125"/>
          <p14:tracePt t="157071" x="7253288" y="2289175"/>
          <p14:tracePt t="157087" x="7262813" y="2298700"/>
          <p14:tracePt t="157103" x="7262813" y="2308225"/>
          <p14:tracePt t="157123" x="7272338" y="2308225"/>
          <p14:tracePt t="157239" x="7272338" y="2317750"/>
          <p14:tracePt t="157279" x="7272338" y="2327275"/>
          <p14:tracePt t="163873" x="7281863" y="2327275"/>
          <p14:tracePt t="163896" x="7291388" y="2327275"/>
          <p14:tracePt t="163902" x="7299325" y="2317750"/>
          <p14:tracePt t="163913" x="7308850" y="2308225"/>
          <p14:tracePt t="163925" x="7366000" y="2289175"/>
          <p14:tracePt t="163929" x="7413625" y="2279650"/>
          <p14:tracePt t="163938" x="7489825" y="2260600"/>
          <p14:tracePt t="163953" x="7669213" y="2232025"/>
          <p14:tracePt t="163959" x="7762875" y="2232025"/>
          <p14:tracePt t="163972" x="7810500" y="2232025"/>
          <p14:tracePt t="163975" x="7867650" y="2232025"/>
          <p14:tracePt t="163989" x="7951788" y="2212975"/>
          <p14:tracePt t="164005" x="8142288" y="2203450"/>
          <p14:tracePt t="164020" x="8312150" y="2203450"/>
          <p14:tracePt t="164038" x="8424863" y="2203450"/>
          <p14:tracePt t="164056" x="8577263" y="2203450"/>
          <p14:tracePt t="164073" x="8821738" y="2232025"/>
          <p14:tracePt t="164088" x="9039225" y="2251075"/>
          <p14:tracePt t="164091" x="9115425" y="2251075"/>
          <p14:tracePt t="164411" x="8993188" y="2365375"/>
          <p14:tracePt t="164414" x="8936038" y="2365375"/>
          <p14:tracePt t="164422" x="8859838" y="2365375"/>
          <p14:tracePt t="164428" x="8813800" y="2365375"/>
          <p14:tracePt t="164440" x="8775700" y="2365375"/>
          <p14:tracePt t="164453" x="8689975" y="2365375"/>
          <p14:tracePt t="164471" x="8577263" y="2365375"/>
          <p14:tracePt t="164476" x="8491538" y="2365375"/>
          <p14:tracePt t="164491" x="8359775" y="2365375"/>
          <p14:tracePt t="164507" x="8264525" y="2365375"/>
          <p14:tracePt t="164521" x="8188325" y="2374900"/>
          <p14:tracePt t="164542" x="8094663" y="2393950"/>
          <p14:tracePt t="164557" x="8018463" y="2401888"/>
          <p14:tracePt t="164571" x="7970838" y="2401888"/>
          <p14:tracePt t="164586" x="7934325" y="2401888"/>
          <p14:tracePt t="164606" x="7905750" y="2401888"/>
          <p14:tracePt t="164622" x="7877175" y="2401888"/>
          <p14:tracePt t="164639" x="7858125" y="2401888"/>
          <p14:tracePt t="164641" x="7848600" y="2401888"/>
          <p14:tracePt t="164658" x="7839075" y="2401888"/>
          <p14:tracePt t="164673" x="7820025" y="2401888"/>
          <p14:tracePt t="164678" x="7800975" y="2401888"/>
          <p14:tracePt t="164686" x="7791450" y="2401888"/>
          <p14:tracePt t="164704" x="7781925" y="2401888"/>
          <p14:tracePt t="164708" x="7772400" y="2401888"/>
          <p14:tracePt t="164724" x="7753350" y="2401888"/>
          <p14:tracePt t="164743" x="7726363" y="2401888"/>
          <p14:tracePt t="164753" x="7716838" y="2401888"/>
          <p14:tracePt t="164771" x="7697788" y="2401888"/>
          <p14:tracePt t="164789" x="7669213" y="2401888"/>
          <p14:tracePt t="164806" x="7659688" y="2401888"/>
          <p14:tracePt t="164821" x="7631113" y="2401888"/>
          <p14:tracePt t="164838" x="7612063" y="2401888"/>
          <p14:tracePt t="164842" x="7602538" y="2401888"/>
          <p14:tracePt t="164855" x="7593013" y="2401888"/>
          <p14:tracePt t="164871" x="7583488" y="2401888"/>
          <p14:tracePt t="164887" x="7573963" y="2401888"/>
          <p14:tracePt t="164907" x="7564438" y="2401888"/>
          <p14:tracePt t="164920" x="7554913" y="2401888"/>
          <p14:tracePt t="164940" x="7545388" y="2401888"/>
          <p14:tracePt t="164954" x="7535863" y="2401888"/>
          <p14:tracePt t="164973" x="7526338" y="2401888"/>
          <p14:tracePt t="164987" x="7516813" y="2401888"/>
          <p14:tracePt t="165004" x="7508875" y="2401888"/>
          <p14:tracePt t="165010" x="7499350" y="2401888"/>
          <p14:tracePt t="165021" x="7489825" y="2401888"/>
          <p14:tracePt t="165025" x="7480300" y="2401888"/>
          <p14:tracePt t="165039" x="7461250" y="2401888"/>
          <p14:tracePt t="165056" x="7442200" y="2401888"/>
          <p14:tracePt t="165072" x="7432675" y="2401888"/>
          <p14:tracePt t="165076" x="7423150" y="2401888"/>
          <p14:tracePt t="165087" x="7404100" y="2401888"/>
          <p14:tracePt t="165090" x="7394575" y="2401888"/>
          <p14:tracePt t="165106" x="7375525" y="2401888"/>
          <p14:tracePt t="165121" x="7366000" y="2401888"/>
          <p14:tracePt t="165140" x="7346950" y="2401888"/>
          <p14:tracePt t="165154" x="7327900" y="2401888"/>
          <p14:tracePt t="165173" x="7299325" y="2401888"/>
          <p14:tracePt t="165186" x="7281863" y="2401888"/>
          <p14:tracePt t="165204" x="7262813" y="2401888"/>
          <p14:tracePt t="165207" x="7253288" y="2401888"/>
          <p14:tracePt t="167663" x="7262813" y="2393950"/>
          <p14:tracePt t="167671" x="7281863" y="2374900"/>
          <p14:tracePt t="167675" x="7308850" y="2355850"/>
          <p14:tracePt t="167692" x="7327900" y="2308225"/>
          <p14:tracePt t="167696" x="7356475" y="2289175"/>
          <p14:tracePt t="167704" x="7375525" y="2251075"/>
          <p14:tracePt t="167721" x="7413625" y="2174875"/>
          <p14:tracePt t="167739" x="7432675" y="2119313"/>
          <p14:tracePt t="167743" x="7432675" y="2071688"/>
          <p14:tracePt t="167755" x="7432675" y="2043113"/>
          <p14:tracePt t="167758" x="7432675" y="2024063"/>
          <p14:tracePt t="167771" x="7432675" y="1976438"/>
          <p14:tracePt t="167788" x="7423150" y="1939925"/>
          <p14:tracePt t="167804" x="7404100" y="1901825"/>
          <p14:tracePt t="167822" x="7291388" y="1835150"/>
          <p14:tracePt t="167837" x="7186613" y="1797050"/>
          <p14:tracePt t="167854" x="7054850" y="1739900"/>
          <p14:tracePt t="167871" x="6873875" y="1684338"/>
          <p14:tracePt t="167875" x="6723063" y="1655763"/>
          <p14:tracePt t="167889" x="6467475" y="1579563"/>
          <p14:tracePt t="167903" x="6326188" y="1560513"/>
          <p14:tracePt t="167921" x="6203950" y="1531938"/>
          <p14:tracePt t="167939" x="5938838" y="1447800"/>
          <p14:tracePt t="167956" x="5776913" y="1409700"/>
          <p14:tracePt t="167972" x="5654675" y="1371600"/>
          <p14:tracePt t="167988" x="5522913" y="1304925"/>
          <p14:tracePt t="167992" x="5399088" y="1276350"/>
          <p14:tracePt t="168006" x="5143500" y="1173163"/>
          <p14:tracePt t="168024" x="4964113" y="1116013"/>
          <p14:tracePt t="168027" x="4899025" y="1087438"/>
          <p14:tracePt t="168038" x="4803775" y="1058863"/>
          <p14:tracePt t="168041" x="4662488" y="993775"/>
          <p14:tracePt t="168056" x="4368800" y="936625"/>
          <p14:tracePt t="168072" x="4189413" y="869950"/>
          <p14:tracePt t="168087" x="4027488" y="822325"/>
          <p14:tracePt t="168105" x="3744913" y="795338"/>
          <p14:tracePt t="168107" x="3592513" y="795338"/>
          <p14:tracePt t="168124" x="3357563" y="831850"/>
          <p14:tracePt t="168140" x="3101975" y="936625"/>
          <p14:tracePt t="168154" x="2808288" y="1030288"/>
          <p14:tracePt t="168170" x="2619375" y="1125538"/>
          <p14:tracePt t="168174" x="2533650" y="1154113"/>
          <p14:tracePt t="168189" x="2354263" y="1230313"/>
          <p14:tracePt t="168206" x="2212975" y="1266825"/>
          <p14:tracePt t="168220" x="2052638" y="1295400"/>
          <p14:tracePt t="168237" x="1928813" y="1314450"/>
          <p14:tracePt t="168242" x="1881188" y="1352550"/>
          <p14:tracePt t="168256" x="1768475" y="1400175"/>
          <p14:tracePt t="168262" x="1673225" y="1428750"/>
          <p14:tracePt t="168272" x="1589088" y="1457325"/>
          <p14:tracePt t="168276" x="1503363" y="1503363"/>
          <p14:tracePt t="168289" x="1436688" y="1522413"/>
          <p14:tracePt t="168292" x="1362075" y="1541463"/>
          <p14:tracePt t="168306" x="1247775" y="1579563"/>
          <p14:tracePt t="168323" x="1192213" y="1608138"/>
          <p14:tracePt t="168337" x="1116013" y="1627188"/>
          <p14:tracePt t="168353" x="1039813" y="1646238"/>
          <p14:tracePt t="168358" x="1020763" y="1655763"/>
          <p14:tracePt t="168379" x="974725" y="1665288"/>
          <p14:tracePt t="168389" x="917575" y="1693863"/>
          <p14:tracePt t="168403" x="908050" y="1712913"/>
          <p14:tracePt t="168422" x="889000" y="1730375"/>
          <p14:tracePt t="168425" x="879475" y="1749425"/>
          <p14:tracePt t="168438" x="841375" y="1825625"/>
          <p14:tracePt t="168453" x="860425" y="1930400"/>
          <p14:tracePt t="168471" x="927100" y="2081213"/>
          <p14:tracePt t="168474" x="965200" y="2157413"/>
          <p14:tracePt t="168499" x="1173163" y="2439988"/>
          <p14:tracePt t="168503" x="1257300" y="2506663"/>
          <p14:tracePt t="168510" x="1362075" y="2582863"/>
          <p14:tracePt t="168530" x="1550988" y="2733675"/>
          <p14:tracePt t="168534" x="1654175" y="2809875"/>
          <p14:tracePt t="168542" x="1711325" y="2847975"/>
          <p14:tracePt t="168559" x="1825625" y="2922588"/>
          <p14:tracePt t="168573" x="1919288" y="2970213"/>
          <p14:tracePt t="168589" x="2079625" y="3008313"/>
          <p14:tracePt t="168605" x="2287588" y="3017838"/>
          <p14:tracePt t="168609" x="2382838" y="3017838"/>
          <p14:tracePt t="168622" x="2619375" y="2960688"/>
          <p14:tracePt t="168638" x="3195638" y="2781300"/>
          <p14:tracePt t="168654" x="3508375" y="2667000"/>
          <p14:tracePt t="168671" x="4075113" y="2573338"/>
          <p14:tracePt t="168689" x="4548188" y="2535238"/>
          <p14:tracePt t="168706" x="4916488" y="2535238"/>
          <p14:tracePt t="168721" x="5153025" y="2535238"/>
          <p14:tracePt t="168738" x="5399088" y="2544763"/>
          <p14:tracePt t="168742" x="5607050" y="2563813"/>
          <p14:tracePt t="168757" x="5853113" y="2592388"/>
          <p14:tracePt t="168770" x="6070600" y="2620963"/>
          <p14:tracePt t="168787" x="6373813" y="2638425"/>
          <p14:tracePt t="168791" x="6505575" y="2638425"/>
          <p14:tracePt t="168807" x="6656388" y="2638425"/>
          <p14:tracePt t="168811" x="6713538" y="2638425"/>
          <p14:tracePt t="168820" x="6799263" y="2628900"/>
          <p14:tracePt t="168839" x="6959600" y="2611438"/>
          <p14:tracePt t="168857" x="7167563" y="2544763"/>
          <p14:tracePt t="168873" x="7262813" y="2468563"/>
          <p14:tracePt t="168890" x="7385050" y="2365375"/>
          <p14:tracePt t="168905" x="7545388" y="2166938"/>
          <p14:tracePt t="168921" x="7688263" y="2014538"/>
          <p14:tracePt t="168924" x="7753350" y="1939925"/>
          <p14:tracePt t="168938" x="7839075" y="1854200"/>
          <p14:tracePt t="168953" x="7905750" y="1739900"/>
          <p14:tracePt t="168971" x="7951788" y="1655763"/>
          <p14:tracePt t="168990" x="7970838" y="1531938"/>
          <p14:tracePt t="169005" x="7951788" y="1457325"/>
          <p14:tracePt t="169021" x="7858125" y="1390650"/>
          <p14:tracePt t="169038" x="7726363" y="1314450"/>
          <p14:tracePt t="169042" x="7631113" y="1285875"/>
          <p14:tracePt t="169055" x="7196138" y="1201738"/>
          <p14:tracePt t="169071" x="6799263" y="1144588"/>
          <p14:tracePt t="169090" x="6118225" y="1087438"/>
          <p14:tracePt t="169104" x="5721350" y="1039813"/>
          <p14:tracePt t="169108" x="5360988" y="955675"/>
          <p14:tracePt t="169123" x="4822825" y="879475"/>
          <p14:tracePt t="169139" x="4227513" y="785813"/>
          <p14:tracePt t="169154" x="3886200" y="728663"/>
          <p14:tracePt t="169158" x="3735388" y="690563"/>
          <p14:tracePt t="169173" x="3328988" y="614363"/>
          <p14:tracePt t="169189" x="3054350" y="576263"/>
          <p14:tracePt t="169203" x="2846388" y="568325"/>
          <p14:tracePt t="169220" x="2600325" y="568325"/>
          <p14:tracePt t="169224" x="2505075" y="568325"/>
          <p14:tracePt t="169239" x="2306638" y="614363"/>
          <p14:tracePt t="169256" x="2079625" y="700088"/>
          <p14:tracePt t="169273" x="1806575" y="812800"/>
          <p14:tracePt t="169277" x="1682750" y="869950"/>
          <p14:tracePt t="169281" x="1617663" y="908050"/>
          <p14:tracePt t="169290" x="1531938" y="984250"/>
          <p14:tracePt t="169306" x="1362075" y="1077913"/>
          <p14:tracePt t="169312" x="1276350" y="1135063"/>
          <p14:tracePt t="169320" x="1209675" y="1173163"/>
          <p14:tracePt t="169337" x="1106488" y="1266825"/>
          <p14:tracePt t="169340" x="1077913" y="1295400"/>
          <p14:tracePt t="169357" x="974725" y="1390650"/>
          <p14:tracePt t="169372" x="879475" y="1522413"/>
          <p14:tracePt t="169378" x="860425" y="1550988"/>
          <p14:tracePt t="169386" x="831850" y="1627188"/>
          <p14:tracePt t="169406" x="793750" y="1768475"/>
          <p14:tracePt t="169409" x="793750" y="1835150"/>
          <p14:tracePt t="169424" x="822325" y="1976438"/>
          <p14:tracePt t="169441" x="936625" y="2147888"/>
          <p14:tracePt t="169454" x="1182688" y="2346325"/>
          <p14:tracePt t="169470" x="1427163" y="2516188"/>
          <p14:tracePt t="169473" x="1644650" y="2638425"/>
          <p14:tracePt t="169487" x="2014538" y="2838450"/>
          <p14:tracePt t="169506" x="2287588" y="2932113"/>
          <p14:tracePt t="169521" x="2779713" y="3036888"/>
          <p14:tracePt t="169536" x="3082925" y="3055938"/>
          <p14:tracePt t="169540" x="3290888" y="3046413"/>
          <p14:tracePt t="169555" x="3810000" y="2989263"/>
          <p14:tracePt t="169583" x="4662488" y="2781300"/>
          <p14:tracePt t="169586" x="4870450" y="2714625"/>
          <p14:tracePt t="169592" x="5040313" y="2667000"/>
          <p14:tracePt t="169606" x="5768975" y="2535238"/>
          <p14:tracePt t="169623" x="6156325" y="2487613"/>
          <p14:tracePt t="169638" x="6789738" y="2411413"/>
          <p14:tracePt t="169654" x="7100888" y="2346325"/>
          <p14:tracePt t="169658" x="7291388" y="2298700"/>
          <p14:tracePt t="169671" x="7602538" y="2212975"/>
          <p14:tracePt t="169689" x="7772400" y="2100263"/>
          <p14:tracePt t="169693" x="7877175" y="2024063"/>
          <p14:tracePt t="169704" x="8018463" y="1911350"/>
          <p14:tracePt t="169708" x="8151813" y="1835150"/>
          <p14:tracePt t="169720" x="8255000" y="1758950"/>
          <p14:tracePt t="169724" x="8340725" y="1720850"/>
          <p14:tracePt t="169740" x="8434388" y="1674813"/>
          <p14:tracePt t="169754" x="8529638" y="1560513"/>
          <p14:tracePt t="169770" x="8613775" y="1333500"/>
          <p14:tracePt t="169788" x="8670925" y="1192213"/>
          <p14:tracePt t="169792" x="8670925" y="1144588"/>
          <p14:tracePt t="169807" x="8670925" y="1077913"/>
          <p14:tracePt t="169820" x="8586788" y="974725"/>
          <p14:tracePt t="169837" x="8085138" y="719138"/>
          <p14:tracePt t="169840" x="7839075" y="633413"/>
          <p14:tracePt t="169856" x="6742113" y="396875"/>
          <p14:tracePt t="169871" x="5635625" y="274638"/>
          <p14:tracePt t="169889" x="4832350" y="207963"/>
          <p14:tracePt t="169905" x="4160838" y="169863"/>
          <p14:tracePt t="169910" x="3773488" y="104775"/>
          <p14:tracePt t="169914" x="3422650" y="85725"/>
          <p14:tracePt t="169922" x="3262313" y="66675"/>
          <p14:tracePt t="169938" x="2978150" y="57150"/>
          <p14:tracePt t="169954" x="2638425" y="57150"/>
          <p14:tracePt t="169958" x="2505075" y="122238"/>
          <p14:tracePt t="169973" x="2155825" y="303213"/>
          <p14:tracePt t="169991" x="1617663" y="661988"/>
          <p14:tracePt t="170004" x="1304925" y="946150"/>
          <p14:tracePt t="170021" x="869950" y="1438275"/>
          <p14:tracePt t="170025" x="738188" y="1579563"/>
          <p14:tracePt t="170040" x="520700" y="1835150"/>
          <p14:tracePt t="170055" x="406400" y="2071688"/>
          <p14:tracePt t="170072" x="339725" y="2270125"/>
          <p14:tracePt t="170076" x="330200" y="2336800"/>
          <p14:tracePt t="170087" x="330200" y="2374900"/>
          <p14:tracePt t="170091" x="330200" y="2401888"/>
          <p14:tracePt t="170106" x="349250" y="2506663"/>
          <p14:tracePt t="170123" x="482600" y="2695575"/>
          <p14:tracePt t="170138" x="747713" y="2951163"/>
          <p14:tracePt t="170154" x="974725" y="3101975"/>
          <p14:tracePt t="170160" x="1173163" y="3187700"/>
          <p14:tracePt t="170171" x="1692275" y="3357563"/>
          <p14:tracePt t="170188" x="1985963" y="3481388"/>
          <p14:tracePt t="170204" x="2524125" y="3651250"/>
          <p14:tracePt t="170224" x="3262313" y="3773488"/>
          <p14:tracePt t="170238" x="3763963" y="3811588"/>
          <p14:tracePt t="170254" x="4406900" y="3811588"/>
          <p14:tracePt t="170270" x="4803775" y="3830638"/>
          <p14:tracePt t="170274" x="5087938" y="3830638"/>
          <p14:tracePt t="170290" x="5494338" y="3849688"/>
          <p14:tracePt t="170305" x="5910263" y="3849688"/>
          <p14:tracePt t="170321" x="6269038" y="3840163"/>
          <p14:tracePt t="170338" x="6591300" y="3773488"/>
          <p14:tracePt t="170342" x="6837363" y="3708400"/>
          <p14:tracePt t="170354" x="7138988" y="3584575"/>
          <p14:tracePt t="170371" x="7432675" y="3443288"/>
          <p14:tracePt t="170388" x="7781925" y="3302000"/>
          <p14:tracePt t="170407" x="8094663" y="3101975"/>
          <p14:tracePt t="170412" x="8142288" y="3065463"/>
          <p14:tracePt t="170420" x="8226425" y="3008313"/>
          <p14:tracePt t="170438" x="8359775" y="2941638"/>
          <p14:tracePt t="170454" x="8472488" y="2913063"/>
          <p14:tracePt t="170460" x="8501063" y="2903538"/>
          <p14:tracePt t="170471" x="8577263" y="2874963"/>
          <p14:tracePt t="170488" x="8623300" y="2874963"/>
          <p14:tracePt t="170507" x="8642350" y="2874963"/>
          <p14:tracePt t="170934" x="8651875" y="2857500"/>
          <p14:tracePt t="170941" x="8661400" y="2838450"/>
          <p14:tracePt t="170953" x="8670925" y="2819400"/>
          <p14:tracePt t="170956" x="8680450" y="2800350"/>
          <p14:tracePt t="170972" x="8680450" y="2743200"/>
          <p14:tracePt t="170987" x="8680450" y="2705100"/>
          <p14:tracePt t="171004" x="8680450" y="2657475"/>
          <p14:tracePt t="171024" x="8680450" y="2601913"/>
          <p14:tracePt t="171040" x="8680450" y="2573338"/>
          <p14:tracePt t="171055" x="8680450" y="2563813"/>
          <p14:tracePt t="171074" x="8670925" y="2563813"/>
          <p14:tracePt t="171087" x="8661400" y="2563813"/>
          <p14:tracePt t="171089" x="8651875" y="2563813"/>
          <p14:tracePt t="171104" x="8632825" y="2563813"/>
          <p14:tracePt t="171121" x="8613775" y="2592388"/>
          <p14:tracePt t="171125" x="8596313" y="2601913"/>
          <p14:tracePt t="171137" x="8558213" y="2628900"/>
          <p14:tracePt t="171140" x="8548688" y="2638425"/>
          <p14:tracePt t="171156" x="8539163" y="2647950"/>
          <p14:tracePt t="171174" x="8520113" y="2667000"/>
          <p14:tracePt t="171187" x="8501063" y="2676525"/>
          <p14:tracePt t="171235" x="8501063" y="2695575"/>
          <p14:tracePt t="173168" x="8501063" y="2686050"/>
          <p14:tracePt t="173182" x="8491538" y="2686050"/>
          <p14:tracePt t="173195" x="8482013" y="2676525"/>
          <p14:tracePt t="173219" x="8472488" y="2676525"/>
          <p14:tracePt t="173242" x="8462963" y="2676525"/>
          <p14:tracePt t="173255" x="8453438" y="2676525"/>
          <p14:tracePt t="173278" x="8443913" y="2676525"/>
          <p14:tracePt t="173303" x="8434388" y="2676525"/>
          <p14:tracePt t="173310" x="8434388" y="2667000"/>
          <p14:tracePt t="173377" x="8434388" y="2657475"/>
          <p14:tracePt t="175848" x="8453438" y="2657475"/>
          <p14:tracePt t="175854" x="8472488" y="2667000"/>
          <p14:tracePt t="175871" x="8529638" y="2686050"/>
          <p14:tracePt t="175876" x="8548688" y="2686050"/>
          <p14:tracePt t="175887" x="8577263" y="2705100"/>
          <p14:tracePt t="175904" x="8632825" y="2714625"/>
          <p14:tracePt t="175906" x="8670925" y="2724150"/>
          <p14:tracePt t="175914" x="8699500" y="2724150"/>
          <p14:tracePt t="175922" x="8728075" y="2733675"/>
          <p14:tracePt t="175931" x="8747125" y="2733675"/>
          <p14:tracePt t="175939" x="8766175" y="2733675"/>
          <p14:tracePt t="175951" x="8813800" y="2743200"/>
          <p14:tracePt t="175962" x="8821738" y="2743200"/>
          <p14:tracePt t="175968" x="8831263" y="2762250"/>
          <p14:tracePt t="175975" x="8840788" y="2762250"/>
          <p14:tracePt t="176060" x="8840788" y="2771775"/>
          <p14:tracePt t="176090" x="8831263" y="2771775"/>
          <p14:tracePt t="176097" x="8821738" y="2771775"/>
          <p14:tracePt t="176104" x="8813800" y="2771775"/>
          <p14:tracePt t="176121" x="8794750" y="2771775"/>
          <p14:tracePt t="176138" x="8775700" y="2771775"/>
          <p14:tracePt t="176156" x="8756650" y="2771775"/>
          <p14:tracePt t="176171" x="8718550" y="2771775"/>
          <p14:tracePt t="176188" x="8699500" y="2752725"/>
          <p14:tracePt t="176203" x="8680450" y="2733675"/>
          <p14:tracePt t="176223" x="8623300" y="2705100"/>
          <p14:tracePt t="176237" x="8604250" y="2676525"/>
          <p14:tracePt t="176257" x="8586788" y="2657475"/>
          <p14:tracePt t="176260" x="8567738" y="2638425"/>
          <p14:tracePt t="176270" x="8548688" y="2611438"/>
          <p14:tracePt t="176272" x="8520113" y="2592388"/>
          <p14:tracePt t="176290" x="8510588" y="2563813"/>
          <p14:tracePt t="176303" x="8491538" y="2554288"/>
          <p14:tracePt t="176321" x="8472488" y="2544763"/>
          <p14:tracePt t="176339" x="8462963" y="2544763"/>
          <p14:tracePt t="181017" x="8482013" y="2554288"/>
          <p14:tracePt t="181025" x="8501063" y="2563813"/>
          <p14:tracePt t="181038" x="8539163" y="2592388"/>
          <p14:tracePt t="181048" x="8577263" y="2611438"/>
          <p14:tracePt t="181057" x="8596313" y="2638425"/>
          <p14:tracePt t="181067" x="8604250" y="2676525"/>
          <p14:tracePt t="181075" x="8632825" y="2752725"/>
          <p14:tracePt t="181081" x="8642350" y="2781300"/>
          <p14:tracePt t="181091" x="8670925" y="2809875"/>
          <p14:tracePt t="181107" x="8680450" y="2874963"/>
          <p14:tracePt t="181111" x="8680450" y="2894013"/>
          <p14:tracePt t="181122" x="8680450" y="2913063"/>
          <p14:tracePt t="181138" x="8680450" y="2960688"/>
          <p14:tracePt t="181141" x="8680450" y="2979738"/>
          <p14:tracePt t="181153" x="8680450" y="2998788"/>
          <p14:tracePt t="181157" x="8680450" y="3017838"/>
          <p14:tracePt t="181173" x="8651875" y="3065463"/>
          <p14:tracePt t="181188" x="8613775" y="3130550"/>
          <p14:tracePt t="181204" x="8567738" y="3235325"/>
          <p14:tracePt t="181209" x="8529638" y="3282950"/>
          <p14:tracePt t="181220" x="8510588" y="3319463"/>
          <p14:tracePt t="181223" x="8491538" y="3348038"/>
          <p14:tracePt t="181239" x="8472488" y="3424238"/>
          <p14:tracePt t="181254" x="8453438" y="3452813"/>
          <p14:tracePt t="181271" x="8434388" y="3471863"/>
          <p14:tracePt t="181289" x="8405813" y="3500438"/>
          <p14:tracePt t="181294" x="8405813" y="3509963"/>
          <p14:tracePt t="181304" x="8396288" y="3519488"/>
          <p14:tracePt t="181319" x="8369300" y="3529013"/>
          <p14:tracePt t="181341" x="8350250" y="3529013"/>
          <p14:tracePt t="181356" x="8340725" y="3529013"/>
          <p14:tracePt t="181370" x="8331200" y="3529013"/>
          <p14:tracePt t="181387" x="8312150" y="3538538"/>
          <p14:tracePt t="181391" x="8302625" y="3538538"/>
          <p14:tracePt t="181406" x="8274050" y="3538538"/>
          <p14:tracePt t="181421" x="8264525" y="3538538"/>
          <p14:tracePt t="181437" x="8245475" y="3546475"/>
          <p14:tracePt t="181454" x="8226425" y="3546475"/>
          <p14:tracePt t="181472" x="8207375" y="3546475"/>
          <p14:tracePt t="193125" x="8216900" y="3546475"/>
          <p14:tracePt t="193128" x="8235950" y="3538538"/>
          <p14:tracePt t="193133" x="8264525" y="3529013"/>
          <p14:tracePt t="193140" x="8293100" y="3519488"/>
          <p14:tracePt t="193153" x="8312150" y="3509963"/>
          <p14:tracePt t="193156" x="8331200" y="3500438"/>
          <p14:tracePt t="193171" x="8359775" y="3481388"/>
          <p14:tracePt t="193204" x="8405813" y="3443288"/>
          <p14:tracePt t="193210" x="8415338" y="3433763"/>
          <p14:tracePt t="193220" x="8434388" y="3395663"/>
          <p14:tracePt t="193236" x="8453438" y="3348038"/>
          <p14:tracePt t="193269" x="8501063" y="3244850"/>
          <p14:tracePt t="193273" x="8510588" y="3206750"/>
          <p14:tracePt t="193281" x="8520113" y="3178175"/>
          <p14:tracePt t="193286" x="8529638" y="3149600"/>
          <p14:tracePt t="193306" x="8539163" y="3111500"/>
          <p14:tracePt t="193311" x="8548688" y="3101975"/>
          <p14:tracePt t="193319" x="8548688" y="3092450"/>
          <p14:tracePt t="193327" x="8548688" y="3084513"/>
          <p14:tracePt t="193336" x="8548688" y="3074988"/>
          <p14:tracePt t="193340" x="8548688" y="3065463"/>
          <p14:tracePt t="193392" x="8548688" y="3055938"/>
          <p14:tracePt t="193408" x="8548688" y="3036888"/>
          <p14:tracePt t="193413" x="8548688" y="3027363"/>
          <p14:tracePt t="193426" x="8548688" y="3017838"/>
          <p14:tracePt t="193433" x="8548688" y="3008313"/>
          <p14:tracePt t="193467" x="8539163" y="2998788"/>
          <p14:tracePt t="193485" x="8539163" y="2979738"/>
          <p14:tracePt t="193690" x="8539163" y="2989263"/>
          <p14:tracePt t="193706" x="8539163" y="3008313"/>
          <p14:tracePt t="193717" x="8539163" y="3055938"/>
          <p14:tracePt t="193720" x="8539163" y="3074988"/>
          <p14:tracePt t="193728" x="8539163" y="3092450"/>
          <p14:tracePt t="193736" x="8539163" y="3111500"/>
          <p14:tracePt t="193764" x="8539163" y="3178175"/>
          <p14:tracePt t="193767" x="8539163" y="3197225"/>
          <p14:tracePt t="193772" x="8529638" y="3206750"/>
          <p14:tracePt t="193787" x="8510588" y="3225800"/>
          <p14:tracePt t="193802" x="8491538" y="3244850"/>
          <p14:tracePt t="193835" x="8443913" y="3319463"/>
          <p14:tracePt t="193840" x="8434388" y="3338513"/>
          <p14:tracePt t="193845" x="8424863" y="3348038"/>
          <p14:tracePt t="193854" x="8415338" y="3367088"/>
          <p14:tracePt t="193875" x="8359775" y="3395663"/>
          <p14:tracePt t="193878" x="8340725" y="3405188"/>
          <p14:tracePt t="193886" x="8321675" y="3424238"/>
          <p14:tracePt t="193889" x="8302625" y="3433763"/>
          <p14:tracePt t="193903" x="8255000" y="3452813"/>
          <p14:tracePt t="193919" x="8226425" y="3471863"/>
          <p14:tracePt t="193936" x="8197850" y="3471863"/>
          <p14:tracePt t="193940" x="8188325" y="3471863"/>
          <p14:tracePt t="193953" x="8178800" y="3471863"/>
          <p14:tracePt t="193957" x="8169275" y="3471863"/>
          <p14:tracePt t="193969" x="8161338" y="3471863"/>
          <p14:tracePt t="193985" x="8142288" y="3471863"/>
          <p14:tracePt t="194016" x="8123238" y="3471863"/>
          <p14:tracePt t="194042" x="8123238" y="3462338"/>
          <p14:tracePt t="194053" x="8123238" y="3452813"/>
          <p14:tracePt t="194059" x="8123238" y="3443288"/>
          <p14:tracePt t="194065" x="8123238" y="3433763"/>
          <p14:tracePt t="194073" x="8123238" y="3424238"/>
          <p14:tracePt t="194090" x="8142288" y="3414713"/>
          <p14:tracePt t="194102" x="8178800" y="3395663"/>
          <p14:tracePt t="194122" x="8216900" y="3386138"/>
          <p14:tracePt t="194126" x="8235950" y="3376613"/>
          <p14:tracePt t="194136" x="8255000" y="3376613"/>
          <p14:tracePt t="194140" x="8274050" y="3376613"/>
          <p14:tracePt t="194165" x="8293100" y="3376613"/>
          <p14:tracePt t="194170" x="8302625" y="3376613"/>
          <p14:tracePt t="194177" x="8312150" y="3376613"/>
          <p14:tracePt t="194185" x="8321675" y="3376613"/>
          <p14:tracePt t="194213" x="8331200" y="3376613"/>
          <p14:tracePt t="194234" x="8340725" y="3376613"/>
          <p14:tracePt t="194257" x="8359775" y="3376613"/>
          <p14:tracePt t="194262" x="8369300" y="3376613"/>
          <p14:tracePt t="194373" x="8378825" y="3376613"/>
          <p14:tracePt t="194520" x="8386763" y="3376613"/>
          <p14:tracePt t="198061" x="8396288" y="3376613"/>
          <p14:tracePt t="198105" x="8396288" y="3386138"/>
          <p14:tracePt t="198207" x="8396288" y="3395663"/>
          <p14:tracePt t="198244" x="8396288" y="3405188"/>
          <p14:tracePt t="198253" x="8396288" y="3414713"/>
          <p14:tracePt t="198259" x="8386763" y="3414713"/>
          <p14:tracePt t="198269" x="8378825" y="3424238"/>
          <p14:tracePt t="198273" x="8369300" y="3433763"/>
          <p14:tracePt t="198287" x="8350250" y="3443288"/>
          <p14:tracePt t="198303" x="8340725" y="3452813"/>
          <p14:tracePt t="198320" x="8312150" y="3471863"/>
          <p14:tracePt t="198337" x="8293100" y="3481388"/>
          <p14:tracePt t="198340" x="8283575" y="3481388"/>
          <p14:tracePt t="198355" x="8274050" y="3481388"/>
          <p14:tracePt t="198371" x="8264525" y="3481388"/>
          <p14:tracePt t="198434" x="8255000" y="3481388"/>
          <p14:tracePt t="198463" x="8245475" y="3481388"/>
          <p14:tracePt t="198473" x="8226425" y="3481388"/>
          <p14:tracePt t="198480" x="8216900" y="3481388"/>
          <p14:tracePt t="198493" x="8207375" y="3481388"/>
          <p14:tracePt t="198503" x="8197850" y="3481388"/>
          <p14:tracePt t="198507" x="8188325" y="3481388"/>
          <p14:tracePt t="198523" x="8169275" y="3452813"/>
          <p14:tracePt t="198540" x="8123238" y="3433763"/>
          <p14:tracePt t="198544" x="8066088" y="3424238"/>
          <p14:tracePt t="198554" x="7951788" y="3414713"/>
          <p14:tracePt t="198571" x="7697788" y="3395663"/>
          <p14:tracePt t="198575" x="7621588" y="3395663"/>
          <p14:tracePt t="198586" x="7526338" y="3395663"/>
          <p14:tracePt t="198590" x="7375525" y="3395663"/>
          <p14:tracePt t="198605" x="7016750" y="3405188"/>
          <p14:tracePt t="198630" x="6704013" y="3443288"/>
          <p14:tracePt t="198634" x="6553200" y="3462338"/>
          <p14:tracePt t="198641" x="6402388" y="3509963"/>
          <p14:tracePt t="198655" x="6146800" y="3546475"/>
          <p14:tracePt t="198670" x="6013450" y="3565525"/>
          <p14:tracePt t="198689" x="5730875" y="3575050"/>
          <p14:tracePt t="198692" x="5559425" y="3594100"/>
          <p14:tracePt t="198703" x="5408613" y="3594100"/>
          <p14:tracePt t="198706" x="5314950" y="3594100"/>
          <p14:tracePt t="198725" x="5097463" y="3594100"/>
          <p14:tracePt t="198737" x="4784725" y="3594100"/>
          <p14:tracePt t="198755" x="4567238" y="3594100"/>
          <p14:tracePt t="198759" x="4510088" y="3594100"/>
          <p14:tracePt t="198774" x="4302125" y="3584575"/>
          <p14:tracePt t="198789" x="4065588" y="3556000"/>
          <p14:tracePt t="198802" x="3876675" y="3546475"/>
          <p14:tracePt t="198824" x="3716338" y="3538538"/>
          <p14:tracePt t="198838" x="3527425" y="3519488"/>
          <p14:tracePt t="198855" x="3338513" y="3519488"/>
          <p14:tracePt t="198871" x="3214688" y="3500438"/>
          <p14:tracePt t="198875" x="3167063" y="3500438"/>
          <p14:tracePt t="198886" x="3130550" y="3500438"/>
          <p14:tracePt t="198890" x="3101975" y="3500438"/>
          <p14:tracePt t="198905" x="3035300" y="3500438"/>
          <p14:tracePt t="198922" x="2949575" y="3471863"/>
          <p14:tracePt t="198938" x="2874963" y="3471863"/>
          <p14:tracePt t="198942" x="2855913" y="3471863"/>
          <p14:tracePt t="198953" x="2836863" y="3471863"/>
          <p14:tracePt t="198956" x="2817813" y="3471863"/>
          <p14:tracePt t="198970" x="2789238" y="3471863"/>
          <p14:tracePt t="198989" x="2779713" y="3471863"/>
          <p14:tracePt t="198992" x="2770188" y="3471863"/>
          <p14:tracePt t="199037" x="2779713" y="3462338"/>
          <p14:tracePt t="199043" x="2855913" y="3443288"/>
          <p14:tracePt t="199053" x="2913063" y="3424238"/>
          <p14:tracePt t="199070" x="3073400" y="3376613"/>
          <p14:tracePt t="199073" x="3233738" y="3338513"/>
          <p14:tracePt t="199088" x="3592513" y="3311525"/>
          <p14:tracePt t="199106" x="3802063" y="3311525"/>
          <p14:tracePt t="199120" x="4046538" y="3319463"/>
          <p14:tracePt t="199125" x="4217988" y="3319463"/>
          <p14:tracePt t="199136" x="4387850" y="3328988"/>
          <p14:tracePt t="199140" x="4500563" y="3328988"/>
          <p14:tracePt t="199155" x="4916488" y="3348038"/>
          <p14:tracePt t="199171" x="5380038" y="3348038"/>
          <p14:tracePt t="199187" x="5721350" y="3348038"/>
          <p14:tracePt t="199191" x="5929313" y="3348038"/>
          <p14:tracePt t="199203" x="6061075" y="3348038"/>
          <p14:tracePt t="199206" x="6156325" y="3348038"/>
          <p14:tracePt t="199221" x="6278563" y="3357563"/>
          <p14:tracePt t="199237" x="6467475" y="3357563"/>
          <p14:tracePt t="199253" x="6713538" y="3357563"/>
          <p14:tracePt t="199257" x="6827838" y="3357563"/>
          <p14:tracePt t="199272" x="6978650" y="3357563"/>
          <p14:tracePt t="199289" x="7205663" y="3357563"/>
          <p14:tracePt t="199292" x="7337425" y="3357563"/>
          <p14:tracePt t="199304" x="7480300" y="3338513"/>
          <p14:tracePt t="199323" x="7659688" y="3338513"/>
          <p14:tracePt t="199339" x="7707313" y="3338513"/>
          <p14:tracePt t="199355" x="7781925" y="3338513"/>
          <p14:tracePt t="199369" x="7867650" y="3367088"/>
          <p14:tracePt t="199387" x="7951788" y="3376613"/>
          <p14:tracePt t="199390" x="8008938" y="3376613"/>
          <p14:tracePt t="199404" x="8094663" y="3386138"/>
          <p14:tracePt t="199419" x="8161338" y="3386138"/>
          <p14:tracePt t="199436" x="8207375" y="3386138"/>
          <p14:tracePt t="199453" x="8245475" y="3386138"/>
          <p14:tracePt t="199456" x="8264525" y="3386138"/>
          <p14:tracePt t="199473" x="8312150" y="3386138"/>
          <p14:tracePt t="199489" x="8359775" y="3376613"/>
          <p14:tracePt t="199493" x="8405813" y="3367088"/>
          <p14:tracePt t="199503" x="8443913" y="3348038"/>
          <p14:tracePt t="199506" x="8491538" y="3338513"/>
          <p14:tracePt t="199523" x="8623300" y="3292475"/>
          <p14:tracePt t="199529" x="8670925" y="3254375"/>
          <p14:tracePt t="199537" x="8718550" y="3235325"/>
          <p14:tracePt t="199554" x="8775700" y="3206750"/>
          <p14:tracePt t="199559" x="8794750" y="3197225"/>
          <p14:tracePt t="199573" x="8840788" y="3178175"/>
          <p14:tracePt t="199590" x="8850313" y="3168650"/>
          <p14:tracePt t="199668" x="8813800" y="3168650"/>
          <p14:tracePt t="199674" x="8747125" y="3149600"/>
          <p14:tracePt t="199688" x="8632825" y="3149600"/>
          <p14:tracePt t="199692" x="8539163" y="3168650"/>
          <p14:tracePt t="199699" x="8434388" y="3178175"/>
          <p14:tracePt t="199706" x="8396288" y="3197225"/>
          <p14:tracePt t="199712" x="8359775" y="3216275"/>
          <p14:tracePt t="199719" x="8321675" y="3225800"/>
          <p14:tracePt t="199726" x="8302625" y="3235325"/>
          <p14:tracePt t="199737" x="8293100" y="3244850"/>
          <p14:tracePt t="199752" x="8274050" y="3273425"/>
          <p14:tracePt t="199756" x="8264525" y="3273425"/>
          <p14:tracePt t="199772" x="8245475" y="3273425"/>
          <p14:tracePt t="199809" x="8255000" y="3273425"/>
          <p14:tracePt t="199814" x="8255000" y="3282950"/>
          <p14:tracePt t="199825" x="8274050" y="3282950"/>
          <p14:tracePt t="199841" x="8359775" y="3282950"/>
          <p14:tracePt t="199855" x="8434388" y="3282950"/>
          <p14:tracePt t="199870" x="8510588" y="3282950"/>
          <p14:tracePt t="199873" x="8539163" y="3282950"/>
          <p14:tracePt t="199888" x="8577263" y="3282950"/>
          <p14:tracePt t="199904" x="8613775" y="3282950"/>
          <p14:tracePt t="199920" x="8632825" y="3282950"/>
          <p14:tracePt t="199995" x="8623300" y="3292475"/>
          <p14:tracePt t="200014" x="8491538" y="3328988"/>
          <p14:tracePt t="200023" x="8443913" y="3338513"/>
          <p14:tracePt t="200039" x="8350250" y="3348038"/>
          <p14:tracePt t="200045" x="8340725" y="3348038"/>
          <p14:tracePt t="200053" x="8302625" y="3357563"/>
          <p14:tracePt t="200060" x="8293100" y="3357563"/>
          <p14:tracePt t="200074" x="8283575" y="3357563"/>
          <p14:tracePt t="200078" x="8274050" y="3357563"/>
          <p14:tracePt t="200086" x="8264525" y="3357563"/>
          <p14:tracePt t="200104" x="8255000" y="3357563"/>
          <p14:tracePt t="201360" x="8274050" y="3357563"/>
          <p14:tracePt t="201368" x="8302625" y="3357563"/>
          <p14:tracePt t="201374" x="8350250" y="3357563"/>
          <p14:tracePt t="201380" x="8378825" y="3357563"/>
          <p14:tracePt t="201389" x="8405813" y="3357563"/>
          <p14:tracePt t="201403" x="8472488" y="3338513"/>
          <p14:tracePt t="201420" x="8510588" y="3302000"/>
          <p14:tracePt t="201424" x="8529638" y="3273425"/>
          <p14:tracePt t="201439" x="8586788" y="3225800"/>
          <p14:tracePt t="201444" x="8596313" y="3206750"/>
          <p14:tracePt t="201452" x="8604250" y="3187700"/>
          <p14:tracePt t="201470" x="8623300" y="3140075"/>
          <p14:tracePt t="201474" x="8632825" y="3121025"/>
          <p14:tracePt t="201490" x="8642350" y="3065463"/>
          <p14:tracePt t="201508" x="8642350" y="3036888"/>
          <p14:tracePt t="201519" x="8642350" y="2998788"/>
          <p14:tracePt t="201537" x="8642350" y="2960688"/>
          <p14:tracePt t="201540" x="8632825" y="2951163"/>
          <p14:tracePt t="201556" x="8623300" y="2941638"/>
          <p14:tracePt t="201571" x="8604250" y="2941638"/>
          <p14:tracePt t="201586" x="8586788" y="2941638"/>
          <p14:tracePt t="201603" x="8548688" y="2941638"/>
          <p14:tracePt t="201606" x="8529638" y="2951163"/>
          <p14:tracePt t="201621" x="8491538" y="2979738"/>
          <p14:tracePt t="201637" x="8443913" y="3008313"/>
          <p14:tracePt t="201654" x="8415338" y="3036888"/>
          <p14:tracePt t="201669" x="8386763" y="3092450"/>
          <p14:tracePt t="201674" x="8369300" y="3111500"/>
          <p14:tracePt t="201685" x="8359775" y="3130550"/>
          <p14:tracePt t="201688" x="8350250" y="3149600"/>
          <p14:tracePt t="201709" x="8350250" y="3235325"/>
          <p14:tracePt t="201722" x="8350250" y="3254375"/>
          <p14:tracePt t="201726" x="8350250" y="3292475"/>
          <p14:tracePt t="201740" x="8350250" y="3311525"/>
          <p14:tracePt t="201755" x="8350250" y="3328988"/>
          <p14:tracePt t="201770" x="8350250" y="3348038"/>
          <p14:tracePt t="201774" x="8350250" y="3357563"/>
          <p14:tracePt t="201790" x="8350250" y="3367088"/>
          <p14:tracePt t="201807" x="8350250" y="3386138"/>
          <p14:tracePt t="201821" x="8350250" y="3395663"/>
          <p14:tracePt t="201836" x="8350250" y="3405188"/>
          <p14:tracePt t="201854" x="8340725" y="3414713"/>
          <p14:tracePt t="201858" x="8331200" y="3414713"/>
          <p14:tracePt t="201871" x="8312150" y="3414713"/>
          <p14:tracePt t="201887" x="8293100" y="3433763"/>
          <p14:tracePt t="201904" x="8274050" y="3433763"/>
          <p14:tracePt t="201922" x="8226425" y="3443288"/>
          <p14:tracePt t="201939" x="8197850" y="3443288"/>
          <p14:tracePt t="201953" x="8188325" y="3443288"/>
          <p14:tracePt t="201970" x="8178800" y="3443288"/>
          <p14:tracePt t="202011" x="8188325" y="3433763"/>
          <p14:tracePt t="202017" x="8207375" y="3424238"/>
          <p14:tracePt t="202025" x="8235950" y="3395663"/>
          <p14:tracePt t="202038" x="8255000" y="3376613"/>
          <p14:tracePt t="202041" x="8293100" y="3348038"/>
          <p14:tracePt t="202056" x="8350250" y="3292475"/>
          <p14:tracePt t="202071" x="8415338" y="3235325"/>
          <p14:tracePt t="202087" x="8453438" y="3206750"/>
          <p14:tracePt t="202091" x="8472488" y="3197225"/>
          <p14:tracePt t="202103" x="8491538" y="3187700"/>
          <p14:tracePt t="202106" x="8520113" y="3178175"/>
          <p14:tracePt t="202121" x="8529638" y="3168650"/>
          <p14:tracePt t="202201" x="8529638" y="3159125"/>
          <p14:tracePt t="202211" x="8529638" y="3149600"/>
          <p14:tracePt t="202220" x="8539163" y="3140075"/>
          <p14:tracePt t="202238" x="8539163" y="3121025"/>
          <p14:tracePt t="202253" x="8539163" y="3111500"/>
          <p14:tracePt t="202296" x="8539163" y="3101975"/>
          <p14:tracePt t="202311" x="8529638" y="3101975"/>
          <p14:tracePt t="202325" x="8510588" y="3101975"/>
          <p14:tracePt t="203331" x="8501063" y="3130550"/>
          <p14:tracePt t="203339" x="8491538" y="3159125"/>
          <p14:tracePt t="203348" x="8462963" y="3235325"/>
          <p14:tracePt t="203358" x="8453438" y="3254375"/>
          <p14:tracePt t="203362" x="8443913" y="3263900"/>
          <p14:tracePt t="203368" x="8443913" y="3273425"/>
          <p14:tracePt t="203375" x="8434388" y="3273425"/>
          <p14:tracePt t="203387" x="8415338" y="3282950"/>
          <p14:tracePt t="203390" x="8405813" y="3302000"/>
          <p14:tracePt t="203404" x="8369300" y="3302000"/>
          <p14:tracePt t="203422" x="8350250" y="3302000"/>
          <p14:tracePt t="203437" x="8312150" y="3292475"/>
          <p14:tracePt t="203454" x="8302625" y="3282950"/>
          <p14:tracePt t="203458" x="8293100" y="3273425"/>
          <p14:tracePt t="203471" x="8274050" y="3254375"/>
          <p14:tracePt t="203487" x="8255000" y="3235325"/>
          <p14:tracePt t="203503" x="8235950" y="3235325"/>
          <p14:tracePt t="203520" x="8216900" y="3235325"/>
          <p14:tracePt t="203539" x="8197850" y="3235325"/>
          <p14:tracePt t="203554" x="8178800" y="3235325"/>
          <p14:tracePt t="204476" x="8169275" y="3273425"/>
          <p14:tracePt t="204489" x="8151813" y="3367088"/>
          <p14:tracePt t="204495" x="8123238" y="3395663"/>
          <p14:tracePt t="204500" x="8104188" y="3424238"/>
          <p14:tracePt t="204508" x="8066088" y="3471863"/>
          <p14:tracePt t="204513" x="8047038" y="3490913"/>
          <p14:tracePt t="204528" x="8008938" y="3538538"/>
          <p14:tracePt t="204539" x="7989888" y="3565525"/>
          <p14:tracePt t="204553" x="7934325" y="3603625"/>
          <p14:tracePt t="204569" x="7867650" y="3651250"/>
          <p14:tracePt t="204573" x="7810500" y="3689350"/>
          <p14:tracePt t="204587" x="7612063" y="3773488"/>
          <p14:tracePt t="204604" x="7480300" y="3840163"/>
          <p14:tracePt t="204620" x="7413625" y="3868738"/>
          <p14:tracePt t="204639" x="7375525" y="3887788"/>
          <p14:tracePt t="204655" x="7356475" y="3887788"/>
          <p14:tracePt t="204669" x="7337425" y="3887788"/>
          <p14:tracePt t="204687" x="7318375" y="3887788"/>
          <p14:tracePt t="204691" x="7308850" y="3887788"/>
          <p14:tracePt t="204705" x="7291388" y="3887788"/>
          <p14:tracePt t="204721" x="7281863" y="3868738"/>
          <p14:tracePt t="204737" x="7253288" y="3859213"/>
          <p14:tracePt t="204741" x="7243763" y="3849688"/>
          <p14:tracePt t="204758" x="7243763" y="3821113"/>
          <p14:tracePt t="204772" x="7234238" y="3821113"/>
          <p14:tracePt t="204789" x="7224713" y="3821113"/>
          <p14:tracePt t="204793" x="7215188" y="3821113"/>
          <p14:tracePt t="204809" x="7205663" y="3821113"/>
          <p14:tracePt t="204820" x="7177088" y="3821113"/>
          <p14:tracePt t="204823" x="7138988" y="3859213"/>
          <p14:tracePt t="204838" x="7026275" y="3935413"/>
          <p14:tracePt t="204853" x="6959600" y="4010025"/>
          <p14:tracePt t="204870" x="6902450" y="4057650"/>
          <p14:tracePt t="204873" x="6883400" y="4076700"/>
          <p14:tracePt t="204889" x="6864350" y="4095750"/>
          <p14:tracePt t="204904" x="6846888" y="4105275"/>
          <p14:tracePt t="204920" x="6827838" y="4124325"/>
          <p14:tracePt t="204982" x="6818313" y="4124325"/>
          <p14:tracePt t="204993" x="6808788" y="4124325"/>
          <p14:tracePt t="205008" x="6799263" y="4124325"/>
          <p14:tracePt t="205021" x="6789738" y="4124325"/>
          <p14:tracePt t="205506" x="6789738" y="4114800"/>
          <p14:tracePt t="205550" x="6789738" y="4105275"/>
          <p14:tracePt t="205565" x="6780213" y="4095750"/>
          <p14:tracePt t="205572" x="6770688" y="4095750"/>
          <p14:tracePt t="205588" x="6770688" y="4086225"/>
          <p14:tracePt t="205605" x="6761163" y="4086225"/>
          <p14:tracePt t="205681" x="6751638" y="4086225"/>
          <p14:tracePt t="205689" x="6751638" y="4076700"/>
          <p14:tracePt t="205695" x="6742113" y="4067175"/>
          <p14:tracePt t="205702" x="6742113" y="4057650"/>
          <p14:tracePt t="205720" x="6723063" y="4010025"/>
          <p14:tracePt t="205736" x="6694488" y="3983038"/>
          <p14:tracePt t="205740" x="6684963" y="3973513"/>
          <p14:tracePt t="205757" x="6684963" y="3944938"/>
          <p14:tracePt t="205773" x="6684963" y="3925888"/>
          <p14:tracePt t="205780" x="6684963" y="3916363"/>
          <p14:tracePt t="205896" x="6684963" y="3906838"/>
          <p14:tracePt t="205909" x="6684963" y="3897313"/>
          <p14:tracePt t="209452" x="6684963" y="3887788"/>
          <p14:tracePt t="209456" x="6684963" y="3878263"/>
          <p14:tracePt t="209471" x="6675438" y="3868738"/>
          <p14:tracePt t="209500" x="6665913" y="3868738"/>
          <p14:tracePt t="209514" x="6656388" y="3859213"/>
          <p14:tracePt t="209529" x="6646863" y="3849688"/>
          <p14:tracePt t="209536" x="6638925" y="3849688"/>
          <p14:tracePt t="209568" x="6629400" y="3840163"/>
          <p14:tracePt t="209583" x="6619875" y="3840163"/>
          <p14:tracePt t="209596" x="6600825" y="3840163"/>
          <p14:tracePt t="209604" x="6591300" y="3840163"/>
          <p14:tracePt t="209621" x="6581775" y="3840163"/>
          <p14:tracePt t="209627" x="6572250" y="3840163"/>
          <p14:tracePt t="212070" x="6600825" y="3840163"/>
          <p14:tracePt t="212077" x="6646863" y="3840163"/>
          <p14:tracePt t="212087" x="6732588" y="3840163"/>
          <p14:tracePt t="212094" x="6808788" y="3840163"/>
          <p14:tracePt t="212098" x="6873875" y="3840163"/>
          <p14:tracePt t="212107" x="6969125" y="3859213"/>
          <p14:tracePt t="212122" x="7272338" y="3897313"/>
          <p14:tracePt t="212138" x="7583488" y="3992563"/>
          <p14:tracePt t="212153" x="7829550" y="4095750"/>
          <p14:tracePt t="212157" x="7980363" y="4162425"/>
          <p14:tracePt t="212172" x="8274050" y="4237038"/>
          <p14:tracePt t="212189" x="8434388" y="4303713"/>
          <p14:tracePt t="212204" x="8567738" y="4360863"/>
          <p14:tracePt t="212219" x="8728075" y="4408488"/>
          <p14:tracePt t="212223" x="8794750" y="4437063"/>
          <p14:tracePt t="212239" x="8916988" y="4464050"/>
          <p14:tracePt t="212245" x="8993188" y="4473575"/>
          <p14:tracePt t="212253" x="9031288" y="4483100"/>
          <p14:tracePt t="212271" x="9096375" y="4483100"/>
          <p14:tracePt t="212655" x="9124950" y="4076700"/>
          <p14:tracePt t="212658" x="9115425" y="4076700"/>
          <p14:tracePt t="212665" x="9105900" y="4076700"/>
          <p14:tracePt t="212672" x="9096375" y="4076700"/>
          <p14:tracePt t="212688" x="9067800" y="4076700"/>
          <p14:tracePt t="212703" x="9031288" y="4076700"/>
          <p14:tracePt t="212719" x="8983663" y="4095750"/>
          <p14:tracePt t="212723" x="8964613" y="4105275"/>
          <p14:tracePt t="212737" x="8936038" y="4114800"/>
          <p14:tracePt t="212754" x="8916988" y="4143375"/>
          <p14:tracePt t="212770" x="8888413" y="4162425"/>
          <p14:tracePt t="212788" x="8869363" y="4162425"/>
          <p14:tracePt t="212916" x="8869363" y="4171950"/>
          <p14:tracePt t="212931" x="8869363" y="4191000"/>
          <p14:tracePt t="212953" x="8869363" y="4200525"/>
          <p14:tracePt t="212959" x="8859838" y="4229100"/>
          <p14:tracePt t="212968" x="8859838" y="4237038"/>
          <p14:tracePt t="212973" x="8859838" y="4246563"/>
          <p14:tracePt t="212982" x="8859838" y="4256088"/>
          <p14:tracePt t="212995" x="8859838" y="4265613"/>
          <p14:tracePt t="213004" x="8859838" y="4275138"/>
          <p14:tracePt t="213021" x="8859838" y="4294188"/>
          <p14:tracePt t="213038" x="8859838" y="4322763"/>
          <p14:tracePt t="213131" x="8859838" y="4332288"/>
          <p14:tracePt t="213144" x="8859838" y="4341813"/>
          <p14:tracePt t="213176" x="8869363" y="4341813"/>
          <p14:tracePt t="213186" x="8878888" y="4341813"/>
          <p14:tracePt t="213196" x="8878888" y="4351338"/>
          <p14:tracePt t="213204" x="8888413" y="4351338"/>
          <p14:tracePt t="213222" x="8888413" y="4360863"/>
          <p14:tracePt t="213258" x="8907463" y="4360863"/>
          <p14:tracePt t="213273" x="8916988" y="4360863"/>
          <p14:tracePt t="213295" x="8926513" y="4360863"/>
          <p14:tracePt t="213302" x="8936038" y="4360863"/>
          <p14:tracePt t="213339" x="8936038" y="4370388"/>
          <p14:tracePt t="213347" x="8945563" y="4370388"/>
          <p14:tracePt t="213376" x="8955088" y="4370388"/>
          <p14:tracePt t="213383" x="8964613" y="4370388"/>
          <p14:tracePt t="213390" x="8974138" y="4370388"/>
          <p14:tracePt t="213406" x="8993188" y="4370388"/>
          <p14:tracePt t="213421" x="9012238" y="4370388"/>
          <p14:tracePt t="213440" x="9031288" y="4370388"/>
          <p14:tracePt t="213460" x="9048750" y="4370388"/>
          <p14:tracePt t="218050" x="9039225" y="4360863"/>
          <p14:tracePt t="218056" x="9031288" y="4351338"/>
          <p14:tracePt t="218075" x="9012238" y="4341813"/>
          <p14:tracePt t="218084" x="9012238" y="4332288"/>
          <p14:tracePt t="218116" x="9002713" y="4322763"/>
          <p14:tracePt t="218128" x="9002713" y="4313238"/>
          <p14:tracePt t="225824" x="9012238" y="4313238"/>
          <p14:tracePt t="225837" x="9021763" y="4313238"/>
          <p14:tracePt t="225843" x="9031288" y="4303713"/>
          <p14:tracePt t="225853" x="9048750" y="4303713"/>
          <p14:tracePt t="225859" x="9058275" y="4303713"/>
          <p14:tracePt t="225869" x="9077325" y="4303713"/>
          <p14:tracePt t="225886" x="9096375" y="4303713"/>
          <p14:tracePt t="225889" x="9105900" y="4303713"/>
          <p14:tracePt t="225903" x="9115425" y="4303713"/>
          <p14:tracePt t="226387" x="9105900" y="4303713"/>
          <p14:tracePt t="226409" x="9096375" y="4303713"/>
          <p14:tracePt t="226417" x="9086850" y="4303713"/>
          <p14:tracePt t="229589" x="9086850" y="4294188"/>
          <p14:tracePt t="229596" x="9096375" y="4294188"/>
          <p14:tracePt t="229614" x="9105900" y="4294188"/>
          <p14:tracePt t="229628" x="9115425" y="4284663"/>
          <p14:tracePt t="229636" x="9124950" y="4275138"/>
          <p14:tracePt t="229640" x="9134475" y="4275138"/>
          <p14:tracePt t="232812" x="8993188" y="4984750"/>
          <p14:tracePt t="232821" x="8869363" y="5013325"/>
          <p14:tracePt t="232838" x="8680450" y="5060950"/>
          <p14:tracePt t="232859" x="8453438" y="5099050"/>
          <p14:tracePt t="232866" x="8321675" y="5127625"/>
          <p14:tracePt t="232878" x="8169275" y="5127625"/>
          <p14:tracePt t="232883" x="8037513" y="5145088"/>
          <p14:tracePt t="232888" x="7943850" y="5145088"/>
          <p14:tracePt t="232893" x="7867650" y="5145088"/>
          <p14:tracePt t="232904" x="7800975" y="5145088"/>
          <p14:tracePt t="232921" x="7535863" y="5145088"/>
          <p14:tracePt t="232925" x="7404100" y="5145088"/>
          <p14:tracePt t="232930" x="7253288" y="5145088"/>
          <p14:tracePt t="232940" x="7138988" y="5145088"/>
          <p14:tracePt t="232956" x="7007225" y="5145088"/>
          <p14:tracePt t="232971" x="6818313" y="5137150"/>
          <p14:tracePt t="232976" x="6694488" y="5108575"/>
          <p14:tracePt t="232983" x="6581775" y="5089525"/>
          <p14:tracePt t="232990" x="6505575" y="5080000"/>
          <p14:tracePt t="233000" x="6438900" y="5070475"/>
          <p14:tracePt t="233012" x="6354763" y="5060950"/>
          <p14:tracePt t="233022" x="6326188" y="5041900"/>
          <p14:tracePt t="233037" x="6249988" y="5022850"/>
          <p14:tracePt t="233057" x="6108700" y="5022850"/>
          <p14:tracePt t="233062" x="6061075" y="5022850"/>
          <p14:tracePt t="233073" x="5994400" y="5022850"/>
          <p14:tracePt t="233088" x="5872163" y="5051425"/>
          <p14:tracePt t="233105" x="5776913" y="5089525"/>
          <p14:tracePt t="233109" x="5749925" y="5118100"/>
          <p14:tracePt t="233122" x="5654675" y="5164138"/>
          <p14:tracePt t="233128" x="5616575" y="5192713"/>
          <p14:tracePt t="233140" x="5578475" y="5249863"/>
          <p14:tracePt t="233154" x="5503863" y="5287963"/>
          <p14:tracePt t="233158" x="5475288" y="5316538"/>
          <p14:tracePt t="233171" x="5437188" y="5345113"/>
          <p14:tracePt t="233176" x="5418138" y="5354638"/>
          <p14:tracePt t="233186" x="5389563" y="5372100"/>
          <p14:tracePt t="233203" x="5380038" y="5381625"/>
          <p14:tracePt t="233219" x="5351463" y="5381625"/>
          <p14:tracePt t="233223" x="5341938" y="5381625"/>
          <p14:tracePt t="233237" x="5334000" y="5381625"/>
          <p14:tracePt t="233241" x="5324475" y="5381625"/>
          <p14:tracePt t="233254" x="5314950" y="5381625"/>
          <p14:tracePt t="233270" x="5295900" y="5381625"/>
          <p14:tracePt t="233285" x="5267325" y="5381625"/>
          <p14:tracePt t="233305" x="5248275" y="5354638"/>
          <p14:tracePt t="233322" x="5229225" y="5316538"/>
          <p14:tracePt t="233336" x="5219700" y="5297488"/>
          <p14:tracePt t="233353" x="5210175" y="5278438"/>
          <p14:tracePt t="233358" x="5210175" y="5268913"/>
          <p14:tracePt t="233370" x="5200650" y="5240338"/>
          <p14:tracePt t="233390" x="5200650" y="5230813"/>
          <p14:tracePt t="233392" x="5181600" y="5230813"/>
          <p14:tracePt t="233409" x="5181600" y="5221288"/>
          <p14:tracePt t="233423" x="5181600" y="5211763"/>
          <p14:tracePt t="233437" x="5181600" y="5202238"/>
          <p14:tracePt t="233452" x="5181600" y="5192713"/>
          <p14:tracePt t="233470" x="5181600" y="5173663"/>
          <p14:tracePt t="233555" x="5181600" y="5164138"/>
          <p14:tracePt t="233570" x="5191125" y="5154613"/>
          <p14:tracePt t="233580" x="5210175" y="5145088"/>
          <p14:tracePt t="233587" x="5229225" y="5137150"/>
          <p14:tracePt t="233602" x="5295900" y="5127625"/>
          <p14:tracePt t="233607" x="5314950" y="5127625"/>
          <p14:tracePt t="233621" x="5351463" y="5127625"/>
          <p14:tracePt t="233639" x="5399088" y="5127625"/>
          <p14:tracePt t="233641" x="5418138" y="5118100"/>
          <p14:tracePt t="233655" x="5437188" y="5118100"/>
          <p14:tracePt t="233659" x="5446713" y="5118100"/>
          <p14:tracePt t="233672" x="5456238" y="5118100"/>
          <p14:tracePt t="233688" x="5484813" y="5118100"/>
          <p14:tracePt t="233702" x="5503863" y="5118100"/>
          <p14:tracePt t="233722" x="5513388" y="5118100"/>
          <p14:tracePt t="233738" x="5532438" y="5118100"/>
          <p14:tracePt t="233754" x="5541963" y="5118100"/>
          <p14:tracePt t="233768" x="5568950" y="5118100"/>
          <p14:tracePt t="233790" x="5568950" y="5108575"/>
          <p14:tracePt t="233819" x="5578475" y="5108575"/>
          <p14:tracePt t="233848" x="5588000" y="5108575"/>
          <p14:tracePt t="233855" x="5597525" y="5108575"/>
          <p14:tracePt t="233872" x="5607050" y="5108575"/>
          <p14:tracePt t="233886" x="5626100" y="5108575"/>
          <p14:tracePt t="233904" x="5635625" y="5108575"/>
          <p14:tracePt t="233908" x="5645150" y="5108575"/>
          <p14:tracePt t="233928" x="5654675" y="5108575"/>
          <p14:tracePt t="233950" x="5664200" y="5108575"/>
          <p14:tracePt t="233957" x="5673725" y="5108575"/>
          <p14:tracePt t="233969" x="5683250" y="5099050"/>
          <p14:tracePt t="233974" x="5692775" y="5080000"/>
          <p14:tracePt t="233986" x="5740400" y="5060950"/>
          <p14:tracePt t="234004" x="5776913" y="5051425"/>
          <p14:tracePt t="234019" x="5815013" y="5041900"/>
          <p14:tracePt t="234024" x="5843588" y="5041900"/>
          <p14:tracePt t="234036" x="5862638" y="5041900"/>
          <p14:tracePt t="234053" x="5919788" y="5032375"/>
          <p14:tracePt t="234069" x="5967413" y="5032375"/>
          <p14:tracePt t="234086" x="5994400" y="5022850"/>
          <p14:tracePt t="234102" x="6042025" y="5013325"/>
          <p14:tracePt t="234105" x="6051550" y="5013325"/>
          <p14:tracePt t="234119" x="6080125" y="5003800"/>
          <p14:tracePt t="234135" x="6165850" y="4975225"/>
          <p14:tracePt t="234152" x="6259513" y="4975225"/>
          <p14:tracePt t="234168" x="6373813" y="4975225"/>
          <p14:tracePt t="234172" x="6421438" y="4975225"/>
          <p14:tracePt t="234198" x="6534150" y="4975225"/>
          <p14:tracePt t="234214" x="6591300" y="4975225"/>
          <p14:tracePt t="234217" x="6610350" y="4975225"/>
          <p14:tracePt t="234223" x="6638925" y="4975225"/>
          <p14:tracePt t="234237" x="6761163" y="4975225"/>
          <p14:tracePt t="234252" x="6959600" y="5022850"/>
          <p14:tracePt t="234269" x="7119938" y="5041900"/>
          <p14:tracePt t="234286" x="7215188" y="5041900"/>
          <p14:tracePt t="234290" x="7262813" y="5041900"/>
          <p14:tracePt t="234305" x="7404100" y="5041900"/>
          <p14:tracePt t="234319" x="7583488" y="5060950"/>
          <p14:tracePt t="234336" x="7697788" y="5060950"/>
          <p14:tracePt t="234353" x="7829550" y="5070475"/>
          <p14:tracePt t="234369" x="7877175" y="5070475"/>
          <p14:tracePt t="234386" x="7951788" y="5070475"/>
          <p14:tracePt t="234403" x="8037513" y="5070475"/>
          <p14:tracePt t="234409" x="8075613" y="5070475"/>
          <p14:tracePt t="234413" x="8132763" y="5070475"/>
          <p14:tracePt t="234419" x="8161338" y="5070475"/>
          <p14:tracePt t="234437" x="8235950" y="5070475"/>
          <p14:tracePt t="234456" x="8302625" y="5070475"/>
          <p14:tracePt t="234459" x="8340725" y="5060950"/>
          <p14:tracePt t="234469" x="8359775" y="5051425"/>
          <p14:tracePt t="234473" x="8386763" y="5051425"/>
          <p14:tracePt t="234488" x="8453438" y="5032375"/>
          <p14:tracePt t="234503" x="8510588" y="5022850"/>
          <p14:tracePt t="234519" x="8596313" y="5022850"/>
          <p14:tracePt t="234538" x="8756650" y="5022850"/>
          <p14:tracePt t="234553" x="8831263" y="5022850"/>
          <p14:tracePt t="234570" x="8888413" y="5022850"/>
          <p14:tracePt t="234574" x="8907463" y="5022850"/>
          <p14:tracePt t="234585" x="8926513" y="5022850"/>
          <p14:tracePt t="234589" x="8955088" y="5022850"/>
          <p14:tracePt t="234604" x="8974138" y="5022850"/>
          <p14:tracePt t="234620" x="8993188" y="5013325"/>
          <p14:tracePt t="234636" x="9002713" y="4994275"/>
          <p14:tracePt t="234652" x="9021763" y="4975225"/>
          <p14:tracePt t="234656" x="9039225" y="4956175"/>
          <p14:tracePt t="234670" x="9039225" y="4910138"/>
          <p14:tracePt t="234676" x="9039225" y="4891088"/>
          <p14:tracePt t="234687" x="9039225" y="4872038"/>
          <p14:tracePt t="234692" x="9039225" y="4852988"/>
          <p14:tracePt t="234702" x="9039225" y="4833938"/>
          <p14:tracePt t="234722" x="9039225" y="4795838"/>
          <p14:tracePt t="234739" x="9039225" y="4776788"/>
          <p14:tracePt t="234753" x="9039225" y="4757738"/>
          <p14:tracePt t="234771" x="9039225" y="4748213"/>
          <p14:tracePt t="234796" x="9039225" y="4729163"/>
          <p14:tracePt t="234810" x="9039225" y="4719638"/>
          <p14:tracePt t="234832" x="9031288" y="4710113"/>
          <p14:tracePt t="234854" x="9021763" y="4700588"/>
          <p14:tracePt t="234863" x="9012238" y="4700588"/>
          <p14:tracePt t="234875" x="9002713" y="4700588"/>
          <p14:tracePt t="234920" x="8993188" y="4700588"/>
          <p14:tracePt t="234934" x="8983663" y="4700588"/>
          <p14:tracePt t="234941" x="8974138" y="4700588"/>
          <p14:tracePt t="234952" x="8964613" y="4700588"/>
          <p14:tracePt t="234973" x="8945563" y="4700588"/>
          <p14:tracePt t="234994" x="8936038" y="4700588"/>
          <p14:tracePt t="235069" x="8926513" y="4700588"/>
          <p14:tracePt t="235083" x="8916988" y="4700588"/>
          <p14:tracePt t="235098" x="8907463" y="4700588"/>
          <p14:tracePt t="235105" x="8897938" y="4700588"/>
          <p14:tracePt t="235121" x="8888413" y="4700588"/>
          <p14:tracePt t="235137" x="8869363" y="4700588"/>
          <p14:tracePt t="235155" x="8859838" y="4700588"/>
          <p14:tracePt t="256330" x="8850313" y="4700588"/>
          <p14:tracePt t="256345" x="8831263" y="4700588"/>
          <p14:tracePt t="256362" x="8794750" y="4710113"/>
          <p14:tracePt t="256372" x="8747125" y="4719638"/>
          <p14:tracePt t="256378" x="8728075" y="4719638"/>
          <p14:tracePt t="256388" x="8709025" y="4729163"/>
          <p14:tracePt t="256402" x="8680450" y="4738688"/>
          <p14:tracePt t="256419" x="8661400" y="4738688"/>
          <p14:tracePt t="256422" x="8651875" y="4738688"/>
          <p14:tracePt t="256439" x="8632825" y="4738688"/>
          <p14:tracePt t="256454" x="8623300" y="4738688"/>
          <p14:tracePt t="256470" x="8613775" y="4738688"/>
          <p14:tracePt t="256475" x="8613775" y="4748213"/>
          <p14:tracePt t="256503" x="8604250" y="4748213"/>
          <p14:tracePt t="256527" x="8596313" y="4748213"/>
          <p14:tracePt t="256543" x="8577263" y="4748213"/>
          <p14:tracePt t="256555" x="8567738" y="4748213"/>
          <p14:tracePt t="256568" x="8558213" y="4748213"/>
          <p14:tracePt t="256575" x="8548688" y="4748213"/>
          <p14:tracePt t="256590" x="8539163" y="4748213"/>
          <p14:tracePt t="256604" x="8529638" y="4748213"/>
          <p14:tracePt t="256607" x="8520113" y="4748213"/>
          <p14:tracePt t="256627" x="8510588" y="4748213"/>
          <p14:tracePt t="256747" x="8510588" y="4757738"/>
          <p14:tracePt t="256751" x="8520113" y="4757738"/>
          <p14:tracePt t="256769" x="8548688" y="4757738"/>
          <p14:tracePt t="256785" x="8558213" y="4757738"/>
          <p14:tracePt t="256788" x="8567738" y="4767263"/>
          <p14:tracePt t="256803" x="8596313" y="4767263"/>
          <p14:tracePt t="256820" x="8613775" y="4767263"/>
          <p14:tracePt t="256841" x="8623300" y="4767263"/>
          <p14:tracePt t="256871" x="8632825" y="4767263"/>
          <p14:tracePt t="256893" x="8632825" y="4786313"/>
          <p14:tracePt t="256942" x="8632825" y="4795838"/>
          <p14:tracePt t="256951" x="8632825" y="4805363"/>
          <p14:tracePt t="256956" x="8632825" y="4814888"/>
          <p14:tracePt t="256969" x="8632825" y="4824413"/>
          <p14:tracePt t="256972" x="8632825" y="4833938"/>
          <p14:tracePt t="256986" x="8632825" y="4843463"/>
          <p14:tracePt t="257005" x="8632825" y="4872038"/>
          <p14:tracePt t="257020" x="8613775" y="4900613"/>
          <p14:tracePt t="257024" x="8604250" y="4918075"/>
          <p14:tracePt t="257035" x="8604250" y="4927600"/>
          <p14:tracePt t="257039" x="8596313" y="4946650"/>
          <p14:tracePt t="257055" x="8567738" y="4975225"/>
          <p14:tracePt t="257070" x="8548688" y="4984750"/>
          <p14:tracePt t="257086" x="8539163" y="5003800"/>
          <p14:tracePt t="257090" x="8539163" y="5013325"/>
          <p14:tracePt t="257104" x="8529638" y="5032375"/>
          <p14:tracePt t="257120" x="8529638" y="5051425"/>
          <p14:tracePt t="257178" x="8520113" y="5051425"/>
          <p14:tracePt t="257186" x="8520113" y="5060950"/>
          <p14:tracePt t="257192" x="8510588" y="5060950"/>
          <p14:tracePt t="257202" x="8491538" y="5060950"/>
          <p14:tracePt t="257206" x="8482013" y="5060950"/>
          <p14:tracePt t="257218" x="8472488" y="5070475"/>
          <p14:tracePt t="257222" x="8462963" y="5070475"/>
          <p14:tracePt t="257239" x="8424863" y="5080000"/>
          <p14:tracePt t="257252" x="8359775" y="5080000"/>
          <p14:tracePt t="257268" x="8283575" y="5089525"/>
          <p14:tracePt t="257288" x="8226425" y="5089525"/>
          <p14:tracePt t="257305" x="8178800" y="5089525"/>
          <p14:tracePt t="257320" x="8151813" y="5099050"/>
          <p14:tracePt t="257325" x="8142288" y="5099050"/>
          <p14:tracePt t="257335" x="8142288" y="5108575"/>
          <p14:tracePt t="257354" x="8085138" y="5127625"/>
          <p14:tracePt t="257359" x="8066088" y="5145088"/>
          <p14:tracePt t="257370" x="8047038" y="5154613"/>
          <p14:tracePt t="257375" x="8008938" y="5164138"/>
          <p14:tracePt t="257386" x="7980363" y="5173663"/>
          <p14:tracePt t="257391" x="7961313" y="5183188"/>
          <p14:tracePt t="257406" x="7934325" y="5192713"/>
          <p14:tracePt t="257421" x="7905750" y="5202238"/>
          <p14:tracePt t="257436" x="7896225" y="5202238"/>
          <p14:tracePt t="257454" x="7877175" y="5202238"/>
          <p14:tracePt t="257519" x="7886700" y="5202238"/>
          <p14:tracePt t="257533" x="7896225" y="5202238"/>
          <p14:tracePt t="257550" x="7924800" y="5202238"/>
          <p14:tracePt t="257560" x="7934325" y="5192713"/>
          <p14:tracePt t="257573" x="7951788" y="5192713"/>
          <p14:tracePt t="257584" x="7961313" y="5192713"/>
          <p14:tracePt t="257593" x="7970838" y="5192713"/>
          <p14:tracePt t="257604" x="7980363" y="5192713"/>
          <p14:tracePt t="257618" x="7989888" y="5183188"/>
          <p14:tracePt t="257635" x="8008938" y="5183188"/>
          <p14:tracePt t="257639" x="8008938" y="5173663"/>
          <p14:tracePt t="257653" x="8018463" y="5173663"/>
          <p14:tracePt t="257656" x="8027988" y="5164138"/>
          <p14:tracePt t="257673" x="8066088" y="5145088"/>
          <p14:tracePt t="257687" x="8151813" y="5127625"/>
          <p14:tracePt t="257690" x="8255000" y="5108575"/>
          <p14:tracePt t="257703" x="8312150" y="5108575"/>
          <p14:tracePt t="257707" x="8369300" y="5099050"/>
          <p14:tracePt t="257718" x="8415338" y="5089525"/>
          <p14:tracePt t="257721" x="8462963" y="5080000"/>
          <p14:tracePt t="257738" x="8510588" y="5080000"/>
          <p14:tracePt t="257753" x="8529638" y="5080000"/>
          <p14:tracePt t="257757" x="8548688" y="5080000"/>
          <p14:tracePt t="257769" x="8558213" y="5080000"/>
          <p14:tracePt t="257772" x="8567738" y="5080000"/>
          <p14:tracePt t="258021" x="8577263" y="5041900"/>
          <p14:tracePt t="258027" x="8586788" y="4975225"/>
          <p14:tracePt t="258040" x="8613775" y="4927600"/>
          <p14:tracePt t="258058" x="8632825" y="4872038"/>
          <p14:tracePt t="258071" x="8651875" y="4843463"/>
          <p14:tracePt t="258078" x="8661400" y="4843463"/>
          <p14:tracePt t="258088" x="8661400" y="4824413"/>
          <p14:tracePt t="258104" x="8661400" y="4814888"/>
          <p14:tracePt t="258154" x="8661400" y="4805363"/>
          <p14:tracePt t="258168" x="8661400" y="4795838"/>
          <p14:tracePt t="258190" x="8642350" y="4795838"/>
          <p14:tracePt t="258198" x="8632825" y="4795838"/>
          <p14:tracePt t="258206" x="8623300" y="4786313"/>
          <p14:tracePt t="258224" x="8604250" y="4786313"/>
          <p14:tracePt t="258236" x="8596313" y="4776788"/>
          <p14:tracePt t="258252" x="8586788" y="4767263"/>
          <p14:tracePt t="258270" x="8586788" y="4757738"/>
          <p14:tracePt t="258625" x="8596313" y="4757738"/>
          <p14:tracePt t="271162" x="8604250" y="4757738"/>
          <p14:tracePt t="271175" x="8604250" y="4767263"/>
          <p14:tracePt t="271193" x="8613775" y="4776788"/>
          <p14:tracePt t="271204" x="8613775" y="4786313"/>
          <p14:tracePt t="271218" x="8613775" y="4795838"/>
          <p14:tracePt t="271224" x="8623300" y="4805363"/>
          <p14:tracePt t="271235" x="8623300" y="4814888"/>
          <p14:tracePt t="271256" x="8623300" y="4843463"/>
          <p14:tracePt t="271270" x="8632825" y="4862513"/>
          <p14:tracePt t="271286" x="8632825" y="4881563"/>
          <p14:tracePt t="271291" x="8632825" y="4900613"/>
          <p14:tracePt t="271303" x="8632825" y="4927600"/>
          <p14:tracePt t="271307" x="8632825" y="4946650"/>
          <p14:tracePt t="271320" x="8632825" y="4984750"/>
          <p14:tracePt t="271334" x="8632825" y="5003800"/>
          <p14:tracePt t="271352" x="8632825" y="5022850"/>
          <p14:tracePt t="271372" x="8604250" y="5051425"/>
          <p14:tracePt t="271386" x="8548688" y="5051425"/>
          <p14:tracePt t="271404" x="8443913" y="5051425"/>
          <p14:tracePt t="271419" x="8331200" y="5051425"/>
          <p14:tracePt t="271424" x="8302625" y="5051425"/>
          <p14:tracePt t="271436" x="8264525" y="5051425"/>
          <p14:tracePt t="271440" x="8226425" y="5051425"/>
          <p14:tracePt t="271443" x="8169275" y="5051425"/>
          <p14:tracePt t="271452" x="8132763" y="5051425"/>
          <p14:tracePt t="271473" x="7999413" y="5060950"/>
          <p14:tracePt t="271487" x="7839075" y="5089525"/>
          <p14:tracePt t="271506" x="7650163" y="5137150"/>
          <p14:tracePt t="271521" x="7593013" y="5154613"/>
          <p14:tracePt t="271537" x="7499350" y="5164138"/>
          <p14:tracePt t="271541" x="7461250" y="5164138"/>
          <p14:tracePt t="271551" x="7404100" y="5164138"/>
          <p14:tracePt t="271555" x="7375525" y="5164138"/>
          <p14:tracePt t="271570" x="7299325" y="5164138"/>
          <p14:tracePt t="271586" x="7224713" y="5164138"/>
          <p14:tracePt t="271603" x="7177088" y="5164138"/>
          <p14:tracePt t="271607" x="7158038" y="5164138"/>
          <p14:tracePt t="271621" x="7138988" y="5164138"/>
          <p14:tracePt t="271636" x="7110413" y="5164138"/>
          <p14:tracePt t="271653" x="7091363" y="5164138"/>
          <p14:tracePt t="271669" x="7081838" y="5164138"/>
          <p14:tracePt t="272525" x="7064375" y="5164138"/>
          <p14:tracePt t="272532" x="7026275" y="5164138"/>
          <p14:tracePt t="272544" x="6997700" y="5154613"/>
          <p14:tracePt t="272552" x="6950075" y="5145088"/>
          <p14:tracePt t="272564" x="6780213" y="5118100"/>
          <p14:tracePt t="272574" x="6656388" y="5089525"/>
          <p14:tracePt t="272581" x="6524625" y="5070475"/>
          <p14:tracePt t="272601" x="6297613" y="5022850"/>
          <p14:tracePt t="272604" x="6165850" y="5003800"/>
          <p14:tracePt t="272611" x="6013450" y="4994275"/>
          <p14:tracePt t="272620" x="5862638" y="4975225"/>
          <p14:tracePt t="272635" x="5635625" y="4956175"/>
          <p14:tracePt t="272653" x="5427663" y="4956175"/>
          <p14:tracePt t="272657" x="5276850" y="4965700"/>
          <p14:tracePt t="272668" x="5068888" y="4984750"/>
          <p14:tracePt t="272671" x="4926013" y="4994275"/>
          <p14:tracePt t="272685" x="4699000" y="5041900"/>
          <p14:tracePt t="272705" x="4406900" y="5137150"/>
          <p14:tracePt t="272719" x="4208463" y="5202238"/>
          <p14:tracePt t="272738" x="4075113" y="5259388"/>
          <p14:tracePt t="272754" x="4027488" y="5287963"/>
          <p14:tracePt t="272769" x="4010025" y="5316538"/>
          <p14:tracePt t="272785" x="3952875" y="5372100"/>
          <p14:tracePt t="272789" x="3943350" y="5419725"/>
          <p14:tracePt t="272806" x="3933825" y="5476875"/>
          <p14:tracePt t="272811" x="3933825" y="5505450"/>
          <p14:tracePt t="272818" x="3933825" y="5553075"/>
          <p14:tracePt t="272836" x="3971925" y="5637213"/>
          <p14:tracePt t="272840" x="4000500" y="5684838"/>
          <p14:tracePt t="272855" x="4103688" y="5808663"/>
          <p14:tracePt t="272872" x="4273550" y="5949950"/>
          <p14:tracePt t="272885" x="4445000" y="6062663"/>
          <p14:tracePt t="272902" x="4614863" y="6138863"/>
          <p14:tracePt t="272905" x="4746625" y="6167438"/>
          <p14:tracePt t="272921" x="5200650" y="6215063"/>
          <p14:tracePt t="272936" x="5446713" y="6215063"/>
          <p14:tracePt t="272952" x="5938838" y="6215063"/>
          <p14:tracePt t="272969" x="6184900" y="6215063"/>
          <p14:tracePt t="272973" x="6316663" y="6215063"/>
          <p14:tracePt t="272987" x="6675438" y="6215063"/>
          <p14:tracePt t="273003" x="6921500" y="6215063"/>
          <p14:tracePt t="273019" x="7243763" y="6167438"/>
          <p14:tracePt t="273036" x="7631113" y="6100763"/>
          <p14:tracePt t="273041" x="7762875" y="6072188"/>
          <p14:tracePt t="273045" x="7886700" y="6007100"/>
          <p14:tracePt t="273053" x="8027988" y="5949950"/>
          <p14:tracePt t="273068" x="8340725" y="5808663"/>
          <p14:tracePt t="273087" x="8510588" y="5722938"/>
          <p14:tracePt t="273091" x="8558213" y="5703888"/>
          <p14:tracePt t="273107" x="8642350" y="5675313"/>
          <p14:tracePt t="273111" x="8689975" y="5665788"/>
          <p14:tracePt t="273120" x="8709025" y="5656263"/>
          <p14:tracePt t="273137" x="8747125" y="5646738"/>
          <p14:tracePt t="273141" x="8756650" y="5646738"/>
          <p14:tracePt t="273152" x="8766175" y="5646738"/>
          <p14:tracePt t="273155" x="8775700" y="5646738"/>
          <p14:tracePt t="273185" x="8785225" y="5646738"/>
          <p14:tracePt t="273209" x="8785225" y="5637213"/>
          <p14:tracePt t="273217" x="8785225" y="5618163"/>
          <p14:tracePt t="273231" x="8785225" y="5608638"/>
          <p14:tracePt t="273239" x="8794750" y="5591175"/>
          <p14:tracePt t="273253" x="8804275" y="5524500"/>
          <p14:tracePt t="273269" x="8821738" y="5419725"/>
          <p14:tracePt t="273286" x="8821738" y="5326063"/>
          <p14:tracePt t="273289" x="8821738" y="5268913"/>
          <p14:tracePt t="273295" x="8821738" y="5249863"/>
          <p14:tracePt t="273303" x="8821738" y="5230813"/>
          <p14:tracePt t="273321" x="8821738" y="5202238"/>
          <p14:tracePt t="273336" x="8821738" y="5192713"/>
          <p14:tracePt t="273362" x="8813800" y="5192713"/>
          <p14:tracePt t="273369" x="8804275" y="5192713"/>
          <p14:tracePt t="273384" x="8775700" y="5192713"/>
          <p14:tracePt t="273403" x="8766175" y="5192713"/>
          <p14:tracePt t="273479" x="8766175" y="5202238"/>
          <p14:tracePt t="273485" x="8766175" y="5211763"/>
          <p14:tracePt t="273502" x="8766175" y="5221288"/>
          <p14:tracePt t="273519" x="8766175" y="5230813"/>
          <p14:tracePt t="273538" x="8775700" y="5249863"/>
          <p14:tracePt t="273554" x="8821738" y="5268913"/>
          <p14:tracePt t="273569" x="8859838" y="5297488"/>
          <p14:tracePt t="273574" x="8907463" y="5307013"/>
          <p14:tracePt t="273585" x="8926513" y="5335588"/>
          <p14:tracePt t="273589" x="8945563" y="5354638"/>
          <p14:tracePt t="273603" x="9002713" y="5400675"/>
          <p14:tracePt t="273619" x="9039225" y="5419725"/>
          <p14:tracePt t="273636" x="9058275" y="5438775"/>
          <p14:tracePt t="273653" x="9058275" y="5457825"/>
          <p14:tracePt t="273671" x="9058275" y="5486400"/>
          <p14:tracePt t="273686" x="9067800" y="5505450"/>
          <p14:tracePt t="273704" x="9067800" y="5524500"/>
          <p14:tracePt t="273708" x="9067800" y="5534025"/>
          <p14:tracePt t="273722" x="9086850" y="5534025"/>
          <p14:tracePt t="278399" x="9086850" y="5524500"/>
          <p14:tracePt t="278422" x="9077325" y="5524500"/>
          <p14:tracePt t="278429" x="9077325" y="5514975"/>
          <p14:tracePt t="278569" x="9067800" y="5514975"/>
          <p14:tracePt t="278584" x="9058275" y="5514975"/>
          <p14:tracePt t="278607" x="9048750" y="5514975"/>
          <p14:tracePt t="278645" x="9039225" y="5514975"/>
          <p14:tracePt t="278700" x="9031288" y="5514975"/>
          <p14:tracePt t="278715" x="9012238" y="5514975"/>
          <p14:tracePt t="280807" x="9012238" y="5505450"/>
          <p14:tracePt t="280851" x="9012238" y="5495925"/>
          <p14:tracePt t="280926" x="9012238" y="5486400"/>
          <p14:tracePt t="280946" x="9012238" y="5476875"/>
          <p14:tracePt t="280954" x="9012238" y="5467350"/>
          <p14:tracePt t="280960" x="9012238" y="5457825"/>
          <p14:tracePt t="280969" x="9012238" y="5448300"/>
          <p14:tracePt t="280986" x="9012238" y="5438775"/>
          <p14:tracePt t="280990" x="9012238" y="5429250"/>
          <p14:tracePt t="281013" x="9012238" y="5419725"/>
          <p14:tracePt t="283270" x="9021763" y="5419725"/>
          <p14:tracePt t="283307" x="9031288" y="5419725"/>
          <p14:tracePt t="283323" x="9039225" y="5419725"/>
          <p14:tracePt t="283366" x="9048750" y="5419725"/>
          <p14:tracePt t="283418" x="9048750" y="5429250"/>
          <p14:tracePt t="283522" x="9048750" y="5438775"/>
          <p14:tracePt t="283615" x="9048750" y="5448300"/>
          <p14:tracePt t="283686" x="9048750" y="5457825"/>
          <p14:tracePt t="283729" x="9048750" y="5467350"/>
          <p14:tracePt t="283847" x="9058275" y="5467350"/>
          <p14:tracePt t="283916" x="9058275" y="5486400"/>
          <p14:tracePt t="283982" x="9058275" y="5495925"/>
          <p14:tracePt t="286126" x="9058275" y="5505450"/>
          <p14:tracePt t="286175" x="9058275" y="5514975"/>
          <p14:tracePt t="286654" x="9048750" y="5514975"/>
          <p14:tracePt t="286706" x="8993188" y="5514975"/>
          <p14:tracePt t="286711" x="8983663" y="5514975"/>
          <p14:tracePt t="286718" x="8974138" y="5514975"/>
          <p14:tracePt t="286735" x="8964613" y="5514975"/>
          <p14:tracePt t="286738" x="8955088" y="5514975"/>
          <p14:tracePt t="286784" x="8945563" y="5514975"/>
          <p14:tracePt t="286843" x="8936038" y="5514975"/>
          <p14:tracePt t="286894" x="8916988" y="5514975"/>
          <p14:tracePt t="286923" x="8907463" y="5514975"/>
          <p14:tracePt t="286945" x="8897938" y="5514975"/>
          <p14:tracePt t="287012" x="8888413" y="5514975"/>
          <p14:tracePt t="287063" x="8878888" y="5514975"/>
          <p14:tracePt t="287071" x="8869363" y="5514975"/>
          <p14:tracePt t="287084" x="8859838" y="5514975"/>
          <p14:tracePt t="287099" x="8850313" y="5514975"/>
          <p14:tracePt t="287107" x="8831263" y="5514975"/>
          <p14:tracePt t="287122" x="8821738" y="5514975"/>
          <p14:tracePt t="287137" x="8804275" y="5514975"/>
          <p14:tracePt t="287143" x="8785225" y="5514975"/>
          <p14:tracePt t="287151" x="8747125" y="5514975"/>
          <p14:tracePt t="287173" x="8596313" y="5514975"/>
          <p14:tracePt t="287187" x="8501063" y="5514975"/>
          <p14:tracePt t="287204" x="8424863" y="5514975"/>
          <p14:tracePt t="287218" x="8312150" y="5514975"/>
          <p14:tracePt t="287238" x="8047038" y="5514975"/>
          <p14:tracePt t="287241" x="7915275" y="5514975"/>
          <p14:tracePt t="287251" x="7800975" y="5514975"/>
          <p14:tracePt t="287254" x="7743825" y="5514975"/>
          <p14:tracePt t="287271" x="7554913" y="5514975"/>
          <p14:tracePt t="287285" x="7272338" y="5514975"/>
          <p14:tracePt t="287302" x="7081838" y="5514975"/>
          <p14:tracePt t="287306" x="6997700" y="5514975"/>
          <p14:tracePt t="287320" x="6808788" y="5505450"/>
          <p14:tracePt t="287338" x="6505575" y="5495925"/>
          <p14:tracePt t="287341" x="6354763" y="5495925"/>
          <p14:tracePt t="287351" x="6297613" y="5495925"/>
          <p14:tracePt t="287369" x="6118225" y="5476875"/>
          <p14:tracePt t="287373" x="6022975" y="5467350"/>
          <p14:tracePt t="287386" x="5759450" y="5448300"/>
          <p14:tracePt t="287402" x="5607050" y="5448300"/>
          <p14:tracePt t="287406" x="5541963" y="5448300"/>
          <p14:tracePt t="287420" x="5513388" y="5448300"/>
          <p14:tracePt t="287435" x="5418138" y="5448300"/>
          <p14:tracePt t="287440" x="5341938" y="5448300"/>
          <p14:tracePt t="287457" x="5172075" y="5448300"/>
          <p14:tracePt t="287469" x="5021263" y="5448300"/>
          <p14:tracePt t="287486" x="4935538" y="5448300"/>
          <p14:tracePt t="287490" x="4899025" y="5448300"/>
          <p14:tracePt t="287503" x="4832350" y="5457825"/>
          <p14:tracePt t="287518" x="4756150" y="5467350"/>
          <p14:tracePt t="287535" x="4652963" y="5467350"/>
          <p14:tracePt t="287553" x="4586288" y="5467350"/>
          <p14:tracePt t="287556" x="4548188" y="5467350"/>
          <p14:tracePt t="287569" x="4491038" y="5467350"/>
          <p14:tracePt t="287587" x="4462463" y="5467350"/>
          <p14:tracePt t="287601" x="4454525" y="5467350"/>
          <p14:tracePt t="287621" x="4416425" y="5467350"/>
          <p14:tracePt t="287637" x="4397375" y="5467350"/>
          <p14:tracePt t="287664" x="4397375" y="5457825"/>
          <p14:tracePt t="287673" x="4397375" y="5448300"/>
          <p14:tracePt t="287687" x="4416425" y="5410200"/>
          <p14:tracePt t="287702" x="4548188" y="5297488"/>
          <p14:tracePt t="287720" x="4672013" y="5202238"/>
          <p14:tracePt t="287723" x="4737100" y="5164138"/>
          <p14:tracePt t="287738" x="4803775" y="5080000"/>
          <p14:tracePt t="287755" x="4879975" y="5032375"/>
          <p14:tracePt t="287770" x="4973638" y="5013325"/>
          <p14:tracePt t="287774" x="5021263" y="4994275"/>
          <p14:tracePt t="287785" x="5078413" y="4975225"/>
          <p14:tracePt t="287789" x="5143500" y="4965700"/>
          <p14:tracePt t="287802" x="5200650" y="4965700"/>
          <p14:tracePt t="287805" x="5248275" y="4965700"/>
          <p14:tracePt t="287820" x="5334000" y="4965700"/>
          <p14:tracePt t="287835" x="5380038" y="4975225"/>
          <p14:tracePt t="287852" x="5446713" y="5013325"/>
          <p14:tracePt t="287857" x="5484813" y="5022850"/>
          <p14:tracePt t="287862" x="5532438" y="5032375"/>
          <p14:tracePt t="287870" x="5578475" y="5041900"/>
          <p14:tracePt t="287886" x="5683250" y="5060950"/>
          <p14:tracePt t="287902" x="5768975" y="5089525"/>
          <p14:tracePt t="287919" x="5805488" y="5118100"/>
          <p14:tracePt t="287925" x="5824538" y="5118100"/>
          <p14:tracePt t="287927" x="5834063" y="5118100"/>
          <p14:tracePt t="287937" x="5853113" y="5118100"/>
          <p14:tracePt t="287952" x="5862638" y="5118100"/>
          <p14:tracePt t="288231" x="5862638" y="5108575"/>
          <p14:tracePt t="288339" x="5853113" y="5108575"/>
          <p14:tracePt t="288346" x="5843588" y="5108575"/>
          <p14:tracePt t="288360" x="5786438" y="5099050"/>
          <p14:tracePt t="288375" x="5683250" y="5099050"/>
          <p14:tracePt t="288386" x="5578475" y="5127625"/>
          <p14:tracePt t="288402" x="5513388" y="5154613"/>
          <p14:tracePt t="288419" x="5446713" y="5183188"/>
          <p14:tracePt t="288422" x="5427663" y="5192713"/>
          <p14:tracePt t="288436" x="5418138" y="5202238"/>
          <p14:tracePt t="288452" x="5399088" y="5211763"/>
          <p14:tracePt t="288460" x="5380038" y="5230813"/>
          <p14:tracePt t="288464" x="5370513" y="5230813"/>
          <p14:tracePt t="288524" x="5370513" y="5221288"/>
          <p14:tracePt t="288531" x="5389563" y="5211763"/>
          <p14:tracePt t="288540" x="5399088" y="5202238"/>
          <p14:tracePt t="288556" x="5418138" y="5192713"/>
          <p14:tracePt t="288570" x="5437188" y="5173663"/>
          <p14:tracePt t="288584" x="5437188" y="5154613"/>
          <p14:tracePt t="288603" x="5437188" y="5137150"/>
          <p14:tracePt t="288606" x="5437188" y="5127625"/>
          <p14:tracePt t="288621" x="5437188" y="5118100"/>
          <p14:tracePt t="288635" x="5437188" y="5108575"/>
          <p14:tracePt t="288653" x="5437188" y="5099050"/>
          <p14:tracePt t="288680" x="5437188" y="5089525"/>
          <p14:tracePt t="288805" x="5437188" y="5080000"/>
          <p14:tracePt t="288907" x="5446713" y="5080000"/>
          <p14:tracePt t="288913" x="5456238" y="5080000"/>
          <p14:tracePt t="288920" x="5484813" y="5070475"/>
          <p14:tracePt t="288936" x="5588000" y="5041900"/>
          <p14:tracePt t="288951" x="5749925" y="5041900"/>
          <p14:tracePt t="288968" x="5843588" y="5022850"/>
          <p14:tracePt t="288971" x="5881688" y="5022850"/>
          <p14:tracePt t="288987" x="5967413" y="5022850"/>
          <p14:tracePt t="289002" x="6099175" y="5013325"/>
          <p14:tracePt t="289019" x="6259513" y="5013325"/>
          <p14:tracePt t="289023" x="6373813" y="5003800"/>
          <p14:tracePt t="289036" x="6467475" y="5003800"/>
          <p14:tracePt t="289041" x="6515100" y="5003800"/>
          <p14:tracePt t="289045" x="6562725" y="5003800"/>
          <p14:tracePt t="289053" x="6665913" y="5003800"/>
          <p14:tracePt t="289070" x="6988175" y="5003800"/>
          <p14:tracePt t="289073" x="7177088" y="5022850"/>
          <p14:tracePt t="289086" x="7308850" y="5041900"/>
          <p14:tracePt t="289091" x="7442200" y="5070475"/>
          <p14:tracePt t="289103" x="8066088" y="5145088"/>
          <p14:tracePt t="289121" x="8424863" y="5211763"/>
          <p14:tracePt t="289135" x="8897938" y="5316538"/>
          <p14:tracePt t="289152" x="9124950" y="5354638"/>
          <p14:tracePt t="289617" x="9134475" y="5080000"/>
          <p14:tracePt t="289624" x="9124950" y="5080000"/>
          <p14:tracePt t="289636" x="9115425" y="5070475"/>
          <p14:tracePt t="289640" x="9105900" y="5070475"/>
          <p14:tracePt t="289652" x="9096375" y="5070475"/>
          <p14:tracePt t="289655" x="9086850" y="5070475"/>
          <p14:tracePt t="289670" x="9077325" y="5060950"/>
          <p14:tracePt t="289959" x="9077325" y="5070475"/>
          <p14:tracePt t="290067" x="9077325" y="5080000"/>
          <p14:tracePt t="290080" x="9077325" y="5089525"/>
          <p14:tracePt t="290091" x="9077325" y="5108575"/>
          <p14:tracePt t="290106" x="9077325" y="5118100"/>
          <p14:tracePt t="290111" x="9077325" y="5127625"/>
          <p14:tracePt t="290122" x="9077325" y="5137150"/>
          <p14:tracePt t="290137" x="9077325" y="5154613"/>
          <p14:tracePt t="290141" x="9077325" y="5164138"/>
          <p14:tracePt t="290146" x="9077325" y="5173663"/>
          <p14:tracePt t="290160" x="9077325" y="5202238"/>
          <p14:tracePt t="290171" x="9077325" y="5221288"/>
          <p14:tracePt t="290185" x="9067800" y="5259388"/>
          <p14:tracePt t="290202" x="9048750" y="5307013"/>
          <p14:tracePt t="290205" x="9048750" y="5326063"/>
          <p14:tracePt t="290218" x="9048750" y="5345113"/>
          <p14:tracePt t="290234" x="9048750" y="5364163"/>
          <p14:tracePt t="290251" x="9048750" y="5381625"/>
          <p14:tracePt t="290276" x="9048750" y="5391150"/>
          <p14:tracePt t="290293" x="9039225" y="5391150"/>
          <p14:tracePt t="290309" x="9031288" y="5400675"/>
          <p14:tracePt t="290323" x="9021763" y="5410200"/>
          <p14:tracePt t="290337" x="9021763" y="5429250"/>
          <p14:tracePt t="290351" x="9002713" y="5438775"/>
          <p14:tracePt t="290368" x="9002713" y="5467350"/>
          <p14:tracePt t="290386" x="9002713" y="5486400"/>
          <p14:tracePt t="290390" x="9002713" y="5495925"/>
          <p14:tracePt t="290404" x="9002713" y="5505450"/>
          <p14:tracePt t="290421" x="9002713" y="5524500"/>
          <p14:tracePt t="290437" x="9002713" y="5553075"/>
          <p14:tracePt t="291104" x="9002713" y="5534025"/>
          <p14:tracePt t="291111" x="9002713" y="5524500"/>
          <p14:tracePt t="292305" x="9002713" y="5514975"/>
          <p14:tracePt t="292739" x="9002713" y="5505450"/>
          <p14:tracePt t="292762" x="9002713" y="5495925"/>
          <p14:tracePt t="292776" x="9002713" y="5476875"/>
          <p14:tracePt t="301938" x="8993188" y="5476875"/>
          <p14:tracePt t="301948" x="8983663" y="5476875"/>
          <p14:tracePt t="301962" x="8974138" y="5476875"/>
          <p14:tracePt t="301969" x="8964613" y="5476875"/>
          <p14:tracePt t="301986" x="8945563" y="5476875"/>
          <p14:tracePt t="302003" x="8926513" y="5476875"/>
          <p14:tracePt t="302008" x="8907463" y="5476875"/>
          <p14:tracePt t="302013" x="8888413" y="5467350"/>
          <p14:tracePt t="302021" x="8869363" y="5457825"/>
          <p14:tracePt t="302027" x="8821738" y="5448300"/>
          <p14:tracePt t="302038" x="8794750" y="5448300"/>
          <p14:tracePt t="302054" x="8728075" y="5448300"/>
          <p14:tracePt t="302068" x="8642350" y="5438775"/>
          <p14:tracePt t="302086" x="8443913" y="5400675"/>
          <p14:tracePt t="302105" x="8302625" y="5364163"/>
          <p14:tracePt t="302119" x="8197850" y="5335588"/>
          <p14:tracePt t="302123" x="8151813" y="5335588"/>
          <p14:tracePt t="302134" x="8085138" y="5326063"/>
          <p14:tracePt t="302137" x="7980363" y="5307013"/>
          <p14:tracePt t="302154" x="7678738" y="5297488"/>
          <p14:tracePt t="302169" x="7451725" y="5297488"/>
          <p14:tracePt t="302185" x="7205663" y="5278438"/>
          <p14:tracePt t="302189" x="7054850" y="5268913"/>
          <p14:tracePt t="302203" x="6770688" y="5268913"/>
          <p14:tracePt t="302218" x="6581775" y="5249863"/>
          <p14:tracePt t="302235" x="6345238" y="5211763"/>
          <p14:tracePt t="302254" x="5976938" y="5173663"/>
          <p14:tracePt t="302268" x="5824538" y="5164138"/>
          <p14:tracePt t="302286" x="5541963" y="5145088"/>
          <p14:tracePt t="302301" x="5219700" y="5145088"/>
          <p14:tracePt t="302321" x="4689475" y="5145088"/>
          <p14:tracePt t="302337" x="4330700" y="5145088"/>
          <p14:tracePt t="302356" x="3952875" y="5137150"/>
          <p14:tracePt t="302359" x="3744913" y="5118100"/>
          <p14:tracePt t="302369" x="3611563" y="5099050"/>
          <p14:tracePt t="302373" x="3498850" y="5099050"/>
          <p14:tracePt t="302386" x="3262313" y="5060950"/>
          <p14:tracePt t="302404" x="3025775" y="5032375"/>
          <p14:tracePt t="302418" x="2894013" y="5003800"/>
          <p14:tracePt t="302435" x="2798763" y="4984750"/>
          <p14:tracePt t="302438" x="2760663" y="4984750"/>
          <p14:tracePt t="302454" x="2695575" y="4984750"/>
          <p14:tracePt t="302467" x="2590800" y="4984750"/>
          <p14:tracePt t="302485" x="2449513" y="5013325"/>
          <p14:tracePt t="302490" x="2411413" y="5022850"/>
          <p14:tracePt t="302502" x="2325688" y="5051425"/>
          <p14:tracePt t="302506" x="2279650" y="5089525"/>
          <p14:tracePt t="302520" x="2212975" y="5118100"/>
          <p14:tracePt t="302535" x="2174875" y="5137150"/>
          <p14:tracePt t="302551" x="2146300" y="5154613"/>
          <p14:tracePt t="302555" x="2136775" y="5164138"/>
          <p14:tracePt t="302567" x="2127250" y="5183188"/>
          <p14:tracePt t="302587" x="2117725" y="5202238"/>
          <p14:tracePt t="302603" x="2127250" y="5202238"/>
          <p14:tracePt t="302606" x="2184400" y="5202238"/>
          <p14:tracePt t="302622" x="2449513" y="5183188"/>
          <p14:tracePt t="302636" x="2667000" y="5137150"/>
          <p14:tracePt t="302651" x="3176588" y="5089525"/>
          <p14:tracePt t="302669" x="3575050" y="5070475"/>
          <p14:tracePt t="302672" x="3914775" y="5070475"/>
          <p14:tracePt t="302688" x="4471988" y="5080000"/>
          <p14:tracePt t="302703" x="4983163" y="5137150"/>
          <p14:tracePt t="302719" x="5389563" y="5240338"/>
          <p14:tracePt t="302735" x="5843588" y="5364163"/>
          <p14:tracePt t="302740" x="6099175" y="5400675"/>
          <p14:tracePt t="302751" x="6249988" y="5429250"/>
          <p14:tracePt t="302754" x="6383338" y="5457825"/>
          <p14:tracePt t="302771" x="6799263" y="5476875"/>
          <p14:tracePt t="302784" x="7100888" y="5476875"/>
          <p14:tracePt t="302802" x="7356475" y="5457825"/>
          <p14:tracePt t="302807" x="7489825" y="5438775"/>
          <p14:tracePt t="302811" x="7640638" y="5410200"/>
          <p14:tracePt t="302820" x="7762875" y="5381625"/>
          <p14:tracePt t="302834" x="7924800" y="5326063"/>
          <p14:tracePt t="302854" x="8027988" y="5297488"/>
          <p14:tracePt t="302857" x="8094663" y="5287963"/>
          <p14:tracePt t="302870" x="8151813" y="5278438"/>
          <p14:tracePt t="302887" x="8264525" y="5278438"/>
          <p14:tracePt t="302903" x="8331200" y="5278438"/>
          <p14:tracePt t="302907" x="8359775" y="5278438"/>
          <p14:tracePt t="302918" x="8386763" y="5278438"/>
          <p14:tracePt t="302921" x="8405813" y="5287963"/>
          <p14:tracePt t="302937" x="8462963" y="5307013"/>
          <p14:tracePt t="302952" x="8482013" y="5316538"/>
          <p14:tracePt t="302968" x="8501063" y="5335588"/>
          <p14:tracePt t="303000" x="8501063" y="5345113"/>
          <p14:tracePt t="303006" x="8510588" y="5345113"/>
          <p14:tracePt t="303022" x="8548688" y="5345113"/>
          <p14:tracePt t="303034" x="8586788" y="5354638"/>
          <p14:tracePt t="303052" x="8632825" y="5372100"/>
          <p14:tracePt t="303070" x="8689975" y="5400675"/>
          <p14:tracePt t="303086" x="8747125" y="5419725"/>
          <p14:tracePt t="303102" x="8785225" y="5438775"/>
          <p14:tracePt t="303109" x="8804275" y="5448300"/>
          <p14:tracePt t="303112" x="8831263" y="5457825"/>
          <p14:tracePt t="303123" x="8840788" y="5467350"/>
          <p14:tracePt t="303139" x="8859838" y="5467350"/>
          <p14:tracePt t="303157" x="8869363" y="5476875"/>
          <p14:tracePt t="303171" x="8869363" y="5486400"/>
          <p14:tracePt t="303187" x="8888413" y="5495925"/>
          <p14:tracePt t="303202" x="8897938" y="5514975"/>
          <p14:tracePt t="303224" x="8897938" y="5524500"/>
          <p14:tracePt t="303239" x="8916988" y="5534025"/>
          <p14:tracePt t="303254" x="8916988" y="5543550"/>
          <p14:tracePt t="303274" x="8916988" y="5553075"/>
          <p14:tracePt t="303284" x="8916988" y="5562600"/>
          <p14:tracePt t="303302" x="8916988" y="5572125"/>
          <p14:tracePt t="303305" x="8916988" y="5581650"/>
          <p14:tracePt t="303328" x="8916988" y="5600700"/>
          <p14:tracePt t="303348" x="8916988" y="5608638"/>
          <p14:tracePt t="303371" x="8916988" y="5618163"/>
          <p14:tracePt t="303384" x="8916988" y="5627688"/>
          <p14:tracePt t="303392" x="8916988" y="5637213"/>
          <p14:tracePt t="303401" x="8907463" y="5637213"/>
          <p14:tracePt t="303407" x="8897938" y="5637213"/>
          <p14:tracePt t="303418" x="8888413" y="5646738"/>
          <p14:tracePt t="303422" x="8869363" y="5656263"/>
          <p14:tracePt t="303439" x="8840788" y="5656263"/>
          <p14:tracePt t="303444" x="8804275" y="5665788"/>
          <p14:tracePt t="303453" x="8785225" y="5665788"/>
          <p14:tracePt t="303468" x="8756650" y="5684838"/>
          <p14:tracePt t="303484" x="8728075" y="5684838"/>
          <p14:tracePt t="303488" x="8709025" y="5684838"/>
          <p14:tracePt t="303502" x="8670925" y="5684838"/>
          <p14:tracePt t="303520" x="8604250" y="5684838"/>
          <p14:tracePt t="303535" x="8462963" y="5684838"/>
          <p14:tracePt t="303552" x="8197850" y="5684838"/>
          <p14:tracePt t="303556" x="8123238" y="5684838"/>
          <p14:tracePt t="303570" x="7999413" y="5684838"/>
          <p14:tracePt t="303585" x="7915275" y="5684838"/>
          <p14:tracePt t="303602" x="7867650" y="5684838"/>
          <p14:tracePt t="303605" x="7848600" y="5684838"/>
          <p14:tracePt t="303620" x="7829550" y="5684838"/>
          <p14:tracePt t="303634" x="7810500" y="5684838"/>
          <p14:tracePt t="303651" x="7762875" y="5684838"/>
          <p14:tracePt t="303656" x="7743825" y="5684838"/>
          <p14:tracePt t="303668" x="7726363" y="5684838"/>
          <p14:tracePt t="303672" x="7707313" y="5684838"/>
          <p14:tracePt t="303686" x="7640638" y="5675313"/>
          <p14:tracePt t="303693" x="7612063" y="5675313"/>
          <p14:tracePt t="303703" x="7573963" y="5665788"/>
          <p14:tracePt t="303720" x="7508875" y="5646738"/>
          <p14:tracePt t="303724" x="7489825" y="5637213"/>
          <p14:tracePt t="303735" x="7461250" y="5637213"/>
          <p14:tracePt t="303738" x="7442200" y="5627688"/>
          <p14:tracePt t="303755" x="7404100" y="5618163"/>
          <p14:tracePt t="303770" x="7366000" y="5608638"/>
          <p14:tracePt t="303785" x="7346950" y="5581650"/>
          <p14:tracePt t="303790" x="7337425" y="5572125"/>
          <p14:tracePt t="303804" x="7318375" y="5562600"/>
          <p14:tracePt t="303820" x="7308850" y="5543550"/>
          <p14:tracePt t="303835" x="7281863" y="5524500"/>
          <p14:tracePt t="303851" x="7272338" y="5505450"/>
          <p14:tracePt t="303855" x="7272338" y="5486400"/>
          <p14:tracePt t="303870" x="7272338" y="5448300"/>
          <p14:tracePt t="303877" x="7272338" y="5429250"/>
          <p14:tracePt t="303885" x="7272338" y="5419725"/>
          <p14:tracePt t="303903" x="7281863" y="5381625"/>
          <p14:tracePt t="303908" x="7299325" y="5364163"/>
          <p14:tracePt t="303918" x="7318375" y="5345113"/>
          <p14:tracePt t="303922" x="7337425" y="5307013"/>
          <p14:tracePt t="303935" x="7404100" y="5268913"/>
          <p14:tracePt t="303958" x="7602538" y="5173663"/>
          <p14:tracePt t="303969" x="7697788" y="5164138"/>
          <p14:tracePt t="303973" x="7753350" y="5164138"/>
          <p14:tracePt t="303988" x="7896225" y="5164138"/>
          <p14:tracePt t="304004" x="7980363" y="5164138"/>
          <p14:tracePt t="304008" x="8037513" y="5173663"/>
          <p14:tracePt t="304017" x="8085138" y="5202238"/>
          <p14:tracePt t="304049" x="8359775" y="5259388"/>
          <p14:tracePt t="304052" x="8396288" y="5278438"/>
          <p14:tracePt t="304064" x="8443913" y="5287963"/>
          <p14:tracePt t="304070" x="8472488" y="5297488"/>
          <p14:tracePt t="304085" x="8539163" y="5326063"/>
          <p14:tracePt t="304102" x="8577263" y="5335588"/>
          <p14:tracePt t="304105" x="8596313" y="5335588"/>
          <p14:tracePt t="304119" x="8642350" y="5335588"/>
          <p14:tracePt t="304135" x="8661400" y="5335588"/>
          <p14:tracePt t="304151" x="8670925" y="5335588"/>
          <p14:tracePt t="304155" x="8680450" y="5335588"/>
          <p14:tracePt t="304168" x="8689975" y="5335588"/>
          <p14:tracePt t="304211" x="8709025" y="5335588"/>
          <p14:tracePt t="304328" x="8718550" y="5335588"/>
          <p14:tracePt t="304341" x="8728075" y="5335588"/>
          <p14:tracePt t="304373" x="8737600" y="5335588"/>
          <p14:tracePt t="304387" x="8756650" y="5326063"/>
          <p14:tracePt t="304395" x="8766175" y="5326063"/>
          <p14:tracePt t="304400" x="8775700" y="5316538"/>
          <p14:tracePt t="304409" x="8794750" y="5316538"/>
          <p14:tracePt t="304421" x="8804275" y="5316538"/>
          <p14:tracePt t="304434" x="8821738" y="5316538"/>
          <p14:tracePt t="304451" x="8840788" y="5316538"/>
          <p14:tracePt t="304468" x="8888413" y="5316538"/>
          <p14:tracePt t="304471" x="8907463" y="5316538"/>
          <p14:tracePt t="304486" x="8916988" y="5316538"/>
          <p14:tracePt t="304505" x="8936038" y="5316538"/>
          <p14:tracePt t="304520" x="8964613" y="5316538"/>
          <p14:tracePt t="304626" x="8964613" y="5326063"/>
          <p14:tracePt t="304633" x="8964613" y="5335588"/>
          <p14:tracePt t="304641" x="8955088" y="5335588"/>
          <p14:tracePt t="304657" x="8936038" y="5354638"/>
          <p14:tracePt t="304665" x="8916988" y="5354638"/>
          <p14:tracePt t="304692" x="8897938" y="5364163"/>
          <p14:tracePt t="304697" x="8888413" y="5364163"/>
          <p14:tracePt t="304701" x="8869363" y="5364163"/>
          <p14:tracePt t="304708" x="8859838" y="5364163"/>
          <p14:tracePt t="304728" x="8850313" y="5364163"/>
          <p14:tracePt t="304736" x="8840788" y="5372100"/>
          <p14:tracePt t="304758" x="8831263" y="5372100"/>
          <p14:tracePt t="304802" x="8821738" y="5372100"/>
          <p14:tracePt t="304818" x="8813800" y="5372100"/>
          <p14:tracePt t="304894" x="8813800" y="5381625"/>
          <p14:tracePt t="304910" x="8813800" y="5400675"/>
          <p14:tracePt t="304924" x="8850313" y="5429250"/>
          <p14:tracePt t="304939" x="8926513" y="5467350"/>
          <p14:tracePt t="304952" x="8974138" y="5505450"/>
          <p14:tracePt t="304969" x="9021763" y="5524500"/>
          <p14:tracePt t="304973" x="9031288" y="5534025"/>
          <p14:tracePt t="304988" x="9039225" y="5553075"/>
          <p14:tracePt t="305002" x="9048750" y="5553075"/>
          <p14:tracePt t="305238" x="9039225" y="5543550"/>
          <p14:tracePt t="305253" x="9031288" y="5534025"/>
          <p14:tracePt t="305266" x="9012238" y="5514975"/>
          <p14:tracePt t="305276" x="9012238" y="5505450"/>
          <p14:tracePt t="305287" x="9002713" y="5495925"/>
          <p14:tracePt t="305303" x="8993188" y="5486400"/>
          <p14:tracePt t="305376" x="8993188" y="5476875"/>
          <p14:tracePt t="305383" x="8993188" y="5467350"/>
          <p14:tracePt t="305391" x="8983663" y="5457825"/>
          <p14:tracePt t="305405" x="8964613" y="5438775"/>
          <p14:tracePt t="305411" x="8955088" y="5410200"/>
          <p14:tracePt t="305420" x="8936038" y="5391150"/>
          <p14:tracePt t="305434" x="8936038" y="5354638"/>
          <p14:tracePt t="305451" x="8936038" y="5345113"/>
          <p14:tracePt t="305492" x="8926513" y="5345113"/>
          <p14:tracePt t="305536" x="8926513" y="5354638"/>
          <p14:tracePt t="305543" x="8926513" y="5364163"/>
          <p14:tracePt t="305552" x="8926513" y="5381625"/>
          <p14:tracePt t="305568" x="8926513" y="5400675"/>
          <p14:tracePt t="305573" x="8926513" y="5410200"/>
          <p14:tracePt t="305584" x="8955088" y="5438775"/>
          <p14:tracePt t="305588" x="8964613" y="5457825"/>
          <p14:tracePt t="305601" x="8964613" y="5467350"/>
          <p14:tracePt t="305621" x="8964613" y="5486400"/>
          <p14:tracePt t="305636" x="8974138" y="5505450"/>
          <p14:tracePt t="305654" x="8983663" y="5514975"/>
          <p14:tracePt t="305683" x="8983663" y="5524500"/>
          <p14:tracePt t="305749" x="8983663" y="5543550"/>
          <p14:tracePt t="305764" x="8993188" y="5543550"/>
          <p14:tracePt t="305772" x="8993188" y="5553075"/>
          <p14:tracePt t="305904" x="8993188" y="5534025"/>
          <p14:tracePt t="305912" x="8993188" y="5524500"/>
          <p14:tracePt t="306029" x="8993188" y="5543550"/>
          <p14:tracePt t="306035" x="8993188" y="5553075"/>
          <p14:tracePt t="306053" x="8993188" y="5562600"/>
          <p14:tracePt t="306058" x="8993188" y="5572125"/>
          <p14:tracePt t="307341" x="8993188" y="5562600"/>
          <p14:tracePt t="307347" x="8993188" y="5553075"/>
          <p14:tracePt t="307361" x="8993188" y="5534025"/>
          <p14:tracePt t="307370" x="8993188" y="5524500"/>
          <p14:tracePt t="307387" x="8993188" y="5514975"/>
          <p14:tracePt t="307403" x="8993188" y="5495925"/>
          <p14:tracePt t="307439" x="8993188" y="5486400"/>
          <p14:tracePt t="307452" x="8993188" y="5476875"/>
          <p14:tracePt t="310052" x="8983663" y="5476875"/>
          <p14:tracePt t="310059" x="8955088" y="5467350"/>
          <p14:tracePt t="310069" x="8916988" y="5457825"/>
          <p14:tracePt t="310085" x="8709025" y="5457825"/>
          <p14:tracePt t="310090" x="8623300" y="5457825"/>
          <p14:tracePt t="310101" x="8548688" y="5457825"/>
          <p14:tracePt t="310103" x="8434388" y="5457825"/>
          <p14:tracePt t="310119" x="8104188" y="5457825"/>
          <p14:tracePt t="310135" x="7829550" y="5438775"/>
          <p14:tracePt t="310151" x="7621588" y="5429250"/>
          <p14:tracePt t="310154" x="7470775" y="5429250"/>
          <p14:tracePt t="310170" x="7186613" y="5410200"/>
          <p14:tracePt t="310189" x="7064375" y="5410200"/>
          <p14:tracePt t="310201" x="6978650" y="5400675"/>
          <p14:tracePt t="310221" x="6818313" y="5391150"/>
          <p14:tracePt t="310236" x="6704013" y="5391150"/>
          <p14:tracePt t="310254" x="6572250" y="5391150"/>
          <p14:tracePt t="310271" x="6486525" y="5391150"/>
          <p14:tracePt t="310284" x="6411913" y="5391150"/>
          <p14:tracePt t="310288" x="6383338" y="5391150"/>
          <p14:tracePt t="310303" x="6307138" y="5391150"/>
          <p14:tracePt t="310318" x="6249988" y="5391150"/>
          <p14:tracePt t="310335" x="6194425" y="5391150"/>
          <p14:tracePt t="310338" x="6184900" y="5391150"/>
          <p14:tracePt t="310352" x="6146800" y="5391150"/>
          <p14:tracePt t="310368" x="6099175" y="5391150"/>
          <p14:tracePt t="310384" x="6061075" y="5391150"/>
          <p14:tracePt t="310400" x="5994400" y="5391150"/>
          <p14:tracePt t="310404" x="5976938" y="5391150"/>
          <p14:tracePt t="311036" x="5919788" y="5391150"/>
          <p14:tracePt t="311043" x="5805488" y="5391150"/>
          <p14:tracePt t="311053" x="5654675" y="5410200"/>
          <p14:tracePt t="311058" x="5522913" y="5410200"/>
          <p14:tracePt t="311069" x="5408613" y="5410200"/>
          <p14:tracePt t="311074" x="5257800" y="5410200"/>
          <p14:tracePt t="311089" x="4851400" y="5410200"/>
          <p14:tracePt t="311104" x="4529138" y="5400675"/>
          <p14:tracePt t="311109" x="4208463" y="5381625"/>
          <p14:tracePt t="311119" x="3924300" y="5364163"/>
          <p14:tracePt t="311123" x="3773488" y="5335588"/>
          <p14:tracePt t="311135" x="3621088" y="5307013"/>
          <p14:tracePt t="311138" x="3367088" y="5230813"/>
          <p14:tracePt t="311154" x="2987675" y="5127625"/>
          <p14:tracePt t="311169" x="2714625" y="5022850"/>
          <p14:tracePt t="311185" x="2382838" y="4900613"/>
          <p14:tracePt t="311189" x="2203450" y="4852988"/>
          <p14:tracePt t="311201" x="2089150" y="4833938"/>
          <p14:tracePt t="311218" x="1720850" y="4767263"/>
          <p14:tracePt t="311235" x="1493838" y="4738688"/>
          <p14:tracePt t="311251" x="1371600" y="4738688"/>
          <p14:tracePt t="311255" x="1343025" y="4738688"/>
          <p14:tracePt t="311268" x="1314450" y="4738688"/>
          <p14:tracePt t="311271" x="1295400" y="4738688"/>
          <p14:tracePt t="311287" x="1247775" y="4748213"/>
          <p14:tracePt t="311304" x="1163638" y="4776788"/>
          <p14:tracePt t="311318" x="1077913" y="4824413"/>
          <p14:tracePt t="311335" x="955675" y="4900613"/>
          <p14:tracePt t="311337" x="889000" y="4937125"/>
          <p14:tracePt t="311353" x="822325" y="5022850"/>
          <p14:tracePt t="311367" x="757238" y="5080000"/>
          <p14:tracePt t="311372" x="728663" y="5099050"/>
          <p14:tracePt t="311386" x="709613" y="5137150"/>
          <p14:tracePt t="311390" x="700088" y="5154613"/>
          <p14:tracePt t="311408" x="671513" y="5192713"/>
          <p14:tracePt t="311419" x="671513" y="5230813"/>
          <p14:tracePt t="311438" x="661988" y="5259388"/>
          <p14:tracePt t="311451" x="661988" y="5268913"/>
          <p14:tracePt t="311455" x="661988" y="5287963"/>
          <p14:tracePt t="311469" x="661988" y="5307013"/>
          <p14:tracePt t="311486" x="652463" y="5316538"/>
          <p14:tracePt t="311529" x="642938" y="5316538"/>
          <p14:tracePt t="311534" x="633413" y="5316538"/>
          <p14:tracePt t="311552" x="623888" y="5316538"/>
          <p14:tracePt t="311557" x="614363" y="5316538"/>
          <p14:tracePt t="311567" x="585788" y="5316538"/>
          <p14:tracePt t="311586" x="473075" y="5316538"/>
          <p14:tracePt t="311601" x="377825" y="5316538"/>
          <p14:tracePt t="311619" x="293688" y="5316538"/>
          <p14:tracePt t="311624" x="255588" y="5316538"/>
          <p14:tracePt t="311636" x="227013" y="5316538"/>
          <p14:tracePt t="311642" x="198438" y="5316538"/>
          <p14:tracePt t="311645" x="150813" y="5316538"/>
          <p14:tracePt t="311651" x="122238" y="5316538"/>
          <p14:tracePt t="311670" x="47625" y="5326063"/>
          <p14:tracePt t="311820" x="85725" y="5675313"/>
          <p14:tracePt t="311836" x="227013" y="5703888"/>
          <p14:tracePt t="311853" x="322263" y="5741988"/>
          <p14:tracePt t="311868" x="387350" y="5761038"/>
          <p14:tracePt t="311888" x="425450" y="5761038"/>
          <p14:tracePt t="311893" x="434975" y="5761038"/>
          <p14:tracePt t="311902" x="434975" y="5770563"/>
          <p14:tracePt t="311919" x="463550" y="5770563"/>
          <p14:tracePt t="311924" x="482600" y="5780088"/>
          <p14:tracePt t="311935" x="501650" y="5780088"/>
          <p14:tracePt t="311939" x="530225" y="5780088"/>
          <p14:tracePt t="311954" x="719138" y="5780088"/>
          <p14:tracePt t="311971" x="1116013" y="5780088"/>
          <p14:tracePt t="311985" x="1381125" y="5770563"/>
          <p14:tracePt t="312001" x="1816100" y="5751513"/>
          <p14:tracePt t="312005" x="1985963" y="5751513"/>
          <p14:tracePt t="312019" x="2155825" y="5751513"/>
          <p14:tracePt t="312036" x="2382838" y="5751513"/>
          <p14:tracePt t="312050" x="2741613" y="5741988"/>
          <p14:tracePt t="312067" x="3130550" y="5703888"/>
          <p14:tracePt t="312071" x="3565525" y="5665788"/>
          <p14:tracePt t="312095" x="4113213" y="5665788"/>
          <p14:tracePt t="312110" x="4889500" y="5665788"/>
          <p14:tracePt t="312115" x="5238750" y="5694363"/>
          <p14:tracePt t="312121" x="5446713" y="5713413"/>
          <p14:tracePt t="312137" x="5730875" y="5761038"/>
          <p14:tracePt t="312142" x="5834063" y="5789613"/>
          <p14:tracePt t="312151" x="5919788" y="5827713"/>
          <p14:tracePt t="312168" x="6175375" y="5892800"/>
          <p14:tracePt t="312186" x="6477000" y="5949950"/>
          <p14:tracePt t="312191" x="6562725" y="5978525"/>
          <p14:tracePt t="312201" x="6656388" y="5978525"/>
          <p14:tracePt t="312205" x="6770688" y="5978525"/>
          <p14:tracePt t="312221" x="7035800" y="5978525"/>
          <p14:tracePt t="312225" x="7110413" y="5978525"/>
          <p14:tracePt t="312236" x="7167563" y="5978525"/>
          <p14:tracePt t="312240" x="7196138" y="5978525"/>
          <p14:tracePt t="312250" x="7215188" y="5978525"/>
          <p14:tracePt t="312254" x="7253288" y="5978525"/>
          <p14:tracePt t="312269" x="7272338" y="5978525"/>
          <p14:tracePt t="312285" x="7281863" y="5978525"/>
          <p14:tracePt t="312705" x="7272338" y="5978525"/>
          <p14:tracePt t="312721" x="7262813" y="5978525"/>
          <p14:tracePt t="312727" x="7243763" y="5978525"/>
          <p14:tracePt t="312734" x="7224713" y="5978525"/>
          <p14:tracePt t="312740" x="7205663" y="5978525"/>
          <p14:tracePt t="312746" x="7177088" y="5978525"/>
          <p14:tracePt t="312755" x="7129463" y="5978525"/>
          <p14:tracePt t="312771" x="7073900" y="5978525"/>
          <p14:tracePt t="312784" x="6997700" y="5988050"/>
          <p14:tracePt t="312802" x="6959600" y="6007100"/>
          <p14:tracePt t="312806" x="6931025" y="6035675"/>
          <p14:tracePt t="312819" x="6902450" y="6054725"/>
          <p14:tracePt t="312834" x="6873875" y="6054725"/>
          <p14:tracePt t="312852" x="6864350" y="6054725"/>
          <p14:tracePt t="315701" x="6856413" y="6054725"/>
          <p14:tracePt t="315711" x="6846888" y="6054725"/>
          <p14:tracePt t="315722" x="6837363" y="6045200"/>
          <p14:tracePt t="315735" x="6827838" y="6045200"/>
          <p14:tracePt t="315753" x="6818313" y="6035675"/>
          <p14:tracePt t="315772" x="6808788" y="6035675"/>
          <p14:tracePt t="315786" x="6789738" y="6035675"/>
          <p14:tracePt t="315802" x="6770688" y="6035675"/>
          <p14:tracePt t="315817" x="6751638" y="6035675"/>
          <p14:tracePt t="315835" x="6732588" y="6035675"/>
          <p14:tracePt t="315851" x="6713538" y="6016625"/>
          <p14:tracePt t="315868" x="6684963" y="6016625"/>
          <p14:tracePt t="315886" x="6675438" y="6007100"/>
          <p14:tracePt t="315890" x="6665913" y="6007100"/>
          <p14:tracePt t="315896" x="6656388" y="5997575"/>
          <p14:tracePt t="315905" x="6646863" y="5988050"/>
          <p14:tracePt t="315920" x="6629400" y="5988050"/>
          <p14:tracePt t="315936" x="6610350" y="5988050"/>
          <p14:tracePt t="315952" x="6600825" y="5988050"/>
          <p14:tracePt t="315970" x="6591300" y="5988050"/>
          <p14:tracePt t="315976" x="6581775" y="5988050"/>
          <p14:tracePt t="315987" x="6572250" y="5988050"/>
          <p14:tracePt t="315991" x="6562725" y="5988050"/>
          <p14:tracePt t="316001" x="6553200" y="5988050"/>
          <p14:tracePt t="316019" x="6534150" y="5988050"/>
          <p14:tracePt t="316023" x="6524625" y="5988050"/>
          <p14:tracePt t="316038" x="6515100" y="5969000"/>
          <p14:tracePt t="316053" x="6496050" y="5949950"/>
          <p14:tracePt t="316068" x="6486525" y="5940425"/>
          <p14:tracePt t="316085" x="6477000" y="5921375"/>
          <p14:tracePt t="316089" x="6477000" y="5911850"/>
          <p14:tracePt t="316101" x="6467475" y="5892800"/>
          <p14:tracePt t="316119" x="6467475" y="5873750"/>
          <p14:tracePt t="316147" x="6467475" y="5864225"/>
          <p14:tracePt t="316177" x="6457950" y="5854700"/>
          <p14:tracePt t="317090" x="6448425" y="5854700"/>
          <p14:tracePt t="317111" x="6429375" y="5854700"/>
          <p14:tracePt t="317118" x="6421438" y="5864225"/>
          <p14:tracePt t="317122" x="6411913" y="5864225"/>
          <p14:tracePt t="317129" x="6402388" y="5864225"/>
          <p14:tracePt t="317138" x="6392863" y="5864225"/>
          <p14:tracePt t="317151" x="6373813" y="5864225"/>
          <p14:tracePt t="320168" x="6364288" y="5873750"/>
          <p14:tracePt t="320178" x="6345238" y="5892800"/>
          <p14:tracePt t="320189" x="6335713" y="5902325"/>
          <p14:tracePt t="320199" x="6316663" y="5921375"/>
          <p14:tracePt t="320214" x="6297613" y="5930900"/>
          <p14:tracePt t="320222" x="6297613" y="5949950"/>
          <p14:tracePt t="320235" x="6297613" y="5959475"/>
          <p14:tracePt t="321500" x="6288088" y="5959475"/>
          <p14:tracePt t="321506" x="6278563" y="5959475"/>
          <p14:tracePt t="321518" x="6269038" y="5959475"/>
          <p14:tracePt t="321522" x="6259513" y="5959475"/>
          <p14:tracePt t="321580" x="6259513" y="5949950"/>
          <p14:tracePt t="321594" x="6249988" y="5940425"/>
          <p14:tracePt t="321609" x="6249988" y="5930900"/>
          <p14:tracePt t="321617" x="6249988" y="5921375"/>
          <p14:tracePt t="321634" x="6249988" y="5911850"/>
          <p14:tracePt t="328774" x="6307138" y="5902325"/>
          <p14:tracePt t="328786" x="6448425" y="5873750"/>
          <p14:tracePt t="328792" x="6515100" y="5864225"/>
          <p14:tracePt t="328803" x="6572250" y="5854700"/>
          <p14:tracePt t="328821" x="6902450" y="5827713"/>
          <p14:tracePt t="328837" x="7129463" y="5827713"/>
          <p14:tracePt t="328843" x="7167563" y="5827713"/>
          <p14:tracePt t="328855" x="7224713" y="5827713"/>
          <p14:tracePt t="328869" x="7337425" y="5845175"/>
          <p14:tracePt t="328874" x="7375525" y="5864225"/>
          <p14:tracePt t="328880" x="7461250" y="5873750"/>
          <p14:tracePt t="328886" x="7516813" y="5883275"/>
          <p14:tracePt t="328901" x="7640638" y="5911850"/>
          <p14:tracePt t="328918" x="7734300" y="5930900"/>
          <p14:tracePt t="328935" x="7810500" y="5959475"/>
          <p14:tracePt t="328939" x="7829550" y="5969000"/>
          <p14:tracePt t="328945" x="7848600" y="5978525"/>
          <p14:tracePt t="328952" x="7877175" y="5988050"/>
          <p14:tracePt t="328969" x="7934325" y="6016625"/>
          <p14:tracePt t="328986" x="7970838" y="6035675"/>
          <p14:tracePt t="328994" x="7999413" y="6045200"/>
          <p14:tracePt t="328999" x="8008938" y="6054725"/>
          <p14:tracePt t="329009" x="8018463" y="6062663"/>
          <p14:tracePt t="329013" x="8027988" y="6072188"/>
          <p14:tracePt t="329022" x="8037513" y="6072188"/>
          <p14:tracePt t="329033" x="8047038" y="6091238"/>
          <p14:tracePt t="329051" x="8066088" y="6129338"/>
          <p14:tracePt t="329055" x="8104188" y="6148388"/>
          <p14:tracePt t="329070" x="8151813" y="6186488"/>
          <p14:tracePt t="329087" x="8226425" y="6215063"/>
          <p14:tracePt t="329100" x="8274050" y="6234113"/>
          <p14:tracePt t="329117" x="8331200" y="6253163"/>
          <p14:tracePt t="329120" x="8350250" y="6253163"/>
          <p14:tracePt t="329136" x="8359775" y="6253163"/>
          <p14:tracePt t="329153" x="8378825" y="6262688"/>
          <p14:tracePt t="329168" x="8405813" y="6262688"/>
          <p14:tracePt t="329172" x="8415338" y="6262688"/>
          <p14:tracePt t="329184" x="8424863" y="6262688"/>
          <p14:tracePt t="329187" x="8434388" y="6262688"/>
          <p14:tracePt t="329202" x="8510588" y="6262688"/>
          <p14:tracePt t="329217" x="8596313" y="6262688"/>
          <p14:tracePt t="329235" x="8670925" y="6262688"/>
          <p14:tracePt t="329240" x="8728075" y="6262688"/>
          <p14:tracePt t="329251" x="8747125" y="6262688"/>
          <p14:tracePt t="329254" x="8766175" y="6262688"/>
          <p14:tracePt t="329270" x="8804275" y="6262688"/>
          <p14:tracePt t="329285" x="8813800" y="6262688"/>
          <p14:tracePt t="329378" x="8821738" y="6262688"/>
          <p14:tracePt t="329400" x="8831263" y="6262688"/>
          <p14:tracePt t="329406" x="8831263" y="6272213"/>
          <p14:tracePt t="329426" x="8840788" y="6289675"/>
          <p14:tracePt t="329433" x="8850313" y="6289675"/>
          <p14:tracePt t="329442" x="8859838" y="6308725"/>
          <p14:tracePt t="329454" x="8869363" y="6318250"/>
          <p14:tracePt t="329464" x="8878888" y="6318250"/>
          <p14:tracePt t="329472" x="8878888" y="6327775"/>
          <p14:tracePt t="329483" x="8888413" y="6337300"/>
          <p14:tracePt t="329505" x="8897938" y="6346825"/>
          <p14:tracePt t="329511" x="8907463" y="6356350"/>
          <p14:tracePt t="329526" x="8907463" y="6365875"/>
          <p14:tracePt t="329535" x="8916988" y="6365875"/>
          <p14:tracePt t="329551" x="8926513" y="6384925"/>
          <p14:tracePt t="329569" x="8936038" y="6403975"/>
          <p14:tracePt t="329576" x="8936038" y="6413500"/>
          <p14:tracePt t="329585" x="8936038" y="6423025"/>
          <p14:tracePt t="329603" x="8936038" y="6432550"/>
          <p14:tracePt t="330733" x="8926513" y="6432550"/>
          <p14:tracePt t="330747" x="8916988" y="6432550"/>
          <p14:tracePt t="330761" x="8897938" y="6432550"/>
          <p14:tracePt t="330772" x="8888413" y="6432550"/>
          <p14:tracePt t="330791" x="8869363" y="6432550"/>
          <p14:tracePt t="330804" x="8850313" y="6432550"/>
          <p14:tracePt t="330810" x="8840788" y="6432550"/>
          <p14:tracePt t="330818" x="8831263" y="6432550"/>
          <p14:tracePt t="330834" x="8804275" y="6432550"/>
          <p14:tracePt t="330852" x="8737600" y="6423025"/>
          <p14:tracePt t="330854" x="8699500" y="6423025"/>
          <p14:tracePt t="330868" x="8596313" y="6423025"/>
          <p14:tracePt t="330886" x="8501063" y="6423025"/>
          <p14:tracePt t="330901" x="8302625" y="6413500"/>
          <p14:tracePt t="330906" x="8161338" y="6413500"/>
          <p14:tracePt t="330922" x="7886700" y="6394450"/>
          <p14:tracePt t="330927" x="7753350" y="6384925"/>
          <p14:tracePt t="330934" x="7516813" y="6365875"/>
          <p14:tracePt t="330955" x="7035800" y="6327775"/>
          <p14:tracePt t="330957" x="6883400" y="6327775"/>
          <p14:tracePt t="330967" x="6591300" y="6318250"/>
          <p14:tracePt t="330971" x="6278563" y="6318250"/>
          <p14:tracePt t="330985" x="5919788" y="6318250"/>
          <p14:tracePt t="331001" x="5360988" y="6318250"/>
          <p14:tracePt t="331017" x="4983163" y="6318250"/>
          <p14:tracePt t="331034" x="4321175" y="6318250"/>
          <p14:tracePt t="331037" x="3981450" y="6318250"/>
          <p14:tracePt t="331052" x="3006725" y="6327775"/>
          <p14:tracePt t="331066" x="1797050" y="6403975"/>
          <p14:tracePt t="331084" x="850900" y="6499225"/>
          <p14:tracePt t="331110" x="803275" y="6508750"/>
          <p14:tracePt t="331797" x="784225" y="6508750"/>
          <p14:tracePt t="331813" x="738188" y="6470650"/>
          <p14:tracePt t="331824" x="671513" y="6442075"/>
          <p14:tracePt t="331835" x="633413" y="6403975"/>
          <p14:tracePt t="331839" x="604838" y="6384925"/>
          <p14:tracePt t="331844" x="547688" y="6356350"/>
          <p14:tracePt t="331858" x="501650" y="6337300"/>
          <p14:tracePt t="331862" x="415925" y="6308725"/>
          <p14:tracePt t="331871" x="368300" y="6272213"/>
          <p14:tracePt t="331884" x="265113" y="6234113"/>
          <p14:tracePt t="331888" x="227013" y="6224588"/>
          <p14:tracePt t="331901" x="188913" y="6215063"/>
          <p14:tracePt t="331905" x="169863" y="6205538"/>
          <p14:tracePt t="331920" x="122238" y="6186488"/>
          <p14:tracePt t="331925" x="95250" y="6167438"/>
          <p14:tracePt t="331933" x="76200" y="6157913"/>
          <p14:tracePt t="331952" x="47625" y="6138863"/>
          <p14:tracePt t="331956" x="38100" y="6129338"/>
          <p14:tracePt t="331961" x="28575" y="6129338"/>
          <p14:tracePt t="331970" x="19050" y="6129338"/>
          <p14:tracePt t="331987" x="0" y="6119813"/>
          <p14:tracePt t="332102" x="38100" y="6035675"/>
          <p14:tracePt t="332114" x="85725" y="5978525"/>
          <p14:tracePt t="332119" x="112713" y="5949950"/>
          <p14:tracePt t="332133" x="303213" y="5873750"/>
          <p14:tracePt t="332142" x="377825" y="5835650"/>
          <p14:tracePt t="332151" x="501650" y="5818188"/>
          <p14:tracePt t="332154" x="595313" y="5808663"/>
          <p14:tracePt t="332168" x="747713" y="5789613"/>
          <p14:tracePt t="332185" x="1135063" y="5789613"/>
          <p14:tracePt t="332202" x="1560513" y="5799138"/>
          <p14:tracePt t="332219" x="2468563" y="5854700"/>
          <p14:tracePt t="332235" x="3214688" y="5940425"/>
          <p14:tracePt t="332251" x="3659188" y="5969000"/>
          <p14:tracePt t="332268" x="4378325" y="6035675"/>
          <p14:tracePt t="332273" x="4567238" y="6054725"/>
          <p14:tracePt t="332277" x="4945063" y="6091238"/>
          <p14:tracePt t="332285" x="5418138" y="6119813"/>
          <p14:tracePt t="332304" x="5881688" y="6148388"/>
          <p14:tracePt t="332317" x="6496050" y="6253163"/>
          <p14:tracePt t="332321" x="6656388" y="6299200"/>
          <p14:tracePt t="332338" x="7035800" y="6394450"/>
          <p14:tracePt t="332354" x="7327900" y="6499225"/>
          <p14:tracePt t="332370" x="7508875" y="6554788"/>
          <p14:tracePt t="332383" x="7688263" y="6611938"/>
          <p14:tracePt t="332401" x="7924800" y="6630988"/>
          <p14:tracePt t="332420" x="8151813" y="6640513"/>
          <p14:tracePt t="332434" x="8293100" y="6640513"/>
          <p14:tracePt t="332450" x="8405813" y="6640513"/>
          <p14:tracePt t="332454" x="8453438" y="6640513"/>
          <p14:tracePt t="332471" x="8548688" y="6640513"/>
          <p14:tracePt t="332485" x="8632825" y="6640513"/>
          <p14:tracePt t="332501" x="8689975" y="6630988"/>
          <p14:tracePt t="332518" x="8737600" y="6611938"/>
          <p14:tracePt t="332522" x="8756650" y="6592888"/>
          <p14:tracePt t="332537" x="8775700" y="6573838"/>
          <p14:tracePt t="332551" x="8785225" y="6573838"/>
          <p14:tracePt t="332617" x="8785225" y="6564313"/>
          <p14:tracePt t="332623" x="8785225" y="6554788"/>
          <p14:tracePt t="332639" x="8785225" y="6545263"/>
          <p14:tracePt t="332653" x="8775700" y="6535738"/>
          <p14:tracePt t="332667" x="8728075" y="6508750"/>
          <p14:tracePt t="332684" x="8529638" y="6451600"/>
          <p14:tracePt t="332701" x="8331200" y="6403975"/>
          <p14:tracePt t="332704" x="8216900" y="6365875"/>
          <p14:tracePt t="332719" x="7621588" y="6308725"/>
          <p14:tracePt t="332733" x="7291388" y="6262688"/>
          <p14:tracePt t="332751" x="6619875" y="6138863"/>
          <p14:tracePt t="332755" x="6467475" y="6129338"/>
          <p14:tracePt t="332779" x="5910263" y="6007100"/>
          <p14:tracePt t="332786" x="5795963" y="5997575"/>
          <p14:tracePt t="332803" x="5673725" y="5988050"/>
          <p14:tracePt t="332817" x="5597525" y="5988050"/>
          <p14:tracePt t="332821" x="5578475" y="5988050"/>
          <p14:tracePt t="332837" x="5532438" y="5988050"/>
          <p14:tracePt t="332850" x="5513388" y="5988050"/>
          <p14:tracePt t="332870" x="5456238" y="5988050"/>
          <p14:tracePt t="332872" x="5446713" y="5988050"/>
          <p14:tracePt t="332885" x="5427663" y="5988050"/>
          <p14:tracePt t="332889" x="5408613" y="5988050"/>
          <p14:tracePt t="332902" x="5334000" y="5997575"/>
          <p14:tracePt t="332917" x="5238750" y="6026150"/>
          <p14:tracePt t="332934" x="5162550" y="6054725"/>
          <p14:tracePt t="332952" x="5087938" y="6072188"/>
          <p14:tracePt t="332955" x="5059363" y="6081713"/>
          <p14:tracePt t="332970" x="4973638" y="6100763"/>
          <p14:tracePt t="332985" x="4860925" y="6100763"/>
          <p14:tracePt t="333001" x="4662488" y="6100763"/>
          <p14:tracePt t="333006" x="4586288" y="6129338"/>
          <p14:tracePt t="333017" x="4500563" y="6138863"/>
          <p14:tracePt t="333020" x="4462463" y="6138863"/>
          <p14:tracePt t="333035" x="4292600" y="6138863"/>
          <p14:tracePt t="333050" x="3933825" y="6157913"/>
          <p14:tracePt t="333069" x="3687763" y="6157913"/>
          <p14:tracePt t="333074" x="3460750" y="6157913"/>
          <p14:tracePt t="333078" x="3149600" y="6157913"/>
          <p14:tracePt t="333087" x="2874963" y="6157913"/>
          <p14:tracePt t="333105" x="2401888" y="6157913"/>
          <p14:tracePt t="333120" x="1938338" y="6176963"/>
          <p14:tracePt t="333123" x="1844675" y="6176963"/>
          <p14:tracePt t="333138" x="1550988" y="6196013"/>
          <p14:tracePt t="333152" x="1323975" y="6196013"/>
          <p14:tracePt t="333170" x="1173163" y="6196013"/>
          <p14:tracePt t="333185" x="982663" y="6196013"/>
          <p14:tracePt t="333189" x="869950" y="6196013"/>
          <p14:tracePt t="333201" x="757238" y="6186488"/>
          <p14:tracePt t="333204" x="604838" y="6186488"/>
          <p14:tracePt t="333221" x="415925" y="6186488"/>
          <p14:tracePt t="333234" x="198438" y="6186488"/>
          <p14:tracePt t="334011" x="227013" y="5969000"/>
          <p14:tracePt t="334024" x="330200" y="5969000"/>
          <p14:tracePt t="334032" x="358775" y="5969000"/>
          <p14:tracePt t="334045" x="406400" y="5978525"/>
          <p14:tracePt t="334050" x="425450" y="5988050"/>
          <p14:tracePt t="334056" x="444500" y="5988050"/>
          <p14:tracePt t="334062" x="454025" y="5997575"/>
          <p14:tracePt t="334071" x="463550" y="5997575"/>
          <p14:tracePt t="334094" x="473075" y="5997575"/>
          <p14:tracePt t="334549" x="473075" y="6007100"/>
          <p14:tracePt t="334556" x="463550" y="6016625"/>
          <p14:tracePt t="334569" x="425450" y="6026150"/>
          <p14:tracePt t="334584" x="377825" y="6054725"/>
          <p14:tracePt t="334600" x="339725" y="6081713"/>
          <p14:tracePt t="334622" x="293688" y="6110288"/>
          <p14:tracePt t="334630" x="284163" y="6110288"/>
          <p14:tracePt t="334635" x="274638" y="6119813"/>
          <p14:tracePt t="334642" x="265113" y="6129338"/>
          <p14:tracePt t="334650" x="255588" y="6138863"/>
          <p14:tracePt t="334667" x="236538" y="6157913"/>
          <p14:tracePt t="334671" x="227013" y="6176963"/>
          <p14:tracePt t="334684" x="217488" y="6176963"/>
          <p14:tracePt t="334688" x="207963" y="6186488"/>
          <p14:tracePt t="334705" x="198438" y="6205538"/>
          <p14:tracePt t="334718" x="188913" y="6205538"/>
          <p14:tracePt t="334760" x="179388" y="6215063"/>
          <p14:tracePt t="334771" x="179388" y="6224588"/>
          <p14:tracePt t="334774" x="169863" y="6234113"/>
          <p14:tracePt t="334788" x="160338" y="6243638"/>
          <p14:tracePt t="334801" x="141288" y="6262688"/>
          <p14:tracePt t="334819" x="112713" y="6289675"/>
          <p14:tracePt t="334833" x="104775" y="6299200"/>
          <p14:tracePt t="334851" x="85725" y="6318250"/>
          <p14:tracePt t="334855" x="76200" y="6327775"/>
          <p14:tracePt t="334867" x="57150" y="6346825"/>
          <p14:tracePt t="334870" x="47625" y="6356350"/>
          <p14:tracePt t="334887" x="28575" y="6375400"/>
          <p14:tracePt t="334902" x="19050" y="6384925"/>
          <p14:tracePt t="334917" x="0" y="6394450"/>
          <p14:tracePt t="345248" x="95250" y="6432550"/>
          <p14:tracePt t="345255" x="122238" y="6442075"/>
          <p14:tracePt t="345261" x="150813" y="6442075"/>
          <p14:tracePt t="345268" x="169863" y="6461125"/>
          <p14:tracePt t="345284" x="207963" y="6470650"/>
          <p14:tracePt t="345301" x="255588" y="6480175"/>
          <p14:tracePt t="345304" x="265113" y="6489700"/>
          <p14:tracePt t="345319" x="284163" y="6508750"/>
          <p14:tracePt t="345333" x="303213" y="6508750"/>
          <p14:tracePt t="345350" x="312738" y="6508750"/>
          <p14:tracePt t="345368" x="339725" y="6516688"/>
          <p14:tracePt t="345386" x="368300" y="6516688"/>
          <p14:tracePt t="345402" x="377825" y="6516688"/>
          <p14:tracePt t="345685" x="339725" y="6516688"/>
          <p14:tracePt t="345696" x="330200" y="6516688"/>
          <p14:tracePt t="345705" x="322263" y="6516688"/>
          <p14:tracePt t="345720" x="293688" y="6516688"/>
          <p14:tracePt t="345724" x="284163" y="6516688"/>
          <p14:tracePt t="345733" x="274638" y="6516688"/>
          <p14:tracePt t="345737" x="246063" y="6516688"/>
          <p14:tracePt t="345750" x="236538" y="6516688"/>
          <p14:tracePt t="345771" x="217488" y="6516688"/>
          <p14:tracePt t="345786" x="198438" y="6516688"/>
          <p14:tracePt t="345788" x="188913" y="6508750"/>
          <p14:tracePt t="345802" x="179388" y="6508750"/>
          <p14:tracePt t="345805" x="169863" y="6499225"/>
          <p14:tracePt t="345820" x="150813" y="6499225"/>
          <p14:tracePt t="345837" x="131763" y="6480175"/>
          <p14:tracePt t="345852" x="112713" y="6480175"/>
          <p14:tracePt t="345856" x="112713" y="6470650"/>
          <p14:tracePt t="345867" x="104775" y="6470650"/>
          <p14:tracePt t="345870" x="85725" y="6470650"/>
          <p14:tracePt t="345886" x="66675" y="6451600"/>
          <p14:tracePt t="345901" x="47625" y="6451600"/>
          <p14:tracePt t="345918" x="38100" y="6442075"/>
          <p14:tracePt t="345922" x="28575" y="6442075"/>
          <p14:tracePt t="345934" x="0" y="6432550"/>
          <p14:tracePt t="348053" x="104775" y="6356350"/>
          <p14:tracePt t="348059" x="150813" y="6356350"/>
          <p14:tracePt t="348069" x="179388" y="6356350"/>
          <p14:tracePt t="348086" x="284163" y="6375400"/>
          <p14:tracePt t="348090" x="322263" y="6384925"/>
          <p14:tracePt t="348095" x="358775" y="6394450"/>
          <p14:tracePt t="348107" x="387350" y="6394450"/>
          <p14:tracePt t="348119" x="434975" y="6413500"/>
          <p14:tracePt t="348135" x="473075" y="6423025"/>
          <p14:tracePt t="348138" x="492125" y="6432550"/>
          <p14:tracePt t="348150" x="520700" y="6432550"/>
          <p14:tracePt t="348153" x="539750" y="6442075"/>
          <p14:tracePt t="348168" x="576263" y="6461125"/>
          <p14:tracePt t="348186" x="652463" y="6461125"/>
          <p14:tracePt t="348201" x="700088" y="6461125"/>
          <p14:tracePt t="348204" x="728663" y="6461125"/>
          <p14:tracePt t="348217" x="765175" y="6461125"/>
          <p14:tracePt t="348220" x="784225" y="6461125"/>
          <p14:tracePt t="348235" x="831850" y="6461125"/>
          <p14:tracePt t="348252" x="869950" y="6461125"/>
          <p14:tracePt t="348268" x="889000" y="6461125"/>
          <p14:tracePt t="348271" x="908050" y="6461125"/>
          <p14:tracePt t="348287" x="927100" y="6461125"/>
          <p14:tracePt t="348301" x="936625" y="6461125"/>
          <p14:tracePt t="348508" x="927100" y="6461125"/>
          <p14:tracePt t="348515" x="917575" y="6461125"/>
          <p14:tracePt t="348526" x="908050" y="6461125"/>
          <p14:tracePt t="348530" x="898525" y="6461125"/>
          <p14:tracePt t="348538" x="889000" y="6461125"/>
          <p14:tracePt t="348555" x="879475" y="6461125"/>
          <p14:tracePt t="348559" x="869950" y="6461125"/>
          <p14:tracePt t="348564" x="860425" y="6470650"/>
          <p14:tracePt t="348573" x="841375" y="6470650"/>
          <p14:tracePt t="348584" x="831850" y="6470650"/>
          <p14:tracePt t="348601" x="812800" y="6470650"/>
          <p14:tracePt t="348617" x="793750" y="6470650"/>
          <p14:tracePt t="348634" x="774700" y="6470650"/>
          <p14:tracePt t="348638" x="765175" y="6470650"/>
          <p14:tracePt t="348653" x="747713" y="6470650"/>
          <p14:tracePt t="348669" x="728663" y="6470650"/>
          <p14:tracePt t="348775" x="757238" y="6451600"/>
          <p14:tracePt t="348788" x="879475" y="6403975"/>
          <p14:tracePt t="348792" x="965200" y="6394450"/>
          <p14:tracePt t="348802" x="1039813" y="6375400"/>
          <p14:tracePt t="348818" x="1125538" y="6356350"/>
          <p14:tracePt t="348821" x="1173163" y="6356350"/>
          <p14:tracePt t="348837" x="1209675" y="6356350"/>
          <p14:tracePt t="348852" x="1276350" y="6356350"/>
          <p14:tracePt t="348867" x="1352550" y="6356350"/>
          <p14:tracePt t="348886" x="1409700" y="6356350"/>
          <p14:tracePt t="348890" x="1465263" y="6356350"/>
          <p14:tracePt t="348902" x="1541463" y="6356350"/>
          <p14:tracePt t="348918" x="1627188" y="6356350"/>
          <p14:tracePt t="348933" x="1682750" y="6365875"/>
          <p14:tracePt t="348951" x="1720850" y="6375400"/>
          <p14:tracePt t="348954" x="1739900" y="6384925"/>
          <p14:tracePt t="348969" x="1758950" y="6384925"/>
          <p14:tracePt t="348988" x="1806575" y="6394450"/>
          <p14:tracePt t="349001" x="1881188" y="6394450"/>
          <p14:tracePt t="349018" x="2014538" y="6394450"/>
          <p14:tracePt t="349023" x="2070100" y="6394450"/>
          <p14:tracePt t="349027" x="2146300" y="6394450"/>
          <p14:tracePt t="349034" x="2193925" y="6394450"/>
          <p14:tracePt t="349040" x="2232025" y="6394450"/>
          <p14:tracePt t="349050" x="2270125" y="6394450"/>
          <p14:tracePt t="349071" x="2316163" y="6413500"/>
          <p14:tracePt t="349074" x="2354263" y="6413500"/>
          <p14:tracePt t="349078" x="2401888" y="6413500"/>
          <p14:tracePt t="349086" x="2459038" y="6413500"/>
          <p14:tracePt t="349103" x="2590800" y="6413500"/>
          <p14:tracePt t="349107" x="2676525" y="6432550"/>
          <p14:tracePt t="349117" x="2770188" y="6432550"/>
          <p14:tracePt t="349135" x="2865438" y="6432550"/>
          <p14:tracePt t="349139" x="2913063" y="6432550"/>
          <p14:tracePt t="349152" x="3006725" y="6451600"/>
          <p14:tracePt t="349168" x="3149600" y="6461125"/>
          <p14:tracePt t="349187" x="3281363" y="6489700"/>
          <p14:tracePt t="349188" x="3367088" y="6508750"/>
          <p14:tracePt t="349201" x="3422650" y="6516688"/>
          <p14:tracePt t="349219" x="3584575" y="6526213"/>
          <p14:tracePt t="349234" x="3716338" y="6526213"/>
          <p14:tracePt t="349251" x="3886200" y="6526213"/>
          <p14:tracePt t="349270" x="4084638" y="6545263"/>
          <p14:tracePt t="349286" x="4170363" y="6554788"/>
          <p14:tracePt t="349300" x="4244975" y="6564313"/>
          <p14:tracePt t="349317" x="4359275" y="6564313"/>
          <p14:tracePt t="349322" x="4462463" y="6592888"/>
          <p14:tracePt t="349337" x="4614863" y="6602413"/>
          <p14:tracePt t="349342" x="4662488" y="6602413"/>
          <p14:tracePt t="349350" x="4718050" y="6611938"/>
          <p14:tracePt t="349367" x="4822825" y="6611938"/>
          <p14:tracePt t="349384" x="4935538" y="6611938"/>
          <p14:tracePt t="349387" x="5011738" y="6630988"/>
          <p14:tracePt t="349403" x="5191125" y="6659563"/>
          <p14:tracePt t="349408" x="5248275" y="6669088"/>
          <p14:tracePt t="349417" x="5314950" y="6697663"/>
          <p14:tracePt t="349434" x="5399088" y="6753225"/>
          <p14:tracePt t="349437" x="5437188" y="6772275"/>
          <p14:tracePt t="349453" x="5475288" y="6781800"/>
          <p14:tracePt t="349456" x="5503863" y="6791325"/>
          <p14:tracePt t="349469" x="5607050" y="6838950"/>
          <p14:tracePt t="349561" x="6684963" y="6791325"/>
          <p14:tracePt t="349564" x="6770688" y="6781800"/>
          <p14:tracePt t="349572" x="6827838" y="6753225"/>
          <p14:tracePt t="349586" x="6959600" y="6669088"/>
          <p14:tracePt t="349603" x="7110413" y="6621463"/>
          <p14:tracePt t="349619" x="7253288" y="6583363"/>
          <p14:tracePt t="349623" x="7308850" y="6564313"/>
          <p14:tracePt t="349638" x="7413625" y="6564313"/>
          <p14:tracePt t="349653" x="7470775" y="6564313"/>
          <p14:tracePt t="349667" x="7545388" y="6564313"/>
          <p14:tracePt t="349683" x="7602538" y="6564313"/>
          <p14:tracePt t="349702" x="7762875" y="6564313"/>
          <p14:tracePt t="349718" x="7858125" y="6564313"/>
          <p14:tracePt t="349734" x="7943850" y="6535738"/>
          <p14:tracePt t="349750" x="7999413" y="6535738"/>
          <p14:tracePt t="349753" x="8018463" y="6535738"/>
          <p14:tracePt t="349768" x="8066088" y="6516688"/>
          <p14:tracePt t="349785" x="8104188" y="6508750"/>
          <p14:tracePt t="349801" x="8132763" y="6499225"/>
          <p14:tracePt t="349806" x="8161338" y="6499225"/>
          <p14:tracePt t="349817" x="8178800" y="6499225"/>
          <p14:tracePt t="349820" x="8197850" y="6499225"/>
          <p14:tracePt t="349836" x="8255000" y="6489700"/>
          <p14:tracePt t="349862" x="8350250" y="6489700"/>
          <p14:tracePt t="349866" x="8369300" y="6489700"/>
          <p14:tracePt t="349871" x="8386763" y="6489700"/>
          <p14:tracePt t="349885" x="8405813" y="6489700"/>
          <p14:tracePt t="349890" x="8415338" y="6489700"/>
          <p14:tracePt t="349895" x="8424863" y="6489700"/>
          <p14:tracePt t="349901" x="8453438" y="6489700"/>
          <p14:tracePt t="349919" x="8520113" y="6489700"/>
          <p14:tracePt t="349923" x="8558213" y="6489700"/>
          <p14:tracePt t="349934" x="8577263" y="6489700"/>
          <p14:tracePt t="349937" x="8586788" y="6489700"/>
          <p14:tracePt t="350030" x="8586788" y="6480175"/>
          <p14:tracePt t="350045" x="8577263" y="6480175"/>
          <p14:tracePt t="350059" x="8558213" y="6470650"/>
          <p14:tracePt t="350070" x="8529638" y="6461125"/>
          <p14:tracePt t="350078" x="8520113" y="6461125"/>
          <p14:tracePt t="350328" x="8501063" y="6461125"/>
          <p14:tracePt t="350823" x="8539163" y="6461125"/>
          <p14:tracePt t="350835" x="8558213" y="6461125"/>
          <p14:tracePt t="350844" x="8567738" y="6461125"/>
          <p14:tracePt t="350852" x="8577263" y="6461125"/>
          <p14:tracePt t="350871" x="8596313" y="6461125"/>
          <p14:tracePt t="351355" x="8613775" y="6451600"/>
          <p14:tracePt t="351363" x="8632825" y="6442075"/>
          <p14:tracePt t="351372" x="8651875" y="6432550"/>
          <p14:tracePt t="351385" x="8670925" y="6423025"/>
          <p14:tracePt t="351400" x="8689975" y="6413500"/>
          <p14:tracePt t="351417" x="8709025" y="6413500"/>
          <p14:tracePt t="351420" x="8718550" y="6413500"/>
          <p14:tracePt t="351435" x="8728075" y="6413500"/>
          <p14:tracePt t="351450" x="8737600" y="6413500"/>
          <p14:tracePt t="351467" x="8747125" y="6403975"/>
          <p14:tracePt t="351484" x="8766175" y="6394450"/>
          <p14:tracePt t="351487" x="8766175" y="6375400"/>
          <p14:tracePt t="351549" x="8775700" y="6365875"/>
          <p14:tracePt t="351563" x="8775700" y="6356350"/>
          <p14:tracePt t="351580" x="8785225" y="6346825"/>
          <p14:tracePt t="351590" x="8794750" y="6337300"/>
          <p14:tracePt t="351611" x="8804275" y="6327775"/>
          <p14:tracePt t="351648" x="8804275" y="6318250"/>
          <p14:tracePt t="351880" x="8813800" y="6327775"/>
          <p14:tracePt t="351894" x="8813800" y="6337300"/>
          <p14:tracePt t="351912" x="8813800" y="6356350"/>
          <p14:tracePt t="351924" x="8813800" y="6375400"/>
          <p14:tracePt t="352011" x="8821738" y="6375400"/>
          <p14:tracePt t="352027" x="8831263" y="6375400"/>
          <p14:tracePt t="352040" x="8840788" y="6375400"/>
          <p14:tracePt t="352053" x="8859838" y="6356350"/>
          <p14:tracePt t="352068" x="8878888" y="6337300"/>
          <p14:tracePt t="352086" x="8897938" y="6327775"/>
          <p14:tracePt t="352088" x="8907463" y="6318250"/>
          <p14:tracePt t="352101" x="8916988" y="6308725"/>
          <p14:tracePt t="352104" x="8926513" y="6289675"/>
          <p14:tracePt t="352118" x="8936038" y="6289675"/>
          <p14:tracePt t="352236" x="8936038" y="6299200"/>
          <p14:tracePt t="352251" x="8936038" y="6308725"/>
          <p14:tracePt t="352258" x="8936038" y="6318250"/>
          <p14:tracePt t="352288" x="8936038" y="6327775"/>
          <p14:tracePt t="352331" x="8936038" y="6337300"/>
          <p14:tracePt t="352566" x="8945563" y="6337300"/>
          <p14:tracePt t="352616" x="8936038" y="6337300"/>
          <p14:tracePt t="366944" x="8936038" y="6346825"/>
          <p14:tracePt t="367025" x="8945563" y="6346825"/>
          <p14:tracePt t="367072" x="8945563" y="6337300"/>
          <p14:tracePt t="367087" x="8945563" y="6327775"/>
          <p14:tracePt t="367095" x="8945563" y="6318250"/>
          <p14:tracePt t="367099" x="8945563" y="6308725"/>
          <p14:tracePt t="367104" x="8945563" y="6299200"/>
          <p14:tracePt t="367117" x="8945563" y="6289675"/>
          <p14:tracePt t="367121" x="8945563" y="6281738"/>
          <p14:tracePt t="367134" x="8945563" y="6272213"/>
          <p14:tracePt t="367149" x="8916988" y="6253163"/>
          <p14:tracePt t="367167" x="8813800" y="6234113"/>
          <p14:tracePt t="367170" x="8699500" y="6224588"/>
          <p14:tracePt t="367183" x="8642350" y="6224588"/>
          <p14:tracePt t="367187" x="8567738" y="6224588"/>
          <p14:tracePt t="367202" x="8501063" y="6224588"/>
          <p14:tracePt t="367217" x="8434388" y="6224588"/>
          <p14:tracePt t="367238" x="8331200" y="6224588"/>
          <p14:tracePt t="367250" x="8302625" y="6224588"/>
          <p14:tracePt t="367254" x="8255000" y="6224588"/>
          <p14:tracePt t="367268" x="8197850" y="6224588"/>
          <p14:tracePt t="367284" x="8132763" y="6234113"/>
          <p14:tracePt t="367303" x="8094663" y="6234113"/>
          <p14:tracePt t="367305" x="8085138" y="6243638"/>
          <p14:tracePt t="367319" x="8066088" y="6243638"/>
          <p14:tracePt t="367335" x="8047038" y="6243638"/>
          <p14:tracePt t="367362" x="8056563" y="6243638"/>
          <p14:tracePt t="367370" x="8094663" y="6243638"/>
          <p14:tracePt t="367385" x="8197850" y="6243638"/>
          <p14:tracePt t="367400" x="8274050" y="6243638"/>
          <p14:tracePt t="367417" x="8331200" y="6243638"/>
          <p14:tracePt t="367421" x="8350250" y="6243638"/>
          <p14:tracePt t="367436" x="8424863" y="6243638"/>
          <p14:tracePt t="367452" x="8520113" y="6243638"/>
          <p14:tracePt t="367467" x="8623300" y="6262688"/>
          <p14:tracePt t="367484" x="8699500" y="6281738"/>
          <p14:tracePt t="367502" x="8785225" y="6346825"/>
          <p14:tracePt t="367508" x="8794750" y="6365875"/>
          <p14:tracePt t="367517" x="8804275" y="6384925"/>
          <p14:tracePt t="367535" x="8831263" y="6423025"/>
          <p14:tracePt t="367550" x="8831263" y="6470650"/>
          <p14:tracePt t="367570" x="8831263" y="6499225"/>
          <p14:tracePt t="367574" x="8831263" y="6508750"/>
          <p14:tracePt t="367583" x="8831263" y="6516688"/>
          <p14:tracePt t="367602" x="8831263" y="6535738"/>
          <p14:tracePt t="367605" x="8831263" y="6545263"/>
          <p14:tracePt t="367618" x="8813800" y="6564313"/>
          <p14:tracePt t="367634" x="8804275" y="6564313"/>
          <p14:tracePt t="367651" x="8785225" y="6564313"/>
          <p14:tracePt t="367667" x="8766175" y="6564313"/>
          <p14:tracePt t="367686" x="8766175" y="6554788"/>
          <p14:tracePt t="367702" x="8785225" y="6508750"/>
          <p14:tracePt t="367717" x="8869363" y="6442075"/>
          <p14:tracePt t="367734" x="8926513" y="6365875"/>
          <p14:tracePt t="367737" x="8945563" y="6346825"/>
          <p14:tracePt t="367752" x="8983663" y="6308725"/>
          <p14:tracePt t="367768" x="9021763" y="6289675"/>
          <p14:tracePt t="367784" x="9048750" y="6272213"/>
          <p14:tracePt t="367801" x="9058275" y="6262688"/>
          <p14:tracePt t="367806" x="9058275" y="6253163"/>
          <p14:tracePt t="367824" x="9058275" y="6234113"/>
          <p14:tracePt t="367846" x="9039225" y="6234113"/>
          <p14:tracePt t="367862" x="9021763" y="6224588"/>
          <p14:tracePt t="367870" x="8974138" y="6215063"/>
          <p14:tracePt t="367886" x="8821738" y="6215063"/>
          <p14:tracePt t="367900" x="8699500" y="6215063"/>
          <p14:tracePt t="367917" x="8651875" y="6215063"/>
          <p14:tracePt t="367921" x="8642350" y="6215063"/>
          <p14:tracePt t="367936" x="8632825" y="6234113"/>
          <p14:tracePt t="367950" x="8632825" y="6253163"/>
          <p14:tracePt t="367968" x="8661400" y="6272213"/>
          <p14:tracePt t="367972" x="8699500" y="6289675"/>
          <p14:tracePt t="367992" x="8775700" y="6327775"/>
          <p14:tracePt t="368003" x="8840788" y="6346825"/>
          <p14:tracePt t="368017" x="8869363" y="6365875"/>
          <p14:tracePt t="368034" x="8897938" y="6375400"/>
          <p14:tracePt t="368050" x="8907463" y="6375400"/>
          <p14:tracePt t="368053" x="8907463" y="6384925"/>
          <p14:tracePt t="368086" x="8916988" y="6384925"/>
          <p14:tracePt t="368173" x="8926513" y="6384925"/>
          <p14:tracePt t="368202" x="8926513" y="6375400"/>
          <p14:tracePt t="368212" x="8936038" y="6365875"/>
          <p14:tracePt t="368226" x="8936038" y="6346825"/>
          <p14:tracePt t="368237" x="8945563" y="6346825"/>
          <p14:tracePt t="368252" x="8945563" y="6327775"/>
          <p14:tracePt t="368267" x="8945563" y="6318250"/>
          <p14:tracePt t="368391" x="8955088" y="6318250"/>
          <p14:tracePt t="368406" x="8964613" y="6318250"/>
          <p14:tracePt t="368413" x="8993188" y="6318250"/>
          <p14:tracePt t="368419" x="9021763" y="6318250"/>
          <p14:tracePt t="368435" x="9115425" y="6318250"/>
          <p14:tracePt t="368593" x="9086850" y="6289675"/>
          <p14:tracePt t="368596" x="9067800" y="6289675"/>
          <p14:tracePt t="368604" x="9048750" y="6289675"/>
          <p14:tracePt t="368624" x="9031288" y="6289675"/>
          <p14:tracePt t="368631" x="9021763" y="6289675"/>
          <p14:tracePt t="368646" x="9002713" y="6289675"/>
          <p14:tracePt t="368653" x="8993188" y="6299200"/>
          <p14:tracePt t="368670" x="8993188" y="6308725"/>
          <p14:tracePt t="368685" x="8993188" y="6318250"/>
          <p14:tracePt t="368698" x="9021763" y="6327775"/>
          <p14:tracePt t="368705" x="9048750" y="6327775"/>
          <p14:tracePt t="368718" x="9077325" y="6337300"/>
          <p14:tracePt t="368722" x="9124950" y="6337300"/>
          <p14:tracePt t="368912" x="9096375" y="6243638"/>
          <p14:tracePt t="368924" x="9048750" y="6253163"/>
          <p14:tracePt t="368930" x="9039225" y="6262688"/>
          <p14:tracePt t="368940" x="9021763" y="6272213"/>
          <p14:tracePt t="368951" x="9021763" y="6281738"/>
          <p14:tracePt t="368955" x="9021763" y="6289675"/>
          <p14:tracePt t="368967" x="9021763" y="6299200"/>
          <p14:tracePt t="368971" x="9021763" y="6308725"/>
          <p14:tracePt t="368985" x="9021763" y="6318250"/>
          <p14:tracePt t="369000" x="9021763" y="6337300"/>
          <p14:tracePt t="369030" x="9077325" y="6356350"/>
          <p14:tracePt t="369037" x="9096375" y="6356350"/>
          <p14:tracePt t="369053" x="9134475" y="6356350"/>
          <p14:tracePt t="369294" x="9115425" y="6262688"/>
          <p14:tracePt t="369587" x="9124950" y="6262688"/>
          <p14:tracePt t="375008" x="9134475" y="6138863"/>
          <p14:tracePt t="375016" x="9115425" y="6119813"/>
          <p14:tracePt t="375020" x="9105900" y="6110288"/>
          <p14:tracePt t="375028" x="9086850" y="6110288"/>
          <p14:tracePt t="375037" x="9077325" y="6100763"/>
          <p14:tracePt t="375051" x="9058275" y="6072188"/>
          <p14:tracePt t="375068" x="9048750" y="6054725"/>
          <p14:tracePt t="375072" x="9039225" y="6045200"/>
          <p14:tracePt t="375085" x="9031288" y="6045200"/>
          <p14:tracePt t="375117" x="9021763" y="6045200"/>
          <p14:tracePt t="375131" x="9002713" y="6035675"/>
          <p14:tracePt t="375153" x="8993188" y="6035675"/>
          <p14:tracePt t="375196" x="8983663" y="6035675"/>
          <p14:tracePt t="375203" x="8974138" y="6035675"/>
          <p14:tracePt t="375216" x="8964613" y="6035675"/>
          <p14:tracePt t="375221" x="8955088" y="6035675"/>
          <p14:tracePt t="375237" x="8936038" y="6035675"/>
          <p14:tracePt t="375252" x="8916988" y="6035675"/>
          <p14:tracePt t="375269" x="8897938" y="6035675"/>
          <p14:tracePt t="375272" x="8888413" y="6035675"/>
          <p14:tracePt t="375285" x="8869363" y="6035675"/>
          <p14:tracePt t="375301" x="8831263" y="6035675"/>
          <p14:tracePt t="375317" x="8813800" y="6035675"/>
          <p14:tracePt t="375321" x="8804275" y="6035675"/>
          <p14:tracePt t="375334" x="8794750" y="6035675"/>
          <p14:tracePt t="375351" x="8775700" y="6035675"/>
          <p14:tracePt t="375366" x="8747125" y="6035675"/>
          <p14:tracePt t="375385" x="8728075" y="6035675"/>
          <p14:tracePt t="375403" x="8718550" y="6035675"/>
          <p14:tracePt t="375420" x="8718550" y="6016625"/>
          <p14:tracePt t="375434" x="8718550" y="5988050"/>
          <p14:tracePt t="375451" x="8709025" y="5969000"/>
          <p14:tracePt t="375470" x="8709025" y="5930900"/>
          <p14:tracePt t="375485" x="8709025" y="5902325"/>
          <p14:tracePt t="375490" x="8709025" y="5892800"/>
          <p14:tracePt t="375575" x="8699500" y="5892800"/>
          <p14:tracePt t="375817" x="8709025" y="5892800"/>
          <p14:tracePt t="375822" x="8718550" y="5892800"/>
          <p14:tracePt t="375873" x="8718550" y="5902325"/>
          <p14:tracePt t="375880" x="8718550" y="5921375"/>
          <p14:tracePt t="375888" x="8718550" y="5930900"/>
          <p14:tracePt t="375903" x="8737600" y="5949950"/>
          <p14:tracePt t="375916" x="8737600" y="5959475"/>
          <p14:tracePt t="375938" x="8737600" y="5978525"/>
          <p14:tracePt t="375949" x="8747125" y="6007100"/>
          <p14:tracePt t="375963" x="8747125" y="6016625"/>
          <p14:tracePt t="375971" x="8747125" y="6026150"/>
          <p14:tracePt t="375975" x="8756650" y="6035675"/>
          <p14:tracePt t="375982" x="8756650" y="6045200"/>
          <p14:tracePt t="375988" x="8756650" y="6054725"/>
          <p14:tracePt t="376000" x="8766175" y="6062663"/>
          <p14:tracePt t="376006" x="8775700" y="6062663"/>
          <p14:tracePt t="376021" x="8775700" y="6081713"/>
          <p14:tracePt t="376037" x="8785225" y="6091238"/>
          <p14:tracePt t="376056" x="8794750" y="6100763"/>
          <p14:tracePt t="376068" x="8804275" y="6110288"/>
          <p14:tracePt t="376086" x="8813800" y="6129338"/>
          <p14:tracePt t="376100" x="8840788" y="6129338"/>
          <p14:tracePt t="376117" x="8840788" y="6148388"/>
          <p14:tracePt t="376134" x="8850313" y="6176963"/>
          <p14:tracePt t="376137" x="8850313" y="6186488"/>
          <p14:tracePt t="376151" x="8850313" y="6196013"/>
          <p14:tracePt t="376167" x="8850313" y="6205538"/>
          <p14:tracePt t="376184" x="8850313" y="6215063"/>
          <p14:tracePt t="376201" x="8850313" y="6224588"/>
          <p14:tracePt t="376204" x="8850313" y="6234113"/>
          <p14:tracePt t="376217" x="8850313" y="6253163"/>
          <p14:tracePt t="376233" x="8850313" y="6262688"/>
          <p14:tracePt t="376252" x="8850313" y="6281738"/>
          <p14:tracePt t="376257" x="8850313" y="6289675"/>
          <p14:tracePt t="376260" x="8850313" y="6299200"/>
          <p14:tracePt t="376270" x="8850313" y="6308725"/>
          <p14:tracePt t="376284" x="8850313" y="6327775"/>
          <p14:tracePt t="376300" x="8850313" y="6346825"/>
          <p14:tracePt t="376320" x="8850313" y="6365875"/>
          <p14:tracePt t="376335" x="8850313" y="6384925"/>
          <p14:tracePt t="376351" x="8850313" y="6394450"/>
          <p14:tracePt t="378429" x="8850313" y="6384925"/>
          <p14:tracePt t="378440" x="8850313" y="6375400"/>
          <p14:tracePt t="378451" x="8850313" y="6346825"/>
          <p14:tracePt t="378469" x="8850313" y="6299200"/>
          <p14:tracePt t="378473" x="8850313" y="6281738"/>
          <p14:tracePt t="378483" x="8850313" y="6262688"/>
          <p14:tracePt t="378488" x="8850313" y="6224588"/>
          <p14:tracePt t="378505" x="8831263" y="6167438"/>
          <p14:tracePt t="378517" x="8813800" y="6129338"/>
          <p14:tracePt t="378534" x="8794750" y="6072188"/>
          <p14:tracePt t="378539" x="8785225" y="6054725"/>
          <p14:tracePt t="378553" x="8756650" y="6045200"/>
          <p14:tracePt t="378567" x="8747125" y="6035675"/>
          <p14:tracePt t="378574" x="8737600" y="6026150"/>
          <p14:tracePt t="378578" x="8709025" y="6007100"/>
          <p14:tracePt t="378583" x="8709025" y="5997575"/>
          <p14:tracePt t="378601" x="8670925" y="5978525"/>
          <p14:tracePt t="378605" x="8651875" y="5969000"/>
          <p14:tracePt t="378616" x="8613775" y="5959475"/>
          <p14:tracePt t="378619" x="8558213" y="5949950"/>
          <p14:tracePt t="378634" x="8424863" y="5949950"/>
          <p14:tracePt t="378651" x="8340725" y="5949950"/>
          <p14:tracePt t="378667" x="8264525" y="5949950"/>
          <p14:tracePt t="378686" x="8188325" y="5949950"/>
          <p14:tracePt t="378702" x="8169275" y="5949950"/>
          <p14:tracePt t="378718" x="8151813" y="5949950"/>
          <p14:tracePt t="378733" x="8132763" y="5949950"/>
          <p14:tracePt t="378752" x="8104188" y="5949950"/>
          <p14:tracePt t="378769" x="8085138" y="5949950"/>
          <p14:tracePt t="378841" x="8094663" y="5949950"/>
          <p14:tracePt t="378856" x="8142288" y="5949950"/>
          <p14:tracePt t="378860" x="8161338" y="5949950"/>
          <p14:tracePt t="378867" x="8178800" y="5949950"/>
          <p14:tracePt t="378885" x="8235950" y="5949950"/>
          <p14:tracePt t="378900" x="8283575" y="5949950"/>
          <p14:tracePt t="378916" x="8359775" y="5949950"/>
          <p14:tracePt t="378920" x="8386763" y="5949950"/>
          <p14:tracePt t="378935" x="8453438" y="5949950"/>
          <p14:tracePt t="378951" x="8482013" y="5949950"/>
          <p14:tracePt t="378967" x="8520113" y="5949950"/>
          <p14:tracePt t="378984" x="8577263" y="5959475"/>
          <p14:tracePt t="378987" x="8596313" y="5959475"/>
          <p14:tracePt t="379001" x="8642350" y="5969000"/>
          <p14:tracePt t="379018" x="8680450" y="5978525"/>
          <p14:tracePt t="379035" x="8718550" y="5988050"/>
          <p14:tracePt t="379038" x="8747125" y="5997575"/>
          <p14:tracePt t="379055" x="8785225" y="6016625"/>
          <p14:tracePt t="379058" x="8804275" y="6026150"/>
          <p14:tracePt t="379068" x="8821738" y="6026150"/>
          <p14:tracePt t="379084" x="8859838" y="6045200"/>
          <p14:tracePt t="379088" x="8878888" y="6054725"/>
          <p14:tracePt t="379100" x="8888413" y="6062663"/>
          <p14:tracePt t="379103" x="8907463" y="6072188"/>
          <p14:tracePt t="379120" x="8926513" y="6110288"/>
          <p14:tracePt t="379124" x="8936038" y="6129338"/>
          <p14:tracePt t="379133" x="8936038" y="6148388"/>
          <p14:tracePt t="379151" x="8955088" y="6186488"/>
          <p14:tracePt t="379166" x="8974138" y="6234113"/>
          <p14:tracePt t="379169" x="8974138" y="6253163"/>
          <p14:tracePt t="379184" x="8974138" y="6289675"/>
          <p14:tracePt t="379202" x="8974138" y="6327775"/>
          <p14:tracePt t="379215" x="8974138" y="6346825"/>
          <p14:tracePt t="379236" x="8974138" y="6365875"/>
          <p14:tracePt t="379253" x="8974138" y="6384925"/>
          <p14:tracePt t="379269" x="8974138" y="6403975"/>
          <p14:tracePt t="379309" x="8974138" y="6413500"/>
          <p14:tracePt t="379331" x="8964613" y="6413500"/>
          <p14:tracePt t="379338" x="8955088" y="6413500"/>
          <p14:tracePt t="379353" x="8945563" y="6413500"/>
          <p14:tracePt t="379367" x="8936038" y="6413500"/>
        </p14:tracePtLst>
      </p14:laserTraceLst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practical data collection session in on the afternoon of Thursday November 16</a:t>
            </a:r>
            <a:r>
              <a:rPr lang="en-GB" baseline="30000" dirty="0"/>
              <a:t>th</a:t>
            </a:r>
            <a:endParaRPr lang="en-GB" dirty="0"/>
          </a:p>
          <a:p>
            <a:r>
              <a:rPr lang="en-GB" dirty="0"/>
              <a:t>The workshop at 11am on Friday November 17</a:t>
            </a:r>
            <a:r>
              <a:rPr lang="en-GB" baseline="30000" dirty="0"/>
              <a:t>th</a:t>
            </a:r>
            <a:r>
              <a:rPr lang="en-GB" dirty="0"/>
              <a:t> will give you an opportunity to ask further questions about the assignments</a:t>
            </a:r>
          </a:p>
          <a:p>
            <a:endParaRPr lang="en-GB" dirty="0"/>
          </a:p>
          <a:p>
            <a:r>
              <a:rPr lang="en-GB" dirty="0"/>
              <a:t>Assignment deadlines:</a:t>
            </a:r>
          </a:p>
          <a:p>
            <a:pPr lvl="1"/>
            <a:r>
              <a:rPr lang="en-GB" dirty="0"/>
              <a:t>Part 1 (Data collection): </a:t>
            </a:r>
          </a:p>
          <a:p>
            <a:pPr lvl="2"/>
            <a:r>
              <a:rPr lang="en-GB" dirty="0"/>
              <a:t>15:00 Friday December 15</a:t>
            </a:r>
            <a:r>
              <a:rPr lang="en-GB" baseline="30000" dirty="0"/>
              <a:t>th</a:t>
            </a:r>
            <a:r>
              <a:rPr lang="en-GB" dirty="0"/>
              <a:t> 2023</a:t>
            </a:r>
          </a:p>
          <a:p>
            <a:pPr lvl="1"/>
            <a:r>
              <a:rPr lang="en-GB" dirty="0"/>
              <a:t>Part 2 (Data analysis, project planning report): </a:t>
            </a:r>
          </a:p>
          <a:p>
            <a:pPr lvl="2"/>
            <a:r>
              <a:rPr lang="en-GB" dirty="0"/>
              <a:t>15:00 Friday January 12</a:t>
            </a:r>
            <a:r>
              <a:rPr lang="en-GB" baseline="30000" dirty="0"/>
              <a:t>th</a:t>
            </a:r>
            <a:r>
              <a:rPr lang="en-GB" dirty="0"/>
              <a:t> 2024</a:t>
            </a:r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404"/>
    </mc:Choice>
    <mc:Fallback xmlns="">
      <p:transition spd="slow" advTm="111404"/>
    </mc:Fallback>
  </mc:AlternateContent>
  <p:extLst>
    <p:ext uri="{3A86A75C-4F4B-4683-9AE1-C65F6400EC91}">
      <p14:laserTraceLst xmlns:p14="http://schemas.microsoft.com/office/powerpoint/2010/main">
        <p14:tracePtLst>
          <p14:tracePt t="3881" x="8737600" y="6442075"/>
          <p14:tracePt t="3890" x="8623300" y="6470650"/>
          <p14:tracePt t="3908" x="8350250" y="6516688"/>
          <p14:tracePt t="3917" x="7961313" y="6630988"/>
          <p14:tracePt t="3920" x="7820025" y="6659563"/>
          <p14:tracePt t="3927" x="7688263" y="6697663"/>
          <p14:tracePt t="3944" x="7299325" y="6753225"/>
          <p14:tracePt t="3960" x="7007225" y="6781800"/>
          <p14:tracePt t="3976" x="6723063" y="6800850"/>
          <p14:tracePt t="3980" x="6515100" y="6819900"/>
          <p14:tracePt t="3996" x="6211888" y="6819900"/>
          <p14:tracePt t="4012" x="6003925" y="6810375"/>
          <p14:tracePt t="4027" x="5635625" y="6762750"/>
          <p14:tracePt t="4045" x="5399088" y="6640513"/>
          <p14:tracePt t="4049" x="5276850" y="6554788"/>
          <p14:tracePt t="4060" x="4832350" y="6272213"/>
          <p14:tracePt t="4076" x="4567238" y="6119813"/>
          <p14:tracePt t="4093" x="4425950" y="5997575"/>
          <p14:tracePt t="4110" x="4292600" y="5808663"/>
          <p14:tracePt t="4127" x="4170363" y="5572125"/>
          <p14:tracePt t="4143" x="4160838" y="5467350"/>
          <p14:tracePt t="4160" x="4160838" y="5381625"/>
          <p14:tracePt t="4164" x="4179888" y="5316538"/>
          <p14:tracePt t="4176" x="4208463" y="5221288"/>
          <p14:tracePt t="4192" x="4273550" y="5032375"/>
          <p14:tracePt t="4195" x="4321175" y="4918075"/>
          <p14:tracePt t="4209" x="4435475" y="4710113"/>
          <p14:tracePt t="4225" x="4643438" y="4427538"/>
          <p14:tracePt t="4229" x="4765675" y="4284663"/>
          <p14:tracePt t="4244" x="4983163" y="4057650"/>
          <p14:tracePt t="4259" x="5286375" y="3773488"/>
          <p14:tracePt t="4275" x="5891213" y="3405188"/>
          <p14:tracePt t="4309" x="6591300" y="3130550"/>
          <p14:tracePt t="4314" x="6619875" y="3111500"/>
          <p14:tracePt t="4329" x="6656388" y="3111500"/>
          <p14:tracePt t="5559" x="6656388" y="3074988"/>
          <p14:tracePt t="5568" x="6656388" y="3046413"/>
          <p14:tracePt t="5576" x="6656388" y="3008313"/>
          <p14:tracePt t="5581" x="6656388" y="2979738"/>
          <p14:tracePt t="5594" x="6656388" y="2941638"/>
          <p14:tracePt t="5601" x="6656388" y="2884488"/>
          <p14:tracePt t="5613" x="6656388" y="2714625"/>
          <p14:tracePt t="5627" x="6646863" y="2449513"/>
          <p14:tracePt t="5647" x="6638925" y="2308225"/>
          <p14:tracePt t="5649" x="6629400" y="2251075"/>
          <p14:tracePt t="5654" x="6610350" y="2119313"/>
          <p14:tracePt t="5663" x="6600825" y="1966913"/>
          <p14:tracePt t="5679" x="6581775" y="1665288"/>
          <p14:tracePt t="5694" x="6553200" y="1541463"/>
          <p14:tracePt t="5698" x="6534150" y="1503363"/>
          <p14:tracePt t="5710" x="6524625" y="1466850"/>
          <p14:tracePt t="5728" x="6505575" y="1371600"/>
          <p14:tracePt t="5744" x="6496050" y="1314450"/>
          <p14:tracePt t="5764" x="6477000" y="1266825"/>
          <p14:tracePt t="5774" x="6467475" y="1230313"/>
          <p14:tracePt t="5783" x="6467475" y="1211263"/>
          <p14:tracePt t="5789" x="6467475" y="1201738"/>
          <p14:tracePt t="5795" x="6457950" y="1201738"/>
          <p14:tracePt t="5803" x="6457950" y="1182688"/>
          <p14:tracePt t="5812" x="6457950" y="1173163"/>
          <p14:tracePt t="5827" x="6457950" y="1154113"/>
          <p14:tracePt t="5843" x="6457950" y="1116013"/>
          <p14:tracePt t="5846" x="6457950" y="1087438"/>
          <p14:tracePt t="5863" x="6477000" y="1049338"/>
          <p14:tracePt t="5875" x="6515100" y="1022350"/>
          <p14:tracePt t="5895" x="6581775" y="974725"/>
          <p14:tracePt t="5899" x="6600825" y="965200"/>
          <p14:tracePt t="5914" x="6638925" y="946150"/>
          <p14:tracePt t="5928" x="6675438" y="927100"/>
          <p14:tracePt t="5944" x="6742113" y="908050"/>
          <p14:tracePt t="5948" x="6770688" y="889000"/>
          <p14:tracePt t="5960" x="6799263" y="879475"/>
          <p14:tracePt t="5963" x="6864350" y="860425"/>
          <p14:tracePt t="5978" x="6969125" y="841375"/>
          <p14:tracePt t="5995" x="7091363" y="812800"/>
          <p14:tracePt t="6009" x="7148513" y="803275"/>
          <p14:tracePt t="6013" x="7196138" y="795338"/>
          <p14:tracePt t="6027" x="7215188" y="795338"/>
          <p14:tracePt t="6030" x="7234238" y="795338"/>
          <p14:tracePt t="6044" x="7272338" y="795338"/>
          <p14:tracePt t="6062" x="7318375" y="795338"/>
          <p14:tracePt t="6066" x="7337425" y="795338"/>
          <p14:tracePt t="6075" x="7356475" y="795338"/>
          <p14:tracePt t="6095" x="7394575" y="795338"/>
          <p14:tracePt t="6111" x="7413625" y="795338"/>
          <p14:tracePt t="6126" x="7432675" y="795338"/>
          <p14:tracePt t="6162" x="7442200" y="795338"/>
          <p14:tracePt t="6168" x="7451725" y="795338"/>
          <p14:tracePt t="6175" x="7470775" y="795338"/>
          <p14:tracePt t="6193" x="7508875" y="795338"/>
          <p14:tracePt t="6197" x="7526338" y="795338"/>
          <p14:tracePt t="6210" x="7545388" y="795338"/>
          <p14:tracePt t="6213" x="7583488" y="785813"/>
          <p14:tracePt t="6227" x="7650163" y="766763"/>
          <p14:tracePt t="6242" x="7707313" y="766763"/>
          <p14:tracePt t="6260" x="7772400" y="776288"/>
          <p14:tracePt t="6263" x="7791450" y="785813"/>
          <p14:tracePt t="6276" x="7810500" y="795338"/>
          <p14:tracePt t="6279" x="7839075" y="803275"/>
          <p14:tracePt t="6293" x="7886700" y="822325"/>
          <p14:tracePt t="6309" x="7886700" y="831850"/>
          <p14:tracePt t="6987" x="7905750" y="841375"/>
          <p14:tracePt t="7004" x="7943850" y="860425"/>
          <p14:tracePt t="7014" x="7951788" y="879475"/>
          <p14:tracePt t="7022" x="7989888" y="927100"/>
          <p14:tracePt t="7032" x="7999413" y="946150"/>
          <p14:tracePt t="7041" x="8008938" y="965200"/>
          <p14:tracePt t="7049" x="8018463" y="993775"/>
          <p14:tracePt t="7054" x="8027988" y="1012825"/>
          <p14:tracePt t="7067" x="8037513" y="1030288"/>
          <p14:tracePt t="7075" x="8037513" y="1039813"/>
          <p14:tracePt t="7080" x="8037513" y="1049338"/>
          <p14:tracePt t="7095" x="8037513" y="1068388"/>
          <p14:tracePt t="7101" x="8047038" y="1077913"/>
          <p14:tracePt t="7109" x="8047038" y="1087438"/>
          <p14:tracePt t="7126" x="8047038" y="1106488"/>
          <p14:tracePt t="7142" x="8056563" y="1135063"/>
          <p14:tracePt t="7145" x="8056563" y="1154113"/>
          <p14:tracePt t="7161" x="8075613" y="1220788"/>
          <p14:tracePt t="7176" x="8094663" y="1276350"/>
          <p14:tracePt t="7192" x="8094663" y="1352550"/>
          <p14:tracePt t="7196" x="8094663" y="1381125"/>
          <p14:tracePt t="7211" x="8094663" y="1438275"/>
          <p14:tracePt t="7227" x="8085138" y="1476375"/>
          <p14:tracePt t="7244" x="8085138" y="1493838"/>
          <p14:tracePt t="7260" x="8066088" y="1522413"/>
          <p14:tracePt t="7263" x="8056563" y="1531938"/>
          <p14:tracePt t="7278" x="8027988" y="1550988"/>
          <p14:tracePt t="7293" x="7924800" y="1570038"/>
          <p14:tracePt t="7310" x="7734300" y="1579563"/>
          <p14:tracePt t="7328" x="7535863" y="1598613"/>
          <p14:tracePt t="7343" x="7346950" y="1598613"/>
          <p14:tracePt t="7358" x="7119938" y="1598613"/>
          <p14:tracePt t="7387" x="6902450" y="1608138"/>
          <p14:tracePt t="7390" x="6873875" y="1608138"/>
          <p14:tracePt t="7395" x="6846888" y="1608138"/>
          <p14:tracePt t="7411" x="6742113" y="1636713"/>
          <p14:tracePt t="7426" x="6638925" y="1636713"/>
          <p14:tracePt t="7442" x="6543675" y="1636713"/>
          <p14:tracePt t="7462" x="6505575" y="1636713"/>
          <p14:tracePt t="7477" x="6477000" y="1636713"/>
          <p14:tracePt t="7493" x="6457950" y="1636713"/>
          <p14:tracePt t="7498" x="6448425" y="1636713"/>
          <p14:tracePt t="7519" x="6438900" y="1636713"/>
          <p14:tracePt t="7609" x="6448425" y="1636713"/>
          <p14:tracePt t="7615" x="6467475" y="1636713"/>
          <p14:tracePt t="7627" x="6505575" y="1636713"/>
          <p14:tracePt t="7631" x="6515100" y="1636713"/>
          <p14:tracePt t="7636" x="6553200" y="1636713"/>
          <p14:tracePt t="7644" x="6572250" y="1636713"/>
          <p14:tracePt t="7660" x="6619875" y="1636713"/>
          <p14:tracePt t="7676" x="6638925" y="1636713"/>
          <p14:tracePt t="7680" x="6646863" y="1636713"/>
          <p14:tracePt t="7693" x="6656388" y="1636713"/>
          <p14:tracePt t="7697" x="6665913" y="1636713"/>
          <p14:tracePt t="7712" x="6694488" y="1636713"/>
          <p14:tracePt t="7726" x="6704013" y="1636713"/>
          <p14:tracePt t="7742" x="6751638" y="1636713"/>
          <p14:tracePt t="7746" x="6799263" y="1636713"/>
          <p14:tracePt t="7762" x="6902450" y="1646238"/>
          <p14:tracePt t="7768" x="6921500" y="1646238"/>
          <p14:tracePt t="7776" x="6940550" y="1646238"/>
          <p14:tracePt t="8232" x="6997700" y="1655763"/>
          <p14:tracePt t="8240" x="7054850" y="1655763"/>
          <p14:tracePt t="8248" x="7138988" y="1655763"/>
          <p14:tracePt t="8262" x="7346950" y="1655763"/>
          <p14:tracePt t="8268" x="7423150" y="1655763"/>
          <p14:tracePt t="8280" x="7516813" y="1655763"/>
          <p14:tracePt t="8294" x="7640638" y="1674813"/>
          <p14:tracePt t="8309" x="7707313" y="1674813"/>
          <p14:tracePt t="8312" x="7726363" y="1674813"/>
          <p14:tracePt t="8327" x="7791450" y="1674813"/>
          <p14:tracePt t="8342" x="7877175" y="1674813"/>
          <p14:tracePt t="8360" x="8008938" y="1674813"/>
          <p14:tracePt t="8363" x="8104188" y="1674813"/>
          <p14:tracePt t="8378" x="8235950" y="1674813"/>
          <p14:tracePt t="8395" x="8312150" y="1674813"/>
          <p14:tracePt t="8409" x="8359775" y="1665288"/>
          <p14:tracePt t="8430" x="8424863" y="1655763"/>
          <p14:tracePt t="8442" x="8434388" y="1655763"/>
          <p14:tracePt t="8446" x="8443913" y="1655763"/>
          <p14:tracePt t="8454" x="8453438" y="1655763"/>
          <p14:tracePt t="8463" x="8462963" y="1655763"/>
          <p14:tracePt t="8476" x="8491538" y="1655763"/>
          <p14:tracePt t="8493" x="8501063" y="1655763"/>
          <p14:tracePt t="8497" x="8510588" y="1655763"/>
          <p14:tracePt t="8509" x="8520113" y="1655763"/>
          <p14:tracePt t="8526" x="8529638" y="1655763"/>
          <p14:tracePt t="8542" x="8539163" y="1655763"/>
          <p14:tracePt t="8562" x="8567738" y="1655763"/>
          <p14:tracePt t="8579" x="8596313" y="1655763"/>
          <p14:tracePt t="8592" x="8642350" y="1655763"/>
          <p14:tracePt t="8609" x="8689975" y="1655763"/>
          <p14:tracePt t="8613" x="8709025" y="1655763"/>
          <p14:tracePt t="8627" x="8737600" y="1655763"/>
          <p14:tracePt t="8643" x="8756650" y="1655763"/>
          <p14:tracePt t="9586" x="8766175" y="1655763"/>
          <p14:tracePt t="9603" x="8785225" y="1655763"/>
          <p14:tracePt t="9616" x="8804275" y="1655763"/>
          <p14:tracePt t="9627" x="8813800" y="1655763"/>
          <p14:tracePt t="9644" x="8821738" y="1674813"/>
          <p14:tracePt t="9648" x="8840788" y="1684338"/>
          <p14:tracePt t="9659" x="8850313" y="1693863"/>
          <p14:tracePt t="9679" x="8869363" y="1720850"/>
          <p14:tracePt t="9685" x="8878888" y="1730375"/>
          <p14:tracePt t="9693" x="8888413" y="1749425"/>
          <p14:tracePt t="9710" x="8907463" y="1825625"/>
          <p14:tracePt t="9727" x="8926513" y="1930400"/>
          <p14:tracePt t="9746" x="8926513" y="2052638"/>
          <p14:tracePt t="9751" x="8926513" y="2090738"/>
          <p14:tracePt t="9763" x="8926513" y="2109788"/>
          <p14:tracePt t="9778" x="8926513" y="2174875"/>
          <p14:tracePt t="9780" x="8926513" y="2203450"/>
          <p14:tracePt t="9795" x="8926513" y="2298700"/>
          <p14:tracePt t="9812" x="8897938" y="2439988"/>
          <p14:tracePt t="9826" x="8878888" y="2582863"/>
          <p14:tracePt t="9843" x="8850313" y="2667000"/>
          <p14:tracePt t="9847" x="8840788" y="2705100"/>
          <p14:tracePt t="9861" x="8813800" y="2743200"/>
          <p14:tracePt t="9876" x="8775700" y="2790825"/>
          <p14:tracePt t="9893" x="8728075" y="2838450"/>
          <p14:tracePt t="9910" x="8680450" y="2884488"/>
          <p14:tracePt t="9927" x="8567738" y="2951163"/>
          <p14:tracePt t="9944" x="8491538" y="3008313"/>
          <p14:tracePt t="9960" x="8359775" y="3055938"/>
          <p14:tracePt t="9966" x="8245475" y="3121025"/>
          <p14:tracePt t="9981" x="8056563" y="3178175"/>
          <p14:tracePt t="9988" x="7999413" y="3187700"/>
          <p14:tracePt t="9994" x="7915275" y="3197225"/>
          <p14:tracePt t="10000" x="7877175" y="3216275"/>
          <p14:tracePt t="10014" x="7829550" y="3225800"/>
          <p14:tracePt t="10020" x="7800975" y="3225800"/>
          <p14:tracePt t="10022" x="7753350" y="3225800"/>
          <p14:tracePt t="10029" x="7707313" y="3225800"/>
          <p14:tracePt t="10045" x="7593013" y="3244850"/>
          <p14:tracePt t="10059" x="7499350" y="3244850"/>
          <p14:tracePt t="10077" x="7442200" y="3244850"/>
          <p14:tracePt t="10093" x="7356475" y="3225800"/>
          <p14:tracePt t="10111" x="7215188" y="3092450"/>
          <p14:tracePt t="10126" x="7081838" y="2998788"/>
          <p14:tracePt t="10142" x="6959600" y="2922588"/>
          <p14:tracePt t="10158" x="6856413" y="2874963"/>
          <p14:tracePt t="10163" x="6818313" y="2857500"/>
          <p14:tracePt t="10179" x="6732588" y="2828925"/>
          <p14:tracePt t="10196" x="6656388" y="2819400"/>
          <p14:tracePt t="10210" x="6600825" y="2819400"/>
          <p14:tracePt t="10214" x="6581775" y="2819400"/>
          <p14:tracePt t="10226" x="6562725" y="2819400"/>
          <p14:tracePt t="10865" x="6553200" y="2819400"/>
          <p14:tracePt t="10880" x="6534150" y="2819400"/>
          <p14:tracePt t="10888" x="6515100" y="2819400"/>
          <p14:tracePt t="10899" x="6486525" y="2819400"/>
          <p14:tracePt t="10908" x="6448425" y="2828925"/>
          <p14:tracePt t="10912" x="6429375" y="2828925"/>
          <p14:tracePt t="10929" x="6411913" y="2828925"/>
          <p14:tracePt t="10933" x="6402388" y="2828925"/>
          <p14:tracePt t="10941" x="6392863" y="2828925"/>
          <p14:tracePt t="10950" x="6373813" y="2828925"/>
          <p14:tracePt t="10960" x="6364288" y="2828925"/>
          <p14:tracePt t="10977" x="6326188" y="2828925"/>
          <p14:tracePt t="10993" x="6278563" y="2828925"/>
          <p14:tracePt t="11011" x="6230938" y="2828925"/>
          <p14:tracePt t="11026" x="6156325" y="2828925"/>
          <p14:tracePt t="11031" x="6127750" y="2828925"/>
          <p14:tracePt t="11045" x="6032500" y="2828925"/>
          <p14:tracePt t="11061" x="5967413" y="2828925"/>
          <p14:tracePt t="11064" x="5929313" y="2828925"/>
          <p14:tracePt t="11077" x="5919788" y="2828925"/>
          <p14:tracePt t="11096" x="5853113" y="2828925"/>
          <p14:tracePt t="11110" x="5795963" y="2828925"/>
          <p14:tracePt t="11128" x="5730875" y="2828925"/>
          <p14:tracePt t="11130" x="5702300" y="2828925"/>
          <p14:tracePt t="11143" x="5654675" y="2828925"/>
          <p14:tracePt t="11147" x="5626100" y="2828925"/>
          <p14:tracePt t="11161" x="5551488" y="2828925"/>
          <p14:tracePt t="11179" x="5494338" y="2828925"/>
          <p14:tracePt t="11193" x="5418138" y="2828925"/>
          <p14:tracePt t="11197" x="5399088" y="2828925"/>
          <p14:tracePt t="11209" x="5360988" y="2828925"/>
          <p14:tracePt t="11212" x="5324475" y="2828925"/>
          <p14:tracePt t="11227" x="5267325" y="2828925"/>
          <p14:tracePt t="11244" x="5116513" y="2828925"/>
          <p14:tracePt t="11260" x="4964113" y="2828925"/>
          <p14:tracePt t="11278" x="4813300" y="2828925"/>
          <p14:tracePt t="11295" x="4746625" y="2828925"/>
          <p14:tracePt t="11309" x="4708525" y="2828925"/>
          <p14:tracePt t="11326" x="4662488" y="2828925"/>
          <p14:tracePt t="11329" x="4643438" y="2828925"/>
          <p14:tracePt t="11342" x="4614863" y="2828925"/>
          <p14:tracePt t="11346" x="4576763" y="2828925"/>
          <p14:tracePt t="11361" x="4491038" y="2828925"/>
          <p14:tracePt t="11378" x="4368800" y="2828925"/>
          <p14:tracePt t="11396" x="4189413" y="2828925"/>
          <p14:tracePt t="11411" x="4103688" y="2828925"/>
          <p14:tracePt t="11427" x="3971925" y="2828925"/>
          <p14:tracePt t="11432" x="3886200" y="2819400"/>
          <p14:tracePt t="11443" x="3792538" y="2819400"/>
          <p14:tracePt t="11460" x="3649663" y="2800350"/>
          <p14:tracePt t="11463" x="3611563" y="2800350"/>
          <p14:tracePt t="11478" x="3536950" y="2790825"/>
          <p14:tracePt t="11493" x="3422650" y="2781300"/>
          <p14:tracePt t="11509" x="3281363" y="2752725"/>
          <p14:tracePt t="11513" x="3167063" y="2743200"/>
          <p14:tracePt t="11527" x="3006725" y="2724150"/>
          <p14:tracePt t="11544" x="2884488" y="2695575"/>
          <p14:tracePt t="11561" x="2741613" y="2667000"/>
          <p14:tracePt t="11577" x="2543175" y="2638425"/>
          <p14:tracePt t="11595" x="2325688" y="2601913"/>
          <p14:tracePt t="11600" x="2260600" y="2592388"/>
          <p14:tracePt t="11609" x="2212975" y="2563813"/>
          <p14:tracePt t="11625" x="2024063" y="2563813"/>
          <p14:tracePt t="11631" x="1985963" y="2563813"/>
          <p14:tracePt t="11645" x="1966913" y="2563813"/>
          <p14:tracePt t="12454" x="1947863" y="2563813"/>
          <p14:tracePt t="12460" x="1928813" y="2563813"/>
          <p14:tracePt t="12477" x="1890713" y="2563813"/>
          <p14:tracePt t="12482" x="1871663" y="2573338"/>
          <p14:tracePt t="12494" x="1862138" y="2573338"/>
          <p14:tracePt t="12511" x="1806575" y="2592388"/>
          <p14:tracePt t="12529" x="1720850" y="2611438"/>
          <p14:tracePt t="12544" x="1550988" y="2628900"/>
          <p14:tracePt t="12566" x="1323975" y="2676525"/>
          <p14:tracePt t="12576" x="1276350" y="2676525"/>
          <p14:tracePt t="12584" x="1238250" y="2676525"/>
          <p14:tracePt t="12595" x="1173163" y="2686050"/>
          <p14:tracePt t="12612" x="1106488" y="2686050"/>
          <p14:tracePt t="12619" x="1058863" y="2686050"/>
          <p14:tracePt t="12629" x="992188" y="2686050"/>
          <p14:tracePt t="12647" x="917575" y="2686050"/>
          <p14:tracePt t="12650" x="889000" y="2686050"/>
          <p14:tracePt t="12659" x="860425" y="2686050"/>
          <p14:tracePt t="12675" x="784225" y="2686050"/>
          <p14:tracePt t="12681" x="765175" y="2686050"/>
          <p14:tracePt t="12695" x="719138" y="2686050"/>
          <p14:tracePt t="12713" x="700088" y="2686050"/>
          <p14:tracePt t="12728" x="681038" y="2686050"/>
          <p14:tracePt t="12743" x="671513" y="2686050"/>
          <p14:tracePt t="12761" x="633413" y="2686050"/>
          <p14:tracePt t="12776" x="604838" y="2686050"/>
          <p14:tracePt t="12792" x="557213" y="2686050"/>
          <p14:tracePt t="12809" x="530225" y="2686050"/>
          <p14:tracePt t="12812" x="511175" y="2686050"/>
          <p14:tracePt t="12827" x="454025" y="2686050"/>
          <p14:tracePt t="12843" x="396875" y="2686050"/>
          <p14:tracePt t="12860" x="349250" y="2686050"/>
          <p14:tracePt t="12876" x="312738" y="2686050"/>
          <p14:tracePt t="12881" x="293688" y="2686050"/>
          <p14:tracePt t="12894" x="246063" y="2686050"/>
          <p14:tracePt t="12899" x="227013" y="2686050"/>
          <p14:tracePt t="12908" x="217488" y="2686050"/>
          <p14:tracePt t="12926" x="188913" y="2686050"/>
          <p14:tracePt t="12931" x="169863" y="2686050"/>
          <p14:tracePt t="12946" x="131763" y="2686050"/>
          <p14:tracePt t="12963" x="95250" y="2686050"/>
          <p14:tracePt t="12977" x="47625" y="2676525"/>
          <p14:tracePt t="12995" x="9525" y="2676525"/>
          <p14:tracePt t="12997" x="0" y="2657475"/>
          <p14:tracePt t="16091" x="28575" y="492125"/>
          <p14:tracePt t="16098" x="47625" y="463550"/>
          <p14:tracePt t="16102" x="66675" y="444500"/>
          <p14:tracePt t="16109" x="76200" y="425450"/>
          <p14:tracePt t="16126" x="76200" y="415925"/>
          <p14:tracePt t="16399" x="76200" y="425450"/>
          <p14:tracePt t="16416" x="57150" y="425450"/>
          <p14:tracePt t="16425" x="38100" y="425450"/>
          <p14:tracePt t="16433" x="28575" y="425450"/>
          <p14:tracePt t="16440" x="9525" y="425450"/>
          <p14:tracePt t="16449" x="0" y="425450"/>
          <p14:tracePt t="24229" x="76200" y="47625"/>
          <p14:tracePt t="24241" x="85725" y="85725"/>
          <p14:tracePt t="24245" x="95250" y="104775"/>
          <p14:tracePt t="24249" x="95250" y="122238"/>
          <p14:tracePt t="24258" x="95250" y="131763"/>
          <p14:tracePt t="24275" x="95250" y="150813"/>
          <p14:tracePt t="24291" x="95250" y="169863"/>
          <p14:tracePt t="24296" x="95250" y="179388"/>
          <p14:tracePt t="24309" x="95250" y="198438"/>
          <p14:tracePt t="24441" x="95250" y="188913"/>
          <p14:tracePt t="24466" x="95250" y="179388"/>
          <p14:tracePt t="24539" x="85725" y="169863"/>
          <p14:tracePt t="24551" x="76200" y="160338"/>
          <p14:tracePt t="24565" x="76200" y="150813"/>
          <p14:tracePt t="24575" x="76200" y="141288"/>
          <p14:tracePt t="24593" x="76200" y="131763"/>
          <p14:tracePt t="24597" x="66675" y="131763"/>
          <p14:tracePt t="24608" x="66675" y="122238"/>
          <p14:tracePt t="24653" x="47625" y="114300"/>
          <p14:tracePt t="24683" x="38100" y="104775"/>
          <p14:tracePt t="24691" x="28575" y="95250"/>
          <p14:tracePt t="24707" x="19050" y="76200"/>
          <p14:tracePt t="24715" x="19050" y="66675"/>
          <p14:tracePt t="24725" x="9525" y="66675"/>
          <p14:tracePt t="24729" x="9525" y="57150"/>
          <p14:tracePt t="24742" x="9525" y="47625"/>
          <p14:tracePt t="24758" x="0" y="47625"/>
          <p14:tracePt t="24776" x="0" y="38100"/>
          <p14:tracePt t="32538" x="28575" y="303213"/>
          <p14:tracePt t="32542" x="66675" y="406400"/>
          <p14:tracePt t="32552" x="85725" y="520700"/>
          <p14:tracePt t="32559" x="95250" y="614363"/>
          <p14:tracePt t="32564" x="95250" y="681038"/>
          <p14:tracePt t="32577" x="112713" y="869950"/>
          <p14:tracePt t="32593" x="122238" y="1030288"/>
          <p14:tracePt t="32609" x="122238" y="1144588"/>
          <p14:tracePt t="32624" x="122238" y="1295400"/>
          <p14:tracePt t="32628" x="122238" y="1409700"/>
          <p14:tracePt t="32642" x="122238" y="1636713"/>
          <p14:tracePt t="32659" x="122238" y="1825625"/>
          <p14:tracePt t="32678" x="104775" y="2081213"/>
          <p14:tracePt t="32682" x="85725" y="2232025"/>
          <p14:tracePt t="32693" x="57150" y="2365375"/>
          <p14:tracePt t="32698" x="38100" y="2411413"/>
          <p14:tracePt t="32700" x="19050" y="2506663"/>
          <p14:tracePt t="32709" x="9525" y="2611438"/>
          <p14:tracePt t="32914" x="312738" y="5372100"/>
          <p14:tracePt t="32926" x="473075" y="5467350"/>
          <p14:tracePt t="32931" x="604838" y="5514975"/>
          <p14:tracePt t="32944" x="908050" y="5656263"/>
          <p14:tracePt t="32960" x="1125538" y="5770563"/>
          <p14:tracePt t="32965" x="1192213" y="5818188"/>
          <p14:tracePt t="32977" x="1238250" y="5835650"/>
          <p14:tracePt t="32982" x="1304925" y="5845175"/>
          <p14:tracePt t="32992" x="1343025" y="5845175"/>
          <p14:tracePt t="32997" x="1390650" y="5845175"/>
          <p14:tracePt t="33010" x="1570038" y="5835650"/>
          <p14:tracePt t="33027" x="1749425" y="5789613"/>
          <p14:tracePt t="33044" x="1844675" y="5780088"/>
          <p14:tracePt t="33060" x="1890713" y="5780088"/>
          <p14:tracePt t="33063" x="1919288" y="5780088"/>
          <p14:tracePt t="33078" x="1947863" y="5799138"/>
          <p14:tracePt t="33092" x="1966913" y="5818188"/>
          <p14:tracePt t="33109" x="1985963" y="5827713"/>
          <p14:tracePt t="33113" x="1985963" y="5835650"/>
          <p14:tracePt t="33126" x="1985963" y="5845175"/>
          <p14:tracePt t="33128" x="1985963" y="5864225"/>
          <p14:tracePt t="34480" x="1947863" y="5845175"/>
          <p14:tracePt t="34487" x="1881188" y="5827713"/>
          <p14:tracePt t="34496" x="1806575" y="5799138"/>
          <p14:tracePt t="34512" x="1560513" y="5694363"/>
          <p14:tracePt t="34525" x="1371600" y="5581650"/>
          <p14:tracePt t="34542" x="1238250" y="5467350"/>
          <p14:tracePt t="34545" x="1200150" y="5419725"/>
          <p14:tracePt t="34560" x="1135063" y="5354638"/>
          <p14:tracePt t="34576" x="1087438" y="5287963"/>
          <p14:tracePt t="34592" x="1068388" y="5211763"/>
          <p14:tracePt t="34597" x="1058863" y="5164138"/>
          <p14:tracePt t="34612" x="1020763" y="4984750"/>
          <p14:tracePt t="34617" x="1001713" y="4891088"/>
          <p14:tracePt t="34626" x="1001713" y="4795838"/>
          <p14:tracePt t="34646" x="1001713" y="4710113"/>
          <p14:tracePt t="34649" x="1001713" y="4664075"/>
          <p14:tracePt t="34658" x="1001713" y="4635500"/>
          <p14:tracePt t="34663" x="1001713" y="4578350"/>
          <p14:tracePt t="34677" x="1001713" y="4456113"/>
          <p14:tracePt t="34693" x="1001713" y="4275138"/>
          <p14:tracePt t="34710" x="1001713" y="4143375"/>
          <p14:tracePt t="34714" x="1001713" y="4105275"/>
          <p14:tracePt t="34726" x="1001713" y="4067175"/>
          <p14:tracePt t="34744" x="1001713" y="4010025"/>
          <p14:tracePt t="34759" x="1001713" y="3963988"/>
          <p14:tracePt t="34775" x="1001713" y="3906838"/>
          <p14:tracePt t="34792" x="1001713" y="3840163"/>
          <p14:tracePt t="34796" x="1001713" y="3811588"/>
          <p14:tracePt t="34810" x="1001713" y="3736975"/>
          <p14:tracePt t="34826" x="1001713" y="3679825"/>
          <p14:tracePt t="34843" x="1001713" y="3603625"/>
          <p14:tracePt t="34847" x="1001713" y="3584575"/>
          <p14:tracePt t="34852" x="1001713" y="3556000"/>
          <p14:tracePt t="34861" x="1001713" y="3538538"/>
          <p14:tracePt t="34877" x="1011238" y="3519488"/>
          <p14:tracePt t="34893" x="1030288" y="3509963"/>
          <p14:tracePt t="34910" x="1030288" y="3490913"/>
          <p14:tracePt t="34915" x="1039813" y="3471863"/>
          <p14:tracePt t="34918" x="1039813" y="3462338"/>
          <p14:tracePt t="34929" x="1049338" y="3452813"/>
          <p14:tracePt t="34945" x="1077913" y="3443288"/>
          <p14:tracePt t="34959" x="1163638" y="3414713"/>
          <p14:tracePt t="34963" x="1228725" y="3405188"/>
          <p14:tracePt t="34988" x="1503363" y="3357563"/>
          <p14:tracePt t="34992" x="1560513" y="3357563"/>
          <p14:tracePt t="35004" x="1598613" y="3357563"/>
          <p14:tracePt t="35011" x="1654175" y="3357563"/>
          <p14:tracePt t="35026" x="1862138" y="3357563"/>
          <p14:tracePt t="35029" x="1957388" y="3357563"/>
          <p14:tracePt t="35045" x="2136775" y="3357563"/>
          <p14:tracePt t="35059" x="2232025" y="3357563"/>
          <p14:tracePt t="35075" x="2306638" y="3357563"/>
          <p14:tracePt t="35092" x="2439988" y="3357563"/>
          <p14:tracePt t="35095" x="2533650" y="3357563"/>
          <p14:tracePt t="35110" x="2705100" y="3357563"/>
          <p14:tracePt t="35126" x="2846388" y="3395663"/>
          <p14:tracePt t="35142" x="2959100" y="3405188"/>
          <p14:tracePt t="35159" x="3157538" y="3414713"/>
          <p14:tracePt t="35163" x="3271838" y="3433763"/>
          <p14:tracePt t="35176" x="3498850" y="3443288"/>
          <p14:tracePt t="35195" x="3621088" y="3471863"/>
          <p14:tracePt t="35210" x="3763963" y="3481388"/>
          <p14:tracePt t="35227" x="4037013" y="3529013"/>
          <p14:tracePt t="35250" x="4198938" y="3529013"/>
          <p14:tracePt t="35261" x="4244975" y="3529013"/>
          <p14:tracePt t="35264" x="4283075" y="3538538"/>
          <p14:tracePt t="35274" x="4330700" y="3538538"/>
          <p14:tracePt t="35280" x="4387850" y="3538538"/>
          <p14:tracePt t="35295" x="4538663" y="3556000"/>
          <p14:tracePt t="35309" x="4718050" y="3575050"/>
          <p14:tracePt t="35326" x="4822825" y="3594100"/>
          <p14:tracePt t="35330" x="4851400" y="3603625"/>
          <p14:tracePt t="35342" x="4889500" y="3632200"/>
          <p14:tracePt t="35345" x="4906963" y="3641725"/>
          <p14:tracePt t="35360" x="4945063" y="3641725"/>
          <p14:tracePt t="35377" x="5002213" y="3641725"/>
          <p14:tracePt t="35392" x="5078413" y="3641725"/>
          <p14:tracePt t="35395" x="5116513" y="3641725"/>
          <p14:tracePt t="35409" x="5162550" y="3641725"/>
          <p14:tracePt t="35412" x="5229225" y="3613150"/>
          <p14:tracePt t="35427" x="5314950" y="3603625"/>
          <p14:tracePt t="35442" x="5351463" y="3584575"/>
          <p14:tracePt t="35459" x="5380038" y="3575050"/>
          <p14:tracePt t="35463" x="5399088" y="3565525"/>
          <p14:tracePt t="35480" x="5408613" y="3565525"/>
          <p14:tracePt t="35558" x="5408613" y="3556000"/>
          <p14:tracePt t="35566" x="5389563" y="3556000"/>
          <p14:tracePt t="35576" x="5380038" y="3556000"/>
          <p14:tracePt t="35592" x="5360988" y="3556000"/>
          <p14:tracePt t="35596" x="5351463" y="3556000"/>
          <p14:tracePt t="35610" x="5341938" y="3556000"/>
          <p14:tracePt t="35631" x="5334000" y="3556000"/>
          <p14:tracePt t="35642" x="5324475" y="3556000"/>
          <p14:tracePt t="35659" x="5305425" y="3556000"/>
          <p14:tracePt t="35707" x="5286375" y="3556000"/>
          <p14:tracePt t="35720" x="5276850" y="3556000"/>
          <p14:tracePt t="35728" x="5267325" y="3556000"/>
          <p14:tracePt t="35734" x="5257800" y="3556000"/>
          <p14:tracePt t="35746" x="5248275" y="3556000"/>
          <p14:tracePt t="35759" x="5219700" y="3556000"/>
          <p14:tracePt t="35775" x="5210175" y="3556000"/>
          <p14:tracePt t="35778" x="5200650" y="3556000"/>
          <p14:tracePt t="35793" x="5181600" y="3556000"/>
          <p14:tracePt t="35811" x="5172075" y="3556000"/>
          <p14:tracePt t="35815" x="5162550" y="3556000"/>
          <p14:tracePt t="35824" x="5143500" y="3556000"/>
          <p14:tracePt t="35843" x="5133975" y="3556000"/>
          <p14:tracePt t="40283" x="5143500" y="3556000"/>
          <p14:tracePt t="40297" x="5162550" y="3556000"/>
          <p14:tracePt t="40306" x="5181600" y="3565525"/>
          <p14:tracePt t="40316" x="5210175" y="3565525"/>
          <p14:tracePt t="40326" x="5248275" y="3575050"/>
          <p14:tracePt t="40334" x="5267325" y="3575050"/>
          <p14:tracePt t="40341" x="5286375" y="3584575"/>
          <p14:tracePt t="40345" x="5324475" y="3594100"/>
          <p14:tracePt t="40360" x="5370513" y="3603625"/>
          <p14:tracePt t="40376" x="5418138" y="3613150"/>
          <p14:tracePt t="40393" x="5446713" y="3632200"/>
          <p14:tracePt t="40398" x="5456238" y="3632200"/>
          <p14:tracePt t="40409" x="5465763" y="3651250"/>
          <p14:tracePt t="40414" x="5475288" y="3651250"/>
          <p14:tracePt t="40426" x="5494338" y="3670300"/>
          <p14:tracePt t="40444" x="5513388" y="3689350"/>
          <p14:tracePt t="40462" x="5541963" y="3717925"/>
          <p14:tracePt t="40478" x="5541963" y="3736975"/>
          <p14:tracePt t="40494" x="5551488" y="3773488"/>
          <p14:tracePt t="40509" x="5559425" y="3802063"/>
          <p14:tracePt t="40526" x="5559425" y="3849688"/>
          <p14:tracePt t="40544" x="5578475" y="3868738"/>
          <p14:tracePt t="40559" x="5578475" y="3887788"/>
          <p14:tracePt t="40576" x="5578475" y="3916363"/>
          <p14:tracePt t="40591" x="5578475" y="3935413"/>
          <p14:tracePt t="40662" x="5578475" y="3944938"/>
          <p14:tracePt t="40677" x="5559425" y="3973513"/>
          <p14:tracePt t="40683" x="5551488" y="3983038"/>
          <p14:tracePt t="40692" x="5541963" y="4000500"/>
          <p14:tracePt t="40710" x="5532438" y="4010025"/>
          <p14:tracePt t="40713" x="5532438" y="4019550"/>
          <p14:tracePt t="40729" x="5522913" y="4019550"/>
          <p14:tracePt t="40745" x="5522913" y="4029075"/>
          <p14:tracePt t="40816" x="5513388" y="4029075"/>
          <p14:tracePt t="40854" x="5494338" y="4029075"/>
          <p14:tracePt t="40858" x="5484813" y="4029075"/>
          <p14:tracePt t="40876" x="5465763" y="4029075"/>
          <p14:tracePt t="40892" x="5446713" y="4029075"/>
          <p14:tracePt t="40909" x="5437188" y="4029075"/>
          <p14:tracePt t="40911" x="5427663" y="4029075"/>
          <p14:tracePt t="40924" x="5408613" y="4029075"/>
          <p14:tracePt t="40943" x="5399088" y="4029075"/>
          <p14:tracePt t="43630" x="5286375" y="4019550"/>
          <p14:tracePt t="43645" x="5049838" y="3954463"/>
          <p14:tracePt t="43654" x="4899025" y="3944938"/>
          <p14:tracePt t="43662" x="4681538" y="3887788"/>
          <p14:tracePt t="43669" x="4435475" y="3878263"/>
          <p14:tracePt t="43676" x="4283075" y="3859213"/>
          <p14:tracePt t="43678" x="4151313" y="3840163"/>
          <p14:tracePt t="43694" x="3773488" y="3811588"/>
          <p14:tracePt t="43710" x="3460750" y="3783013"/>
          <p14:tracePt t="43726" x="3290888" y="3765550"/>
          <p14:tracePt t="43730" x="3157538" y="3756025"/>
          <p14:tracePt t="43741" x="3006725" y="3727450"/>
          <p14:tracePt t="43746" x="2884488" y="3708400"/>
          <p14:tracePt t="43762" x="2714625" y="3708400"/>
          <p14:tracePt t="43766" x="2657475" y="3708400"/>
          <p14:tracePt t="43776" x="2609850" y="3698875"/>
          <p14:tracePt t="43792" x="2497138" y="3698875"/>
          <p14:tracePt t="43810" x="2344738" y="3698875"/>
          <p14:tracePt t="43813" x="2270125" y="3698875"/>
          <p14:tracePt t="43827" x="2127250" y="3698875"/>
          <p14:tracePt t="43845" x="2033588" y="3736975"/>
          <p14:tracePt t="43859" x="1976438" y="3746500"/>
          <p14:tracePt t="43862" x="1928813" y="3756025"/>
          <p14:tracePt t="43874" x="1890713" y="3765550"/>
          <p14:tracePt t="43878" x="1825625" y="3783013"/>
          <p14:tracePt t="43894" x="1720850" y="3802063"/>
          <p14:tracePt t="43909" x="1617663" y="3821113"/>
          <p14:tracePt t="43926" x="1541463" y="3859213"/>
          <p14:tracePt t="43943" x="1493838" y="3887788"/>
          <p14:tracePt t="43960" x="1465263" y="3906838"/>
          <p14:tracePt t="43976" x="1446213" y="3925888"/>
          <p14:tracePt t="43994" x="1436688" y="3963988"/>
          <p14:tracePt t="43999" x="1436688" y="3992563"/>
          <p14:tracePt t="44002" x="1436688" y="4038600"/>
          <p14:tracePt t="44009" x="1446213" y="4067175"/>
          <p14:tracePt t="44028" x="1465263" y="4143375"/>
          <p14:tracePt t="44044" x="1474788" y="4181475"/>
          <p14:tracePt t="44061" x="1522413" y="4237038"/>
          <p14:tracePt t="44076" x="1617663" y="4265613"/>
          <p14:tracePt t="44092" x="1730375" y="4275138"/>
          <p14:tracePt t="44109" x="1816100" y="4275138"/>
          <p14:tracePt t="44113" x="1871663" y="4275138"/>
          <p14:tracePt t="44127" x="1976438" y="4275138"/>
          <p14:tracePt t="44143" x="2098675" y="4246563"/>
          <p14:tracePt t="44158" x="2232025" y="4181475"/>
          <p14:tracePt t="44176" x="2344738" y="4105275"/>
          <p14:tracePt t="44194" x="2487613" y="3954463"/>
          <p14:tracePt t="44210" x="2562225" y="3887788"/>
          <p14:tracePt t="44225" x="2676525" y="3821113"/>
          <p14:tracePt t="44242" x="2770188" y="3773488"/>
          <p14:tracePt t="44246" x="2808288" y="3765550"/>
          <p14:tracePt t="44261" x="2874963" y="3736975"/>
          <p14:tracePt t="44274" x="2913063" y="3717925"/>
          <p14:tracePt t="44292" x="2940050" y="3698875"/>
          <p14:tracePt t="44325" x="2949575" y="3689350"/>
          <p14:tracePt t="44345" x="2949575" y="3679825"/>
          <p14:tracePt t="44347" x="2949575" y="3670300"/>
          <p14:tracePt t="44354" x="2949575" y="3660775"/>
          <p14:tracePt t="44362" x="2940050" y="3641725"/>
          <p14:tracePt t="44377" x="2779713" y="3594100"/>
          <p14:tracePt t="44393" x="2638425" y="3565525"/>
          <p14:tracePt t="44409" x="2382838" y="3538538"/>
          <p14:tracePt t="44412" x="2232025" y="3538538"/>
          <p14:tracePt t="44425" x="2079625" y="3546475"/>
          <p14:tracePt t="44428" x="1985963" y="3556000"/>
          <p14:tracePt t="44446" x="1881188" y="3584575"/>
          <p14:tracePt t="44459" x="1816100" y="3603625"/>
          <p14:tracePt t="44477" x="1806575" y="3613150"/>
          <p14:tracePt t="44482" x="1797050" y="3632200"/>
          <p14:tracePt t="44487" x="1787525" y="3641725"/>
          <p14:tracePt t="44494" x="1778000" y="3651250"/>
          <p14:tracePt t="44511" x="1758950" y="3679825"/>
          <p14:tracePt t="44526" x="1730375" y="3756025"/>
          <p14:tracePt t="44543" x="1701800" y="3840163"/>
          <p14:tracePt t="44548" x="1692275" y="3906838"/>
          <p14:tracePt t="44552" x="1692275" y="3983038"/>
          <p14:tracePt t="44562" x="1692275" y="4019550"/>
          <p14:tracePt t="44577" x="1692275" y="4095750"/>
          <p14:tracePt t="44582" x="1692275" y="4114800"/>
          <p14:tracePt t="44591" x="1692275" y="4133850"/>
          <p14:tracePt t="44618" x="1711325" y="4200525"/>
          <p14:tracePt t="44622" x="1730375" y="4219575"/>
          <p14:tracePt t="44626" x="1739900" y="4237038"/>
          <p14:tracePt t="44638" x="1768475" y="4275138"/>
          <p14:tracePt t="44645" x="1787525" y="4294188"/>
          <p14:tracePt t="44659" x="1835150" y="4332288"/>
          <p14:tracePt t="44662" x="1881188" y="4360863"/>
          <p14:tracePt t="44678" x="2062163" y="4427538"/>
          <p14:tracePt t="44693" x="2241550" y="4446588"/>
          <p14:tracePt t="44710" x="2325688" y="4456113"/>
          <p14:tracePt t="44727" x="2478088" y="4456113"/>
          <p14:tracePt t="44730" x="2552700" y="4456113"/>
          <p14:tracePt t="44744" x="2705100" y="4446588"/>
          <p14:tracePt t="44759" x="2808288" y="4437063"/>
          <p14:tracePt t="44775" x="2903538" y="4427538"/>
          <p14:tracePt t="44792" x="2959100" y="4427538"/>
          <p14:tracePt t="44798" x="2978150" y="4427538"/>
          <p14:tracePt t="44801" x="2997200" y="4427538"/>
          <p14:tracePt t="44810" x="3025775" y="4427538"/>
          <p14:tracePt t="44829" x="3092450" y="4398963"/>
          <p14:tracePt t="44842" x="3149600" y="4379913"/>
          <p14:tracePt t="44862" x="3214688" y="4379913"/>
          <p14:tracePt t="44878" x="3233738" y="4379913"/>
          <p14:tracePt t="44895" x="3262313" y="4379913"/>
          <p14:tracePt t="44997" x="3252788" y="4379913"/>
          <p14:tracePt t="45012" x="3233738" y="4379913"/>
          <p14:tracePt t="45025" x="3214688" y="4379913"/>
          <p14:tracePt t="45034" x="3205163" y="4379913"/>
          <p14:tracePt t="45042" x="3186113" y="4379913"/>
          <p14:tracePt t="45049" x="3157538" y="4379913"/>
          <p14:tracePt t="45054" x="3140075" y="4379913"/>
          <p14:tracePt t="45063" x="3121025" y="4379913"/>
          <p14:tracePt t="45078" x="3044825" y="4379913"/>
          <p14:tracePt t="45085" x="2997200" y="4389438"/>
          <p14:tracePt t="45090" x="2903538" y="4418013"/>
          <p14:tracePt t="45104" x="2722563" y="4456113"/>
          <p14:tracePt t="45114" x="2638425" y="4464050"/>
          <p14:tracePt t="45128" x="2552700" y="4492625"/>
          <p14:tracePt t="45144" x="2478088" y="4511675"/>
          <p14:tracePt t="45146" x="2449513" y="4530725"/>
          <p14:tracePt t="45159" x="2401888" y="4540250"/>
          <p14:tracePt t="45162" x="2373313" y="4540250"/>
          <p14:tracePt t="45178" x="2287588" y="4549775"/>
          <p14:tracePt t="45192" x="2184400" y="4568825"/>
          <p14:tracePt t="45208" x="2062163" y="4578350"/>
          <p14:tracePt t="45226" x="1957388" y="4597400"/>
          <p14:tracePt t="45230" x="1928813" y="4616450"/>
          <p14:tracePt t="45243" x="1825625" y="4625975"/>
          <p14:tracePt t="45260" x="1673225" y="4654550"/>
          <p14:tracePt t="45281" x="1455738" y="4664075"/>
          <p14:tracePt t="45286" x="1409700" y="4664075"/>
          <p14:tracePt t="45301" x="1381125" y="4673600"/>
          <p14:tracePt t="45305" x="1343025" y="4673600"/>
          <p14:tracePt t="45312" x="1304925" y="4673600"/>
          <p14:tracePt t="45327" x="1266825" y="4683125"/>
          <p14:tracePt t="45333" x="1238250" y="4683125"/>
          <p14:tracePt t="45348" x="1200150" y="4683125"/>
          <p14:tracePt t="45361" x="1182688" y="4683125"/>
          <p14:tracePt t="45376" x="1144588" y="4683125"/>
          <p14:tracePt t="45394" x="1125538" y="4683125"/>
          <p14:tracePt t="45408" x="1096963" y="4683125"/>
          <p14:tracePt t="45426" x="1058863" y="4683125"/>
          <p14:tracePt t="45444" x="1030288" y="4683125"/>
          <p14:tracePt t="45459" x="1001713" y="4683125"/>
          <p14:tracePt t="45464" x="974725" y="4683125"/>
          <p14:tracePt t="45476" x="974725" y="4673600"/>
          <p14:tracePt t="45479" x="955675" y="4664075"/>
          <p14:tracePt t="45493" x="936625" y="4654550"/>
          <p14:tracePt t="45510" x="917575" y="4635500"/>
          <p14:tracePt t="45526" x="898525" y="4616450"/>
          <p14:tracePt t="45530" x="889000" y="4606925"/>
          <p14:tracePt t="45537" x="879475" y="4597400"/>
          <p14:tracePt t="45544" x="869950" y="4587875"/>
          <p14:tracePt t="45560" x="860425" y="4559300"/>
          <p14:tracePt t="45575" x="860425" y="4521200"/>
          <p14:tracePt t="45592" x="860425" y="4473575"/>
          <p14:tracePt t="45610" x="869950" y="4427538"/>
          <p14:tracePt t="45624" x="889000" y="4408488"/>
          <p14:tracePt t="45642" x="917575" y="4398963"/>
          <p14:tracePt t="45647" x="927100" y="4370388"/>
          <p14:tracePt t="45663" x="927100" y="4360863"/>
          <p14:tracePt t="45680" x="946150" y="4341813"/>
          <p14:tracePt t="45684" x="955675" y="4332288"/>
          <p14:tracePt t="45693" x="965200" y="4322763"/>
          <p14:tracePt t="45708" x="1011238" y="4303713"/>
          <p14:tracePt t="45726" x="1049338" y="4265613"/>
          <p14:tracePt t="45730" x="1068388" y="4246563"/>
          <p14:tracePt t="45743" x="1125538" y="4229100"/>
          <p14:tracePt t="45760" x="1135063" y="4210050"/>
          <p14:tracePt t="45774" x="1154113" y="4181475"/>
          <p14:tracePt t="45793" x="1192213" y="4162425"/>
          <p14:tracePt t="45809" x="1200150" y="4143375"/>
          <p14:tracePt t="45870" x="1209675" y="4143375"/>
          <p14:tracePt t="45916" x="1219200" y="4133850"/>
          <p14:tracePt t="45931" x="1228725" y="4133850"/>
          <p14:tracePt t="45947" x="1247775" y="4133850"/>
          <p14:tracePt t="45950" x="1257300" y="4133850"/>
          <p14:tracePt t="45954" x="1266825" y="4133850"/>
          <p14:tracePt t="45962" x="1276350" y="4133850"/>
          <p14:tracePt t="45976" x="1295400" y="4133850"/>
          <p14:tracePt t="45994" x="1314450" y="4133850"/>
          <p14:tracePt t="46008" x="1323975" y="4133850"/>
          <p14:tracePt t="46027" x="1352550" y="4133850"/>
          <p14:tracePt t="46030" x="1362075" y="4133850"/>
          <p14:tracePt t="46043" x="1371600" y="4133850"/>
          <p14:tracePt t="46059" x="1381125" y="4133850"/>
          <p14:tracePt t="46076" x="1390650" y="4133850"/>
          <p14:tracePt t="46080" x="1400175" y="4133850"/>
          <p14:tracePt t="46093" x="1409700" y="4133850"/>
          <p14:tracePt t="46096" x="1417638" y="4133850"/>
          <p14:tracePt t="46109" x="1446213" y="4124325"/>
          <p14:tracePt t="46125" x="1455738" y="4124325"/>
          <p14:tracePt t="46142" x="1455738" y="4114800"/>
          <p14:tracePt t="46147" x="1455738" y="4095750"/>
          <p14:tracePt t="46162" x="1455738" y="4086225"/>
          <p14:tracePt t="46178" x="1455738" y="4067175"/>
          <p14:tracePt t="46194" x="1455738" y="4048125"/>
          <p14:tracePt t="46199" x="1436688" y="4038600"/>
          <p14:tracePt t="46209" x="1427163" y="4038600"/>
          <p14:tracePt t="46213" x="1409700" y="4029075"/>
          <p14:tracePt t="46227" x="1343025" y="4010025"/>
          <p14:tracePt t="46243" x="1257300" y="4010025"/>
          <p14:tracePt t="46259" x="1058863" y="4010025"/>
          <p14:tracePt t="46263" x="927100" y="4019550"/>
          <p14:tracePt t="46275" x="774700" y="4029075"/>
          <p14:tracePt t="46279" x="681038" y="4048125"/>
          <p14:tracePt t="46292" x="530225" y="4086225"/>
          <p14:tracePt t="46310" x="368300" y="4124325"/>
          <p14:tracePt t="46325" x="246063" y="4162425"/>
          <p14:tracePt t="46329" x="198438" y="4171950"/>
          <p14:tracePt t="46344" x="112713" y="4191000"/>
          <p14:tracePt t="46361" x="76200" y="4191000"/>
          <p14:tracePt t="46375" x="66675" y="4191000"/>
          <p14:tracePt t="46392" x="38100" y="4191000"/>
          <p14:tracePt t="46395" x="28575" y="4191000"/>
          <p14:tracePt t="46410" x="19050" y="4191000"/>
          <p14:tracePt t="46654" x="38100" y="4191000"/>
          <p14:tracePt t="46660" x="76200" y="4191000"/>
          <p14:tracePt t="46678" x="104775" y="4191000"/>
          <p14:tracePt t="46693" x="160338" y="4191000"/>
          <p14:tracePt t="46710" x="227013" y="4191000"/>
          <p14:tracePt t="46714" x="284163" y="4191000"/>
          <p14:tracePt t="46725" x="425450" y="4191000"/>
          <p14:tracePt t="46744" x="520700" y="4191000"/>
          <p14:tracePt t="46747" x="557213" y="4191000"/>
          <p14:tracePt t="46758" x="604838" y="4191000"/>
          <p14:tracePt t="46764" x="642938" y="4191000"/>
          <p14:tracePt t="46778" x="738188" y="4191000"/>
          <p14:tracePt t="46795" x="831850" y="4191000"/>
          <p14:tracePt t="46799" x="879475" y="4181475"/>
          <p14:tracePt t="46809" x="936625" y="4162425"/>
          <p14:tracePt t="46825" x="1011238" y="4143375"/>
          <p14:tracePt t="46829" x="1058863" y="4133850"/>
          <p14:tracePt t="46843" x="1106488" y="4124325"/>
          <p14:tracePt t="46859" x="1154113" y="4114800"/>
          <p14:tracePt t="46875" x="1173163" y="4114800"/>
          <p14:tracePt t="46896" x="1182688" y="4114800"/>
          <p14:tracePt t="47123" x="1144588" y="4114800"/>
          <p14:tracePt t="47129" x="1058863" y="4114800"/>
          <p14:tracePt t="47145" x="850900" y="4143375"/>
          <p14:tracePt t="47162" x="690563" y="4162425"/>
          <p14:tracePt t="47176" x="566738" y="4181475"/>
          <p14:tracePt t="47193" x="492125" y="4181475"/>
          <p14:tracePt t="47216" x="387350" y="4181475"/>
          <p14:tracePt t="47230" x="330200" y="4181475"/>
          <p14:tracePt t="47234" x="293688" y="4181475"/>
          <p14:tracePt t="47243" x="274638" y="4181475"/>
          <p14:tracePt t="47260" x="255588" y="4181475"/>
          <p14:tracePt t="47278" x="227013" y="4181475"/>
          <p14:tracePt t="47293" x="217488" y="4181475"/>
          <p14:tracePt t="47312" x="198438" y="4181475"/>
          <p14:tracePt t="47336" x="207963" y="4181475"/>
          <p14:tracePt t="47343" x="227013" y="4171950"/>
          <p14:tracePt t="47361" x="293688" y="4133850"/>
          <p14:tracePt t="47365" x="349250" y="4114800"/>
          <p14:tracePt t="47375" x="396875" y="4105275"/>
          <p14:tracePt t="47380" x="473075" y="4095750"/>
          <p14:tracePt t="47394" x="671513" y="4038600"/>
          <p14:tracePt t="47411" x="879475" y="4019550"/>
          <p14:tracePt t="47426" x="1020763" y="4019550"/>
          <p14:tracePt t="47431" x="1058863" y="4019550"/>
          <p14:tracePt t="47442" x="1106488" y="4019550"/>
          <p14:tracePt t="47447" x="1144588" y="4019550"/>
          <p14:tracePt t="47461" x="1228725" y="4019550"/>
          <p14:tracePt t="47476" x="1314450" y="4019550"/>
          <p14:tracePt t="47492" x="1390650" y="4029075"/>
          <p14:tracePt t="47510" x="1446213" y="4029075"/>
          <p14:tracePt t="47515" x="1465263" y="4029075"/>
          <p14:tracePt t="47527" x="1503363" y="4029075"/>
          <p14:tracePt t="47534" x="1522413" y="4029075"/>
          <p14:tracePt t="47543" x="1531938" y="4029075"/>
          <p14:tracePt t="47651" x="1531938" y="4048125"/>
          <p14:tracePt t="47681" x="1531938" y="4057650"/>
          <p14:tracePt t="47697" x="1512888" y="4057650"/>
          <p14:tracePt t="47705" x="1493838" y="4057650"/>
          <p14:tracePt t="47713" x="1465263" y="4057650"/>
          <p14:tracePt t="47726" x="1371600" y="4057650"/>
          <p14:tracePt t="47741" x="1247775" y="4057650"/>
          <p14:tracePt t="47745" x="1192213" y="4057650"/>
          <p14:tracePt t="47757" x="1077913" y="4057650"/>
          <p14:tracePt t="47762" x="946150" y="4057650"/>
          <p14:tracePt t="47777" x="681038" y="4057650"/>
          <p14:tracePt t="47782" x="623888" y="4057650"/>
          <p14:tracePt t="47804" x="539750" y="4057650"/>
          <p14:tracePt t="47809" x="520700" y="4057650"/>
          <p14:tracePt t="47814" x="492125" y="4057650"/>
          <p14:tracePt t="47818" x="482600" y="4057650"/>
          <p14:tracePt t="47829" x="473075" y="4057650"/>
          <p14:tracePt t="47844" x="454025" y="4057650"/>
          <p14:tracePt t="47862" x="434975" y="4057650"/>
          <p14:tracePt t="47876" x="415925" y="4057650"/>
          <p14:tracePt t="47954" x="406400" y="4057650"/>
          <p14:tracePt t="47960" x="396875" y="4057650"/>
          <p14:tracePt t="47976" x="377825" y="4057650"/>
          <p14:tracePt t="47994" x="368300" y="4057650"/>
          <p14:tracePt t="48010" x="322263" y="4057650"/>
          <p14:tracePt t="48014" x="303213" y="4057650"/>
          <p14:tracePt t="48026" x="265113" y="4057650"/>
          <p14:tracePt t="48041" x="217488" y="4057650"/>
          <p14:tracePt t="48058" x="188913" y="4057650"/>
          <p14:tracePt t="48062" x="179388" y="4057650"/>
          <p14:tracePt t="48075" x="169863" y="4057650"/>
          <p14:tracePt t="48079" x="160338" y="4057650"/>
          <p14:tracePt t="48093" x="141288" y="4057650"/>
          <p14:tracePt t="48109" x="122238" y="4057650"/>
          <p14:tracePt t="48124" x="112713" y="4057650"/>
          <p14:tracePt t="48447" x="122238" y="4057650"/>
          <p14:tracePt t="48459" x="150813" y="4057650"/>
          <p14:tracePt t="48472" x="160338" y="4057650"/>
          <p14:tracePt t="48477" x="198438" y="4057650"/>
          <p14:tracePt t="48482" x="227013" y="4057650"/>
          <p14:tracePt t="48490" x="255588" y="4057650"/>
          <p14:tracePt t="48497" x="303213" y="4057650"/>
          <p14:tracePt t="48509" x="330200" y="4057650"/>
          <p14:tracePt t="48526" x="368300" y="4057650"/>
          <p14:tracePt t="48542" x="463550" y="4038600"/>
          <p14:tracePt t="48558" x="547688" y="4038600"/>
          <p14:tracePt t="48562" x="585788" y="4038600"/>
          <p14:tracePt t="48578" x="690563" y="4038600"/>
          <p14:tracePt t="48593" x="784225" y="4019550"/>
          <p14:tracePt t="48610" x="860425" y="4010025"/>
          <p14:tracePt t="48629" x="927100" y="4010025"/>
          <p14:tracePt t="48634" x="946150" y="4010025"/>
          <p14:tracePt t="48643" x="965200" y="4010025"/>
          <p14:tracePt t="48660" x="1020763" y="4010025"/>
          <p14:tracePt t="48676" x="1087438" y="3992563"/>
          <p14:tracePt t="48694" x="1173163" y="3992563"/>
          <p14:tracePt t="48712" x="1209675" y="3992563"/>
          <p14:tracePt t="48716" x="1247775" y="3992563"/>
          <p14:tracePt t="48730" x="1257300" y="3992563"/>
          <p14:tracePt t="48741" x="1266825" y="3992563"/>
          <p14:tracePt t="48854" x="1257300" y="3992563"/>
          <p14:tracePt t="48866" x="1247775" y="3992563"/>
          <p14:tracePt t="48871" x="1228725" y="3992563"/>
          <p14:tracePt t="48879" x="1219200" y="3992563"/>
          <p14:tracePt t="48892" x="1200150" y="3992563"/>
          <p14:tracePt t="48910" x="1182688" y="3992563"/>
          <p14:tracePt t="48913" x="1173163" y="3992563"/>
          <p14:tracePt t="48927" x="1154113" y="3992563"/>
          <p14:tracePt t="48930" x="1125538" y="3992563"/>
          <p14:tracePt t="48944" x="1096963" y="3992563"/>
          <p14:tracePt t="48960" x="1068388" y="4000500"/>
          <p14:tracePt t="48975" x="1020763" y="4010025"/>
          <p14:tracePt t="48993" x="955675" y="4038600"/>
          <p14:tracePt t="48995" x="917575" y="4048125"/>
          <p14:tracePt t="49009" x="831850" y="4076700"/>
          <p14:tracePt t="49026" x="757238" y="4095750"/>
          <p14:tracePt t="49043" x="681038" y="4105275"/>
          <p14:tracePt t="49047" x="652463" y="4105275"/>
          <p14:tracePt t="49062" x="585788" y="4114800"/>
          <p14:tracePt t="49077" x="547688" y="4114800"/>
          <p14:tracePt t="49092" x="501650" y="4114800"/>
          <p14:tracePt t="49108" x="463550" y="4114800"/>
          <p14:tracePt t="49112" x="444500" y="4114800"/>
          <p14:tracePt t="49126" x="396875" y="4114800"/>
          <p14:tracePt t="49142" x="349250" y="4114800"/>
          <p14:tracePt t="49159" x="303213" y="4114800"/>
          <p14:tracePt t="49162" x="284163" y="4114800"/>
          <p14:tracePt t="49177" x="265113" y="4114800"/>
          <p14:tracePt t="49179" x="246063" y="4114800"/>
          <p14:tracePt t="49196" x="188913" y="4114800"/>
          <p14:tracePt t="49200" x="169863" y="4114800"/>
          <p14:tracePt t="49208" x="122238" y="4114800"/>
          <p14:tracePt t="49225" x="85725" y="4124325"/>
          <p14:tracePt t="49243" x="66675" y="4133850"/>
          <p14:tracePt t="49246" x="57150" y="4133850"/>
          <p14:tracePt t="49259" x="28575" y="4133850"/>
          <p14:tracePt t="49275" x="9525" y="4133850"/>
          <p14:tracePt t="49292" x="0" y="4133850"/>
          <p14:tracePt t="49407" x="141288" y="4162425"/>
          <p14:tracePt t="49413" x="236538" y="4162425"/>
          <p14:tracePt t="49419" x="330200" y="4171950"/>
          <p14:tracePt t="49428" x="396875" y="4191000"/>
          <p14:tracePt t="49442" x="501650" y="4191000"/>
          <p14:tracePt t="49460" x="623888" y="4191000"/>
          <p14:tracePt t="49476" x="728663" y="4191000"/>
          <p14:tracePt t="49479" x="774700" y="4191000"/>
          <p14:tracePt t="49492" x="831850" y="4191000"/>
          <p14:tracePt t="49494" x="860425" y="4191000"/>
          <p14:tracePt t="49512" x="917575" y="4200525"/>
          <p14:tracePt t="49525" x="955675" y="4200525"/>
          <p14:tracePt t="49542" x="1001713" y="4200525"/>
          <p14:tracePt t="49559" x="1058863" y="4200525"/>
          <p14:tracePt t="49576" x="1106488" y="4191000"/>
          <p14:tracePt t="49592" x="1173163" y="4162425"/>
          <p14:tracePt t="49597" x="1219200" y="4152900"/>
          <p14:tracePt t="49608" x="1247775" y="4143375"/>
          <p14:tracePt t="49612" x="1276350" y="4133850"/>
          <p14:tracePt t="49626" x="1343025" y="4114800"/>
          <p14:tracePt t="49644" x="1381125" y="4095750"/>
          <p14:tracePt t="49659" x="1417638" y="4076700"/>
          <p14:tracePt t="49663" x="1427163" y="4076700"/>
          <p14:tracePt t="49675" x="1436688" y="4076700"/>
          <p14:tracePt t="49776" x="1427163" y="4076700"/>
          <p14:tracePt t="49790" x="1400175" y="4076700"/>
          <p14:tracePt t="49805" x="1390650" y="4076700"/>
          <p14:tracePt t="49813" x="1371600" y="4076700"/>
          <p14:tracePt t="49828" x="1343025" y="4076700"/>
          <p14:tracePt t="49832" x="1333500" y="4076700"/>
          <p14:tracePt t="49846" x="1314450" y="4076700"/>
          <p14:tracePt t="49858" x="1304925" y="4076700"/>
          <p14:tracePt t="49862" x="1295400" y="4076700"/>
          <p14:tracePt t="49875" x="1276350" y="4076700"/>
          <p14:tracePt t="49892" x="1266825" y="4076700"/>
          <p14:tracePt t="50126" x="1257300" y="4076700"/>
          <p14:tracePt t="50141" x="1257300" y="4067175"/>
          <p14:tracePt t="50206" x="1247775" y="4067175"/>
          <p14:tracePt t="63274" x="1209675" y="4057650"/>
          <p14:tracePt t="63291" x="1106488" y="4048125"/>
          <p14:tracePt t="63302" x="982663" y="4038600"/>
          <p14:tracePt t="63308" x="850900" y="4038600"/>
          <p14:tracePt t="63326" x="642938" y="4038600"/>
          <p14:tracePt t="63329" x="547688" y="4038600"/>
          <p14:tracePt t="63341" x="501650" y="4038600"/>
          <p14:tracePt t="63345" x="444500" y="4038600"/>
          <p14:tracePt t="63360" x="368300" y="4048125"/>
          <p14:tracePt t="63377" x="274638" y="4057650"/>
          <p14:tracePt t="63381" x="188913" y="4076700"/>
          <p14:tracePt t="63395" x="57150" y="4086225"/>
          <p14:tracePt t="63777" x="28575" y="4265613"/>
          <p14:tracePt t="63791" x="47625" y="4265613"/>
          <p14:tracePt t="63809" x="66675" y="4265613"/>
          <p14:tracePt t="63814" x="76200" y="4265613"/>
          <p14:tracePt t="63827" x="85725" y="4265613"/>
          <p14:tracePt t="63829" x="95250" y="4265613"/>
          <p14:tracePt t="63842" x="104775" y="4265613"/>
          <p14:tracePt t="63859" x="122238" y="4265613"/>
          <p14:tracePt t="63865" x="131763" y="4265613"/>
          <p14:tracePt t="63875" x="141288" y="4265613"/>
          <p14:tracePt t="63892" x="150813" y="4265613"/>
          <p14:tracePt t="63896" x="169863" y="4265613"/>
          <p14:tracePt t="63912" x="188913" y="4265613"/>
          <p14:tracePt t="63924" x="207963" y="4265613"/>
          <p14:tracePt t="63942" x="227013" y="4265613"/>
          <p14:tracePt t="63946" x="236538" y="4265613"/>
          <p14:tracePt t="63960" x="265113" y="4265613"/>
          <p14:tracePt t="63976" x="284163" y="4275138"/>
          <p14:tracePt t="63991" x="303213" y="4284663"/>
          <p14:tracePt t="64009" x="322263" y="4294188"/>
          <p14:tracePt t="64027" x="322263" y="4313238"/>
          <p14:tracePt t="64042" x="322263" y="4341813"/>
          <p14:tracePt t="64058" x="322263" y="4360863"/>
          <p14:tracePt t="64076" x="322263" y="4379913"/>
          <p14:tracePt t="64079" x="322263" y="4398963"/>
          <p14:tracePt t="64084" x="322263" y="4427538"/>
          <p14:tracePt t="64095" x="322263" y="4446588"/>
          <p14:tracePt t="64109" x="322263" y="4464050"/>
          <p14:tracePt t="64126" x="303213" y="4483100"/>
          <p14:tracePt t="64142" x="293688" y="4492625"/>
          <p14:tracePt t="64146" x="284163" y="4511675"/>
          <p14:tracePt t="64161" x="274638" y="4530725"/>
          <p14:tracePt t="64175" x="246063" y="4549775"/>
          <p14:tracePt t="64193" x="236538" y="4549775"/>
          <p14:tracePt t="64210" x="217488" y="4549775"/>
          <p14:tracePt t="64228" x="198438" y="4549775"/>
          <p14:tracePt t="64241" x="179388" y="4549775"/>
          <p14:tracePt t="64257" x="160338" y="4549775"/>
          <p14:tracePt t="64261" x="150813" y="4549775"/>
          <p14:tracePt t="64275" x="141288" y="4549775"/>
          <p14:tracePt t="64291" x="131763" y="4549775"/>
          <p14:tracePt t="64318" x="122238" y="4549775"/>
          <p14:tracePt t="64328" x="104775" y="4549775"/>
          <p14:tracePt t="64342" x="85725" y="4549775"/>
          <p14:tracePt t="64358" x="66675" y="4549775"/>
          <p14:tracePt t="64375" x="47625" y="4549775"/>
          <p14:tracePt t="64393" x="28575" y="4549775"/>
          <p14:tracePt t="64411" x="0" y="4549775"/>
          <p14:tracePt t="66802" x="112713" y="4456113"/>
          <p14:tracePt t="66808" x="169863" y="4456113"/>
          <p14:tracePt t="66825" x="406400" y="4456113"/>
          <p14:tracePt t="66842" x="671513" y="4464050"/>
          <p14:tracePt t="66846" x="747713" y="4473575"/>
          <p14:tracePt t="66861" x="889000" y="4483100"/>
          <p14:tracePt t="66879" x="1135063" y="4521200"/>
          <p14:tracePt t="66892" x="1436688" y="4549775"/>
          <p14:tracePt t="66896" x="1541463" y="4559300"/>
          <p14:tracePt t="66908" x="1598613" y="4559300"/>
          <p14:tracePt t="66911" x="1692275" y="4578350"/>
          <p14:tracePt t="66926" x="1957388" y="4587875"/>
          <p14:tracePt t="66946" x="2165350" y="4587875"/>
          <p14:tracePt t="66959" x="2287588" y="4587875"/>
          <p14:tracePt t="66962" x="2344738" y="4587875"/>
          <p14:tracePt t="66974" x="2401888" y="4587875"/>
          <p14:tracePt t="66978" x="2478088" y="4587875"/>
          <p14:tracePt t="66994" x="2657475" y="4587875"/>
          <p14:tracePt t="67009" x="2827338" y="4587875"/>
          <p14:tracePt t="67025" x="2932113" y="4587875"/>
          <p14:tracePt t="67029" x="2968625" y="4587875"/>
          <p14:tracePt t="67040" x="3006725" y="4587875"/>
          <p14:tracePt t="67044" x="3044825" y="4587875"/>
          <p14:tracePt t="67061" x="3149600" y="4616450"/>
          <p14:tracePt t="67074" x="3252788" y="4654550"/>
          <p14:tracePt t="67092" x="3348038" y="4673600"/>
          <p14:tracePt t="67110" x="3451225" y="4700588"/>
          <p14:tracePt t="67125" x="3489325" y="4719638"/>
          <p14:tracePt t="67142" x="3536950" y="4738688"/>
          <p14:tracePt t="67158" x="3565525" y="4738688"/>
          <p14:tracePt t="67163" x="3575050" y="4738688"/>
          <p14:tracePt t="67178" x="3592513" y="4738688"/>
          <p14:tracePt t="67191" x="3621088" y="4738688"/>
          <p14:tracePt t="67208" x="3640138" y="4738688"/>
          <p14:tracePt t="67225" x="3678238" y="4729163"/>
          <p14:tracePt t="67228" x="3697288" y="4719638"/>
          <p14:tracePt t="67242" x="3744913" y="4691063"/>
          <p14:tracePt t="67258" x="3792538" y="4673600"/>
          <p14:tracePt t="67275" x="3838575" y="4654550"/>
          <p14:tracePt t="67294" x="3876675" y="4616450"/>
          <p14:tracePt t="67309" x="3886200" y="4606925"/>
          <p14:tracePt t="67325" x="3914775" y="4597400"/>
          <p14:tracePt t="67341" x="3924300" y="4578350"/>
          <p14:tracePt t="67345" x="3924300" y="4568825"/>
          <p14:tracePt t="67359" x="3924300" y="4559300"/>
          <p14:tracePt t="67377" x="3914775" y="4540250"/>
          <p14:tracePt t="67392" x="3876675" y="4521200"/>
          <p14:tracePt t="67408" x="3819525" y="4473575"/>
          <p14:tracePt t="67412" x="3754438" y="4456113"/>
          <p14:tracePt t="67426" x="3640138" y="4398963"/>
          <p14:tracePt t="67442" x="3470275" y="4303713"/>
          <p14:tracePt t="67464" x="3300413" y="4237038"/>
          <p14:tracePt t="67477" x="3224213" y="4219575"/>
          <p14:tracePt t="67493" x="3186113" y="4200525"/>
          <p14:tracePt t="67509" x="3149600" y="4200525"/>
          <p14:tracePt t="67525" x="3111500" y="4200525"/>
          <p14:tracePt t="67543" x="3054350" y="4200525"/>
          <p14:tracePt t="67560" x="3025775" y="4200525"/>
          <p14:tracePt t="67575" x="2997200" y="4200525"/>
          <p14:tracePt t="67580" x="2959100" y="4210050"/>
          <p14:tracePt t="67592" x="2940050" y="4219575"/>
          <p14:tracePt t="67595" x="2922588" y="4229100"/>
          <p14:tracePt t="67610" x="2874963" y="4246563"/>
          <p14:tracePt t="67626" x="2836863" y="4265613"/>
          <p14:tracePt t="67642" x="2798763" y="4284663"/>
          <p14:tracePt t="67659" x="2741613" y="4322763"/>
          <p14:tracePt t="67662" x="2722563" y="4332288"/>
          <p14:tracePt t="67667" x="2705100" y="4341813"/>
          <p14:tracePt t="67675" x="2676525" y="4351338"/>
          <p14:tracePt t="67695" x="2638425" y="4370388"/>
          <p14:tracePt t="67710" x="2600325" y="4389438"/>
          <p14:tracePt t="67715" x="2562225" y="4398963"/>
          <p14:tracePt t="67718" x="2543175" y="4408488"/>
          <p14:tracePt t="67728" x="2524125" y="4427538"/>
          <p14:tracePt t="67744" x="2478088" y="4446588"/>
          <p14:tracePt t="67760" x="2459038" y="4464050"/>
          <p14:tracePt t="67763" x="2449513" y="4473575"/>
          <p14:tracePt t="67775" x="2439988" y="4483100"/>
          <p14:tracePt t="67780" x="2439988" y="4492625"/>
          <p14:tracePt t="67793" x="2420938" y="4492625"/>
          <p14:tracePt t="67810" x="2392363" y="4502150"/>
          <p14:tracePt t="67825" x="2382838" y="4511675"/>
          <p14:tracePt t="67842" x="2382838" y="4521200"/>
          <p14:tracePt t="67845" x="2382838" y="4530725"/>
          <p14:tracePt t="67859" x="2382838" y="4549775"/>
          <p14:tracePt t="67875" x="2382838" y="4559300"/>
          <p14:tracePt t="67892" x="2401888" y="4578350"/>
          <p14:tracePt t="67908" x="2439988" y="4578350"/>
          <p14:tracePt t="67911" x="2478088" y="4578350"/>
          <p14:tracePt t="67925" x="2686050" y="4578350"/>
          <p14:tracePt t="67943" x="2874963" y="4578350"/>
          <p14:tracePt t="67958" x="2997200" y="4568825"/>
          <p14:tracePt t="67962" x="3035300" y="4559300"/>
          <p14:tracePt t="67976" x="3111500" y="4530725"/>
          <p14:tracePt t="67994" x="3205163" y="4511675"/>
          <p14:tracePt t="67998" x="3243263" y="4502150"/>
          <p14:tracePt t="68009" x="3281363" y="4492625"/>
          <p14:tracePt t="68013" x="3309938" y="4483100"/>
          <p14:tracePt t="68029" x="3357563" y="4464050"/>
          <p14:tracePt t="68043" x="3394075" y="4446588"/>
          <p14:tracePt t="68058" x="3413125" y="4427538"/>
          <p14:tracePt t="68076" x="3432175" y="4408488"/>
          <p14:tracePt t="68096" x="3451225" y="4351338"/>
          <p14:tracePt t="68104" x="3451225" y="4332288"/>
          <p14:tracePt t="68110" x="3451225" y="4313238"/>
          <p14:tracePt t="68118" x="3451225" y="4284663"/>
          <p14:tracePt t="68123" x="3441700" y="4265613"/>
          <p14:tracePt t="68131" x="3422650" y="4246563"/>
          <p14:tracePt t="68143" x="3422650" y="4237038"/>
          <p14:tracePt t="68148" x="3413125" y="4229100"/>
          <p14:tracePt t="68154" x="3394075" y="4219575"/>
          <p14:tracePt t="68164" x="3367088" y="4210050"/>
          <p14:tracePt t="68177" x="3271838" y="4181475"/>
          <p14:tracePt t="68192" x="3167063" y="4181475"/>
          <p14:tracePt t="68197" x="3101975" y="4181475"/>
          <p14:tracePt t="68210" x="3025775" y="4181475"/>
          <p14:tracePt t="68216" x="2932113" y="4181475"/>
          <p14:tracePt t="68220" x="2827338" y="4181475"/>
          <p14:tracePt t="68228" x="2770188" y="4181475"/>
          <p14:tracePt t="68232" x="2741613" y="4181475"/>
          <p14:tracePt t="68243" x="2695575" y="4191000"/>
          <p14:tracePt t="68248" x="2676525" y="4200525"/>
          <p14:tracePt t="68258" x="2657475" y="4210050"/>
          <p14:tracePt t="68262" x="2647950" y="4219575"/>
          <p14:tracePt t="68279" x="2628900" y="4237038"/>
          <p14:tracePt t="68292" x="2609850" y="4256088"/>
          <p14:tracePt t="68310" x="2590800" y="4265613"/>
          <p14:tracePt t="68325" x="2571750" y="4294188"/>
          <p14:tracePt t="68328" x="2571750" y="4303713"/>
          <p14:tracePt t="68343" x="2543175" y="4322763"/>
          <p14:tracePt t="68358" x="2524125" y="4332288"/>
          <p14:tracePt t="68375" x="2514600" y="4351338"/>
          <p14:tracePt t="68392" x="2514600" y="4389438"/>
          <p14:tracePt t="68409" x="2514600" y="4418013"/>
          <p14:tracePt t="68425" x="2514600" y="4446588"/>
          <p14:tracePt t="68442" x="2514600" y="4473575"/>
          <p14:tracePt t="68445" x="2524125" y="4492625"/>
          <p14:tracePt t="68458" x="2552700" y="4502150"/>
          <p14:tracePt t="68461" x="2571750" y="4511675"/>
          <p14:tracePt t="68475" x="2628900" y="4540250"/>
          <p14:tracePt t="68492" x="2705100" y="4559300"/>
          <p14:tracePt t="68513" x="2770188" y="4568825"/>
          <p14:tracePt t="68516" x="2808288" y="4568825"/>
          <p14:tracePt t="68519" x="2836863" y="4568825"/>
          <p14:tracePt t="68530" x="2874963" y="4568825"/>
          <p14:tracePt t="68543" x="2940050" y="4568825"/>
          <p14:tracePt t="68562" x="3006725" y="4568825"/>
          <p14:tracePt t="68576" x="3101975" y="4559300"/>
          <p14:tracePt t="68594" x="3243263" y="4549775"/>
          <p14:tracePt t="68610" x="3319463" y="4521200"/>
          <p14:tracePt t="68624" x="3384550" y="4511675"/>
          <p14:tracePt t="68642" x="3432175" y="4492625"/>
          <p14:tracePt t="68645" x="3451225" y="4483100"/>
          <p14:tracePt t="68660" x="3479800" y="4483100"/>
          <p14:tracePt t="68676" x="3498850" y="4473575"/>
          <p14:tracePt t="68692" x="3517900" y="4464050"/>
          <p14:tracePt t="68695" x="3517900" y="4456113"/>
          <p14:tracePt t="68708" x="3517900" y="4446588"/>
          <p14:tracePt t="68711" x="3517900" y="4437063"/>
          <p14:tracePt t="68727" x="3517900" y="4418013"/>
          <p14:tracePt t="68741" x="3489325" y="4379913"/>
          <p14:tracePt t="68759" x="3432175" y="4332288"/>
          <p14:tracePt t="68764" x="3403600" y="4303713"/>
          <p14:tracePt t="68768" x="3328988" y="4284663"/>
          <p14:tracePt t="68777" x="3233738" y="4265613"/>
          <p14:tracePt t="68793" x="3054350" y="4256088"/>
          <p14:tracePt t="68808" x="2789238" y="4256088"/>
          <p14:tracePt t="68812" x="2619375" y="4265613"/>
          <p14:tracePt t="68826" x="2487613" y="4275138"/>
          <p14:tracePt t="68831" x="2420938" y="4284663"/>
          <p14:tracePt t="68835" x="2382838" y="4303713"/>
          <p14:tracePt t="68843" x="2344738" y="4313238"/>
          <p14:tracePt t="68858" x="2306638" y="4332288"/>
          <p14:tracePt t="68876" x="2287588" y="4341813"/>
          <p14:tracePt t="68880" x="2279650" y="4341813"/>
          <p14:tracePt t="68891" x="2270125" y="4351338"/>
          <p14:tracePt t="68894" x="2260600" y="4360863"/>
          <p14:tracePt t="68910" x="2241550" y="4360863"/>
          <p14:tracePt t="68924" x="2241550" y="4379913"/>
          <p14:tracePt t="68941" x="2241550" y="4398963"/>
          <p14:tracePt t="68944" x="2241550" y="4408488"/>
          <p14:tracePt t="68958" x="2241550" y="4418013"/>
          <p14:tracePt t="68977" x="2241550" y="4437063"/>
          <p14:tracePt t="68991" x="2241550" y="4456113"/>
          <p14:tracePt t="69008" x="2270125" y="4492625"/>
          <p14:tracePt t="69012" x="2335213" y="4530725"/>
          <p14:tracePt t="69026" x="2459038" y="4568825"/>
          <p14:tracePt t="69051" x="2628900" y="4597400"/>
          <p14:tracePt t="69056" x="2667000" y="4606925"/>
          <p14:tracePt t="69063" x="2705100" y="4625975"/>
          <p14:tracePt t="69076" x="2722563" y="4625975"/>
          <p14:tracePt t="69080" x="2732088" y="4625975"/>
          <p14:tracePt t="69094" x="2770188" y="4625975"/>
          <p14:tracePt t="69108" x="2798763" y="4625975"/>
          <p14:tracePt t="69127" x="2827338" y="4625975"/>
          <p14:tracePt t="69130" x="2855913" y="4625975"/>
          <p14:tracePt t="69141" x="2874963" y="4625975"/>
          <p14:tracePt t="69144" x="2903538" y="4616450"/>
          <p14:tracePt t="69160" x="2978150" y="4597400"/>
          <p14:tracePt t="69174" x="3044825" y="4578350"/>
          <p14:tracePt t="69192" x="3101975" y="4559300"/>
          <p14:tracePt t="69210" x="3186113" y="4521200"/>
          <p14:tracePt t="69225" x="3205163" y="4502150"/>
          <p14:tracePt t="69241" x="3224213" y="4483100"/>
          <p14:tracePt t="69258" x="3224213" y="4473575"/>
          <p14:tracePt t="69283" x="3224213" y="4464050"/>
          <p14:tracePt t="69379" x="3214688" y="4464050"/>
          <p14:tracePt t="69387" x="3205163" y="4464050"/>
          <p14:tracePt t="69402" x="3195638" y="4464050"/>
          <p14:tracePt t="69468" x="3195638" y="4473575"/>
          <p14:tracePt t="69556" x="3195638" y="4483100"/>
          <p14:tracePt t="69600" x="3186113" y="4492625"/>
          <p14:tracePt t="69607" x="3167063" y="4502150"/>
          <p14:tracePt t="69618" x="3167063" y="4511675"/>
          <p14:tracePt t="69626" x="3149600" y="4521200"/>
          <p14:tracePt t="69630" x="3130550" y="4540250"/>
          <p14:tracePt t="69644" x="3063875" y="4559300"/>
          <p14:tracePt t="69660" x="3006725" y="4587875"/>
          <p14:tracePt t="69675" x="2959100" y="4606925"/>
          <p14:tracePt t="69678" x="2949575" y="4616450"/>
          <p14:tracePt t="69693" x="2940050" y="4635500"/>
          <p14:tracePt t="69697" x="2940050" y="4645025"/>
          <p14:tracePt t="69708" x="2922588" y="4664075"/>
          <p14:tracePt t="69724" x="2903538" y="4664075"/>
          <p14:tracePt t="69742" x="2874963" y="4664075"/>
          <p14:tracePt t="69759" x="2865438" y="4664075"/>
          <p14:tracePt t="69763" x="2855913" y="4664075"/>
          <p14:tracePt t="69775" x="2846388" y="4664075"/>
          <p14:tracePt t="69792" x="2836863" y="4664075"/>
          <p14:tracePt t="69808" x="2827338" y="4664075"/>
          <p14:tracePt t="69826" x="2827338" y="4645025"/>
          <p14:tracePt t="69842" x="2817813" y="4616450"/>
          <p14:tracePt t="69858" x="2817813" y="4597400"/>
          <p14:tracePt t="69875" x="2817813" y="4559300"/>
          <p14:tracePt t="69879" x="2817813" y="4530725"/>
          <p14:tracePt t="69893" x="2817813" y="4502150"/>
          <p14:tracePt t="69910" x="2817813" y="4483100"/>
          <p14:tracePt t="69927" x="2817813" y="4464050"/>
          <p14:tracePt t="69942" x="2817813" y="4456113"/>
          <p14:tracePt t="69946" x="2817813" y="4446588"/>
          <p14:tracePt t="69959" x="2817813" y="4437063"/>
          <p14:tracePt t="69975" x="2817813" y="4427538"/>
          <p14:tracePt t="70050" x="2827338" y="4427538"/>
          <p14:tracePt t="70063" x="2836863" y="4427538"/>
          <p14:tracePt t="70078" x="2855913" y="4427538"/>
          <p14:tracePt t="70102" x="2865438" y="4427538"/>
          <p14:tracePt t="70109" x="2884488" y="4427538"/>
          <p14:tracePt t="70128" x="2922588" y="4427538"/>
          <p14:tracePt t="70142" x="2949575" y="4427538"/>
          <p14:tracePt t="70158" x="3006725" y="4427538"/>
          <p14:tracePt t="70164" x="3025775" y="4427538"/>
          <p14:tracePt t="70176" x="3025775" y="4437063"/>
          <p14:tracePt t="70195" x="3082925" y="4456113"/>
          <p14:tracePt t="70211" x="3101975" y="4464050"/>
          <p14:tracePt t="70224" x="3121025" y="4473575"/>
          <p14:tracePt t="70241" x="3121025" y="4483100"/>
          <p14:tracePt t="70245" x="3121025" y="4492625"/>
          <p14:tracePt t="70260" x="3121025" y="4502150"/>
          <p14:tracePt t="70276" x="3121025" y="4521200"/>
          <p14:tracePt t="70291" x="3121025" y="4540250"/>
          <p14:tracePt t="70309" x="3111500" y="4559300"/>
          <p14:tracePt t="70313" x="3092450" y="4578350"/>
          <p14:tracePt t="70326" x="3006725" y="4654550"/>
          <p14:tracePt t="70342" x="2932113" y="4691063"/>
          <p14:tracePt t="70359" x="2884488" y="4738688"/>
          <p14:tracePt t="70363" x="2855913" y="4748213"/>
          <p14:tracePt t="70375" x="2808288" y="4767263"/>
          <p14:tracePt t="70379" x="2770188" y="4776788"/>
          <p14:tracePt t="70393" x="2676525" y="4776788"/>
          <p14:tracePt t="70408" x="2600325" y="4776788"/>
          <p14:tracePt t="70413" x="2571750" y="4757738"/>
          <p14:tracePt t="70425" x="2552700" y="4748213"/>
          <p14:tracePt t="70429" x="2533650" y="4738688"/>
          <p14:tracePt t="70445" x="2497138" y="4719638"/>
          <p14:tracePt t="70460" x="2478088" y="4700588"/>
          <p14:tracePt t="70480" x="2449513" y="4673600"/>
          <p14:tracePt t="70492" x="2449513" y="4664075"/>
          <p14:tracePt t="70495" x="2449513" y="4654550"/>
          <p14:tracePt t="70509" x="2449513" y="4635500"/>
          <p14:tracePt t="70525" x="2449513" y="4597400"/>
          <p14:tracePt t="70543" x="2571750" y="4521200"/>
          <p14:tracePt t="70558" x="2751138" y="4437063"/>
          <p14:tracePt t="70561" x="2836863" y="4408488"/>
          <p14:tracePt t="70577" x="2997200" y="4370388"/>
          <p14:tracePt t="70582" x="3054350" y="4360863"/>
          <p14:tracePt t="70591" x="3140075" y="4351338"/>
          <p14:tracePt t="70608" x="3224213" y="4322763"/>
          <p14:tracePt t="70612" x="3243263" y="4322763"/>
          <p14:tracePt t="70625" x="3262313" y="4322763"/>
          <p14:tracePt t="70630" x="3281363" y="4322763"/>
          <p14:tracePt t="70643" x="3290888" y="4332288"/>
          <p14:tracePt t="70658" x="3290888" y="4351338"/>
          <p14:tracePt t="70674" x="3290888" y="4360863"/>
          <p14:tracePt t="70679" x="3290888" y="4370388"/>
          <p14:tracePt t="70694" x="3271838" y="4389438"/>
          <p14:tracePt t="70709" x="3252788" y="4408488"/>
          <p14:tracePt t="70730" x="3195638" y="4427538"/>
          <p14:tracePt t="70732" x="3176588" y="4437063"/>
          <p14:tracePt t="70735" x="3157538" y="4446588"/>
          <p14:tracePt t="70745" x="3149600" y="4456113"/>
          <p14:tracePt t="70761" x="3140075" y="4464050"/>
          <p14:tracePt t="70764" x="3111500" y="4483100"/>
          <p14:tracePt t="70778" x="3101975" y="4492625"/>
          <p14:tracePt t="70783" x="3092450" y="4502150"/>
          <p14:tracePt t="70791" x="3082925" y="4511675"/>
          <p14:tracePt t="70810" x="3063875" y="4530725"/>
          <p14:tracePt t="70826" x="3035300" y="4530725"/>
          <p14:tracePt t="70842" x="3016250" y="4530725"/>
          <p14:tracePt t="70858" x="2997200" y="4530725"/>
          <p14:tracePt t="70877" x="2978150" y="4530725"/>
          <p14:tracePt t="70892" x="2968625" y="4530725"/>
          <p14:tracePt t="71575" x="3025775" y="4511675"/>
          <p14:tracePt t="71582" x="3092450" y="4492625"/>
          <p14:tracePt t="71594" x="3176588" y="4446588"/>
          <p14:tracePt t="71601" x="3290888" y="4370388"/>
          <p14:tracePt t="71609" x="3470275" y="4294188"/>
          <p14:tracePt t="71617" x="3649663" y="4210050"/>
          <p14:tracePt t="71624" x="3802063" y="4162425"/>
          <p14:tracePt t="71634" x="4094163" y="4057650"/>
          <p14:tracePt t="71644" x="4311650" y="4010025"/>
          <p14:tracePt t="71660" x="4708525" y="3906838"/>
          <p14:tracePt t="71664" x="4813300" y="3878263"/>
          <p14:tracePt t="71669" x="4926013" y="3859213"/>
          <p14:tracePt t="71681" x="5059363" y="3849688"/>
          <p14:tracePt t="71693" x="5334000" y="3821113"/>
          <p14:tracePt t="71709" x="5484813" y="3821113"/>
          <p14:tracePt t="71726" x="5597525" y="3821113"/>
          <p14:tracePt t="71744" x="5872163" y="3821113"/>
          <p14:tracePt t="71750" x="5986463" y="3821113"/>
          <p14:tracePt t="71757" x="6061075" y="3821113"/>
          <p14:tracePt t="71774" x="6184900" y="3830638"/>
          <p14:tracePt t="71792" x="6288088" y="3859213"/>
          <p14:tracePt t="71797" x="6345238" y="3868738"/>
          <p14:tracePt t="71809" x="6524625" y="3897313"/>
          <p14:tracePt t="71825" x="6665913" y="3935413"/>
          <p14:tracePt t="71845" x="6761163" y="3973513"/>
          <p14:tracePt t="71848" x="6789738" y="3983038"/>
          <p14:tracePt t="71858" x="6818313" y="4000500"/>
          <p14:tracePt t="71861" x="6856413" y="4010025"/>
          <p14:tracePt t="71876" x="6892925" y="4038600"/>
          <p14:tracePt t="71892" x="6911975" y="4057650"/>
          <p14:tracePt t="71908" x="6911975" y="4076700"/>
          <p14:tracePt t="71927" x="6911975" y="4095750"/>
          <p14:tracePt t="71942" x="6911975" y="4124325"/>
          <p14:tracePt t="71959" x="6911975" y="4143375"/>
          <p14:tracePt t="71974" x="6883400" y="4162425"/>
          <p14:tracePt t="71992" x="6638925" y="4256088"/>
          <p14:tracePt t="72009" x="6457950" y="4313238"/>
          <p14:tracePt t="72024" x="6307138" y="4379913"/>
          <p14:tracePt t="72028" x="6221413" y="4427538"/>
          <p14:tracePt t="72044" x="6089650" y="4502150"/>
          <p14:tracePt t="72059" x="6013450" y="4530725"/>
          <p14:tracePt t="72076" x="5976938" y="4549775"/>
          <p14:tracePt t="72092" x="5948363" y="4568825"/>
          <p14:tracePt t="72098" x="5919788" y="4587875"/>
          <p14:tracePt t="72102" x="5910263" y="4587875"/>
          <p14:tracePt t="72110" x="5900738" y="4597400"/>
          <p14:tracePt t="72126" x="5862638" y="4606925"/>
          <p14:tracePt t="72142" x="5805488" y="4625975"/>
          <p14:tracePt t="72161" x="5692775" y="4654550"/>
          <p14:tracePt t="72178" x="5513388" y="4683125"/>
          <p14:tracePt t="72182" x="5380038" y="4710113"/>
          <p14:tracePt t="72192" x="5257800" y="4719638"/>
          <p14:tracePt t="72208" x="5116513" y="4748213"/>
          <p14:tracePt t="72225" x="5059363" y="4757738"/>
          <p14:tracePt t="72229" x="5002213" y="4757738"/>
          <p14:tracePt t="72245" x="4916488" y="4757738"/>
          <p14:tracePt t="72257" x="4813300" y="4757738"/>
          <p14:tracePt t="72275" x="4672013" y="4729163"/>
          <p14:tracePt t="72279" x="4614863" y="4719638"/>
          <p14:tracePt t="72292" x="4548188" y="4691063"/>
          <p14:tracePt t="72296" x="4519613" y="4683125"/>
          <p14:tracePt t="72309" x="4454525" y="4664075"/>
          <p14:tracePt t="72325" x="4416425" y="4645025"/>
          <p14:tracePt t="72344" x="4378325" y="4616450"/>
          <p14:tracePt t="72345" x="4340225" y="4587875"/>
          <p14:tracePt t="72361" x="4311650" y="4559300"/>
          <p14:tracePt t="72366" x="4302125" y="4549775"/>
          <p14:tracePt t="72374" x="4292600" y="4521200"/>
          <p14:tracePt t="72393" x="4273550" y="4473575"/>
          <p14:tracePt t="72412" x="4273550" y="4427538"/>
          <p14:tracePt t="72428" x="4273550" y="4398963"/>
          <p14:tracePt t="72442" x="4273550" y="4360863"/>
          <p14:tracePt t="72458" x="4311650" y="4294188"/>
          <p14:tracePt t="72462" x="4330700" y="4265613"/>
          <p14:tracePt t="72476" x="4349750" y="4246563"/>
          <p14:tracePt t="72478" x="4416425" y="4191000"/>
          <p14:tracePt t="72493" x="4595813" y="4124325"/>
          <p14:tracePt t="72508" x="4794250" y="4095750"/>
          <p14:tracePt t="72524" x="4879975" y="4095750"/>
          <p14:tracePt t="72527" x="4935538" y="4095750"/>
          <p14:tracePt t="72545" x="5021263" y="4114800"/>
          <p14:tracePt t="72557" x="5087938" y="4143375"/>
          <p14:tracePt t="72560" x="5162550" y="4171950"/>
          <p14:tracePt t="72575" x="5351463" y="4237038"/>
          <p14:tracePt t="72579" x="5446713" y="4265613"/>
          <p14:tracePt t="72593" x="5513388" y="4294188"/>
          <p14:tracePt t="72597" x="5578475" y="4303713"/>
          <p14:tracePt t="72610" x="5654675" y="4341813"/>
          <p14:tracePt t="72615" x="5692775" y="4351338"/>
          <p14:tracePt t="72626" x="5730875" y="4370388"/>
          <p14:tracePt t="72630" x="5786438" y="4398963"/>
          <p14:tracePt t="72643" x="5824538" y="4418013"/>
          <p14:tracePt t="72647" x="5843588" y="4437063"/>
          <p14:tracePt t="72661" x="5872163" y="4464050"/>
          <p14:tracePt t="72677" x="5881688" y="4492625"/>
          <p14:tracePt t="72692" x="5881688" y="4540250"/>
          <p14:tracePt t="72709" x="5862638" y="4597400"/>
          <p14:tracePt t="72713" x="5843588" y="4645025"/>
          <p14:tracePt t="72726" x="5786438" y="4710113"/>
          <p14:tracePt t="72742" x="5578475" y="4824413"/>
          <p14:tracePt t="72758" x="5276850" y="4937125"/>
          <p14:tracePt t="72775" x="5097463" y="4975225"/>
          <p14:tracePt t="72778" x="4973638" y="5003800"/>
          <p14:tracePt t="72792" x="4672013" y="5051425"/>
          <p14:tracePt t="72809" x="4435475" y="5070475"/>
          <p14:tracePt t="72824" x="4330700" y="5080000"/>
          <p14:tracePt t="72844" x="4208463" y="5080000"/>
          <p14:tracePt t="72860" x="4141788" y="5080000"/>
          <p14:tracePt t="72875" x="4103688" y="5080000"/>
          <p14:tracePt t="72881" x="4075113" y="5080000"/>
          <p14:tracePt t="72892" x="4065588" y="5070475"/>
          <p14:tracePt t="72896" x="4056063" y="5051425"/>
          <p14:tracePt t="72911" x="4037013" y="5041900"/>
          <p14:tracePt t="72926" x="4027488" y="5003800"/>
          <p14:tracePt t="72944" x="4046538" y="4900613"/>
          <p14:tracePt t="72959" x="4122738" y="4786313"/>
          <p14:tracePt t="72963" x="4179888" y="4700588"/>
          <p14:tracePt t="72976" x="4340225" y="4540250"/>
          <p14:tracePt t="72992" x="4576763" y="4408488"/>
          <p14:tracePt t="73008" x="4784725" y="4332288"/>
          <p14:tracePt t="73025" x="4916488" y="4303713"/>
          <p14:tracePt t="73045" x="5116513" y="4303713"/>
          <p14:tracePt t="73049" x="5153025" y="4303713"/>
          <p14:tracePt t="73059" x="5229225" y="4313238"/>
          <p14:tracePt t="73074" x="5389563" y="4332288"/>
          <p14:tracePt t="73078" x="5456238" y="4360863"/>
          <p14:tracePt t="73094" x="5551488" y="4418013"/>
          <p14:tracePt t="73109" x="5654675" y="4492625"/>
          <p14:tracePt t="73125" x="5740400" y="4597400"/>
          <p14:tracePt t="73144" x="5815013" y="4691063"/>
          <p14:tracePt t="73148" x="5834063" y="4719638"/>
          <p14:tracePt t="73157" x="5862638" y="4748213"/>
          <p14:tracePt t="73160" x="5881688" y="4776788"/>
          <p14:tracePt t="73176" x="5900738" y="4795838"/>
          <p14:tracePt t="73182" x="5900738" y="4805363"/>
          <p14:tracePt t="73196" x="5900738" y="4814888"/>
          <p14:tracePt t="73210" x="5900738" y="4824413"/>
          <p14:tracePt t="73234" x="5881688" y="4824413"/>
          <p14:tracePt t="73244" x="5843588" y="4824413"/>
          <p14:tracePt t="73258" x="5768975" y="4824413"/>
          <p14:tracePt t="73261" x="5616575" y="4805363"/>
          <p14:tracePt t="73274" x="5408613" y="4795838"/>
          <p14:tracePt t="73278" x="5219700" y="4795838"/>
          <p14:tracePt t="73295" x="4973638" y="4776788"/>
          <p14:tracePt t="73302" x="4822825" y="4776788"/>
          <p14:tracePt t="73308" x="4672013" y="4767263"/>
          <p14:tracePt t="73325" x="4445000" y="4767263"/>
          <p14:tracePt t="73343" x="4340225" y="4767263"/>
          <p14:tracePt t="73359" x="4311650" y="4757738"/>
          <p14:tracePt t="73375" x="4292600" y="4729163"/>
          <p14:tracePt t="73392" x="4283075" y="4700588"/>
          <p14:tracePt t="73397" x="4283075" y="4683125"/>
          <p14:tracePt t="73401" x="4283075" y="4664075"/>
          <p14:tracePt t="73409" x="4283075" y="4635500"/>
          <p14:tracePt t="73425" x="4302125" y="4578350"/>
          <p14:tracePt t="73445" x="4349750" y="4492625"/>
          <p14:tracePt t="73459" x="4462463" y="4427538"/>
          <p14:tracePt t="73464" x="4586288" y="4360863"/>
          <p14:tracePt t="73478" x="4765675" y="4265613"/>
          <p14:tracePt t="73482" x="4813300" y="4237038"/>
          <p14:tracePt t="73491" x="4916488" y="4191000"/>
          <p14:tracePt t="73509" x="5097463" y="4162425"/>
          <p14:tracePt t="73513" x="5172075" y="4162425"/>
          <p14:tracePt t="73524" x="5248275" y="4162425"/>
          <p14:tracePt t="73527" x="5295900" y="4171950"/>
          <p14:tracePt t="73543" x="5370513" y="4200525"/>
          <p14:tracePt t="73559" x="5418138" y="4256088"/>
          <p14:tracePt t="73562" x="5437188" y="4275138"/>
          <p14:tracePt t="73575" x="5446713" y="4294188"/>
          <p14:tracePt t="73594" x="5484813" y="4360863"/>
          <p14:tracePt t="73610" x="5494338" y="4456113"/>
          <p14:tracePt t="73625" x="5494338" y="4521200"/>
          <p14:tracePt t="73641" x="5494338" y="4597400"/>
          <p14:tracePt t="73644" x="5494338" y="4616450"/>
          <p14:tracePt t="73661" x="5465763" y="4664075"/>
          <p14:tracePt t="73674" x="5446713" y="4683125"/>
          <p14:tracePt t="73691" x="5408613" y="4710113"/>
          <p14:tracePt t="73695" x="5360988" y="4719638"/>
          <p14:tracePt t="73708" x="5334000" y="4748213"/>
          <p14:tracePt t="73712" x="5276850" y="4776788"/>
          <p14:tracePt t="73729" x="5153025" y="4805363"/>
          <p14:tracePt t="73734" x="5087938" y="4805363"/>
          <p14:tracePt t="73741" x="5059363" y="4805363"/>
          <p14:tracePt t="73760" x="4945063" y="4805363"/>
          <p14:tracePt t="73762" x="4870450" y="4814888"/>
          <p14:tracePt t="73779" x="4727575" y="4814888"/>
          <p14:tracePt t="73782" x="4689475" y="4814888"/>
          <p14:tracePt t="73793" x="4643438" y="4814888"/>
          <p14:tracePt t="73808" x="4605338" y="4814888"/>
          <p14:tracePt t="73826" x="4595813" y="4814888"/>
          <p14:tracePt t="73830" x="4586288" y="4814888"/>
          <p14:tracePt t="73843" x="4557713" y="4814888"/>
          <p14:tracePt t="73858" x="4538663" y="4814888"/>
          <p14:tracePt t="73901" x="4548188" y="4795838"/>
          <p14:tracePt t="73907" x="4595813" y="4757738"/>
          <p14:tracePt t="73916" x="4633913" y="4738688"/>
          <p14:tracePt t="73925" x="4708525" y="4700588"/>
          <p14:tracePt t="73942" x="4822825" y="4635500"/>
          <p14:tracePt t="73959" x="4879975" y="4616450"/>
          <p14:tracePt t="73962" x="4899025" y="4606925"/>
          <p14:tracePt t="73976" x="4964113" y="4606925"/>
          <p14:tracePt t="73991" x="5030788" y="4606925"/>
          <p14:tracePt t="74009" x="5068888" y="4606925"/>
          <p14:tracePt t="74013" x="5087938" y="4616450"/>
          <p14:tracePt t="74027" x="5143500" y="4635500"/>
          <p14:tracePt t="74043" x="5162550" y="4664075"/>
          <p14:tracePt t="74059" x="5181600" y="4683125"/>
          <p14:tracePt t="74075" x="5219700" y="4700588"/>
          <p14:tracePt t="74078" x="5229225" y="4700588"/>
          <p14:tracePt t="74091" x="5248275" y="4700588"/>
          <p14:tracePt t="74128" x="5257800" y="4700588"/>
          <p14:tracePt t="74137" x="5276850" y="4700588"/>
          <p14:tracePt t="74143" x="5305425" y="4700588"/>
          <p14:tracePt t="74159" x="5341938" y="4700588"/>
          <p14:tracePt t="74175" x="5370513" y="4700588"/>
          <p14:tracePt t="74180" x="5380038" y="4700588"/>
          <p14:tracePt t="74192" x="5399088" y="4700588"/>
          <p14:tracePt t="74209" x="5418138" y="4700588"/>
          <p14:tracePt t="74225" x="5437188" y="4700588"/>
          <p14:tracePt t="74241" x="5456238" y="4700588"/>
          <p14:tracePt t="74258" x="5456238" y="4683125"/>
          <p14:tracePt t="74275" x="5475288" y="4673600"/>
          <p14:tracePt t="74291" x="5484813" y="4664075"/>
          <p14:tracePt t="74307" x="5484813" y="4654550"/>
          <p14:tracePt t="74327" x="5484813" y="4635500"/>
          <p14:tracePt t="74352" x="5503863" y="4616450"/>
          <p14:tracePt t="74364" x="5503863" y="4606925"/>
          <p14:tracePt t="74375" x="5513388" y="4606925"/>
          <p14:tracePt t="74393" x="5522913" y="4597400"/>
          <p14:tracePt t="74409" x="5532438" y="4568825"/>
          <p14:tracePt t="74425" x="5541963" y="4549775"/>
          <p14:tracePt t="74442" x="5568950" y="4521200"/>
          <p14:tracePt t="74446" x="5568950" y="4502150"/>
          <p14:tracePt t="74460" x="5568950" y="4456113"/>
          <p14:tracePt t="74474" x="5568950" y="4446588"/>
          <p14:tracePt t="74491" x="5559425" y="4427538"/>
          <p14:tracePt t="74508" x="5541963" y="4408488"/>
          <p14:tracePt t="74511" x="5532438" y="4398963"/>
          <p14:tracePt t="74526" x="5389563" y="4379913"/>
          <p14:tracePt t="74542" x="5106988" y="4379913"/>
          <p14:tracePt t="74548" x="4992688" y="4398963"/>
          <p14:tracePt t="74558" x="4926013" y="4408488"/>
          <p14:tracePt t="74562" x="4870450" y="4437063"/>
          <p14:tracePt t="74578" x="4803775" y="4456113"/>
          <p14:tracePt t="74595" x="4756150" y="4483100"/>
          <p14:tracePt t="74598" x="4737100" y="4502150"/>
          <p14:tracePt t="74608" x="4727575" y="4511675"/>
          <p14:tracePt t="74624" x="4708525" y="4530725"/>
          <p14:tracePt t="74643" x="4672013" y="4559300"/>
          <p14:tracePt t="74658" x="4662488" y="4568825"/>
          <p14:tracePt t="74675" x="4643438" y="4616450"/>
          <p14:tracePt t="74678" x="4633913" y="4635500"/>
          <p14:tracePt t="74691" x="4624388" y="4654550"/>
          <p14:tracePt t="74694" x="4614863" y="4673600"/>
          <p14:tracePt t="74709" x="4576763" y="4729163"/>
          <p14:tracePt t="74727" x="4567238" y="4757738"/>
          <p14:tracePt t="74742" x="4548188" y="4767263"/>
          <p14:tracePt t="74745" x="4538663" y="4786313"/>
          <p14:tracePt t="74757" x="4538663" y="4795838"/>
          <p14:tracePt t="74761" x="4538663" y="4805363"/>
          <p14:tracePt t="74777" x="4538663" y="4833938"/>
          <p14:tracePt t="74792" x="4567238" y="4881563"/>
          <p14:tracePt t="74808" x="4662488" y="4927600"/>
          <p14:tracePt t="74812" x="4746625" y="4937125"/>
          <p14:tracePt t="74828" x="4992688" y="4937125"/>
          <p14:tracePt t="74842" x="5238750" y="4937125"/>
          <p14:tracePt t="74859" x="5380038" y="4927600"/>
          <p14:tracePt t="74862" x="5437188" y="4910138"/>
          <p14:tracePt t="74875" x="5484813" y="4900613"/>
          <p14:tracePt t="74880" x="5532438" y="4862513"/>
          <p14:tracePt t="74892" x="5664200" y="4814888"/>
          <p14:tracePt t="74909" x="5749925" y="4776788"/>
          <p14:tracePt t="74924" x="5815013" y="4738688"/>
          <p14:tracePt t="74941" x="5843588" y="4700588"/>
          <p14:tracePt t="74944" x="5853113" y="4683125"/>
          <p14:tracePt t="74961" x="5872163" y="4625975"/>
          <p14:tracePt t="74975" x="5872163" y="4587875"/>
          <p14:tracePt t="74992" x="5872163" y="4540250"/>
          <p14:tracePt t="74996" x="5862638" y="4511675"/>
          <p14:tracePt t="75002" x="5853113" y="4483100"/>
          <p14:tracePt t="75010" x="5834063" y="4437063"/>
          <p14:tracePt t="75024" x="5776913" y="4389438"/>
          <p14:tracePt t="75042" x="5721350" y="4351338"/>
          <p14:tracePt t="75046" x="5673725" y="4341813"/>
          <p14:tracePt t="75057" x="5645150" y="4332288"/>
          <p14:tracePt t="75061" x="5578475" y="4313238"/>
          <p14:tracePt t="75076" x="5334000" y="4275138"/>
          <p14:tracePt t="75094" x="5106988" y="4256088"/>
          <p14:tracePt t="75108" x="4983163" y="4256088"/>
          <p14:tracePt t="75112" x="4954588" y="4256088"/>
          <p14:tracePt t="75125" x="4926013" y="4256088"/>
          <p14:tracePt t="75128" x="4879975" y="4265613"/>
          <p14:tracePt t="75143" x="4822825" y="4294188"/>
          <p14:tracePt t="75159" x="4746625" y="4313238"/>
          <p14:tracePt t="75175" x="4672013" y="4341813"/>
          <p14:tracePt t="75180" x="4633913" y="4351338"/>
          <p14:tracePt t="75191" x="4614863" y="4360863"/>
          <p14:tracePt t="75194" x="4595813" y="4389438"/>
          <p14:tracePt t="75209" x="4548188" y="4408488"/>
          <p14:tracePt t="75224" x="4529138" y="4446588"/>
          <p14:tracePt t="75245" x="4500563" y="4511675"/>
          <p14:tracePt t="75261" x="4481513" y="4587875"/>
          <p14:tracePt t="75276" x="4481513" y="4635500"/>
          <p14:tracePt t="75298" x="4481513" y="4691063"/>
          <p14:tracePt t="75311" x="4491038" y="4710113"/>
          <p14:tracePt t="75317" x="4510088" y="4738688"/>
          <p14:tracePt t="75320" x="4529138" y="4757738"/>
          <p14:tracePt t="75324" x="4557713" y="4786313"/>
          <p14:tracePt t="75344" x="4672013" y="4843463"/>
          <p14:tracePt t="75357" x="4765675" y="4862513"/>
          <p14:tracePt t="75362" x="4822825" y="4862513"/>
          <p14:tracePt t="75375" x="4860925" y="4862513"/>
          <p14:tracePt t="75378" x="4945063" y="4862513"/>
          <p14:tracePt t="75401" x="5229225" y="4805363"/>
          <p14:tracePt t="75405" x="5305425" y="4795838"/>
          <p14:tracePt t="75413" x="5370513" y="4786313"/>
          <p14:tracePt t="75427" x="5399088" y="4767263"/>
          <p14:tracePt t="75430" x="5427663" y="4757738"/>
          <p14:tracePt t="75442" x="5494338" y="4738688"/>
          <p14:tracePt t="75460" x="5532438" y="4700588"/>
          <p14:tracePt t="75475" x="5568950" y="4683125"/>
          <p14:tracePt t="75479" x="5578475" y="4673600"/>
          <p14:tracePt t="75491" x="5588000" y="4664075"/>
          <p14:tracePt t="75494" x="5597525" y="4645025"/>
          <p14:tracePt t="75509" x="5607050" y="4606925"/>
          <p14:tracePt t="75525" x="5607050" y="4587875"/>
          <p14:tracePt t="75541" x="5607050" y="4549775"/>
          <p14:tracePt t="75562" x="5597525" y="4483100"/>
          <p14:tracePt t="75568" x="5588000" y="4464050"/>
          <p14:tracePt t="75574" x="5568950" y="4446588"/>
          <p14:tracePt t="75591" x="5513388" y="4389438"/>
          <p14:tracePt t="75608" x="5389563" y="4351338"/>
          <p14:tracePt t="75613" x="5276850" y="4332288"/>
          <p14:tracePt t="75627" x="5078413" y="4322763"/>
          <p14:tracePt t="75643" x="4983163" y="4322763"/>
          <p14:tracePt t="75659" x="4926013" y="4322763"/>
          <p14:tracePt t="75676" x="4879975" y="4332288"/>
          <p14:tracePt t="75680" x="4860925" y="4341813"/>
          <p14:tracePt t="75692" x="4832350" y="4360863"/>
          <p14:tracePt t="75709" x="4803775" y="4379913"/>
          <p14:tracePt t="75725" x="4794250" y="4398963"/>
          <p14:tracePt t="75742" x="4775200" y="4437063"/>
          <p14:tracePt t="75745" x="4765675" y="4473575"/>
          <p14:tracePt t="75759" x="4737100" y="4549775"/>
          <p14:tracePt t="75774" x="4708525" y="4625975"/>
          <p14:tracePt t="75792" x="4699000" y="4664075"/>
          <p14:tracePt t="75797" x="4699000" y="4673600"/>
          <p14:tracePt t="75808" x="4699000" y="4691063"/>
          <p14:tracePt t="75811" x="4699000" y="4729163"/>
          <p14:tracePt t="75826" x="4699000" y="4757738"/>
          <p14:tracePt t="75842" x="4708525" y="4786313"/>
          <p14:tracePt t="75858" x="4765675" y="4843463"/>
          <p14:tracePt t="75862" x="4813300" y="4862513"/>
          <p14:tracePt t="75876" x="5049838" y="4881563"/>
          <p14:tracePt t="75893" x="5324475" y="4881563"/>
          <p14:tracePt t="75908" x="5465763" y="4862513"/>
          <p14:tracePt t="75912" x="5513388" y="4852988"/>
          <p14:tracePt t="75924" x="5578475" y="4843463"/>
          <p14:tracePt t="75929" x="5616575" y="4824413"/>
          <p14:tracePt t="75943" x="5730875" y="4776788"/>
          <p14:tracePt t="75960" x="5815013" y="4757738"/>
          <p14:tracePt t="75975" x="5872163" y="4738688"/>
          <p14:tracePt t="75979" x="5900738" y="4719638"/>
          <p14:tracePt t="75990" x="5919788" y="4683125"/>
          <p14:tracePt t="76011" x="5948363" y="4606925"/>
          <p14:tracePt t="76025" x="5948363" y="4502150"/>
          <p14:tracePt t="76041" x="5919788" y="4408488"/>
          <p14:tracePt t="76045" x="5881688" y="4379913"/>
          <p14:tracePt t="76061" x="5815013" y="4322763"/>
          <p14:tracePt t="76075" x="5721350" y="4275138"/>
          <p14:tracePt t="76092" x="5541963" y="4219575"/>
          <p14:tracePt t="76095" x="5408613" y="4191000"/>
          <p14:tracePt t="76108" x="5276850" y="4181475"/>
          <p14:tracePt t="76111" x="5143500" y="4181475"/>
          <p14:tracePt t="76126" x="5021263" y="4181475"/>
          <p14:tracePt t="76143" x="4964113" y="4191000"/>
          <p14:tracePt t="76158" x="4889500" y="4210050"/>
          <p14:tracePt t="76161" x="4860925" y="4229100"/>
          <p14:tracePt t="76175" x="4813300" y="4256088"/>
          <p14:tracePt t="76181" x="4794250" y="4275138"/>
          <p14:tracePt t="76184" x="4775200" y="4294188"/>
          <p14:tracePt t="76193" x="4746625" y="4322763"/>
          <p14:tracePt t="76208" x="4708525" y="4370388"/>
          <p14:tracePt t="76213" x="4689475" y="4398963"/>
          <p14:tracePt t="76226" x="4672013" y="4446588"/>
          <p14:tracePt t="76230" x="4662488" y="4473575"/>
          <p14:tracePt t="76243" x="4662488" y="4549775"/>
          <p14:tracePt t="76259" x="4662488" y="4578350"/>
          <p14:tracePt t="76274" x="4662488" y="4616450"/>
          <p14:tracePt t="76291" x="4662488" y="4664075"/>
          <p14:tracePt t="76310" x="4689475" y="4738688"/>
          <p14:tracePt t="76326" x="4708525" y="4776788"/>
          <p14:tracePt t="76342" x="4737100" y="4795838"/>
          <p14:tracePt t="76345" x="4756150" y="4805363"/>
          <p14:tracePt t="76358" x="4794250" y="4814888"/>
          <p14:tracePt t="76361" x="4851400" y="4814888"/>
          <p14:tracePt t="76376" x="4983163" y="4814888"/>
          <p14:tracePt t="76392" x="5153025" y="4767263"/>
          <p14:tracePt t="76408" x="5295900" y="4748213"/>
          <p14:tracePt t="76411" x="5360988" y="4719638"/>
          <p14:tracePt t="76425" x="5399088" y="4700588"/>
          <p14:tracePt t="76428" x="5418138" y="4691063"/>
          <p14:tracePt t="76452" x="5484813" y="4654550"/>
          <p14:tracePt t="76456" x="5503863" y="4635500"/>
          <p14:tracePt t="76463" x="5513388" y="4625975"/>
          <p14:tracePt t="76476" x="5532438" y="4597400"/>
          <p14:tracePt t="76479" x="5541963" y="4578350"/>
          <p14:tracePt t="76493" x="5588000" y="4521200"/>
          <p14:tracePt t="76509" x="5597525" y="4446588"/>
          <p14:tracePt t="76524" x="5597525" y="4370388"/>
          <p14:tracePt t="76541" x="5568950" y="4332288"/>
          <p14:tracePt t="76546" x="5541963" y="4313238"/>
          <p14:tracePt t="76559" x="5513388" y="4265613"/>
          <p14:tracePt t="76576" x="5446713" y="4246563"/>
          <p14:tracePt t="76591" x="5324475" y="4229100"/>
          <p14:tracePt t="76607" x="5172075" y="4229100"/>
          <p14:tracePt t="76610" x="5106988" y="4237038"/>
          <p14:tracePt t="76628" x="5011738" y="4303713"/>
          <p14:tracePt t="76644" x="4935538" y="4351338"/>
          <p14:tracePt t="76646" x="4906963" y="4389438"/>
          <p14:tracePt t="76658" x="4889500" y="4437063"/>
          <p14:tracePt t="76676" x="4813300" y="4530725"/>
          <p14:tracePt t="76692" x="4784725" y="4568825"/>
          <p14:tracePt t="76708" x="4765675" y="4597400"/>
          <p14:tracePt t="76725" x="4737100" y="4635500"/>
          <p14:tracePt t="76731" x="4727575" y="4654550"/>
          <p14:tracePt t="76735" x="4727575" y="4673600"/>
          <p14:tracePt t="76745" x="4727575" y="4691063"/>
          <p14:tracePt t="76762" x="4727575" y="4738688"/>
          <p14:tracePt t="76776" x="4727575" y="4776788"/>
          <p14:tracePt t="76780" x="4727575" y="4795838"/>
          <p14:tracePt t="76794" x="4727575" y="4843463"/>
          <p14:tracePt t="76809" x="4727575" y="4852988"/>
          <p14:tracePt t="76824" x="4746625" y="4881563"/>
          <p14:tracePt t="76841" x="4794250" y="4910138"/>
          <p14:tracePt t="76844" x="4822825" y="4910138"/>
          <p14:tracePt t="76860" x="4926013" y="4910138"/>
          <p14:tracePt t="76875" x="5124450" y="4852988"/>
          <p14:tracePt t="76892" x="5305425" y="4814888"/>
          <p14:tracePt t="76896" x="5351463" y="4786313"/>
          <p14:tracePt t="76908" x="5399088" y="4776788"/>
          <p14:tracePt t="76911" x="5418138" y="4757738"/>
          <p14:tracePt t="76926" x="5456238" y="4738688"/>
          <p14:tracePt t="76942" x="5484813" y="4719638"/>
          <p14:tracePt t="76958" x="5494338" y="4710113"/>
          <p14:tracePt t="76974" x="5494338" y="4691063"/>
          <p14:tracePt t="76978" x="5494338" y="4673600"/>
          <p14:tracePt t="76994" x="5494338" y="4654550"/>
          <p14:tracePt t="76998" x="5494338" y="4645025"/>
          <p14:tracePt t="77014" x="5494338" y="4635500"/>
          <p14:tracePt t="77025" x="5494338" y="4616450"/>
          <p14:tracePt t="77028" x="5494338" y="4587875"/>
          <p14:tracePt t="77044" x="5484813" y="4549775"/>
          <p14:tracePt t="77051" x="5465763" y="4530725"/>
          <p14:tracePt t="77058" x="5446713" y="4502150"/>
          <p14:tracePt t="77075" x="5408613" y="4464050"/>
          <p14:tracePt t="77080" x="5351463" y="4456113"/>
          <p14:tracePt t="77091" x="5305425" y="4446588"/>
          <p14:tracePt t="77110" x="5153025" y="4427538"/>
          <p14:tracePt t="77127" x="5087938" y="4446588"/>
          <p14:tracePt t="77141" x="5049838" y="4473575"/>
          <p14:tracePt t="77159" x="5011738" y="4502150"/>
          <p14:tracePt t="77162" x="5002213" y="4502150"/>
          <p14:tracePt t="77176" x="4983163" y="4521200"/>
          <p14:tracePt t="77191" x="4964113" y="4540250"/>
          <p14:tracePt t="77208" x="4954588" y="4559300"/>
          <p14:tracePt t="77224" x="4926013" y="4578350"/>
          <p14:tracePt t="77242" x="4916488" y="4578350"/>
          <p14:tracePt t="77370" x="4926013" y="4578350"/>
          <p14:tracePt t="77387" x="4954588" y="4578350"/>
          <p14:tracePt t="77400" x="4964113" y="4578350"/>
          <p14:tracePt t="79453" x="4973638" y="4578350"/>
          <p14:tracePt t="79461" x="4983163" y="4578350"/>
          <p14:tracePt t="79478" x="5011738" y="4559300"/>
          <p14:tracePt t="79494" x="5059363" y="4540250"/>
          <p14:tracePt t="79509" x="5097463" y="4521200"/>
          <p14:tracePt t="79512" x="5106988" y="4502150"/>
          <p14:tracePt t="79526" x="5133975" y="4483100"/>
          <p14:tracePt t="79542" x="5172075" y="4464050"/>
          <p14:tracePt t="79558" x="5191125" y="4446588"/>
          <p14:tracePt t="79574" x="5210175" y="4437063"/>
          <p14:tracePt t="79578" x="5238750" y="4437063"/>
          <p14:tracePt t="79592" x="5276850" y="4398963"/>
          <p14:tracePt t="79607" x="5351463" y="4379913"/>
          <p14:tracePt t="79637" x="5503863" y="4322763"/>
          <p14:tracePt t="79643" x="5532438" y="4313238"/>
          <p14:tracePt t="79659" x="5607050" y="4284663"/>
          <p14:tracePt t="79674" x="5645150" y="4275138"/>
          <p14:tracePt t="79692" x="5683250" y="4275138"/>
          <p14:tracePt t="79697" x="5692775" y="4275138"/>
          <p14:tracePt t="79710" x="5711825" y="4294188"/>
          <p14:tracePt t="79716" x="5721350" y="4294188"/>
          <p14:tracePt t="79726" x="5730875" y="4303713"/>
          <p14:tracePt t="79744" x="5730875" y="4322763"/>
          <p14:tracePt t="79748" x="5740400" y="4341813"/>
          <p14:tracePt t="79758" x="5740400" y="4360863"/>
          <p14:tracePt t="79776" x="5740400" y="4427538"/>
          <p14:tracePt t="79793" x="5740400" y="4492625"/>
          <p14:tracePt t="79797" x="5740400" y="4530725"/>
          <p14:tracePt t="79808" x="5740400" y="4559300"/>
          <p14:tracePt t="79812" x="5740400" y="4578350"/>
          <p14:tracePt t="79827" x="5740400" y="4606925"/>
          <p14:tracePt t="79842" x="5740400" y="4616450"/>
          <p14:tracePt t="79858" x="5740400" y="4635500"/>
          <p14:tracePt t="79874" x="5721350" y="4664075"/>
          <p14:tracePt t="79877" x="5711825" y="4673600"/>
          <p14:tracePt t="79895" x="5702300" y="4673600"/>
          <p14:tracePt t="79909" x="5616575" y="4673600"/>
          <p14:tracePt t="79923" x="5503863" y="4673600"/>
          <p14:tracePt t="79942" x="5360988" y="4664075"/>
          <p14:tracePt t="79945" x="5286375" y="4635500"/>
          <p14:tracePt t="79960" x="5011738" y="4606925"/>
          <p14:tracePt t="79964" x="4899025" y="4587875"/>
          <p14:tracePt t="79974" x="4803775" y="4587875"/>
          <p14:tracePt t="79991" x="4718050" y="4587875"/>
          <p14:tracePt t="79995" x="4681538" y="4587875"/>
          <p14:tracePt t="80013" x="4633913" y="4587875"/>
          <p14:tracePt t="80017" x="4614863" y="4578350"/>
          <p14:tracePt t="80025" x="4605338" y="4568825"/>
          <p14:tracePt t="80044" x="4567238" y="4549775"/>
          <p14:tracePt t="80047" x="4538663" y="4540250"/>
          <p14:tracePt t="80058" x="4519613" y="4530725"/>
          <p14:tracePt t="80061" x="4510088" y="4521200"/>
          <p14:tracePt t="80075" x="4491038" y="4511675"/>
          <p14:tracePt t="80078" x="4481513" y="4511675"/>
          <p14:tracePt t="80092" x="4471988" y="4492625"/>
          <p14:tracePt t="80109" x="4445000" y="4483100"/>
          <p14:tracePt t="80113" x="4435475" y="4483100"/>
          <p14:tracePt t="80125" x="4435475" y="4473575"/>
          <p14:tracePt t="80128" x="4435475" y="4456113"/>
          <p14:tracePt t="80142" x="4435475" y="4446588"/>
          <p14:tracePt t="80159" x="4491038" y="4427538"/>
          <p14:tracePt t="80175" x="4567238" y="4398963"/>
          <p14:tracePt t="80179" x="4633913" y="4389438"/>
          <p14:tracePt t="80191" x="4727575" y="4370388"/>
          <p14:tracePt t="80194" x="4794250" y="4360863"/>
          <p14:tracePt t="80211" x="4906963" y="4360863"/>
          <p14:tracePt t="80225" x="5011738" y="4360863"/>
          <p14:tracePt t="80242" x="5078413" y="4360863"/>
          <p14:tracePt t="80262" x="5172075" y="4370388"/>
          <p14:tracePt t="80266" x="5200650" y="4370388"/>
          <p14:tracePt t="80275" x="5248275" y="4379913"/>
          <p14:tracePt t="80295" x="5324475" y="4398963"/>
          <p14:tracePt t="80299" x="5370513" y="4418013"/>
          <p14:tracePt t="80311" x="5427663" y="4427538"/>
          <p14:tracePt t="80326" x="5475288" y="4446588"/>
          <p14:tracePt t="80342" x="5503863" y="4473575"/>
          <p14:tracePt t="80357" x="5522913" y="4483100"/>
          <p14:tracePt t="80374" x="5522913" y="4502150"/>
          <p14:tracePt t="80377" x="5522913" y="4521200"/>
          <p14:tracePt t="80394" x="5522913" y="4568825"/>
          <p14:tracePt t="80408" x="5503863" y="4645025"/>
          <p14:tracePt t="80425" x="5456238" y="4710113"/>
          <p14:tracePt t="80429" x="5427663" y="4738688"/>
          <p14:tracePt t="80442" x="5418138" y="4757738"/>
          <p14:tracePt t="80445" x="5389563" y="4786313"/>
          <p14:tracePt t="80458" x="5370513" y="4795838"/>
          <p14:tracePt t="80475" x="5314950" y="4814888"/>
          <p14:tracePt t="80491" x="5295900" y="4824413"/>
          <p14:tracePt t="80495" x="5276850" y="4824413"/>
          <p14:tracePt t="80510" x="5219700" y="4824413"/>
          <p14:tracePt t="80525" x="5181600" y="4786313"/>
          <p14:tracePt t="80543" x="5124450" y="4691063"/>
          <p14:tracePt t="80547" x="5116513" y="4664075"/>
          <p14:tracePt t="80559" x="5106988" y="4635500"/>
          <p14:tracePt t="80561" x="5097463" y="4587875"/>
          <p14:tracePt t="80578" x="5087938" y="4540250"/>
          <p14:tracePt t="80591" x="5087938" y="4502150"/>
          <p14:tracePt t="80609" x="5087938" y="4473575"/>
          <p14:tracePt t="80614" x="5087938" y="4464050"/>
          <p14:tracePt t="80625" x="5097463" y="4464050"/>
          <p14:tracePt t="80628" x="5106988" y="4446588"/>
          <p14:tracePt t="80641" x="5133975" y="4437063"/>
          <p14:tracePt t="80658" x="5153025" y="4437063"/>
          <p14:tracePt t="80674" x="5172075" y="4427538"/>
          <p14:tracePt t="80678" x="5191125" y="4427538"/>
          <p14:tracePt t="80696" x="5257800" y="4427538"/>
          <p14:tracePt t="80710" x="5341938" y="4427538"/>
          <p14:tracePt t="80725" x="5418138" y="4437063"/>
          <p14:tracePt t="80743" x="5494338" y="4473575"/>
          <p14:tracePt t="80746" x="5513388" y="4483100"/>
          <p14:tracePt t="80750" x="5513388" y="4492625"/>
          <p14:tracePt t="80762" x="5522913" y="4492625"/>
          <p14:tracePt t="80766" x="5541963" y="4502150"/>
          <p14:tracePt t="80775" x="5541963" y="4511675"/>
          <p14:tracePt t="82515" x="5541963" y="4521200"/>
          <p14:tracePt t="82524" x="5541963" y="4530725"/>
          <p14:tracePt t="82532" x="5541963" y="4540250"/>
          <p14:tracePt t="82541" x="5541963" y="4549775"/>
          <p14:tracePt t="82559" x="5522913" y="4578350"/>
          <p14:tracePt t="82574" x="5437188" y="4635500"/>
          <p14:tracePt t="82591" x="5360988" y="4683125"/>
          <p14:tracePt t="82594" x="5314950" y="4700588"/>
          <p14:tracePt t="82610" x="5248275" y="4748213"/>
          <p14:tracePt t="82625" x="5200650" y="4767263"/>
          <p14:tracePt t="82641" x="5172075" y="4786313"/>
          <p14:tracePt t="82659" x="5133975" y="4814888"/>
          <p14:tracePt t="82664" x="5124450" y="4843463"/>
          <p14:tracePt t="82668" x="5106988" y="4862513"/>
          <p14:tracePt t="82677" x="5097463" y="4872038"/>
          <p14:tracePt t="82692" x="5059363" y="4910138"/>
          <p14:tracePt t="82708" x="4983163" y="4965700"/>
          <p14:tracePt t="82712" x="4906963" y="5003800"/>
          <p14:tracePt t="82727" x="4737100" y="5099050"/>
          <p14:tracePt t="82743" x="4595813" y="5154613"/>
          <p14:tracePt t="82760" x="4445000" y="5221288"/>
          <p14:tracePt t="82775" x="4283075" y="5278438"/>
          <p14:tracePt t="82779" x="4198938" y="5307013"/>
          <p14:tracePt t="82790" x="4132263" y="5326063"/>
          <p14:tracePt t="82795" x="4075113" y="5345113"/>
          <p14:tracePt t="82810" x="4000500" y="5364163"/>
          <p14:tracePt t="82826" x="3943350" y="5381625"/>
          <p14:tracePt t="82829" x="3924300" y="5391150"/>
          <p14:tracePt t="82846" x="3876675" y="5410200"/>
          <p14:tracePt t="82859" x="3829050" y="5438775"/>
          <p14:tracePt t="82877" x="3706813" y="5438775"/>
          <p14:tracePt t="82891" x="3498850" y="5438775"/>
          <p14:tracePt t="82908" x="3348038" y="5438775"/>
          <p14:tracePt t="82912" x="3300413" y="5429250"/>
          <p14:tracePt t="82925" x="3157538" y="5400675"/>
          <p14:tracePt t="82942" x="2932113" y="5372100"/>
          <p14:tracePt t="82959" x="2695575" y="5364163"/>
          <p14:tracePt t="82978" x="2505075" y="5364163"/>
          <p14:tracePt t="82994" x="2335213" y="5364163"/>
          <p14:tracePt t="83010" x="2127250" y="5364163"/>
          <p14:tracePt t="83012" x="2043113" y="5381625"/>
          <p14:tracePt t="83026" x="1966913" y="5391150"/>
          <p14:tracePt t="83030" x="1938338" y="5391150"/>
          <p14:tracePt t="83042" x="1862138" y="5410200"/>
          <p14:tracePt t="83059" x="1806575" y="5429250"/>
          <p14:tracePt t="83076" x="1758950" y="5429250"/>
          <p14:tracePt t="83091" x="1701800" y="5429250"/>
          <p14:tracePt t="83094" x="1673225" y="5429250"/>
          <p14:tracePt t="83110" x="1627188" y="5429250"/>
          <p14:tracePt t="83127" x="1570038" y="5410200"/>
          <p14:tracePt t="83142" x="1531938" y="5400675"/>
          <p14:tracePt t="83159" x="1503363" y="5391150"/>
          <p14:tracePt t="83177" x="1474788" y="5381625"/>
          <p14:tracePt t="83191" x="1455738" y="5364163"/>
          <p14:tracePt t="83208" x="1436688" y="5345113"/>
          <p14:tracePt t="83212" x="1427163" y="5326063"/>
          <p14:tracePt t="83226" x="1427163" y="5307013"/>
          <p14:tracePt t="83242" x="1427163" y="5268913"/>
          <p14:tracePt t="83259" x="1436688" y="5202238"/>
          <p14:tracePt t="83275" x="1455738" y="5164138"/>
          <p14:tracePt t="83280" x="1465263" y="5137150"/>
          <p14:tracePt t="83294" x="1503363" y="5080000"/>
          <p14:tracePt t="83311" x="1550988" y="5013325"/>
          <p14:tracePt t="83324" x="1579563" y="4975225"/>
          <p14:tracePt t="83341" x="1627188" y="4927600"/>
          <p14:tracePt t="83344" x="1635125" y="4910138"/>
          <p14:tracePt t="83359" x="1673225" y="4891088"/>
          <p14:tracePt t="83374" x="1730375" y="4843463"/>
          <p14:tracePt t="83393" x="1787525" y="4805363"/>
          <p14:tracePt t="83396" x="1852613" y="4776788"/>
          <p14:tracePt t="83411" x="2070100" y="4719638"/>
          <p14:tracePt t="83427" x="2325688" y="4673600"/>
          <p14:tracePt t="83441" x="2439988" y="4673600"/>
          <p14:tracePt t="83458" x="2657475" y="4673600"/>
          <p14:tracePt t="83461" x="2770188" y="4700588"/>
          <p14:tracePt t="83476" x="3016250" y="4710113"/>
          <p14:tracePt t="83492" x="3176588" y="4729163"/>
          <p14:tracePt t="83509" x="3403600" y="4738688"/>
          <p14:tracePt t="83525" x="3687763" y="4738688"/>
          <p14:tracePt t="83531" x="3802063" y="4738688"/>
          <p14:tracePt t="83535" x="3876675" y="4757738"/>
          <p14:tracePt t="83541" x="3952875" y="4757738"/>
          <p14:tracePt t="83560" x="4217988" y="4757738"/>
          <p14:tracePt t="83575" x="4500563" y="4757738"/>
          <p14:tracePt t="83578" x="4595813" y="4757738"/>
          <p14:tracePt t="83594" x="4727575" y="4757738"/>
          <p14:tracePt t="83610" x="4899025" y="4757738"/>
          <p14:tracePt t="83626" x="5116513" y="4757738"/>
          <p14:tracePt t="83642" x="5248275" y="4757738"/>
          <p14:tracePt t="83645" x="5286375" y="4757738"/>
          <p14:tracePt t="83660" x="5360988" y="4757738"/>
          <p14:tracePt t="83675" x="5437188" y="4757738"/>
          <p14:tracePt t="83691" x="5532438" y="4757738"/>
          <p14:tracePt t="83707" x="5635625" y="4767263"/>
          <p14:tracePt t="83711" x="5673725" y="4767263"/>
          <p14:tracePt t="83725" x="5740400" y="4767263"/>
          <p14:tracePt t="83744" x="5786438" y="4776788"/>
          <p14:tracePt t="83751" x="5805488" y="4776788"/>
          <p14:tracePt t="83757" x="5815013" y="4776788"/>
          <p14:tracePt t="83777" x="5824538" y="4776788"/>
          <p14:tracePt t="83807" x="5834063" y="4776788"/>
          <p14:tracePt t="83903" x="5815013" y="4776788"/>
          <p14:tracePt t="83910" x="5786438" y="4776788"/>
          <p14:tracePt t="83930" x="5692775" y="4767263"/>
          <p14:tracePt t="83938" x="5635625" y="4767263"/>
          <p14:tracePt t="83945" x="5607050" y="4767263"/>
          <p14:tracePt t="83955" x="5568950" y="4767263"/>
          <p14:tracePt t="83961" x="5551488" y="4767263"/>
          <p14:tracePt t="83976" x="5541963" y="4767263"/>
          <p14:tracePt t="83986" x="5532438" y="4767263"/>
          <p14:tracePt t="83993" x="5522913" y="4767263"/>
          <p14:tracePt t="84008" x="5503863" y="4767263"/>
          <p14:tracePt t="84024" x="5494338" y="4767263"/>
          <p14:tracePt t="84027" x="5475288" y="4767263"/>
          <p14:tracePt t="84056" x="5465763" y="4767263"/>
          <p14:tracePt t="84063" x="5465763" y="4776788"/>
          <p14:tracePt t="84074" x="5456238" y="4776788"/>
          <p14:tracePt t="84079" x="5446713" y="4776788"/>
          <p14:tracePt t="84095" x="5437188" y="4795838"/>
          <p14:tracePt t="84100" x="5427663" y="4795838"/>
          <p14:tracePt t="84110" x="5418138" y="4814888"/>
          <p14:tracePt t="84125" x="5389563" y="4824413"/>
          <p14:tracePt t="84129" x="5380038" y="4833938"/>
          <p14:tracePt t="84144" x="5360988" y="4852988"/>
          <p14:tracePt t="84159" x="5351463" y="4872038"/>
          <p14:tracePt t="84174" x="5334000" y="4872038"/>
          <p14:tracePt t="95480" x="5465763" y="4910138"/>
          <p14:tracePt t="95497" x="5711825" y="4994275"/>
          <p14:tracePt t="95502" x="5862638" y="5060950"/>
          <p14:tracePt t="95511" x="6127750" y="5089525"/>
          <p14:tracePt t="95517" x="6297613" y="5108575"/>
          <p14:tracePt t="95531" x="6534150" y="5108575"/>
          <p14:tracePt t="95535" x="6675438" y="5108575"/>
          <p14:tracePt t="95545" x="6911975" y="5099050"/>
          <p14:tracePt t="95557" x="7224713" y="5041900"/>
          <p14:tracePt t="95575" x="7480300" y="4900613"/>
          <p14:tracePt t="95580" x="7772400" y="4767263"/>
          <p14:tracePt t="95595" x="8161338" y="4587875"/>
          <p14:tracePt t="95607" x="8510588" y="4408488"/>
          <p14:tracePt t="95625" x="9067800" y="4010025"/>
          <p14:tracePt t="100360" x="4254500" y="188913"/>
          <p14:tracePt t="100369" x="4179888" y="255588"/>
          <p14:tracePt t="100375" x="4094163" y="312738"/>
          <p14:tracePt t="100392" x="3933825" y="473075"/>
          <p14:tracePt t="100397" x="3876675" y="558800"/>
          <p14:tracePt t="100409" x="3792538" y="633413"/>
          <p14:tracePt t="100414" x="3716338" y="719138"/>
          <p14:tracePt t="100418" x="3592513" y="812800"/>
          <p14:tracePt t="100428" x="3470275" y="898525"/>
          <p14:tracePt t="100444" x="3233738" y="1022350"/>
          <p14:tracePt t="100460" x="3082925" y="1106488"/>
          <p14:tracePt t="100466" x="2997200" y="1163638"/>
          <p14:tracePt t="100470" x="2874963" y="1220788"/>
          <p14:tracePt t="100480" x="2732088" y="1295400"/>
          <p14:tracePt t="100495" x="2571750" y="1381125"/>
          <p14:tracePt t="100510" x="2439988" y="1476375"/>
          <p14:tracePt t="100526" x="2354263" y="1522413"/>
          <p14:tracePt t="100530" x="2325688" y="1550988"/>
          <p14:tracePt t="100535" x="2279650" y="1579563"/>
          <p14:tracePt t="100545" x="2212975" y="1598613"/>
          <p14:tracePt t="100558" x="2089150" y="1627188"/>
          <p14:tracePt t="100576" x="1938338" y="1627188"/>
          <p14:tracePt t="100581" x="1871663" y="1627188"/>
          <p14:tracePt t="100592" x="1797050" y="1608138"/>
          <p14:tracePt t="100597" x="1749425" y="1589088"/>
          <p14:tracePt t="100603" x="1663700" y="1560513"/>
          <p14:tracePt t="100608" x="1598613" y="1503363"/>
          <p14:tracePt t="100624" x="1362075" y="1419225"/>
          <p14:tracePt t="100651" x="1135063" y="1304925"/>
          <p14:tracePt t="100655" x="1096963" y="1295400"/>
          <p14:tracePt t="100661" x="1068388" y="1285875"/>
          <p14:tracePt t="100677" x="1020763" y="1257300"/>
          <p14:tracePt t="100692" x="992188" y="1239838"/>
          <p14:tracePt t="100696" x="982663" y="1230313"/>
          <p14:tracePt t="100708" x="974725" y="1220788"/>
          <p14:tracePt t="100713" x="965200" y="1211263"/>
          <p14:tracePt t="100727" x="936625" y="1192213"/>
          <p14:tracePt t="100734" x="936625" y="1182688"/>
          <p14:tracePt t="100742" x="936625" y="1173163"/>
          <p14:tracePt t="100771" x="936625" y="1163638"/>
          <p14:tracePt t="100780" x="936625" y="1154113"/>
          <p14:tracePt t="100792" x="1049338" y="1106488"/>
          <p14:tracePt t="100809" x="1409700" y="1030288"/>
          <p14:tracePt t="100825" x="1711325" y="1030288"/>
          <p14:tracePt t="100842" x="2287588" y="1039813"/>
          <p14:tracePt t="100845" x="2401888" y="1049338"/>
          <p14:tracePt t="100858" x="3149600" y="1135063"/>
          <p14:tracePt t="100874" x="3584575" y="1173163"/>
          <p14:tracePt t="100892" x="4330700" y="1230313"/>
          <p14:tracePt t="100895" x="4519613" y="1249363"/>
          <p14:tracePt t="100908" x="4870450" y="1304925"/>
          <p14:tracePt t="100910" x="5314950" y="1352550"/>
          <p14:tracePt t="100926" x="5749925" y="1438275"/>
          <p14:tracePt t="100940" x="6402388" y="1608138"/>
          <p14:tracePt t="100957" x="6761163" y="1730375"/>
          <p14:tracePt t="100962" x="6997700" y="1806575"/>
          <p14:tracePt t="100989" x="7404100" y="1947863"/>
          <p14:tracePt t="100995" x="7489825" y="2005013"/>
          <p14:tracePt t="101000" x="7612063" y="2033588"/>
          <p14:tracePt t="101007" x="7707313" y="2062163"/>
          <p14:tracePt t="101025" x="7829550" y="2081213"/>
          <p14:tracePt t="101030" x="7877175" y="2100263"/>
          <p14:tracePt t="101033" x="7896225" y="2109788"/>
          <p14:tracePt t="101042" x="7924800" y="2128838"/>
          <p14:tracePt t="101061" x="7943850" y="2138363"/>
          <p14:tracePt t="101077" x="7951788" y="2138363"/>
          <p14:tracePt t="101092" x="7951788" y="2147888"/>
          <p14:tracePt t="101110" x="7951788" y="2166938"/>
          <p14:tracePt t="101123" x="7839075" y="2193925"/>
          <p14:tracePt t="101142" x="7659688" y="2212975"/>
          <p14:tracePt t="101146" x="7545388" y="2260600"/>
          <p14:tracePt t="101160" x="7035800" y="2374900"/>
          <p14:tracePt t="101176" x="6723063" y="2478088"/>
          <p14:tracePt t="101192" x="6297613" y="2601913"/>
          <p14:tracePt t="101196" x="6108700" y="2647950"/>
          <p14:tracePt t="101208" x="5994400" y="2676525"/>
          <p14:tracePt t="101212" x="5910263" y="2686050"/>
          <p14:tracePt t="101226" x="5730875" y="2743200"/>
          <p14:tracePt t="101233" x="5616575" y="2762250"/>
          <p14:tracePt t="101240" x="5503863" y="2771775"/>
          <p14:tracePt t="101259" x="5360988" y="2771775"/>
          <p14:tracePt t="101275" x="5267325" y="2771775"/>
          <p14:tracePt t="101281" x="5229225" y="2771775"/>
          <p14:tracePt t="101284" x="5172075" y="2771775"/>
          <p14:tracePt t="101291" x="5133975" y="2771775"/>
          <p14:tracePt t="101308" x="4916488" y="2695575"/>
          <p14:tracePt t="101325" x="4708525" y="2628900"/>
          <p14:tracePt t="101329" x="4652963" y="2601913"/>
          <p14:tracePt t="101343" x="4529138" y="2506663"/>
          <p14:tracePt t="101360" x="4445000" y="2439988"/>
          <p14:tracePt t="101375" x="4387850" y="2384425"/>
          <p14:tracePt t="101392" x="4349750" y="2336800"/>
          <p14:tracePt t="101396" x="4340225" y="2317750"/>
          <p14:tracePt t="101409" x="4330700" y="2298700"/>
          <p14:tracePt t="101425" x="4330700" y="2279650"/>
          <p14:tracePt t="101442" x="4330700" y="2270125"/>
          <p14:tracePt t="101446" x="4359275" y="2251075"/>
          <p14:tracePt t="101457" x="4425950" y="2222500"/>
          <p14:tracePt t="101461" x="4557713" y="2193925"/>
          <p14:tracePt t="101475" x="4935538" y="2157413"/>
          <p14:tracePt t="101494" x="5162550" y="2157413"/>
          <p14:tracePt t="101508" x="5522913" y="2166938"/>
          <p14:tracePt t="101512" x="5673725" y="2184400"/>
          <p14:tracePt t="101525" x="5749925" y="2193925"/>
          <p14:tracePt t="101528" x="5853113" y="2212975"/>
          <p14:tracePt t="101542" x="5976938" y="2232025"/>
          <p14:tracePt t="101557" x="6118225" y="2270125"/>
          <p14:tracePt t="101575" x="6221413" y="2308225"/>
          <p14:tracePt t="101579" x="6269038" y="2317750"/>
          <p14:tracePt t="101594" x="6307138" y="2355850"/>
          <p14:tracePt t="101609" x="6326188" y="2384425"/>
          <p14:tracePt t="101628" x="6335713" y="2401888"/>
          <p14:tracePt t="101631" x="6335713" y="2420938"/>
          <p14:tracePt t="101641" x="6335713" y="2439988"/>
          <p14:tracePt t="101645" x="6335713" y="2468563"/>
          <p14:tracePt t="101659" x="6316663" y="2497138"/>
          <p14:tracePt t="101675" x="6194425" y="2544763"/>
          <p14:tracePt t="102144" x="6240463" y="2487613"/>
          <p14:tracePt t="102151" x="6335713" y="2401888"/>
          <p14:tracePt t="102160" x="6421438" y="2308225"/>
          <p14:tracePt t="102175" x="6646863" y="2128838"/>
          <p14:tracePt t="102191" x="6789738" y="2005013"/>
          <p14:tracePt t="102195" x="6873875" y="1920875"/>
          <p14:tracePt t="102209" x="7158038" y="1674813"/>
          <p14:tracePt t="102225" x="7470775" y="1419225"/>
          <p14:tracePt t="102241" x="7678738" y="1239838"/>
          <p14:tracePt t="102263" x="8197850" y="869950"/>
          <p14:tracePt t="102270" x="8321675" y="776288"/>
          <p14:tracePt t="102280" x="8424863" y="690563"/>
          <p14:tracePt t="102287" x="8529638" y="595313"/>
          <p14:tracePt t="102291" x="8613775" y="530225"/>
          <p14:tracePt t="102307" x="8813800" y="377825"/>
          <p14:tracePt t="102324" x="8945563" y="284163"/>
          <p14:tracePt t="102328" x="9012238" y="255588"/>
          <p14:tracePt t="102343" x="9077325" y="188913"/>
          <p14:tracePt t="102358" x="9124950" y="150813"/>
        </p14:tracePtLst>
      </p14:laserTraceLst>
    </p:ext>
  </p:extLst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10026</TotalTime>
  <Words>1372</Words>
  <Application>Microsoft Office PowerPoint</Application>
  <PresentationFormat>On-screen Show (4:3)</PresentationFormat>
  <Paragraphs>148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Century Gothic</vt:lpstr>
      <vt:lpstr>Wingdings 3</vt:lpstr>
      <vt:lpstr>Calibri</vt:lpstr>
      <vt:lpstr>Slice</vt:lpstr>
      <vt:lpstr>Remote sensing and imaging</vt:lpstr>
      <vt:lpstr>Introduction</vt:lpstr>
      <vt:lpstr>Unmanned aerial Vehicles</vt:lpstr>
      <vt:lpstr>Unmanned aerial Vehicles</vt:lpstr>
      <vt:lpstr>Unmanned Aerial Vehicles</vt:lpstr>
      <vt:lpstr>Unmanned Aerial Vehicles</vt:lpstr>
      <vt:lpstr>Unmanned aircraft system</vt:lpstr>
      <vt:lpstr>Unmanned aircraft System</vt:lpstr>
      <vt:lpstr>Unmanned Aircraft system</vt:lpstr>
      <vt:lpstr>Autonomy</vt:lpstr>
      <vt:lpstr>Autonomous systems for UAVs</vt:lpstr>
      <vt:lpstr>Whither the Reconnaissance UAV?</vt:lpstr>
      <vt:lpstr>HALE/HAPS Systems</vt:lpstr>
      <vt:lpstr>HALE/HAPS Systems</vt:lpstr>
      <vt:lpstr>HALE/HAPS Systems</vt:lpstr>
      <vt:lpstr>Choosing a platform</vt:lpstr>
      <vt:lpstr>Assignment details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86</cp:revision>
  <dcterms:created xsi:type="dcterms:W3CDTF">2017-06-08T10:43:23Z</dcterms:created>
  <dcterms:modified xsi:type="dcterms:W3CDTF">2023-11-15T20:57:04Z</dcterms:modified>
</cp:coreProperties>
</file>