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3" r:id="rId7"/>
    <p:sldId id="261" r:id="rId8"/>
    <p:sldId id="262" r:id="rId9"/>
    <p:sldId id="274" r:id="rId10"/>
    <p:sldId id="264" r:id="rId11"/>
    <p:sldId id="265" r:id="rId12"/>
    <p:sldId id="266" r:id="rId13"/>
    <p:sldId id="267" r:id="rId14"/>
    <p:sldId id="268" r:id="rId15"/>
    <p:sldId id="269" r:id="rId16"/>
    <p:sldId id="270" r:id="rId17"/>
    <p:sldId id="271" r:id="rId18"/>
    <p:sldId id="273" r:id="rId19"/>
    <p:sldId id="272" r:id="rId20"/>
    <p:sldId id="275" r:id="rId21"/>
    <p:sldId id="277" r:id="rId22"/>
    <p:sldId id="278" r:id="rId23"/>
    <p:sldId id="276" r:id="rId24"/>
    <p:sldId id="279" r:id="rId25"/>
    <p:sldId id="280" r:id="rId26"/>
    <p:sldId id="288" r:id="rId27"/>
    <p:sldId id="281" r:id="rId28"/>
    <p:sldId id="282" r:id="rId29"/>
    <p:sldId id="283" r:id="rId30"/>
    <p:sldId id="284" r:id="rId31"/>
    <p:sldId id="285" r:id="rId32"/>
    <p:sldId id="289" r:id="rId33"/>
    <p:sldId id="290" r:id="rId34"/>
    <p:sldId id="296" r:id="rId35"/>
    <p:sldId id="300" r:id="rId36"/>
    <p:sldId id="301" r:id="rId37"/>
    <p:sldId id="302" r:id="rId38"/>
    <p:sldId id="303" r:id="rId39"/>
    <p:sldId id="304" r:id="rId40"/>
    <p:sldId id="291" r:id="rId41"/>
    <p:sldId id="292" r:id="rId42"/>
    <p:sldId id="293" r:id="rId43"/>
    <p:sldId id="295" r:id="rId44"/>
    <p:sldId id="287" r:id="rId45"/>
    <p:sldId id="297" r:id="rId46"/>
    <p:sldId id="298" r:id="rId47"/>
    <p:sldId id="299" r:id="rId48"/>
    <p:sldId id="305" r:id="rId49"/>
    <p:sldId id="29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0D525C66-8F8E-8067-9C0C-BAF98758853C}"/>
    <pc:docChg chg="modSld">
      <pc:chgData name="Corey Edwards" userId="S::corey.edwards@uwtsd.ac.uk::7a967df3-e232-40a5-b10c-dee8f912d80a" providerId="AD" clId="Web-{0D525C66-8F8E-8067-9C0C-BAF98758853C}" dt="2024-09-25T10:46:37.734" v="6" actId="20577"/>
      <pc:docMkLst>
        <pc:docMk/>
      </pc:docMkLst>
      <pc:sldChg chg="modSp">
        <pc:chgData name="Corey Edwards" userId="S::corey.edwards@uwtsd.ac.uk::7a967df3-e232-40a5-b10c-dee8f912d80a" providerId="AD" clId="Web-{0D525C66-8F8E-8067-9C0C-BAF98758853C}" dt="2024-09-25T10:46:37.734" v="6" actId="20577"/>
        <pc:sldMkLst>
          <pc:docMk/>
          <pc:sldMk cId="1506887074" sldId="294"/>
        </pc:sldMkLst>
        <pc:spChg chg="mod">
          <ac:chgData name="Corey Edwards" userId="S::corey.edwards@uwtsd.ac.uk::7a967df3-e232-40a5-b10c-dee8f912d80a" providerId="AD" clId="Web-{0D525C66-8F8E-8067-9C0C-BAF98758853C}" dt="2024-09-25T10:46:37.734" v="6" actId="20577"/>
          <ac:spMkLst>
            <pc:docMk/>
            <pc:sldMk cId="1506887074" sldId="294"/>
            <ac:spMk id="3" creationId="{C6E0581F-7946-29AC-B8DE-91BEEEE59232}"/>
          </ac:spMkLst>
        </pc:spChg>
      </pc:sldChg>
    </pc:docChg>
  </pc:docChgLst>
  <pc:docChgLst>
    <pc:chgData name="Corey Edwards" userId="S::corey.edwards@uwtsd.ac.uk::7a967df3-e232-40a5-b10c-dee8f912d80a" providerId="AD" clId="Web-{726D25DF-59D2-16B3-36D4-B8E3E3B59FAE}"/>
    <pc:docChg chg="modSld">
      <pc:chgData name="Corey Edwards" userId="S::corey.edwards@uwtsd.ac.uk::7a967df3-e232-40a5-b10c-dee8f912d80a" providerId="AD" clId="Web-{726D25DF-59D2-16B3-36D4-B8E3E3B59FAE}" dt="2025-01-29T10:02:23.082" v="26" actId="20577"/>
      <pc:docMkLst>
        <pc:docMk/>
      </pc:docMkLst>
      <pc:sldChg chg="modSp">
        <pc:chgData name="Corey Edwards" userId="S::corey.edwards@uwtsd.ac.uk::7a967df3-e232-40a5-b10c-dee8f912d80a" providerId="AD" clId="Web-{726D25DF-59D2-16B3-36D4-B8E3E3B59FAE}" dt="2025-01-29T10:02:05.285" v="14" actId="20577"/>
        <pc:sldMkLst>
          <pc:docMk/>
          <pc:sldMk cId="2176914594" sldId="261"/>
        </pc:sldMkLst>
        <pc:graphicFrameChg chg="modGraphic">
          <ac:chgData name="Corey Edwards" userId="S::corey.edwards@uwtsd.ac.uk::7a967df3-e232-40a5-b10c-dee8f912d80a" providerId="AD" clId="Web-{726D25DF-59D2-16B3-36D4-B8E3E3B59FAE}" dt="2025-01-29T10:02:05.285" v="14" actId="20577"/>
          <ac:graphicFrameMkLst>
            <pc:docMk/>
            <pc:sldMk cId="2176914594" sldId="261"/>
            <ac:graphicFrameMk id="5" creationId="{EC448B98-026E-F7EB-E2C2-00CA6FA12573}"/>
          </ac:graphicFrameMkLst>
        </pc:graphicFrameChg>
      </pc:sldChg>
      <pc:sldChg chg="modSp">
        <pc:chgData name="Corey Edwards" userId="S::corey.edwards@uwtsd.ac.uk::7a967df3-e232-40a5-b10c-dee8f912d80a" providerId="AD" clId="Web-{726D25DF-59D2-16B3-36D4-B8E3E3B59FAE}" dt="2025-01-29T10:02:23.082" v="26" actId="20577"/>
        <pc:sldMkLst>
          <pc:docMk/>
          <pc:sldMk cId="3170061787" sldId="262"/>
        </pc:sldMkLst>
        <pc:graphicFrameChg chg="modGraphic">
          <ac:chgData name="Corey Edwards" userId="S::corey.edwards@uwtsd.ac.uk::7a967df3-e232-40a5-b10c-dee8f912d80a" providerId="AD" clId="Web-{726D25DF-59D2-16B3-36D4-B8E3E3B59FAE}" dt="2025-01-29T10:02:23.082" v="26" actId="20577"/>
          <ac:graphicFrameMkLst>
            <pc:docMk/>
            <pc:sldMk cId="3170061787" sldId="262"/>
            <ac:graphicFrameMk id="5" creationId="{8290B5A4-7CD5-AA17-CD9F-E7C84BADE434}"/>
          </ac:graphicFrameMkLst>
        </pc:graphicFrameChg>
      </pc:sldChg>
    </pc:docChg>
  </pc:docChgLst>
  <pc:docChgLst>
    <pc:chgData name="Corey Edwards" userId="S::corey.edwards@uwtsd.ac.uk::7a967df3-e232-40a5-b10c-dee8f912d80a" providerId="AD" clId="Web-{D508E905-76D7-C1E8-EA2D-A53952EA5751}"/>
    <pc:docChg chg="addSld delSld modSld addMainMaster delMainMaster">
      <pc:chgData name="Corey Edwards" userId="S::corey.edwards@uwtsd.ac.uk::7a967df3-e232-40a5-b10c-dee8f912d80a" providerId="AD" clId="Web-{D508E905-76D7-C1E8-EA2D-A53952EA5751}" dt="2024-09-25T10:45:45.872" v="2101"/>
      <pc:docMkLst>
        <pc:docMk/>
      </pc:docMkLst>
      <pc:sldChg chg="addSp delSp modSp mod setBg modClrScheme setClrOvrMap delDesignElem chgLayout">
        <pc:chgData name="Corey Edwards" userId="S::corey.edwards@uwtsd.ac.uk::7a967df3-e232-40a5-b10c-dee8f912d80a" providerId="AD" clId="Web-{D508E905-76D7-C1E8-EA2D-A53952EA5751}" dt="2024-09-25T07:45:01.005" v="43"/>
        <pc:sldMkLst>
          <pc:docMk/>
          <pc:sldMk cId="109857222" sldId="256"/>
        </pc:sldMkLst>
        <pc:spChg chg="mod ord">
          <ac:chgData name="Corey Edwards" userId="S::corey.edwards@uwtsd.ac.uk::7a967df3-e232-40a5-b10c-dee8f912d80a" providerId="AD" clId="Web-{D508E905-76D7-C1E8-EA2D-A53952EA5751}" dt="2024-09-25T07:44:55.504" v="41"/>
          <ac:spMkLst>
            <pc:docMk/>
            <pc:sldMk cId="109857222" sldId="256"/>
            <ac:spMk id="2" creationId="{00000000-0000-0000-0000-000000000000}"/>
          </ac:spMkLst>
        </pc:spChg>
        <pc:spChg chg="del mod ord">
          <ac:chgData name="Corey Edwards" userId="S::corey.edwards@uwtsd.ac.uk::7a967df3-e232-40a5-b10c-dee8f912d80a" providerId="AD" clId="Web-{D508E905-76D7-C1E8-EA2D-A53952EA5751}" dt="2024-09-25T07:45:01.005" v="43"/>
          <ac:spMkLst>
            <pc:docMk/>
            <pc:sldMk cId="109857222" sldId="256"/>
            <ac:spMk id="3" creationId="{00000000-0000-0000-0000-000000000000}"/>
          </ac:spMkLst>
        </pc:spChg>
        <pc:spChg chg="add del">
          <ac:chgData name="Corey Edwards" userId="S::corey.edwards@uwtsd.ac.uk::7a967df3-e232-40a5-b10c-dee8f912d80a" providerId="AD" clId="Web-{D508E905-76D7-C1E8-EA2D-A53952EA5751}" dt="2024-09-25T07:43:34.221" v="12"/>
          <ac:spMkLst>
            <pc:docMk/>
            <pc:sldMk cId="109857222" sldId="256"/>
            <ac:spMk id="5" creationId="{4EFE82FE-7465-AE46-88DF-34D347E83B84}"/>
          </ac:spMkLst>
        </pc:spChg>
        <pc:spChg chg="add del">
          <ac:chgData name="Corey Edwards" userId="S::corey.edwards@uwtsd.ac.uk::7a967df3-e232-40a5-b10c-dee8f912d80a" providerId="AD" clId="Web-{D508E905-76D7-C1E8-EA2D-A53952EA5751}" dt="2024-09-25T07:43:34.221" v="12"/>
          <ac:spMkLst>
            <pc:docMk/>
            <pc:sldMk cId="109857222" sldId="256"/>
            <ac:spMk id="7" creationId="{B4F75AE3-A3AC-DE4C-98FE-EC9DC3BF8DA5}"/>
          </ac:spMkLst>
        </pc:spChg>
        <pc:spChg chg="add del">
          <ac:chgData name="Corey Edwards" userId="S::corey.edwards@uwtsd.ac.uk::7a967df3-e232-40a5-b10c-dee8f912d80a" providerId="AD" clId="Web-{D508E905-76D7-C1E8-EA2D-A53952EA5751}" dt="2024-09-25T07:43:26.830" v="8"/>
          <ac:spMkLst>
            <pc:docMk/>
            <pc:sldMk cId="109857222" sldId="256"/>
            <ac:spMk id="9" creationId="{26B4480E-B7FF-4481-890E-043A69AE6FE2}"/>
          </ac:spMkLst>
        </pc:spChg>
        <pc:spChg chg="add del">
          <ac:chgData name="Corey Edwards" userId="S::corey.edwards@uwtsd.ac.uk::7a967df3-e232-40a5-b10c-dee8f912d80a" providerId="AD" clId="Web-{D508E905-76D7-C1E8-EA2D-A53952EA5751}" dt="2024-09-25T07:44:26.207" v="30"/>
          <ac:spMkLst>
            <pc:docMk/>
            <pc:sldMk cId="109857222" sldId="256"/>
            <ac:spMk id="10" creationId="{60220DBA-8988-4873-8FCD-3FFAC3CF13F6}"/>
          </ac:spMkLst>
        </pc:spChg>
        <pc:spChg chg="add del">
          <ac:chgData name="Corey Edwards" userId="S::corey.edwards@uwtsd.ac.uk::7a967df3-e232-40a5-b10c-dee8f912d80a" providerId="AD" clId="Web-{D508E905-76D7-C1E8-EA2D-A53952EA5751}" dt="2024-09-25T07:43:26.830" v="8"/>
          <ac:spMkLst>
            <pc:docMk/>
            <pc:sldMk cId="109857222" sldId="256"/>
            <ac:spMk id="11" creationId="{64C13BAB-7C00-4D21-A857-E3D41C0A2A66}"/>
          </ac:spMkLst>
        </pc:spChg>
        <pc:spChg chg="add del">
          <ac:chgData name="Corey Edwards" userId="S::corey.edwards@uwtsd.ac.uk::7a967df3-e232-40a5-b10c-dee8f912d80a" providerId="AD" clId="Web-{D508E905-76D7-C1E8-EA2D-A53952EA5751}" dt="2024-09-25T07:43:26.830" v="8"/>
          <ac:spMkLst>
            <pc:docMk/>
            <pc:sldMk cId="109857222" sldId="256"/>
            <ac:spMk id="13" creationId="{1F1FF39A-AC3C-4066-9D4C-519AA22812EA}"/>
          </ac:spMkLst>
        </pc:spChg>
        <pc:spChg chg="add del">
          <ac:chgData name="Corey Edwards" userId="S::corey.edwards@uwtsd.ac.uk::7a967df3-e232-40a5-b10c-dee8f912d80a" providerId="AD" clId="Web-{D508E905-76D7-C1E8-EA2D-A53952EA5751}" dt="2024-09-25T07:44:34.988" v="34"/>
          <ac:spMkLst>
            <pc:docMk/>
            <pc:sldMk cId="109857222" sldId="256"/>
            <ac:spMk id="18" creationId="{875485B9-8EE1-447A-9C08-F7D6B532A8CF}"/>
          </ac:spMkLst>
        </pc:spChg>
        <pc:spChg chg="add del">
          <ac:chgData name="Corey Edwards" userId="S::corey.edwards@uwtsd.ac.uk::7a967df3-e232-40a5-b10c-dee8f912d80a" providerId="AD" clId="Web-{D508E905-76D7-C1E8-EA2D-A53952EA5751}" dt="2024-09-25T07:44:34.988" v="34"/>
          <ac:spMkLst>
            <pc:docMk/>
            <pc:sldMk cId="109857222" sldId="256"/>
            <ac:spMk id="20" creationId="{B963707F-B98C-4143-AFCF-D6B56C975C5A}"/>
          </ac:spMkLst>
        </pc:spChg>
        <pc:spChg chg="add del">
          <ac:chgData name="Corey Edwards" userId="S::corey.edwards@uwtsd.ac.uk::7a967df3-e232-40a5-b10c-dee8f912d80a" providerId="AD" clId="Web-{D508E905-76D7-C1E8-EA2D-A53952EA5751}" dt="2024-09-25T07:44:34.988" v="34"/>
          <ac:spMkLst>
            <pc:docMk/>
            <pc:sldMk cId="109857222" sldId="256"/>
            <ac:spMk id="21" creationId="{88D2DFBB-460D-4ECB-BD76-509C99DAD65A}"/>
          </ac:spMkLst>
        </pc:spChg>
        <pc:spChg chg="add del">
          <ac:chgData name="Corey Edwards" userId="S::corey.edwards@uwtsd.ac.uk::7a967df3-e232-40a5-b10c-dee8f912d80a" providerId="AD" clId="Web-{D508E905-76D7-C1E8-EA2D-A53952EA5751}" dt="2024-09-25T07:44:45.535" v="38"/>
          <ac:spMkLst>
            <pc:docMk/>
            <pc:sldMk cId="109857222" sldId="256"/>
            <ac:spMk id="22" creationId="{C17278C5-34E8-4293-BE47-73B18483AF7B}"/>
          </ac:spMkLst>
        </pc:spChg>
        <pc:spChg chg="add del">
          <ac:chgData name="Corey Edwards" userId="S::corey.edwards@uwtsd.ac.uk::7a967df3-e232-40a5-b10c-dee8f912d80a" providerId="AD" clId="Web-{D508E905-76D7-C1E8-EA2D-A53952EA5751}" dt="2024-09-25T07:44:45.535" v="38"/>
          <ac:spMkLst>
            <pc:docMk/>
            <pc:sldMk cId="109857222" sldId="256"/>
            <ac:spMk id="23" creationId="{9A3F5928-D955-456A-97B5-AA390B8CE9D5}"/>
          </ac:spMkLst>
        </pc:spChg>
        <pc:spChg chg="add del">
          <ac:chgData name="Corey Edwards" userId="S::corey.edwards@uwtsd.ac.uk::7a967df3-e232-40a5-b10c-dee8f912d80a" providerId="AD" clId="Web-{D508E905-76D7-C1E8-EA2D-A53952EA5751}" dt="2024-09-25T07:44:45.535" v="38"/>
          <ac:spMkLst>
            <pc:docMk/>
            <pc:sldMk cId="109857222" sldId="256"/>
            <ac:spMk id="26" creationId="{C5CB530E-515E-412C-9DF1-5F8FFBD6F383}"/>
          </ac:spMkLst>
        </pc:spChg>
        <pc:spChg chg="add del">
          <ac:chgData name="Corey Edwards" userId="S::corey.edwards@uwtsd.ac.uk::7a967df3-e232-40a5-b10c-dee8f912d80a" providerId="AD" clId="Web-{D508E905-76D7-C1E8-EA2D-A53952EA5751}" dt="2024-09-25T07:44:45.535" v="38"/>
          <ac:spMkLst>
            <pc:docMk/>
            <pc:sldMk cId="109857222" sldId="256"/>
            <ac:spMk id="27" creationId="{712D4376-A578-4FF1-94FC-245E7A6A489F}"/>
          </ac:spMkLst>
        </pc:spChg>
        <pc:spChg chg="add del">
          <ac:chgData name="Corey Edwards" userId="S::corey.edwards@uwtsd.ac.uk::7a967df3-e232-40a5-b10c-dee8f912d80a" providerId="AD" clId="Web-{D508E905-76D7-C1E8-EA2D-A53952EA5751}" dt="2024-09-25T07:44:45.535" v="38"/>
          <ac:spMkLst>
            <pc:docMk/>
            <pc:sldMk cId="109857222" sldId="256"/>
            <ac:spMk id="28" creationId="{AEA7509D-F04F-40CB-A0B3-EEF16499CC9F}"/>
          </ac:spMkLst>
        </pc:spChg>
        <pc:spChg chg="add del">
          <ac:chgData name="Corey Edwards" userId="S::corey.edwards@uwtsd.ac.uk::7a967df3-e232-40a5-b10c-dee8f912d80a" providerId="AD" clId="Web-{D508E905-76D7-C1E8-EA2D-A53952EA5751}" dt="2024-09-25T07:44:55.411" v="40"/>
          <ac:spMkLst>
            <pc:docMk/>
            <pc:sldMk cId="109857222" sldId="256"/>
            <ac:spMk id="29" creationId="{55B419A7-F817-4767-8CCB-FB0E189C4ACD}"/>
          </ac:spMkLst>
        </pc:spChg>
        <pc:spChg chg="add del">
          <ac:chgData name="Corey Edwards" userId="S::corey.edwards@uwtsd.ac.uk::7a967df3-e232-40a5-b10c-dee8f912d80a" providerId="AD" clId="Web-{D508E905-76D7-C1E8-EA2D-A53952EA5751}" dt="2024-09-25T07:44:55.411" v="40"/>
          <ac:spMkLst>
            <pc:docMk/>
            <pc:sldMk cId="109857222" sldId="256"/>
            <ac:spMk id="31" creationId="{9FBB9AF1-CE92-475C-A47B-5FC32922B3E9}"/>
          </ac:spMkLst>
        </pc:spChg>
        <pc:spChg chg="add del">
          <ac:chgData name="Corey Edwards" userId="S::corey.edwards@uwtsd.ac.uk::7a967df3-e232-40a5-b10c-dee8f912d80a" providerId="AD" clId="Web-{D508E905-76D7-C1E8-EA2D-A53952EA5751}" dt="2024-09-25T07:44:55.411" v="40"/>
          <ac:spMkLst>
            <pc:docMk/>
            <pc:sldMk cId="109857222" sldId="256"/>
            <ac:spMk id="33" creationId="{7021D92D-08FF-45A6-9109-AC9462C7E8E3}"/>
          </ac:spMkLst>
        </pc:spChg>
        <pc:spChg chg="add">
          <ac:chgData name="Corey Edwards" userId="S::corey.edwards@uwtsd.ac.uk::7a967df3-e232-40a5-b10c-dee8f912d80a" providerId="AD" clId="Web-{D508E905-76D7-C1E8-EA2D-A53952EA5751}" dt="2024-09-25T07:44:55.504" v="41"/>
          <ac:spMkLst>
            <pc:docMk/>
            <pc:sldMk cId="109857222" sldId="256"/>
            <ac:spMk id="35" creationId="{742DFF2D-EA41-4CBE-9659-C2917E4882E5}"/>
          </ac:spMkLst>
        </pc:spChg>
        <pc:grpChg chg="add del">
          <ac:chgData name="Corey Edwards" userId="S::corey.edwards@uwtsd.ac.uk::7a967df3-e232-40a5-b10c-dee8f912d80a" providerId="AD" clId="Web-{D508E905-76D7-C1E8-EA2D-A53952EA5751}" dt="2024-09-25T07:43:34.221" v="12"/>
          <ac:grpSpMkLst>
            <pc:docMk/>
            <pc:sldMk cId="109857222" sldId="256"/>
            <ac:grpSpMk id="15" creationId="{44406D7A-DB1A-D940-8AD1-93FAF9DD7199}"/>
          </ac:grpSpMkLst>
        </pc:grpChg>
        <pc:picChg chg="add del">
          <ac:chgData name="Corey Edwards" userId="S::corey.edwards@uwtsd.ac.uk::7a967df3-e232-40a5-b10c-dee8f912d80a" providerId="AD" clId="Web-{D508E905-76D7-C1E8-EA2D-A53952EA5751}" dt="2024-09-25T07:43:26.830" v="8"/>
          <ac:picMkLst>
            <pc:docMk/>
            <pc:sldMk cId="109857222" sldId="256"/>
            <ac:picMk id="4" creationId="{47EED655-4DC0-ECE2-86CB-D0F92147BF4B}"/>
          </ac:picMkLst>
        </pc:picChg>
        <pc:picChg chg="add del">
          <ac:chgData name="Corey Edwards" userId="S::corey.edwards@uwtsd.ac.uk::7a967df3-e232-40a5-b10c-dee8f912d80a" providerId="AD" clId="Web-{D508E905-76D7-C1E8-EA2D-A53952EA5751}" dt="2024-09-25T07:43:34.221" v="12"/>
          <ac:picMkLst>
            <pc:docMk/>
            <pc:sldMk cId="109857222" sldId="256"/>
            <ac:picMk id="6" creationId="{CAFEACC2-F122-DC92-DEFB-7B770A2CDAD5}"/>
          </ac:picMkLst>
        </pc:picChg>
        <pc:picChg chg="add del">
          <ac:chgData name="Corey Edwards" userId="S::corey.edwards@uwtsd.ac.uk::7a967df3-e232-40a5-b10c-dee8f912d80a" providerId="AD" clId="Web-{D508E905-76D7-C1E8-EA2D-A53952EA5751}" dt="2024-09-25T07:44:26.207" v="30"/>
          <ac:picMkLst>
            <pc:docMk/>
            <pc:sldMk cId="109857222" sldId="256"/>
            <ac:picMk id="12" creationId="{B4E43093-8281-B84D-A41E-F4686A95C8D0}"/>
          </ac:picMkLst>
        </pc:picChg>
        <pc:picChg chg="add del">
          <ac:chgData name="Corey Edwards" userId="S::corey.edwards@uwtsd.ac.uk::7a967df3-e232-40a5-b10c-dee8f912d80a" providerId="AD" clId="Web-{D508E905-76D7-C1E8-EA2D-A53952EA5751}" dt="2024-09-25T07:44:34.988" v="34"/>
          <ac:picMkLst>
            <pc:docMk/>
            <pc:sldMk cId="109857222" sldId="256"/>
            <ac:picMk id="19" creationId="{863CFEEA-3F2E-8B24-B8B9-DCA8365BBDED}"/>
          </ac:picMkLst>
        </pc:picChg>
        <pc:picChg chg="add del">
          <ac:chgData name="Corey Edwards" userId="S::corey.edwards@uwtsd.ac.uk::7a967df3-e232-40a5-b10c-dee8f912d80a" providerId="AD" clId="Web-{D508E905-76D7-C1E8-EA2D-A53952EA5751}" dt="2024-09-25T07:44:45.535" v="38"/>
          <ac:picMkLst>
            <pc:docMk/>
            <pc:sldMk cId="109857222" sldId="256"/>
            <ac:picMk id="24" creationId="{2525F69D-3794-0E24-8828-E54AA0535830}"/>
          </ac:picMkLst>
        </pc:picChg>
        <pc:picChg chg="add del">
          <ac:chgData name="Corey Edwards" userId="S::corey.edwards@uwtsd.ac.uk::7a967df3-e232-40a5-b10c-dee8f912d80a" providerId="AD" clId="Web-{D508E905-76D7-C1E8-EA2D-A53952EA5751}" dt="2024-09-25T07:44:55.411" v="40"/>
          <ac:picMkLst>
            <pc:docMk/>
            <pc:sldMk cId="109857222" sldId="256"/>
            <ac:picMk id="30" creationId="{CC8D0905-91B9-6463-B588-B87B112BF80C}"/>
          </ac:picMkLst>
        </pc:picChg>
        <pc:picChg chg="add">
          <ac:chgData name="Corey Edwards" userId="S::corey.edwards@uwtsd.ac.uk::7a967df3-e232-40a5-b10c-dee8f912d80a" providerId="AD" clId="Web-{D508E905-76D7-C1E8-EA2D-A53952EA5751}" dt="2024-09-25T07:44:55.504" v="41"/>
          <ac:picMkLst>
            <pc:docMk/>
            <pc:sldMk cId="109857222" sldId="256"/>
            <ac:picMk id="36" creationId="{E17F3F84-B5BB-2C62-171D-74C6F56A349D}"/>
          </ac:picMkLst>
        </pc:picChg>
        <pc:cxnChg chg="add del">
          <ac:chgData name="Corey Edwards" userId="S::corey.edwards@uwtsd.ac.uk::7a967df3-e232-40a5-b10c-dee8f912d80a" providerId="AD" clId="Web-{D508E905-76D7-C1E8-EA2D-A53952EA5751}" dt="2024-09-25T07:43:34.221" v="12"/>
          <ac:cxnSpMkLst>
            <pc:docMk/>
            <pc:sldMk cId="109857222" sldId="256"/>
            <ac:cxnSpMk id="8" creationId="{41C79BB7-CCAB-2243-9830-5569626C4D01}"/>
          </ac:cxnSpMkLst>
        </pc:cxnChg>
        <pc:cxnChg chg="add del">
          <ac:chgData name="Corey Edwards" userId="S::corey.edwards@uwtsd.ac.uk::7a967df3-e232-40a5-b10c-dee8f912d80a" providerId="AD" clId="Web-{D508E905-76D7-C1E8-EA2D-A53952EA5751}" dt="2024-09-25T07:44:26.207" v="30"/>
          <ac:cxnSpMkLst>
            <pc:docMk/>
            <pc:sldMk cId="109857222" sldId="256"/>
            <ac:cxnSpMk id="14" creationId="{3A8CB1B5-064D-4590-A7F2-70C604854D32}"/>
          </ac:cxnSpMkLst>
        </pc:cxnChg>
        <pc:cxnChg chg="add del">
          <ac:chgData name="Corey Edwards" userId="S::corey.edwards@uwtsd.ac.uk::7a967df3-e232-40a5-b10c-dee8f912d80a" providerId="AD" clId="Web-{D508E905-76D7-C1E8-EA2D-A53952EA5751}" dt="2024-09-25T07:44:26.207" v="30"/>
          <ac:cxnSpMkLst>
            <pc:docMk/>
            <pc:sldMk cId="109857222" sldId="256"/>
            <ac:cxnSpMk id="16" creationId="{923F81E2-AE9A-4D71-87B5-D24817F30684}"/>
          </ac:cxnSpMkLst>
        </pc:cxnChg>
        <pc:cxnChg chg="add del">
          <ac:chgData name="Corey Edwards" userId="S::corey.edwards@uwtsd.ac.uk::7a967df3-e232-40a5-b10c-dee8f912d80a" providerId="AD" clId="Web-{D508E905-76D7-C1E8-EA2D-A53952EA5751}" dt="2024-09-25T07:44:26.207" v="30"/>
          <ac:cxnSpMkLst>
            <pc:docMk/>
            <pc:sldMk cId="109857222" sldId="256"/>
            <ac:cxnSpMk id="17" creationId="{95C0F619-4F98-49B2-B92F-39B242F38F5D}"/>
          </ac:cxnSpMkLst>
        </pc:cxnChg>
        <pc:cxnChg chg="add del">
          <ac:chgData name="Corey Edwards" userId="S::corey.edwards@uwtsd.ac.uk::7a967df3-e232-40a5-b10c-dee8f912d80a" providerId="AD" clId="Web-{D508E905-76D7-C1E8-EA2D-A53952EA5751}" dt="2024-09-25T07:44:45.535" v="38"/>
          <ac:cxnSpMkLst>
            <pc:docMk/>
            <pc:sldMk cId="109857222" sldId="256"/>
            <ac:cxnSpMk id="25" creationId="{56020367-4FD5-4596-8E10-C5F095CD8DBF}"/>
          </ac:cxnSpMkLst>
        </pc:cxnChg>
        <pc:cxnChg chg="add del">
          <ac:chgData name="Corey Edwards" userId="S::corey.edwards@uwtsd.ac.uk::7a967df3-e232-40a5-b10c-dee8f912d80a" providerId="AD" clId="Web-{D508E905-76D7-C1E8-EA2D-A53952EA5751}" dt="2024-09-25T07:44:55.411" v="40"/>
          <ac:cxnSpMkLst>
            <pc:docMk/>
            <pc:sldMk cId="109857222" sldId="256"/>
            <ac:cxnSpMk id="32" creationId="{D81E42A3-743C-4C15-9DA8-93AA9AEBFB17}"/>
          </ac:cxnSpMkLst>
        </pc:cxnChg>
      </pc:sldChg>
      <pc:sldChg chg="new del">
        <pc:chgData name="Corey Edwards" userId="S::corey.edwards@uwtsd.ac.uk::7a967df3-e232-40a5-b10c-dee8f912d80a" providerId="AD" clId="Web-{D508E905-76D7-C1E8-EA2D-A53952EA5751}" dt="2024-09-25T07:44:42.848" v="37"/>
        <pc:sldMkLst>
          <pc:docMk/>
          <pc:sldMk cId="86315972" sldId="257"/>
        </pc:sldMkLst>
      </pc:sldChg>
      <pc:sldChg chg="new del">
        <pc:chgData name="Corey Edwards" userId="S::corey.edwards@uwtsd.ac.uk::7a967df3-e232-40a5-b10c-dee8f912d80a" providerId="AD" clId="Web-{D508E905-76D7-C1E8-EA2D-A53952EA5751}" dt="2024-09-25T07:43:32.799" v="11"/>
        <pc:sldMkLst>
          <pc:docMk/>
          <pc:sldMk cId="524411451" sldId="257"/>
        </pc:sldMkLst>
      </pc:sldChg>
      <pc:sldChg chg="modSp new del mod modClrScheme chgLayout">
        <pc:chgData name="Corey Edwards" userId="S::corey.edwards@uwtsd.ac.uk::7a967df3-e232-40a5-b10c-dee8f912d80a" providerId="AD" clId="Web-{D508E905-76D7-C1E8-EA2D-A53952EA5751}" dt="2024-09-25T07:44:24.441" v="29"/>
        <pc:sldMkLst>
          <pc:docMk/>
          <pc:sldMk cId="1665346485" sldId="257"/>
        </pc:sldMkLst>
        <pc:spChg chg="mod ord">
          <ac:chgData name="Corey Edwards" userId="S::corey.edwards@uwtsd.ac.uk::7a967df3-e232-40a5-b10c-dee8f912d80a" providerId="AD" clId="Web-{D508E905-76D7-C1E8-EA2D-A53952EA5751}" dt="2024-09-25T07:44:23.457" v="28"/>
          <ac:spMkLst>
            <pc:docMk/>
            <pc:sldMk cId="1665346485" sldId="257"/>
            <ac:spMk id="2" creationId="{BC40DA6B-17AC-D651-E521-A0B5B58EA0F8}"/>
          </ac:spMkLst>
        </pc:spChg>
        <pc:spChg chg="mod ord">
          <ac:chgData name="Corey Edwards" userId="S::corey.edwards@uwtsd.ac.uk::7a967df3-e232-40a5-b10c-dee8f912d80a" providerId="AD" clId="Web-{D508E905-76D7-C1E8-EA2D-A53952EA5751}" dt="2024-09-25T07:44:23.457" v="28"/>
          <ac:spMkLst>
            <pc:docMk/>
            <pc:sldMk cId="1665346485" sldId="257"/>
            <ac:spMk id="3" creationId="{300C5C45-5F23-6955-78B0-29E29758DC4C}"/>
          </ac:spMkLst>
        </pc:spChg>
      </pc:sldChg>
      <pc:sldChg chg="new del">
        <pc:chgData name="Corey Edwards" userId="S::corey.edwards@uwtsd.ac.uk::7a967df3-e232-40a5-b10c-dee8f912d80a" providerId="AD" clId="Web-{D508E905-76D7-C1E8-EA2D-A53952EA5751}" dt="2024-09-25T07:44:33.973" v="33"/>
        <pc:sldMkLst>
          <pc:docMk/>
          <pc:sldMk cId="3609660764" sldId="257"/>
        </pc:sldMkLst>
      </pc:sldChg>
      <pc:sldChg chg="addSp delSp modSp new mod setBg">
        <pc:chgData name="Corey Edwards" userId="S::corey.edwards@uwtsd.ac.uk::7a967df3-e232-40a5-b10c-dee8f912d80a" providerId="AD" clId="Web-{D508E905-76D7-C1E8-EA2D-A53952EA5751}" dt="2024-09-25T10:11:05.641" v="1254"/>
        <pc:sldMkLst>
          <pc:docMk/>
          <pc:sldMk cId="3765724973" sldId="257"/>
        </pc:sldMkLst>
        <pc:spChg chg="mod">
          <ac:chgData name="Corey Edwards" userId="S::corey.edwards@uwtsd.ac.uk::7a967df3-e232-40a5-b10c-dee8f912d80a" providerId="AD" clId="Web-{D508E905-76D7-C1E8-EA2D-A53952EA5751}" dt="2024-09-25T10:11:05.641" v="1254"/>
          <ac:spMkLst>
            <pc:docMk/>
            <pc:sldMk cId="3765724973" sldId="257"/>
            <ac:spMk id="2" creationId="{02BB4143-6B7B-0FDB-7A82-26C6791041F2}"/>
          </ac:spMkLst>
        </pc:spChg>
        <pc:spChg chg="del mod">
          <ac:chgData name="Corey Edwards" userId="S::corey.edwards@uwtsd.ac.uk::7a967df3-e232-40a5-b10c-dee8f912d80a" providerId="AD" clId="Web-{D508E905-76D7-C1E8-EA2D-A53952EA5751}" dt="2024-09-25T10:11:05.641" v="1254"/>
          <ac:spMkLst>
            <pc:docMk/>
            <pc:sldMk cId="3765724973" sldId="257"/>
            <ac:spMk id="3" creationId="{C8527FA7-8499-FC87-3C31-B6C2886D6234}"/>
          </ac:spMkLst>
        </pc:spChg>
        <pc:spChg chg="add">
          <ac:chgData name="Corey Edwards" userId="S::corey.edwards@uwtsd.ac.uk::7a967df3-e232-40a5-b10c-dee8f912d80a" providerId="AD" clId="Web-{D508E905-76D7-C1E8-EA2D-A53952EA5751}" dt="2024-09-25T10:11:05.641" v="1254"/>
          <ac:spMkLst>
            <pc:docMk/>
            <pc:sldMk cId="3765724973" sldId="257"/>
            <ac:spMk id="9" creationId="{7F532A73-CC48-4B70-913D-D8D4400F85DE}"/>
          </ac:spMkLst>
        </pc:spChg>
        <pc:graphicFrameChg chg="add">
          <ac:chgData name="Corey Edwards" userId="S::corey.edwards@uwtsd.ac.uk::7a967df3-e232-40a5-b10c-dee8f912d80a" providerId="AD" clId="Web-{D508E905-76D7-C1E8-EA2D-A53952EA5751}" dt="2024-09-25T10:11:05.641" v="1254"/>
          <ac:graphicFrameMkLst>
            <pc:docMk/>
            <pc:sldMk cId="3765724973" sldId="257"/>
            <ac:graphicFrameMk id="5" creationId="{3500567F-B267-7A8E-F1C2-346B6E0A6F89}"/>
          </ac:graphicFrameMkLst>
        </pc:graphicFrameChg>
      </pc:sldChg>
      <pc:sldChg chg="new del">
        <pc:chgData name="Corey Edwards" userId="S::corey.edwards@uwtsd.ac.uk::7a967df3-e232-40a5-b10c-dee8f912d80a" providerId="AD" clId="Web-{D508E905-76D7-C1E8-EA2D-A53952EA5751}" dt="2024-09-25T07:43:25.689" v="7"/>
        <pc:sldMkLst>
          <pc:docMk/>
          <pc:sldMk cId="4260876455" sldId="257"/>
        </pc:sldMkLst>
      </pc:sldChg>
      <pc:sldChg chg="addSp modSp new mod setBg">
        <pc:chgData name="Corey Edwards" userId="S::corey.edwards@uwtsd.ac.uk::7a967df3-e232-40a5-b10c-dee8f912d80a" providerId="AD" clId="Web-{D508E905-76D7-C1E8-EA2D-A53952EA5751}" dt="2024-09-25T10:11:13.188" v="1255"/>
        <pc:sldMkLst>
          <pc:docMk/>
          <pc:sldMk cId="2070286059" sldId="258"/>
        </pc:sldMkLst>
        <pc:spChg chg="mod">
          <ac:chgData name="Corey Edwards" userId="S::corey.edwards@uwtsd.ac.uk::7a967df3-e232-40a5-b10c-dee8f912d80a" providerId="AD" clId="Web-{D508E905-76D7-C1E8-EA2D-A53952EA5751}" dt="2024-09-25T10:11:13.188" v="1255"/>
          <ac:spMkLst>
            <pc:docMk/>
            <pc:sldMk cId="2070286059" sldId="258"/>
            <ac:spMk id="2" creationId="{3AE644B5-EDCD-8EBB-9FAE-DB40605634BF}"/>
          </ac:spMkLst>
        </pc:spChg>
        <pc:spChg chg="mod">
          <ac:chgData name="Corey Edwards" userId="S::corey.edwards@uwtsd.ac.uk::7a967df3-e232-40a5-b10c-dee8f912d80a" providerId="AD" clId="Web-{D508E905-76D7-C1E8-EA2D-A53952EA5751}" dt="2024-09-25T10:11:13.188" v="1255"/>
          <ac:spMkLst>
            <pc:docMk/>
            <pc:sldMk cId="2070286059" sldId="258"/>
            <ac:spMk id="3" creationId="{E44C9621-28E1-79AA-7A51-E1E95E3A7CD8}"/>
          </ac:spMkLst>
        </pc:spChg>
        <pc:spChg chg="add">
          <ac:chgData name="Corey Edwards" userId="S::corey.edwards@uwtsd.ac.uk::7a967df3-e232-40a5-b10c-dee8f912d80a" providerId="AD" clId="Web-{D508E905-76D7-C1E8-EA2D-A53952EA5751}" dt="2024-09-25T10:11:13.188" v="1255"/>
          <ac:spMkLst>
            <pc:docMk/>
            <pc:sldMk cId="2070286059" sldId="258"/>
            <ac:spMk id="9" creationId="{5ED9E2D9-EE69-4775-8CE5-9EAC35AD2F2E}"/>
          </ac:spMkLst>
        </pc:spChg>
        <pc:spChg chg="add">
          <ac:chgData name="Corey Edwards" userId="S::corey.edwards@uwtsd.ac.uk::7a967df3-e232-40a5-b10c-dee8f912d80a" providerId="AD" clId="Web-{D508E905-76D7-C1E8-EA2D-A53952EA5751}" dt="2024-09-25T10:11:13.188" v="1255"/>
          <ac:spMkLst>
            <pc:docMk/>
            <pc:sldMk cId="2070286059" sldId="258"/>
            <ac:spMk id="11" creationId="{3D75B673-1FA7-415E-8B2E-7A0550C8BDDF}"/>
          </ac:spMkLst>
        </pc:spChg>
        <pc:picChg chg="add">
          <ac:chgData name="Corey Edwards" userId="S::corey.edwards@uwtsd.ac.uk::7a967df3-e232-40a5-b10c-dee8f912d80a" providerId="AD" clId="Web-{D508E905-76D7-C1E8-EA2D-A53952EA5751}" dt="2024-09-25T10:11:13.188" v="1255"/>
          <ac:picMkLst>
            <pc:docMk/>
            <pc:sldMk cId="2070286059" sldId="258"/>
            <ac:picMk id="5" creationId="{5688F2E5-BE72-3390-6E75-9934252598FC}"/>
          </ac:picMkLst>
        </pc:picChg>
      </pc:sldChg>
      <pc:sldChg chg="addSp delSp modSp new mod setBg">
        <pc:chgData name="Corey Edwards" userId="S::corey.edwards@uwtsd.ac.uk::7a967df3-e232-40a5-b10c-dee8f912d80a" providerId="AD" clId="Web-{D508E905-76D7-C1E8-EA2D-A53952EA5751}" dt="2024-09-25T10:11:21.110" v="1256"/>
        <pc:sldMkLst>
          <pc:docMk/>
          <pc:sldMk cId="897973808" sldId="259"/>
        </pc:sldMkLst>
        <pc:spChg chg="mod">
          <ac:chgData name="Corey Edwards" userId="S::corey.edwards@uwtsd.ac.uk::7a967df3-e232-40a5-b10c-dee8f912d80a" providerId="AD" clId="Web-{D508E905-76D7-C1E8-EA2D-A53952EA5751}" dt="2024-09-25T10:11:21.110" v="1256"/>
          <ac:spMkLst>
            <pc:docMk/>
            <pc:sldMk cId="897973808" sldId="259"/>
            <ac:spMk id="2" creationId="{583DB59A-82B7-52B9-AF2E-C84877165D20}"/>
          </ac:spMkLst>
        </pc:spChg>
        <pc:spChg chg="del mod">
          <ac:chgData name="Corey Edwards" userId="S::corey.edwards@uwtsd.ac.uk::7a967df3-e232-40a5-b10c-dee8f912d80a" providerId="AD" clId="Web-{D508E905-76D7-C1E8-EA2D-A53952EA5751}" dt="2024-09-25T10:11:21.110" v="1256"/>
          <ac:spMkLst>
            <pc:docMk/>
            <pc:sldMk cId="897973808" sldId="259"/>
            <ac:spMk id="3" creationId="{7CDB8483-091D-EE5D-6E41-031738D6AFB0}"/>
          </ac:spMkLst>
        </pc:spChg>
        <pc:spChg chg="add">
          <ac:chgData name="Corey Edwards" userId="S::corey.edwards@uwtsd.ac.uk::7a967df3-e232-40a5-b10c-dee8f912d80a" providerId="AD" clId="Web-{D508E905-76D7-C1E8-EA2D-A53952EA5751}" dt="2024-09-25T10:11:21.110" v="1256"/>
          <ac:spMkLst>
            <pc:docMk/>
            <pc:sldMk cId="897973808" sldId="259"/>
            <ac:spMk id="9" creationId="{2BFB0E95-9CAE-4968-A118-2B9F7C8BBBEC}"/>
          </ac:spMkLst>
        </pc:spChg>
        <pc:spChg chg="add">
          <ac:chgData name="Corey Edwards" userId="S::corey.edwards@uwtsd.ac.uk::7a967df3-e232-40a5-b10c-dee8f912d80a" providerId="AD" clId="Web-{D508E905-76D7-C1E8-EA2D-A53952EA5751}" dt="2024-09-25T10:11:21.110" v="1256"/>
          <ac:spMkLst>
            <pc:docMk/>
            <pc:sldMk cId="897973808" sldId="259"/>
            <ac:spMk id="11" creationId="{90BBC371-361C-45F7-9235-C3252E336B5B}"/>
          </ac:spMkLst>
        </pc:spChg>
        <pc:spChg chg="add">
          <ac:chgData name="Corey Edwards" userId="S::corey.edwards@uwtsd.ac.uk::7a967df3-e232-40a5-b10c-dee8f912d80a" providerId="AD" clId="Web-{D508E905-76D7-C1E8-EA2D-A53952EA5751}" dt="2024-09-25T10:11:21.110" v="1256"/>
          <ac:spMkLst>
            <pc:docMk/>
            <pc:sldMk cId="897973808" sldId="259"/>
            <ac:spMk id="13" creationId="{4172FA92-6FD3-495F-95A0-4FD85861D89C}"/>
          </ac:spMkLst>
        </pc:spChg>
        <pc:graphicFrameChg chg="add">
          <ac:chgData name="Corey Edwards" userId="S::corey.edwards@uwtsd.ac.uk::7a967df3-e232-40a5-b10c-dee8f912d80a" providerId="AD" clId="Web-{D508E905-76D7-C1E8-EA2D-A53952EA5751}" dt="2024-09-25T10:11:21.110" v="1256"/>
          <ac:graphicFrameMkLst>
            <pc:docMk/>
            <pc:sldMk cId="897973808" sldId="259"/>
            <ac:graphicFrameMk id="5" creationId="{92574F85-A575-9B92-E21C-50CF7CBC2247}"/>
          </ac:graphicFrameMkLst>
        </pc:graphicFrameChg>
      </pc:sldChg>
      <pc:sldChg chg="addSp delSp modSp new mod setBg">
        <pc:chgData name="Corey Edwards" userId="S::corey.edwards@uwtsd.ac.uk::7a967df3-e232-40a5-b10c-dee8f912d80a" providerId="AD" clId="Web-{D508E905-76D7-C1E8-EA2D-A53952EA5751}" dt="2024-09-25T10:11:29.220" v="1257"/>
        <pc:sldMkLst>
          <pc:docMk/>
          <pc:sldMk cId="3277845543" sldId="260"/>
        </pc:sldMkLst>
        <pc:spChg chg="mod">
          <ac:chgData name="Corey Edwards" userId="S::corey.edwards@uwtsd.ac.uk::7a967df3-e232-40a5-b10c-dee8f912d80a" providerId="AD" clId="Web-{D508E905-76D7-C1E8-EA2D-A53952EA5751}" dt="2024-09-25T10:11:29.220" v="1257"/>
          <ac:spMkLst>
            <pc:docMk/>
            <pc:sldMk cId="3277845543" sldId="260"/>
            <ac:spMk id="2" creationId="{9E123066-4D7D-04C0-0B8B-C97BDD261304}"/>
          </ac:spMkLst>
        </pc:spChg>
        <pc:spChg chg="del mod">
          <ac:chgData name="Corey Edwards" userId="S::corey.edwards@uwtsd.ac.uk::7a967df3-e232-40a5-b10c-dee8f912d80a" providerId="AD" clId="Web-{D508E905-76D7-C1E8-EA2D-A53952EA5751}" dt="2024-09-25T10:11:29.220" v="1257"/>
          <ac:spMkLst>
            <pc:docMk/>
            <pc:sldMk cId="3277845543" sldId="260"/>
            <ac:spMk id="3" creationId="{18BD8405-D560-A311-33BF-83E09E6A240A}"/>
          </ac:spMkLst>
        </pc:spChg>
        <pc:spChg chg="add">
          <ac:chgData name="Corey Edwards" userId="S::corey.edwards@uwtsd.ac.uk::7a967df3-e232-40a5-b10c-dee8f912d80a" providerId="AD" clId="Web-{D508E905-76D7-C1E8-EA2D-A53952EA5751}" dt="2024-09-25T10:11:29.220" v="1257"/>
          <ac:spMkLst>
            <pc:docMk/>
            <pc:sldMk cId="3277845543" sldId="260"/>
            <ac:spMk id="9" creationId="{2BFB0E95-9CAE-4968-A118-2B9F7C8BBBEC}"/>
          </ac:spMkLst>
        </pc:spChg>
        <pc:spChg chg="add">
          <ac:chgData name="Corey Edwards" userId="S::corey.edwards@uwtsd.ac.uk::7a967df3-e232-40a5-b10c-dee8f912d80a" providerId="AD" clId="Web-{D508E905-76D7-C1E8-EA2D-A53952EA5751}" dt="2024-09-25T10:11:29.220" v="1257"/>
          <ac:spMkLst>
            <pc:docMk/>
            <pc:sldMk cId="3277845543" sldId="260"/>
            <ac:spMk id="11" creationId="{90BBC371-361C-45F7-9235-C3252E336B5B}"/>
          </ac:spMkLst>
        </pc:spChg>
        <pc:spChg chg="add">
          <ac:chgData name="Corey Edwards" userId="S::corey.edwards@uwtsd.ac.uk::7a967df3-e232-40a5-b10c-dee8f912d80a" providerId="AD" clId="Web-{D508E905-76D7-C1E8-EA2D-A53952EA5751}" dt="2024-09-25T10:11:29.220" v="1257"/>
          <ac:spMkLst>
            <pc:docMk/>
            <pc:sldMk cId="3277845543" sldId="260"/>
            <ac:spMk id="13" creationId="{4172FA92-6FD3-495F-95A0-4FD85861D89C}"/>
          </ac:spMkLst>
        </pc:spChg>
        <pc:graphicFrameChg chg="add">
          <ac:chgData name="Corey Edwards" userId="S::corey.edwards@uwtsd.ac.uk::7a967df3-e232-40a5-b10c-dee8f912d80a" providerId="AD" clId="Web-{D508E905-76D7-C1E8-EA2D-A53952EA5751}" dt="2024-09-25T10:11:29.220" v="1257"/>
          <ac:graphicFrameMkLst>
            <pc:docMk/>
            <pc:sldMk cId="3277845543" sldId="260"/>
            <ac:graphicFrameMk id="5" creationId="{88E2A34F-5B27-6F58-21B9-9EF1A7E9ACCE}"/>
          </ac:graphicFrameMkLst>
        </pc:graphicFrameChg>
      </pc:sldChg>
      <pc:sldChg chg="addSp delSp modSp new mod setBg">
        <pc:chgData name="Corey Edwards" userId="S::corey.edwards@uwtsd.ac.uk::7a967df3-e232-40a5-b10c-dee8f912d80a" providerId="AD" clId="Web-{D508E905-76D7-C1E8-EA2D-A53952EA5751}" dt="2024-09-25T10:11:45.501" v="1259"/>
        <pc:sldMkLst>
          <pc:docMk/>
          <pc:sldMk cId="2176914594" sldId="261"/>
        </pc:sldMkLst>
        <pc:spChg chg="mod">
          <ac:chgData name="Corey Edwards" userId="S::corey.edwards@uwtsd.ac.uk::7a967df3-e232-40a5-b10c-dee8f912d80a" providerId="AD" clId="Web-{D508E905-76D7-C1E8-EA2D-A53952EA5751}" dt="2024-09-25T10:11:45.501" v="1259"/>
          <ac:spMkLst>
            <pc:docMk/>
            <pc:sldMk cId="2176914594" sldId="261"/>
            <ac:spMk id="2" creationId="{F44596F6-DC8C-3D07-8388-D8560E0B4DE2}"/>
          </ac:spMkLst>
        </pc:spChg>
        <pc:spChg chg="del mod">
          <ac:chgData name="Corey Edwards" userId="S::corey.edwards@uwtsd.ac.uk::7a967df3-e232-40a5-b10c-dee8f912d80a" providerId="AD" clId="Web-{D508E905-76D7-C1E8-EA2D-A53952EA5751}" dt="2024-09-25T10:11:45.501" v="1259"/>
          <ac:spMkLst>
            <pc:docMk/>
            <pc:sldMk cId="2176914594" sldId="261"/>
            <ac:spMk id="3" creationId="{45797F87-4120-7448-76F1-80DFC0416E5E}"/>
          </ac:spMkLst>
        </pc:spChg>
        <pc:spChg chg="add">
          <ac:chgData name="Corey Edwards" userId="S::corey.edwards@uwtsd.ac.uk::7a967df3-e232-40a5-b10c-dee8f912d80a" providerId="AD" clId="Web-{D508E905-76D7-C1E8-EA2D-A53952EA5751}" dt="2024-09-25T10:11:45.501" v="1259"/>
          <ac:spMkLst>
            <pc:docMk/>
            <pc:sldMk cId="2176914594" sldId="261"/>
            <ac:spMk id="9" creationId="{7F532A73-CC48-4B70-913D-D8D4400F85DE}"/>
          </ac:spMkLst>
        </pc:spChg>
        <pc:graphicFrameChg chg="add">
          <ac:chgData name="Corey Edwards" userId="S::corey.edwards@uwtsd.ac.uk::7a967df3-e232-40a5-b10c-dee8f912d80a" providerId="AD" clId="Web-{D508E905-76D7-C1E8-EA2D-A53952EA5751}" dt="2024-09-25T10:11:45.501" v="1259"/>
          <ac:graphicFrameMkLst>
            <pc:docMk/>
            <pc:sldMk cId="2176914594" sldId="261"/>
            <ac:graphicFrameMk id="5" creationId="{EC448B98-026E-F7EB-E2C2-00CA6FA12573}"/>
          </ac:graphicFrameMkLst>
        </pc:graphicFrameChg>
      </pc:sldChg>
      <pc:sldChg chg="addSp delSp modSp new mod setBg">
        <pc:chgData name="Corey Edwards" userId="S::corey.edwards@uwtsd.ac.uk::7a967df3-e232-40a5-b10c-dee8f912d80a" providerId="AD" clId="Web-{D508E905-76D7-C1E8-EA2D-A53952EA5751}" dt="2024-09-25T10:11:53.455" v="1260"/>
        <pc:sldMkLst>
          <pc:docMk/>
          <pc:sldMk cId="3170061787" sldId="262"/>
        </pc:sldMkLst>
        <pc:spChg chg="mod">
          <ac:chgData name="Corey Edwards" userId="S::corey.edwards@uwtsd.ac.uk::7a967df3-e232-40a5-b10c-dee8f912d80a" providerId="AD" clId="Web-{D508E905-76D7-C1E8-EA2D-A53952EA5751}" dt="2024-09-25T10:11:53.455" v="1260"/>
          <ac:spMkLst>
            <pc:docMk/>
            <pc:sldMk cId="3170061787" sldId="262"/>
            <ac:spMk id="2" creationId="{126401E7-DF9A-6046-1254-8FA75269752D}"/>
          </ac:spMkLst>
        </pc:spChg>
        <pc:spChg chg="del mod">
          <ac:chgData name="Corey Edwards" userId="S::corey.edwards@uwtsd.ac.uk::7a967df3-e232-40a5-b10c-dee8f912d80a" providerId="AD" clId="Web-{D508E905-76D7-C1E8-EA2D-A53952EA5751}" dt="2024-09-25T10:11:53.455" v="1260"/>
          <ac:spMkLst>
            <pc:docMk/>
            <pc:sldMk cId="3170061787" sldId="262"/>
            <ac:spMk id="3" creationId="{03DCD1B6-DDC2-02A5-8875-FE75A4FA7D04}"/>
          </ac:spMkLst>
        </pc:spChg>
        <pc:spChg chg="add">
          <ac:chgData name="Corey Edwards" userId="S::corey.edwards@uwtsd.ac.uk::7a967df3-e232-40a5-b10c-dee8f912d80a" providerId="AD" clId="Web-{D508E905-76D7-C1E8-EA2D-A53952EA5751}" dt="2024-09-25T10:11:53.455" v="1260"/>
          <ac:spMkLst>
            <pc:docMk/>
            <pc:sldMk cId="3170061787" sldId="262"/>
            <ac:spMk id="9" creationId="{7F532A73-CC48-4B70-913D-D8D4400F85DE}"/>
          </ac:spMkLst>
        </pc:spChg>
        <pc:graphicFrameChg chg="add">
          <ac:chgData name="Corey Edwards" userId="S::corey.edwards@uwtsd.ac.uk::7a967df3-e232-40a5-b10c-dee8f912d80a" providerId="AD" clId="Web-{D508E905-76D7-C1E8-EA2D-A53952EA5751}" dt="2024-09-25T10:11:53.455" v="1260"/>
          <ac:graphicFrameMkLst>
            <pc:docMk/>
            <pc:sldMk cId="3170061787" sldId="262"/>
            <ac:graphicFrameMk id="5" creationId="{8290B5A4-7CD5-AA17-CD9F-E7C84BADE434}"/>
          </ac:graphicFrameMkLst>
        </pc:graphicFrameChg>
      </pc:sldChg>
      <pc:sldChg chg="addSp delSp modSp new mod setBg">
        <pc:chgData name="Corey Edwards" userId="S::corey.edwards@uwtsd.ac.uk::7a967df3-e232-40a5-b10c-dee8f912d80a" providerId="AD" clId="Web-{D508E905-76D7-C1E8-EA2D-A53952EA5751}" dt="2024-09-25T10:11:36.735" v="1258"/>
        <pc:sldMkLst>
          <pc:docMk/>
          <pc:sldMk cId="2231968987" sldId="263"/>
        </pc:sldMkLst>
        <pc:spChg chg="mod">
          <ac:chgData name="Corey Edwards" userId="S::corey.edwards@uwtsd.ac.uk::7a967df3-e232-40a5-b10c-dee8f912d80a" providerId="AD" clId="Web-{D508E905-76D7-C1E8-EA2D-A53952EA5751}" dt="2024-09-25T10:11:36.735" v="1258"/>
          <ac:spMkLst>
            <pc:docMk/>
            <pc:sldMk cId="2231968987" sldId="263"/>
            <ac:spMk id="2" creationId="{8F85515B-6545-8C92-8470-400460967607}"/>
          </ac:spMkLst>
        </pc:spChg>
        <pc:spChg chg="del mod">
          <ac:chgData name="Corey Edwards" userId="S::corey.edwards@uwtsd.ac.uk::7a967df3-e232-40a5-b10c-dee8f912d80a" providerId="AD" clId="Web-{D508E905-76D7-C1E8-EA2D-A53952EA5751}" dt="2024-09-25T10:11:36.735" v="1258"/>
          <ac:spMkLst>
            <pc:docMk/>
            <pc:sldMk cId="2231968987" sldId="263"/>
            <ac:spMk id="3" creationId="{354640A0-3CA0-EC10-172D-7F0079689CE7}"/>
          </ac:spMkLst>
        </pc:spChg>
        <pc:spChg chg="add">
          <ac:chgData name="Corey Edwards" userId="S::corey.edwards@uwtsd.ac.uk::7a967df3-e232-40a5-b10c-dee8f912d80a" providerId="AD" clId="Web-{D508E905-76D7-C1E8-EA2D-A53952EA5751}" dt="2024-09-25T10:11:36.735" v="1258"/>
          <ac:spMkLst>
            <pc:docMk/>
            <pc:sldMk cId="2231968987" sldId="263"/>
            <ac:spMk id="9" creationId="{2BFB0E95-9CAE-4968-A118-2B9F7C8BBBEC}"/>
          </ac:spMkLst>
        </pc:spChg>
        <pc:spChg chg="add">
          <ac:chgData name="Corey Edwards" userId="S::corey.edwards@uwtsd.ac.uk::7a967df3-e232-40a5-b10c-dee8f912d80a" providerId="AD" clId="Web-{D508E905-76D7-C1E8-EA2D-A53952EA5751}" dt="2024-09-25T10:11:36.735" v="1258"/>
          <ac:spMkLst>
            <pc:docMk/>
            <pc:sldMk cId="2231968987" sldId="263"/>
            <ac:spMk id="11" creationId="{90BBC371-361C-45F7-9235-C3252E336B5B}"/>
          </ac:spMkLst>
        </pc:spChg>
        <pc:spChg chg="add">
          <ac:chgData name="Corey Edwards" userId="S::corey.edwards@uwtsd.ac.uk::7a967df3-e232-40a5-b10c-dee8f912d80a" providerId="AD" clId="Web-{D508E905-76D7-C1E8-EA2D-A53952EA5751}" dt="2024-09-25T10:11:36.735" v="1258"/>
          <ac:spMkLst>
            <pc:docMk/>
            <pc:sldMk cId="2231968987" sldId="263"/>
            <ac:spMk id="13" creationId="{4172FA92-6FD3-495F-95A0-4FD85861D89C}"/>
          </ac:spMkLst>
        </pc:spChg>
        <pc:graphicFrameChg chg="add">
          <ac:chgData name="Corey Edwards" userId="S::corey.edwards@uwtsd.ac.uk::7a967df3-e232-40a5-b10c-dee8f912d80a" providerId="AD" clId="Web-{D508E905-76D7-C1E8-EA2D-A53952EA5751}" dt="2024-09-25T10:11:36.735" v="1258"/>
          <ac:graphicFrameMkLst>
            <pc:docMk/>
            <pc:sldMk cId="2231968987" sldId="263"/>
            <ac:graphicFrameMk id="5" creationId="{62AB9A29-CD13-0FDD-82FE-2194DBD08E19}"/>
          </ac:graphicFrameMkLst>
        </pc:graphicFrameChg>
      </pc:sldChg>
      <pc:sldChg chg="addSp delSp modSp new mod setBg">
        <pc:chgData name="Corey Edwards" userId="S::corey.edwards@uwtsd.ac.uk::7a967df3-e232-40a5-b10c-dee8f912d80a" providerId="AD" clId="Web-{D508E905-76D7-C1E8-EA2D-A53952EA5751}" dt="2024-09-25T08:02:01.690" v="250"/>
        <pc:sldMkLst>
          <pc:docMk/>
          <pc:sldMk cId="258912320" sldId="264"/>
        </pc:sldMkLst>
        <pc:spChg chg="mod">
          <ac:chgData name="Corey Edwards" userId="S::corey.edwards@uwtsd.ac.uk::7a967df3-e232-40a5-b10c-dee8f912d80a" providerId="AD" clId="Web-{D508E905-76D7-C1E8-EA2D-A53952EA5751}" dt="2024-09-25T08:02:01.690" v="250"/>
          <ac:spMkLst>
            <pc:docMk/>
            <pc:sldMk cId="258912320" sldId="264"/>
            <ac:spMk id="2" creationId="{CD9CF3D3-39C4-7B5B-7549-8B861DA0A158}"/>
          </ac:spMkLst>
        </pc:spChg>
        <pc:spChg chg="del mod">
          <ac:chgData name="Corey Edwards" userId="S::corey.edwards@uwtsd.ac.uk::7a967df3-e232-40a5-b10c-dee8f912d80a" providerId="AD" clId="Web-{D508E905-76D7-C1E8-EA2D-A53952EA5751}" dt="2024-09-25T08:02:01.690" v="250"/>
          <ac:spMkLst>
            <pc:docMk/>
            <pc:sldMk cId="258912320" sldId="264"/>
            <ac:spMk id="3" creationId="{FCB3BEE6-FD51-AB4E-771B-6342F81D7C05}"/>
          </ac:spMkLst>
        </pc:spChg>
        <pc:spChg chg="add">
          <ac:chgData name="Corey Edwards" userId="S::corey.edwards@uwtsd.ac.uk::7a967df3-e232-40a5-b10c-dee8f912d80a" providerId="AD" clId="Web-{D508E905-76D7-C1E8-EA2D-A53952EA5751}" dt="2024-09-25T08:02:01.690" v="250"/>
          <ac:spMkLst>
            <pc:docMk/>
            <pc:sldMk cId="258912320" sldId="264"/>
            <ac:spMk id="9" creationId="{7F532A73-CC48-4B70-913D-D8D4400F85DE}"/>
          </ac:spMkLst>
        </pc:spChg>
        <pc:graphicFrameChg chg="add">
          <ac:chgData name="Corey Edwards" userId="S::corey.edwards@uwtsd.ac.uk::7a967df3-e232-40a5-b10c-dee8f912d80a" providerId="AD" clId="Web-{D508E905-76D7-C1E8-EA2D-A53952EA5751}" dt="2024-09-25T08:02:01.690" v="250"/>
          <ac:graphicFrameMkLst>
            <pc:docMk/>
            <pc:sldMk cId="258912320" sldId="264"/>
            <ac:graphicFrameMk id="5" creationId="{7D3CABF5-A378-79B9-95C6-0E350BD97710}"/>
          </ac:graphicFrameMkLst>
        </pc:graphicFrameChg>
      </pc:sldChg>
      <pc:sldChg chg="addSp modSp new mod setBg">
        <pc:chgData name="Corey Edwards" userId="S::corey.edwards@uwtsd.ac.uk::7a967df3-e232-40a5-b10c-dee8f912d80a" providerId="AD" clId="Web-{D508E905-76D7-C1E8-EA2D-A53952EA5751}" dt="2024-09-25T10:12:04.158" v="1262"/>
        <pc:sldMkLst>
          <pc:docMk/>
          <pc:sldMk cId="2433018861" sldId="265"/>
        </pc:sldMkLst>
        <pc:spChg chg="mod">
          <ac:chgData name="Corey Edwards" userId="S::corey.edwards@uwtsd.ac.uk::7a967df3-e232-40a5-b10c-dee8f912d80a" providerId="AD" clId="Web-{D508E905-76D7-C1E8-EA2D-A53952EA5751}" dt="2024-09-25T10:12:04.158" v="1262"/>
          <ac:spMkLst>
            <pc:docMk/>
            <pc:sldMk cId="2433018861" sldId="265"/>
            <ac:spMk id="2" creationId="{DA85570F-89A3-202B-7F53-894E03575D62}"/>
          </ac:spMkLst>
        </pc:spChg>
        <pc:spChg chg="mod">
          <ac:chgData name="Corey Edwards" userId="S::corey.edwards@uwtsd.ac.uk::7a967df3-e232-40a5-b10c-dee8f912d80a" providerId="AD" clId="Web-{D508E905-76D7-C1E8-EA2D-A53952EA5751}" dt="2024-09-25T10:12:04.158" v="1262"/>
          <ac:spMkLst>
            <pc:docMk/>
            <pc:sldMk cId="2433018861" sldId="265"/>
            <ac:spMk id="3" creationId="{41F9B78D-2206-E158-7C9B-DFF6AD054650}"/>
          </ac:spMkLst>
        </pc:spChg>
        <pc:spChg chg="add">
          <ac:chgData name="Corey Edwards" userId="S::corey.edwards@uwtsd.ac.uk::7a967df3-e232-40a5-b10c-dee8f912d80a" providerId="AD" clId="Web-{D508E905-76D7-C1E8-EA2D-A53952EA5751}" dt="2024-09-25T10:12:04.158" v="1262"/>
          <ac:spMkLst>
            <pc:docMk/>
            <pc:sldMk cId="2433018861" sldId="265"/>
            <ac:spMk id="9" creationId="{09646535-AEF6-4883-A4F9-EEC1F8B4319E}"/>
          </ac:spMkLst>
        </pc:spChg>
        <pc:spChg chg="add">
          <ac:chgData name="Corey Edwards" userId="S::corey.edwards@uwtsd.ac.uk::7a967df3-e232-40a5-b10c-dee8f912d80a" providerId="AD" clId="Web-{D508E905-76D7-C1E8-EA2D-A53952EA5751}" dt="2024-09-25T10:12:04.158" v="1262"/>
          <ac:spMkLst>
            <pc:docMk/>
            <pc:sldMk cId="2433018861" sldId="265"/>
            <ac:spMk id="11" creationId="{C56AE383-06A1-42D3-B1AF-CE22194F54B7}"/>
          </ac:spMkLst>
        </pc:spChg>
        <pc:spChg chg="add">
          <ac:chgData name="Corey Edwards" userId="S::corey.edwards@uwtsd.ac.uk::7a967df3-e232-40a5-b10c-dee8f912d80a" providerId="AD" clId="Web-{D508E905-76D7-C1E8-EA2D-A53952EA5751}" dt="2024-09-25T10:12:04.158" v="1262"/>
          <ac:spMkLst>
            <pc:docMk/>
            <pc:sldMk cId="2433018861" sldId="265"/>
            <ac:spMk id="13" creationId="{3D70B90B-BED1-4715-9BFE-9622C47A2B2F}"/>
          </ac:spMkLst>
        </pc:spChg>
        <pc:picChg chg="add">
          <ac:chgData name="Corey Edwards" userId="S::corey.edwards@uwtsd.ac.uk::7a967df3-e232-40a5-b10c-dee8f912d80a" providerId="AD" clId="Web-{D508E905-76D7-C1E8-EA2D-A53952EA5751}" dt="2024-09-25T10:12:04.158" v="1262"/>
          <ac:picMkLst>
            <pc:docMk/>
            <pc:sldMk cId="2433018861" sldId="265"/>
            <ac:picMk id="5" creationId="{188A2665-5FF7-757A-339E-B9E7A7438557}"/>
          </ac:picMkLst>
        </pc:picChg>
      </pc:sldChg>
      <pc:sldChg chg="addSp modSp new mod setBg">
        <pc:chgData name="Corey Edwards" userId="S::corey.edwards@uwtsd.ac.uk::7a967df3-e232-40a5-b10c-dee8f912d80a" providerId="AD" clId="Web-{D508E905-76D7-C1E8-EA2D-A53952EA5751}" dt="2024-09-25T10:12:32.878" v="1269"/>
        <pc:sldMkLst>
          <pc:docMk/>
          <pc:sldMk cId="1358451724" sldId="266"/>
        </pc:sldMkLst>
        <pc:spChg chg="mod">
          <ac:chgData name="Corey Edwards" userId="S::corey.edwards@uwtsd.ac.uk::7a967df3-e232-40a5-b10c-dee8f912d80a" providerId="AD" clId="Web-{D508E905-76D7-C1E8-EA2D-A53952EA5751}" dt="2024-09-25T10:12:32.878" v="1269"/>
          <ac:spMkLst>
            <pc:docMk/>
            <pc:sldMk cId="1358451724" sldId="266"/>
            <ac:spMk id="2" creationId="{B3926FAA-5100-000F-8BA4-885185E38BAD}"/>
          </ac:spMkLst>
        </pc:spChg>
        <pc:spChg chg="mod">
          <ac:chgData name="Corey Edwards" userId="S::corey.edwards@uwtsd.ac.uk::7a967df3-e232-40a5-b10c-dee8f912d80a" providerId="AD" clId="Web-{D508E905-76D7-C1E8-EA2D-A53952EA5751}" dt="2024-09-25T10:12:32.878" v="1269"/>
          <ac:spMkLst>
            <pc:docMk/>
            <pc:sldMk cId="1358451724" sldId="266"/>
            <ac:spMk id="3" creationId="{94E419B6-02E0-38EE-3258-2FCFB71ED7BB}"/>
          </ac:spMkLst>
        </pc:spChg>
        <pc:spChg chg="add">
          <ac:chgData name="Corey Edwards" userId="S::corey.edwards@uwtsd.ac.uk::7a967df3-e232-40a5-b10c-dee8f912d80a" providerId="AD" clId="Web-{D508E905-76D7-C1E8-EA2D-A53952EA5751}" dt="2024-09-25T10:12:32.878" v="1269"/>
          <ac:spMkLst>
            <pc:docMk/>
            <pc:sldMk cId="1358451724" sldId="266"/>
            <ac:spMk id="9" creationId="{05D1035C-3BF0-4FE0-B3A3-1062F86009CA}"/>
          </ac:spMkLst>
        </pc:spChg>
        <pc:picChg chg="add">
          <ac:chgData name="Corey Edwards" userId="S::corey.edwards@uwtsd.ac.uk::7a967df3-e232-40a5-b10c-dee8f912d80a" providerId="AD" clId="Web-{D508E905-76D7-C1E8-EA2D-A53952EA5751}" dt="2024-09-25T10:12:32.878" v="1269"/>
          <ac:picMkLst>
            <pc:docMk/>
            <pc:sldMk cId="1358451724" sldId="266"/>
            <ac:picMk id="5" creationId="{C6F6D61D-09BC-9F90-1587-435C7BDD24C3}"/>
          </ac:picMkLst>
        </pc:picChg>
      </pc:sldChg>
      <pc:sldChg chg="addSp modSp new mod setBg">
        <pc:chgData name="Corey Edwards" userId="S::corey.edwards@uwtsd.ac.uk::7a967df3-e232-40a5-b10c-dee8f912d80a" providerId="AD" clId="Web-{D508E905-76D7-C1E8-EA2D-A53952EA5751}" dt="2024-09-25T10:12:36.144" v="1270"/>
        <pc:sldMkLst>
          <pc:docMk/>
          <pc:sldMk cId="3386241303" sldId="267"/>
        </pc:sldMkLst>
        <pc:spChg chg="mod">
          <ac:chgData name="Corey Edwards" userId="S::corey.edwards@uwtsd.ac.uk::7a967df3-e232-40a5-b10c-dee8f912d80a" providerId="AD" clId="Web-{D508E905-76D7-C1E8-EA2D-A53952EA5751}" dt="2024-09-25T10:12:36.144" v="1270"/>
          <ac:spMkLst>
            <pc:docMk/>
            <pc:sldMk cId="3386241303" sldId="267"/>
            <ac:spMk id="2" creationId="{0EEEFEE8-1551-6FD3-D86F-504BEA6FD0AA}"/>
          </ac:spMkLst>
        </pc:spChg>
        <pc:spChg chg="mod">
          <ac:chgData name="Corey Edwards" userId="S::corey.edwards@uwtsd.ac.uk::7a967df3-e232-40a5-b10c-dee8f912d80a" providerId="AD" clId="Web-{D508E905-76D7-C1E8-EA2D-A53952EA5751}" dt="2024-09-25T10:12:36.144" v="1270"/>
          <ac:spMkLst>
            <pc:docMk/>
            <pc:sldMk cId="3386241303" sldId="267"/>
            <ac:spMk id="3" creationId="{245781DC-64CE-9946-6FFE-B0BA2A4493E7}"/>
          </ac:spMkLst>
        </pc:spChg>
        <pc:spChg chg="add">
          <ac:chgData name="Corey Edwards" userId="S::corey.edwards@uwtsd.ac.uk::7a967df3-e232-40a5-b10c-dee8f912d80a" providerId="AD" clId="Web-{D508E905-76D7-C1E8-EA2D-A53952EA5751}" dt="2024-09-25T10:12:36.144" v="1270"/>
          <ac:spMkLst>
            <pc:docMk/>
            <pc:sldMk cId="3386241303" sldId="267"/>
            <ac:spMk id="9" creationId="{09646535-AEF6-4883-A4F9-EEC1F8B4319E}"/>
          </ac:spMkLst>
        </pc:spChg>
        <pc:spChg chg="add">
          <ac:chgData name="Corey Edwards" userId="S::corey.edwards@uwtsd.ac.uk::7a967df3-e232-40a5-b10c-dee8f912d80a" providerId="AD" clId="Web-{D508E905-76D7-C1E8-EA2D-A53952EA5751}" dt="2024-09-25T10:12:36.144" v="1270"/>
          <ac:spMkLst>
            <pc:docMk/>
            <pc:sldMk cId="3386241303" sldId="267"/>
            <ac:spMk id="11" creationId="{C56AE383-06A1-42D3-B1AF-CE22194F54B7}"/>
          </ac:spMkLst>
        </pc:spChg>
        <pc:spChg chg="add">
          <ac:chgData name="Corey Edwards" userId="S::corey.edwards@uwtsd.ac.uk::7a967df3-e232-40a5-b10c-dee8f912d80a" providerId="AD" clId="Web-{D508E905-76D7-C1E8-EA2D-A53952EA5751}" dt="2024-09-25T10:12:36.144" v="1270"/>
          <ac:spMkLst>
            <pc:docMk/>
            <pc:sldMk cId="3386241303" sldId="267"/>
            <ac:spMk id="13" creationId="{3D70B90B-BED1-4715-9BFE-9622C47A2B2F}"/>
          </ac:spMkLst>
        </pc:spChg>
        <pc:picChg chg="add">
          <ac:chgData name="Corey Edwards" userId="S::corey.edwards@uwtsd.ac.uk::7a967df3-e232-40a5-b10c-dee8f912d80a" providerId="AD" clId="Web-{D508E905-76D7-C1E8-EA2D-A53952EA5751}" dt="2024-09-25T10:12:36.144" v="1270"/>
          <ac:picMkLst>
            <pc:docMk/>
            <pc:sldMk cId="3386241303" sldId="267"/>
            <ac:picMk id="5" creationId="{8F44F6CB-6EE2-EC29-8E06-9BB784E9DC46}"/>
          </ac:picMkLst>
        </pc:picChg>
      </pc:sldChg>
      <pc:sldChg chg="addSp modSp new mod setBg">
        <pc:chgData name="Corey Edwards" userId="S::corey.edwards@uwtsd.ac.uk::7a967df3-e232-40a5-b10c-dee8f912d80a" providerId="AD" clId="Web-{D508E905-76D7-C1E8-EA2D-A53952EA5751}" dt="2024-09-25T10:12:45.097" v="1272"/>
        <pc:sldMkLst>
          <pc:docMk/>
          <pc:sldMk cId="2237927079" sldId="268"/>
        </pc:sldMkLst>
        <pc:spChg chg="mod">
          <ac:chgData name="Corey Edwards" userId="S::corey.edwards@uwtsd.ac.uk::7a967df3-e232-40a5-b10c-dee8f912d80a" providerId="AD" clId="Web-{D508E905-76D7-C1E8-EA2D-A53952EA5751}" dt="2024-09-25T10:12:45.097" v="1272"/>
          <ac:spMkLst>
            <pc:docMk/>
            <pc:sldMk cId="2237927079" sldId="268"/>
            <ac:spMk id="2" creationId="{0EC00BAA-37F4-EF47-AA86-23DF729DB606}"/>
          </ac:spMkLst>
        </pc:spChg>
        <pc:spChg chg="mod">
          <ac:chgData name="Corey Edwards" userId="S::corey.edwards@uwtsd.ac.uk::7a967df3-e232-40a5-b10c-dee8f912d80a" providerId="AD" clId="Web-{D508E905-76D7-C1E8-EA2D-A53952EA5751}" dt="2024-09-25T10:12:45.097" v="1272"/>
          <ac:spMkLst>
            <pc:docMk/>
            <pc:sldMk cId="2237927079" sldId="268"/>
            <ac:spMk id="3" creationId="{972E11DB-3D9A-0A0C-FAD5-313D3F6C377C}"/>
          </ac:spMkLst>
        </pc:spChg>
        <pc:spChg chg="add">
          <ac:chgData name="Corey Edwards" userId="S::corey.edwards@uwtsd.ac.uk::7a967df3-e232-40a5-b10c-dee8f912d80a" providerId="AD" clId="Web-{D508E905-76D7-C1E8-EA2D-A53952EA5751}" dt="2024-09-25T10:12:45.097" v="1272"/>
          <ac:spMkLst>
            <pc:docMk/>
            <pc:sldMk cId="2237927079" sldId="268"/>
            <ac:spMk id="9" creationId="{05D1035C-3BF0-4FE0-B3A3-1062F86009CA}"/>
          </ac:spMkLst>
        </pc:spChg>
        <pc:picChg chg="add">
          <ac:chgData name="Corey Edwards" userId="S::corey.edwards@uwtsd.ac.uk::7a967df3-e232-40a5-b10c-dee8f912d80a" providerId="AD" clId="Web-{D508E905-76D7-C1E8-EA2D-A53952EA5751}" dt="2024-09-25T10:12:45.097" v="1272"/>
          <ac:picMkLst>
            <pc:docMk/>
            <pc:sldMk cId="2237927079" sldId="268"/>
            <ac:picMk id="5" creationId="{843B179F-B2F2-8A19-5892-B239E9F7FE88}"/>
          </ac:picMkLst>
        </pc:picChg>
      </pc:sldChg>
      <pc:sldChg chg="addSp modSp new mod setBg">
        <pc:chgData name="Corey Edwards" userId="S::corey.edwards@uwtsd.ac.uk::7a967df3-e232-40a5-b10c-dee8f912d80a" providerId="AD" clId="Web-{D508E905-76D7-C1E8-EA2D-A53952EA5751}" dt="2024-09-25T10:12:39.128" v="1271"/>
        <pc:sldMkLst>
          <pc:docMk/>
          <pc:sldMk cId="2073489914" sldId="269"/>
        </pc:sldMkLst>
        <pc:spChg chg="mod">
          <ac:chgData name="Corey Edwards" userId="S::corey.edwards@uwtsd.ac.uk::7a967df3-e232-40a5-b10c-dee8f912d80a" providerId="AD" clId="Web-{D508E905-76D7-C1E8-EA2D-A53952EA5751}" dt="2024-09-25T10:12:39.128" v="1271"/>
          <ac:spMkLst>
            <pc:docMk/>
            <pc:sldMk cId="2073489914" sldId="269"/>
            <ac:spMk id="2" creationId="{14F5AA16-1E6F-61A8-A8D3-64C0E243CBA9}"/>
          </ac:spMkLst>
        </pc:spChg>
        <pc:spChg chg="mod">
          <ac:chgData name="Corey Edwards" userId="S::corey.edwards@uwtsd.ac.uk::7a967df3-e232-40a5-b10c-dee8f912d80a" providerId="AD" clId="Web-{D508E905-76D7-C1E8-EA2D-A53952EA5751}" dt="2024-09-25T10:12:39.128" v="1271"/>
          <ac:spMkLst>
            <pc:docMk/>
            <pc:sldMk cId="2073489914" sldId="269"/>
            <ac:spMk id="3" creationId="{3A040A17-2EF2-F131-4636-BF99FEB5C4A8}"/>
          </ac:spMkLst>
        </pc:spChg>
        <pc:spChg chg="add">
          <ac:chgData name="Corey Edwards" userId="S::corey.edwards@uwtsd.ac.uk::7a967df3-e232-40a5-b10c-dee8f912d80a" providerId="AD" clId="Web-{D508E905-76D7-C1E8-EA2D-A53952EA5751}" dt="2024-09-25T10:12:39.128" v="1271"/>
          <ac:spMkLst>
            <pc:docMk/>
            <pc:sldMk cId="2073489914" sldId="269"/>
            <ac:spMk id="9" creationId="{09646535-AEF6-4883-A4F9-EEC1F8B4319E}"/>
          </ac:spMkLst>
        </pc:spChg>
        <pc:spChg chg="add">
          <ac:chgData name="Corey Edwards" userId="S::corey.edwards@uwtsd.ac.uk::7a967df3-e232-40a5-b10c-dee8f912d80a" providerId="AD" clId="Web-{D508E905-76D7-C1E8-EA2D-A53952EA5751}" dt="2024-09-25T10:12:39.128" v="1271"/>
          <ac:spMkLst>
            <pc:docMk/>
            <pc:sldMk cId="2073489914" sldId="269"/>
            <ac:spMk id="11" creationId="{C56AE383-06A1-42D3-B1AF-CE22194F54B7}"/>
          </ac:spMkLst>
        </pc:spChg>
        <pc:spChg chg="add">
          <ac:chgData name="Corey Edwards" userId="S::corey.edwards@uwtsd.ac.uk::7a967df3-e232-40a5-b10c-dee8f912d80a" providerId="AD" clId="Web-{D508E905-76D7-C1E8-EA2D-A53952EA5751}" dt="2024-09-25T10:12:39.128" v="1271"/>
          <ac:spMkLst>
            <pc:docMk/>
            <pc:sldMk cId="2073489914" sldId="269"/>
            <ac:spMk id="13" creationId="{3D70B90B-BED1-4715-9BFE-9622C47A2B2F}"/>
          </ac:spMkLst>
        </pc:spChg>
        <pc:picChg chg="add">
          <ac:chgData name="Corey Edwards" userId="S::corey.edwards@uwtsd.ac.uk::7a967df3-e232-40a5-b10c-dee8f912d80a" providerId="AD" clId="Web-{D508E905-76D7-C1E8-EA2D-A53952EA5751}" dt="2024-09-25T10:12:39.128" v="1271"/>
          <ac:picMkLst>
            <pc:docMk/>
            <pc:sldMk cId="2073489914" sldId="269"/>
            <ac:picMk id="5" creationId="{4270098E-7103-234A-018E-EAFF6723AC36}"/>
          </ac:picMkLst>
        </pc:picChg>
      </pc:sldChg>
      <pc:sldChg chg="addSp modSp new mod setBg">
        <pc:chgData name="Corey Edwards" userId="S::corey.edwards@uwtsd.ac.uk::7a967df3-e232-40a5-b10c-dee8f912d80a" providerId="AD" clId="Web-{D508E905-76D7-C1E8-EA2D-A53952EA5751}" dt="2024-09-25T10:12:49.894" v="1273"/>
        <pc:sldMkLst>
          <pc:docMk/>
          <pc:sldMk cId="3228862990" sldId="270"/>
        </pc:sldMkLst>
        <pc:spChg chg="mod">
          <ac:chgData name="Corey Edwards" userId="S::corey.edwards@uwtsd.ac.uk::7a967df3-e232-40a5-b10c-dee8f912d80a" providerId="AD" clId="Web-{D508E905-76D7-C1E8-EA2D-A53952EA5751}" dt="2024-09-25T10:12:49.894" v="1273"/>
          <ac:spMkLst>
            <pc:docMk/>
            <pc:sldMk cId="3228862990" sldId="270"/>
            <ac:spMk id="2" creationId="{ED903909-3E25-97F6-A078-540A59A3A934}"/>
          </ac:spMkLst>
        </pc:spChg>
        <pc:spChg chg="mod">
          <ac:chgData name="Corey Edwards" userId="S::corey.edwards@uwtsd.ac.uk::7a967df3-e232-40a5-b10c-dee8f912d80a" providerId="AD" clId="Web-{D508E905-76D7-C1E8-EA2D-A53952EA5751}" dt="2024-09-25T10:12:49.894" v="1273"/>
          <ac:spMkLst>
            <pc:docMk/>
            <pc:sldMk cId="3228862990" sldId="270"/>
            <ac:spMk id="3" creationId="{051C4D1F-8059-F670-5FFF-11F114B966A3}"/>
          </ac:spMkLst>
        </pc:spChg>
        <pc:spChg chg="add">
          <ac:chgData name="Corey Edwards" userId="S::corey.edwards@uwtsd.ac.uk::7a967df3-e232-40a5-b10c-dee8f912d80a" providerId="AD" clId="Web-{D508E905-76D7-C1E8-EA2D-A53952EA5751}" dt="2024-09-25T10:12:49.894" v="1273"/>
          <ac:spMkLst>
            <pc:docMk/>
            <pc:sldMk cId="3228862990" sldId="270"/>
            <ac:spMk id="9" creationId="{05D1035C-3BF0-4FE0-B3A3-1062F86009CA}"/>
          </ac:spMkLst>
        </pc:spChg>
        <pc:picChg chg="add">
          <ac:chgData name="Corey Edwards" userId="S::corey.edwards@uwtsd.ac.uk::7a967df3-e232-40a5-b10c-dee8f912d80a" providerId="AD" clId="Web-{D508E905-76D7-C1E8-EA2D-A53952EA5751}" dt="2024-09-25T10:12:49.894" v="1273"/>
          <ac:picMkLst>
            <pc:docMk/>
            <pc:sldMk cId="3228862990" sldId="270"/>
            <ac:picMk id="5" creationId="{C075134C-814A-160C-CF15-ADB0C5F0CA42}"/>
          </ac:picMkLst>
        </pc:picChg>
      </pc:sldChg>
      <pc:sldChg chg="addSp modSp new mod setBg addAnim">
        <pc:chgData name="Corey Edwards" userId="S::corey.edwards@uwtsd.ac.uk::7a967df3-e232-40a5-b10c-dee8f912d80a" providerId="AD" clId="Web-{D508E905-76D7-C1E8-EA2D-A53952EA5751}" dt="2024-09-25T10:12:58.035" v="1274"/>
        <pc:sldMkLst>
          <pc:docMk/>
          <pc:sldMk cId="1316623850" sldId="271"/>
        </pc:sldMkLst>
        <pc:spChg chg="mod">
          <ac:chgData name="Corey Edwards" userId="S::corey.edwards@uwtsd.ac.uk::7a967df3-e232-40a5-b10c-dee8f912d80a" providerId="AD" clId="Web-{D508E905-76D7-C1E8-EA2D-A53952EA5751}" dt="2024-09-25T10:12:58.035" v="1274"/>
          <ac:spMkLst>
            <pc:docMk/>
            <pc:sldMk cId="1316623850" sldId="271"/>
            <ac:spMk id="2" creationId="{D2E11FEE-6C66-F15A-D326-04E218B2E818}"/>
          </ac:spMkLst>
        </pc:spChg>
        <pc:spChg chg="mod">
          <ac:chgData name="Corey Edwards" userId="S::corey.edwards@uwtsd.ac.uk::7a967df3-e232-40a5-b10c-dee8f912d80a" providerId="AD" clId="Web-{D508E905-76D7-C1E8-EA2D-A53952EA5751}" dt="2024-09-25T10:12:58.035" v="1274"/>
          <ac:spMkLst>
            <pc:docMk/>
            <pc:sldMk cId="1316623850" sldId="271"/>
            <ac:spMk id="3" creationId="{E0606702-0D58-886B-68B0-07F4C9F9539A}"/>
          </ac:spMkLst>
        </pc:spChg>
        <pc:spChg chg="add">
          <ac:chgData name="Corey Edwards" userId="S::corey.edwards@uwtsd.ac.uk::7a967df3-e232-40a5-b10c-dee8f912d80a" providerId="AD" clId="Web-{D508E905-76D7-C1E8-EA2D-A53952EA5751}" dt="2024-09-25T10:12:58.035" v="1274"/>
          <ac:spMkLst>
            <pc:docMk/>
            <pc:sldMk cId="1316623850" sldId="271"/>
            <ac:spMk id="9" creationId="{05D1035C-3BF0-4FE0-B3A3-1062F86009CA}"/>
          </ac:spMkLst>
        </pc:spChg>
        <pc:picChg chg="add">
          <ac:chgData name="Corey Edwards" userId="S::corey.edwards@uwtsd.ac.uk::7a967df3-e232-40a5-b10c-dee8f912d80a" providerId="AD" clId="Web-{D508E905-76D7-C1E8-EA2D-A53952EA5751}" dt="2024-09-25T10:12:58.035" v="1274"/>
          <ac:picMkLst>
            <pc:docMk/>
            <pc:sldMk cId="1316623850" sldId="271"/>
            <ac:picMk id="5" creationId="{50F02AA6-08F3-1D73-5852-88D66B1B58E5}"/>
          </ac:picMkLst>
        </pc:picChg>
      </pc:sldChg>
      <pc:sldChg chg="addSp delSp modSp new mod setBg">
        <pc:chgData name="Corey Edwards" userId="S::corey.edwards@uwtsd.ac.uk::7a967df3-e232-40a5-b10c-dee8f912d80a" providerId="AD" clId="Web-{D508E905-76D7-C1E8-EA2D-A53952EA5751}" dt="2024-09-25T10:13:05.801" v="1275"/>
        <pc:sldMkLst>
          <pc:docMk/>
          <pc:sldMk cId="712238966" sldId="272"/>
        </pc:sldMkLst>
        <pc:spChg chg="mod">
          <ac:chgData name="Corey Edwards" userId="S::corey.edwards@uwtsd.ac.uk::7a967df3-e232-40a5-b10c-dee8f912d80a" providerId="AD" clId="Web-{D508E905-76D7-C1E8-EA2D-A53952EA5751}" dt="2024-09-25T10:13:05.801" v="1275"/>
          <ac:spMkLst>
            <pc:docMk/>
            <pc:sldMk cId="712238966" sldId="272"/>
            <ac:spMk id="2" creationId="{3BB59FBC-2664-AD05-03C6-6C068386BF1D}"/>
          </ac:spMkLst>
        </pc:spChg>
        <pc:spChg chg="del mod">
          <ac:chgData name="Corey Edwards" userId="S::corey.edwards@uwtsd.ac.uk::7a967df3-e232-40a5-b10c-dee8f912d80a" providerId="AD" clId="Web-{D508E905-76D7-C1E8-EA2D-A53952EA5751}" dt="2024-09-25T10:13:05.801" v="1275"/>
          <ac:spMkLst>
            <pc:docMk/>
            <pc:sldMk cId="712238966" sldId="272"/>
            <ac:spMk id="3" creationId="{9A916318-3EA5-D0FE-4671-019B217FBCAF}"/>
          </ac:spMkLst>
        </pc:spChg>
        <pc:spChg chg="add">
          <ac:chgData name="Corey Edwards" userId="S::corey.edwards@uwtsd.ac.uk::7a967df3-e232-40a5-b10c-dee8f912d80a" providerId="AD" clId="Web-{D508E905-76D7-C1E8-EA2D-A53952EA5751}" dt="2024-09-25T10:13:05.801" v="1275"/>
          <ac:spMkLst>
            <pc:docMk/>
            <pc:sldMk cId="712238966" sldId="272"/>
            <ac:spMk id="9" creationId="{2BFB0E95-9CAE-4968-A118-2B9F7C8BBBEC}"/>
          </ac:spMkLst>
        </pc:spChg>
        <pc:spChg chg="add">
          <ac:chgData name="Corey Edwards" userId="S::corey.edwards@uwtsd.ac.uk::7a967df3-e232-40a5-b10c-dee8f912d80a" providerId="AD" clId="Web-{D508E905-76D7-C1E8-EA2D-A53952EA5751}" dt="2024-09-25T10:13:05.801" v="1275"/>
          <ac:spMkLst>
            <pc:docMk/>
            <pc:sldMk cId="712238966" sldId="272"/>
            <ac:spMk id="11" creationId="{90BBC371-361C-45F7-9235-C3252E336B5B}"/>
          </ac:spMkLst>
        </pc:spChg>
        <pc:spChg chg="add">
          <ac:chgData name="Corey Edwards" userId="S::corey.edwards@uwtsd.ac.uk::7a967df3-e232-40a5-b10c-dee8f912d80a" providerId="AD" clId="Web-{D508E905-76D7-C1E8-EA2D-A53952EA5751}" dt="2024-09-25T10:13:05.801" v="1275"/>
          <ac:spMkLst>
            <pc:docMk/>
            <pc:sldMk cId="712238966" sldId="272"/>
            <ac:spMk id="13" creationId="{4172FA92-6FD3-495F-95A0-4FD85861D89C}"/>
          </ac:spMkLst>
        </pc:spChg>
        <pc:graphicFrameChg chg="add">
          <ac:chgData name="Corey Edwards" userId="S::corey.edwards@uwtsd.ac.uk::7a967df3-e232-40a5-b10c-dee8f912d80a" providerId="AD" clId="Web-{D508E905-76D7-C1E8-EA2D-A53952EA5751}" dt="2024-09-25T10:13:05.801" v="1275"/>
          <ac:graphicFrameMkLst>
            <pc:docMk/>
            <pc:sldMk cId="712238966" sldId="272"/>
            <ac:graphicFrameMk id="5" creationId="{728A524F-10E2-B8BB-469B-C1A91B80700D}"/>
          </ac:graphicFrameMkLst>
        </pc:graphicFrameChg>
      </pc:sldChg>
      <pc:sldChg chg="addSp delSp modSp new mod setBg">
        <pc:chgData name="Corey Edwards" userId="S::corey.edwards@uwtsd.ac.uk::7a967df3-e232-40a5-b10c-dee8f912d80a" providerId="AD" clId="Web-{D508E905-76D7-C1E8-EA2D-A53952EA5751}" dt="2024-09-25T08:17:23.779" v="486"/>
        <pc:sldMkLst>
          <pc:docMk/>
          <pc:sldMk cId="3588400788" sldId="273"/>
        </pc:sldMkLst>
        <pc:spChg chg="mod">
          <ac:chgData name="Corey Edwards" userId="S::corey.edwards@uwtsd.ac.uk::7a967df3-e232-40a5-b10c-dee8f912d80a" providerId="AD" clId="Web-{D508E905-76D7-C1E8-EA2D-A53952EA5751}" dt="2024-09-25T08:17:23.779" v="486"/>
          <ac:spMkLst>
            <pc:docMk/>
            <pc:sldMk cId="3588400788" sldId="273"/>
            <ac:spMk id="2" creationId="{A54610CE-F268-3FBE-320C-9537F31E41CB}"/>
          </ac:spMkLst>
        </pc:spChg>
        <pc:spChg chg="del mod">
          <ac:chgData name="Corey Edwards" userId="S::corey.edwards@uwtsd.ac.uk::7a967df3-e232-40a5-b10c-dee8f912d80a" providerId="AD" clId="Web-{D508E905-76D7-C1E8-EA2D-A53952EA5751}" dt="2024-09-25T08:17:23.779" v="486"/>
          <ac:spMkLst>
            <pc:docMk/>
            <pc:sldMk cId="3588400788" sldId="273"/>
            <ac:spMk id="3" creationId="{C8C36E3C-88BB-35FB-FFFF-676D5E4E21EC}"/>
          </ac:spMkLst>
        </pc:spChg>
        <pc:spChg chg="add">
          <ac:chgData name="Corey Edwards" userId="S::corey.edwards@uwtsd.ac.uk::7a967df3-e232-40a5-b10c-dee8f912d80a" providerId="AD" clId="Web-{D508E905-76D7-C1E8-EA2D-A53952EA5751}" dt="2024-09-25T08:17:23.779" v="486"/>
          <ac:spMkLst>
            <pc:docMk/>
            <pc:sldMk cId="3588400788" sldId="273"/>
            <ac:spMk id="9" creationId="{7F532A73-CC48-4B70-913D-D8D4400F85DE}"/>
          </ac:spMkLst>
        </pc:spChg>
        <pc:graphicFrameChg chg="add">
          <ac:chgData name="Corey Edwards" userId="S::corey.edwards@uwtsd.ac.uk::7a967df3-e232-40a5-b10c-dee8f912d80a" providerId="AD" clId="Web-{D508E905-76D7-C1E8-EA2D-A53952EA5751}" dt="2024-09-25T08:17:23.779" v="486"/>
          <ac:graphicFrameMkLst>
            <pc:docMk/>
            <pc:sldMk cId="3588400788" sldId="273"/>
            <ac:graphicFrameMk id="5" creationId="{462E57C0-1F7C-12A3-A967-62C77D0D23F2}"/>
          </ac:graphicFrameMkLst>
        </pc:graphicFrameChg>
      </pc:sldChg>
      <pc:sldChg chg="addSp delSp modSp new mod setBg">
        <pc:chgData name="Corey Edwards" userId="S::corey.edwards@uwtsd.ac.uk::7a967df3-e232-40a5-b10c-dee8f912d80a" providerId="AD" clId="Web-{D508E905-76D7-C1E8-EA2D-A53952EA5751}" dt="2024-09-25T10:12:00.330" v="1261"/>
        <pc:sldMkLst>
          <pc:docMk/>
          <pc:sldMk cId="1022673408" sldId="274"/>
        </pc:sldMkLst>
        <pc:spChg chg="mod">
          <ac:chgData name="Corey Edwards" userId="S::corey.edwards@uwtsd.ac.uk::7a967df3-e232-40a5-b10c-dee8f912d80a" providerId="AD" clId="Web-{D508E905-76D7-C1E8-EA2D-A53952EA5751}" dt="2024-09-25T10:12:00.330" v="1261"/>
          <ac:spMkLst>
            <pc:docMk/>
            <pc:sldMk cId="1022673408" sldId="274"/>
            <ac:spMk id="2" creationId="{8131CD33-653D-2299-7FDE-ACCBC0DF5377}"/>
          </ac:spMkLst>
        </pc:spChg>
        <pc:spChg chg="del mod">
          <ac:chgData name="Corey Edwards" userId="S::corey.edwards@uwtsd.ac.uk::7a967df3-e232-40a5-b10c-dee8f912d80a" providerId="AD" clId="Web-{D508E905-76D7-C1E8-EA2D-A53952EA5751}" dt="2024-09-25T10:12:00.330" v="1261"/>
          <ac:spMkLst>
            <pc:docMk/>
            <pc:sldMk cId="1022673408" sldId="274"/>
            <ac:spMk id="3" creationId="{D9ABC8C8-07D7-16E3-8307-4080C1EA089B}"/>
          </ac:spMkLst>
        </pc:spChg>
        <pc:spChg chg="add">
          <ac:chgData name="Corey Edwards" userId="S::corey.edwards@uwtsd.ac.uk::7a967df3-e232-40a5-b10c-dee8f912d80a" providerId="AD" clId="Web-{D508E905-76D7-C1E8-EA2D-A53952EA5751}" dt="2024-09-25T10:12:00.330" v="1261"/>
          <ac:spMkLst>
            <pc:docMk/>
            <pc:sldMk cId="1022673408" sldId="274"/>
            <ac:spMk id="9" creationId="{7F532A73-CC48-4B70-913D-D8D4400F85DE}"/>
          </ac:spMkLst>
        </pc:spChg>
        <pc:graphicFrameChg chg="add">
          <ac:chgData name="Corey Edwards" userId="S::corey.edwards@uwtsd.ac.uk::7a967df3-e232-40a5-b10c-dee8f912d80a" providerId="AD" clId="Web-{D508E905-76D7-C1E8-EA2D-A53952EA5751}" dt="2024-09-25T10:12:00.330" v="1261"/>
          <ac:graphicFrameMkLst>
            <pc:docMk/>
            <pc:sldMk cId="1022673408" sldId="274"/>
            <ac:graphicFrameMk id="5" creationId="{5FD4CA96-AB4E-A2DA-60F0-8DB4C601EAFD}"/>
          </ac:graphicFrameMkLst>
        </pc:graphicFrameChg>
      </pc:sldChg>
      <pc:sldChg chg="addSp delSp modSp new mod setBg">
        <pc:chgData name="Corey Edwards" userId="S::corey.edwards@uwtsd.ac.uk::7a967df3-e232-40a5-b10c-dee8f912d80a" providerId="AD" clId="Web-{D508E905-76D7-C1E8-EA2D-A53952EA5751}" dt="2024-09-25T10:13:09.239" v="1276"/>
        <pc:sldMkLst>
          <pc:docMk/>
          <pc:sldMk cId="3769237727" sldId="275"/>
        </pc:sldMkLst>
        <pc:spChg chg="mod">
          <ac:chgData name="Corey Edwards" userId="S::corey.edwards@uwtsd.ac.uk::7a967df3-e232-40a5-b10c-dee8f912d80a" providerId="AD" clId="Web-{D508E905-76D7-C1E8-EA2D-A53952EA5751}" dt="2024-09-25T10:13:09.239" v="1276"/>
          <ac:spMkLst>
            <pc:docMk/>
            <pc:sldMk cId="3769237727" sldId="275"/>
            <ac:spMk id="2" creationId="{81514ACA-3220-5F71-B2E8-454CC2E55AF4}"/>
          </ac:spMkLst>
        </pc:spChg>
        <pc:spChg chg="del mod">
          <ac:chgData name="Corey Edwards" userId="S::corey.edwards@uwtsd.ac.uk::7a967df3-e232-40a5-b10c-dee8f912d80a" providerId="AD" clId="Web-{D508E905-76D7-C1E8-EA2D-A53952EA5751}" dt="2024-09-25T10:13:09.239" v="1276"/>
          <ac:spMkLst>
            <pc:docMk/>
            <pc:sldMk cId="3769237727" sldId="275"/>
            <ac:spMk id="3" creationId="{66A4FD0D-9B07-D038-73A1-FA8B0D1AB9E5}"/>
          </ac:spMkLst>
        </pc:spChg>
        <pc:spChg chg="add">
          <ac:chgData name="Corey Edwards" userId="S::corey.edwards@uwtsd.ac.uk::7a967df3-e232-40a5-b10c-dee8f912d80a" providerId="AD" clId="Web-{D508E905-76D7-C1E8-EA2D-A53952EA5751}" dt="2024-09-25T10:13:09.239" v="1276"/>
          <ac:spMkLst>
            <pc:docMk/>
            <pc:sldMk cId="3769237727" sldId="275"/>
            <ac:spMk id="9" creationId="{2BFB0E95-9CAE-4968-A118-2B9F7C8BBBEC}"/>
          </ac:spMkLst>
        </pc:spChg>
        <pc:spChg chg="add">
          <ac:chgData name="Corey Edwards" userId="S::corey.edwards@uwtsd.ac.uk::7a967df3-e232-40a5-b10c-dee8f912d80a" providerId="AD" clId="Web-{D508E905-76D7-C1E8-EA2D-A53952EA5751}" dt="2024-09-25T10:13:09.239" v="1276"/>
          <ac:spMkLst>
            <pc:docMk/>
            <pc:sldMk cId="3769237727" sldId="275"/>
            <ac:spMk id="11" creationId="{90BBC371-361C-45F7-9235-C3252E336B5B}"/>
          </ac:spMkLst>
        </pc:spChg>
        <pc:spChg chg="add">
          <ac:chgData name="Corey Edwards" userId="S::corey.edwards@uwtsd.ac.uk::7a967df3-e232-40a5-b10c-dee8f912d80a" providerId="AD" clId="Web-{D508E905-76D7-C1E8-EA2D-A53952EA5751}" dt="2024-09-25T10:13:09.239" v="1276"/>
          <ac:spMkLst>
            <pc:docMk/>
            <pc:sldMk cId="3769237727" sldId="275"/>
            <ac:spMk id="13" creationId="{4172FA92-6FD3-495F-95A0-4FD85861D89C}"/>
          </ac:spMkLst>
        </pc:spChg>
        <pc:graphicFrameChg chg="add">
          <ac:chgData name="Corey Edwards" userId="S::corey.edwards@uwtsd.ac.uk::7a967df3-e232-40a5-b10c-dee8f912d80a" providerId="AD" clId="Web-{D508E905-76D7-C1E8-EA2D-A53952EA5751}" dt="2024-09-25T10:13:09.239" v="1276"/>
          <ac:graphicFrameMkLst>
            <pc:docMk/>
            <pc:sldMk cId="3769237727" sldId="275"/>
            <ac:graphicFrameMk id="5" creationId="{714CA0FA-E93D-988F-DFF5-C59C8CF77C76}"/>
          </ac:graphicFrameMkLst>
        </pc:graphicFrameChg>
      </pc:sldChg>
      <pc:sldChg chg="addSp delSp modSp new mod setBg">
        <pc:chgData name="Corey Edwards" userId="S::corey.edwards@uwtsd.ac.uk::7a967df3-e232-40a5-b10c-dee8f912d80a" providerId="AD" clId="Web-{D508E905-76D7-C1E8-EA2D-A53952EA5751}" dt="2024-09-25T10:13:22.630" v="1278"/>
        <pc:sldMkLst>
          <pc:docMk/>
          <pc:sldMk cId="3381656190" sldId="276"/>
        </pc:sldMkLst>
        <pc:spChg chg="mod">
          <ac:chgData name="Corey Edwards" userId="S::corey.edwards@uwtsd.ac.uk::7a967df3-e232-40a5-b10c-dee8f912d80a" providerId="AD" clId="Web-{D508E905-76D7-C1E8-EA2D-A53952EA5751}" dt="2024-09-25T10:13:22.630" v="1278"/>
          <ac:spMkLst>
            <pc:docMk/>
            <pc:sldMk cId="3381656190" sldId="276"/>
            <ac:spMk id="2" creationId="{ED227D6F-A2D6-4DCD-5C74-E03260C005E4}"/>
          </ac:spMkLst>
        </pc:spChg>
        <pc:spChg chg="del mod">
          <ac:chgData name="Corey Edwards" userId="S::corey.edwards@uwtsd.ac.uk::7a967df3-e232-40a5-b10c-dee8f912d80a" providerId="AD" clId="Web-{D508E905-76D7-C1E8-EA2D-A53952EA5751}" dt="2024-09-25T10:13:22.630" v="1278"/>
          <ac:spMkLst>
            <pc:docMk/>
            <pc:sldMk cId="3381656190" sldId="276"/>
            <ac:spMk id="3" creationId="{1EE650A2-A8F7-71F0-201F-BC244BF98010}"/>
          </ac:spMkLst>
        </pc:spChg>
        <pc:spChg chg="add">
          <ac:chgData name="Corey Edwards" userId="S::corey.edwards@uwtsd.ac.uk::7a967df3-e232-40a5-b10c-dee8f912d80a" providerId="AD" clId="Web-{D508E905-76D7-C1E8-EA2D-A53952EA5751}" dt="2024-09-25T10:13:22.630" v="1278"/>
          <ac:spMkLst>
            <pc:docMk/>
            <pc:sldMk cId="3381656190" sldId="276"/>
            <ac:spMk id="9" creationId="{2BFB0E95-9CAE-4968-A118-2B9F7C8BBBEC}"/>
          </ac:spMkLst>
        </pc:spChg>
        <pc:spChg chg="add">
          <ac:chgData name="Corey Edwards" userId="S::corey.edwards@uwtsd.ac.uk::7a967df3-e232-40a5-b10c-dee8f912d80a" providerId="AD" clId="Web-{D508E905-76D7-C1E8-EA2D-A53952EA5751}" dt="2024-09-25T10:13:22.630" v="1278"/>
          <ac:spMkLst>
            <pc:docMk/>
            <pc:sldMk cId="3381656190" sldId="276"/>
            <ac:spMk id="11" creationId="{90BBC371-361C-45F7-9235-C3252E336B5B}"/>
          </ac:spMkLst>
        </pc:spChg>
        <pc:spChg chg="add">
          <ac:chgData name="Corey Edwards" userId="S::corey.edwards@uwtsd.ac.uk::7a967df3-e232-40a5-b10c-dee8f912d80a" providerId="AD" clId="Web-{D508E905-76D7-C1E8-EA2D-A53952EA5751}" dt="2024-09-25T10:13:22.630" v="1278"/>
          <ac:spMkLst>
            <pc:docMk/>
            <pc:sldMk cId="3381656190" sldId="276"/>
            <ac:spMk id="13" creationId="{4172FA92-6FD3-495F-95A0-4FD85861D89C}"/>
          </ac:spMkLst>
        </pc:spChg>
        <pc:graphicFrameChg chg="add">
          <ac:chgData name="Corey Edwards" userId="S::corey.edwards@uwtsd.ac.uk::7a967df3-e232-40a5-b10c-dee8f912d80a" providerId="AD" clId="Web-{D508E905-76D7-C1E8-EA2D-A53952EA5751}" dt="2024-09-25T10:13:22.630" v="1278"/>
          <ac:graphicFrameMkLst>
            <pc:docMk/>
            <pc:sldMk cId="3381656190" sldId="276"/>
            <ac:graphicFrameMk id="5" creationId="{DCC1A0A9-4339-72F2-893C-68548519EF87}"/>
          </ac:graphicFrameMkLst>
        </pc:graphicFrameChg>
      </pc:sldChg>
      <pc:sldChg chg="addSp delSp modSp new mod setBg">
        <pc:chgData name="Corey Edwards" userId="S::corey.edwards@uwtsd.ac.uk::7a967df3-e232-40a5-b10c-dee8f912d80a" providerId="AD" clId="Web-{D508E905-76D7-C1E8-EA2D-A53952EA5751}" dt="2024-09-25T10:13:14.458" v="1277"/>
        <pc:sldMkLst>
          <pc:docMk/>
          <pc:sldMk cId="2206109385" sldId="277"/>
        </pc:sldMkLst>
        <pc:spChg chg="mod">
          <ac:chgData name="Corey Edwards" userId="S::corey.edwards@uwtsd.ac.uk::7a967df3-e232-40a5-b10c-dee8f912d80a" providerId="AD" clId="Web-{D508E905-76D7-C1E8-EA2D-A53952EA5751}" dt="2024-09-25T10:13:14.458" v="1277"/>
          <ac:spMkLst>
            <pc:docMk/>
            <pc:sldMk cId="2206109385" sldId="277"/>
            <ac:spMk id="2" creationId="{AC4E9DD6-B585-E9AE-7E77-8FE043FF832B}"/>
          </ac:spMkLst>
        </pc:spChg>
        <pc:spChg chg="del mod">
          <ac:chgData name="Corey Edwards" userId="S::corey.edwards@uwtsd.ac.uk::7a967df3-e232-40a5-b10c-dee8f912d80a" providerId="AD" clId="Web-{D508E905-76D7-C1E8-EA2D-A53952EA5751}" dt="2024-09-25T10:13:14.458" v="1277"/>
          <ac:spMkLst>
            <pc:docMk/>
            <pc:sldMk cId="2206109385" sldId="277"/>
            <ac:spMk id="3" creationId="{67A73C31-7727-4FE6-19AC-06449BD7A301}"/>
          </ac:spMkLst>
        </pc:spChg>
        <pc:spChg chg="add">
          <ac:chgData name="Corey Edwards" userId="S::corey.edwards@uwtsd.ac.uk::7a967df3-e232-40a5-b10c-dee8f912d80a" providerId="AD" clId="Web-{D508E905-76D7-C1E8-EA2D-A53952EA5751}" dt="2024-09-25T10:13:14.458" v="1277"/>
          <ac:spMkLst>
            <pc:docMk/>
            <pc:sldMk cId="2206109385" sldId="277"/>
            <ac:spMk id="9" creationId="{2BFB0E95-9CAE-4968-A118-2B9F7C8BBBEC}"/>
          </ac:spMkLst>
        </pc:spChg>
        <pc:spChg chg="add">
          <ac:chgData name="Corey Edwards" userId="S::corey.edwards@uwtsd.ac.uk::7a967df3-e232-40a5-b10c-dee8f912d80a" providerId="AD" clId="Web-{D508E905-76D7-C1E8-EA2D-A53952EA5751}" dt="2024-09-25T10:13:14.458" v="1277"/>
          <ac:spMkLst>
            <pc:docMk/>
            <pc:sldMk cId="2206109385" sldId="277"/>
            <ac:spMk id="11" creationId="{90BBC371-361C-45F7-9235-C3252E336B5B}"/>
          </ac:spMkLst>
        </pc:spChg>
        <pc:spChg chg="add">
          <ac:chgData name="Corey Edwards" userId="S::corey.edwards@uwtsd.ac.uk::7a967df3-e232-40a5-b10c-dee8f912d80a" providerId="AD" clId="Web-{D508E905-76D7-C1E8-EA2D-A53952EA5751}" dt="2024-09-25T10:13:14.458" v="1277"/>
          <ac:spMkLst>
            <pc:docMk/>
            <pc:sldMk cId="2206109385" sldId="277"/>
            <ac:spMk id="13" creationId="{4172FA92-6FD3-495F-95A0-4FD85861D89C}"/>
          </ac:spMkLst>
        </pc:spChg>
        <pc:graphicFrameChg chg="add">
          <ac:chgData name="Corey Edwards" userId="S::corey.edwards@uwtsd.ac.uk::7a967df3-e232-40a5-b10c-dee8f912d80a" providerId="AD" clId="Web-{D508E905-76D7-C1E8-EA2D-A53952EA5751}" dt="2024-09-25T10:13:14.458" v="1277"/>
          <ac:graphicFrameMkLst>
            <pc:docMk/>
            <pc:sldMk cId="2206109385" sldId="277"/>
            <ac:graphicFrameMk id="5" creationId="{D10BA839-6108-0E78-009F-5CDD7EFA8241}"/>
          </ac:graphicFrameMkLst>
        </pc:graphicFrameChg>
      </pc:sldChg>
      <pc:sldChg chg="addSp delSp modSp new mod setBg">
        <pc:chgData name="Corey Edwards" userId="S::corey.edwards@uwtsd.ac.uk::7a967df3-e232-40a5-b10c-dee8f912d80a" providerId="AD" clId="Web-{D508E905-76D7-C1E8-EA2D-A53952EA5751}" dt="2024-09-25T09:08:14.632" v="706"/>
        <pc:sldMkLst>
          <pc:docMk/>
          <pc:sldMk cId="784492162" sldId="278"/>
        </pc:sldMkLst>
        <pc:spChg chg="mod">
          <ac:chgData name="Corey Edwards" userId="S::corey.edwards@uwtsd.ac.uk::7a967df3-e232-40a5-b10c-dee8f912d80a" providerId="AD" clId="Web-{D508E905-76D7-C1E8-EA2D-A53952EA5751}" dt="2024-09-25T09:08:14.632" v="706"/>
          <ac:spMkLst>
            <pc:docMk/>
            <pc:sldMk cId="784492162" sldId="278"/>
            <ac:spMk id="2" creationId="{C3DE77F8-DE64-5F6B-990F-A8831892E62B}"/>
          </ac:spMkLst>
        </pc:spChg>
        <pc:spChg chg="del mod">
          <ac:chgData name="Corey Edwards" userId="S::corey.edwards@uwtsd.ac.uk::7a967df3-e232-40a5-b10c-dee8f912d80a" providerId="AD" clId="Web-{D508E905-76D7-C1E8-EA2D-A53952EA5751}" dt="2024-09-25T09:08:14.632" v="706"/>
          <ac:spMkLst>
            <pc:docMk/>
            <pc:sldMk cId="784492162" sldId="278"/>
            <ac:spMk id="3" creationId="{55ECF76C-9EAA-C5AC-ECD2-1981EFAC066C}"/>
          </ac:spMkLst>
        </pc:spChg>
        <pc:spChg chg="add">
          <ac:chgData name="Corey Edwards" userId="S::corey.edwards@uwtsd.ac.uk::7a967df3-e232-40a5-b10c-dee8f912d80a" providerId="AD" clId="Web-{D508E905-76D7-C1E8-EA2D-A53952EA5751}" dt="2024-09-25T09:08:14.632" v="706"/>
          <ac:spMkLst>
            <pc:docMk/>
            <pc:sldMk cId="784492162" sldId="278"/>
            <ac:spMk id="9" creationId="{2BFB0E95-9CAE-4968-A118-2B9F7C8BBBEC}"/>
          </ac:spMkLst>
        </pc:spChg>
        <pc:spChg chg="add">
          <ac:chgData name="Corey Edwards" userId="S::corey.edwards@uwtsd.ac.uk::7a967df3-e232-40a5-b10c-dee8f912d80a" providerId="AD" clId="Web-{D508E905-76D7-C1E8-EA2D-A53952EA5751}" dt="2024-09-25T09:08:14.632" v="706"/>
          <ac:spMkLst>
            <pc:docMk/>
            <pc:sldMk cId="784492162" sldId="278"/>
            <ac:spMk id="11" creationId="{90BBC371-361C-45F7-9235-C3252E336B5B}"/>
          </ac:spMkLst>
        </pc:spChg>
        <pc:spChg chg="add">
          <ac:chgData name="Corey Edwards" userId="S::corey.edwards@uwtsd.ac.uk::7a967df3-e232-40a5-b10c-dee8f912d80a" providerId="AD" clId="Web-{D508E905-76D7-C1E8-EA2D-A53952EA5751}" dt="2024-09-25T09:08:14.632" v="706"/>
          <ac:spMkLst>
            <pc:docMk/>
            <pc:sldMk cId="784492162" sldId="278"/>
            <ac:spMk id="13" creationId="{4172FA92-6FD3-495F-95A0-4FD85861D89C}"/>
          </ac:spMkLst>
        </pc:spChg>
        <pc:graphicFrameChg chg="add">
          <ac:chgData name="Corey Edwards" userId="S::corey.edwards@uwtsd.ac.uk::7a967df3-e232-40a5-b10c-dee8f912d80a" providerId="AD" clId="Web-{D508E905-76D7-C1E8-EA2D-A53952EA5751}" dt="2024-09-25T09:08:14.632" v="706"/>
          <ac:graphicFrameMkLst>
            <pc:docMk/>
            <pc:sldMk cId="784492162" sldId="278"/>
            <ac:graphicFrameMk id="5" creationId="{205A899D-091E-AB18-45D7-5DDA9F7B9C47}"/>
          </ac:graphicFrameMkLst>
        </pc:graphicFrameChg>
      </pc:sldChg>
      <pc:sldChg chg="addSp modSp new mod setBg">
        <pc:chgData name="Corey Edwards" userId="S::corey.edwards@uwtsd.ac.uk::7a967df3-e232-40a5-b10c-dee8f912d80a" providerId="AD" clId="Web-{D508E905-76D7-C1E8-EA2D-A53952EA5751}" dt="2024-09-25T10:13:30.161" v="1279"/>
        <pc:sldMkLst>
          <pc:docMk/>
          <pc:sldMk cId="707618651" sldId="279"/>
        </pc:sldMkLst>
        <pc:spChg chg="mod">
          <ac:chgData name="Corey Edwards" userId="S::corey.edwards@uwtsd.ac.uk::7a967df3-e232-40a5-b10c-dee8f912d80a" providerId="AD" clId="Web-{D508E905-76D7-C1E8-EA2D-A53952EA5751}" dt="2024-09-25T10:13:30.161" v="1279"/>
          <ac:spMkLst>
            <pc:docMk/>
            <pc:sldMk cId="707618651" sldId="279"/>
            <ac:spMk id="2" creationId="{4E478054-5728-4A09-A214-972A690861E1}"/>
          </ac:spMkLst>
        </pc:spChg>
        <pc:spChg chg="mod">
          <ac:chgData name="Corey Edwards" userId="S::corey.edwards@uwtsd.ac.uk::7a967df3-e232-40a5-b10c-dee8f912d80a" providerId="AD" clId="Web-{D508E905-76D7-C1E8-EA2D-A53952EA5751}" dt="2024-09-25T10:13:30.161" v="1279"/>
          <ac:spMkLst>
            <pc:docMk/>
            <pc:sldMk cId="707618651" sldId="279"/>
            <ac:spMk id="3" creationId="{5780B3C8-C51A-83E0-5762-90C5B27BAE90}"/>
          </ac:spMkLst>
        </pc:spChg>
        <pc:spChg chg="add">
          <ac:chgData name="Corey Edwards" userId="S::corey.edwards@uwtsd.ac.uk::7a967df3-e232-40a5-b10c-dee8f912d80a" providerId="AD" clId="Web-{D508E905-76D7-C1E8-EA2D-A53952EA5751}" dt="2024-09-25T10:13:30.161" v="1279"/>
          <ac:spMkLst>
            <pc:docMk/>
            <pc:sldMk cId="707618651" sldId="279"/>
            <ac:spMk id="9" creationId="{09646535-AEF6-4883-A4F9-EEC1F8B4319E}"/>
          </ac:spMkLst>
        </pc:spChg>
        <pc:spChg chg="add">
          <ac:chgData name="Corey Edwards" userId="S::corey.edwards@uwtsd.ac.uk::7a967df3-e232-40a5-b10c-dee8f912d80a" providerId="AD" clId="Web-{D508E905-76D7-C1E8-EA2D-A53952EA5751}" dt="2024-09-25T10:13:30.161" v="1279"/>
          <ac:spMkLst>
            <pc:docMk/>
            <pc:sldMk cId="707618651" sldId="279"/>
            <ac:spMk id="11" creationId="{C56AE383-06A1-42D3-B1AF-CE22194F54B7}"/>
          </ac:spMkLst>
        </pc:spChg>
        <pc:spChg chg="add">
          <ac:chgData name="Corey Edwards" userId="S::corey.edwards@uwtsd.ac.uk::7a967df3-e232-40a5-b10c-dee8f912d80a" providerId="AD" clId="Web-{D508E905-76D7-C1E8-EA2D-A53952EA5751}" dt="2024-09-25T10:13:30.161" v="1279"/>
          <ac:spMkLst>
            <pc:docMk/>
            <pc:sldMk cId="707618651" sldId="279"/>
            <ac:spMk id="13" creationId="{3D70B90B-BED1-4715-9BFE-9622C47A2B2F}"/>
          </ac:spMkLst>
        </pc:spChg>
        <pc:picChg chg="add">
          <ac:chgData name="Corey Edwards" userId="S::corey.edwards@uwtsd.ac.uk::7a967df3-e232-40a5-b10c-dee8f912d80a" providerId="AD" clId="Web-{D508E905-76D7-C1E8-EA2D-A53952EA5751}" dt="2024-09-25T10:13:30.161" v="1279"/>
          <ac:picMkLst>
            <pc:docMk/>
            <pc:sldMk cId="707618651" sldId="279"/>
            <ac:picMk id="5" creationId="{13EB0965-1323-F23A-9D2F-E62527DB4437}"/>
          </ac:picMkLst>
        </pc:picChg>
      </pc:sldChg>
      <pc:sldChg chg="addSp modSp new mod setBg">
        <pc:chgData name="Corey Edwards" userId="S::corey.edwards@uwtsd.ac.uk::7a967df3-e232-40a5-b10c-dee8f912d80a" providerId="AD" clId="Web-{D508E905-76D7-C1E8-EA2D-A53952EA5751}" dt="2024-09-25T10:13:33.068" v="1280"/>
        <pc:sldMkLst>
          <pc:docMk/>
          <pc:sldMk cId="945825052" sldId="280"/>
        </pc:sldMkLst>
        <pc:spChg chg="mod">
          <ac:chgData name="Corey Edwards" userId="S::corey.edwards@uwtsd.ac.uk::7a967df3-e232-40a5-b10c-dee8f912d80a" providerId="AD" clId="Web-{D508E905-76D7-C1E8-EA2D-A53952EA5751}" dt="2024-09-25T10:13:33.068" v="1280"/>
          <ac:spMkLst>
            <pc:docMk/>
            <pc:sldMk cId="945825052" sldId="280"/>
            <ac:spMk id="2" creationId="{DF653925-3F48-DBD7-1E6E-6715D67F355E}"/>
          </ac:spMkLst>
        </pc:spChg>
        <pc:spChg chg="mod">
          <ac:chgData name="Corey Edwards" userId="S::corey.edwards@uwtsd.ac.uk::7a967df3-e232-40a5-b10c-dee8f912d80a" providerId="AD" clId="Web-{D508E905-76D7-C1E8-EA2D-A53952EA5751}" dt="2024-09-25T10:13:33.068" v="1280"/>
          <ac:spMkLst>
            <pc:docMk/>
            <pc:sldMk cId="945825052" sldId="280"/>
            <ac:spMk id="3" creationId="{E55CEF73-3053-7BCC-B1BA-72333AFEC952}"/>
          </ac:spMkLst>
        </pc:spChg>
        <pc:spChg chg="add">
          <ac:chgData name="Corey Edwards" userId="S::corey.edwards@uwtsd.ac.uk::7a967df3-e232-40a5-b10c-dee8f912d80a" providerId="AD" clId="Web-{D508E905-76D7-C1E8-EA2D-A53952EA5751}" dt="2024-09-25T10:13:33.068" v="1280"/>
          <ac:spMkLst>
            <pc:docMk/>
            <pc:sldMk cId="945825052" sldId="280"/>
            <ac:spMk id="9" creationId="{05D1035C-3BF0-4FE0-B3A3-1062F86009CA}"/>
          </ac:spMkLst>
        </pc:spChg>
        <pc:picChg chg="add">
          <ac:chgData name="Corey Edwards" userId="S::corey.edwards@uwtsd.ac.uk::7a967df3-e232-40a5-b10c-dee8f912d80a" providerId="AD" clId="Web-{D508E905-76D7-C1E8-EA2D-A53952EA5751}" dt="2024-09-25T10:13:33.068" v="1280"/>
          <ac:picMkLst>
            <pc:docMk/>
            <pc:sldMk cId="945825052" sldId="280"/>
            <ac:picMk id="5" creationId="{16DB15FB-4AA9-1ECD-F4BC-BEA284256091}"/>
          </ac:picMkLst>
        </pc:picChg>
      </pc:sldChg>
      <pc:sldChg chg="addSp delSp modSp new mod setBg">
        <pc:chgData name="Corey Edwards" userId="S::corey.edwards@uwtsd.ac.uk::7a967df3-e232-40a5-b10c-dee8f912d80a" providerId="AD" clId="Web-{D508E905-76D7-C1E8-EA2D-A53952EA5751}" dt="2024-09-25T10:13:44.271" v="1282"/>
        <pc:sldMkLst>
          <pc:docMk/>
          <pc:sldMk cId="4007976914" sldId="281"/>
        </pc:sldMkLst>
        <pc:spChg chg="mod">
          <ac:chgData name="Corey Edwards" userId="S::corey.edwards@uwtsd.ac.uk::7a967df3-e232-40a5-b10c-dee8f912d80a" providerId="AD" clId="Web-{D508E905-76D7-C1E8-EA2D-A53952EA5751}" dt="2024-09-25T10:13:44.271" v="1282"/>
          <ac:spMkLst>
            <pc:docMk/>
            <pc:sldMk cId="4007976914" sldId="281"/>
            <ac:spMk id="2" creationId="{2BDFD782-06CB-8C7A-5940-B467AD392331}"/>
          </ac:spMkLst>
        </pc:spChg>
        <pc:spChg chg="del mod">
          <ac:chgData name="Corey Edwards" userId="S::corey.edwards@uwtsd.ac.uk::7a967df3-e232-40a5-b10c-dee8f912d80a" providerId="AD" clId="Web-{D508E905-76D7-C1E8-EA2D-A53952EA5751}" dt="2024-09-25T10:13:44.271" v="1282"/>
          <ac:spMkLst>
            <pc:docMk/>
            <pc:sldMk cId="4007976914" sldId="281"/>
            <ac:spMk id="3" creationId="{B3F03C54-A6DF-F13D-DB9A-67DAE3BCBE91}"/>
          </ac:spMkLst>
        </pc:spChg>
        <pc:spChg chg="add">
          <ac:chgData name="Corey Edwards" userId="S::corey.edwards@uwtsd.ac.uk::7a967df3-e232-40a5-b10c-dee8f912d80a" providerId="AD" clId="Web-{D508E905-76D7-C1E8-EA2D-A53952EA5751}" dt="2024-09-25T10:13:44.271" v="1282"/>
          <ac:spMkLst>
            <pc:docMk/>
            <pc:sldMk cId="4007976914" sldId="281"/>
            <ac:spMk id="9" creationId="{308119F7-B84E-4EBF-919F-A9B0F6D92473}"/>
          </ac:spMkLst>
        </pc:spChg>
        <pc:spChg chg="add">
          <ac:chgData name="Corey Edwards" userId="S::corey.edwards@uwtsd.ac.uk::7a967df3-e232-40a5-b10c-dee8f912d80a" providerId="AD" clId="Web-{D508E905-76D7-C1E8-EA2D-A53952EA5751}" dt="2024-09-25T10:13:44.271" v="1282"/>
          <ac:spMkLst>
            <pc:docMk/>
            <pc:sldMk cId="4007976914" sldId="281"/>
            <ac:spMk id="11" creationId="{DAA17479-17CB-402A-8689-750C6F38584C}"/>
          </ac:spMkLst>
        </pc:spChg>
        <pc:spChg chg="add">
          <ac:chgData name="Corey Edwards" userId="S::corey.edwards@uwtsd.ac.uk::7a967df3-e232-40a5-b10c-dee8f912d80a" providerId="AD" clId="Web-{D508E905-76D7-C1E8-EA2D-A53952EA5751}" dt="2024-09-25T10:13:44.271" v="1282"/>
          <ac:spMkLst>
            <pc:docMk/>
            <pc:sldMk cId="4007976914" sldId="281"/>
            <ac:spMk id="13" creationId="{F534AA72-89BF-4BB0-B339-DEB9FC7F1BF2}"/>
          </ac:spMkLst>
        </pc:spChg>
        <pc:graphicFrameChg chg="add">
          <ac:chgData name="Corey Edwards" userId="S::corey.edwards@uwtsd.ac.uk::7a967df3-e232-40a5-b10c-dee8f912d80a" providerId="AD" clId="Web-{D508E905-76D7-C1E8-EA2D-A53952EA5751}" dt="2024-09-25T10:13:44.271" v="1282"/>
          <ac:graphicFrameMkLst>
            <pc:docMk/>
            <pc:sldMk cId="4007976914" sldId="281"/>
            <ac:graphicFrameMk id="5" creationId="{2CD54663-7B58-DA66-62AF-F9373486E528}"/>
          </ac:graphicFrameMkLst>
        </pc:graphicFrameChg>
      </pc:sldChg>
      <pc:sldChg chg="addSp delSp modSp new mod setBg">
        <pc:chgData name="Corey Edwards" userId="S::corey.edwards@uwtsd.ac.uk::7a967df3-e232-40a5-b10c-dee8f912d80a" providerId="AD" clId="Web-{D508E905-76D7-C1E8-EA2D-A53952EA5751}" dt="2024-09-25T10:13:51.772" v="1283"/>
        <pc:sldMkLst>
          <pc:docMk/>
          <pc:sldMk cId="2271650443" sldId="282"/>
        </pc:sldMkLst>
        <pc:spChg chg="mod">
          <ac:chgData name="Corey Edwards" userId="S::corey.edwards@uwtsd.ac.uk::7a967df3-e232-40a5-b10c-dee8f912d80a" providerId="AD" clId="Web-{D508E905-76D7-C1E8-EA2D-A53952EA5751}" dt="2024-09-25T10:13:51.772" v="1283"/>
          <ac:spMkLst>
            <pc:docMk/>
            <pc:sldMk cId="2271650443" sldId="282"/>
            <ac:spMk id="2" creationId="{EBADB9FF-9E6F-7667-EFC6-9BA5EA1195D8}"/>
          </ac:spMkLst>
        </pc:spChg>
        <pc:spChg chg="del mod">
          <ac:chgData name="Corey Edwards" userId="S::corey.edwards@uwtsd.ac.uk::7a967df3-e232-40a5-b10c-dee8f912d80a" providerId="AD" clId="Web-{D508E905-76D7-C1E8-EA2D-A53952EA5751}" dt="2024-09-25T10:13:51.772" v="1283"/>
          <ac:spMkLst>
            <pc:docMk/>
            <pc:sldMk cId="2271650443" sldId="282"/>
            <ac:spMk id="3" creationId="{BBFFDD37-C29D-C5E3-4E0D-303BDBFE3619}"/>
          </ac:spMkLst>
        </pc:spChg>
        <pc:spChg chg="add">
          <ac:chgData name="Corey Edwards" userId="S::corey.edwards@uwtsd.ac.uk::7a967df3-e232-40a5-b10c-dee8f912d80a" providerId="AD" clId="Web-{D508E905-76D7-C1E8-EA2D-A53952EA5751}" dt="2024-09-25T10:13:51.772" v="1283"/>
          <ac:spMkLst>
            <pc:docMk/>
            <pc:sldMk cId="2271650443" sldId="282"/>
            <ac:spMk id="9" creationId="{308119F7-B84E-4EBF-919F-A9B0F6D92473}"/>
          </ac:spMkLst>
        </pc:spChg>
        <pc:spChg chg="add">
          <ac:chgData name="Corey Edwards" userId="S::corey.edwards@uwtsd.ac.uk::7a967df3-e232-40a5-b10c-dee8f912d80a" providerId="AD" clId="Web-{D508E905-76D7-C1E8-EA2D-A53952EA5751}" dt="2024-09-25T10:13:51.772" v="1283"/>
          <ac:spMkLst>
            <pc:docMk/>
            <pc:sldMk cId="2271650443" sldId="282"/>
            <ac:spMk id="11" creationId="{DAA17479-17CB-402A-8689-750C6F38584C}"/>
          </ac:spMkLst>
        </pc:spChg>
        <pc:spChg chg="add">
          <ac:chgData name="Corey Edwards" userId="S::corey.edwards@uwtsd.ac.uk::7a967df3-e232-40a5-b10c-dee8f912d80a" providerId="AD" clId="Web-{D508E905-76D7-C1E8-EA2D-A53952EA5751}" dt="2024-09-25T10:13:51.772" v="1283"/>
          <ac:spMkLst>
            <pc:docMk/>
            <pc:sldMk cId="2271650443" sldId="282"/>
            <ac:spMk id="13" creationId="{F534AA72-89BF-4BB0-B339-DEB9FC7F1BF2}"/>
          </ac:spMkLst>
        </pc:spChg>
        <pc:graphicFrameChg chg="add">
          <ac:chgData name="Corey Edwards" userId="S::corey.edwards@uwtsd.ac.uk::7a967df3-e232-40a5-b10c-dee8f912d80a" providerId="AD" clId="Web-{D508E905-76D7-C1E8-EA2D-A53952EA5751}" dt="2024-09-25T10:13:51.772" v="1283"/>
          <ac:graphicFrameMkLst>
            <pc:docMk/>
            <pc:sldMk cId="2271650443" sldId="282"/>
            <ac:graphicFrameMk id="5" creationId="{98EBAC36-13C1-6D3F-8B7D-0A5D1D039DF4}"/>
          </ac:graphicFrameMkLst>
        </pc:graphicFrameChg>
      </pc:sldChg>
      <pc:sldChg chg="modSp new">
        <pc:chgData name="Corey Edwards" userId="S::corey.edwards@uwtsd.ac.uk::7a967df3-e232-40a5-b10c-dee8f912d80a" providerId="AD" clId="Web-{D508E905-76D7-C1E8-EA2D-A53952EA5751}" dt="2024-09-25T09:37:57.790" v="875" actId="20577"/>
        <pc:sldMkLst>
          <pc:docMk/>
          <pc:sldMk cId="2291889400" sldId="283"/>
        </pc:sldMkLst>
        <pc:spChg chg="mod">
          <ac:chgData name="Corey Edwards" userId="S::corey.edwards@uwtsd.ac.uk::7a967df3-e232-40a5-b10c-dee8f912d80a" providerId="AD" clId="Web-{D508E905-76D7-C1E8-EA2D-A53952EA5751}" dt="2024-09-25T09:34:19.485" v="801" actId="20577"/>
          <ac:spMkLst>
            <pc:docMk/>
            <pc:sldMk cId="2291889400" sldId="283"/>
            <ac:spMk id="2" creationId="{AE79DD85-BD33-2737-78E6-C0A22D97112D}"/>
          </ac:spMkLst>
        </pc:spChg>
        <pc:spChg chg="mod">
          <ac:chgData name="Corey Edwards" userId="S::corey.edwards@uwtsd.ac.uk::7a967df3-e232-40a5-b10c-dee8f912d80a" providerId="AD" clId="Web-{D508E905-76D7-C1E8-EA2D-A53952EA5751}" dt="2024-09-25T09:37:57.790" v="875" actId="20577"/>
          <ac:spMkLst>
            <pc:docMk/>
            <pc:sldMk cId="2291889400" sldId="283"/>
            <ac:spMk id="3" creationId="{4D8AB9E5-CBA2-4DF6-2F51-41826FA074E3}"/>
          </ac:spMkLst>
        </pc:spChg>
      </pc:sldChg>
      <pc:sldChg chg="addSp delSp modSp new mod setBg">
        <pc:chgData name="Corey Edwards" userId="S::corey.edwards@uwtsd.ac.uk::7a967df3-e232-40a5-b10c-dee8f912d80a" providerId="AD" clId="Web-{D508E905-76D7-C1E8-EA2D-A53952EA5751}" dt="2024-09-25T10:13:56.897" v="1284"/>
        <pc:sldMkLst>
          <pc:docMk/>
          <pc:sldMk cId="1428471091" sldId="284"/>
        </pc:sldMkLst>
        <pc:spChg chg="mod">
          <ac:chgData name="Corey Edwards" userId="S::corey.edwards@uwtsd.ac.uk::7a967df3-e232-40a5-b10c-dee8f912d80a" providerId="AD" clId="Web-{D508E905-76D7-C1E8-EA2D-A53952EA5751}" dt="2024-09-25T10:13:56.897" v="1284"/>
          <ac:spMkLst>
            <pc:docMk/>
            <pc:sldMk cId="1428471091" sldId="284"/>
            <ac:spMk id="2" creationId="{FE7B80C8-843C-8229-B717-9A6E0A74B210}"/>
          </ac:spMkLst>
        </pc:spChg>
        <pc:spChg chg="del mod">
          <ac:chgData name="Corey Edwards" userId="S::corey.edwards@uwtsd.ac.uk::7a967df3-e232-40a5-b10c-dee8f912d80a" providerId="AD" clId="Web-{D508E905-76D7-C1E8-EA2D-A53952EA5751}" dt="2024-09-25T10:13:56.897" v="1284"/>
          <ac:spMkLst>
            <pc:docMk/>
            <pc:sldMk cId="1428471091" sldId="284"/>
            <ac:spMk id="3" creationId="{B0F8EB62-C6BC-6093-D52E-7114ADA24A0D}"/>
          </ac:spMkLst>
        </pc:spChg>
        <pc:spChg chg="add">
          <ac:chgData name="Corey Edwards" userId="S::corey.edwards@uwtsd.ac.uk::7a967df3-e232-40a5-b10c-dee8f912d80a" providerId="AD" clId="Web-{D508E905-76D7-C1E8-EA2D-A53952EA5751}" dt="2024-09-25T10:13:56.897" v="1284"/>
          <ac:spMkLst>
            <pc:docMk/>
            <pc:sldMk cId="1428471091" sldId="284"/>
            <ac:spMk id="9" creationId="{308119F7-B84E-4EBF-919F-A9B0F6D92473}"/>
          </ac:spMkLst>
        </pc:spChg>
        <pc:spChg chg="add">
          <ac:chgData name="Corey Edwards" userId="S::corey.edwards@uwtsd.ac.uk::7a967df3-e232-40a5-b10c-dee8f912d80a" providerId="AD" clId="Web-{D508E905-76D7-C1E8-EA2D-A53952EA5751}" dt="2024-09-25T10:13:56.897" v="1284"/>
          <ac:spMkLst>
            <pc:docMk/>
            <pc:sldMk cId="1428471091" sldId="284"/>
            <ac:spMk id="11" creationId="{DAA17479-17CB-402A-8689-750C6F38584C}"/>
          </ac:spMkLst>
        </pc:spChg>
        <pc:spChg chg="add">
          <ac:chgData name="Corey Edwards" userId="S::corey.edwards@uwtsd.ac.uk::7a967df3-e232-40a5-b10c-dee8f912d80a" providerId="AD" clId="Web-{D508E905-76D7-C1E8-EA2D-A53952EA5751}" dt="2024-09-25T10:13:56.897" v="1284"/>
          <ac:spMkLst>
            <pc:docMk/>
            <pc:sldMk cId="1428471091" sldId="284"/>
            <ac:spMk id="13" creationId="{F534AA72-89BF-4BB0-B339-DEB9FC7F1BF2}"/>
          </ac:spMkLst>
        </pc:spChg>
        <pc:graphicFrameChg chg="add">
          <ac:chgData name="Corey Edwards" userId="S::corey.edwards@uwtsd.ac.uk::7a967df3-e232-40a5-b10c-dee8f912d80a" providerId="AD" clId="Web-{D508E905-76D7-C1E8-EA2D-A53952EA5751}" dt="2024-09-25T10:13:56.897" v="1284"/>
          <ac:graphicFrameMkLst>
            <pc:docMk/>
            <pc:sldMk cId="1428471091" sldId="284"/>
            <ac:graphicFrameMk id="5" creationId="{83760562-72DD-0296-F5CF-673D05ACA511}"/>
          </ac:graphicFrameMkLst>
        </pc:graphicFrameChg>
      </pc:sldChg>
      <pc:sldChg chg="addSp delSp modSp new mod setBg">
        <pc:chgData name="Corey Edwards" userId="S::corey.edwards@uwtsd.ac.uk::7a967df3-e232-40a5-b10c-dee8f912d80a" providerId="AD" clId="Web-{D508E905-76D7-C1E8-EA2D-A53952EA5751}" dt="2024-09-25T10:14:01.084" v="1285"/>
        <pc:sldMkLst>
          <pc:docMk/>
          <pc:sldMk cId="1147360908" sldId="285"/>
        </pc:sldMkLst>
        <pc:spChg chg="mod">
          <ac:chgData name="Corey Edwards" userId="S::corey.edwards@uwtsd.ac.uk::7a967df3-e232-40a5-b10c-dee8f912d80a" providerId="AD" clId="Web-{D508E905-76D7-C1E8-EA2D-A53952EA5751}" dt="2024-09-25T10:14:01.084" v="1285"/>
          <ac:spMkLst>
            <pc:docMk/>
            <pc:sldMk cId="1147360908" sldId="285"/>
            <ac:spMk id="2" creationId="{E4956F2A-79A9-4CDE-3E58-C9EF948D0E7E}"/>
          </ac:spMkLst>
        </pc:spChg>
        <pc:spChg chg="del mod">
          <ac:chgData name="Corey Edwards" userId="S::corey.edwards@uwtsd.ac.uk::7a967df3-e232-40a5-b10c-dee8f912d80a" providerId="AD" clId="Web-{D508E905-76D7-C1E8-EA2D-A53952EA5751}" dt="2024-09-25T10:14:01.084" v="1285"/>
          <ac:spMkLst>
            <pc:docMk/>
            <pc:sldMk cId="1147360908" sldId="285"/>
            <ac:spMk id="3" creationId="{EF9F66BB-D687-203C-9541-043BF5C856DE}"/>
          </ac:spMkLst>
        </pc:spChg>
        <pc:spChg chg="add">
          <ac:chgData name="Corey Edwards" userId="S::corey.edwards@uwtsd.ac.uk::7a967df3-e232-40a5-b10c-dee8f912d80a" providerId="AD" clId="Web-{D508E905-76D7-C1E8-EA2D-A53952EA5751}" dt="2024-09-25T10:14:01.084" v="1285"/>
          <ac:spMkLst>
            <pc:docMk/>
            <pc:sldMk cId="1147360908" sldId="285"/>
            <ac:spMk id="9" creationId="{308119F7-B84E-4EBF-919F-A9B0F6D92473}"/>
          </ac:spMkLst>
        </pc:spChg>
        <pc:spChg chg="add">
          <ac:chgData name="Corey Edwards" userId="S::corey.edwards@uwtsd.ac.uk::7a967df3-e232-40a5-b10c-dee8f912d80a" providerId="AD" clId="Web-{D508E905-76D7-C1E8-EA2D-A53952EA5751}" dt="2024-09-25T10:14:01.084" v="1285"/>
          <ac:spMkLst>
            <pc:docMk/>
            <pc:sldMk cId="1147360908" sldId="285"/>
            <ac:spMk id="11" creationId="{DAA17479-17CB-402A-8689-750C6F38584C}"/>
          </ac:spMkLst>
        </pc:spChg>
        <pc:spChg chg="add">
          <ac:chgData name="Corey Edwards" userId="S::corey.edwards@uwtsd.ac.uk::7a967df3-e232-40a5-b10c-dee8f912d80a" providerId="AD" clId="Web-{D508E905-76D7-C1E8-EA2D-A53952EA5751}" dt="2024-09-25T10:14:01.084" v="1285"/>
          <ac:spMkLst>
            <pc:docMk/>
            <pc:sldMk cId="1147360908" sldId="285"/>
            <ac:spMk id="13" creationId="{F534AA72-89BF-4BB0-B339-DEB9FC7F1BF2}"/>
          </ac:spMkLst>
        </pc:spChg>
        <pc:graphicFrameChg chg="add">
          <ac:chgData name="Corey Edwards" userId="S::corey.edwards@uwtsd.ac.uk::7a967df3-e232-40a5-b10c-dee8f912d80a" providerId="AD" clId="Web-{D508E905-76D7-C1E8-EA2D-A53952EA5751}" dt="2024-09-25T10:14:01.084" v="1285"/>
          <ac:graphicFrameMkLst>
            <pc:docMk/>
            <pc:sldMk cId="1147360908" sldId="285"/>
            <ac:graphicFrameMk id="5" creationId="{F1CA3321-EB11-557C-03C6-A65F997D372B}"/>
          </ac:graphicFrameMkLst>
        </pc:graphicFrameChg>
      </pc:sldChg>
      <pc:sldChg chg="modSp new del">
        <pc:chgData name="Corey Edwards" userId="S::corey.edwards@uwtsd.ac.uk::7a967df3-e232-40a5-b10c-dee8f912d80a" providerId="AD" clId="Web-{D508E905-76D7-C1E8-EA2D-A53952EA5751}" dt="2024-09-25T10:08:13.524" v="1240"/>
        <pc:sldMkLst>
          <pc:docMk/>
          <pc:sldMk cId="596663889" sldId="286"/>
        </pc:sldMkLst>
        <pc:spChg chg="mod">
          <ac:chgData name="Corey Edwards" userId="S::corey.edwards@uwtsd.ac.uk::7a967df3-e232-40a5-b10c-dee8f912d80a" providerId="AD" clId="Web-{D508E905-76D7-C1E8-EA2D-A53952EA5751}" dt="2024-09-25T09:42:01.064" v="942" actId="20577"/>
          <ac:spMkLst>
            <pc:docMk/>
            <pc:sldMk cId="596663889" sldId="286"/>
            <ac:spMk id="2" creationId="{9F5C5ADE-E595-2CF0-3810-0A19C4F9A875}"/>
          </ac:spMkLst>
        </pc:spChg>
      </pc:sldChg>
      <pc:sldChg chg="addSp delSp modSp new mod setBg">
        <pc:chgData name="Corey Edwards" userId="S::corey.edwards@uwtsd.ac.uk::7a967df3-e232-40a5-b10c-dee8f912d80a" providerId="AD" clId="Web-{D508E905-76D7-C1E8-EA2D-A53952EA5751}" dt="2024-09-25T10:43:37.946" v="2072"/>
        <pc:sldMkLst>
          <pc:docMk/>
          <pc:sldMk cId="382926211" sldId="287"/>
        </pc:sldMkLst>
        <pc:spChg chg="mod">
          <ac:chgData name="Corey Edwards" userId="S::corey.edwards@uwtsd.ac.uk::7a967df3-e232-40a5-b10c-dee8f912d80a" providerId="AD" clId="Web-{D508E905-76D7-C1E8-EA2D-A53952EA5751}" dt="2024-09-25T10:43:37.946" v="2072"/>
          <ac:spMkLst>
            <pc:docMk/>
            <pc:sldMk cId="382926211" sldId="287"/>
            <ac:spMk id="2" creationId="{87BDE6A3-17A1-676A-94C2-9A639B29394A}"/>
          </ac:spMkLst>
        </pc:spChg>
        <pc:spChg chg="del mod">
          <ac:chgData name="Corey Edwards" userId="S::corey.edwards@uwtsd.ac.uk::7a967df3-e232-40a5-b10c-dee8f912d80a" providerId="AD" clId="Web-{D508E905-76D7-C1E8-EA2D-A53952EA5751}" dt="2024-09-25T10:43:37.946" v="2072"/>
          <ac:spMkLst>
            <pc:docMk/>
            <pc:sldMk cId="382926211" sldId="287"/>
            <ac:spMk id="3" creationId="{9D66A0E8-E9B8-DAB9-3DE0-BF05DA4CEE37}"/>
          </ac:spMkLst>
        </pc:spChg>
        <pc:spChg chg="add">
          <ac:chgData name="Corey Edwards" userId="S::corey.edwards@uwtsd.ac.uk::7a967df3-e232-40a5-b10c-dee8f912d80a" providerId="AD" clId="Web-{D508E905-76D7-C1E8-EA2D-A53952EA5751}" dt="2024-09-25T10:43:37.946" v="2072"/>
          <ac:spMkLst>
            <pc:docMk/>
            <pc:sldMk cId="382926211" sldId="287"/>
            <ac:spMk id="9" creationId="{308119F7-B84E-4EBF-919F-A9B0F6D92473}"/>
          </ac:spMkLst>
        </pc:spChg>
        <pc:spChg chg="add">
          <ac:chgData name="Corey Edwards" userId="S::corey.edwards@uwtsd.ac.uk::7a967df3-e232-40a5-b10c-dee8f912d80a" providerId="AD" clId="Web-{D508E905-76D7-C1E8-EA2D-A53952EA5751}" dt="2024-09-25T10:43:37.946" v="2072"/>
          <ac:spMkLst>
            <pc:docMk/>
            <pc:sldMk cId="382926211" sldId="287"/>
            <ac:spMk id="11" creationId="{DAA17479-17CB-402A-8689-750C6F38584C}"/>
          </ac:spMkLst>
        </pc:spChg>
        <pc:spChg chg="add">
          <ac:chgData name="Corey Edwards" userId="S::corey.edwards@uwtsd.ac.uk::7a967df3-e232-40a5-b10c-dee8f912d80a" providerId="AD" clId="Web-{D508E905-76D7-C1E8-EA2D-A53952EA5751}" dt="2024-09-25T10:43:37.946" v="2072"/>
          <ac:spMkLst>
            <pc:docMk/>
            <pc:sldMk cId="382926211" sldId="287"/>
            <ac:spMk id="13" creationId="{F534AA72-89BF-4BB0-B339-DEB9FC7F1BF2}"/>
          </ac:spMkLst>
        </pc:spChg>
        <pc:graphicFrameChg chg="add">
          <ac:chgData name="Corey Edwards" userId="S::corey.edwards@uwtsd.ac.uk::7a967df3-e232-40a5-b10c-dee8f912d80a" providerId="AD" clId="Web-{D508E905-76D7-C1E8-EA2D-A53952EA5751}" dt="2024-09-25T10:43:37.946" v="2072"/>
          <ac:graphicFrameMkLst>
            <pc:docMk/>
            <pc:sldMk cId="382926211" sldId="287"/>
            <ac:graphicFrameMk id="5" creationId="{AA089E45-FCCA-AF50-9906-634A199D68D7}"/>
          </ac:graphicFrameMkLst>
        </pc:graphicFrameChg>
      </pc:sldChg>
      <pc:sldChg chg="addSp delSp modSp new mod setBg">
        <pc:chgData name="Corey Edwards" userId="S::corey.edwards@uwtsd.ac.uk::7a967df3-e232-40a5-b10c-dee8f912d80a" providerId="AD" clId="Web-{D508E905-76D7-C1E8-EA2D-A53952EA5751}" dt="2024-09-25T10:13:37.349" v="1281"/>
        <pc:sldMkLst>
          <pc:docMk/>
          <pc:sldMk cId="1746639283" sldId="288"/>
        </pc:sldMkLst>
        <pc:spChg chg="mod">
          <ac:chgData name="Corey Edwards" userId="S::corey.edwards@uwtsd.ac.uk::7a967df3-e232-40a5-b10c-dee8f912d80a" providerId="AD" clId="Web-{D508E905-76D7-C1E8-EA2D-A53952EA5751}" dt="2024-09-25T10:13:37.349" v="1281"/>
          <ac:spMkLst>
            <pc:docMk/>
            <pc:sldMk cId="1746639283" sldId="288"/>
            <ac:spMk id="2" creationId="{68D4C63C-B76D-94F8-87B0-253C3F79FFCB}"/>
          </ac:spMkLst>
        </pc:spChg>
        <pc:spChg chg="del mod">
          <ac:chgData name="Corey Edwards" userId="S::corey.edwards@uwtsd.ac.uk::7a967df3-e232-40a5-b10c-dee8f912d80a" providerId="AD" clId="Web-{D508E905-76D7-C1E8-EA2D-A53952EA5751}" dt="2024-09-25T10:13:37.349" v="1281"/>
          <ac:spMkLst>
            <pc:docMk/>
            <pc:sldMk cId="1746639283" sldId="288"/>
            <ac:spMk id="3" creationId="{DE1FAD79-02A3-B9AD-92CF-3311CF0102EC}"/>
          </ac:spMkLst>
        </pc:spChg>
        <pc:spChg chg="add">
          <ac:chgData name="Corey Edwards" userId="S::corey.edwards@uwtsd.ac.uk::7a967df3-e232-40a5-b10c-dee8f912d80a" providerId="AD" clId="Web-{D508E905-76D7-C1E8-EA2D-A53952EA5751}" dt="2024-09-25T10:13:37.349" v="1281"/>
          <ac:spMkLst>
            <pc:docMk/>
            <pc:sldMk cId="1746639283" sldId="288"/>
            <ac:spMk id="9" creationId="{308119F7-B84E-4EBF-919F-A9B0F6D92473}"/>
          </ac:spMkLst>
        </pc:spChg>
        <pc:spChg chg="add">
          <ac:chgData name="Corey Edwards" userId="S::corey.edwards@uwtsd.ac.uk::7a967df3-e232-40a5-b10c-dee8f912d80a" providerId="AD" clId="Web-{D508E905-76D7-C1E8-EA2D-A53952EA5751}" dt="2024-09-25T10:13:37.349" v="1281"/>
          <ac:spMkLst>
            <pc:docMk/>
            <pc:sldMk cId="1746639283" sldId="288"/>
            <ac:spMk id="11" creationId="{DAA17479-17CB-402A-8689-750C6F38584C}"/>
          </ac:spMkLst>
        </pc:spChg>
        <pc:spChg chg="add">
          <ac:chgData name="Corey Edwards" userId="S::corey.edwards@uwtsd.ac.uk::7a967df3-e232-40a5-b10c-dee8f912d80a" providerId="AD" clId="Web-{D508E905-76D7-C1E8-EA2D-A53952EA5751}" dt="2024-09-25T10:13:37.349" v="1281"/>
          <ac:spMkLst>
            <pc:docMk/>
            <pc:sldMk cId="1746639283" sldId="288"/>
            <ac:spMk id="13" creationId="{F534AA72-89BF-4BB0-B339-DEB9FC7F1BF2}"/>
          </ac:spMkLst>
        </pc:spChg>
        <pc:graphicFrameChg chg="add">
          <ac:chgData name="Corey Edwards" userId="S::corey.edwards@uwtsd.ac.uk::7a967df3-e232-40a5-b10c-dee8f912d80a" providerId="AD" clId="Web-{D508E905-76D7-C1E8-EA2D-A53952EA5751}" dt="2024-09-25T10:13:37.349" v="1281"/>
          <ac:graphicFrameMkLst>
            <pc:docMk/>
            <pc:sldMk cId="1746639283" sldId="288"/>
            <ac:graphicFrameMk id="5" creationId="{AF413BCF-A036-627F-9AB7-3840EAF49C9A}"/>
          </ac:graphicFrameMkLst>
        </pc:graphicFrameChg>
      </pc:sldChg>
      <pc:sldChg chg="addSp delSp modSp new mod setBg">
        <pc:chgData name="Corey Edwards" userId="S::corey.edwards@uwtsd.ac.uk::7a967df3-e232-40a5-b10c-dee8f912d80a" providerId="AD" clId="Web-{D508E905-76D7-C1E8-EA2D-A53952EA5751}" dt="2024-09-25T10:14:04.116" v="1286"/>
        <pc:sldMkLst>
          <pc:docMk/>
          <pc:sldMk cId="2120344914" sldId="289"/>
        </pc:sldMkLst>
        <pc:spChg chg="mod">
          <ac:chgData name="Corey Edwards" userId="S::corey.edwards@uwtsd.ac.uk::7a967df3-e232-40a5-b10c-dee8f912d80a" providerId="AD" clId="Web-{D508E905-76D7-C1E8-EA2D-A53952EA5751}" dt="2024-09-25T10:14:04.116" v="1286"/>
          <ac:spMkLst>
            <pc:docMk/>
            <pc:sldMk cId="2120344914" sldId="289"/>
            <ac:spMk id="2" creationId="{C6723D59-4F54-433F-A1C9-D1DF0D9AD5DB}"/>
          </ac:spMkLst>
        </pc:spChg>
        <pc:spChg chg="del mod">
          <ac:chgData name="Corey Edwards" userId="S::corey.edwards@uwtsd.ac.uk::7a967df3-e232-40a5-b10c-dee8f912d80a" providerId="AD" clId="Web-{D508E905-76D7-C1E8-EA2D-A53952EA5751}" dt="2024-09-25T10:14:04.116" v="1286"/>
          <ac:spMkLst>
            <pc:docMk/>
            <pc:sldMk cId="2120344914" sldId="289"/>
            <ac:spMk id="3" creationId="{B3FF7041-55DB-A250-6249-FA01CF306499}"/>
          </ac:spMkLst>
        </pc:spChg>
        <pc:spChg chg="add">
          <ac:chgData name="Corey Edwards" userId="S::corey.edwards@uwtsd.ac.uk::7a967df3-e232-40a5-b10c-dee8f912d80a" providerId="AD" clId="Web-{D508E905-76D7-C1E8-EA2D-A53952EA5751}" dt="2024-09-25T10:14:04.116" v="1286"/>
          <ac:spMkLst>
            <pc:docMk/>
            <pc:sldMk cId="2120344914" sldId="289"/>
            <ac:spMk id="9" creationId="{308119F7-B84E-4EBF-919F-A9B0F6D92473}"/>
          </ac:spMkLst>
        </pc:spChg>
        <pc:spChg chg="add">
          <ac:chgData name="Corey Edwards" userId="S::corey.edwards@uwtsd.ac.uk::7a967df3-e232-40a5-b10c-dee8f912d80a" providerId="AD" clId="Web-{D508E905-76D7-C1E8-EA2D-A53952EA5751}" dt="2024-09-25T10:14:04.116" v="1286"/>
          <ac:spMkLst>
            <pc:docMk/>
            <pc:sldMk cId="2120344914" sldId="289"/>
            <ac:spMk id="11" creationId="{DAA17479-17CB-402A-8689-750C6F38584C}"/>
          </ac:spMkLst>
        </pc:spChg>
        <pc:spChg chg="add">
          <ac:chgData name="Corey Edwards" userId="S::corey.edwards@uwtsd.ac.uk::7a967df3-e232-40a5-b10c-dee8f912d80a" providerId="AD" clId="Web-{D508E905-76D7-C1E8-EA2D-A53952EA5751}" dt="2024-09-25T10:14:04.116" v="1286"/>
          <ac:spMkLst>
            <pc:docMk/>
            <pc:sldMk cId="2120344914" sldId="289"/>
            <ac:spMk id="13" creationId="{F534AA72-89BF-4BB0-B339-DEB9FC7F1BF2}"/>
          </ac:spMkLst>
        </pc:spChg>
        <pc:graphicFrameChg chg="add">
          <ac:chgData name="Corey Edwards" userId="S::corey.edwards@uwtsd.ac.uk::7a967df3-e232-40a5-b10c-dee8f912d80a" providerId="AD" clId="Web-{D508E905-76D7-C1E8-EA2D-A53952EA5751}" dt="2024-09-25T10:14:04.116" v="1286"/>
          <ac:graphicFrameMkLst>
            <pc:docMk/>
            <pc:sldMk cId="2120344914" sldId="289"/>
            <ac:graphicFrameMk id="5" creationId="{8B6D2A9D-7130-276B-07F5-768260DF526F}"/>
          </ac:graphicFrameMkLst>
        </pc:graphicFrameChg>
      </pc:sldChg>
      <pc:sldChg chg="modSp new">
        <pc:chgData name="Corey Edwards" userId="S::corey.edwards@uwtsd.ac.uk::7a967df3-e232-40a5-b10c-dee8f912d80a" providerId="AD" clId="Web-{D508E905-76D7-C1E8-EA2D-A53952EA5751}" dt="2024-09-25T10:08:12.702" v="1239" actId="20577"/>
        <pc:sldMkLst>
          <pc:docMk/>
          <pc:sldMk cId="876195603" sldId="290"/>
        </pc:sldMkLst>
        <pc:spChg chg="mod">
          <ac:chgData name="Corey Edwards" userId="S::corey.edwards@uwtsd.ac.uk::7a967df3-e232-40a5-b10c-dee8f912d80a" providerId="AD" clId="Web-{D508E905-76D7-C1E8-EA2D-A53952EA5751}" dt="2024-09-25T10:07:57.480" v="1236" actId="20577"/>
          <ac:spMkLst>
            <pc:docMk/>
            <pc:sldMk cId="876195603" sldId="290"/>
            <ac:spMk id="2" creationId="{07706238-5C2C-33D0-96F7-11AB359DEEB6}"/>
          </ac:spMkLst>
        </pc:spChg>
        <pc:spChg chg="mod">
          <ac:chgData name="Corey Edwards" userId="S::corey.edwards@uwtsd.ac.uk::7a967df3-e232-40a5-b10c-dee8f912d80a" providerId="AD" clId="Web-{D508E905-76D7-C1E8-EA2D-A53952EA5751}" dt="2024-09-25T10:08:12.702" v="1239" actId="20577"/>
          <ac:spMkLst>
            <pc:docMk/>
            <pc:sldMk cId="876195603" sldId="290"/>
            <ac:spMk id="3" creationId="{9C292391-10F5-10C9-36A8-B3EDA14F04E8}"/>
          </ac:spMkLst>
        </pc:spChg>
      </pc:sldChg>
      <pc:sldChg chg="addSp delSp modSp new mod setBg">
        <pc:chgData name="Corey Edwards" userId="S::corey.edwards@uwtsd.ac.uk::7a967df3-e232-40a5-b10c-dee8f912d80a" providerId="AD" clId="Web-{D508E905-76D7-C1E8-EA2D-A53952EA5751}" dt="2024-09-25T10:43:15.914" v="2068"/>
        <pc:sldMkLst>
          <pc:docMk/>
          <pc:sldMk cId="2745443574" sldId="291"/>
        </pc:sldMkLst>
        <pc:spChg chg="mod">
          <ac:chgData name="Corey Edwards" userId="S::corey.edwards@uwtsd.ac.uk::7a967df3-e232-40a5-b10c-dee8f912d80a" providerId="AD" clId="Web-{D508E905-76D7-C1E8-EA2D-A53952EA5751}" dt="2024-09-25T10:43:15.914" v="2068"/>
          <ac:spMkLst>
            <pc:docMk/>
            <pc:sldMk cId="2745443574" sldId="291"/>
            <ac:spMk id="2" creationId="{51C69DAB-5508-ABF8-0027-7D2083F28E4D}"/>
          </ac:spMkLst>
        </pc:spChg>
        <pc:spChg chg="del mod">
          <ac:chgData name="Corey Edwards" userId="S::corey.edwards@uwtsd.ac.uk::7a967df3-e232-40a5-b10c-dee8f912d80a" providerId="AD" clId="Web-{D508E905-76D7-C1E8-EA2D-A53952EA5751}" dt="2024-09-25T10:43:15.914" v="2068"/>
          <ac:spMkLst>
            <pc:docMk/>
            <pc:sldMk cId="2745443574" sldId="291"/>
            <ac:spMk id="3" creationId="{D6F60710-AD66-3A19-FBA4-FF629D606063}"/>
          </ac:spMkLst>
        </pc:spChg>
        <pc:spChg chg="add">
          <ac:chgData name="Corey Edwards" userId="S::corey.edwards@uwtsd.ac.uk::7a967df3-e232-40a5-b10c-dee8f912d80a" providerId="AD" clId="Web-{D508E905-76D7-C1E8-EA2D-A53952EA5751}" dt="2024-09-25T10:43:15.914" v="2068"/>
          <ac:spMkLst>
            <pc:docMk/>
            <pc:sldMk cId="2745443574" sldId="291"/>
            <ac:spMk id="9" creationId="{308119F7-B84E-4EBF-919F-A9B0F6D92473}"/>
          </ac:spMkLst>
        </pc:spChg>
        <pc:spChg chg="add">
          <ac:chgData name="Corey Edwards" userId="S::corey.edwards@uwtsd.ac.uk::7a967df3-e232-40a5-b10c-dee8f912d80a" providerId="AD" clId="Web-{D508E905-76D7-C1E8-EA2D-A53952EA5751}" dt="2024-09-25T10:43:15.914" v="2068"/>
          <ac:spMkLst>
            <pc:docMk/>
            <pc:sldMk cId="2745443574" sldId="291"/>
            <ac:spMk id="11" creationId="{DAA17479-17CB-402A-8689-750C6F38584C}"/>
          </ac:spMkLst>
        </pc:spChg>
        <pc:spChg chg="add">
          <ac:chgData name="Corey Edwards" userId="S::corey.edwards@uwtsd.ac.uk::7a967df3-e232-40a5-b10c-dee8f912d80a" providerId="AD" clId="Web-{D508E905-76D7-C1E8-EA2D-A53952EA5751}" dt="2024-09-25T10:43:15.914" v="2068"/>
          <ac:spMkLst>
            <pc:docMk/>
            <pc:sldMk cId="2745443574" sldId="291"/>
            <ac:spMk id="13" creationId="{F534AA72-89BF-4BB0-B339-DEB9FC7F1BF2}"/>
          </ac:spMkLst>
        </pc:spChg>
        <pc:graphicFrameChg chg="add">
          <ac:chgData name="Corey Edwards" userId="S::corey.edwards@uwtsd.ac.uk::7a967df3-e232-40a5-b10c-dee8f912d80a" providerId="AD" clId="Web-{D508E905-76D7-C1E8-EA2D-A53952EA5751}" dt="2024-09-25T10:43:15.914" v="2068"/>
          <ac:graphicFrameMkLst>
            <pc:docMk/>
            <pc:sldMk cId="2745443574" sldId="291"/>
            <ac:graphicFrameMk id="5" creationId="{5675608B-CF77-C793-463C-AF59E93EABD4}"/>
          </ac:graphicFrameMkLst>
        </pc:graphicFrameChg>
      </pc:sldChg>
      <pc:sldChg chg="addSp delSp modSp new mod setBg">
        <pc:chgData name="Corey Edwards" userId="S::corey.edwards@uwtsd.ac.uk::7a967df3-e232-40a5-b10c-dee8f912d80a" providerId="AD" clId="Web-{D508E905-76D7-C1E8-EA2D-A53952EA5751}" dt="2024-09-25T10:43:19.148" v="2069"/>
        <pc:sldMkLst>
          <pc:docMk/>
          <pc:sldMk cId="1137714993" sldId="292"/>
        </pc:sldMkLst>
        <pc:spChg chg="mod">
          <ac:chgData name="Corey Edwards" userId="S::corey.edwards@uwtsd.ac.uk::7a967df3-e232-40a5-b10c-dee8f912d80a" providerId="AD" clId="Web-{D508E905-76D7-C1E8-EA2D-A53952EA5751}" dt="2024-09-25T10:43:19.148" v="2069"/>
          <ac:spMkLst>
            <pc:docMk/>
            <pc:sldMk cId="1137714993" sldId="292"/>
            <ac:spMk id="2" creationId="{BBC72239-AF6F-D39A-F69B-EFF434805552}"/>
          </ac:spMkLst>
        </pc:spChg>
        <pc:spChg chg="del mod">
          <ac:chgData name="Corey Edwards" userId="S::corey.edwards@uwtsd.ac.uk::7a967df3-e232-40a5-b10c-dee8f912d80a" providerId="AD" clId="Web-{D508E905-76D7-C1E8-EA2D-A53952EA5751}" dt="2024-09-25T10:43:19.148" v="2069"/>
          <ac:spMkLst>
            <pc:docMk/>
            <pc:sldMk cId="1137714993" sldId="292"/>
            <ac:spMk id="3" creationId="{5EDEE8C0-C422-6D34-BD89-19C1D11D7ABB}"/>
          </ac:spMkLst>
        </pc:spChg>
        <pc:spChg chg="add">
          <ac:chgData name="Corey Edwards" userId="S::corey.edwards@uwtsd.ac.uk::7a967df3-e232-40a5-b10c-dee8f912d80a" providerId="AD" clId="Web-{D508E905-76D7-C1E8-EA2D-A53952EA5751}" dt="2024-09-25T10:43:19.148" v="2069"/>
          <ac:spMkLst>
            <pc:docMk/>
            <pc:sldMk cId="1137714993" sldId="292"/>
            <ac:spMk id="9" creationId="{308119F7-B84E-4EBF-919F-A9B0F6D92473}"/>
          </ac:spMkLst>
        </pc:spChg>
        <pc:spChg chg="add">
          <ac:chgData name="Corey Edwards" userId="S::corey.edwards@uwtsd.ac.uk::7a967df3-e232-40a5-b10c-dee8f912d80a" providerId="AD" clId="Web-{D508E905-76D7-C1E8-EA2D-A53952EA5751}" dt="2024-09-25T10:43:19.148" v="2069"/>
          <ac:spMkLst>
            <pc:docMk/>
            <pc:sldMk cId="1137714993" sldId="292"/>
            <ac:spMk id="11" creationId="{DAA17479-17CB-402A-8689-750C6F38584C}"/>
          </ac:spMkLst>
        </pc:spChg>
        <pc:spChg chg="add">
          <ac:chgData name="Corey Edwards" userId="S::corey.edwards@uwtsd.ac.uk::7a967df3-e232-40a5-b10c-dee8f912d80a" providerId="AD" clId="Web-{D508E905-76D7-C1E8-EA2D-A53952EA5751}" dt="2024-09-25T10:43:19.148" v="2069"/>
          <ac:spMkLst>
            <pc:docMk/>
            <pc:sldMk cId="1137714993" sldId="292"/>
            <ac:spMk id="13" creationId="{F534AA72-89BF-4BB0-B339-DEB9FC7F1BF2}"/>
          </ac:spMkLst>
        </pc:spChg>
        <pc:graphicFrameChg chg="add">
          <ac:chgData name="Corey Edwards" userId="S::corey.edwards@uwtsd.ac.uk::7a967df3-e232-40a5-b10c-dee8f912d80a" providerId="AD" clId="Web-{D508E905-76D7-C1E8-EA2D-A53952EA5751}" dt="2024-09-25T10:43:19.148" v="2069"/>
          <ac:graphicFrameMkLst>
            <pc:docMk/>
            <pc:sldMk cId="1137714993" sldId="292"/>
            <ac:graphicFrameMk id="5" creationId="{270BA3CB-BA88-BA44-9270-0B3FF5769FBF}"/>
          </ac:graphicFrameMkLst>
        </pc:graphicFrameChg>
      </pc:sldChg>
      <pc:sldChg chg="addSp delSp modSp new mod setBg">
        <pc:chgData name="Corey Edwards" userId="S::corey.edwards@uwtsd.ac.uk::7a967df3-e232-40a5-b10c-dee8f912d80a" providerId="AD" clId="Web-{D508E905-76D7-C1E8-EA2D-A53952EA5751}" dt="2024-09-25T10:43:27.149" v="2070"/>
        <pc:sldMkLst>
          <pc:docMk/>
          <pc:sldMk cId="1025165449" sldId="293"/>
        </pc:sldMkLst>
        <pc:spChg chg="mod">
          <ac:chgData name="Corey Edwards" userId="S::corey.edwards@uwtsd.ac.uk::7a967df3-e232-40a5-b10c-dee8f912d80a" providerId="AD" clId="Web-{D508E905-76D7-C1E8-EA2D-A53952EA5751}" dt="2024-09-25T10:43:27.149" v="2070"/>
          <ac:spMkLst>
            <pc:docMk/>
            <pc:sldMk cId="1025165449" sldId="293"/>
            <ac:spMk id="2" creationId="{B0A912D6-6528-E3AE-A21B-E907EE330A66}"/>
          </ac:spMkLst>
        </pc:spChg>
        <pc:spChg chg="del mod">
          <ac:chgData name="Corey Edwards" userId="S::corey.edwards@uwtsd.ac.uk::7a967df3-e232-40a5-b10c-dee8f912d80a" providerId="AD" clId="Web-{D508E905-76D7-C1E8-EA2D-A53952EA5751}" dt="2024-09-25T10:43:27.149" v="2070"/>
          <ac:spMkLst>
            <pc:docMk/>
            <pc:sldMk cId="1025165449" sldId="293"/>
            <ac:spMk id="3" creationId="{240D208C-B745-71A3-6B3C-B6C2561503DB}"/>
          </ac:spMkLst>
        </pc:spChg>
        <pc:spChg chg="add">
          <ac:chgData name="Corey Edwards" userId="S::corey.edwards@uwtsd.ac.uk::7a967df3-e232-40a5-b10c-dee8f912d80a" providerId="AD" clId="Web-{D508E905-76D7-C1E8-EA2D-A53952EA5751}" dt="2024-09-25T10:43:27.149" v="2070"/>
          <ac:spMkLst>
            <pc:docMk/>
            <pc:sldMk cId="1025165449" sldId="293"/>
            <ac:spMk id="9" creationId="{308119F7-B84E-4EBF-919F-A9B0F6D92473}"/>
          </ac:spMkLst>
        </pc:spChg>
        <pc:spChg chg="add">
          <ac:chgData name="Corey Edwards" userId="S::corey.edwards@uwtsd.ac.uk::7a967df3-e232-40a5-b10c-dee8f912d80a" providerId="AD" clId="Web-{D508E905-76D7-C1E8-EA2D-A53952EA5751}" dt="2024-09-25T10:43:27.149" v="2070"/>
          <ac:spMkLst>
            <pc:docMk/>
            <pc:sldMk cId="1025165449" sldId="293"/>
            <ac:spMk id="11" creationId="{DAA17479-17CB-402A-8689-750C6F38584C}"/>
          </ac:spMkLst>
        </pc:spChg>
        <pc:spChg chg="add">
          <ac:chgData name="Corey Edwards" userId="S::corey.edwards@uwtsd.ac.uk::7a967df3-e232-40a5-b10c-dee8f912d80a" providerId="AD" clId="Web-{D508E905-76D7-C1E8-EA2D-A53952EA5751}" dt="2024-09-25T10:43:27.149" v="2070"/>
          <ac:spMkLst>
            <pc:docMk/>
            <pc:sldMk cId="1025165449" sldId="293"/>
            <ac:spMk id="13" creationId="{F534AA72-89BF-4BB0-B339-DEB9FC7F1BF2}"/>
          </ac:spMkLst>
        </pc:spChg>
        <pc:graphicFrameChg chg="add">
          <ac:chgData name="Corey Edwards" userId="S::corey.edwards@uwtsd.ac.uk::7a967df3-e232-40a5-b10c-dee8f912d80a" providerId="AD" clId="Web-{D508E905-76D7-C1E8-EA2D-A53952EA5751}" dt="2024-09-25T10:43:27.149" v="2070"/>
          <ac:graphicFrameMkLst>
            <pc:docMk/>
            <pc:sldMk cId="1025165449" sldId="293"/>
            <ac:graphicFrameMk id="5" creationId="{1A0B98BD-249C-A4B9-375C-F8D28B7A840B}"/>
          </ac:graphicFrameMkLst>
        </pc:graphicFrameChg>
      </pc:sldChg>
      <pc:sldChg chg="modSp new">
        <pc:chgData name="Corey Edwards" userId="S::corey.edwards@uwtsd.ac.uk::7a967df3-e232-40a5-b10c-dee8f912d80a" providerId="AD" clId="Web-{D508E905-76D7-C1E8-EA2D-A53952EA5751}" dt="2024-09-25T10:45:16.793" v="2098" actId="20577"/>
        <pc:sldMkLst>
          <pc:docMk/>
          <pc:sldMk cId="1506887074" sldId="294"/>
        </pc:sldMkLst>
        <pc:spChg chg="mod">
          <ac:chgData name="Corey Edwards" userId="S::corey.edwards@uwtsd.ac.uk::7a967df3-e232-40a5-b10c-dee8f912d80a" providerId="AD" clId="Web-{D508E905-76D7-C1E8-EA2D-A53952EA5751}" dt="2024-09-25T10:24:02.169" v="1547" actId="20577"/>
          <ac:spMkLst>
            <pc:docMk/>
            <pc:sldMk cId="1506887074" sldId="294"/>
            <ac:spMk id="2" creationId="{9292AB8C-2B1D-ABDD-F718-C109E8B02C31}"/>
          </ac:spMkLst>
        </pc:spChg>
        <pc:spChg chg="mod">
          <ac:chgData name="Corey Edwards" userId="S::corey.edwards@uwtsd.ac.uk::7a967df3-e232-40a5-b10c-dee8f912d80a" providerId="AD" clId="Web-{D508E905-76D7-C1E8-EA2D-A53952EA5751}" dt="2024-09-25T10:45:16.793" v="2098" actId="20577"/>
          <ac:spMkLst>
            <pc:docMk/>
            <pc:sldMk cId="1506887074" sldId="294"/>
            <ac:spMk id="3" creationId="{C6E0581F-7946-29AC-B8DE-91BEEEE59232}"/>
          </ac:spMkLst>
        </pc:spChg>
      </pc:sldChg>
      <pc:sldChg chg="addSp delSp modSp new mod setBg">
        <pc:chgData name="Corey Edwards" userId="S::corey.edwards@uwtsd.ac.uk::7a967df3-e232-40a5-b10c-dee8f912d80a" providerId="AD" clId="Web-{D508E905-76D7-C1E8-EA2D-A53952EA5751}" dt="2024-09-25T10:43:34.008" v="2071"/>
        <pc:sldMkLst>
          <pc:docMk/>
          <pc:sldMk cId="1275996611" sldId="295"/>
        </pc:sldMkLst>
        <pc:spChg chg="mod">
          <ac:chgData name="Corey Edwards" userId="S::corey.edwards@uwtsd.ac.uk::7a967df3-e232-40a5-b10c-dee8f912d80a" providerId="AD" clId="Web-{D508E905-76D7-C1E8-EA2D-A53952EA5751}" dt="2024-09-25T10:43:34.008" v="2071"/>
          <ac:spMkLst>
            <pc:docMk/>
            <pc:sldMk cId="1275996611" sldId="295"/>
            <ac:spMk id="2" creationId="{A3D7F00F-C428-E26A-64D8-7A11A5120B4D}"/>
          </ac:spMkLst>
        </pc:spChg>
        <pc:spChg chg="del mod">
          <ac:chgData name="Corey Edwards" userId="S::corey.edwards@uwtsd.ac.uk::7a967df3-e232-40a5-b10c-dee8f912d80a" providerId="AD" clId="Web-{D508E905-76D7-C1E8-EA2D-A53952EA5751}" dt="2024-09-25T10:43:34.008" v="2071"/>
          <ac:spMkLst>
            <pc:docMk/>
            <pc:sldMk cId="1275996611" sldId="295"/>
            <ac:spMk id="3" creationId="{1EAA51F1-C9B7-E380-3128-60979B24995F}"/>
          </ac:spMkLst>
        </pc:spChg>
        <pc:spChg chg="add">
          <ac:chgData name="Corey Edwards" userId="S::corey.edwards@uwtsd.ac.uk::7a967df3-e232-40a5-b10c-dee8f912d80a" providerId="AD" clId="Web-{D508E905-76D7-C1E8-EA2D-A53952EA5751}" dt="2024-09-25T10:43:34.008" v="2071"/>
          <ac:spMkLst>
            <pc:docMk/>
            <pc:sldMk cId="1275996611" sldId="295"/>
            <ac:spMk id="9" creationId="{308119F7-B84E-4EBF-919F-A9B0F6D92473}"/>
          </ac:spMkLst>
        </pc:spChg>
        <pc:spChg chg="add">
          <ac:chgData name="Corey Edwards" userId="S::corey.edwards@uwtsd.ac.uk::7a967df3-e232-40a5-b10c-dee8f912d80a" providerId="AD" clId="Web-{D508E905-76D7-C1E8-EA2D-A53952EA5751}" dt="2024-09-25T10:43:34.008" v="2071"/>
          <ac:spMkLst>
            <pc:docMk/>
            <pc:sldMk cId="1275996611" sldId="295"/>
            <ac:spMk id="11" creationId="{DAA17479-17CB-402A-8689-750C6F38584C}"/>
          </ac:spMkLst>
        </pc:spChg>
        <pc:spChg chg="add">
          <ac:chgData name="Corey Edwards" userId="S::corey.edwards@uwtsd.ac.uk::7a967df3-e232-40a5-b10c-dee8f912d80a" providerId="AD" clId="Web-{D508E905-76D7-C1E8-EA2D-A53952EA5751}" dt="2024-09-25T10:43:34.008" v="2071"/>
          <ac:spMkLst>
            <pc:docMk/>
            <pc:sldMk cId="1275996611" sldId="295"/>
            <ac:spMk id="13" creationId="{F534AA72-89BF-4BB0-B339-DEB9FC7F1BF2}"/>
          </ac:spMkLst>
        </pc:spChg>
        <pc:graphicFrameChg chg="add">
          <ac:chgData name="Corey Edwards" userId="S::corey.edwards@uwtsd.ac.uk::7a967df3-e232-40a5-b10c-dee8f912d80a" providerId="AD" clId="Web-{D508E905-76D7-C1E8-EA2D-A53952EA5751}" dt="2024-09-25T10:43:34.008" v="2071"/>
          <ac:graphicFrameMkLst>
            <pc:docMk/>
            <pc:sldMk cId="1275996611" sldId="295"/>
            <ac:graphicFrameMk id="5" creationId="{64C9B3A2-CA51-58EB-7CB1-217FE4210D04}"/>
          </ac:graphicFrameMkLst>
        </pc:graphicFrameChg>
      </pc:sldChg>
      <pc:sldChg chg="modSp new del">
        <pc:chgData name="Corey Edwards" userId="S::corey.edwards@uwtsd.ac.uk::7a967df3-e232-40a5-b10c-dee8f912d80a" providerId="AD" clId="Web-{D508E905-76D7-C1E8-EA2D-A53952EA5751}" dt="2024-09-25T10:26:36.081" v="1566"/>
        <pc:sldMkLst>
          <pc:docMk/>
          <pc:sldMk cId="4099483382" sldId="295"/>
        </pc:sldMkLst>
        <pc:spChg chg="mod">
          <ac:chgData name="Corey Edwards" userId="S::corey.edwards@uwtsd.ac.uk::7a967df3-e232-40a5-b10c-dee8f912d80a" providerId="AD" clId="Web-{D508E905-76D7-C1E8-EA2D-A53952EA5751}" dt="2024-09-25T10:25:01.952" v="1560" actId="20577"/>
          <ac:spMkLst>
            <pc:docMk/>
            <pc:sldMk cId="4099483382" sldId="295"/>
            <ac:spMk id="2" creationId="{00638DC3-13BB-9F0A-4DC8-DE18251C5F4E}"/>
          </ac:spMkLst>
        </pc:spChg>
      </pc:sldChg>
      <pc:sldChg chg="addSp modSp new mod setBg">
        <pc:chgData name="Corey Edwards" userId="S::corey.edwards@uwtsd.ac.uk::7a967df3-e232-40a5-b10c-dee8f912d80a" providerId="AD" clId="Web-{D508E905-76D7-C1E8-EA2D-A53952EA5751}" dt="2024-09-25T10:42:11.365" v="2055"/>
        <pc:sldMkLst>
          <pc:docMk/>
          <pc:sldMk cId="3451104733" sldId="296"/>
        </pc:sldMkLst>
        <pc:spChg chg="mod">
          <ac:chgData name="Corey Edwards" userId="S::corey.edwards@uwtsd.ac.uk::7a967df3-e232-40a5-b10c-dee8f912d80a" providerId="AD" clId="Web-{D508E905-76D7-C1E8-EA2D-A53952EA5751}" dt="2024-09-25T10:42:11.365" v="2055"/>
          <ac:spMkLst>
            <pc:docMk/>
            <pc:sldMk cId="3451104733" sldId="296"/>
            <ac:spMk id="2" creationId="{D0C50E27-2538-0E20-7404-C45B4B86DF99}"/>
          </ac:spMkLst>
        </pc:spChg>
        <pc:spChg chg="mod">
          <ac:chgData name="Corey Edwards" userId="S::corey.edwards@uwtsd.ac.uk::7a967df3-e232-40a5-b10c-dee8f912d80a" providerId="AD" clId="Web-{D508E905-76D7-C1E8-EA2D-A53952EA5751}" dt="2024-09-25T10:42:11.365" v="2055"/>
          <ac:spMkLst>
            <pc:docMk/>
            <pc:sldMk cId="3451104733" sldId="296"/>
            <ac:spMk id="3" creationId="{9E22DD20-69F9-C2FE-9104-82896A432BB8}"/>
          </ac:spMkLst>
        </pc:spChg>
        <pc:spChg chg="add">
          <ac:chgData name="Corey Edwards" userId="S::corey.edwards@uwtsd.ac.uk::7a967df3-e232-40a5-b10c-dee8f912d80a" providerId="AD" clId="Web-{D508E905-76D7-C1E8-EA2D-A53952EA5751}" dt="2024-09-25T10:42:11.365" v="2055"/>
          <ac:spMkLst>
            <pc:docMk/>
            <pc:sldMk cId="3451104733" sldId="296"/>
            <ac:spMk id="9" creationId="{5ED9E2D9-EE69-4775-8CE5-9EAC35AD2F2E}"/>
          </ac:spMkLst>
        </pc:spChg>
        <pc:spChg chg="add">
          <ac:chgData name="Corey Edwards" userId="S::corey.edwards@uwtsd.ac.uk::7a967df3-e232-40a5-b10c-dee8f912d80a" providerId="AD" clId="Web-{D508E905-76D7-C1E8-EA2D-A53952EA5751}" dt="2024-09-25T10:42:11.365" v="2055"/>
          <ac:spMkLst>
            <pc:docMk/>
            <pc:sldMk cId="3451104733" sldId="296"/>
            <ac:spMk id="11" creationId="{3D75B673-1FA7-415E-8B2E-7A0550C8BDDF}"/>
          </ac:spMkLst>
        </pc:spChg>
        <pc:picChg chg="add">
          <ac:chgData name="Corey Edwards" userId="S::corey.edwards@uwtsd.ac.uk::7a967df3-e232-40a5-b10c-dee8f912d80a" providerId="AD" clId="Web-{D508E905-76D7-C1E8-EA2D-A53952EA5751}" dt="2024-09-25T10:42:11.365" v="2055"/>
          <ac:picMkLst>
            <pc:docMk/>
            <pc:sldMk cId="3451104733" sldId="296"/>
            <ac:picMk id="5" creationId="{50806977-9DB2-BAE0-7260-BD10B48387DF}"/>
          </ac:picMkLst>
        </pc:picChg>
      </pc:sldChg>
      <pc:sldChg chg="addSp delSp modSp new mod setBg">
        <pc:chgData name="Corey Edwards" userId="S::corey.edwards@uwtsd.ac.uk::7a967df3-e232-40a5-b10c-dee8f912d80a" providerId="AD" clId="Web-{D508E905-76D7-C1E8-EA2D-A53952EA5751}" dt="2024-09-25T10:43:42.368" v="2073"/>
        <pc:sldMkLst>
          <pc:docMk/>
          <pc:sldMk cId="2767031021" sldId="297"/>
        </pc:sldMkLst>
        <pc:spChg chg="mod">
          <ac:chgData name="Corey Edwards" userId="S::corey.edwards@uwtsd.ac.uk::7a967df3-e232-40a5-b10c-dee8f912d80a" providerId="AD" clId="Web-{D508E905-76D7-C1E8-EA2D-A53952EA5751}" dt="2024-09-25T10:43:42.368" v="2073"/>
          <ac:spMkLst>
            <pc:docMk/>
            <pc:sldMk cId="2767031021" sldId="297"/>
            <ac:spMk id="2" creationId="{E3F7FBBB-E5B4-8447-AB79-53C145AF9C7C}"/>
          </ac:spMkLst>
        </pc:spChg>
        <pc:spChg chg="del mod">
          <ac:chgData name="Corey Edwards" userId="S::corey.edwards@uwtsd.ac.uk::7a967df3-e232-40a5-b10c-dee8f912d80a" providerId="AD" clId="Web-{D508E905-76D7-C1E8-EA2D-A53952EA5751}" dt="2024-09-25T10:43:42.368" v="2073"/>
          <ac:spMkLst>
            <pc:docMk/>
            <pc:sldMk cId="2767031021" sldId="297"/>
            <ac:spMk id="3" creationId="{C499AC46-4931-AC2B-6204-3D1CF33817E0}"/>
          </ac:spMkLst>
        </pc:spChg>
        <pc:spChg chg="add">
          <ac:chgData name="Corey Edwards" userId="S::corey.edwards@uwtsd.ac.uk::7a967df3-e232-40a5-b10c-dee8f912d80a" providerId="AD" clId="Web-{D508E905-76D7-C1E8-EA2D-A53952EA5751}" dt="2024-09-25T10:43:42.368" v="2073"/>
          <ac:spMkLst>
            <pc:docMk/>
            <pc:sldMk cId="2767031021" sldId="297"/>
            <ac:spMk id="9" creationId="{308119F7-B84E-4EBF-919F-A9B0F6D92473}"/>
          </ac:spMkLst>
        </pc:spChg>
        <pc:spChg chg="add">
          <ac:chgData name="Corey Edwards" userId="S::corey.edwards@uwtsd.ac.uk::7a967df3-e232-40a5-b10c-dee8f912d80a" providerId="AD" clId="Web-{D508E905-76D7-C1E8-EA2D-A53952EA5751}" dt="2024-09-25T10:43:42.368" v="2073"/>
          <ac:spMkLst>
            <pc:docMk/>
            <pc:sldMk cId="2767031021" sldId="297"/>
            <ac:spMk id="11" creationId="{DAA17479-17CB-402A-8689-750C6F38584C}"/>
          </ac:spMkLst>
        </pc:spChg>
        <pc:spChg chg="add">
          <ac:chgData name="Corey Edwards" userId="S::corey.edwards@uwtsd.ac.uk::7a967df3-e232-40a5-b10c-dee8f912d80a" providerId="AD" clId="Web-{D508E905-76D7-C1E8-EA2D-A53952EA5751}" dt="2024-09-25T10:43:42.368" v="2073"/>
          <ac:spMkLst>
            <pc:docMk/>
            <pc:sldMk cId="2767031021" sldId="297"/>
            <ac:spMk id="13" creationId="{F534AA72-89BF-4BB0-B339-DEB9FC7F1BF2}"/>
          </ac:spMkLst>
        </pc:spChg>
        <pc:graphicFrameChg chg="add">
          <ac:chgData name="Corey Edwards" userId="S::corey.edwards@uwtsd.ac.uk::7a967df3-e232-40a5-b10c-dee8f912d80a" providerId="AD" clId="Web-{D508E905-76D7-C1E8-EA2D-A53952EA5751}" dt="2024-09-25T10:43:42.368" v="2073"/>
          <ac:graphicFrameMkLst>
            <pc:docMk/>
            <pc:sldMk cId="2767031021" sldId="297"/>
            <ac:graphicFrameMk id="5" creationId="{78AABE3D-829C-7397-917C-18C8E0C30439}"/>
          </ac:graphicFrameMkLst>
        </pc:graphicFrameChg>
      </pc:sldChg>
      <pc:sldChg chg="addSp modSp new mod setBg">
        <pc:chgData name="Corey Edwards" userId="S::corey.edwards@uwtsd.ac.uk::7a967df3-e232-40a5-b10c-dee8f912d80a" providerId="AD" clId="Web-{D508E905-76D7-C1E8-EA2D-A53952EA5751}" dt="2024-09-25T10:45:31.887" v="2099"/>
        <pc:sldMkLst>
          <pc:docMk/>
          <pc:sldMk cId="4084031284" sldId="298"/>
        </pc:sldMkLst>
        <pc:spChg chg="mod">
          <ac:chgData name="Corey Edwards" userId="S::corey.edwards@uwtsd.ac.uk::7a967df3-e232-40a5-b10c-dee8f912d80a" providerId="AD" clId="Web-{D508E905-76D7-C1E8-EA2D-A53952EA5751}" dt="2024-09-25T10:45:31.887" v="2099"/>
          <ac:spMkLst>
            <pc:docMk/>
            <pc:sldMk cId="4084031284" sldId="298"/>
            <ac:spMk id="2" creationId="{FF4FDA02-E8DA-9430-345D-6C9F7C67326A}"/>
          </ac:spMkLst>
        </pc:spChg>
        <pc:spChg chg="mod">
          <ac:chgData name="Corey Edwards" userId="S::corey.edwards@uwtsd.ac.uk::7a967df3-e232-40a5-b10c-dee8f912d80a" providerId="AD" clId="Web-{D508E905-76D7-C1E8-EA2D-A53952EA5751}" dt="2024-09-25T10:45:31.887" v="2099"/>
          <ac:spMkLst>
            <pc:docMk/>
            <pc:sldMk cId="4084031284" sldId="298"/>
            <ac:spMk id="3" creationId="{6CF2C413-AFE6-6780-0462-BDB326E62D76}"/>
          </ac:spMkLst>
        </pc:spChg>
        <pc:spChg chg="add">
          <ac:chgData name="Corey Edwards" userId="S::corey.edwards@uwtsd.ac.uk::7a967df3-e232-40a5-b10c-dee8f912d80a" providerId="AD" clId="Web-{D508E905-76D7-C1E8-EA2D-A53952EA5751}" dt="2024-09-25T10:45:31.887" v="2099"/>
          <ac:spMkLst>
            <pc:docMk/>
            <pc:sldMk cId="4084031284" sldId="298"/>
            <ac:spMk id="9" creationId="{769CF112-CE49-4CE6-991F-E4A6FCAD4EC4}"/>
          </ac:spMkLst>
        </pc:spChg>
        <pc:picChg chg="add">
          <ac:chgData name="Corey Edwards" userId="S::corey.edwards@uwtsd.ac.uk::7a967df3-e232-40a5-b10c-dee8f912d80a" providerId="AD" clId="Web-{D508E905-76D7-C1E8-EA2D-A53952EA5751}" dt="2024-09-25T10:45:31.887" v="2099"/>
          <ac:picMkLst>
            <pc:docMk/>
            <pc:sldMk cId="4084031284" sldId="298"/>
            <ac:picMk id="5" creationId="{E41910AC-A046-4383-DC32-47830F13196C}"/>
          </ac:picMkLst>
        </pc:picChg>
      </pc:sldChg>
      <pc:sldChg chg="addSp delSp modSp new mod setBg">
        <pc:chgData name="Corey Edwards" userId="S::corey.edwards@uwtsd.ac.uk::7a967df3-e232-40a5-b10c-dee8f912d80a" providerId="AD" clId="Web-{D508E905-76D7-C1E8-EA2D-A53952EA5751}" dt="2024-09-25T10:45:42.075" v="2100"/>
        <pc:sldMkLst>
          <pc:docMk/>
          <pc:sldMk cId="3569656772" sldId="299"/>
        </pc:sldMkLst>
        <pc:spChg chg="mod">
          <ac:chgData name="Corey Edwards" userId="S::corey.edwards@uwtsd.ac.uk::7a967df3-e232-40a5-b10c-dee8f912d80a" providerId="AD" clId="Web-{D508E905-76D7-C1E8-EA2D-A53952EA5751}" dt="2024-09-25T10:45:42.075" v="2100"/>
          <ac:spMkLst>
            <pc:docMk/>
            <pc:sldMk cId="3569656772" sldId="299"/>
            <ac:spMk id="2" creationId="{784D9B17-CC04-1505-4C2B-F9F2CE3F95F6}"/>
          </ac:spMkLst>
        </pc:spChg>
        <pc:spChg chg="del mod">
          <ac:chgData name="Corey Edwards" userId="S::corey.edwards@uwtsd.ac.uk::7a967df3-e232-40a5-b10c-dee8f912d80a" providerId="AD" clId="Web-{D508E905-76D7-C1E8-EA2D-A53952EA5751}" dt="2024-09-25T10:45:42.075" v="2100"/>
          <ac:spMkLst>
            <pc:docMk/>
            <pc:sldMk cId="3569656772" sldId="299"/>
            <ac:spMk id="3" creationId="{6391ECEE-2D29-865A-7156-394DE9330448}"/>
          </ac:spMkLst>
        </pc:spChg>
        <pc:spChg chg="add">
          <ac:chgData name="Corey Edwards" userId="S::corey.edwards@uwtsd.ac.uk::7a967df3-e232-40a5-b10c-dee8f912d80a" providerId="AD" clId="Web-{D508E905-76D7-C1E8-EA2D-A53952EA5751}" dt="2024-09-25T10:45:42.075" v="2100"/>
          <ac:spMkLst>
            <pc:docMk/>
            <pc:sldMk cId="3569656772" sldId="299"/>
            <ac:spMk id="9" creationId="{308119F7-B84E-4EBF-919F-A9B0F6D92473}"/>
          </ac:spMkLst>
        </pc:spChg>
        <pc:spChg chg="add">
          <ac:chgData name="Corey Edwards" userId="S::corey.edwards@uwtsd.ac.uk::7a967df3-e232-40a5-b10c-dee8f912d80a" providerId="AD" clId="Web-{D508E905-76D7-C1E8-EA2D-A53952EA5751}" dt="2024-09-25T10:45:42.075" v="2100"/>
          <ac:spMkLst>
            <pc:docMk/>
            <pc:sldMk cId="3569656772" sldId="299"/>
            <ac:spMk id="11" creationId="{DAA17479-17CB-402A-8689-750C6F38584C}"/>
          </ac:spMkLst>
        </pc:spChg>
        <pc:spChg chg="add">
          <ac:chgData name="Corey Edwards" userId="S::corey.edwards@uwtsd.ac.uk::7a967df3-e232-40a5-b10c-dee8f912d80a" providerId="AD" clId="Web-{D508E905-76D7-C1E8-EA2D-A53952EA5751}" dt="2024-09-25T10:45:42.075" v="2100"/>
          <ac:spMkLst>
            <pc:docMk/>
            <pc:sldMk cId="3569656772" sldId="299"/>
            <ac:spMk id="13" creationId="{F534AA72-89BF-4BB0-B339-DEB9FC7F1BF2}"/>
          </ac:spMkLst>
        </pc:spChg>
        <pc:graphicFrameChg chg="add">
          <ac:chgData name="Corey Edwards" userId="S::corey.edwards@uwtsd.ac.uk::7a967df3-e232-40a5-b10c-dee8f912d80a" providerId="AD" clId="Web-{D508E905-76D7-C1E8-EA2D-A53952EA5751}" dt="2024-09-25T10:45:42.075" v="2100"/>
          <ac:graphicFrameMkLst>
            <pc:docMk/>
            <pc:sldMk cId="3569656772" sldId="299"/>
            <ac:graphicFrameMk id="5" creationId="{553E56A2-DF33-19C6-8DF1-CC7363692EEA}"/>
          </ac:graphicFrameMkLst>
        </pc:graphicFrameChg>
      </pc:sldChg>
      <pc:sldChg chg="addSp delSp modSp new mod setBg">
        <pc:chgData name="Corey Edwards" userId="S::corey.edwards@uwtsd.ac.uk::7a967df3-e232-40a5-b10c-dee8f912d80a" providerId="AD" clId="Web-{D508E905-76D7-C1E8-EA2D-A53952EA5751}" dt="2024-09-25T10:42:15.896" v="2056"/>
        <pc:sldMkLst>
          <pc:docMk/>
          <pc:sldMk cId="2472935856" sldId="300"/>
        </pc:sldMkLst>
        <pc:spChg chg="mod">
          <ac:chgData name="Corey Edwards" userId="S::corey.edwards@uwtsd.ac.uk::7a967df3-e232-40a5-b10c-dee8f912d80a" providerId="AD" clId="Web-{D508E905-76D7-C1E8-EA2D-A53952EA5751}" dt="2024-09-25T10:42:15.896" v="2056"/>
          <ac:spMkLst>
            <pc:docMk/>
            <pc:sldMk cId="2472935856" sldId="300"/>
            <ac:spMk id="2" creationId="{788E6458-FDDD-838B-A2FE-DFC256CA61DE}"/>
          </ac:spMkLst>
        </pc:spChg>
        <pc:spChg chg="del mod">
          <ac:chgData name="Corey Edwards" userId="S::corey.edwards@uwtsd.ac.uk::7a967df3-e232-40a5-b10c-dee8f912d80a" providerId="AD" clId="Web-{D508E905-76D7-C1E8-EA2D-A53952EA5751}" dt="2024-09-25T10:42:15.896" v="2056"/>
          <ac:spMkLst>
            <pc:docMk/>
            <pc:sldMk cId="2472935856" sldId="300"/>
            <ac:spMk id="3" creationId="{FC31A0BA-629B-AC5F-4493-C50752A25912}"/>
          </ac:spMkLst>
        </pc:spChg>
        <pc:spChg chg="add del mod">
          <ac:chgData name="Corey Edwards" userId="S::corey.edwards@uwtsd.ac.uk::7a967df3-e232-40a5-b10c-dee8f912d80a" providerId="AD" clId="Web-{D508E905-76D7-C1E8-EA2D-A53952EA5751}" dt="2024-09-25T10:37:22.870" v="1859"/>
          <ac:spMkLst>
            <pc:docMk/>
            <pc:sldMk cId="2472935856" sldId="300"/>
            <ac:spMk id="4" creationId="{4D26016B-BF2B-10AE-85CD-C29DAD6F4148}"/>
          </ac:spMkLst>
        </pc:spChg>
        <pc:spChg chg="add">
          <ac:chgData name="Corey Edwards" userId="S::corey.edwards@uwtsd.ac.uk::7a967df3-e232-40a5-b10c-dee8f912d80a" providerId="AD" clId="Web-{D508E905-76D7-C1E8-EA2D-A53952EA5751}" dt="2024-09-25T10:42:15.896" v="2056"/>
          <ac:spMkLst>
            <pc:docMk/>
            <pc:sldMk cId="2472935856" sldId="300"/>
            <ac:spMk id="9" creationId="{308119F7-B84E-4EBF-919F-A9B0F6D92473}"/>
          </ac:spMkLst>
        </pc:spChg>
        <pc:spChg chg="add">
          <ac:chgData name="Corey Edwards" userId="S::corey.edwards@uwtsd.ac.uk::7a967df3-e232-40a5-b10c-dee8f912d80a" providerId="AD" clId="Web-{D508E905-76D7-C1E8-EA2D-A53952EA5751}" dt="2024-09-25T10:42:15.896" v="2056"/>
          <ac:spMkLst>
            <pc:docMk/>
            <pc:sldMk cId="2472935856" sldId="300"/>
            <ac:spMk id="11" creationId="{DAA17479-17CB-402A-8689-750C6F38584C}"/>
          </ac:spMkLst>
        </pc:spChg>
        <pc:spChg chg="add">
          <ac:chgData name="Corey Edwards" userId="S::corey.edwards@uwtsd.ac.uk::7a967df3-e232-40a5-b10c-dee8f912d80a" providerId="AD" clId="Web-{D508E905-76D7-C1E8-EA2D-A53952EA5751}" dt="2024-09-25T10:42:15.896" v="2056"/>
          <ac:spMkLst>
            <pc:docMk/>
            <pc:sldMk cId="2472935856" sldId="300"/>
            <ac:spMk id="13" creationId="{F534AA72-89BF-4BB0-B339-DEB9FC7F1BF2}"/>
          </ac:spMkLst>
        </pc:spChg>
        <pc:graphicFrameChg chg="add">
          <ac:chgData name="Corey Edwards" userId="S::corey.edwards@uwtsd.ac.uk::7a967df3-e232-40a5-b10c-dee8f912d80a" providerId="AD" clId="Web-{D508E905-76D7-C1E8-EA2D-A53952EA5751}" dt="2024-09-25T10:42:15.896" v="2056"/>
          <ac:graphicFrameMkLst>
            <pc:docMk/>
            <pc:sldMk cId="2472935856" sldId="300"/>
            <ac:graphicFrameMk id="5" creationId="{91743C67-EFB3-60DA-B0EA-0E8BFF01603C}"/>
          </ac:graphicFrameMkLst>
        </pc:graphicFrameChg>
      </pc:sldChg>
      <pc:sldChg chg="addSp delSp modSp new mod setBg">
        <pc:chgData name="Corey Edwards" userId="S::corey.edwards@uwtsd.ac.uk::7a967df3-e232-40a5-b10c-dee8f912d80a" providerId="AD" clId="Web-{D508E905-76D7-C1E8-EA2D-A53952EA5751}" dt="2024-09-25T10:42:21.506" v="2057"/>
        <pc:sldMkLst>
          <pc:docMk/>
          <pc:sldMk cId="2288157574" sldId="301"/>
        </pc:sldMkLst>
        <pc:spChg chg="mod">
          <ac:chgData name="Corey Edwards" userId="S::corey.edwards@uwtsd.ac.uk::7a967df3-e232-40a5-b10c-dee8f912d80a" providerId="AD" clId="Web-{D508E905-76D7-C1E8-EA2D-A53952EA5751}" dt="2024-09-25T10:42:21.506" v="2057"/>
          <ac:spMkLst>
            <pc:docMk/>
            <pc:sldMk cId="2288157574" sldId="301"/>
            <ac:spMk id="2" creationId="{7F991807-1A59-0573-7771-6A41FAC7AF3D}"/>
          </ac:spMkLst>
        </pc:spChg>
        <pc:spChg chg="del mod">
          <ac:chgData name="Corey Edwards" userId="S::corey.edwards@uwtsd.ac.uk::7a967df3-e232-40a5-b10c-dee8f912d80a" providerId="AD" clId="Web-{D508E905-76D7-C1E8-EA2D-A53952EA5751}" dt="2024-09-25T10:42:21.506" v="2057"/>
          <ac:spMkLst>
            <pc:docMk/>
            <pc:sldMk cId="2288157574" sldId="301"/>
            <ac:spMk id="3" creationId="{DBA875E9-F716-C211-6342-11301ABD7453}"/>
          </ac:spMkLst>
        </pc:spChg>
        <pc:spChg chg="add">
          <ac:chgData name="Corey Edwards" userId="S::corey.edwards@uwtsd.ac.uk::7a967df3-e232-40a5-b10c-dee8f912d80a" providerId="AD" clId="Web-{D508E905-76D7-C1E8-EA2D-A53952EA5751}" dt="2024-09-25T10:42:21.506" v="2057"/>
          <ac:spMkLst>
            <pc:docMk/>
            <pc:sldMk cId="2288157574" sldId="301"/>
            <ac:spMk id="9" creationId="{308119F7-B84E-4EBF-919F-A9B0F6D92473}"/>
          </ac:spMkLst>
        </pc:spChg>
        <pc:spChg chg="add">
          <ac:chgData name="Corey Edwards" userId="S::corey.edwards@uwtsd.ac.uk::7a967df3-e232-40a5-b10c-dee8f912d80a" providerId="AD" clId="Web-{D508E905-76D7-C1E8-EA2D-A53952EA5751}" dt="2024-09-25T10:42:21.506" v="2057"/>
          <ac:spMkLst>
            <pc:docMk/>
            <pc:sldMk cId="2288157574" sldId="301"/>
            <ac:spMk id="11" creationId="{DAA17479-17CB-402A-8689-750C6F38584C}"/>
          </ac:spMkLst>
        </pc:spChg>
        <pc:spChg chg="add">
          <ac:chgData name="Corey Edwards" userId="S::corey.edwards@uwtsd.ac.uk::7a967df3-e232-40a5-b10c-dee8f912d80a" providerId="AD" clId="Web-{D508E905-76D7-C1E8-EA2D-A53952EA5751}" dt="2024-09-25T10:42:21.506" v="2057"/>
          <ac:spMkLst>
            <pc:docMk/>
            <pc:sldMk cId="2288157574" sldId="301"/>
            <ac:spMk id="13" creationId="{F534AA72-89BF-4BB0-B339-DEB9FC7F1BF2}"/>
          </ac:spMkLst>
        </pc:spChg>
        <pc:graphicFrameChg chg="add">
          <ac:chgData name="Corey Edwards" userId="S::corey.edwards@uwtsd.ac.uk::7a967df3-e232-40a5-b10c-dee8f912d80a" providerId="AD" clId="Web-{D508E905-76D7-C1E8-EA2D-A53952EA5751}" dt="2024-09-25T10:42:21.506" v="2057"/>
          <ac:graphicFrameMkLst>
            <pc:docMk/>
            <pc:sldMk cId="2288157574" sldId="301"/>
            <ac:graphicFrameMk id="5" creationId="{21966A57-AAEA-BD8D-A6EA-5844BB524D7D}"/>
          </ac:graphicFrameMkLst>
        </pc:graphicFrameChg>
      </pc:sldChg>
      <pc:sldChg chg="addSp delSp modSp new mod setBg">
        <pc:chgData name="Corey Edwards" userId="S::corey.edwards@uwtsd.ac.uk::7a967df3-e232-40a5-b10c-dee8f912d80a" providerId="AD" clId="Web-{D508E905-76D7-C1E8-EA2D-A53952EA5751}" dt="2024-09-25T10:42:42.834" v="2060" actId="20577"/>
        <pc:sldMkLst>
          <pc:docMk/>
          <pc:sldMk cId="4234819949" sldId="302"/>
        </pc:sldMkLst>
        <pc:spChg chg="mod">
          <ac:chgData name="Corey Edwards" userId="S::corey.edwards@uwtsd.ac.uk::7a967df3-e232-40a5-b10c-dee8f912d80a" providerId="AD" clId="Web-{D508E905-76D7-C1E8-EA2D-A53952EA5751}" dt="2024-09-25T10:42:26.568" v="2058"/>
          <ac:spMkLst>
            <pc:docMk/>
            <pc:sldMk cId="4234819949" sldId="302"/>
            <ac:spMk id="2" creationId="{2AA9C8DB-6665-37B7-6163-7006D2D4921D}"/>
          </ac:spMkLst>
        </pc:spChg>
        <pc:spChg chg="del mod">
          <ac:chgData name="Corey Edwards" userId="S::corey.edwards@uwtsd.ac.uk::7a967df3-e232-40a5-b10c-dee8f912d80a" providerId="AD" clId="Web-{D508E905-76D7-C1E8-EA2D-A53952EA5751}" dt="2024-09-25T10:42:26.568" v="2058"/>
          <ac:spMkLst>
            <pc:docMk/>
            <pc:sldMk cId="4234819949" sldId="302"/>
            <ac:spMk id="3" creationId="{F04A8AFD-2222-899C-5F6F-EBDF76B7AA47}"/>
          </ac:spMkLst>
        </pc:spChg>
        <pc:spChg chg="add">
          <ac:chgData name="Corey Edwards" userId="S::corey.edwards@uwtsd.ac.uk::7a967df3-e232-40a5-b10c-dee8f912d80a" providerId="AD" clId="Web-{D508E905-76D7-C1E8-EA2D-A53952EA5751}" dt="2024-09-25T10:42:26.568" v="2058"/>
          <ac:spMkLst>
            <pc:docMk/>
            <pc:sldMk cId="4234819949" sldId="302"/>
            <ac:spMk id="9" creationId="{308119F7-B84E-4EBF-919F-A9B0F6D92473}"/>
          </ac:spMkLst>
        </pc:spChg>
        <pc:spChg chg="add">
          <ac:chgData name="Corey Edwards" userId="S::corey.edwards@uwtsd.ac.uk::7a967df3-e232-40a5-b10c-dee8f912d80a" providerId="AD" clId="Web-{D508E905-76D7-C1E8-EA2D-A53952EA5751}" dt="2024-09-25T10:42:26.568" v="2058"/>
          <ac:spMkLst>
            <pc:docMk/>
            <pc:sldMk cId="4234819949" sldId="302"/>
            <ac:spMk id="11" creationId="{DAA17479-17CB-402A-8689-750C6F38584C}"/>
          </ac:spMkLst>
        </pc:spChg>
        <pc:spChg chg="add">
          <ac:chgData name="Corey Edwards" userId="S::corey.edwards@uwtsd.ac.uk::7a967df3-e232-40a5-b10c-dee8f912d80a" providerId="AD" clId="Web-{D508E905-76D7-C1E8-EA2D-A53952EA5751}" dt="2024-09-25T10:42:26.568" v="2058"/>
          <ac:spMkLst>
            <pc:docMk/>
            <pc:sldMk cId="4234819949" sldId="302"/>
            <ac:spMk id="13" creationId="{F534AA72-89BF-4BB0-B339-DEB9FC7F1BF2}"/>
          </ac:spMkLst>
        </pc:spChg>
        <pc:graphicFrameChg chg="add modGraphic">
          <ac:chgData name="Corey Edwards" userId="S::corey.edwards@uwtsd.ac.uk::7a967df3-e232-40a5-b10c-dee8f912d80a" providerId="AD" clId="Web-{D508E905-76D7-C1E8-EA2D-A53952EA5751}" dt="2024-09-25T10:42:42.834" v="2060" actId="20577"/>
          <ac:graphicFrameMkLst>
            <pc:docMk/>
            <pc:sldMk cId="4234819949" sldId="302"/>
            <ac:graphicFrameMk id="5" creationId="{1E053F06-98BB-9A2C-DCF0-352C74F59487}"/>
          </ac:graphicFrameMkLst>
        </pc:graphicFrameChg>
      </pc:sldChg>
      <pc:sldChg chg="addSp delSp modSp new mod setBg">
        <pc:chgData name="Corey Edwards" userId="S::corey.edwards@uwtsd.ac.uk::7a967df3-e232-40a5-b10c-dee8f912d80a" providerId="AD" clId="Web-{D508E905-76D7-C1E8-EA2D-A53952EA5751}" dt="2024-09-25T10:43:07.570" v="2066" actId="20577"/>
        <pc:sldMkLst>
          <pc:docMk/>
          <pc:sldMk cId="2357580443" sldId="303"/>
        </pc:sldMkLst>
        <pc:spChg chg="mod">
          <ac:chgData name="Corey Edwards" userId="S::corey.edwards@uwtsd.ac.uk::7a967df3-e232-40a5-b10c-dee8f912d80a" providerId="AD" clId="Web-{D508E905-76D7-C1E8-EA2D-A53952EA5751}" dt="2024-09-25T10:42:45.897" v="2061"/>
          <ac:spMkLst>
            <pc:docMk/>
            <pc:sldMk cId="2357580443" sldId="303"/>
            <ac:spMk id="2" creationId="{02EAD408-BC86-D7E1-3F6E-708D43D4A35B}"/>
          </ac:spMkLst>
        </pc:spChg>
        <pc:spChg chg="del mod">
          <ac:chgData name="Corey Edwards" userId="S::corey.edwards@uwtsd.ac.uk::7a967df3-e232-40a5-b10c-dee8f912d80a" providerId="AD" clId="Web-{D508E905-76D7-C1E8-EA2D-A53952EA5751}" dt="2024-09-25T10:42:45.897" v="2061"/>
          <ac:spMkLst>
            <pc:docMk/>
            <pc:sldMk cId="2357580443" sldId="303"/>
            <ac:spMk id="3" creationId="{3497DBAC-4EE2-5F64-5FEA-06DE0304201B}"/>
          </ac:spMkLst>
        </pc:spChg>
        <pc:spChg chg="add">
          <ac:chgData name="Corey Edwards" userId="S::corey.edwards@uwtsd.ac.uk::7a967df3-e232-40a5-b10c-dee8f912d80a" providerId="AD" clId="Web-{D508E905-76D7-C1E8-EA2D-A53952EA5751}" dt="2024-09-25T10:42:45.897" v="2061"/>
          <ac:spMkLst>
            <pc:docMk/>
            <pc:sldMk cId="2357580443" sldId="303"/>
            <ac:spMk id="9" creationId="{308119F7-B84E-4EBF-919F-A9B0F6D92473}"/>
          </ac:spMkLst>
        </pc:spChg>
        <pc:spChg chg="add">
          <ac:chgData name="Corey Edwards" userId="S::corey.edwards@uwtsd.ac.uk::7a967df3-e232-40a5-b10c-dee8f912d80a" providerId="AD" clId="Web-{D508E905-76D7-C1E8-EA2D-A53952EA5751}" dt="2024-09-25T10:42:45.897" v="2061"/>
          <ac:spMkLst>
            <pc:docMk/>
            <pc:sldMk cId="2357580443" sldId="303"/>
            <ac:spMk id="11" creationId="{DAA17479-17CB-402A-8689-750C6F38584C}"/>
          </ac:spMkLst>
        </pc:spChg>
        <pc:spChg chg="add">
          <ac:chgData name="Corey Edwards" userId="S::corey.edwards@uwtsd.ac.uk::7a967df3-e232-40a5-b10c-dee8f912d80a" providerId="AD" clId="Web-{D508E905-76D7-C1E8-EA2D-A53952EA5751}" dt="2024-09-25T10:42:45.897" v="2061"/>
          <ac:spMkLst>
            <pc:docMk/>
            <pc:sldMk cId="2357580443" sldId="303"/>
            <ac:spMk id="13" creationId="{F534AA72-89BF-4BB0-B339-DEB9FC7F1BF2}"/>
          </ac:spMkLst>
        </pc:spChg>
        <pc:graphicFrameChg chg="add modGraphic">
          <ac:chgData name="Corey Edwards" userId="S::corey.edwards@uwtsd.ac.uk::7a967df3-e232-40a5-b10c-dee8f912d80a" providerId="AD" clId="Web-{D508E905-76D7-C1E8-EA2D-A53952EA5751}" dt="2024-09-25T10:43:07.570" v="2066" actId="20577"/>
          <ac:graphicFrameMkLst>
            <pc:docMk/>
            <pc:sldMk cId="2357580443" sldId="303"/>
            <ac:graphicFrameMk id="5" creationId="{751BB2C4-ADEC-5A22-14D4-A2090A9BA8C2}"/>
          </ac:graphicFrameMkLst>
        </pc:graphicFrameChg>
      </pc:sldChg>
      <pc:sldChg chg="addSp delSp modSp new mod setBg">
        <pc:chgData name="Corey Edwards" userId="S::corey.edwards@uwtsd.ac.uk::7a967df3-e232-40a5-b10c-dee8f912d80a" providerId="AD" clId="Web-{D508E905-76D7-C1E8-EA2D-A53952EA5751}" dt="2024-09-25T10:43:11.851" v="2067"/>
        <pc:sldMkLst>
          <pc:docMk/>
          <pc:sldMk cId="1390789769" sldId="304"/>
        </pc:sldMkLst>
        <pc:spChg chg="mod">
          <ac:chgData name="Corey Edwards" userId="S::corey.edwards@uwtsd.ac.uk::7a967df3-e232-40a5-b10c-dee8f912d80a" providerId="AD" clId="Web-{D508E905-76D7-C1E8-EA2D-A53952EA5751}" dt="2024-09-25T10:43:11.851" v="2067"/>
          <ac:spMkLst>
            <pc:docMk/>
            <pc:sldMk cId="1390789769" sldId="304"/>
            <ac:spMk id="2" creationId="{917EAC97-5A3A-9F95-EF54-BC89BB18DEEE}"/>
          </ac:spMkLst>
        </pc:spChg>
        <pc:spChg chg="del mod">
          <ac:chgData name="Corey Edwards" userId="S::corey.edwards@uwtsd.ac.uk::7a967df3-e232-40a5-b10c-dee8f912d80a" providerId="AD" clId="Web-{D508E905-76D7-C1E8-EA2D-A53952EA5751}" dt="2024-09-25T10:43:11.851" v="2067"/>
          <ac:spMkLst>
            <pc:docMk/>
            <pc:sldMk cId="1390789769" sldId="304"/>
            <ac:spMk id="3" creationId="{5B3522F5-9984-7D17-03FA-FB217C9523C3}"/>
          </ac:spMkLst>
        </pc:spChg>
        <pc:spChg chg="add">
          <ac:chgData name="Corey Edwards" userId="S::corey.edwards@uwtsd.ac.uk::7a967df3-e232-40a5-b10c-dee8f912d80a" providerId="AD" clId="Web-{D508E905-76D7-C1E8-EA2D-A53952EA5751}" dt="2024-09-25T10:43:11.851" v="2067"/>
          <ac:spMkLst>
            <pc:docMk/>
            <pc:sldMk cId="1390789769" sldId="304"/>
            <ac:spMk id="9" creationId="{308119F7-B84E-4EBF-919F-A9B0F6D92473}"/>
          </ac:spMkLst>
        </pc:spChg>
        <pc:spChg chg="add">
          <ac:chgData name="Corey Edwards" userId="S::corey.edwards@uwtsd.ac.uk::7a967df3-e232-40a5-b10c-dee8f912d80a" providerId="AD" clId="Web-{D508E905-76D7-C1E8-EA2D-A53952EA5751}" dt="2024-09-25T10:43:11.851" v="2067"/>
          <ac:spMkLst>
            <pc:docMk/>
            <pc:sldMk cId="1390789769" sldId="304"/>
            <ac:spMk id="11" creationId="{DAA17479-17CB-402A-8689-750C6F38584C}"/>
          </ac:spMkLst>
        </pc:spChg>
        <pc:spChg chg="add">
          <ac:chgData name="Corey Edwards" userId="S::corey.edwards@uwtsd.ac.uk::7a967df3-e232-40a5-b10c-dee8f912d80a" providerId="AD" clId="Web-{D508E905-76D7-C1E8-EA2D-A53952EA5751}" dt="2024-09-25T10:43:11.851" v="2067"/>
          <ac:spMkLst>
            <pc:docMk/>
            <pc:sldMk cId="1390789769" sldId="304"/>
            <ac:spMk id="13" creationId="{F534AA72-89BF-4BB0-B339-DEB9FC7F1BF2}"/>
          </ac:spMkLst>
        </pc:spChg>
        <pc:graphicFrameChg chg="add">
          <ac:chgData name="Corey Edwards" userId="S::corey.edwards@uwtsd.ac.uk::7a967df3-e232-40a5-b10c-dee8f912d80a" providerId="AD" clId="Web-{D508E905-76D7-C1E8-EA2D-A53952EA5751}" dt="2024-09-25T10:43:11.851" v="2067"/>
          <ac:graphicFrameMkLst>
            <pc:docMk/>
            <pc:sldMk cId="1390789769" sldId="304"/>
            <ac:graphicFrameMk id="5" creationId="{0A2A5E03-1394-3459-E306-4AD14A5557AA}"/>
          </ac:graphicFrameMkLst>
        </pc:graphicFrameChg>
      </pc:sldChg>
      <pc:sldChg chg="addSp delSp modSp new mod setBg">
        <pc:chgData name="Corey Edwards" userId="S::corey.edwards@uwtsd.ac.uk::7a967df3-e232-40a5-b10c-dee8f912d80a" providerId="AD" clId="Web-{D508E905-76D7-C1E8-EA2D-A53952EA5751}" dt="2024-09-25T10:45:45.872" v="2101"/>
        <pc:sldMkLst>
          <pc:docMk/>
          <pc:sldMk cId="152482697" sldId="305"/>
        </pc:sldMkLst>
        <pc:spChg chg="mod">
          <ac:chgData name="Corey Edwards" userId="S::corey.edwards@uwtsd.ac.uk::7a967df3-e232-40a5-b10c-dee8f912d80a" providerId="AD" clId="Web-{D508E905-76D7-C1E8-EA2D-A53952EA5751}" dt="2024-09-25T10:45:45.872" v="2101"/>
          <ac:spMkLst>
            <pc:docMk/>
            <pc:sldMk cId="152482697" sldId="305"/>
            <ac:spMk id="2" creationId="{2BA58848-6032-02AE-F631-9F6150F514DB}"/>
          </ac:spMkLst>
        </pc:spChg>
        <pc:spChg chg="del mod">
          <ac:chgData name="Corey Edwards" userId="S::corey.edwards@uwtsd.ac.uk::7a967df3-e232-40a5-b10c-dee8f912d80a" providerId="AD" clId="Web-{D508E905-76D7-C1E8-EA2D-A53952EA5751}" dt="2024-09-25T10:45:45.872" v="2101"/>
          <ac:spMkLst>
            <pc:docMk/>
            <pc:sldMk cId="152482697" sldId="305"/>
            <ac:spMk id="3" creationId="{1EB7B8AB-5558-CF65-D54E-4DEF33E66E3E}"/>
          </ac:spMkLst>
        </pc:spChg>
        <pc:spChg chg="add">
          <ac:chgData name="Corey Edwards" userId="S::corey.edwards@uwtsd.ac.uk::7a967df3-e232-40a5-b10c-dee8f912d80a" providerId="AD" clId="Web-{D508E905-76D7-C1E8-EA2D-A53952EA5751}" dt="2024-09-25T10:45:45.872" v="2101"/>
          <ac:spMkLst>
            <pc:docMk/>
            <pc:sldMk cId="152482697" sldId="305"/>
            <ac:spMk id="9" creationId="{308119F7-B84E-4EBF-919F-A9B0F6D92473}"/>
          </ac:spMkLst>
        </pc:spChg>
        <pc:spChg chg="add">
          <ac:chgData name="Corey Edwards" userId="S::corey.edwards@uwtsd.ac.uk::7a967df3-e232-40a5-b10c-dee8f912d80a" providerId="AD" clId="Web-{D508E905-76D7-C1E8-EA2D-A53952EA5751}" dt="2024-09-25T10:45:45.872" v="2101"/>
          <ac:spMkLst>
            <pc:docMk/>
            <pc:sldMk cId="152482697" sldId="305"/>
            <ac:spMk id="11" creationId="{DAA17479-17CB-402A-8689-750C6F38584C}"/>
          </ac:spMkLst>
        </pc:spChg>
        <pc:spChg chg="add">
          <ac:chgData name="Corey Edwards" userId="S::corey.edwards@uwtsd.ac.uk::7a967df3-e232-40a5-b10c-dee8f912d80a" providerId="AD" clId="Web-{D508E905-76D7-C1E8-EA2D-A53952EA5751}" dt="2024-09-25T10:45:45.872" v="2101"/>
          <ac:spMkLst>
            <pc:docMk/>
            <pc:sldMk cId="152482697" sldId="305"/>
            <ac:spMk id="13" creationId="{F534AA72-89BF-4BB0-B339-DEB9FC7F1BF2}"/>
          </ac:spMkLst>
        </pc:spChg>
        <pc:graphicFrameChg chg="add">
          <ac:chgData name="Corey Edwards" userId="S::corey.edwards@uwtsd.ac.uk::7a967df3-e232-40a5-b10c-dee8f912d80a" providerId="AD" clId="Web-{D508E905-76D7-C1E8-EA2D-A53952EA5751}" dt="2024-09-25T10:45:45.872" v="2101"/>
          <ac:graphicFrameMkLst>
            <pc:docMk/>
            <pc:sldMk cId="152482697" sldId="305"/>
            <ac:graphicFrameMk id="5" creationId="{45884D3C-0BF1-3622-C60F-C031D211A343}"/>
          </ac:graphicFrameMkLst>
        </pc:graphicFrameChg>
      </pc:sldChg>
      <pc:sldMasterChg chg="add del addSldLayout delSldLayout">
        <pc:chgData name="Corey Edwards" userId="S::corey.edwards@uwtsd.ac.uk::7a967df3-e232-40a5-b10c-dee8f912d80a" providerId="AD" clId="Web-{D508E905-76D7-C1E8-EA2D-A53952EA5751}" dt="2024-09-25T07:44:55.504" v="41"/>
        <pc:sldMasterMkLst>
          <pc:docMk/>
          <pc:sldMasterMk cId="2460954070" sldId="2147483660"/>
        </pc:sldMasterMkLst>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D508E905-76D7-C1E8-EA2D-A53952EA5751}" dt="2024-09-25T07:44:55.504" v="41"/>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D508E905-76D7-C1E8-EA2D-A53952EA5751}" dt="2024-09-25T07:44:34.988" v="34"/>
        <pc:sldMasterMkLst>
          <pc:docMk/>
          <pc:sldMasterMk cId="2359371488" sldId="2147483685"/>
        </pc:sldMasterMkLst>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3849466144" sldId="2147483674"/>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13687783" sldId="2147483675"/>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1824191227" sldId="2147483676"/>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2485787310" sldId="2147483677"/>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3019455359" sldId="2147483678"/>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2921022751" sldId="2147483679"/>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329968210" sldId="2147483680"/>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954467279" sldId="2147483681"/>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2904557669" sldId="2147483682"/>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421424276" sldId="2147483683"/>
          </pc:sldLayoutMkLst>
        </pc:sldLayoutChg>
        <pc:sldLayoutChg chg="add del">
          <pc:chgData name="Corey Edwards" userId="S::corey.edwards@uwtsd.ac.uk::7a967df3-e232-40a5-b10c-dee8f912d80a" providerId="AD" clId="Web-{D508E905-76D7-C1E8-EA2D-A53952EA5751}" dt="2024-09-25T07:44:34.988" v="34"/>
          <pc:sldLayoutMkLst>
            <pc:docMk/>
            <pc:sldMasterMk cId="2359371488" sldId="2147483685"/>
            <pc:sldLayoutMk cId="914312017" sldId="2147483684"/>
          </pc:sldLayoutMkLst>
        </pc:sldLayoutChg>
      </pc:sldMasterChg>
      <pc:sldMasterChg chg="add del addSldLayout delSldLayout">
        <pc:chgData name="Corey Edwards" userId="S::corey.edwards@uwtsd.ac.uk::7a967df3-e232-40a5-b10c-dee8f912d80a" providerId="AD" clId="Web-{D508E905-76D7-C1E8-EA2D-A53952EA5751}" dt="2024-09-25T07:43:34.221" v="12"/>
        <pc:sldMasterMkLst>
          <pc:docMk/>
          <pc:sldMasterMk cId="3883960472" sldId="2147483685"/>
        </pc:sldMasterMkLst>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3862377902" sldId="2147483674"/>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734821710" sldId="2147483675"/>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1458012339" sldId="2147483676"/>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702926582" sldId="2147483677"/>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1606461414" sldId="2147483678"/>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1994999716" sldId="2147483679"/>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3300118016" sldId="2147483680"/>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2380899738" sldId="2147483681"/>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894060528" sldId="2147483682"/>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3444815191" sldId="2147483683"/>
          </pc:sldLayoutMkLst>
        </pc:sldLayoutChg>
        <pc:sldLayoutChg chg="add del">
          <pc:chgData name="Corey Edwards" userId="S::corey.edwards@uwtsd.ac.uk::7a967df3-e232-40a5-b10c-dee8f912d80a" providerId="AD" clId="Web-{D508E905-76D7-C1E8-EA2D-A53952EA5751}" dt="2024-09-25T07:43:34.221" v="12"/>
          <pc:sldLayoutMkLst>
            <pc:docMk/>
            <pc:sldMasterMk cId="3883960472" sldId="2147483685"/>
            <pc:sldLayoutMk cId="3272861586" sldId="2147483684"/>
          </pc:sldLayoutMkLst>
        </pc:sldLayoutChg>
      </pc:sldMasterChg>
      <pc:sldMasterChg chg="add del addSldLayout delSldLayout">
        <pc:chgData name="Corey Edwards" userId="S::corey.edwards@uwtsd.ac.uk::7a967df3-e232-40a5-b10c-dee8f912d80a" providerId="AD" clId="Web-{D508E905-76D7-C1E8-EA2D-A53952EA5751}" dt="2024-09-25T07:44:55.411" v="40"/>
        <pc:sldMasterMkLst>
          <pc:docMk/>
          <pc:sldMasterMk cId="2326850671" sldId="2147483698"/>
        </pc:sldMasterMkLst>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288825812" sldId="2147483687"/>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264957757" sldId="2147483688"/>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666229003" sldId="2147483689"/>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2798297877" sldId="2147483690"/>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2589052077" sldId="2147483691"/>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892191054" sldId="2147483692"/>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597967450" sldId="2147483693"/>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3732462076" sldId="2147483694"/>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3749681241" sldId="2147483695"/>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2284379081" sldId="2147483696"/>
          </pc:sldLayoutMkLst>
        </pc:sldLayoutChg>
        <pc:sldLayoutChg chg="add del">
          <pc:chgData name="Corey Edwards" userId="S::corey.edwards@uwtsd.ac.uk::7a967df3-e232-40a5-b10c-dee8f912d80a" providerId="AD" clId="Web-{D508E905-76D7-C1E8-EA2D-A53952EA5751}" dt="2024-09-25T07:44:55.411" v="40"/>
          <pc:sldLayoutMkLst>
            <pc:docMk/>
            <pc:sldMasterMk cId="2326850671" sldId="2147483698"/>
            <pc:sldLayoutMk cId="121893409" sldId="2147483697"/>
          </pc:sldLayoutMkLst>
        </pc:sldLayoutChg>
      </pc:sldMasterChg>
      <pc:sldMasterChg chg="add del addSldLayout delSldLayout">
        <pc:chgData name="Corey Edwards" userId="S::corey.edwards@uwtsd.ac.uk::7a967df3-e232-40a5-b10c-dee8f912d80a" providerId="AD" clId="Web-{D508E905-76D7-C1E8-EA2D-A53952EA5751}" dt="2024-09-25T07:43:26.830" v="8"/>
        <pc:sldMasterMkLst>
          <pc:docMk/>
          <pc:sldMasterMk cId="2884537608" sldId="2147483698"/>
        </pc:sldMasterMkLst>
        <pc:sldLayoutChg chg="add del">
          <pc:chgData name="Corey Edwards" userId="S::corey.edwards@uwtsd.ac.uk::7a967df3-e232-40a5-b10c-dee8f912d80a" providerId="AD" clId="Web-{D508E905-76D7-C1E8-EA2D-A53952EA5751}" dt="2024-09-25T07:43:26.830" v="8"/>
          <pc:sldLayoutMkLst>
            <pc:docMk/>
            <pc:sldMasterMk cId="2884537608" sldId="2147483698"/>
            <pc:sldLayoutMk cId="2508789399" sldId="2147483687"/>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3801359838" sldId="2147483688"/>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615085728" sldId="2147483689"/>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2838838612" sldId="2147483690"/>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314809078" sldId="2147483691"/>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3428683051" sldId="2147483692"/>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311479753" sldId="2147483693"/>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1907878649" sldId="2147483694"/>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878031590" sldId="2147483695"/>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2436821980" sldId="2147483696"/>
          </pc:sldLayoutMkLst>
        </pc:sldLayoutChg>
        <pc:sldLayoutChg chg="add del">
          <pc:chgData name="Corey Edwards" userId="S::corey.edwards@uwtsd.ac.uk::7a967df3-e232-40a5-b10c-dee8f912d80a" providerId="AD" clId="Web-{D508E905-76D7-C1E8-EA2D-A53952EA5751}" dt="2024-09-25T07:43:26.830" v="8"/>
          <pc:sldLayoutMkLst>
            <pc:docMk/>
            <pc:sldMasterMk cId="2884537608" sldId="2147483698"/>
            <pc:sldLayoutMk cId="2153314566" sldId="2147483697"/>
          </pc:sldLayoutMkLst>
        </pc:sldLayoutChg>
      </pc:sldMasterChg>
      <pc:sldMasterChg chg="add del addSldLayout delSldLayout">
        <pc:chgData name="Corey Edwards" userId="S::corey.edwards@uwtsd.ac.uk::7a967df3-e232-40a5-b10c-dee8f912d80a" providerId="AD" clId="Web-{D508E905-76D7-C1E8-EA2D-A53952EA5751}" dt="2024-09-25T07:44:45.535" v="38"/>
        <pc:sldMasterMkLst>
          <pc:docMk/>
          <pc:sldMasterMk cId="914855669" sldId="2147483711"/>
        </pc:sldMasterMkLst>
        <pc:sldLayoutChg chg="add del">
          <pc:chgData name="Corey Edwards" userId="S::corey.edwards@uwtsd.ac.uk::7a967df3-e232-40a5-b10c-dee8f912d80a" providerId="AD" clId="Web-{D508E905-76D7-C1E8-EA2D-A53952EA5751}" dt="2024-09-25T07:44:45.535" v="38"/>
          <pc:sldLayoutMkLst>
            <pc:docMk/>
            <pc:sldMasterMk cId="914855669" sldId="2147483711"/>
            <pc:sldLayoutMk cId="3160478395" sldId="2147483700"/>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1512934666" sldId="2147483701"/>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4219867263" sldId="2147483702"/>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4000297066" sldId="2147483703"/>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1901534059" sldId="2147483704"/>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4179691480" sldId="2147483705"/>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1742173385" sldId="2147483706"/>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244966461" sldId="2147483707"/>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15808802" sldId="2147483708"/>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1546074505" sldId="2147483709"/>
          </pc:sldLayoutMkLst>
        </pc:sldLayoutChg>
        <pc:sldLayoutChg chg="add del">
          <pc:chgData name="Corey Edwards" userId="S::corey.edwards@uwtsd.ac.uk::7a967df3-e232-40a5-b10c-dee8f912d80a" providerId="AD" clId="Web-{D508E905-76D7-C1E8-EA2D-A53952EA5751}" dt="2024-09-25T07:44:45.535" v="38"/>
          <pc:sldLayoutMkLst>
            <pc:docMk/>
            <pc:sldMasterMk cId="914855669" sldId="2147483711"/>
            <pc:sldLayoutMk cId="864036889" sldId="2147483710"/>
          </pc:sldLayoutMkLst>
        </pc:sldLayoutChg>
      </pc:sldMasterChg>
      <pc:sldMasterChg chg="add addSldLayout">
        <pc:chgData name="Corey Edwards" userId="S::corey.edwards@uwtsd.ac.uk::7a967df3-e232-40a5-b10c-dee8f912d80a" providerId="AD" clId="Web-{D508E905-76D7-C1E8-EA2D-A53952EA5751}" dt="2024-09-25T07:44:55.504" v="41"/>
        <pc:sldMasterMkLst>
          <pc:docMk/>
          <pc:sldMasterMk cId="1080542754" sldId="2147483711"/>
        </pc:sldMasterMkLst>
        <pc:sldLayoutChg chg="add">
          <pc:chgData name="Corey Edwards" userId="S::corey.edwards@uwtsd.ac.uk::7a967df3-e232-40a5-b10c-dee8f912d80a" providerId="AD" clId="Web-{D508E905-76D7-C1E8-EA2D-A53952EA5751}" dt="2024-09-25T07:44:55.504" v="41"/>
          <pc:sldLayoutMkLst>
            <pc:docMk/>
            <pc:sldMasterMk cId="1080542754" sldId="2147483711"/>
            <pc:sldLayoutMk cId="1341904255" sldId="2147483700"/>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81696962" sldId="2147483701"/>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563490153" sldId="2147483702"/>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3764199126" sldId="2147483703"/>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2356388415" sldId="2147483704"/>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45577226" sldId="2147483705"/>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174914351" sldId="2147483706"/>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2305717735" sldId="2147483707"/>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3924693270" sldId="2147483708"/>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3495100696" sldId="2147483709"/>
          </pc:sldLayoutMkLst>
        </pc:sldLayoutChg>
        <pc:sldLayoutChg chg="add">
          <pc:chgData name="Corey Edwards" userId="S::corey.edwards@uwtsd.ac.uk::7a967df3-e232-40a5-b10c-dee8f912d80a" providerId="AD" clId="Web-{D508E905-76D7-C1E8-EA2D-A53952EA5751}" dt="2024-09-25T07:44:55.504" v="41"/>
          <pc:sldLayoutMkLst>
            <pc:docMk/>
            <pc:sldMasterMk cId="1080542754" sldId="2147483711"/>
            <pc:sldLayoutMk cId="1402613762" sldId="2147483710"/>
          </pc:sldLayoutMkLst>
        </pc:sldLayoutChg>
      </pc:sldMasterChg>
      <pc:sldMasterChg chg="add del addSldLayout delSldLayout">
        <pc:chgData name="Corey Edwards" userId="S::corey.edwards@uwtsd.ac.uk::7a967df3-e232-40a5-b10c-dee8f912d80a" providerId="AD" clId="Web-{D508E905-76D7-C1E8-EA2D-A53952EA5751}" dt="2024-09-25T07:44:26.207" v="30"/>
        <pc:sldMasterMkLst>
          <pc:docMk/>
          <pc:sldMasterMk cId="3893220521" sldId="2147483724"/>
        </pc:sldMasterMkLst>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1562160393" sldId="2147483713"/>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2566000329" sldId="2147483714"/>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995860947" sldId="2147483715"/>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1861788391" sldId="2147483716"/>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2199377207" sldId="2147483717"/>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1437303774" sldId="2147483718"/>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3426584398" sldId="2147483719"/>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982170130" sldId="2147483720"/>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1103308694" sldId="2147483721"/>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3244981654" sldId="2147483722"/>
          </pc:sldLayoutMkLst>
        </pc:sldLayoutChg>
        <pc:sldLayoutChg chg="add del">
          <pc:chgData name="Corey Edwards" userId="S::corey.edwards@uwtsd.ac.uk::7a967df3-e232-40a5-b10c-dee8f912d80a" providerId="AD" clId="Web-{D508E905-76D7-C1E8-EA2D-A53952EA5751}" dt="2024-09-25T07:44:26.207" v="30"/>
          <pc:sldLayoutMkLst>
            <pc:docMk/>
            <pc:sldMasterMk cId="3893220521" sldId="2147483724"/>
            <pc:sldLayoutMk cId="2916607225" sldId="2147483723"/>
          </pc:sldLayoutMkLst>
        </pc:sldLayoutChg>
      </pc:sldMasterChg>
      <pc:sldMasterChg chg="add del addSldLayout delSldLayout modSldLayout">
        <pc:chgData name="Corey Edwards" userId="S::corey.edwards@uwtsd.ac.uk::7a967df3-e232-40a5-b10c-dee8f912d80a" providerId="AD" clId="Web-{D508E905-76D7-C1E8-EA2D-A53952EA5751}" dt="2024-09-25T07:44:23.457" v="28"/>
        <pc:sldMasterMkLst>
          <pc:docMk/>
          <pc:sldMasterMk cId="1031939648" sldId="2147483725"/>
        </pc:sldMasterMkLst>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4163591837" sldId="2147483726"/>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200450589" sldId="2147483727"/>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257779491" sldId="2147483728"/>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770836771" sldId="2147483729"/>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1803088913" sldId="2147483730"/>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140200612" sldId="2147483731"/>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2499953998" sldId="2147483732"/>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1142689833" sldId="2147483733"/>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1619819345" sldId="2147483734"/>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1093562024" sldId="2147483735"/>
          </pc:sldLayoutMkLst>
        </pc:sldLayoutChg>
        <pc:sldLayoutChg chg="add del mod replId">
          <pc:chgData name="Corey Edwards" userId="S::corey.edwards@uwtsd.ac.uk::7a967df3-e232-40a5-b10c-dee8f912d80a" providerId="AD" clId="Web-{D508E905-76D7-C1E8-EA2D-A53952EA5751}" dt="2024-09-25T07:44:23.457" v="28"/>
          <pc:sldLayoutMkLst>
            <pc:docMk/>
            <pc:sldMasterMk cId="1031939648" sldId="2147483725"/>
            <pc:sldLayoutMk cId="3050456087" sldId="2147483736"/>
          </pc:sldLayoutMkLst>
        </pc:sldLayoutChg>
      </pc:sldMasterChg>
      <pc:sldMasterChg chg="add del addSldLayout delSldLayout modSldLayout">
        <pc:chgData name="Corey Edwards" userId="S::corey.edwards@uwtsd.ac.uk::7a967df3-e232-40a5-b10c-dee8f912d80a" providerId="AD" clId="Web-{D508E905-76D7-C1E8-EA2D-A53952EA5751}" dt="2024-09-25T07:44:20.863" v="27"/>
        <pc:sldMasterMkLst>
          <pc:docMk/>
          <pc:sldMasterMk cId="1988199817" sldId="2147483737"/>
        </pc:sldMasterMkLst>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2512539326" sldId="2147483738"/>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3537221426" sldId="2147483739"/>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3595861955" sldId="2147483740"/>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2895433318" sldId="2147483741"/>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3721911560" sldId="2147483742"/>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2486484320" sldId="2147483743"/>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1653226723" sldId="2147483744"/>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1304675117" sldId="2147483745"/>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2452576735" sldId="2147483746"/>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3024105724" sldId="2147483747"/>
          </pc:sldLayoutMkLst>
        </pc:sldLayoutChg>
        <pc:sldLayoutChg chg="add del mod replId">
          <pc:chgData name="Corey Edwards" userId="S::corey.edwards@uwtsd.ac.uk::7a967df3-e232-40a5-b10c-dee8f912d80a" providerId="AD" clId="Web-{D508E905-76D7-C1E8-EA2D-A53952EA5751}" dt="2024-09-25T07:44:20.863" v="27"/>
          <pc:sldLayoutMkLst>
            <pc:docMk/>
            <pc:sldMasterMk cId="1988199817" sldId="2147483737"/>
            <pc:sldLayoutMk cId="2018791098" sldId="2147483748"/>
          </pc:sldLayoutMkLst>
        </pc:sldLayoutChg>
      </pc:sldMasterChg>
      <pc:sldMasterChg chg="add del addSldLayout delSldLayout modSldLayout">
        <pc:chgData name="Corey Edwards" userId="S::corey.edwards@uwtsd.ac.uk::7a967df3-e232-40a5-b10c-dee8f912d80a" providerId="AD" clId="Web-{D508E905-76D7-C1E8-EA2D-A53952EA5751}" dt="2024-09-25T07:44:18.378" v="26"/>
        <pc:sldMasterMkLst>
          <pc:docMk/>
          <pc:sldMasterMk cId="1763047234" sldId="2147483749"/>
        </pc:sldMasterMkLst>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252200360" sldId="2147483750"/>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3434646538" sldId="2147483751"/>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4264224746" sldId="2147483752"/>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1752409602" sldId="2147483753"/>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3909822800" sldId="2147483754"/>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745225017" sldId="2147483755"/>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739815600" sldId="2147483756"/>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2202571459" sldId="2147483757"/>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2783486333" sldId="2147483758"/>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1203398721" sldId="2147483759"/>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1690189928" sldId="2147483760"/>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2683574600" sldId="2147483761"/>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2015828578" sldId="2147483762"/>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563417898" sldId="2147483763"/>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1451137601" sldId="2147483764"/>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1566232325" sldId="2147483765"/>
          </pc:sldLayoutMkLst>
        </pc:sldLayoutChg>
        <pc:sldLayoutChg chg="add del mod replId">
          <pc:chgData name="Corey Edwards" userId="S::corey.edwards@uwtsd.ac.uk::7a967df3-e232-40a5-b10c-dee8f912d80a" providerId="AD" clId="Web-{D508E905-76D7-C1E8-EA2D-A53952EA5751}" dt="2024-09-25T07:44:18.378" v="26"/>
          <pc:sldLayoutMkLst>
            <pc:docMk/>
            <pc:sldMasterMk cId="1763047234" sldId="2147483749"/>
            <pc:sldLayoutMk cId="3971492139" sldId="2147483766"/>
          </pc:sldLayoutMkLst>
        </pc:sldLayoutChg>
      </pc:sldMasterChg>
      <pc:sldMasterChg chg="add del addSldLayout delSldLayout modSldLayout">
        <pc:chgData name="Corey Edwards" userId="S::corey.edwards@uwtsd.ac.uk::7a967df3-e232-40a5-b10c-dee8f912d80a" providerId="AD" clId="Web-{D508E905-76D7-C1E8-EA2D-A53952EA5751}" dt="2024-09-25T07:44:17.144" v="25"/>
        <pc:sldMasterMkLst>
          <pc:docMk/>
          <pc:sldMasterMk cId="2650510923" sldId="2147483767"/>
        </pc:sldMasterMkLst>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3632787280" sldId="2147483768"/>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1390475330" sldId="2147483769"/>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1885685580" sldId="2147483770"/>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2466937615" sldId="2147483771"/>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1580766646" sldId="2147483772"/>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2237943293" sldId="2147483773"/>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4058426389" sldId="2147483774"/>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2794740760" sldId="2147483775"/>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867644124" sldId="2147483776"/>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2051670501" sldId="2147483777"/>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916471827" sldId="2147483778"/>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4130431193" sldId="2147483779"/>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3810924400" sldId="2147483780"/>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3536432347" sldId="2147483781"/>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1428401438" sldId="2147483782"/>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4023237925" sldId="2147483783"/>
          </pc:sldLayoutMkLst>
        </pc:sldLayoutChg>
        <pc:sldLayoutChg chg="add del mod replId">
          <pc:chgData name="Corey Edwards" userId="S::corey.edwards@uwtsd.ac.uk::7a967df3-e232-40a5-b10c-dee8f912d80a" providerId="AD" clId="Web-{D508E905-76D7-C1E8-EA2D-A53952EA5751}" dt="2024-09-25T07:44:17.144" v="25"/>
          <pc:sldLayoutMkLst>
            <pc:docMk/>
            <pc:sldMasterMk cId="2650510923" sldId="2147483767"/>
            <pc:sldLayoutMk cId="820580971" sldId="2147483784"/>
          </pc:sldLayoutMkLst>
        </pc:sldLayoutChg>
      </pc:sldMasterChg>
      <pc:sldMasterChg chg="add del addSldLayout delSldLayout modSldLayout">
        <pc:chgData name="Corey Edwards" userId="S::corey.edwards@uwtsd.ac.uk::7a967df3-e232-40a5-b10c-dee8f912d80a" providerId="AD" clId="Web-{D508E905-76D7-C1E8-EA2D-A53952EA5751}" dt="2024-09-25T07:44:16.081" v="24"/>
        <pc:sldMasterMkLst>
          <pc:docMk/>
          <pc:sldMasterMk cId="3829102593" sldId="2147483785"/>
        </pc:sldMasterMkLst>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2913349058" sldId="2147483786"/>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741815152" sldId="2147483787"/>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1643751170" sldId="2147483788"/>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2539196871" sldId="2147483789"/>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230004072" sldId="2147483790"/>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697128838" sldId="2147483791"/>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920829075" sldId="2147483792"/>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980024461" sldId="2147483793"/>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1630502565" sldId="2147483794"/>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3477778705" sldId="2147483795"/>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2683870926" sldId="2147483796"/>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2833416320" sldId="2147483797"/>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781166834" sldId="2147483798"/>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620801167" sldId="2147483799"/>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3595265866" sldId="2147483800"/>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238116724" sldId="2147483801"/>
          </pc:sldLayoutMkLst>
        </pc:sldLayoutChg>
        <pc:sldLayoutChg chg="add del mod replId">
          <pc:chgData name="Corey Edwards" userId="S::corey.edwards@uwtsd.ac.uk::7a967df3-e232-40a5-b10c-dee8f912d80a" providerId="AD" clId="Web-{D508E905-76D7-C1E8-EA2D-A53952EA5751}" dt="2024-09-25T07:44:16.081" v="24"/>
          <pc:sldLayoutMkLst>
            <pc:docMk/>
            <pc:sldMasterMk cId="3829102593" sldId="2147483785"/>
            <pc:sldLayoutMk cId="368471605" sldId="2147483802"/>
          </pc:sldLayoutMkLst>
        </pc:sldLayoutChg>
      </pc:sldMasterChg>
      <pc:sldMasterChg chg="add del addSldLayout delSldLayout modSldLayout">
        <pc:chgData name="Corey Edwards" userId="S::corey.edwards@uwtsd.ac.uk::7a967df3-e232-40a5-b10c-dee8f912d80a" providerId="AD" clId="Web-{D508E905-76D7-C1E8-EA2D-A53952EA5751}" dt="2024-09-25T07:44:14.972" v="23"/>
        <pc:sldMasterMkLst>
          <pc:docMk/>
          <pc:sldMasterMk cId="3533903560" sldId="2147483803"/>
        </pc:sldMasterMkLst>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3123605227" sldId="2147483804"/>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2755075538" sldId="2147483805"/>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2268658524" sldId="2147483806"/>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461736203" sldId="2147483807"/>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4197528334" sldId="2147483808"/>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1702733770" sldId="2147483809"/>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2725155035" sldId="2147483810"/>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1180934827" sldId="2147483811"/>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1434885014" sldId="2147483812"/>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1798206618" sldId="2147483813"/>
          </pc:sldLayoutMkLst>
        </pc:sldLayoutChg>
        <pc:sldLayoutChg chg="add del mod replId">
          <pc:chgData name="Corey Edwards" userId="S::corey.edwards@uwtsd.ac.uk::7a967df3-e232-40a5-b10c-dee8f912d80a" providerId="AD" clId="Web-{D508E905-76D7-C1E8-EA2D-A53952EA5751}" dt="2024-09-25T07:44:14.972" v="23"/>
          <pc:sldLayoutMkLst>
            <pc:docMk/>
            <pc:sldMasterMk cId="3533903560" sldId="2147483803"/>
            <pc:sldLayoutMk cId="3449791298" sldId="2147483814"/>
          </pc:sldLayoutMkLst>
        </pc:sldLayoutChg>
      </pc:sldMasterChg>
      <pc:sldMasterChg chg="add del addSldLayout delSldLayout modSldLayout">
        <pc:chgData name="Corey Edwards" userId="S::corey.edwards@uwtsd.ac.uk::7a967df3-e232-40a5-b10c-dee8f912d80a" providerId="AD" clId="Web-{D508E905-76D7-C1E8-EA2D-A53952EA5751}" dt="2024-09-25T07:44:14.034" v="22"/>
        <pc:sldMasterMkLst>
          <pc:docMk/>
          <pc:sldMasterMk cId="888446354" sldId="2147483815"/>
        </pc:sldMasterMkLst>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3498036083" sldId="2147483816"/>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3724352582" sldId="2147483817"/>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1534336348" sldId="2147483818"/>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2673003772" sldId="2147483819"/>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4056678251" sldId="2147483820"/>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2958354188" sldId="2147483821"/>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3221817742" sldId="2147483822"/>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2330583471" sldId="2147483823"/>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2849965296" sldId="2147483824"/>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49855763" sldId="2147483825"/>
          </pc:sldLayoutMkLst>
        </pc:sldLayoutChg>
        <pc:sldLayoutChg chg="add del mod replId">
          <pc:chgData name="Corey Edwards" userId="S::corey.edwards@uwtsd.ac.uk::7a967df3-e232-40a5-b10c-dee8f912d80a" providerId="AD" clId="Web-{D508E905-76D7-C1E8-EA2D-A53952EA5751}" dt="2024-09-25T07:44:14.034" v="22"/>
          <pc:sldLayoutMkLst>
            <pc:docMk/>
            <pc:sldMasterMk cId="888446354" sldId="2147483815"/>
            <pc:sldLayoutMk cId="3413968177" sldId="2147483826"/>
          </pc:sldLayoutMkLst>
        </pc:sldLayoutChg>
      </pc:sldMasterChg>
    </pc:docChg>
  </pc:docChgLst>
</pc:chgInfo>
</file>

<file path=ppt/diagrams/_rels/data2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5F65FB-6102-4457-874D-553C08676CE2}" type="doc">
      <dgm:prSet loTypeId="urn:microsoft.com/office/officeart/2016/7/layout/RepeatingBendingProcessNew" loCatId="process" qsTypeId="urn:microsoft.com/office/officeart/2005/8/quickstyle/simple3" qsCatId="simple" csTypeId="urn:microsoft.com/office/officeart/2005/8/colors/colorful2" csCatId="colorful"/>
      <dgm:spPr/>
      <dgm:t>
        <a:bodyPr/>
        <a:lstStyle/>
        <a:p>
          <a:endParaRPr lang="en-US"/>
        </a:p>
      </dgm:t>
    </dgm:pt>
    <dgm:pt modelId="{C4C0B038-DA1A-4293-BF1A-A21331B543E2}">
      <dgm:prSet/>
      <dgm:spPr/>
      <dgm:t>
        <a:bodyPr/>
        <a:lstStyle/>
        <a:p>
          <a:r>
            <a:rPr lang="en-US"/>
            <a:t>Aim: To introduce the module, assessments and key points for coming lectures. </a:t>
          </a:r>
        </a:p>
      </dgm:t>
    </dgm:pt>
    <dgm:pt modelId="{578B3192-2501-44E6-94B2-0B3015352F20}" type="parTrans" cxnId="{59509C26-9FD5-4E35-817C-0E4815FB112A}">
      <dgm:prSet/>
      <dgm:spPr/>
      <dgm:t>
        <a:bodyPr/>
        <a:lstStyle/>
        <a:p>
          <a:endParaRPr lang="en-US"/>
        </a:p>
      </dgm:t>
    </dgm:pt>
    <dgm:pt modelId="{553A0AE1-7335-483A-8C70-135DA9DB03C8}" type="sibTrans" cxnId="{59509C26-9FD5-4E35-817C-0E4815FB112A}">
      <dgm:prSet/>
      <dgm:spPr/>
      <dgm:t>
        <a:bodyPr/>
        <a:lstStyle/>
        <a:p>
          <a:endParaRPr lang="en-US"/>
        </a:p>
      </dgm:t>
    </dgm:pt>
    <dgm:pt modelId="{F2018700-A5A0-4C7D-829B-C0AA0B5D3220}">
      <dgm:prSet/>
      <dgm:spPr/>
      <dgm:t>
        <a:bodyPr/>
        <a:lstStyle/>
        <a:p>
          <a:r>
            <a:rPr lang="en-US"/>
            <a:t>Define key terms for the module.</a:t>
          </a:r>
        </a:p>
      </dgm:t>
    </dgm:pt>
    <dgm:pt modelId="{020ABA57-DE91-4CB3-BD73-8FCD45943310}" type="parTrans" cxnId="{9BF9737F-C76F-4F40-A4EF-9F29BB019B65}">
      <dgm:prSet/>
      <dgm:spPr/>
      <dgm:t>
        <a:bodyPr/>
        <a:lstStyle/>
        <a:p>
          <a:endParaRPr lang="en-US"/>
        </a:p>
      </dgm:t>
    </dgm:pt>
    <dgm:pt modelId="{A182DCB4-DA24-4935-A8E4-C6BD073F8CC5}" type="sibTrans" cxnId="{9BF9737F-C76F-4F40-A4EF-9F29BB019B65}">
      <dgm:prSet/>
      <dgm:spPr/>
      <dgm:t>
        <a:bodyPr/>
        <a:lstStyle/>
        <a:p>
          <a:endParaRPr lang="en-US"/>
        </a:p>
      </dgm:t>
    </dgm:pt>
    <dgm:pt modelId="{B43B4974-8568-44BB-8BB6-23E12274DF7F}">
      <dgm:prSet/>
      <dgm:spPr/>
      <dgm:t>
        <a:bodyPr/>
        <a:lstStyle/>
        <a:p>
          <a:r>
            <a:rPr lang="en-US"/>
            <a:t>Define discrimination.</a:t>
          </a:r>
        </a:p>
      </dgm:t>
    </dgm:pt>
    <dgm:pt modelId="{6FEF5638-C85A-4756-A087-B95C25903E97}" type="parTrans" cxnId="{6285CFB8-924D-41CE-BA99-B0EE0728EE6F}">
      <dgm:prSet/>
      <dgm:spPr/>
      <dgm:t>
        <a:bodyPr/>
        <a:lstStyle/>
        <a:p>
          <a:endParaRPr lang="en-US"/>
        </a:p>
      </dgm:t>
    </dgm:pt>
    <dgm:pt modelId="{593FE819-F3CE-42BB-B2BE-E99CC7F79B28}" type="sibTrans" cxnId="{6285CFB8-924D-41CE-BA99-B0EE0728EE6F}">
      <dgm:prSet/>
      <dgm:spPr/>
      <dgm:t>
        <a:bodyPr/>
        <a:lstStyle/>
        <a:p>
          <a:endParaRPr lang="en-US"/>
        </a:p>
      </dgm:t>
    </dgm:pt>
    <dgm:pt modelId="{A0F65BE3-E581-4F4F-B977-A38A2F4F9233}">
      <dgm:prSet/>
      <dgm:spPr/>
      <dgm:t>
        <a:bodyPr/>
        <a:lstStyle/>
        <a:p>
          <a:r>
            <a:rPr lang="en-US"/>
            <a:t>Discuss different types of discrimination.</a:t>
          </a:r>
        </a:p>
      </dgm:t>
    </dgm:pt>
    <dgm:pt modelId="{2E6ABDD1-350C-41EC-87F7-647313875E6D}" type="parTrans" cxnId="{C0893CB3-EAA0-4659-8696-17C4745BD078}">
      <dgm:prSet/>
      <dgm:spPr/>
      <dgm:t>
        <a:bodyPr/>
        <a:lstStyle/>
        <a:p>
          <a:endParaRPr lang="en-US"/>
        </a:p>
      </dgm:t>
    </dgm:pt>
    <dgm:pt modelId="{D384BF26-A70E-4AC5-92AC-848A6D93633F}" type="sibTrans" cxnId="{C0893CB3-EAA0-4659-8696-17C4745BD078}">
      <dgm:prSet/>
      <dgm:spPr/>
      <dgm:t>
        <a:bodyPr/>
        <a:lstStyle/>
        <a:p>
          <a:endParaRPr lang="en-US"/>
        </a:p>
      </dgm:t>
    </dgm:pt>
    <dgm:pt modelId="{935A7545-BC84-42A6-8AF7-DF5466E45511}">
      <dgm:prSet/>
      <dgm:spPr/>
      <dgm:t>
        <a:bodyPr/>
        <a:lstStyle/>
        <a:p>
          <a:r>
            <a:rPr lang="en-US"/>
            <a:t>Debate the cause and effect of discrimination. </a:t>
          </a:r>
        </a:p>
      </dgm:t>
    </dgm:pt>
    <dgm:pt modelId="{BEFDE73D-40F4-4221-A3D5-CF49092897F1}" type="parTrans" cxnId="{16CD8B7D-64C6-430D-A01C-36F873BA6B6A}">
      <dgm:prSet/>
      <dgm:spPr/>
      <dgm:t>
        <a:bodyPr/>
        <a:lstStyle/>
        <a:p>
          <a:endParaRPr lang="en-US"/>
        </a:p>
      </dgm:t>
    </dgm:pt>
    <dgm:pt modelId="{00888FD7-CF4A-4AA4-B4F2-79789907B62E}" type="sibTrans" cxnId="{16CD8B7D-64C6-430D-A01C-36F873BA6B6A}">
      <dgm:prSet/>
      <dgm:spPr/>
      <dgm:t>
        <a:bodyPr/>
        <a:lstStyle/>
        <a:p>
          <a:endParaRPr lang="en-US"/>
        </a:p>
      </dgm:t>
    </dgm:pt>
    <dgm:pt modelId="{8A43668E-FB9F-4B4B-98EA-5643E053BC10}" type="pres">
      <dgm:prSet presAssocID="{E05F65FB-6102-4457-874D-553C08676CE2}" presName="Name0" presStyleCnt="0">
        <dgm:presLayoutVars>
          <dgm:dir/>
          <dgm:resizeHandles val="exact"/>
        </dgm:presLayoutVars>
      </dgm:prSet>
      <dgm:spPr/>
    </dgm:pt>
    <dgm:pt modelId="{80ECB0A4-93A4-44F0-AA80-541F2331104D}" type="pres">
      <dgm:prSet presAssocID="{C4C0B038-DA1A-4293-BF1A-A21331B543E2}" presName="node" presStyleLbl="node1" presStyleIdx="0" presStyleCnt="5">
        <dgm:presLayoutVars>
          <dgm:bulletEnabled val="1"/>
        </dgm:presLayoutVars>
      </dgm:prSet>
      <dgm:spPr/>
    </dgm:pt>
    <dgm:pt modelId="{69180148-1FA6-4B0C-A362-B4BA35EE27B8}" type="pres">
      <dgm:prSet presAssocID="{553A0AE1-7335-483A-8C70-135DA9DB03C8}" presName="sibTrans" presStyleLbl="sibTrans1D1" presStyleIdx="0" presStyleCnt="4"/>
      <dgm:spPr/>
    </dgm:pt>
    <dgm:pt modelId="{2472A194-49AD-4A01-97FA-F47577B0523C}" type="pres">
      <dgm:prSet presAssocID="{553A0AE1-7335-483A-8C70-135DA9DB03C8}" presName="connectorText" presStyleLbl="sibTrans1D1" presStyleIdx="0" presStyleCnt="4"/>
      <dgm:spPr/>
    </dgm:pt>
    <dgm:pt modelId="{B5CAD4D0-40D4-474C-86FD-F8BB194E0ED4}" type="pres">
      <dgm:prSet presAssocID="{F2018700-A5A0-4C7D-829B-C0AA0B5D3220}" presName="node" presStyleLbl="node1" presStyleIdx="1" presStyleCnt="5">
        <dgm:presLayoutVars>
          <dgm:bulletEnabled val="1"/>
        </dgm:presLayoutVars>
      </dgm:prSet>
      <dgm:spPr/>
    </dgm:pt>
    <dgm:pt modelId="{9062C32B-D712-48E3-8E25-A4A8847E676D}" type="pres">
      <dgm:prSet presAssocID="{A182DCB4-DA24-4935-A8E4-C6BD073F8CC5}" presName="sibTrans" presStyleLbl="sibTrans1D1" presStyleIdx="1" presStyleCnt="4"/>
      <dgm:spPr/>
    </dgm:pt>
    <dgm:pt modelId="{884E1F85-1635-4C8C-BC78-3DB138AF634B}" type="pres">
      <dgm:prSet presAssocID="{A182DCB4-DA24-4935-A8E4-C6BD073F8CC5}" presName="connectorText" presStyleLbl="sibTrans1D1" presStyleIdx="1" presStyleCnt="4"/>
      <dgm:spPr/>
    </dgm:pt>
    <dgm:pt modelId="{EBC51447-AC02-4E77-BBC4-75373E462C41}" type="pres">
      <dgm:prSet presAssocID="{B43B4974-8568-44BB-8BB6-23E12274DF7F}" presName="node" presStyleLbl="node1" presStyleIdx="2" presStyleCnt="5">
        <dgm:presLayoutVars>
          <dgm:bulletEnabled val="1"/>
        </dgm:presLayoutVars>
      </dgm:prSet>
      <dgm:spPr/>
    </dgm:pt>
    <dgm:pt modelId="{BC70A357-6450-4898-9198-F7C8467D6AB2}" type="pres">
      <dgm:prSet presAssocID="{593FE819-F3CE-42BB-B2BE-E99CC7F79B28}" presName="sibTrans" presStyleLbl="sibTrans1D1" presStyleIdx="2" presStyleCnt="4"/>
      <dgm:spPr/>
    </dgm:pt>
    <dgm:pt modelId="{43711114-A5A5-4177-BB3D-EF79F1DC34FE}" type="pres">
      <dgm:prSet presAssocID="{593FE819-F3CE-42BB-B2BE-E99CC7F79B28}" presName="connectorText" presStyleLbl="sibTrans1D1" presStyleIdx="2" presStyleCnt="4"/>
      <dgm:spPr/>
    </dgm:pt>
    <dgm:pt modelId="{C1EDF182-901E-4C40-9E6A-5CEF5C69DCE5}" type="pres">
      <dgm:prSet presAssocID="{A0F65BE3-E581-4F4F-B977-A38A2F4F9233}" presName="node" presStyleLbl="node1" presStyleIdx="3" presStyleCnt="5">
        <dgm:presLayoutVars>
          <dgm:bulletEnabled val="1"/>
        </dgm:presLayoutVars>
      </dgm:prSet>
      <dgm:spPr/>
    </dgm:pt>
    <dgm:pt modelId="{218FFD65-3D2D-4693-8B0C-0AFB71DDB968}" type="pres">
      <dgm:prSet presAssocID="{D384BF26-A70E-4AC5-92AC-848A6D93633F}" presName="sibTrans" presStyleLbl="sibTrans1D1" presStyleIdx="3" presStyleCnt="4"/>
      <dgm:spPr/>
    </dgm:pt>
    <dgm:pt modelId="{CD3BCAF5-04B4-4F4D-A6DD-BDDD8BE0557B}" type="pres">
      <dgm:prSet presAssocID="{D384BF26-A70E-4AC5-92AC-848A6D93633F}" presName="connectorText" presStyleLbl="sibTrans1D1" presStyleIdx="3" presStyleCnt="4"/>
      <dgm:spPr/>
    </dgm:pt>
    <dgm:pt modelId="{23BCA15A-6342-4C4F-9CB8-770392E5C0F7}" type="pres">
      <dgm:prSet presAssocID="{935A7545-BC84-42A6-8AF7-DF5466E45511}" presName="node" presStyleLbl="node1" presStyleIdx="4" presStyleCnt="5">
        <dgm:presLayoutVars>
          <dgm:bulletEnabled val="1"/>
        </dgm:presLayoutVars>
      </dgm:prSet>
      <dgm:spPr/>
    </dgm:pt>
  </dgm:ptLst>
  <dgm:cxnLst>
    <dgm:cxn modelId="{60996C11-6EFF-4862-867B-EFCE45223BC2}" type="presOf" srcId="{A182DCB4-DA24-4935-A8E4-C6BD073F8CC5}" destId="{884E1F85-1635-4C8C-BC78-3DB138AF634B}" srcOrd="1" destOrd="0" presId="urn:microsoft.com/office/officeart/2016/7/layout/RepeatingBendingProcessNew"/>
    <dgm:cxn modelId="{59509C26-9FD5-4E35-817C-0E4815FB112A}" srcId="{E05F65FB-6102-4457-874D-553C08676CE2}" destId="{C4C0B038-DA1A-4293-BF1A-A21331B543E2}" srcOrd="0" destOrd="0" parTransId="{578B3192-2501-44E6-94B2-0B3015352F20}" sibTransId="{553A0AE1-7335-483A-8C70-135DA9DB03C8}"/>
    <dgm:cxn modelId="{7703DD2F-7EC7-4274-AD04-72DC3F976508}" type="presOf" srcId="{593FE819-F3CE-42BB-B2BE-E99CC7F79B28}" destId="{43711114-A5A5-4177-BB3D-EF79F1DC34FE}" srcOrd="1" destOrd="0" presId="urn:microsoft.com/office/officeart/2016/7/layout/RepeatingBendingProcessNew"/>
    <dgm:cxn modelId="{4DBB6030-C7C6-4661-AB79-57E156493C79}" type="presOf" srcId="{593FE819-F3CE-42BB-B2BE-E99CC7F79B28}" destId="{BC70A357-6450-4898-9198-F7C8467D6AB2}" srcOrd="0" destOrd="0" presId="urn:microsoft.com/office/officeart/2016/7/layout/RepeatingBendingProcessNew"/>
    <dgm:cxn modelId="{059A3A35-DA05-40CD-946E-07228B1601D7}" type="presOf" srcId="{C4C0B038-DA1A-4293-BF1A-A21331B543E2}" destId="{80ECB0A4-93A4-44F0-AA80-541F2331104D}" srcOrd="0" destOrd="0" presId="urn:microsoft.com/office/officeart/2016/7/layout/RepeatingBendingProcessNew"/>
    <dgm:cxn modelId="{4B166843-BFC3-4568-B95C-93F53971B3B3}" type="presOf" srcId="{A0F65BE3-E581-4F4F-B977-A38A2F4F9233}" destId="{C1EDF182-901E-4C40-9E6A-5CEF5C69DCE5}" srcOrd="0" destOrd="0" presId="urn:microsoft.com/office/officeart/2016/7/layout/RepeatingBendingProcessNew"/>
    <dgm:cxn modelId="{8300CD4A-90BD-40EC-B19B-528FD52752CD}" type="presOf" srcId="{D384BF26-A70E-4AC5-92AC-848A6D93633F}" destId="{218FFD65-3D2D-4693-8B0C-0AFB71DDB968}" srcOrd="0" destOrd="0" presId="urn:microsoft.com/office/officeart/2016/7/layout/RepeatingBendingProcessNew"/>
    <dgm:cxn modelId="{D0856B53-0FEB-49ED-926B-8AB2D9A8962D}" type="presOf" srcId="{935A7545-BC84-42A6-8AF7-DF5466E45511}" destId="{23BCA15A-6342-4C4F-9CB8-770392E5C0F7}" srcOrd="0" destOrd="0" presId="urn:microsoft.com/office/officeart/2016/7/layout/RepeatingBendingProcessNew"/>
    <dgm:cxn modelId="{16CD8B7D-64C6-430D-A01C-36F873BA6B6A}" srcId="{E05F65FB-6102-4457-874D-553C08676CE2}" destId="{935A7545-BC84-42A6-8AF7-DF5466E45511}" srcOrd="4" destOrd="0" parTransId="{BEFDE73D-40F4-4221-A3D5-CF49092897F1}" sibTransId="{00888FD7-CF4A-4AA4-B4F2-79789907B62E}"/>
    <dgm:cxn modelId="{9BF9737F-C76F-4F40-A4EF-9F29BB019B65}" srcId="{E05F65FB-6102-4457-874D-553C08676CE2}" destId="{F2018700-A5A0-4C7D-829B-C0AA0B5D3220}" srcOrd="1" destOrd="0" parTransId="{020ABA57-DE91-4CB3-BD73-8FCD45943310}" sibTransId="{A182DCB4-DA24-4935-A8E4-C6BD073F8CC5}"/>
    <dgm:cxn modelId="{3843A495-2DA5-4E4E-9AA8-2D4874D826CC}" type="presOf" srcId="{553A0AE1-7335-483A-8C70-135DA9DB03C8}" destId="{69180148-1FA6-4B0C-A362-B4BA35EE27B8}" srcOrd="0" destOrd="0" presId="urn:microsoft.com/office/officeart/2016/7/layout/RepeatingBendingProcessNew"/>
    <dgm:cxn modelId="{090CC09E-4EF6-466E-A6C4-E9D8B964CC24}" type="presOf" srcId="{A182DCB4-DA24-4935-A8E4-C6BD073F8CC5}" destId="{9062C32B-D712-48E3-8E25-A4A8847E676D}" srcOrd="0" destOrd="0" presId="urn:microsoft.com/office/officeart/2016/7/layout/RepeatingBendingProcessNew"/>
    <dgm:cxn modelId="{77588AAA-C598-4935-9993-18C68AC8BAD5}" type="presOf" srcId="{E05F65FB-6102-4457-874D-553C08676CE2}" destId="{8A43668E-FB9F-4B4B-98EA-5643E053BC10}" srcOrd="0" destOrd="0" presId="urn:microsoft.com/office/officeart/2016/7/layout/RepeatingBendingProcessNew"/>
    <dgm:cxn modelId="{C0893CB3-EAA0-4659-8696-17C4745BD078}" srcId="{E05F65FB-6102-4457-874D-553C08676CE2}" destId="{A0F65BE3-E581-4F4F-B977-A38A2F4F9233}" srcOrd="3" destOrd="0" parTransId="{2E6ABDD1-350C-41EC-87F7-647313875E6D}" sibTransId="{D384BF26-A70E-4AC5-92AC-848A6D93633F}"/>
    <dgm:cxn modelId="{FDE6C9B5-2F94-4964-8F6F-D766179C5ACE}" type="presOf" srcId="{F2018700-A5A0-4C7D-829B-C0AA0B5D3220}" destId="{B5CAD4D0-40D4-474C-86FD-F8BB194E0ED4}" srcOrd="0" destOrd="0" presId="urn:microsoft.com/office/officeart/2016/7/layout/RepeatingBendingProcessNew"/>
    <dgm:cxn modelId="{6285CFB8-924D-41CE-BA99-B0EE0728EE6F}" srcId="{E05F65FB-6102-4457-874D-553C08676CE2}" destId="{B43B4974-8568-44BB-8BB6-23E12274DF7F}" srcOrd="2" destOrd="0" parTransId="{6FEF5638-C85A-4756-A087-B95C25903E97}" sibTransId="{593FE819-F3CE-42BB-B2BE-E99CC7F79B28}"/>
    <dgm:cxn modelId="{CE69BFBB-2299-4F57-AF35-F5B83D92AE70}" type="presOf" srcId="{D384BF26-A70E-4AC5-92AC-848A6D93633F}" destId="{CD3BCAF5-04B4-4F4D-A6DD-BDDD8BE0557B}" srcOrd="1" destOrd="0" presId="urn:microsoft.com/office/officeart/2016/7/layout/RepeatingBendingProcessNew"/>
    <dgm:cxn modelId="{0EF6DDFE-3013-41D0-8F0C-17424A757597}" type="presOf" srcId="{553A0AE1-7335-483A-8C70-135DA9DB03C8}" destId="{2472A194-49AD-4A01-97FA-F47577B0523C}" srcOrd="1" destOrd="0" presId="urn:microsoft.com/office/officeart/2016/7/layout/RepeatingBendingProcessNew"/>
    <dgm:cxn modelId="{1EA22DFF-996B-4B0E-A6EF-73F93C26A35D}" type="presOf" srcId="{B43B4974-8568-44BB-8BB6-23E12274DF7F}" destId="{EBC51447-AC02-4E77-BBC4-75373E462C41}" srcOrd="0" destOrd="0" presId="urn:microsoft.com/office/officeart/2016/7/layout/RepeatingBendingProcessNew"/>
    <dgm:cxn modelId="{BA57D5CE-62D7-4312-B449-7FED2E270D74}" type="presParOf" srcId="{8A43668E-FB9F-4B4B-98EA-5643E053BC10}" destId="{80ECB0A4-93A4-44F0-AA80-541F2331104D}" srcOrd="0" destOrd="0" presId="urn:microsoft.com/office/officeart/2016/7/layout/RepeatingBendingProcessNew"/>
    <dgm:cxn modelId="{09E38F28-E9E2-4AF3-BE30-5EF69D4D49A4}" type="presParOf" srcId="{8A43668E-FB9F-4B4B-98EA-5643E053BC10}" destId="{69180148-1FA6-4B0C-A362-B4BA35EE27B8}" srcOrd="1" destOrd="0" presId="urn:microsoft.com/office/officeart/2016/7/layout/RepeatingBendingProcessNew"/>
    <dgm:cxn modelId="{37DAC44E-D79B-4753-B5C1-09E730DCE0B6}" type="presParOf" srcId="{69180148-1FA6-4B0C-A362-B4BA35EE27B8}" destId="{2472A194-49AD-4A01-97FA-F47577B0523C}" srcOrd="0" destOrd="0" presId="urn:microsoft.com/office/officeart/2016/7/layout/RepeatingBendingProcessNew"/>
    <dgm:cxn modelId="{70C3D3D1-94CB-41CA-B32A-91E1AF50BB70}" type="presParOf" srcId="{8A43668E-FB9F-4B4B-98EA-5643E053BC10}" destId="{B5CAD4D0-40D4-474C-86FD-F8BB194E0ED4}" srcOrd="2" destOrd="0" presId="urn:microsoft.com/office/officeart/2016/7/layout/RepeatingBendingProcessNew"/>
    <dgm:cxn modelId="{D29BFEA3-F291-4045-9AAB-BCCCFD5CBC11}" type="presParOf" srcId="{8A43668E-FB9F-4B4B-98EA-5643E053BC10}" destId="{9062C32B-D712-48E3-8E25-A4A8847E676D}" srcOrd="3" destOrd="0" presId="urn:microsoft.com/office/officeart/2016/7/layout/RepeatingBendingProcessNew"/>
    <dgm:cxn modelId="{E2DBB691-3511-4A02-88CA-2BFBDEE83229}" type="presParOf" srcId="{9062C32B-D712-48E3-8E25-A4A8847E676D}" destId="{884E1F85-1635-4C8C-BC78-3DB138AF634B}" srcOrd="0" destOrd="0" presId="urn:microsoft.com/office/officeart/2016/7/layout/RepeatingBendingProcessNew"/>
    <dgm:cxn modelId="{A292B170-E6B8-4E2D-8A6A-E4E3ECF4C6EF}" type="presParOf" srcId="{8A43668E-FB9F-4B4B-98EA-5643E053BC10}" destId="{EBC51447-AC02-4E77-BBC4-75373E462C41}" srcOrd="4" destOrd="0" presId="urn:microsoft.com/office/officeart/2016/7/layout/RepeatingBendingProcessNew"/>
    <dgm:cxn modelId="{2B106AF7-F1A7-43B5-895E-E012D2828AFD}" type="presParOf" srcId="{8A43668E-FB9F-4B4B-98EA-5643E053BC10}" destId="{BC70A357-6450-4898-9198-F7C8467D6AB2}" srcOrd="5" destOrd="0" presId="urn:microsoft.com/office/officeart/2016/7/layout/RepeatingBendingProcessNew"/>
    <dgm:cxn modelId="{46D4F190-8276-4862-BA10-146EB7547A66}" type="presParOf" srcId="{BC70A357-6450-4898-9198-F7C8467D6AB2}" destId="{43711114-A5A5-4177-BB3D-EF79F1DC34FE}" srcOrd="0" destOrd="0" presId="urn:microsoft.com/office/officeart/2016/7/layout/RepeatingBendingProcessNew"/>
    <dgm:cxn modelId="{504AFC83-F01C-43B1-86A2-106C77B3BD54}" type="presParOf" srcId="{8A43668E-FB9F-4B4B-98EA-5643E053BC10}" destId="{C1EDF182-901E-4C40-9E6A-5CEF5C69DCE5}" srcOrd="6" destOrd="0" presId="urn:microsoft.com/office/officeart/2016/7/layout/RepeatingBendingProcessNew"/>
    <dgm:cxn modelId="{239CD9D0-4BD3-4A23-B0AA-3C0DBE760B24}" type="presParOf" srcId="{8A43668E-FB9F-4B4B-98EA-5643E053BC10}" destId="{218FFD65-3D2D-4693-8B0C-0AFB71DDB968}" srcOrd="7" destOrd="0" presId="urn:microsoft.com/office/officeart/2016/7/layout/RepeatingBendingProcessNew"/>
    <dgm:cxn modelId="{F83C6CB2-73BA-431F-A01E-38845AC7DC53}" type="presParOf" srcId="{218FFD65-3D2D-4693-8B0C-0AFB71DDB968}" destId="{CD3BCAF5-04B4-4F4D-A6DD-BDDD8BE0557B}" srcOrd="0" destOrd="0" presId="urn:microsoft.com/office/officeart/2016/7/layout/RepeatingBendingProcessNew"/>
    <dgm:cxn modelId="{CCEEC753-47AE-4753-92D1-03B91C27FA78}" type="presParOf" srcId="{8A43668E-FB9F-4B4B-98EA-5643E053BC10}" destId="{23BCA15A-6342-4C4F-9CB8-770392E5C0F7}"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62E61-FAA7-42C4-B844-36379021C936}"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5694DB92-3AD9-44AC-A10D-627245E29BCB}">
      <dgm:prSet/>
      <dgm:spPr/>
      <dgm:t>
        <a:bodyPr/>
        <a:lstStyle/>
        <a:p>
          <a:r>
            <a:rPr lang="en-US" baseline="0"/>
            <a:t>Describe the strategies currently in place for safeguarding the equal rights and inclusive opportunities for children and young people on either a local, national or international level. </a:t>
          </a:r>
          <a:endParaRPr lang="en-US"/>
        </a:p>
      </dgm:t>
    </dgm:pt>
    <dgm:pt modelId="{9B70C8EA-2AD7-4FEB-978F-4A630E972A49}" type="parTrans" cxnId="{7E0DA709-A18A-4F37-AD4A-0395B38A9C84}">
      <dgm:prSet/>
      <dgm:spPr/>
      <dgm:t>
        <a:bodyPr/>
        <a:lstStyle/>
        <a:p>
          <a:endParaRPr lang="en-US"/>
        </a:p>
      </dgm:t>
    </dgm:pt>
    <dgm:pt modelId="{1A02709A-2E4A-4033-ABCE-9152656722EC}" type="sibTrans" cxnId="{7E0DA709-A18A-4F37-AD4A-0395B38A9C84}">
      <dgm:prSet/>
      <dgm:spPr/>
      <dgm:t>
        <a:bodyPr/>
        <a:lstStyle/>
        <a:p>
          <a:endParaRPr lang="en-US"/>
        </a:p>
      </dgm:t>
    </dgm:pt>
    <dgm:pt modelId="{B471DA7B-6A87-44FD-87CA-C0AA6D8C65C7}">
      <dgm:prSet/>
      <dgm:spPr/>
      <dgm:t>
        <a:bodyPr/>
        <a:lstStyle/>
        <a:p>
          <a:r>
            <a:rPr lang="en-US" baseline="0"/>
            <a:t>Evaluate the impact of digital equity and literacy upon children and young people  </a:t>
          </a:r>
          <a:endParaRPr lang="en-US"/>
        </a:p>
      </dgm:t>
    </dgm:pt>
    <dgm:pt modelId="{263D5090-2B9F-4275-AC83-E9A1EE70C80C}" type="parTrans" cxnId="{01EB0C71-5B49-462B-84D7-61653E8C6491}">
      <dgm:prSet/>
      <dgm:spPr/>
      <dgm:t>
        <a:bodyPr/>
        <a:lstStyle/>
        <a:p>
          <a:endParaRPr lang="en-US"/>
        </a:p>
      </dgm:t>
    </dgm:pt>
    <dgm:pt modelId="{F15F391F-1FF6-43AD-BE2A-C703FC42E4AA}" type="sibTrans" cxnId="{01EB0C71-5B49-462B-84D7-61653E8C6491}">
      <dgm:prSet/>
      <dgm:spPr/>
      <dgm:t>
        <a:bodyPr/>
        <a:lstStyle/>
        <a:p>
          <a:endParaRPr lang="en-US"/>
        </a:p>
      </dgm:t>
    </dgm:pt>
    <dgm:pt modelId="{D046FA7F-C832-40AC-A830-D93FBFB28668}" type="pres">
      <dgm:prSet presAssocID="{1CD62E61-FAA7-42C4-B844-36379021C936}" presName="hierChild1" presStyleCnt="0">
        <dgm:presLayoutVars>
          <dgm:chPref val="1"/>
          <dgm:dir/>
          <dgm:animOne val="branch"/>
          <dgm:animLvl val="lvl"/>
          <dgm:resizeHandles/>
        </dgm:presLayoutVars>
      </dgm:prSet>
      <dgm:spPr/>
    </dgm:pt>
    <dgm:pt modelId="{8C59BF9F-E16A-439C-93D9-F600685406AB}" type="pres">
      <dgm:prSet presAssocID="{5694DB92-3AD9-44AC-A10D-627245E29BCB}" presName="hierRoot1" presStyleCnt="0"/>
      <dgm:spPr/>
    </dgm:pt>
    <dgm:pt modelId="{8EE69071-E7B2-4D38-800A-8558277A9CC8}" type="pres">
      <dgm:prSet presAssocID="{5694DB92-3AD9-44AC-A10D-627245E29BCB}" presName="composite" presStyleCnt="0"/>
      <dgm:spPr/>
    </dgm:pt>
    <dgm:pt modelId="{9FBA5CAD-A07C-4238-951E-155701E0926C}" type="pres">
      <dgm:prSet presAssocID="{5694DB92-3AD9-44AC-A10D-627245E29BCB}" presName="background" presStyleLbl="node0" presStyleIdx="0" presStyleCnt="2"/>
      <dgm:spPr/>
    </dgm:pt>
    <dgm:pt modelId="{94E223D4-6A24-48A4-A3E1-96F6A173BC4D}" type="pres">
      <dgm:prSet presAssocID="{5694DB92-3AD9-44AC-A10D-627245E29BCB}" presName="text" presStyleLbl="fgAcc0" presStyleIdx="0" presStyleCnt="2">
        <dgm:presLayoutVars>
          <dgm:chPref val="3"/>
        </dgm:presLayoutVars>
      </dgm:prSet>
      <dgm:spPr/>
    </dgm:pt>
    <dgm:pt modelId="{DD7101AF-4AE2-4BA6-A1D8-24E62CE4D173}" type="pres">
      <dgm:prSet presAssocID="{5694DB92-3AD9-44AC-A10D-627245E29BCB}" presName="hierChild2" presStyleCnt="0"/>
      <dgm:spPr/>
    </dgm:pt>
    <dgm:pt modelId="{C16F1105-97CA-4201-81BF-7D0A1919BB33}" type="pres">
      <dgm:prSet presAssocID="{B471DA7B-6A87-44FD-87CA-C0AA6D8C65C7}" presName="hierRoot1" presStyleCnt="0"/>
      <dgm:spPr/>
    </dgm:pt>
    <dgm:pt modelId="{D6B3FBC5-209D-4313-8E38-FB3D9B382D23}" type="pres">
      <dgm:prSet presAssocID="{B471DA7B-6A87-44FD-87CA-C0AA6D8C65C7}" presName="composite" presStyleCnt="0"/>
      <dgm:spPr/>
    </dgm:pt>
    <dgm:pt modelId="{66F0C244-90EA-4DE8-9C2B-4EB9A3CB5B5A}" type="pres">
      <dgm:prSet presAssocID="{B471DA7B-6A87-44FD-87CA-C0AA6D8C65C7}" presName="background" presStyleLbl="node0" presStyleIdx="1" presStyleCnt="2"/>
      <dgm:spPr/>
    </dgm:pt>
    <dgm:pt modelId="{E8035419-0D26-4A07-85FB-0BCB15FCA489}" type="pres">
      <dgm:prSet presAssocID="{B471DA7B-6A87-44FD-87CA-C0AA6D8C65C7}" presName="text" presStyleLbl="fgAcc0" presStyleIdx="1" presStyleCnt="2">
        <dgm:presLayoutVars>
          <dgm:chPref val="3"/>
        </dgm:presLayoutVars>
      </dgm:prSet>
      <dgm:spPr/>
    </dgm:pt>
    <dgm:pt modelId="{B139AF88-1975-4DC4-B457-413B895902A2}" type="pres">
      <dgm:prSet presAssocID="{B471DA7B-6A87-44FD-87CA-C0AA6D8C65C7}" presName="hierChild2" presStyleCnt="0"/>
      <dgm:spPr/>
    </dgm:pt>
  </dgm:ptLst>
  <dgm:cxnLst>
    <dgm:cxn modelId="{7E0DA709-A18A-4F37-AD4A-0395B38A9C84}" srcId="{1CD62E61-FAA7-42C4-B844-36379021C936}" destId="{5694DB92-3AD9-44AC-A10D-627245E29BCB}" srcOrd="0" destOrd="0" parTransId="{9B70C8EA-2AD7-4FEB-978F-4A630E972A49}" sibTransId="{1A02709A-2E4A-4033-ABCE-9152656722EC}"/>
    <dgm:cxn modelId="{B2607B14-9953-4272-A091-B2DC1F4C5324}" type="presOf" srcId="{B471DA7B-6A87-44FD-87CA-C0AA6D8C65C7}" destId="{E8035419-0D26-4A07-85FB-0BCB15FCA489}" srcOrd="0" destOrd="0" presId="urn:microsoft.com/office/officeart/2005/8/layout/hierarchy1"/>
    <dgm:cxn modelId="{107A8367-FDA0-468C-8CAB-3CFCFA18AFE4}" type="presOf" srcId="{1CD62E61-FAA7-42C4-B844-36379021C936}" destId="{D046FA7F-C832-40AC-A830-D93FBFB28668}" srcOrd="0" destOrd="0" presId="urn:microsoft.com/office/officeart/2005/8/layout/hierarchy1"/>
    <dgm:cxn modelId="{01EB0C71-5B49-462B-84D7-61653E8C6491}" srcId="{1CD62E61-FAA7-42C4-B844-36379021C936}" destId="{B471DA7B-6A87-44FD-87CA-C0AA6D8C65C7}" srcOrd="1" destOrd="0" parTransId="{263D5090-2B9F-4275-AC83-E9A1EE70C80C}" sibTransId="{F15F391F-1FF6-43AD-BE2A-C703FC42E4AA}"/>
    <dgm:cxn modelId="{5D1E0495-B6BA-45D5-90AB-F86842521678}" type="presOf" srcId="{5694DB92-3AD9-44AC-A10D-627245E29BCB}" destId="{94E223D4-6A24-48A4-A3E1-96F6A173BC4D}" srcOrd="0" destOrd="0" presId="urn:microsoft.com/office/officeart/2005/8/layout/hierarchy1"/>
    <dgm:cxn modelId="{4C54FCB1-321C-4B16-B0C7-1B8126A0E12C}" type="presParOf" srcId="{D046FA7F-C832-40AC-A830-D93FBFB28668}" destId="{8C59BF9F-E16A-439C-93D9-F600685406AB}" srcOrd="0" destOrd="0" presId="urn:microsoft.com/office/officeart/2005/8/layout/hierarchy1"/>
    <dgm:cxn modelId="{9C772AE7-4DE7-4DBE-9B05-FCBB4FE6B13D}" type="presParOf" srcId="{8C59BF9F-E16A-439C-93D9-F600685406AB}" destId="{8EE69071-E7B2-4D38-800A-8558277A9CC8}" srcOrd="0" destOrd="0" presId="urn:microsoft.com/office/officeart/2005/8/layout/hierarchy1"/>
    <dgm:cxn modelId="{36BC1C6D-D263-417F-B564-5016B3E88D78}" type="presParOf" srcId="{8EE69071-E7B2-4D38-800A-8558277A9CC8}" destId="{9FBA5CAD-A07C-4238-951E-155701E0926C}" srcOrd="0" destOrd="0" presId="urn:microsoft.com/office/officeart/2005/8/layout/hierarchy1"/>
    <dgm:cxn modelId="{8B315C37-A406-4115-B66D-DB86BD580803}" type="presParOf" srcId="{8EE69071-E7B2-4D38-800A-8558277A9CC8}" destId="{94E223D4-6A24-48A4-A3E1-96F6A173BC4D}" srcOrd="1" destOrd="0" presId="urn:microsoft.com/office/officeart/2005/8/layout/hierarchy1"/>
    <dgm:cxn modelId="{360E886C-9A2C-4140-B6C7-85E14931905B}" type="presParOf" srcId="{8C59BF9F-E16A-439C-93D9-F600685406AB}" destId="{DD7101AF-4AE2-4BA6-A1D8-24E62CE4D173}" srcOrd="1" destOrd="0" presId="urn:microsoft.com/office/officeart/2005/8/layout/hierarchy1"/>
    <dgm:cxn modelId="{44C5550A-4EAE-43E2-84E9-0FFBF04F16A9}" type="presParOf" srcId="{D046FA7F-C832-40AC-A830-D93FBFB28668}" destId="{C16F1105-97CA-4201-81BF-7D0A1919BB33}" srcOrd="1" destOrd="0" presId="urn:microsoft.com/office/officeart/2005/8/layout/hierarchy1"/>
    <dgm:cxn modelId="{B0CD57AE-9A1D-4D1D-8FB7-52D7360802AB}" type="presParOf" srcId="{C16F1105-97CA-4201-81BF-7D0A1919BB33}" destId="{D6B3FBC5-209D-4313-8E38-FB3D9B382D23}" srcOrd="0" destOrd="0" presId="urn:microsoft.com/office/officeart/2005/8/layout/hierarchy1"/>
    <dgm:cxn modelId="{EA81EAA9-67AE-4AFB-998F-310006B768E0}" type="presParOf" srcId="{D6B3FBC5-209D-4313-8E38-FB3D9B382D23}" destId="{66F0C244-90EA-4DE8-9C2B-4EB9A3CB5B5A}" srcOrd="0" destOrd="0" presId="urn:microsoft.com/office/officeart/2005/8/layout/hierarchy1"/>
    <dgm:cxn modelId="{B633C7D5-EF98-46A6-A857-FFE4627B12C6}" type="presParOf" srcId="{D6B3FBC5-209D-4313-8E38-FB3D9B382D23}" destId="{E8035419-0D26-4A07-85FB-0BCB15FCA489}" srcOrd="1" destOrd="0" presId="urn:microsoft.com/office/officeart/2005/8/layout/hierarchy1"/>
    <dgm:cxn modelId="{D1C9FDFA-098B-4418-8912-CF56B8EA8AC9}" type="presParOf" srcId="{C16F1105-97CA-4201-81BF-7D0A1919BB33}" destId="{B139AF88-1975-4DC4-B457-413B895902A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439B00-DC1A-43F5-906F-01B062D3CB38}"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4BF94975-B225-4B73-BDFD-9ECBB5746D9E}">
      <dgm:prSet/>
      <dgm:spPr/>
      <dgm:t>
        <a:bodyPr/>
        <a:lstStyle/>
        <a:p>
          <a:r>
            <a:rPr lang="en-US" baseline="0"/>
            <a:t>The rights of the child and young person within an equality legislative framework. </a:t>
          </a:r>
          <a:endParaRPr lang="en-US"/>
        </a:p>
      </dgm:t>
    </dgm:pt>
    <dgm:pt modelId="{DA583A5A-A595-4CAD-8098-61D7D30112B8}" type="parTrans" cxnId="{EC70A91C-4B24-4999-8614-F0402D3986AA}">
      <dgm:prSet/>
      <dgm:spPr/>
      <dgm:t>
        <a:bodyPr/>
        <a:lstStyle/>
        <a:p>
          <a:endParaRPr lang="en-US"/>
        </a:p>
      </dgm:t>
    </dgm:pt>
    <dgm:pt modelId="{300C458C-DF2C-4F43-AF44-48CC6BBC0AF4}" type="sibTrans" cxnId="{EC70A91C-4B24-4999-8614-F0402D3986AA}">
      <dgm:prSet/>
      <dgm:spPr/>
      <dgm:t>
        <a:bodyPr/>
        <a:lstStyle/>
        <a:p>
          <a:endParaRPr lang="en-US"/>
        </a:p>
      </dgm:t>
    </dgm:pt>
    <dgm:pt modelId="{838F0374-2A90-4E34-8430-8937D6304A87}">
      <dgm:prSet/>
      <dgm:spPr/>
      <dgm:t>
        <a:bodyPr/>
        <a:lstStyle/>
        <a:p>
          <a:r>
            <a:rPr lang="en-US" baseline="0"/>
            <a:t>Definitions of discrimination, including direct, indirect, labelling, stereotyping and prejudice. </a:t>
          </a:r>
          <a:endParaRPr lang="en-US"/>
        </a:p>
      </dgm:t>
    </dgm:pt>
    <dgm:pt modelId="{73C0FE1F-A755-4368-84A9-0072182E2B32}" type="parTrans" cxnId="{3EFC485E-758C-4974-BCF1-9CBD7087EF0B}">
      <dgm:prSet/>
      <dgm:spPr/>
      <dgm:t>
        <a:bodyPr/>
        <a:lstStyle/>
        <a:p>
          <a:endParaRPr lang="en-US"/>
        </a:p>
      </dgm:t>
    </dgm:pt>
    <dgm:pt modelId="{62A3E3DA-0517-4BA2-A7BE-A6A9560D0EB6}" type="sibTrans" cxnId="{3EFC485E-758C-4974-BCF1-9CBD7087EF0B}">
      <dgm:prSet/>
      <dgm:spPr/>
      <dgm:t>
        <a:bodyPr/>
        <a:lstStyle/>
        <a:p>
          <a:endParaRPr lang="en-US"/>
        </a:p>
      </dgm:t>
    </dgm:pt>
    <dgm:pt modelId="{EC5BE5B8-650A-4F3C-AD62-448ADDD46E3C}">
      <dgm:prSet/>
      <dgm:spPr/>
      <dgm:t>
        <a:bodyPr/>
        <a:lstStyle/>
        <a:p>
          <a:r>
            <a:rPr lang="en-US" baseline="0"/>
            <a:t>Causes and effects of discrimination including the theoretical perspectives of </a:t>
          </a:r>
          <a:endParaRPr lang="en-US"/>
        </a:p>
      </dgm:t>
    </dgm:pt>
    <dgm:pt modelId="{9E41BDCA-4C49-4388-A40A-BC633AF29A1B}" type="parTrans" cxnId="{4081A5F1-B2E5-44CA-84A3-07C5E3F0C4EB}">
      <dgm:prSet/>
      <dgm:spPr/>
      <dgm:t>
        <a:bodyPr/>
        <a:lstStyle/>
        <a:p>
          <a:endParaRPr lang="en-US"/>
        </a:p>
      </dgm:t>
    </dgm:pt>
    <dgm:pt modelId="{4B9C9CFD-55CC-4A48-9A96-D083480F0F6E}" type="sibTrans" cxnId="{4081A5F1-B2E5-44CA-84A3-07C5E3F0C4EB}">
      <dgm:prSet/>
      <dgm:spPr/>
      <dgm:t>
        <a:bodyPr/>
        <a:lstStyle/>
        <a:p>
          <a:endParaRPr lang="en-US"/>
        </a:p>
      </dgm:t>
    </dgm:pt>
    <dgm:pt modelId="{EB936E5F-527C-4889-9ED6-C1B558ED50E3}">
      <dgm:prSet/>
      <dgm:spPr/>
      <dgm:t>
        <a:bodyPr/>
        <a:lstStyle/>
        <a:p>
          <a:r>
            <a:rPr lang="en-US" baseline="0"/>
            <a:t>Discrimination and prejudice, and supportive frameworks related to social justice </a:t>
          </a:r>
          <a:endParaRPr lang="en-US"/>
        </a:p>
      </dgm:t>
    </dgm:pt>
    <dgm:pt modelId="{1251A123-ADD8-4A7B-AC1D-F71F02C008C7}" type="parTrans" cxnId="{A0A90D8F-6814-4753-8777-B0C36C5DFC66}">
      <dgm:prSet/>
      <dgm:spPr/>
      <dgm:t>
        <a:bodyPr/>
        <a:lstStyle/>
        <a:p>
          <a:endParaRPr lang="en-US"/>
        </a:p>
      </dgm:t>
    </dgm:pt>
    <dgm:pt modelId="{C9288E11-5DF2-4ED3-906F-8529E07881B3}" type="sibTrans" cxnId="{A0A90D8F-6814-4753-8777-B0C36C5DFC66}">
      <dgm:prSet/>
      <dgm:spPr/>
      <dgm:t>
        <a:bodyPr/>
        <a:lstStyle/>
        <a:p>
          <a:endParaRPr lang="en-US"/>
        </a:p>
      </dgm:t>
    </dgm:pt>
    <dgm:pt modelId="{8302DD8C-9444-49F5-8A51-9779E817BAFF}">
      <dgm:prSet/>
      <dgm:spPr/>
      <dgm:t>
        <a:bodyPr/>
        <a:lstStyle/>
        <a:p>
          <a:r>
            <a:rPr lang="en-US" baseline="0"/>
            <a:t>Defining digital equity, digital literacy and the potential impact upon children and young people. </a:t>
          </a:r>
          <a:endParaRPr lang="en-US"/>
        </a:p>
      </dgm:t>
    </dgm:pt>
    <dgm:pt modelId="{82A4025B-2C37-46DA-856D-3E36639CF4B6}" type="parTrans" cxnId="{EFA94EEF-D086-4FA3-A1F3-A28BAC0604C5}">
      <dgm:prSet/>
      <dgm:spPr/>
      <dgm:t>
        <a:bodyPr/>
        <a:lstStyle/>
        <a:p>
          <a:endParaRPr lang="en-US"/>
        </a:p>
      </dgm:t>
    </dgm:pt>
    <dgm:pt modelId="{3F6AEAE0-5EF3-49C8-B990-46613001F727}" type="sibTrans" cxnId="{EFA94EEF-D086-4FA3-A1F3-A28BAC0604C5}">
      <dgm:prSet/>
      <dgm:spPr/>
      <dgm:t>
        <a:bodyPr/>
        <a:lstStyle/>
        <a:p>
          <a:endParaRPr lang="en-US"/>
        </a:p>
      </dgm:t>
    </dgm:pt>
    <dgm:pt modelId="{7EEECAE6-B123-426A-A79B-99BD717141B6}">
      <dgm:prSet/>
      <dgm:spPr/>
      <dgm:t>
        <a:bodyPr/>
        <a:lstStyle/>
        <a:p>
          <a:r>
            <a:rPr lang="en-US" baseline="0"/>
            <a:t>Empowering children and young people in the digital world; hard and soft skills: positive and negative outcomes. </a:t>
          </a:r>
          <a:endParaRPr lang="en-US"/>
        </a:p>
      </dgm:t>
    </dgm:pt>
    <dgm:pt modelId="{B49DE087-63FD-42EF-BEDC-7BA5A204427F}" type="parTrans" cxnId="{6FAB1E30-CD6A-483C-865B-BA9F43E1A6D1}">
      <dgm:prSet/>
      <dgm:spPr/>
      <dgm:t>
        <a:bodyPr/>
        <a:lstStyle/>
        <a:p>
          <a:endParaRPr lang="en-US"/>
        </a:p>
      </dgm:t>
    </dgm:pt>
    <dgm:pt modelId="{0289AD00-1FED-42DE-8EC0-E26EC3BB10EE}" type="sibTrans" cxnId="{6FAB1E30-CD6A-483C-865B-BA9F43E1A6D1}">
      <dgm:prSet/>
      <dgm:spPr/>
      <dgm:t>
        <a:bodyPr/>
        <a:lstStyle/>
        <a:p>
          <a:endParaRPr lang="en-US"/>
        </a:p>
      </dgm:t>
    </dgm:pt>
    <dgm:pt modelId="{4CB5B555-D49C-43B8-A94A-E32EDE0568E8}" type="pres">
      <dgm:prSet presAssocID="{9A439B00-DC1A-43F5-906F-01B062D3CB38}" presName="diagram" presStyleCnt="0">
        <dgm:presLayoutVars>
          <dgm:dir/>
          <dgm:resizeHandles val="exact"/>
        </dgm:presLayoutVars>
      </dgm:prSet>
      <dgm:spPr/>
    </dgm:pt>
    <dgm:pt modelId="{AF0F1D74-452F-4B53-9878-0A873E3D17E2}" type="pres">
      <dgm:prSet presAssocID="{4BF94975-B225-4B73-BDFD-9ECBB5746D9E}" presName="node" presStyleLbl="node1" presStyleIdx="0" presStyleCnt="6">
        <dgm:presLayoutVars>
          <dgm:bulletEnabled val="1"/>
        </dgm:presLayoutVars>
      </dgm:prSet>
      <dgm:spPr/>
    </dgm:pt>
    <dgm:pt modelId="{23ED854D-7D24-4647-86DD-31FDBDA4A86A}" type="pres">
      <dgm:prSet presAssocID="{300C458C-DF2C-4F43-AF44-48CC6BBC0AF4}" presName="sibTrans" presStyleCnt="0"/>
      <dgm:spPr/>
    </dgm:pt>
    <dgm:pt modelId="{77BE5B14-6C25-46AF-BED6-7D83C7599F0C}" type="pres">
      <dgm:prSet presAssocID="{838F0374-2A90-4E34-8430-8937D6304A87}" presName="node" presStyleLbl="node1" presStyleIdx="1" presStyleCnt="6">
        <dgm:presLayoutVars>
          <dgm:bulletEnabled val="1"/>
        </dgm:presLayoutVars>
      </dgm:prSet>
      <dgm:spPr/>
    </dgm:pt>
    <dgm:pt modelId="{A1E951DD-777F-4050-B557-4A5D6182FD87}" type="pres">
      <dgm:prSet presAssocID="{62A3E3DA-0517-4BA2-A7BE-A6A9560D0EB6}" presName="sibTrans" presStyleCnt="0"/>
      <dgm:spPr/>
    </dgm:pt>
    <dgm:pt modelId="{9AE939D2-C9AB-4EC9-8EC4-BF71555DAAC9}" type="pres">
      <dgm:prSet presAssocID="{EC5BE5B8-650A-4F3C-AD62-448ADDD46E3C}" presName="node" presStyleLbl="node1" presStyleIdx="2" presStyleCnt="6">
        <dgm:presLayoutVars>
          <dgm:bulletEnabled val="1"/>
        </dgm:presLayoutVars>
      </dgm:prSet>
      <dgm:spPr/>
    </dgm:pt>
    <dgm:pt modelId="{5445E864-3875-470E-8998-3DD40EF18A5A}" type="pres">
      <dgm:prSet presAssocID="{4B9C9CFD-55CC-4A48-9A96-D083480F0F6E}" presName="sibTrans" presStyleCnt="0"/>
      <dgm:spPr/>
    </dgm:pt>
    <dgm:pt modelId="{A10B323E-36A0-4F76-9FE0-9DCA299CF2FE}" type="pres">
      <dgm:prSet presAssocID="{EB936E5F-527C-4889-9ED6-C1B558ED50E3}" presName="node" presStyleLbl="node1" presStyleIdx="3" presStyleCnt="6">
        <dgm:presLayoutVars>
          <dgm:bulletEnabled val="1"/>
        </dgm:presLayoutVars>
      </dgm:prSet>
      <dgm:spPr/>
    </dgm:pt>
    <dgm:pt modelId="{D2520655-BD35-41F2-AA6D-E5EB03F71D83}" type="pres">
      <dgm:prSet presAssocID="{C9288E11-5DF2-4ED3-906F-8529E07881B3}" presName="sibTrans" presStyleCnt="0"/>
      <dgm:spPr/>
    </dgm:pt>
    <dgm:pt modelId="{5C523B0F-2B59-45E2-AAA5-7C0C98C98FC9}" type="pres">
      <dgm:prSet presAssocID="{8302DD8C-9444-49F5-8A51-9779E817BAFF}" presName="node" presStyleLbl="node1" presStyleIdx="4" presStyleCnt="6">
        <dgm:presLayoutVars>
          <dgm:bulletEnabled val="1"/>
        </dgm:presLayoutVars>
      </dgm:prSet>
      <dgm:spPr/>
    </dgm:pt>
    <dgm:pt modelId="{FBDE5711-4A11-4EFD-9EB5-97155A72742D}" type="pres">
      <dgm:prSet presAssocID="{3F6AEAE0-5EF3-49C8-B990-46613001F727}" presName="sibTrans" presStyleCnt="0"/>
      <dgm:spPr/>
    </dgm:pt>
    <dgm:pt modelId="{62EA0EEC-6AC0-43CB-B97C-E8E3E768619B}" type="pres">
      <dgm:prSet presAssocID="{7EEECAE6-B123-426A-A79B-99BD717141B6}" presName="node" presStyleLbl="node1" presStyleIdx="5" presStyleCnt="6">
        <dgm:presLayoutVars>
          <dgm:bulletEnabled val="1"/>
        </dgm:presLayoutVars>
      </dgm:prSet>
      <dgm:spPr/>
    </dgm:pt>
  </dgm:ptLst>
  <dgm:cxnLst>
    <dgm:cxn modelId="{EC70A91C-4B24-4999-8614-F0402D3986AA}" srcId="{9A439B00-DC1A-43F5-906F-01B062D3CB38}" destId="{4BF94975-B225-4B73-BDFD-9ECBB5746D9E}" srcOrd="0" destOrd="0" parTransId="{DA583A5A-A595-4CAD-8098-61D7D30112B8}" sibTransId="{300C458C-DF2C-4F43-AF44-48CC6BBC0AF4}"/>
    <dgm:cxn modelId="{AB47282E-10C0-4ECD-A1B7-F45241CC1241}" type="presOf" srcId="{9A439B00-DC1A-43F5-906F-01B062D3CB38}" destId="{4CB5B555-D49C-43B8-A94A-E32EDE0568E8}" srcOrd="0" destOrd="0" presId="urn:microsoft.com/office/officeart/2005/8/layout/default"/>
    <dgm:cxn modelId="{6FAB1E30-CD6A-483C-865B-BA9F43E1A6D1}" srcId="{9A439B00-DC1A-43F5-906F-01B062D3CB38}" destId="{7EEECAE6-B123-426A-A79B-99BD717141B6}" srcOrd="5" destOrd="0" parTransId="{B49DE087-63FD-42EF-BEDC-7BA5A204427F}" sibTransId="{0289AD00-1FED-42DE-8EC0-E26EC3BB10EE}"/>
    <dgm:cxn modelId="{3EFC485E-758C-4974-BCF1-9CBD7087EF0B}" srcId="{9A439B00-DC1A-43F5-906F-01B062D3CB38}" destId="{838F0374-2A90-4E34-8430-8937D6304A87}" srcOrd="1" destOrd="0" parTransId="{73C0FE1F-A755-4368-84A9-0072182E2B32}" sibTransId="{62A3E3DA-0517-4BA2-A7BE-A6A9560D0EB6}"/>
    <dgm:cxn modelId="{3359AF60-CA40-44AD-AA1D-5F671D5497A8}" type="presOf" srcId="{EC5BE5B8-650A-4F3C-AD62-448ADDD46E3C}" destId="{9AE939D2-C9AB-4EC9-8EC4-BF71555DAAC9}" srcOrd="0" destOrd="0" presId="urn:microsoft.com/office/officeart/2005/8/layout/default"/>
    <dgm:cxn modelId="{5E2E6066-CF23-4B93-A428-FC3021DA99E8}" type="presOf" srcId="{EB936E5F-527C-4889-9ED6-C1B558ED50E3}" destId="{A10B323E-36A0-4F76-9FE0-9DCA299CF2FE}" srcOrd="0" destOrd="0" presId="urn:microsoft.com/office/officeart/2005/8/layout/default"/>
    <dgm:cxn modelId="{EE4F2675-7511-475C-87E7-A8EC36AF71D5}" type="presOf" srcId="{7EEECAE6-B123-426A-A79B-99BD717141B6}" destId="{62EA0EEC-6AC0-43CB-B97C-E8E3E768619B}" srcOrd="0" destOrd="0" presId="urn:microsoft.com/office/officeart/2005/8/layout/default"/>
    <dgm:cxn modelId="{2F07A855-E311-45F4-93E7-7F14C8B100B9}" type="presOf" srcId="{8302DD8C-9444-49F5-8A51-9779E817BAFF}" destId="{5C523B0F-2B59-45E2-AAA5-7C0C98C98FC9}" srcOrd="0" destOrd="0" presId="urn:microsoft.com/office/officeart/2005/8/layout/default"/>
    <dgm:cxn modelId="{9F58B978-E551-4CCF-836D-4D6BE6C03986}" type="presOf" srcId="{4BF94975-B225-4B73-BDFD-9ECBB5746D9E}" destId="{AF0F1D74-452F-4B53-9878-0A873E3D17E2}" srcOrd="0" destOrd="0" presId="urn:microsoft.com/office/officeart/2005/8/layout/default"/>
    <dgm:cxn modelId="{6BD57582-18D5-4C5B-ADB0-CF5F7E0909D8}" type="presOf" srcId="{838F0374-2A90-4E34-8430-8937D6304A87}" destId="{77BE5B14-6C25-46AF-BED6-7D83C7599F0C}" srcOrd="0" destOrd="0" presId="urn:microsoft.com/office/officeart/2005/8/layout/default"/>
    <dgm:cxn modelId="{A0A90D8F-6814-4753-8777-B0C36C5DFC66}" srcId="{9A439B00-DC1A-43F5-906F-01B062D3CB38}" destId="{EB936E5F-527C-4889-9ED6-C1B558ED50E3}" srcOrd="3" destOrd="0" parTransId="{1251A123-ADD8-4A7B-AC1D-F71F02C008C7}" sibTransId="{C9288E11-5DF2-4ED3-906F-8529E07881B3}"/>
    <dgm:cxn modelId="{EFA94EEF-D086-4FA3-A1F3-A28BAC0604C5}" srcId="{9A439B00-DC1A-43F5-906F-01B062D3CB38}" destId="{8302DD8C-9444-49F5-8A51-9779E817BAFF}" srcOrd="4" destOrd="0" parTransId="{82A4025B-2C37-46DA-856D-3E36639CF4B6}" sibTransId="{3F6AEAE0-5EF3-49C8-B990-46613001F727}"/>
    <dgm:cxn modelId="{4081A5F1-B2E5-44CA-84A3-07C5E3F0C4EB}" srcId="{9A439B00-DC1A-43F5-906F-01B062D3CB38}" destId="{EC5BE5B8-650A-4F3C-AD62-448ADDD46E3C}" srcOrd="2" destOrd="0" parTransId="{9E41BDCA-4C49-4388-A40A-BC633AF29A1B}" sibTransId="{4B9C9CFD-55CC-4A48-9A96-D083480F0F6E}"/>
    <dgm:cxn modelId="{765157E0-4882-4AC9-BD73-147640EFE148}" type="presParOf" srcId="{4CB5B555-D49C-43B8-A94A-E32EDE0568E8}" destId="{AF0F1D74-452F-4B53-9878-0A873E3D17E2}" srcOrd="0" destOrd="0" presId="urn:microsoft.com/office/officeart/2005/8/layout/default"/>
    <dgm:cxn modelId="{8D2E40F1-158F-4104-885D-C149A1588504}" type="presParOf" srcId="{4CB5B555-D49C-43B8-A94A-E32EDE0568E8}" destId="{23ED854D-7D24-4647-86DD-31FDBDA4A86A}" srcOrd="1" destOrd="0" presId="urn:microsoft.com/office/officeart/2005/8/layout/default"/>
    <dgm:cxn modelId="{FD3A2001-15C5-4141-ABC2-1A40164D9235}" type="presParOf" srcId="{4CB5B555-D49C-43B8-A94A-E32EDE0568E8}" destId="{77BE5B14-6C25-46AF-BED6-7D83C7599F0C}" srcOrd="2" destOrd="0" presId="urn:microsoft.com/office/officeart/2005/8/layout/default"/>
    <dgm:cxn modelId="{EBB06027-CADF-4245-BEFA-EFEAF3D0591C}" type="presParOf" srcId="{4CB5B555-D49C-43B8-A94A-E32EDE0568E8}" destId="{A1E951DD-777F-4050-B557-4A5D6182FD87}" srcOrd="3" destOrd="0" presId="urn:microsoft.com/office/officeart/2005/8/layout/default"/>
    <dgm:cxn modelId="{17481B76-D482-434D-953D-54D9ED931314}" type="presParOf" srcId="{4CB5B555-D49C-43B8-A94A-E32EDE0568E8}" destId="{9AE939D2-C9AB-4EC9-8EC4-BF71555DAAC9}" srcOrd="4" destOrd="0" presId="urn:microsoft.com/office/officeart/2005/8/layout/default"/>
    <dgm:cxn modelId="{3148FD56-F871-4610-96AB-4782BA9FF443}" type="presParOf" srcId="{4CB5B555-D49C-43B8-A94A-E32EDE0568E8}" destId="{5445E864-3875-470E-8998-3DD40EF18A5A}" srcOrd="5" destOrd="0" presId="urn:microsoft.com/office/officeart/2005/8/layout/default"/>
    <dgm:cxn modelId="{3D3285B2-3F9A-4A31-B6EA-D825A8EBD4F1}" type="presParOf" srcId="{4CB5B555-D49C-43B8-A94A-E32EDE0568E8}" destId="{A10B323E-36A0-4F76-9FE0-9DCA299CF2FE}" srcOrd="6" destOrd="0" presId="urn:microsoft.com/office/officeart/2005/8/layout/default"/>
    <dgm:cxn modelId="{72E85A33-A364-4871-98E2-1CABA8E6F5FC}" type="presParOf" srcId="{4CB5B555-D49C-43B8-A94A-E32EDE0568E8}" destId="{D2520655-BD35-41F2-AA6D-E5EB03F71D83}" srcOrd="7" destOrd="0" presId="urn:microsoft.com/office/officeart/2005/8/layout/default"/>
    <dgm:cxn modelId="{631A3B7B-B9A3-4A02-A9B7-0D640219F26B}" type="presParOf" srcId="{4CB5B555-D49C-43B8-A94A-E32EDE0568E8}" destId="{5C523B0F-2B59-45E2-AAA5-7C0C98C98FC9}" srcOrd="8" destOrd="0" presId="urn:microsoft.com/office/officeart/2005/8/layout/default"/>
    <dgm:cxn modelId="{BFA0E70F-C223-4BA0-9A0C-994666AB6B21}" type="presParOf" srcId="{4CB5B555-D49C-43B8-A94A-E32EDE0568E8}" destId="{FBDE5711-4A11-4EFD-9EB5-97155A72742D}" srcOrd="9" destOrd="0" presId="urn:microsoft.com/office/officeart/2005/8/layout/default"/>
    <dgm:cxn modelId="{B6C5649D-04F0-4F8D-9432-A90B159AFC71}" type="presParOf" srcId="{4CB5B555-D49C-43B8-A94A-E32EDE0568E8}" destId="{62EA0EEC-6AC0-43CB-B97C-E8E3E768619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18F84C-9986-43C3-BFB3-CD77B30A374F}" type="doc">
      <dgm:prSet loTypeId="urn:microsoft.com/office/officeart/2005/8/layout/vProcess5" loCatId="process" qsTypeId="urn:microsoft.com/office/officeart/2005/8/quickstyle/simple3" qsCatId="simple" csTypeId="urn:microsoft.com/office/officeart/2005/8/colors/colorful1" csCatId="colorful"/>
      <dgm:spPr/>
      <dgm:t>
        <a:bodyPr/>
        <a:lstStyle/>
        <a:p>
          <a:endParaRPr lang="en-US"/>
        </a:p>
      </dgm:t>
    </dgm:pt>
    <dgm:pt modelId="{5DC3F3CB-318C-45EB-8D4C-30C9AB22EF0E}">
      <dgm:prSet/>
      <dgm:spPr/>
      <dgm:t>
        <a:bodyPr/>
        <a:lstStyle/>
        <a:p>
          <a:r>
            <a:rPr lang="en-US" baseline="0"/>
            <a:t>Digital inequalities: socioeconomic status: social: cultural: personal: educational: economical. </a:t>
          </a:r>
          <a:endParaRPr lang="en-US"/>
        </a:p>
      </dgm:t>
    </dgm:pt>
    <dgm:pt modelId="{6530A158-5702-40D7-A8DC-D0AAB00FA408}" type="parTrans" cxnId="{3258F71E-1F27-4553-B5E7-8D94E72229CA}">
      <dgm:prSet/>
      <dgm:spPr/>
      <dgm:t>
        <a:bodyPr/>
        <a:lstStyle/>
        <a:p>
          <a:endParaRPr lang="en-US"/>
        </a:p>
      </dgm:t>
    </dgm:pt>
    <dgm:pt modelId="{880CE462-60C2-4297-89BC-FA6CF80C6992}" type="sibTrans" cxnId="{3258F71E-1F27-4553-B5E7-8D94E72229CA}">
      <dgm:prSet/>
      <dgm:spPr/>
      <dgm:t>
        <a:bodyPr/>
        <a:lstStyle/>
        <a:p>
          <a:endParaRPr lang="en-US"/>
        </a:p>
      </dgm:t>
    </dgm:pt>
    <dgm:pt modelId="{DD2A38E1-9022-41AF-8E6A-E88C49E417DB}">
      <dgm:prSet/>
      <dgm:spPr/>
      <dgm:t>
        <a:bodyPr/>
        <a:lstStyle/>
        <a:p>
          <a:r>
            <a:rPr lang="en-US" baseline="0"/>
            <a:t>Digital citizenship and resilience: wellbeing: safety: literacy: privacy: security: data protection: personal data rights </a:t>
          </a:r>
          <a:endParaRPr lang="en-US"/>
        </a:p>
      </dgm:t>
    </dgm:pt>
    <dgm:pt modelId="{EA175259-9665-4135-BF34-DD1F28B71B13}" type="parTrans" cxnId="{129CFD03-3089-422A-90CA-99128F78D9BB}">
      <dgm:prSet/>
      <dgm:spPr/>
      <dgm:t>
        <a:bodyPr/>
        <a:lstStyle/>
        <a:p>
          <a:endParaRPr lang="en-US"/>
        </a:p>
      </dgm:t>
    </dgm:pt>
    <dgm:pt modelId="{DDB9F305-C599-4E95-9D62-D91B7DBDA794}" type="sibTrans" cxnId="{129CFD03-3089-422A-90CA-99128F78D9BB}">
      <dgm:prSet/>
      <dgm:spPr/>
      <dgm:t>
        <a:bodyPr/>
        <a:lstStyle/>
        <a:p>
          <a:endParaRPr lang="en-US"/>
        </a:p>
      </dgm:t>
    </dgm:pt>
    <dgm:pt modelId="{42A8AE78-2CAD-4ED3-88BB-287FFA8F716C}">
      <dgm:prSet/>
      <dgm:spPr/>
      <dgm:t>
        <a:bodyPr/>
        <a:lstStyle/>
        <a:p>
          <a:r>
            <a:rPr lang="en-US" baseline="0"/>
            <a:t>EU and UK law: Wellbeing of Future Generations Wales Act 2015: GDPR: DPA 2018. </a:t>
          </a:r>
          <a:endParaRPr lang="en-US"/>
        </a:p>
      </dgm:t>
    </dgm:pt>
    <dgm:pt modelId="{D4DA1EEC-34DF-441F-ACA1-7C2406F6C73A}" type="parTrans" cxnId="{E30024BF-D4DE-4EA7-B0FD-2BE968799136}">
      <dgm:prSet/>
      <dgm:spPr/>
      <dgm:t>
        <a:bodyPr/>
        <a:lstStyle/>
        <a:p>
          <a:endParaRPr lang="en-US"/>
        </a:p>
      </dgm:t>
    </dgm:pt>
    <dgm:pt modelId="{DE6FACFD-4EEA-4D0D-B36A-94E04F77A042}" type="sibTrans" cxnId="{E30024BF-D4DE-4EA7-B0FD-2BE968799136}">
      <dgm:prSet/>
      <dgm:spPr/>
      <dgm:t>
        <a:bodyPr/>
        <a:lstStyle/>
        <a:p>
          <a:endParaRPr lang="en-US"/>
        </a:p>
      </dgm:t>
    </dgm:pt>
    <dgm:pt modelId="{A0B63EB3-618B-4B9D-8096-D08EC0B7C15C}">
      <dgm:prSet/>
      <dgm:spPr/>
      <dgm:t>
        <a:bodyPr/>
        <a:lstStyle/>
        <a:p>
          <a:r>
            <a:rPr lang="en-US" baseline="0"/>
            <a:t>Safeguarding online on a national stage </a:t>
          </a:r>
          <a:endParaRPr lang="en-US"/>
        </a:p>
      </dgm:t>
    </dgm:pt>
    <dgm:pt modelId="{44A4FAD0-B564-4A9B-A602-2DB8DB1F3E17}" type="parTrans" cxnId="{35740941-A390-400F-B965-D987B4EA7811}">
      <dgm:prSet/>
      <dgm:spPr/>
      <dgm:t>
        <a:bodyPr/>
        <a:lstStyle/>
        <a:p>
          <a:endParaRPr lang="en-US"/>
        </a:p>
      </dgm:t>
    </dgm:pt>
    <dgm:pt modelId="{05721784-C4F5-4919-9D2B-3CD09D97CE32}" type="sibTrans" cxnId="{35740941-A390-400F-B965-D987B4EA7811}">
      <dgm:prSet/>
      <dgm:spPr/>
      <dgm:t>
        <a:bodyPr/>
        <a:lstStyle/>
        <a:p>
          <a:endParaRPr lang="en-US"/>
        </a:p>
      </dgm:t>
    </dgm:pt>
    <dgm:pt modelId="{13CFAFE8-2254-498D-BABE-CE0C869A976A}">
      <dgm:prSet/>
      <dgm:spPr/>
      <dgm:t>
        <a:bodyPr/>
        <a:lstStyle/>
        <a:p>
          <a:r>
            <a:rPr lang="en-US" baseline="0"/>
            <a:t>Measuring good online safety practice: leadership for online safety: reporting online safety incidents </a:t>
          </a:r>
          <a:endParaRPr lang="en-US"/>
        </a:p>
      </dgm:t>
    </dgm:pt>
    <dgm:pt modelId="{CFBA38B8-1C2C-4DD3-8626-C53A59ACE51F}" type="parTrans" cxnId="{F549CA79-31D6-44E0-8354-8BF2A4EE3844}">
      <dgm:prSet/>
      <dgm:spPr/>
      <dgm:t>
        <a:bodyPr/>
        <a:lstStyle/>
        <a:p>
          <a:endParaRPr lang="en-US"/>
        </a:p>
      </dgm:t>
    </dgm:pt>
    <dgm:pt modelId="{DD974A8F-6B03-414F-80A5-BC91730B0427}" type="sibTrans" cxnId="{F549CA79-31D6-44E0-8354-8BF2A4EE3844}">
      <dgm:prSet/>
      <dgm:spPr/>
      <dgm:t>
        <a:bodyPr/>
        <a:lstStyle/>
        <a:p>
          <a:endParaRPr lang="en-US"/>
        </a:p>
      </dgm:t>
    </dgm:pt>
    <dgm:pt modelId="{9F561A90-7960-424E-A05E-C359356914ED}" type="pres">
      <dgm:prSet presAssocID="{BB18F84C-9986-43C3-BFB3-CD77B30A374F}" presName="outerComposite" presStyleCnt="0">
        <dgm:presLayoutVars>
          <dgm:chMax val="5"/>
          <dgm:dir/>
          <dgm:resizeHandles val="exact"/>
        </dgm:presLayoutVars>
      </dgm:prSet>
      <dgm:spPr/>
    </dgm:pt>
    <dgm:pt modelId="{F90BA87B-6BAE-4C88-9760-88FDAB842BD2}" type="pres">
      <dgm:prSet presAssocID="{BB18F84C-9986-43C3-BFB3-CD77B30A374F}" presName="dummyMaxCanvas" presStyleCnt="0">
        <dgm:presLayoutVars/>
      </dgm:prSet>
      <dgm:spPr/>
    </dgm:pt>
    <dgm:pt modelId="{56EA8C92-3AF9-4883-9C07-E50901E872F7}" type="pres">
      <dgm:prSet presAssocID="{BB18F84C-9986-43C3-BFB3-CD77B30A374F}" presName="FiveNodes_1" presStyleLbl="node1" presStyleIdx="0" presStyleCnt="5">
        <dgm:presLayoutVars>
          <dgm:bulletEnabled val="1"/>
        </dgm:presLayoutVars>
      </dgm:prSet>
      <dgm:spPr/>
    </dgm:pt>
    <dgm:pt modelId="{35FB8DFC-7A05-45BB-8F23-BA904E9AB17D}" type="pres">
      <dgm:prSet presAssocID="{BB18F84C-9986-43C3-BFB3-CD77B30A374F}" presName="FiveNodes_2" presStyleLbl="node1" presStyleIdx="1" presStyleCnt="5">
        <dgm:presLayoutVars>
          <dgm:bulletEnabled val="1"/>
        </dgm:presLayoutVars>
      </dgm:prSet>
      <dgm:spPr/>
    </dgm:pt>
    <dgm:pt modelId="{C10998D8-02B3-4495-AA59-66E088783728}" type="pres">
      <dgm:prSet presAssocID="{BB18F84C-9986-43C3-BFB3-CD77B30A374F}" presName="FiveNodes_3" presStyleLbl="node1" presStyleIdx="2" presStyleCnt="5">
        <dgm:presLayoutVars>
          <dgm:bulletEnabled val="1"/>
        </dgm:presLayoutVars>
      </dgm:prSet>
      <dgm:spPr/>
    </dgm:pt>
    <dgm:pt modelId="{B002BD2B-598A-4A2D-B8EE-995FFC15C19F}" type="pres">
      <dgm:prSet presAssocID="{BB18F84C-9986-43C3-BFB3-CD77B30A374F}" presName="FiveNodes_4" presStyleLbl="node1" presStyleIdx="3" presStyleCnt="5">
        <dgm:presLayoutVars>
          <dgm:bulletEnabled val="1"/>
        </dgm:presLayoutVars>
      </dgm:prSet>
      <dgm:spPr/>
    </dgm:pt>
    <dgm:pt modelId="{84303D9A-45C0-4209-A760-12E5C9580BA7}" type="pres">
      <dgm:prSet presAssocID="{BB18F84C-9986-43C3-BFB3-CD77B30A374F}" presName="FiveNodes_5" presStyleLbl="node1" presStyleIdx="4" presStyleCnt="5">
        <dgm:presLayoutVars>
          <dgm:bulletEnabled val="1"/>
        </dgm:presLayoutVars>
      </dgm:prSet>
      <dgm:spPr/>
    </dgm:pt>
    <dgm:pt modelId="{A43F82D9-D5E8-446B-B1B7-37C5B06BA110}" type="pres">
      <dgm:prSet presAssocID="{BB18F84C-9986-43C3-BFB3-CD77B30A374F}" presName="FiveConn_1-2" presStyleLbl="fgAccFollowNode1" presStyleIdx="0" presStyleCnt="4">
        <dgm:presLayoutVars>
          <dgm:bulletEnabled val="1"/>
        </dgm:presLayoutVars>
      </dgm:prSet>
      <dgm:spPr/>
    </dgm:pt>
    <dgm:pt modelId="{2B9EB5F6-C98A-4C7D-AF6C-73436BB9BA2B}" type="pres">
      <dgm:prSet presAssocID="{BB18F84C-9986-43C3-BFB3-CD77B30A374F}" presName="FiveConn_2-3" presStyleLbl="fgAccFollowNode1" presStyleIdx="1" presStyleCnt="4">
        <dgm:presLayoutVars>
          <dgm:bulletEnabled val="1"/>
        </dgm:presLayoutVars>
      </dgm:prSet>
      <dgm:spPr/>
    </dgm:pt>
    <dgm:pt modelId="{6DBF5ADF-ED5B-4716-9589-B5F178DAC87F}" type="pres">
      <dgm:prSet presAssocID="{BB18F84C-9986-43C3-BFB3-CD77B30A374F}" presName="FiveConn_3-4" presStyleLbl="fgAccFollowNode1" presStyleIdx="2" presStyleCnt="4">
        <dgm:presLayoutVars>
          <dgm:bulletEnabled val="1"/>
        </dgm:presLayoutVars>
      </dgm:prSet>
      <dgm:spPr/>
    </dgm:pt>
    <dgm:pt modelId="{EDD29A86-C823-46C5-A9D4-CEC06CDBD46A}" type="pres">
      <dgm:prSet presAssocID="{BB18F84C-9986-43C3-BFB3-CD77B30A374F}" presName="FiveConn_4-5" presStyleLbl="fgAccFollowNode1" presStyleIdx="3" presStyleCnt="4">
        <dgm:presLayoutVars>
          <dgm:bulletEnabled val="1"/>
        </dgm:presLayoutVars>
      </dgm:prSet>
      <dgm:spPr/>
    </dgm:pt>
    <dgm:pt modelId="{93792CDA-59D0-44B3-A84A-DD0CC91E2616}" type="pres">
      <dgm:prSet presAssocID="{BB18F84C-9986-43C3-BFB3-CD77B30A374F}" presName="FiveNodes_1_text" presStyleLbl="node1" presStyleIdx="4" presStyleCnt="5">
        <dgm:presLayoutVars>
          <dgm:bulletEnabled val="1"/>
        </dgm:presLayoutVars>
      </dgm:prSet>
      <dgm:spPr/>
    </dgm:pt>
    <dgm:pt modelId="{C224A2B5-8331-40C7-A552-25C1AF6F4035}" type="pres">
      <dgm:prSet presAssocID="{BB18F84C-9986-43C3-BFB3-CD77B30A374F}" presName="FiveNodes_2_text" presStyleLbl="node1" presStyleIdx="4" presStyleCnt="5">
        <dgm:presLayoutVars>
          <dgm:bulletEnabled val="1"/>
        </dgm:presLayoutVars>
      </dgm:prSet>
      <dgm:spPr/>
    </dgm:pt>
    <dgm:pt modelId="{2BE35EF4-D0F9-4E51-9360-1ABFCC5E1715}" type="pres">
      <dgm:prSet presAssocID="{BB18F84C-9986-43C3-BFB3-CD77B30A374F}" presName="FiveNodes_3_text" presStyleLbl="node1" presStyleIdx="4" presStyleCnt="5">
        <dgm:presLayoutVars>
          <dgm:bulletEnabled val="1"/>
        </dgm:presLayoutVars>
      </dgm:prSet>
      <dgm:spPr/>
    </dgm:pt>
    <dgm:pt modelId="{650B1B42-A3FA-4972-A140-C43100235606}" type="pres">
      <dgm:prSet presAssocID="{BB18F84C-9986-43C3-BFB3-CD77B30A374F}" presName="FiveNodes_4_text" presStyleLbl="node1" presStyleIdx="4" presStyleCnt="5">
        <dgm:presLayoutVars>
          <dgm:bulletEnabled val="1"/>
        </dgm:presLayoutVars>
      </dgm:prSet>
      <dgm:spPr/>
    </dgm:pt>
    <dgm:pt modelId="{887C5A2D-0083-4BF3-B601-2747FA7D386F}" type="pres">
      <dgm:prSet presAssocID="{BB18F84C-9986-43C3-BFB3-CD77B30A374F}" presName="FiveNodes_5_text" presStyleLbl="node1" presStyleIdx="4" presStyleCnt="5">
        <dgm:presLayoutVars>
          <dgm:bulletEnabled val="1"/>
        </dgm:presLayoutVars>
      </dgm:prSet>
      <dgm:spPr/>
    </dgm:pt>
  </dgm:ptLst>
  <dgm:cxnLst>
    <dgm:cxn modelId="{129CFD03-3089-422A-90CA-99128F78D9BB}" srcId="{BB18F84C-9986-43C3-BFB3-CD77B30A374F}" destId="{DD2A38E1-9022-41AF-8E6A-E88C49E417DB}" srcOrd="1" destOrd="0" parTransId="{EA175259-9665-4135-BF34-DD1F28B71B13}" sibTransId="{DDB9F305-C599-4E95-9D62-D91B7DBDA794}"/>
    <dgm:cxn modelId="{5F99CC06-8738-4D58-87CB-39DC41A7C9D8}" type="presOf" srcId="{DDB9F305-C599-4E95-9D62-D91B7DBDA794}" destId="{2B9EB5F6-C98A-4C7D-AF6C-73436BB9BA2B}" srcOrd="0" destOrd="0" presId="urn:microsoft.com/office/officeart/2005/8/layout/vProcess5"/>
    <dgm:cxn modelId="{3258F71E-1F27-4553-B5E7-8D94E72229CA}" srcId="{BB18F84C-9986-43C3-BFB3-CD77B30A374F}" destId="{5DC3F3CB-318C-45EB-8D4C-30C9AB22EF0E}" srcOrd="0" destOrd="0" parTransId="{6530A158-5702-40D7-A8DC-D0AAB00FA408}" sibTransId="{880CE462-60C2-4297-89BC-FA6CF80C6992}"/>
    <dgm:cxn modelId="{35740941-A390-400F-B965-D987B4EA7811}" srcId="{BB18F84C-9986-43C3-BFB3-CD77B30A374F}" destId="{A0B63EB3-618B-4B9D-8096-D08EC0B7C15C}" srcOrd="3" destOrd="0" parTransId="{44A4FAD0-B564-4A9B-A602-2DB8DB1F3E17}" sibTransId="{05721784-C4F5-4919-9D2B-3CD09D97CE32}"/>
    <dgm:cxn modelId="{7F96A349-AA4F-4713-97B1-13AFFC2DE135}" type="presOf" srcId="{DD2A38E1-9022-41AF-8E6A-E88C49E417DB}" destId="{C224A2B5-8331-40C7-A552-25C1AF6F4035}" srcOrd="1" destOrd="0" presId="urn:microsoft.com/office/officeart/2005/8/layout/vProcess5"/>
    <dgm:cxn modelId="{C247606C-01E9-40B4-B93D-5CA4DA803FD9}" type="presOf" srcId="{42A8AE78-2CAD-4ED3-88BB-287FFA8F716C}" destId="{2BE35EF4-D0F9-4E51-9360-1ABFCC5E1715}" srcOrd="1" destOrd="0" presId="urn:microsoft.com/office/officeart/2005/8/layout/vProcess5"/>
    <dgm:cxn modelId="{B102BD70-59D2-4FBD-8B49-6A2040A04B44}" type="presOf" srcId="{880CE462-60C2-4297-89BC-FA6CF80C6992}" destId="{A43F82D9-D5E8-446B-B1B7-37C5B06BA110}" srcOrd="0" destOrd="0" presId="urn:microsoft.com/office/officeart/2005/8/layout/vProcess5"/>
    <dgm:cxn modelId="{0E428F58-0674-4C89-9679-DC8A3D95C03A}" type="presOf" srcId="{DE6FACFD-4EEA-4D0D-B36A-94E04F77A042}" destId="{6DBF5ADF-ED5B-4716-9589-B5F178DAC87F}" srcOrd="0" destOrd="0" presId="urn:microsoft.com/office/officeart/2005/8/layout/vProcess5"/>
    <dgm:cxn modelId="{F549CA79-31D6-44E0-8354-8BF2A4EE3844}" srcId="{BB18F84C-9986-43C3-BFB3-CD77B30A374F}" destId="{13CFAFE8-2254-498D-BABE-CE0C869A976A}" srcOrd="4" destOrd="0" parTransId="{CFBA38B8-1C2C-4DD3-8626-C53A59ACE51F}" sibTransId="{DD974A8F-6B03-414F-80A5-BC91730B0427}"/>
    <dgm:cxn modelId="{B2679E7D-AC24-42D8-B933-861C0FCE0666}" type="presOf" srcId="{A0B63EB3-618B-4B9D-8096-D08EC0B7C15C}" destId="{650B1B42-A3FA-4972-A140-C43100235606}" srcOrd="1" destOrd="0" presId="urn:microsoft.com/office/officeart/2005/8/layout/vProcess5"/>
    <dgm:cxn modelId="{09CF637E-FE71-47D6-A3FB-55B6FBB7F1B6}" type="presOf" srcId="{A0B63EB3-618B-4B9D-8096-D08EC0B7C15C}" destId="{B002BD2B-598A-4A2D-B8EE-995FFC15C19F}" srcOrd="0" destOrd="0" presId="urn:microsoft.com/office/officeart/2005/8/layout/vProcess5"/>
    <dgm:cxn modelId="{72FE4F92-9E82-4212-9628-4CAFC4937BC1}" type="presOf" srcId="{42A8AE78-2CAD-4ED3-88BB-287FFA8F716C}" destId="{C10998D8-02B3-4495-AA59-66E088783728}" srcOrd="0" destOrd="0" presId="urn:microsoft.com/office/officeart/2005/8/layout/vProcess5"/>
    <dgm:cxn modelId="{41FEC696-25B2-4BA1-AD50-DE44167D511C}" type="presOf" srcId="{13CFAFE8-2254-498D-BABE-CE0C869A976A}" destId="{84303D9A-45C0-4209-A760-12E5C9580BA7}" srcOrd="0" destOrd="0" presId="urn:microsoft.com/office/officeart/2005/8/layout/vProcess5"/>
    <dgm:cxn modelId="{C86F87B7-D5AF-4731-812D-8713449A803C}" type="presOf" srcId="{5DC3F3CB-318C-45EB-8D4C-30C9AB22EF0E}" destId="{93792CDA-59D0-44B3-A84A-DD0CC91E2616}" srcOrd="1" destOrd="0" presId="urn:microsoft.com/office/officeart/2005/8/layout/vProcess5"/>
    <dgm:cxn modelId="{E30024BF-D4DE-4EA7-B0FD-2BE968799136}" srcId="{BB18F84C-9986-43C3-BFB3-CD77B30A374F}" destId="{42A8AE78-2CAD-4ED3-88BB-287FFA8F716C}" srcOrd="2" destOrd="0" parTransId="{D4DA1EEC-34DF-441F-ACA1-7C2406F6C73A}" sibTransId="{DE6FACFD-4EEA-4D0D-B36A-94E04F77A042}"/>
    <dgm:cxn modelId="{A1373FC5-5F64-4E39-AB49-E2CF77E33B61}" type="presOf" srcId="{5DC3F3CB-318C-45EB-8D4C-30C9AB22EF0E}" destId="{56EA8C92-3AF9-4883-9C07-E50901E872F7}" srcOrd="0" destOrd="0" presId="urn:microsoft.com/office/officeart/2005/8/layout/vProcess5"/>
    <dgm:cxn modelId="{D7BE00C9-3986-46B3-9B24-1193D6A36F22}" type="presOf" srcId="{BB18F84C-9986-43C3-BFB3-CD77B30A374F}" destId="{9F561A90-7960-424E-A05E-C359356914ED}" srcOrd="0" destOrd="0" presId="urn:microsoft.com/office/officeart/2005/8/layout/vProcess5"/>
    <dgm:cxn modelId="{38549DD6-AB1B-469A-9D20-B96DE620F3F1}" type="presOf" srcId="{13CFAFE8-2254-498D-BABE-CE0C869A976A}" destId="{887C5A2D-0083-4BF3-B601-2747FA7D386F}" srcOrd="1" destOrd="0" presId="urn:microsoft.com/office/officeart/2005/8/layout/vProcess5"/>
    <dgm:cxn modelId="{304E70E0-FCEF-4B8E-8FD3-E7708F9FE555}" type="presOf" srcId="{DD2A38E1-9022-41AF-8E6A-E88C49E417DB}" destId="{35FB8DFC-7A05-45BB-8F23-BA904E9AB17D}" srcOrd="0" destOrd="0" presId="urn:microsoft.com/office/officeart/2005/8/layout/vProcess5"/>
    <dgm:cxn modelId="{AFF1FAFA-9FFE-4D49-8F8B-18E89EF0EE54}" type="presOf" srcId="{05721784-C4F5-4919-9D2B-3CD09D97CE32}" destId="{EDD29A86-C823-46C5-A9D4-CEC06CDBD46A}" srcOrd="0" destOrd="0" presId="urn:microsoft.com/office/officeart/2005/8/layout/vProcess5"/>
    <dgm:cxn modelId="{A2EA3BB5-F09A-4E5A-B1F6-C956B3BBAEFE}" type="presParOf" srcId="{9F561A90-7960-424E-A05E-C359356914ED}" destId="{F90BA87B-6BAE-4C88-9760-88FDAB842BD2}" srcOrd="0" destOrd="0" presId="urn:microsoft.com/office/officeart/2005/8/layout/vProcess5"/>
    <dgm:cxn modelId="{4B310C16-2CFE-4C00-A067-BFB7203639AE}" type="presParOf" srcId="{9F561A90-7960-424E-A05E-C359356914ED}" destId="{56EA8C92-3AF9-4883-9C07-E50901E872F7}" srcOrd="1" destOrd="0" presId="urn:microsoft.com/office/officeart/2005/8/layout/vProcess5"/>
    <dgm:cxn modelId="{A0042F17-06FA-4233-AF02-C1516A19C46D}" type="presParOf" srcId="{9F561A90-7960-424E-A05E-C359356914ED}" destId="{35FB8DFC-7A05-45BB-8F23-BA904E9AB17D}" srcOrd="2" destOrd="0" presId="urn:microsoft.com/office/officeart/2005/8/layout/vProcess5"/>
    <dgm:cxn modelId="{685600BC-6434-452F-96B2-0710DFA535EE}" type="presParOf" srcId="{9F561A90-7960-424E-A05E-C359356914ED}" destId="{C10998D8-02B3-4495-AA59-66E088783728}" srcOrd="3" destOrd="0" presId="urn:microsoft.com/office/officeart/2005/8/layout/vProcess5"/>
    <dgm:cxn modelId="{3C603898-BF33-4DE6-ACE3-02780F5061E0}" type="presParOf" srcId="{9F561A90-7960-424E-A05E-C359356914ED}" destId="{B002BD2B-598A-4A2D-B8EE-995FFC15C19F}" srcOrd="4" destOrd="0" presId="urn:microsoft.com/office/officeart/2005/8/layout/vProcess5"/>
    <dgm:cxn modelId="{CEF2CBE5-8C12-465F-A779-E2C7988DB4E9}" type="presParOf" srcId="{9F561A90-7960-424E-A05E-C359356914ED}" destId="{84303D9A-45C0-4209-A760-12E5C9580BA7}" srcOrd="5" destOrd="0" presId="urn:microsoft.com/office/officeart/2005/8/layout/vProcess5"/>
    <dgm:cxn modelId="{75EC5FC8-2797-4069-A0FE-FE267505A43A}" type="presParOf" srcId="{9F561A90-7960-424E-A05E-C359356914ED}" destId="{A43F82D9-D5E8-446B-B1B7-37C5B06BA110}" srcOrd="6" destOrd="0" presId="urn:microsoft.com/office/officeart/2005/8/layout/vProcess5"/>
    <dgm:cxn modelId="{B04C4FCE-4728-4737-AAFB-CBF8975C6DA6}" type="presParOf" srcId="{9F561A90-7960-424E-A05E-C359356914ED}" destId="{2B9EB5F6-C98A-4C7D-AF6C-73436BB9BA2B}" srcOrd="7" destOrd="0" presId="urn:microsoft.com/office/officeart/2005/8/layout/vProcess5"/>
    <dgm:cxn modelId="{10B50576-C328-4871-ADBF-283EC974E14E}" type="presParOf" srcId="{9F561A90-7960-424E-A05E-C359356914ED}" destId="{6DBF5ADF-ED5B-4716-9589-B5F178DAC87F}" srcOrd="8" destOrd="0" presId="urn:microsoft.com/office/officeart/2005/8/layout/vProcess5"/>
    <dgm:cxn modelId="{4F5EDE36-49DB-494B-8620-92360824FF7D}" type="presParOf" srcId="{9F561A90-7960-424E-A05E-C359356914ED}" destId="{EDD29A86-C823-46C5-A9D4-CEC06CDBD46A}" srcOrd="9" destOrd="0" presId="urn:microsoft.com/office/officeart/2005/8/layout/vProcess5"/>
    <dgm:cxn modelId="{36BD1F50-B679-4142-8A49-0DF6156A0E6D}" type="presParOf" srcId="{9F561A90-7960-424E-A05E-C359356914ED}" destId="{93792CDA-59D0-44B3-A84A-DD0CC91E2616}" srcOrd="10" destOrd="0" presId="urn:microsoft.com/office/officeart/2005/8/layout/vProcess5"/>
    <dgm:cxn modelId="{C08FF3CC-908C-42B0-A4B7-DE6863BA463F}" type="presParOf" srcId="{9F561A90-7960-424E-A05E-C359356914ED}" destId="{C224A2B5-8331-40C7-A552-25C1AF6F4035}" srcOrd="11" destOrd="0" presId="urn:microsoft.com/office/officeart/2005/8/layout/vProcess5"/>
    <dgm:cxn modelId="{03994A98-68CF-49F2-9107-9DA9D773DE67}" type="presParOf" srcId="{9F561A90-7960-424E-A05E-C359356914ED}" destId="{2BE35EF4-D0F9-4E51-9360-1ABFCC5E1715}" srcOrd="12" destOrd="0" presId="urn:microsoft.com/office/officeart/2005/8/layout/vProcess5"/>
    <dgm:cxn modelId="{3E1A3841-B01D-41BF-860C-8FD4A37587E3}" type="presParOf" srcId="{9F561A90-7960-424E-A05E-C359356914ED}" destId="{650B1B42-A3FA-4972-A140-C43100235606}" srcOrd="13" destOrd="0" presId="urn:microsoft.com/office/officeart/2005/8/layout/vProcess5"/>
    <dgm:cxn modelId="{9736CCDB-A847-42DF-A4AC-064505C9B934}" type="presParOf" srcId="{9F561A90-7960-424E-A05E-C359356914ED}" destId="{887C5A2D-0083-4BF3-B601-2747FA7D386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BDCBB4-3916-4565-B6F7-64DA03EFA7A8}" type="doc">
      <dgm:prSet loTypeId="urn:microsoft.com/office/officeart/2008/layout/LinedList" loCatId="list" qsTypeId="urn:microsoft.com/office/officeart/2005/8/quickstyle/simple3" qsCatId="simple" csTypeId="urn:microsoft.com/office/officeart/2005/8/colors/accent0_3" csCatId="mainScheme" phldr="1"/>
      <dgm:spPr/>
      <dgm:t>
        <a:bodyPr/>
        <a:lstStyle/>
        <a:p>
          <a:endParaRPr lang="en-US"/>
        </a:p>
      </dgm:t>
    </dgm:pt>
    <dgm:pt modelId="{0738D183-E248-40A7-A197-F408962A0F3A}">
      <dgm:prSet/>
      <dgm:spPr/>
      <dgm:t>
        <a:bodyPr/>
        <a:lstStyle/>
        <a:p>
          <a:r>
            <a:rPr lang="en-US" baseline="0" dirty="0"/>
            <a:t>1500-word written assignment</a:t>
          </a:r>
          <a:endParaRPr lang="en-US" dirty="0"/>
        </a:p>
      </dgm:t>
    </dgm:pt>
    <dgm:pt modelId="{1019D1FA-B1E1-4A10-BBAB-C14CC7F65275}" type="parTrans" cxnId="{6FFD36E2-97DA-4F4E-A47C-008B569786F1}">
      <dgm:prSet/>
      <dgm:spPr/>
      <dgm:t>
        <a:bodyPr/>
        <a:lstStyle/>
        <a:p>
          <a:endParaRPr lang="en-US"/>
        </a:p>
      </dgm:t>
    </dgm:pt>
    <dgm:pt modelId="{0867A364-DCA7-4C04-86AA-C728CA449B40}" type="sibTrans" cxnId="{6FFD36E2-97DA-4F4E-A47C-008B569786F1}">
      <dgm:prSet/>
      <dgm:spPr/>
      <dgm:t>
        <a:bodyPr/>
        <a:lstStyle/>
        <a:p>
          <a:endParaRPr lang="en-US"/>
        </a:p>
      </dgm:t>
    </dgm:pt>
    <dgm:pt modelId="{8973DD2B-AADF-43AC-8EB4-8F6EDEC84D3D}">
      <dgm:prSet/>
      <dgm:spPr/>
      <dgm:t>
        <a:bodyPr/>
        <a:lstStyle/>
        <a:p>
          <a:pPr rtl="0"/>
          <a:r>
            <a:rPr lang="en-US" baseline="0" dirty="0"/>
            <a:t>Draft due date:</a:t>
          </a:r>
          <a:r>
            <a:rPr lang="en-US" dirty="0">
              <a:latin typeface="Sagona Book"/>
            </a:rPr>
            <a:t> 21st February</a:t>
          </a:r>
          <a:endParaRPr lang="en-US" dirty="0"/>
        </a:p>
      </dgm:t>
    </dgm:pt>
    <dgm:pt modelId="{19F4BF9C-852F-4FCD-88DE-E6D3C6E2CADF}" type="parTrans" cxnId="{72936C63-5EE6-470A-AF4F-90B479752E8A}">
      <dgm:prSet/>
      <dgm:spPr/>
      <dgm:t>
        <a:bodyPr/>
        <a:lstStyle/>
        <a:p>
          <a:endParaRPr lang="en-US"/>
        </a:p>
      </dgm:t>
    </dgm:pt>
    <dgm:pt modelId="{BB44F932-BCBA-4022-B376-73749EE916EE}" type="sibTrans" cxnId="{72936C63-5EE6-470A-AF4F-90B479752E8A}">
      <dgm:prSet/>
      <dgm:spPr/>
      <dgm:t>
        <a:bodyPr/>
        <a:lstStyle/>
        <a:p>
          <a:endParaRPr lang="en-US"/>
        </a:p>
      </dgm:t>
    </dgm:pt>
    <dgm:pt modelId="{328C7574-F117-47AC-BC4D-D872AA1ECAA1}">
      <dgm:prSet phldr="0"/>
      <dgm:spPr/>
      <dgm:t>
        <a:bodyPr/>
        <a:lstStyle/>
        <a:p>
          <a:pPr rtl="0"/>
          <a:r>
            <a:rPr lang="en-US" dirty="0">
              <a:latin typeface="Sagona Book"/>
            </a:rPr>
            <a:t>Submission: 14th March 11:55pm</a:t>
          </a:r>
        </a:p>
      </dgm:t>
    </dgm:pt>
    <dgm:pt modelId="{F8DB60A2-30BB-4A9B-81C4-32CCAF4697BB}" type="parTrans" cxnId="{E53F8094-20BE-49F9-8323-B95A1E52833D}">
      <dgm:prSet/>
      <dgm:spPr/>
    </dgm:pt>
    <dgm:pt modelId="{856096C7-3515-4C30-8CC5-51FB9FCC3EFC}" type="sibTrans" cxnId="{E53F8094-20BE-49F9-8323-B95A1E52833D}">
      <dgm:prSet/>
      <dgm:spPr/>
    </dgm:pt>
    <dgm:pt modelId="{91E8ADA1-9339-4323-8DD1-B064E199ED4B}" type="pres">
      <dgm:prSet presAssocID="{BDBDCBB4-3916-4565-B6F7-64DA03EFA7A8}" presName="vert0" presStyleCnt="0">
        <dgm:presLayoutVars>
          <dgm:dir/>
          <dgm:animOne val="branch"/>
          <dgm:animLvl val="lvl"/>
        </dgm:presLayoutVars>
      </dgm:prSet>
      <dgm:spPr/>
    </dgm:pt>
    <dgm:pt modelId="{81B11E9B-8E39-4585-827C-99F1F505BB1E}" type="pres">
      <dgm:prSet presAssocID="{0738D183-E248-40A7-A197-F408962A0F3A}" presName="thickLine" presStyleLbl="alignNode1" presStyleIdx="0" presStyleCnt="3"/>
      <dgm:spPr/>
    </dgm:pt>
    <dgm:pt modelId="{0EFDF3AD-208F-48AA-9286-0877ACCBA52C}" type="pres">
      <dgm:prSet presAssocID="{0738D183-E248-40A7-A197-F408962A0F3A}" presName="horz1" presStyleCnt="0"/>
      <dgm:spPr/>
    </dgm:pt>
    <dgm:pt modelId="{189072BD-96BB-45F0-9D85-76A5DDC2F167}" type="pres">
      <dgm:prSet presAssocID="{0738D183-E248-40A7-A197-F408962A0F3A}" presName="tx1" presStyleLbl="revTx" presStyleIdx="0" presStyleCnt="3"/>
      <dgm:spPr/>
    </dgm:pt>
    <dgm:pt modelId="{0B066336-6EE4-4094-9FAD-33C278FD44F2}" type="pres">
      <dgm:prSet presAssocID="{0738D183-E248-40A7-A197-F408962A0F3A}" presName="vert1" presStyleCnt="0"/>
      <dgm:spPr/>
    </dgm:pt>
    <dgm:pt modelId="{38A4C627-1499-4B8B-A537-434A4B7242C5}" type="pres">
      <dgm:prSet presAssocID="{8973DD2B-AADF-43AC-8EB4-8F6EDEC84D3D}" presName="thickLine" presStyleLbl="alignNode1" presStyleIdx="1" presStyleCnt="3"/>
      <dgm:spPr/>
    </dgm:pt>
    <dgm:pt modelId="{63423540-5683-4752-AFE3-0CA1EF78FAA6}" type="pres">
      <dgm:prSet presAssocID="{8973DD2B-AADF-43AC-8EB4-8F6EDEC84D3D}" presName="horz1" presStyleCnt="0"/>
      <dgm:spPr/>
    </dgm:pt>
    <dgm:pt modelId="{222BE39F-00F7-4DE6-8280-4ED20ABF0D5A}" type="pres">
      <dgm:prSet presAssocID="{8973DD2B-AADF-43AC-8EB4-8F6EDEC84D3D}" presName="tx1" presStyleLbl="revTx" presStyleIdx="1" presStyleCnt="3"/>
      <dgm:spPr/>
    </dgm:pt>
    <dgm:pt modelId="{1A4D085F-A75F-48C1-992E-7D8C587D8566}" type="pres">
      <dgm:prSet presAssocID="{8973DD2B-AADF-43AC-8EB4-8F6EDEC84D3D}" presName="vert1" presStyleCnt="0"/>
      <dgm:spPr/>
    </dgm:pt>
    <dgm:pt modelId="{E3EADD35-467A-43FC-874B-AD8F56AF77EB}" type="pres">
      <dgm:prSet presAssocID="{328C7574-F117-47AC-BC4D-D872AA1ECAA1}" presName="thickLine" presStyleLbl="alignNode1" presStyleIdx="2" presStyleCnt="3"/>
      <dgm:spPr/>
    </dgm:pt>
    <dgm:pt modelId="{60F0C72F-D216-4918-B09E-36D13EBCC441}" type="pres">
      <dgm:prSet presAssocID="{328C7574-F117-47AC-BC4D-D872AA1ECAA1}" presName="horz1" presStyleCnt="0"/>
      <dgm:spPr/>
    </dgm:pt>
    <dgm:pt modelId="{37451499-536A-4E5E-82FD-6B48743651FE}" type="pres">
      <dgm:prSet presAssocID="{328C7574-F117-47AC-BC4D-D872AA1ECAA1}" presName="tx1" presStyleLbl="revTx" presStyleIdx="2" presStyleCnt="3"/>
      <dgm:spPr/>
    </dgm:pt>
    <dgm:pt modelId="{5580036F-533D-4B69-A56A-C106FF6843C1}" type="pres">
      <dgm:prSet presAssocID="{328C7574-F117-47AC-BC4D-D872AA1ECAA1}" presName="vert1" presStyleCnt="0"/>
      <dgm:spPr/>
    </dgm:pt>
  </dgm:ptLst>
  <dgm:cxnLst>
    <dgm:cxn modelId="{B7818D3D-BB5B-49DE-897A-AD6B086CF7EE}" type="presOf" srcId="{328C7574-F117-47AC-BC4D-D872AA1ECAA1}" destId="{37451499-536A-4E5E-82FD-6B48743651FE}" srcOrd="0" destOrd="0" presId="urn:microsoft.com/office/officeart/2008/layout/LinedList"/>
    <dgm:cxn modelId="{72936C63-5EE6-470A-AF4F-90B479752E8A}" srcId="{BDBDCBB4-3916-4565-B6F7-64DA03EFA7A8}" destId="{8973DD2B-AADF-43AC-8EB4-8F6EDEC84D3D}" srcOrd="1" destOrd="0" parTransId="{19F4BF9C-852F-4FCD-88DE-E6D3C6E2CADF}" sibTransId="{BB44F932-BCBA-4022-B376-73749EE916EE}"/>
    <dgm:cxn modelId="{E53F8094-20BE-49F9-8323-B95A1E52833D}" srcId="{BDBDCBB4-3916-4565-B6F7-64DA03EFA7A8}" destId="{328C7574-F117-47AC-BC4D-D872AA1ECAA1}" srcOrd="2" destOrd="0" parTransId="{F8DB60A2-30BB-4A9B-81C4-32CCAF4697BB}" sibTransId="{856096C7-3515-4C30-8CC5-51FB9FCC3EFC}"/>
    <dgm:cxn modelId="{323249BC-1190-4F39-8194-1628610A8E60}" type="presOf" srcId="{BDBDCBB4-3916-4565-B6F7-64DA03EFA7A8}" destId="{91E8ADA1-9339-4323-8DD1-B064E199ED4B}" srcOrd="0" destOrd="0" presId="urn:microsoft.com/office/officeart/2008/layout/LinedList"/>
    <dgm:cxn modelId="{8ADAD8CA-C83E-44C9-B2C0-42DF4CA14E82}" type="presOf" srcId="{0738D183-E248-40A7-A197-F408962A0F3A}" destId="{189072BD-96BB-45F0-9D85-76A5DDC2F167}" srcOrd="0" destOrd="0" presId="urn:microsoft.com/office/officeart/2008/layout/LinedList"/>
    <dgm:cxn modelId="{6FFD36E2-97DA-4F4E-A47C-008B569786F1}" srcId="{BDBDCBB4-3916-4565-B6F7-64DA03EFA7A8}" destId="{0738D183-E248-40A7-A197-F408962A0F3A}" srcOrd="0" destOrd="0" parTransId="{1019D1FA-B1E1-4A10-BBAB-C14CC7F65275}" sibTransId="{0867A364-DCA7-4C04-86AA-C728CA449B40}"/>
    <dgm:cxn modelId="{712FD7EE-E62A-4DF9-B69B-00172C54673C}" type="presOf" srcId="{8973DD2B-AADF-43AC-8EB4-8F6EDEC84D3D}" destId="{222BE39F-00F7-4DE6-8280-4ED20ABF0D5A}" srcOrd="0" destOrd="0" presId="urn:microsoft.com/office/officeart/2008/layout/LinedList"/>
    <dgm:cxn modelId="{79FC6146-5182-4F05-9344-EF66982634EB}" type="presParOf" srcId="{91E8ADA1-9339-4323-8DD1-B064E199ED4B}" destId="{81B11E9B-8E39-4585-827C-99F1F505BB1E}" srcOrd="0" destOrd="0" presId="urn:microsoft.com/office/officeart/2008/layout/LinedList"/>
    <dgm:cxn modelId="{94433BB8-72CA-429D-A349-E25FE75343E6}" type="presParOf" srcId="{91E8ADA1-9339-4323-8DD1-B064E199ED4B}" destId="{0EFDF3AD-208F-48AA-9286-0877ACCBA52C}" srcOrd="1" destOrd="0" presId="urn:microsoft.com/office/officeart/2008/layout/LinedList"/>
    <dgm:cxn modelId="{061ECF0F-A3AB-4D90-831D-B1578547B13B}" type="presParOf" srcId="{0EFDF3AD-208F-48AA-9286-0877ACCBA52C}" destId="{189072BD-96BB-45F0-9D85-76A5DDC2F167}" srcOrd="0" destOrd="0" presId="urn:microsoft.com/office/officeart/2008/layout/LinedList"/>
    <dgm:cxn modelId="{FA89B59E-ADCA-4932-B1A2-1BD82A67889F}" type="presParOf" srcId="{0EFDF3AD-208F-48AA-9286-0877ACCBA52C}" destId="{0B066336-6EE4-4094-9FAD-33C278FD44F2}" srcOrd="1" destOrd="0" presId="urn:microsoft.com/office/officeart/2008/layout/LinedList"/>
    <dgm:cxn modelId="{C0219B57-70C5-4027-8743-BBFCC255798B}" type="presParOf" srcId="{91E8ADA1-9339-4323-8DD1-B064E199ED4B}" destId="{38A4C627-1499-4B8B-A537-434A4B7242C5}" srcOrd="2" destOrd="0" presId="urn:microsoft.com/office/officeart/2008/layout/LinedList"/>
    <dgm:cxn modelId="{D0771421-F764-48EE-B6B0-7B9EB73CC5A4}" type="presParOf" srcId="{91E8ADA1-9339-4323-8DD1-B064E199ED4B}" destId="{63423540-5683-4752-AFE3-0CA1EF78FAA6}" srcOrd="3" destOrd="0" presId="urn:microsoft.com/office/officeart/2008/layout/LinedList"/>
    <dgm:cxn modelId="{7358235A-F3A3-4491-AF66-7BF801DCF8C6}" type="presParOf" srcId="{63423540-5683-4752-AFE3-0CA1EF78FAA6}" destId="{222BE39F-00F7-4DE6-8280-4ED20ABF0D5A}" srcOrd="0" destOrd="0" presId="urn:microsoft.com/office/officeart/2008/layout/LinedList"/>
    <dgm:cxn modelId="{947FF096-A216-4605-8409-EB01A7A51C4C}" type="presParOf" srcId="{63423540-5683-4752-AFE3-0CA1EF78FAA6}" destId="{1A4D085F-A75F-48C1-992E-7D8C587D8566}" srcOrd="1" destOrd="0" presId="urn:microsoft.com/office/officeart/2008/layout/LinedList"/>
    <dgm:cxn modelId="{97596B74-6D96-469B-9A06-59F3083A952C}" type="presParOf" srcId="{91E8ADA1-9339-4323-8DD1-B064E199ED4B}" destId="{E3EADD35-467A-43FC-874B-AD8F56AF77EB}" srcOrd="4" destOrd="0" presId="urn:microsoft.com/office/officeart/2008/layout/LinedList"/>
    <dgm:cxn modelId="{38A16642-5AA6-48E3-B0B2-D91835D7C322}" type="presParOf" srcId="{91E8ADA1-9339-4323-8DD1-B064E199ED4B}" destId="{60F0C72F-D216-4918-B09E-36D13EBCC441}" srcOrd="5" destOrd="0" presId="urn:microsoft.com/office/officeart/2008/layout/LinedList"/>
    <dgm:cxn modelId="{01E1ED8E-6748-452A-B027-AD79AD55C8FB}" type="presParOf" srcId="{60F0C72F-D216-4918-B09E-36D13EBCC441}" destId="{37451499-536A-4E5E-82FD-6B48743651FE}" srcOrd="0" destOrd="0" presId="urn:microsoft.com/office/officeart/2008/layout/LinedList"/>
    <dgm:cxn modelId="{B5F07EAD-7F35-4321-9347-93DF3D855083}" type="presParOf" srcId="{60F0C72F-D216-4918-B09E-36D13EBCC441}" destId="{5580036F-533D-4B69-A56A-C106FF6843C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8F6AD3-054A-4CF4-BCDC-FF6BA80D45C6}" type="doc">
      <dgm:prSet loTypeId="urn:microsoft.com/office/officeart/2008/layout/LinedList" loCatId="list" qsTypeId="urn:microsoft.com/office/officeart/2005/8/quickstyle/simple3" qsCatId="simple" csTypeId="urn:microsoft.com/office/officeart/2005/8/colors/colorful2" csCatId="colorful"/>
      <dgm:spPr/>
      <dgm:t>
        <a:bodyPr/>
        <a:lstStyle/>
        <a:p>
          <a:endParaRPr lang="en-US"/>
        </a:p>
      </dgm:t>
    </dgm:pt>
    <dgm:pt modelId="{D40C7D5A-81E4-46FF-9A6B-13F376F395B9}">
      <dgm:prSet/>
      <dgm:spPr/>
      <dgm:t>
        <a:bodyPr/>
        <a:lstStyle/>
        <a:p>
          <a:r>
            <a:rPr lang="en-US" baseline="0" dirty="0"/>
            <a:t>10-minute individual presentation</a:t>
          </a:r>
          <a:endParaRPr lang="en-US" dirty="0"/>
        </a:p>
      </dgm:t>
    </dgm:pt>
    <dgm:pt modelId="{7CFE162F-477B-4F32-B1B9-D5ECDE329B34}" type="parTrans" cxnId="{B6191493-9147-454C-B044-3503207D6115}">
      <dgm:prSet/>
      <dgm:spPr/>
      <dgm:t>
        <a:bodyPr/>
        <a:lstStyle/>
        <a:p>
          <a:endParaRPr lang="en-US"/>
        </a:p>
      </dgm:t>
    </dgm:pt>
    <dgm:pt modelId="{0A15A4BE-1EEB-4A41-BF15-C959C413B71B}" type="sibTrans" cxnId="{B6191493-9147-454C-B044-3503207D6115}">
      <dgm:prSet/>
      <dgm:spPr/>
      <dgm:t>
        <a:bodyPr/>
        <a:lstStyle/>
        <a:p>
          <a:endParaRPr lang="en-US"/>
        </a:p>
      </dgm:t>
    </dgm:pt>
    <dgm:pt modelId="{EF2C8B68-84A2-4FEE-887D-7BD6E5A2C867}">
      <dgm:prSet/>
      <dgm:spPr/>
      <dgm:t>
        <a:bodyPr/>
        <a:lstStyle/>
        <a:p>
          <a:pPr rtl="0"/>
          <a:r>
            <a:rPr lang="en-US" baseline="0" dirty="0"/>
            <a:t>Due date: </a:t>
          </a:r>
          <a:r>
            <a:rPr lang="en-US" dirty="0">
              <a:latin typeface="Sagona Book"/>
            </a:rPr>
            <a:t>2nd May 2025</a:t>
          </a:r>
          <a:endParaRPr lang="en-US" dirty="0"/>
        </a:p>
      </dgm:t>
    </dgm:pt>
    <dgm:pt modelId="{F9F1FA31-8D0E-4DAD-AFB3-9BE23A5AA2CC}" type="parTrans" cxnId="{00312175-4BC5-4750-86EA-E81FFB534B5C}">
      <dgm:prSet/>
      <dgm:spPr/>
      <dgm:t>
        <a:bodyPr/>
        <a:lstStyle/>
        <a:p>
          <a:endParaRPr lang="en-US"/>
        </a:p>
      </dgm:t>
    </dgm:pt>
    <dgm:pt modelId="{7E5F4155-1F0F-4EA6-A1ED-B6611C5EF73B}" type="sibTrans" cxnId="{00312175-4BC5-4750-86EA-E81FFB534B5C}">
      <dgm:prSet/>
      <dgm:spPr/>
      <dgm:t>
        <a:bodyPr/>
        <a:lstStyle/>
        <a:p>
          <a:endParaRPr lang="en-US"/>
        </a:p>
      </dgm:t>
    </dgm:pt>
    <dgm:pt modelId="{8C616426-9EAD-4175-8980-13A55560F460}">
      <dgm:prSet/>
      <dgm:spPr/>
      <dgm:t>
        <a:bodyPr/>
        <a:lstStyle/>
        <a:p>
          <a:pPr rtl="0"/>
          <a:r>
            <a:rPr lang="en-US" baseline="0" dirty="0"/>
            <a:t>Presentation day: </a:t>
          </a:r>
          <a:r>
            <a:rPr lang="en-US" dirty="0">
              <a:latin typeface="Sagona Book"/>
            </a:rPr>
            <a:t>7th May 2025</a:t>
          </a:r>
          <a:endParaRPr lang="en-US" dirty="0"/>
        </a:p>
      </dgm:t>
    </dgm:pt>
    <dgm:pt modelId="{C47EE66B-C462-44E5-BE58-CC3D34747B39}" type="parTrans" cxnId="{DEC036E7-5E7B-4926-8A0F-74098217252D}">
      <dgm:prSet/>
      <dgm:spPr/>
      <dgm:t>
        <a:bodyPr/>
        <a:lstStyle/>
        <a:p>
          <a:endParaRPr lang="en-US"/>
        </a:p>
      </dgm:t>
    </dgm:pt>
    <dgm:pt modelId="{EF1AC2E4-2CE1-4478-BEE7-96B1E5E43746}" type="sibTrans" cxnId="{DEC036E7-5E7B-4926-8A0F-74098217252D}">
      <dgm:prSet/>
      <dgm:spPr/>
      <dgm:t>
        <a:bodyPr/>
        <a:lstStyle/>
        <a:p>
          <a:endParaRPr lang="en-US"/>
        </a:p>
      </dgm:t>
    </dgm:pt>
    <dgm:pt modelId="{E8A3E41C-0FE5-402E-AE87-C7D3B348DA5E}" type="pres">
      <dgm:prSet presAssocID="{C28F6AD3-054A-4CF4-BCDC-FF6BA80D45C6}" presName="vert0" presStyleCnt="0">
        <dgm:presLayoutVars>
          <dgm:dir/>
          <dgm:animOne val="branch"/>
          <dgm:animLvl val="lvl"/>
        </dgm:presLayoutVars>
      </dgm:prSet>
      <dgm:spPr/>
    </dgm:pt>
    <dgm:pt modelId="{E85D196A-F501-4BE3-955F-73183A444D4F}" type="pres">
      <dgm:prSet presAssocID="{D40C7D5A-81E4-46FF-9A6B-13F376F395B9}" presName="thickLine" presStyleLbl="alignNode1" presStyleIdx="0" presStyleCnt="3"/>
      <dgm:spPr/>
    </dgm:pt>
    <dgm:pt modelId="{A8CFEFBC-AACC-45D8-8250-AF719FE5996E}" type="pres">
      <dgm:prSet presAssocID="{D40C7D5A-81E4-46FF-9A6B-13F376F395B9}" presName="horz1" presStyleCnt="0"/>
      <dgm:spPr/>
    </dgm:pt>
    <dgm:pt modelId="{D00B5588-D118-4C13-A48A-93BFD13776F8}" type="pres">
      <dgm:prSet presAssocID="{D40C7D5A-81E4-46FF-9A6B-13F376F395B9}" presName="tx1" presStyleLbl="revTx" presStyleIdx="0" presStyleCnt="3"/>
      <dgm:spPr/>
    </dgm:pt>
    <dgm:pt modelId="{03C95033-8019-4426-884D-14160EF420B7}" type="pres">
      <dgm:prSet presAssocID="{D40C7D5A-81E4-46FF-9A6B-13F376F395B9}" presName="vert1" presStyleCnt="0"/>
      <dgm:spPr/>
    </dgm:pt>
    <dgm:pt modelId="{F8FC674D-6072-4CE0-A901-7A433B7DD8AF}" type="pres">
      <dgm:prSet presAssocID="{EF2C8B68-84A2-4FEE-887D-7BD6E5A2C867}" presName="thickLine" presStyleLbl="alignNode1" presStyleIdx="1" presStyleCnt="3"/>
      <dgm:spPr/>
    </dgm:pt>
    <dgm:pt modelId="{12E2B1FC-47BB-4EB2-ACCA-988D2F5A3CB2}" type="pres">
      <dgm:prSet presAssocID="{EF2C8B68-84A2-4FEE-887D-7BD6E5A2C867}" presName="horz1" presStyleCnt="0"/>
      <dgm:spPr/>
    </dgm:pt>
    <dgm:pt modelId="{825946DC-DF99-4565-BCCE-8A953D78F408}" type="pres">
      <dgm:prSet presAssocID="{EF2C8B68-84A2-4FEE-887D-7BD6E5A2C867}" presName="tx1" presStyleLbl="revTx" presStyleIdx="1" presStyleCnt="3"/>
      <dgm:spPr/>
    </dgm:pt>
    <dgm:pt modelId="{FE9550E6-6782-49CC-9D53-277F5B62A05D}" type="pres">
      <dgm:prSet presAssocID="{EF2C8B68-84A2-4FEE-887D-7BD6E5A2C867}" presName="vert1" presStyleCnt="0"/>
      <dgm:spPr/>
    </dgm:pt>
    <dgm:pt modelId="{0FEAF1EF-782B-47FC-BCF3-2B37B82C0F94}" type="pres">
      <dgm:prSet presAssocID="{8C616426-9EAD-4175-8980-13A55560F460}" presName="thickLine" presStyleLbl="alignNode1" presStyleIdx="2" presStyleCnt="3"/>
      <dgm:spPr/>
    </dgm:pt>
    <dgm:pt modelId="{6982CB81-3C2A-47E8-9EAC-4CD1C75D66E7}" type="pres">
      <dgm:prSet presAssocID="{8C616426-9EAD-4175-8980-13A55560F460}" presName="horz1" presStyleCnt="0"/>
      <dgm:spPr/>
    </dgm:pt>
    <dgm:pt modelId="{99503EF0-88B6-490F-B4A1-2B3E8CFFC7A7}" type="pres">
      <dgm:prSet presAssocID="{8C616426-9EAD-4175-8980-13A55560F460}" presName="tx1" presStyleLbl="revTx" presStyleIdx="2" presStyleCnt="3"/>
      <dgm:spPr/>
    </dgm:pt>
    <dgm:pt modelId="{D4678E69-0B48-4788-B493-81EF7CD53531}" type="pres">
      <dgm:prSet presAssocID="{8C616426-9EAD-4175-8980-13A55560F460}" presName="vert1" presStyleCnt="0"/>
      <dgm:spPr/>
    </dgm:pt>
  </dgm:ptLst>
  <dgm:cxnLst>
    <dgm:cxn modelId="{DC3DA024-47D9-45F0-87A8-263DA8199126}" type="presOf" srcId="{C28F6AD3-054A-4CF4-BCDC-FF6BA80D45C6}" destId="{E8A3E41C-0FE5-402E-AE87-C7D3B348DA5E}" srcOrd="0" destOrd="0" presId="urn:microsoft.com/office/officeart/2008/layout/LinedList"/>
    <dgm:cxn modelId="{32F88D2B-61F5-4DAE-9562-2BA4F406E542}" type="presOf" srcId="{D40C7D5A-81E4-46FF-9A6B-13F376F395B9}" destId="{D00B5588-D118-4C13-A48A-93BFD13776F8}" srcOrd="0" destOrd="0" presId="urn:microsoft.com/office/officeart/2008/layout/LinedList"/>
    <dgm:cxn modelId="{1FB3512D-1023-4244-AAF2-7D6D92EBA3AE}" type="presOf" srcId="{EF2C8B68-84A2-4FEE-887D-7BD6E5A2C867}" destId="{825946DC-DF99-4565-BCCE-8A953D78F408}" srcOrd="0" destOrd="0" presId="urn:microsoft.com/office/officeart/2008/layout/LinedList"/>
    <dgm:cxn modelId="{00312175-4BC5-4750-86EA-E81FFB534B5C}" srcId="{C28F6AD3-054A-4CF4-BCDC-FF6BA80D45C6}" destId="{EF2C8B68-84A2-4FEE-887D-7BD6E5A2C867}" srcOrd="1" destOrd="0" parTransId="{F9F1FA31-8D0E-4DAD-AFB3-9BE23A5AA2CC}" sibTransId="{7E5F4155-1F0F-4EA6-A1ED-B6611C5EF73B}"/>
    <dgm:cxn modelId="{B6191493-9147-454C-B044-3503207D6115}" srcId="{C28F6AD3-054A-4CF4-BCDC-FF6BA80D45C6}" destId="{D40C7D5A-81E4-46FF-9A6B-13F376F395B9}" srcOrd="0" destOrd="0" parTransId="{7CFE162F-477B-4F32-B1B9-D5ECDE329B34}" sibTransId="{0A15A4BE-1EEB-4A41-BF15-C959C413B71B}"/>
    <dgm:cxn modelId="{F72730D1-9208-450C-8328-3AF09C67285A}" type="presOf" srcId="{8C616426-9EAD-4175-8980-13A55560F460}" destId="{99503EF0-88B6-490F-B4A1-2B3E8CFFC7A7}" srcOrd="0" destOrd="0" presId="urn:microsoft.com/office/officeart/2008/layout/LinedList"/>
    <dgm:cxn modelId="{DEC036E7-5E7B-4926-8A0F-74098217252D}" srcId="{C28F6AD3-054A-4CF4-BCDC-FF6BA80D45C6}" destId="{8C616426-9EAD-4175-8980-13A55560F460}" srcOrd="2" destOrd="0" parTransId="{C47EE66B-C462-44E5-BE58-CC3D34747B39}" sibTransId="{EF1AC2E4-2CE1-4478-BEE7-96B1E5E43746}"/>
    <dgm:cxn modelId="{EB9EB3AB-6F99-4F11-9402-16FBAC187072}" type="presParOf" srcId="{E8A3E41C-0FE5-402E-AE87-C7D3B348DA5E}" destId="{E85D196A-F501-4BE3-955F-73183A444D4F}" srcOrd="0" destOrd="0" presId="urn:microsoft.com/office/officeart/2008/layout/LinedList"/>
    <dgm:cxn modelId="{B89A25CD-E788-4461-AA1E-0D05540B3820}" type="presParOf" srcId="{E8A3E41C-0FE5-402E-AE87-C7D3B348DA5E}" destId="{A8CFEFBC-AACC-45D8-8250-AF719FE5996E}" srcOrd="1" destOrd="0" presId="urn:microsoft.com/office/officeart/2008/layout/LinedList"/>
    <dgm:cxn modelId="{56216363-464F-4A58-8639-C304679099B8}" type="presParOf" srcId="{A8CFEFBC-AACC-45D8-8250-AF719FE5996E}" destId="{D00B5588-D118-4C13-A48A-93BFD13776F8}" srcOrd="0" destOrd="0" presId="urn:microsoft.com/office/officeart/2008/layout/LinedList"/>
    <dgm:cxn modelId="{58D1B9F7-EDFF-4D4F-B795-AB4F9B67DB2D}" type="presParOf" srcId="{A8CFEFBC-AACC-45D8-8250-AF719FE5996E}" destId="{03C95033-8019-4426-884D-14160EF420B7}" srcOrd="1" destOrd="0" presId="urn:microsoft.com/office/officeart/2008/layout/LinedList"/>
    <dgm:cxn modelId="{11B8815E-F4EF-495D-8074-6F963F62DE0D}" type="presParOf" srcId="{E8A3E41C-0FE5-402E-AE87-C7D3B348DA5E}" destId="{F8FC674D-6072-4CE0-A901-7A433B7DD8AF}" srcOrd="2" destOrd="0" presId="urn:microsoft.com/office/officeart/2008/layout/LinedList"/>
    <dgm:cxn modelId="{F638D4C8-5B1F-4843-A141-D5EC388EB460}" type="presParOf" srcId="{E8A3E41C-0FE5-402E-AE87-C7D3B348DA5E}" destId="{12E2B1FC-47BB-4EB2-ACCA-988D2F5A3CB2}" srcOrd="3" destOrd="0" presId="urn:microsoft.com/office/officeart/2008/layout/LinedList"/>
    <dgm:cxn modelId="{7EB01763-6E7A-4F2C-9030-97DE2957D6C3}" type="presParOf" srcId="{12E2B1FC-47BB-4EB2-ACCA-988D2F5A3CB2}" destId="{825946DC-DF99-4565-BCCE-8A953D78F408}" srcOrd="0" destOrd="0" presId="urn:microsoft.com/office/officeart/2008/layout/LinedList"/>
    <dgm:cxn modelId="{15F644DB-F0AC-4B04-AF69-15B8632CB9ED}" type="presParOf" srcId="{12E2B1FC-47BB-4EB2-ACCA-988D2F5A3CB2}" destId="{FE9550E6-6782-49CC-9D53-277F5B62A05D}" srcOrd="1" destOrd="0" presId="urn:microsoft.com/office/officeart/2008/layout/LinedList"/>
    <dgm:cxn modelId="{FD967CAF-2C13-42AF-A332-BF934057F20A}" type="presParOf" srcId="{E8A3E41C-0FE5-402E-AE87-C7D3B348DA5E}" destId="{0FEAF1EF-782B-47FC-BCF3-2B37B82C0F94}" srcOrd="4" destOrd="0" presId="urn:microsoft.com/office/officeart/2008/layout/LinedList"/>
    <dgm:cxn modelId="{907F49D7-F943-4615-975E-6E2053D0313C}" type="presParOf" srcId="{E8A3E41C-0FE5-402E-AE87-C7D3B348DA5E}" destId="{6982CB81-3C2A-47E8-9EAC-4CD1C75D66E7}" srcOrd="5" destOrd="0" presId="urn:microsoft.com/office/officeart/2008/layout/LinedList"/>
    <dgm:cxn modelId="{636EC074-7DA3-4EF6-BA3B-DC5E856609FD}" type="presParOf" srcId="{6982CB81-3C2A-47E8-9EAC-4CD1C75D66E7}" destId="{99503EF0-88B6-490F-B4A1-2B3E8CFFC7A7}" srcOrd="0" destOrd="0" presId="urn:microsoft.com/office/officeart/2008/layout/LinedList"/>
    <dgm:cxn modelId="{A6FF9147-23A6-4FE5-A045-B4AC2BFA2A11}" type="presParOf" srcId="{6982CB81-3C2A-47E8-9EAC-4CD1C75D66E7}" destId="{D4678E69-0B48-4788-B493-81EF7CD535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7E3C06-F89A-4D03-B13F-35A9386DBCCF}"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1F4A3899-0AC9-4592-9374-EF385684E934}">
      <dgm:prSet/>
      <dgm:spPr/>
      <dgm:t>
        <a:bodyPr/>
        <a:lstStyle/>
        <a:p>
          <a:r>
            <a:rPr lang="en-US" baseline="0"/>
            <a:t>Some areas of this module may hit a little close to home.</a:t>
          </a:r>
          <a:endParaRPr lang="en-US"/>
        </a:p>
      </dgm:t>
    </dgm:pt>
    <dgm:pt modelId="{1A217979-37DA-4633-A572-C521A909D356}" type="parTrans" cxnId="{E13FF98B-34D2-457C-BB63-AF26D171BCDE}">
      <dgm:prSet/>
      <dgm:spPr/>
      <dgm:t>
        <a:bodyPr/>
        <a:lstStyle/>
        <a:p>
          <a:endParaRPr lang="en-US"/>
        </a:p>
      </dgm:t>
    </dgm:pt>
    <dgm:pt modelId="{43A7C9D6-3626-4806-BD1F-2FD8CD39405A}" type="sibTrans" cxnId="{E13FF98B-34D2-457C-BB63-AF26D171BCDE}">
      <dgm:prSet/>
      <dgm:spPr/>
      <dgm:t>
        <a:bodyPr/>
        <a:lstStyle/>
        <a:p>
          <a:endParaRPr lang="en-US"/>
        </a:p>
      </dgm:t>
    </dgm:pt>
    <dgm:pt modelId="{1301F969-097C-4CA8-AA51-705EC984A7F7}">
      <dgm:prSet/>
      <dgm:spPr/>
      <dgm:t>
        <a:bodyPr/>
        <a:lstStyle/>
        <a:p>
          <a:r>
            <a:rPr lang="en-US" baseline="0"/>
            <a:t>If you feel affected by any of the issues raised in class, please come and talk to me during a break or at the end. </a:t>
          </a:r>
          <a:endParaRPr lang="en-US"/>
        </a:p>
      </dgm:t>
    </dgm:pt>
    <dgm:pt modelId="{980A8550-D6CC-4469-BBC5-3FC21F281970}" type="parTrans" cxnId="{466814F1-9CDF-422B-9F79-68CC33414739}">
      <dgm:prSet/>
      <dgm:spPr/>
      <dgm:t>
        <a:bodyPr/>
        <a:lstStyle/>
        <a:p>
          <a:endParaRPr lang="en-US"/>
        </a:p>
      </dgm:t>
    </dgm:pt>
    <dgm:pt modelId="{6C0A2590-BDA6-4E43-928F-7C5C231E0E0B}" type="sibTrans" cxnId="{466814F1-9CDF-422B-9F79-68CC33414739}">
      <dgm:prSet/>
      <dgm:spPr/>
      <dgm:t>
        <a:bodyPr/>
        <a:lstStyle/>
        <a:p>
          <a:endParaRPr lang="en-US"/>
        </a:p>
      </dgm:t>
    </dgm:pt>
    <dgm:pt modelId="{F3670758-C81A-4901-807C-DFECE72D1507}">
      <dgm:prSet/>
      <dgm:spPr/>
      <dgm:t>
        <a:bodyPr/>
        <a:lstStyle/>
        <a:p>
          <a:r>
            <a:rPr lang="en-US" baseline="0"/>
            <a:t>There are a myriad of support services we can signpost you to.</a:t>
          </a:r>
          <a:endParaRPr lang="en-US"/>
        </a:p>
      </dgm:t>
    </dgm:pt>
    <dgm:pt modelId="{9E201A23-9AFC-47CA-98C5-E507C5628D35}" type="parTrans" cxnId="{E61105E0-73F3-420F-B90E-56BFC60AE31D}">
      <dgm:prSet/>
      <dgm:spPr/>
      <dgm:t>
        <a:bodyPr/>
        <a:lstStyle/>
        <a:p>
          <a:endParaRPr lang="en-US"/>
        </a:p>
      </dgm:t>
    </dgm:pt>
    <dgm:pt modelId="{28684754-D8F3-4E94-8819-1D643F325D12}" type="sibTrans" cxnId="{E61105E0-73F3-420F-B90E-56BFC60AE31D}">
      <dgm:prSet/>
      <dgm:spPr/>
      <dgm:t>
        <a:bodyPr/>
        <a:lstStyle/>
        <a:p>
          <a:endParaRPr lang="en-US"/>
        </a:p>
      </dgm:t>
    </dgm:pt>
    <dgm:pt modelId="{33B24CD4-49B6-40F8-93A6-0B6A00695A8D}" type="pres">
      <dgm:prSet presAssocID="{557E3C06-F89A-4D03-B13F-35A9386DBCCF}" presName="linear" presStyleCnt="0">
        <dgm:presLayoutVars>
          <dgm:animLvl val="lvl"/>
          <dgm:resizeHandles val="exact"/>
        </dgm:presLayoutVars>
      </dgm:prSet>
      <dgm:spPr/>
    </dgm:pt>
    <dgm:pt modelId="{FDA9F45A-D5BE-4696-BA11-10CDD7B63D9E}" type="pres">
      <dgm:prSet presAssocID="{1F4A3899-0AC9-4592-9374-EF385684E934}" presName="parentText" presStyleLbl="node1" presStyleIdx="0" presStyleCnt="3">
        <dgm:presLayoutVars>
          <dgm:chMax val="0"/>
          <dgm:bulletEnabled val="1"/>
        </dgm:presLayoutVars>
      </dgm:prSet>
      <dgm:spPr/>
    </dgm:pt>
    <dgm:pt modelId="{0F894FAD-D6D5-49C2-B81E-22F841CB4D6F}" type="pres">
      <dgm:prSet presAssocID="{43A7C9D6-3626-4806-BD1F-2FD8CD39405A}" presName="spacer" presStyleCnt="0"/>
      <dgm:spPr/>
    </dgm:pt>
    <dgm:pt modelId="{A0B93DFB-785A-433A-BFF4-C033495B57E5}" type="pres">
      <dgm:prSet presAssocID="{1301F969-097C-4CA8-AA51-705EC984A7F7}" presName="parentText" presStyleLbl="node1" presStyleIdx="1" presStyleCnt="3">
        <dgm:presLayoutVars>
          <dgm:chMax val="0"/>
          <dgm:bulletEnabled val="1"/>
        </dgm:presLayoutVars>
      </dgm:prSet>
      <dgm:spPr/>
    </dgm:pt>
    <dgm:pt modelId="{C6FC4FDC-0D9C-43BC-A7C2-7A330F0A295B}" type="pres">
      <dgm:prSet presAssocID="{6C0A2590-BDA6-4E43-928F-7C5C231E0E0B}" presName="spacer" presStyleCnt="0"/>
      <dgm:spPr/>
    </dgm:pt>
    <dgm:pt modelId="{D51B06A2-9644-4F2E-B6EA-9F2C6C35186A}" type="pres">
      <dgm:prSet presAssocID="{F3670758-C81A-4901-807C-DFECE72D1507}" presName="parentText" presStyleLbl="node1" presStyleIdx="2" presStyleCnt="3">
        <dgm:presLayoutVars>
          <dgm:chMax val="0"/>
          <dgm:bulletEnabled val="1"/>
        </dgm:presLayoutVars>
      </dgm:prSet>
      <dgm:spPr/>
    </dgm:pt>
  </dgm:ptLst>
  <dgm:cxnLst>
    <dgm:cxn modelId="{7D65B535-C28A-4C9D-90C5-BD27FDBD7055}" type="presOf" srcId="{1F4A3899-0AC9-4592-9374-EF385684E934}" destId="{FDA9F45A-D5BE-4696-BA11-10CDD7B63D9E}" srcOrd="0" destOrd="0" presId="urn:microsoft.com/office/officeart/2005/8/layout/vList2"/>
    <dgm:cxn modelId="{11CAB765-D3A2-4EBF-ACC6-9BE1446FE45D}" type="presOf" srcId="{F3670758-C81A-4901-807C-DFECE72D1507}" destId="{D51B06A2-9644-4F2E-B6EA-9F2C6C35186A}" srcOrd="0" destOrd="0" presId="urn:microsoft.com/office/officeart/2005/8/layout/vList2"/>
    <dgm:cxn modelId="{4066684C-D332-4BA5-AD32-9028E0EBE843}" type="presOf" srcId="{557E3C06-F89A-4D03-B13F-35A9386DBCCF}" destId="{33B24CD4-49B6-40F8-93A6-0B6A00695A8D}" srcOrd="0" destOrd="0" presId="urn:microsoft.com/office/officeart/2005/8/layout/vList2"/>
    <dgm:cxn modelId="{E13FF98B-34D2-457C-BB63-AF26D171BCDE}" srcId="{557E3C06-F89A-4D03-B13F-35A9386DBCCF}" destId="{1F4A3899-0AC9-4592-9374-EF385684E934}" srcOrd="0" destOrd="0" parTransId="{1A217979-37DA-4633-A572-C521A909D356}" sibTransId="{43A7C9D6-3626-4806-BD1F-2FD8CD39405A}"/>
    <dgm:cxn modelId="{E61105E0-73F3-420F-B90E-56BFC60AE31D}" srcId="{557E3C06-F89A-4D03-B13F-35A9386DBCCF}" destId="{F3670758-C81A-4901-807C-DFECE72D1507}" srcOrd="2" destOrd="0" parTransId="{9E201A23-9AFC-47CA-98C5-E507C5628D35}" sibTransId="{28684754-D8F3-4E94-8819-1D643F325D12}"/>
    <dgm:cxn modelId="{89BF1FE5-AA2D-4BD4-8666-6C22A277D8FD}" type="presOf" srcId="{1301F969-097C-4CA8-AA51-705EC984A7F7}" destId="{A0B93DFB-785A-433A-BFF4-C033495B57E5}" srcOrd="0" destOrd="0" presId="urn:microsoft.com/office/officeart/2005/8/layout/vList2"/>
    <dgm:cxn modelId="{466814F1-9CDF-422B-9F79-68CC33414739}" srcId="{557E3C06-F89A-4D03-B13F-35A9386DBCCF}" destId="{1301F969-097C-4CA8-AA51-705EC984A7F7}" srcOrd="1" destOrd="0" parTransId="{980A8550-D6CC-4469-BBC5-3FC21F281970}" sibTransId="{6C0A2590-BDA6-4E43-928F-7C5C231E0E0B}"/>
    <dgm:cxn modelId="{2FB280AA-2120-46D0-8E1B-F079E8902870}" type="presParOf" srcId="{33B24CD4-49B6-40F8-93A6-0B6A00695A8D}" destId="{FDA9F45A-D5BE-4696-BA11-10CDD7B63D9E}" srcOrd="0" destOrd="0" presId="urn:microsoft.com/office/officeart/2005/8/layout/vList2"/>
    <dgm:cxn modelId="{15AAF8D9-ADBD-42EB-ABD8-21AC633C4E2A}" type="presParOf" srcId="{33B24CD4-49B6-40F8-93A6-0B6A00695A8D}" destId="{0F894FAD-D6D5-49C2-B81E-22F841CB4D6F}" srcOrd="1" destOrd="0" presId="urn:microsoft.com/office/officeart/2005/8/layout/vList2"/>
    <dgm:cxn modelId="{B9AA3749-E29A-4F6B-A4B6-62B497837282}" type="presParOf" srcId="{33B24CD4-49B6-40F8-93A6-0B6A00695A8D}" destId="{A0B93DFB-785A-433A-BFF4-C033495B57E5}" srcOrd="2" destOrd="0" presId="urn:microsoft.com/office/officeart/2005/8/layout/vList2"/>
    <dgm:cxn modelId="{E82A2D80-AA1D-49F6-8B2A-DF3B4677A8FE}" type="presParOf" srcId="{33B24CD4-49B6-40F8-93A6-0B6A00695A8D}" destId="{C6FC4FDC-0D9C-43BC-A7C2-7A330F0A295B}" srcOrd="3" destOrd="0" presId="urn:microsoft.com/office/officeart/2005/8/layout/vList2"/>
    <dgm:cxn modelId="{E0314066-22B8-4B5A-9499-974D6BB64424}" type="presParOf" srcId="{33B24CD4-49B6-40F8-93A6-0B6A00695A8D}" destId="{D51B06A2-9644-4F2E-B6EA-9F2C6C3518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02DE6A-ABAC-4C0A-A42F-2F2C9DF5CF96}"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5EC40B1F-6C10-4D8E-AEBE-DF938B5FB27C}">
      <dgm:prSet/>
      <dgm:spPr/>
      <dgm:t>
        <a:bodyPr/>
        <a:lstStyle/>
        <a:p>
          <a:r>
            <a:rPr lang="en-US" baseline="0"/>
            <a:t>Equality</a:t>
          </a:r>
          <a:endParaRPr lang="en-US"/>
        </a:p>
      </dgm:t>
    </dgm:pt>
    <dgm:pt modelId="{FEA21044-F6A4-4391-A682-005F68D4C4EC}" type="parTrans" cxnId="{BA831DF6-0EBF-40C3-A7F6-635FD5483B92}">
      <dgm:prSet/>
      <dgm:spPr/>
      <dgm:t>
        <a:bodyPr/>
        <a:lstStyle/>
        <a:p>
          <a:endParaRPr lang="en-US"/>
        </a:p>
      </dgm:t>
    </dgm:pt>
    <dgm:pt modelId="{D2F9A6F1-F58D-42FC-ABBB-06ABC37402C2}" type="sibTrans" cxnId="{BA831DF6-0EBF-40C3-A7F6-635FD5483B92}">
      <dgm:prSet/>
      <dgm:spPr/>
      <dgm:t>
        <a:bodyPr/>
        <a:lstStyle/>
        <a:p>
          <a:endParaRPr lang="en-US"/>
        </a:p>
      </dgm:t>
    </dgm:pt>
    <dgm:pt modelId="{27FACBDF-95D6-463F-854C-48FBA56E94D4}">
      <dgm:prSet/>
      <dgm:spPr/>
      <dgm:t>
        <a:bodyPr/>
        <a:lstStyle/>
        <a:p>
          <a:r>
            <a:rPr lang="en-US" baseline="0"/>
            <a:t>Equity</a:t>
          </a:r>
          <a:endParaRPr lang="en-US"/>
        </a:p>
      </dgm:t>
    </dgm:pt>
    <dgm:pt modelId="{0D2F7478-1731-4BE6-806E-C6A4135C67E2}" type="parTrans" cxnId="{276E158B-1B39-4345-A56D-8AC89A43CC6E}">
      <dgm:prSet/>
      <dgm:spPr/>
      <dgm:t>
        <a:bodyPr/>
        <a:lstStyle/>
        <a:p>
          <a:endParaRPr lang="en-US"/>
        </a:p>
      </dgm:t>
    </dgm:pt>
    <dgm:pt modelId="{64DC545D-1EA9-4D50-9F5A-8B54F1BA9575}" type="sibTrans" cxnId="{276E158B-1B39-4345-A56D-8AC89A43CC6E}">
      <dgm:prSet/>
      <dgm:spPr/>
      <dgm:t>
        <a:bodyPr/>
        <a:lstStyle/>
        <a:p>
          <a:endParaRPr lang="en-US"/>
        </a:p>
      </dgm:t>
    </dgm:pt>
    <dgm:pt modelId="{755D464F-523D-4007-B393-E14BFF581A32}">
      <dgm:prSet/>
      <dgm:spPr/>
      <dgm:t>
        <a:bodyPr/>
        <a:lstStyle/>
        <a:p>
          <a:r>
            <a:rPr lang="en-US" baseline="0"/>
            <a:t>Inclusion</a:t>
          </a:r>
          <a:endParaRPr lang="en-US"/>
        </a:p>
      </dgm:t>
    </dgm:pt>
    <dgm:pt modelId="{41BBBD18-D586-4D51-84B3-83C760A1BE4A}" type="parTrans" cxnId="{6F57B052-3BB8-40D8-A8E1-BCEE8E5055C2}">
      <dgm:prSet/>
      <dgm:spPr/>
      <dgm:t>
        <a:bodyPr/>
        <a:lstStyle/>
        <a:p>
          <a:endParaRPr lang="en-US"/>
        </a:p>
      </dgm:t>
    </dgm:pt>
    <dgm:pt modelId="{77DB787F-2B2F-42F2-9A13-C80814AC4C50}" type="sibTrans" cxnId="{6F57B052-3BB8-40D8-A8E1-BCEE8E5055C2}">
      <dgm:prSet/>
      <dgm:spPr/>
      <dgm:t>
        <a:bodyPr/>
        <a:lstStyle/>
        <a:p>
          <a:endParaRPr lang="en-US"/>
        </a:p>
      </dgm:t>
    </dgm:pt>
    <dgm:pt modelId="{40A43A12-AEC3-466E-95EE-EDECFBB3F98B}">
      <dgm:prSet/>
      <dgm:spPr/>
      <dgm:t>
        <a:bodyPr/>
        <a:lstStyle/>
        <a:p>
          <a:r>
            <a:rPr lang="en-US" baseline="0"/>
            <a:t>Digital literacy</a:t>
          </a:r>
          <a:endParaRPr lang="en-US"/>
        </a:p>
      </dgm:t>
    </dgm:pt>
    <dgm:pt modelId="{97DE2857-4532-4D33-94DC-B0D9D4209968}" type="parTrans" cxnId="{1DDB73C3-4B5A-4435-9838-37C48F68D46B}">
      <dgm:prSet/>
      <dgm:spPr/>
      <dgm:t>
        <a:bodyPr/>
        <a:lstStyle/>
        <a:p>
          <a:endParaRPr lang="en-US"/>
        </a:p>
      </dgm:t>
    </dgm:pt>
    <dgm:pt modelId="{4041DF9C-89F7-48F0-9F62-B7D808CCFB34}" type="sibTrans" cxnId="{1DDB73C3-4B5A-4435-9838-37C48F68D46B}">
      <dgm:prSet/>
      <dgm:spPr/>
      <dgm:t>
        <a:bodyPr/>
        <a:lstStyle/>
        <a:p>
          <a:endParaRPr lang="en-US"/>
        </a:p>
      </dgm:t>
    </dgm:pt>
    <dgm:pt modelId="{4F6DBEAD-D62A-47D7-8684-A834C506C029}">
      <dgm:prSet/>
      <dgm:spPr/>
      <dgm:t>
        <a:bodyPr/>
        <a:lstStyle/>
        <a:p>
          <a:r>
            <a:rPr lang="en-US" baseline="0"/>
            <a:t>Discrimination</a:t>
          </a:r>
          <a:endParaRPr lang="en-US"/>
        </a:p>
      </dgm:t>
    </dgm:pt>
    <dgm:pt modelId="{CDDB70F3-A8DF-4D6B-A2C2-AA399010BDF4}" type="parTrans" cxnId="{FE7E9BAF-AE3C-40D0-96F5-DD6C360B9781}">
      <dgm:prSet/>
      <dgm:spPr/>
      <dgm:t>
        <a:bodyPr/>
        <a:lstStyle/>
        <a:p>
          <a:endParaRPr lang="en-US"/>
        </a:p>
      </dgm:t>
    </dgm:pt>
    <dgm:pt modelId="{6221E068-4AE3-4B64-8994-6B228F127FC6}" type="sibTrans" cxnId="{FE7E9BAF-AE3C-40D0-96F5-DD6C360B9781}">
      <dgm:prSet/>
      <dgm:spPr/>
      <dgm:t>
        <a:bodyPr/>
        <a:lstStyle/>
        <a:p>
          <a:endParaRPr lang="en-US"/>
        </a:p>
      </dgm:t>
    </dgm:pt>
    <dgm:pt modelId="{3B870EE1-5927-4231-A868-6E291B44AAE2}">
      <dgm:prSet/>
      <dgm:spPr/>
      <dgm:t>
        <a:bodyPr/>
        <a:lstStyle/>
        <a:p>
          <a:r>
            <a:rPr lang="en-US" baseline="0"/>
            <a:t>Causality</a:t>
          </a:r>
          <a:endParaRPr lang="en-US"/>
        </a:p>
      </dgm:t>
    </dgm:pt>
    <dgm:pt modelId="{108FD281-AFD1-450F-A8FC-79CEA98D839F}" type="parTrans" cxnId="{475C3F34-4376-4CD1-8FFE-4CFFC11CD501}">
      <dgm:prSet/>
      <dgm:spPr/>
      <dgm:t>
        <a:bodyPr/>
        <a:lstStyle/>
        <a:p>
          <a:endParaRPr lang="en-US"/>
        </a:p>
      </dgm:t>
    </dgm:pt>
    <dgm:pt modelId="{F496F4CA-7AE8-4506-B665-2A11966EA7D6}" type="sibTrans" cxnId="{475C3F34-4376-4CD1-8FFE-4CFFC11CD501}">
      <dgm:prSet/>
      <dgm:spPr/>
      <dgm:t>
        <a:bodyPr/>
        <a:lstStyle/>
        <a:p>
          <a:endParaRPr lang="en-US"/>
        </a:p>
      </dgm:t>
    </dgm:pt>
    <dgm:pt modelId="{394DA523-A1A3-4A1F-BBA4-32584339C14F}">
      <dgm:prSet/>
      <dgm:spPr/>
      <dgm:t>
        <a:bodyPr/>
        <a:lstStyle/>
        <a:p>
          <a:r>
            <a:rPr lang="en-US" baseline="0"/>
            <a:t>Digital equity</a:t>
          </a:r>
          <a:endParaRPr lang="en-US"/>
        </a:p>
      </dgm:t>
    </dgm:pt>
    <dgm:pt modelId="{F26B83A4-2D7C-4850-8441-1BCE3B7E18BF}" type="parTrans" cxnId="{FCD4C4AF-C6A7-49C9-97E1-3EEB87233DD3}">
      <dgm:prSet/>
      <dgm:spPr/>
      <dgm:t>
        <a:bodyPr/>
        <a:lstStyle/>
        <a:p>
          <a:endParaRPr lang="en-US"/>
        </a:p>
      </dgm:t>
    </dgm:pt>
    <dgm:pt modelId="{073B5AA0-0CA4-4420-ACE8-DDC26ACABFF0}" type="sibTrans" cxnId="{FCD4C4AF-C6A7-49C9-97E1-3EEB87233DD3}">
      <dgm:prSet/>
      <dgm:spPr/>
      <dgm:t>
        <a:bodyPr/>
        <a:lstStyle/>
        <a:p>
          <a:endParaRPr lang="en-US"/>
        </a:p>
      </dgm:t>
    </dgm:pt>
    <dgm:pt modelId="{07105715-D4DA-4FE5-86B7-A69A94207237}">
      <dgm:prSet/>
      <dgm:spPr/>
      <dgm:t>
        <a:bodyPr/>
        <a:lstStyle/>
        <a:p>
          <a:r>
            <a:rPr lang="en-US" baseline="0"/>
            <a:t>Inequality</a:t>
          </a:r>
          <a:endParaRPr lang="en-US"/>
        </a:p>
      </dgm:t>
    </dgm:pt>
    <dgm:pt modelId="{F2B899B9-6748-4C4B-872D-FA5D175487F6}" type="parTrans" cxnId="{C62F9F5A-C0D2-4F3B-ADDE-E960E6387FFE}">
      <dgm:prSet/>
      <dgm:spPr/>
      <dgm:t>
        <a:bodyPr/>
        <a:lstStyle/>
        <a:p>
          <a:endParaRPr lang="en-US"/>
        </a:p>
      </dgm:t>
    </dgm:pt>
    <dgm:pt modelId="{2C8CA305-85D5-4D61-9264-9B3611EAF9F9}" type="sibTrans" cxnId="{C62F9F5A-C0D2-4F3B-ADDE-E960E6387FFE}">
      <dgm:prSet/>
      <dgm:spPr/>
      <dgm:t>
        <a:bodyPr/>
        <a:lstStyle/>
        <a:p>
          <a:endParaRPr lang="en-US"/>
        </a:p>
      </dgm:t>
    </dgm:pt>
    <dgm:pt modelId="{A6F487C1-56EE-48A6-8883-DCE66E3655E5}">
      <dgm:prSet/>
      <dgm:spPr/>
      <dgm:t>
        <a:bodyPr/>
        <a:lstStyle/>
        <a:p>
          <a:r>
            <a:rPr lang="en-US" baseline="0"/>
            <a:t>Digital citizenship</a:t>
          </a:r>
          <a:endParaRPr lang="en-US"/>
        </a:p>
      </dgm:t>
    </dgm:pt>
    <dgm:pt modelId="{549159C7-0425-45BC-B16B-3F0D9A60A327}" type="parTrans" cxnId="{8FB96A26-1DCC-4740-AD54-EDE8343093ED}">
      <dgm:prSet/>
      <dgm:spPr/>
      <dgm:t>
        <a:bodyPr/>
        <a:lstStyle/>
        <a:p>
          <a:endParaRPr lang="en-US"/>
        </a:p>
      </dgm:t>
    </dgm:pt>
    <dgm:pt modelId="{E49EB195-04FD-46D6-9463-0E6511226DAF}" type="sibTrans" cxnId="{8FB96A26-1DCC-4740-AD54-EDE8343093ED}">
      <dgm:prSet/>
      <dgm:spPr/>
      <dgm:t>
        <a:bodyPr/>
        <a:lstStyle/>
        <a:p>
          <a:endParaRPr lang="en-US"/>
        </a:p>
      </dgm:t>
    </dgm:pt>
    <dgm:pt modelId="{9195B51B-1DF9-4406-B8FF-8387B48888B9}">
      <dgm:prSet/>
      <dgm:spPr/>
      <dgm:t>
        <a:bodyPr/>
        <a:lstStyle/>
        <a:p>
          <a:r>
            <a:rPr lang="en-US" baseline="0"/>
            <a:t>Safeguarding</a:t>
          </a:r>
          <a:endParaRPr lang="en-US"/>
        </a:p>
      </dgm:t>
    </dgm:pt>
    <dgm:pt modelId="{3F23875E-0F60-4E48-80D4-CD726C4C1806}" type="parTrans" cxnId="{5B3BDFE8-6A9A-47F2-AE4A-FC1CADF4805F}">
      <dgm:prSet/>
      <dgm:spPr/>
      <dgm:t>
        <a:bodyPr/>
        <a:lstStyle/>
        <a:p>
          <a:endParaRPr lang="en-US"/>
        </a:p>
      </dgm:t>
    </dgm:pt>
    <dgm:pt modelId="{C2E4BE6B-E325-4055-82D0-F380ADC8067D}" type="sibTrans" cxnId="{5B3BDFE8-6A9A-47F2-AE4A-FC1CADF4805F}">
      <dgm:prSet/>
      <dgm:spPr/>
      <dgm:t>
        <a:bodyPr/>
        <a:lstStyle/>
        <a:p>
          <a:endParaRPr lang="en-US"/>
        </a:p>
      </dgm:t>
    </dgm:pt>
    <dgm:pt modelId="{A74C2B79-8EC5-4D26-A436-A10CA65771B8}" type="pres">
      <dgm:prSet presAssocID="{B902DE6A-ABAC-4C0A-A42F-2F2C9DF5CF96}" presName="linear" presStyleCnt="0">
        <dgm:presLayoutVars>
          <dgm:animLvl val="lvl"/>
          <dgm:resizeHandles val="exact"/>
        </dgm:presLayoutVars>
      </dgm:prSet>
      <dgm:spPr/>
    </dgm:pt>
    <dgm:pt modelId="{3AB2082C-0DD6-48BA-A38A-A0904441533E}" type="pres">
      <dgm:prSet presAssocID="{5EC40B1F-6C10-4D8E-AEBE-DF938B5FB27C}" presName="parentText" presStyleLbl="node1" presStyleIdx="0" presStyleCnt="10">
        <dgm:presLayoutVars>
          <dgm:chMax val="0"/>
          <dgm:bulletEnabled val="1"/>
        </dgm:presLayoutVars>
      </dgm:prSet>
      <dgm:spPr/>
    </dgm:pt>
    <dgm:pt modelId="{24C3B453-F995-489F-8D3F-FB94A056551B}" type="pres">
      <dgm:prSet presAssocID="{D2F9A6F1-F58D-42FC-ABBB-06ABC37402C2}" presName="spacer" presStyleCnt="0"/>
      <dgm:spPr/>
    </dgm:pt>
    <dgm:pt modelId="{FC6E53CD-1113-4651-95E4-BCC5495934D0}" type="pres">
      <dgm:prSet presAssocID="{27FACBDF-95D6-463F-854C-48FBA56E94D4}" presName="parentText" presStyleLbl="node1" presStyleIdx="1" presStyleCnt="10">
        <dgm:presLayoutVars>
          <dgm:chMax val="0"/>
          <dgm:bulletEnabled val="1"/>
        </dgm:presLayoutVars>
      </dgm:prSet>
      <dgm:spPr/>
    </dgm:pt>
    <dgm:pt modelId="{D9A6E95E-491E-4AE0-8307-74B7E57DE07E}" type="pres">
      <dgm:prSet presAssocID="{64DC545D-1EA9-4D50-9F5A-8B54F1BA9575}" presName="spacer" presStyleCnt="0"/>
      <dgm:spPr/>
    </dgm:pt>
    <dgm:pt modelId="{2C8FF01E-A4F6-4AD6-9D42-3B42BEFEFB0A}" type="pres">
      <dgm:prSet presAssocID="{755D464F-523D-4007-B393-E14BFF581A32}" presName="parentText" presStyleLbl="node1" presStyleIdx="2" presStyleCnt="10">
        <dgm:presLayoutVars>
          <dgm:chMax val="0"/>
          <dgm:bulletEnabled val="1"/>
        </dgm:presLayoutVars>
      </dgm:prSet>
      <dgm:spPr/>
    </dgm:pt>
    <dgm:pt modelId="{324BDECD-E71A-4BF6-AA8B-16A3F5D40C7D}" type="pres">
      <dgm:prSet presAssocID="{77DB787F-2B2F-42F2-9A13-C80814AC4C50}" presName="spacer" presStyleCnt="0"/>
      <dgm:spPr/>
    </dgm:pt>
    <dgm:pt modelId="{DAD18A11-78B5-4ABC-87DD-6A90109A1DB7}" type="pres">
      <dgm:prSet presAssocID="{40A43A12-AEC3-466E-95EE-EDECFBB3F98B}" presName="parentText" presStyleLbl="node1" presStyleIdx="3" presStyleCnt="10">
        <dgm:presLayoutVars>
          <dgm:chMax val="0"/>
          <dgm:bulletEnabled val="1"/>
        </dgm:presLayoutVars>
      </dgm:prSet>
      <dgm:spPr/>
    </dgm:pt>
    <dgm:pt modelId="{A28F23ED-CFBB-4E81-B8F1-B46B2D1D4DF6}" type="pres">
      <dgm:prSet presAssocID="{4041DF9C-89F7-48F0-9F62-B7D808CCFB34}" presName="spacer" presStyleCnt="0"/>
      <dgm:spPr/>
    </dgm:pt>
    <dgm:pt modelId="{D29B8523-0744-45D5-AB77-473FCDD502EB}" type="pres">
      <dgm:prSet presAssocID="{4F6DBEAD-D62A-47D7-8684-A834C506C029}" presName="parentText" presStyleLbl="node1" presStyleIdx="4" presStyleCnt="10">
        <dgm:presLayoutVars>
          <dgm:chMax val="0"/>
          <dgm:bulletEnabled val="1"/>
        </dgm:presLayoutVars>
      </dgm:prSet>
      <dgm:spPr/>
    </dgm:pt>
    <dgm:pt modelId="{74C7E69A-8908-4629-A7A0-4DD7C1A3116E}" type="pres">
      <dgm:prSet presAssocID="{6221E068-4AE3-4B64-8994-6B228F127FC6}" presName="spacer" presStyleCnt="0"/>
      <dgm:spPr/>
    </dgm:pt>
    <dgm:pt modelId="{B21A9EFA-F34B-4EC7-9AF0-6368B678E9D5}" type="pres">
      <dgm:prSet presAssocID="{3B870EE1-5927-4231-A868-6E291B44AAE2}" presName="parentText" presStyleLbl="node1" presStyleIdx="5" presStyleCnt="10">
        <dgm:presLayoutVars>
          <dgm:chMax val="0"/>
          <dgm:bulletEnabled val="1"/>
        </dgm:presLayoutVars>
      </dgm:prSet>
      <dgm:spPr/>
    </dgm:pt>
    <dgm:pt modelId="{101C04DB-652C-413F-B741-05121F0C89AC}" type="pres">
      <dgm:prSet presAssocID="{F496F4CA-7AE8-4506-B665-2A11966EA7D6}" presName="spacer" presStyleCnt="0"/>
      <dgm:spPr/>
    </dgm:pt>
    <dgm:pt modelId="{1338C58A-1B4C-40BC-AFB2-C29F2B8EC299}" type="pres">
      <dgm:prSet presAssocID="{394DA523-A1A3-4A1F-BBA4-32584339C14F}" presName="parentText" presStyleLbl="node1" presStyleIdx="6" presStyleCnt="10">
        <dgm:presLayoutVars>
          <dgm:chMax val="0"/>
          <dgm:bulletEnabled val="1"/>
        </dgm:presLayoutVars>
      </dgm:prSet>
      <dgm:spPr/>
    </dgm:pt>
    <dgm:pt modelId="{742BEED9-CF05-482E-96A5-5A0DCF3B8B4F}" type="pres">
      <dgm:prSet presAssocID="{073B5AA0-0CA4-4420-ACE8-DDC26ACABFF0}" presName="spacer" presStyleCnt="0"/>
      <dgm:spPr/>
    </dgm:pt>
    <dgm:pt modelId="{A3684129-0F24-4738-881A-EFDA5C912131}" type="pres">
      <dgm:prSet presAssocID="{07105715-D4DA-4FE5-86B7-A69A94207237}" presName="parentText" presStyleLbl="node1" presStyleIdx="7" presStyleCnt="10">
        <dgm:presLayoutVars>
          <dgm:chMax val="0"/>
          <dgm:bulletEnabled val="1"/>
        </dgm:presLayoutVars>
      </dgm:prSet>
      <dgm:spPr/>
    </dgm:pt>
    <dgm:pt modelId="{5E1603EB-0D08-4622-A4DF-D29FB8EF2974}" type="pres">
      <dgm:prSet presAssocID="{2C8CA305-85D5-4D61-9264-9B3611EAF9F9}" presName="spacer" presStyleCnt="0"/>
      <dgm:spPr/>
    </dgm:pt>
    <dgm:pt modelId="{3A5E224B-9C7B-49AA-A044-13A697865E65}" type="pres">
      <dgm:prSet presAssocID="{A6F487C1-56EE-48A6-8883-DCE66E3655E5}" presName="parentText" presStyleLbl="node1" presStyleIdx="8" presStyleCnt="10">
        <dgm:presLayoutVars>
          <dgm:chMax val="0"/>
          <dgm:bulletEnabled val="1"/>
        </dgm:presLayoutVars>
      </dgm:prSet>
      <dgm:spPr/>
    </dgm:pt>
    <dgm:pt modelId="{60D74121-1D49-431B-9E96-E48A51ED4988}" type="pres">
      <dgm:prSet presAssocID="{E49EB195-04FD-46D6-9463-0E6511226DAF}" presName="spacer" presStyleCnt="0"/>
      <dgm:spPr/>
    </dgm:pt>
    <dgm:pt modelId="{221209DE-F3A4-4C0A-9E87-DFB1692D4ED9}" type="pres">
      <dgm:prSet presAssocID="{9195B51B-1DF9-4406-B8FF-8387B48888B9}" presName="parentText" presStyleLbl="node1" presStyleIdx="9" presStyleCnt="10">
        <dgm:presLayoutVars>
          <dgm:chMax val="0"/>
          <dgm:bulletEnabled val="1"/>
        </dgm:presLayoutVars>
      </dgm:prSet>
      <dgm:spPr/>
    </dgm:pt>
  </dgm:ptLst>
  <dgm:cxnLst>
    <dgm:cxn modelId="{286CB20C-8D16-4404-AA8A-0D4F05F3652C}" type="presOf" srcId="{27FACBDF-95D6-463F-854C-48FBA56E94D4}" destId="{FC6E53CD-1113-4651-95E4-BCC5495934D0}" srcOrd="0" destOrd="0" presId="urn:microsoft.com/office/officeart/2005/8/layout/vList2"/>
    <dgm:cxn modelId="{8FB96A26-1DCC-4740-AD54-EDE8343093ED}" srcId="{B902DE6A-ABAC-4C0A-A42F-2F2C9DF5CF96}" destId="{A6F487C1-56EE-48A6-8883-DCE66E3655E5}" srcOrd="8" destOrd="0" parTransId="{549159C7-0425-45BC-B16B-3F0D9A60A327}" sibTransId="{E49EB195-04FD-46D6-9463-0E6511226DAF}"/>
    <dgm:cxn modelId="{8D7C852A-AE95-4A3C-8ACE-04D714C70BA0}" type="presOf" srcId="{755D464F-523D-4007-B393-E14BFF581A32}" destId="{2C8FF01E-A4F6-4AD6-9D42-3B42BEFEFB0A}" srcOrd="0" destOrd="0" presId="urn:microsoft.com/office/officeart/2005/8/layout/vList2"/>
    <dgm:cxn modelId="{0ADEE02E-CAE4-4095-898C-0D87A40C1AE0}" type="presOf" srcId="{B902DE6A-ABAC-4C0A-A42F-2F2C9DF5CF96}" destId="{A74C2B79-8EC5-4D26-A436-A10CA65771B8}" srcOrd="0" destOrd="0" presId="urn:microsoft.com/office/officeart/2005/8/layout/vList2"/>
    <dgm:cxn modelId="{475C3F34-4376-4CD1-8FFE-4CFFC11CD501}" srcId="{B902DE6A-ABAC-4C0A-A42F-2F2C9DF5CF96}" destId="{3B870EE1-5927-4231-A868-6E291B44AAE2}" srcOrd="5" destOrd="0" parTransId="{108FD281-AFD1-450F-A8FC-79CEA98D839F}" sibTransId="{F496F4CA-7AE8-4506-B665-2A11966EA7D6}"/>
    <dgm:cxn modelId="{CD230865-0AFD-416C-A40B-2E25243044E8}" type="presOf" srcId="{07105715-D4DA-4FE5-86B7-A69A94207237}" destId="{A3684129-0F24-4738-881A-EFDA5C912131}" srcOrd="0" destOrd="0" presId="urn:microsoft.com/office/officeart/2005/8/layout/vList2"/>
    <dgm:cxn modelId="{5C9ADB4A-A287-49C8-80B0-D26D7D0E5755}" type="presOf" srcId="{3B870EE1-5927-4231-A868-6E291B44AAE2}" destId="{B21A9EFA-F34B-4EC7-9AF0-6368B678E9D5}" srcOrd="0" destOrd="0" presId="urn:microsoft.com/office/officeart/2005/8/layout/vList2"/>
    <dgm:cxn modelId="{6F57B052-3BB8-40D8-A8E1-BCEE8E5055C2}" srcId="{B902DE6A-ABAC-4C0A-A42F-2F2C9DF5CF96}" destId="{755D464F-523D-4007-B393-E14BFF581A32}" srcOrd="2" destOrd="0" parTransId="{41BBBD18-D586-4D51-84B3-83C760A1BE4A}" sibTransId="{77DB787F-2B2F-42F2-9A13-C80814AC4C50}"/>
    <dgm:cxn modelId="{C62F9F5A-C0D2-4F3B-ADDE-E960E6387FFE}" srcId="{B902DE6A-ABAC-4C0A-A42F-2F2C9DF5CF96}" destId="{07105715-D4DA-4FE5-86B7-A69A94207237}" srcOrd="7" destOrd="0" parTransId="{F2B899B9-6748-4C4B-872D-FA5D175487F6}" sibTransId="{2C8CA305-85D5-4D61-9264-9B3611EAF9F9}"/>
    <dgm:cxn modelId="{48D68E8A-0FB9-4FCB-854F-0CA367A3DD3B}" type="presOf" srcId="{5EC40B1F-6C10-4D8E-AEBE-DF938B5FB27C}" destId="{3AB2082C-0DD6-48BA-A38A-A0904441533E}" srcOrd="0" destOrd="0" presId="urn:microsoft.com/office/officeart/2005/8/layout/vList2"/>
    <dgm:cxn modelId="{276E158B-1B39-4345-A56D-8AC89A43CC6E}" srcId="{B902DE6A-ABAC-4C0A-A42F-2F2C9DF5CF96}" destId="{27FACBDF-95D6-463F-854C-48FBA56E94D4}" srcOrd="1" destOrd="0" parTransId="{0D2F7478-1731-4BE6-806E-C6A4135C67E2}" sibTransId="{64DC545D-1EA9-4D50-9F5A-8B54F1BA9575}"/>
    <dgm:cxn modelId="{CC02DC8E-C407-4220-B616-1B1945E41DC6}" type="presOf" srcId="{9195B51B-1DF9-4406-B8FF-8387B48888B9}" destId="{221209DE-F3A4-4C0A-9E87-DFB1692D4ED9}" srcOrd="0" destOrd="0" presId="urn:microsoft.com/office/officeart/2005/8/layout/vList2"/>
    <dgm:cxn modelId="{541BB29A-FCA2-4D5B-BFCB-825FC6634CE8}" type="presOf" srcId="{A6F487C1-56EE-48A6-8883-DCE66E3655E5}" destId="{3A5E224B-9C7B-49AA-A044-13A697865E65}" srcOrd="0" destOrd="0" presId="urn:microsoft.com/office/officeart/2005/8/layout/vList2"/>
    <dgm:cxn modelId="{9BF3FB9E-0706-41E0-93AF-D61D9A238185}" type="presOf" srcId="{4F6DBEAD-D62A-47D7-8684-A834C506C029}" destId="{D29B8523-0744-45D5-AB77-473FCDD502EB}" srcOrd="0" destOrd="0" presId="urn:microsoft.com/office/officeart/2005/8/layout/vList2"/>
    <dgm:cxn modelId="{FE7E9BAF-AE3C-40D0-96F5-DD6C360B9781}" srcId="{B902DE6A-ABAC-4C0A-A42F-2F2C9DF5CF96}" destId="{4F6DBEAD-D62A-47D7-8684-A834C506C029}" srcOrd="4" destOrd="0" parTransId="{CDDB70F3-A8DF-4D6B-A2C2-AA399010BDF4}" sibTransId="{6221E068-4AE3-4B64-8994-6B228F127FC6}"/>
    <dgm:cxn modelId="{FCD4C4AF-C6A7-49C9-97E1-3EEB87233DD3}" srcId="{B902DE6A-ABAC-4C0A-A42F-2F2C9DF5CF96}" destId="{394DA523-A1A3-4A1F-BBA4-32584339C14F}" srcOrd="6" destOrd="0" parTransId="{F26B83A4-2D7C-4850-8441-1BCE3B7E18BF}" sibTransId="{073B5AA0-0CA4-4420-ACE8-DDC26ACABFF0}"/>
    <dgm:cxn modelId="{0EA14CB4-4754-4EBD-B1DE-2155E1427476}" type="presOf" srcId="{40A43A12-AEC3-466E-95EE-EDECFBB3F98B}" destId="{DAD18A11-78B5-4ABC-87DD-6A90109A1DB7}" srcOrd="0" destOrd="0" presId="urn:microsoft.com/office/officeart/2005/8/layout/vList2"/>
    <dgm:cxn modelId="{1DDB73C3-4B5A-4435-9838-37C48F68D46B}" srcId="{B902DE6A-ABAC-4C0A-A42F-2F2C9DF5CF96}" destId="{40A43A12-AEC3-466E-95EE-EDECFBB3F98B}" srcOrd="3" destOrd="0" parTransId="{97DE2857-4532-4D33-94DC-B0D9D4209968}" sibTransId="{4041DF9C-89F7-48F0-9F62-B7D808CCFB34}"/>
    <dgm:cxn modelId="{5B3BDFE8-6A9A-47F2-AE4A-FC1CADF4805F}" srcId="{B902DE6A-ABAC-4C0A-A42F-2F2C9DF5CF96}" destId="{9195B51B-1DF9-4406-B8FF-8387B48888B9}" srcOrd="9" destOrd="0" parTransId="{3F23875E-0F60-4E48-80D4-CD726C4C1806}" sibTransId="{C2E4BE6B-E325-4055-82D0-F380ADC8067D}"/>
    <dgm:cxn modelId="{BA831DF6-0EBF-40C3-A7F6-635FD5483B92}" srcId="{B902DE6A-ABAC-4C0A-A42F-2F2C9DF5CF96}" destId="{5EC40B1F-6C10-4D8E-AEBE-DF938B5FB27C}" srcOrd="0" destOrd="0" parTransId="{FEA21044-F6A4-4391-A682-005F68D4C4EC}" sibTransId="{D2F9A6F1-F58D-42FC-ABBB-06ABC37402C2}"/>
    <dgm:cxn modelId="{44E3E7F9-1B40-4576-BB7B-DDD92F327CC9}" type="presOf" srcId="{394DA523-A1A3-4A1F-BBA4-32584339C14F}" destId="{1338C58A-1B4C-40BC-AFB2-C29F2B8EC299}" srcOrd="0" destOrd="0" presId="urn:microsoft.com/office/officeart/2005/8/layout/vList2"/>
    <dgm:cxn modelId="{575AA3CD-5957-4F50-B6C2-4735BCE3BF19}" type="presParOf" srcId="{A74C2B79-8EC5-4D26-A436-A10CA65771B8}" destId="{3AB2082C-0DD6-48BA-A38A-A0904441533E}" srcOrd="0" destOrd="0" presId="urn:microsoft.com/office/officeart/2005/8/layout/vList2"/>
    <dgm:cxn modelId="{FD554984-FB48-45E4-B3CC-60E41598E249}" type="presParOf" srcId="{A74C2B79-8EC5-4D26-A436-A10CA65771B8}" destId="{24C3B453-F995-489F-8D3F-FB94A056551B}" srcOrd="1" destOrd="0" presId="urn:microsoft.com/office/officeart/2005/8/layout/vList2"/>
    <dgm:cxn modelId="{BAFEB4DB-59D5-4B63-9259-D641B6291021}" type="presParOf" srcId="{A74C2B79-8EC5-4D26-A436-A10CA65771B8}" destId="{FC6E53CD-1113-4651-95E4-BCC5495934D0}" srcOrd="2" destOrd="0" presId="urn:microsoft.com/office/officeart/2005/8/layout/vList2"/>
    <dgm:cxn modelId="{158C2939-B0AA-49B4-8F1E-8EA1B515C6DF}" type="presParOf" srcId="{A74C2B79-8EC5-4D26-A436-A10CA65771B8}" destId="{D9A6E95E-491E-4AE0-8307-74B7E57DE07E}" srcOrd="3" destOrd="0" presId="urn:microsoft.com/office/officeart/2005/8/layout/vList2"/>
    <dgm:cxn modelId="{39DF3BB1-E524-49AC-A77C-22D16B555EBA}" type="presParOf" srcId="{A74C2B79-8EC5-4D26-A436-A10CA65771B8}" destId="{2C8FF01E-A4F6-4AD6-9D42-3B42BEFEFB0A}" srcOrd="4" destOrd="0" presId="urn:microsoft.com/office/officeart/2005/8/layout/vList2"/>
    <dgm:cxn modelId="{78FABA34-7DB4-4212-A6D6-4B18C3C9B6F1}" type="presParOf" srcId="{A74C2B79-8EC5-4D26-A436-A10CA65771B8}" destId="{324BDECD-E71A-4BF6-AA8B-16A3F5D40C7D}" srcOrd="5" destOrd="0" presId="urn:microsoft.com/office/officeart/2005/8/layout/vList2"/>
    <dgm:cxn modelId="{E799722B-26C5-4EDB-A65F-D058253F6ACB}" type="presParOf" srcId="{A74C2B79-8EC5-4D26-A436-A10CA65771B8}" destId="{DAD18A11-78B5-4ABC-87DD-6A90109A1DB7}" srcOrd="6" destOrd="0" presId="urn:microsoft.com/office/officeart/2005/8/layout/vList2"/>
    <dgm:cxn modelId="{7034EBF0-85BB-4C6D-8F86-DECDC5336A2A}" type="presParOf" srcId="{A74C2B79-8EC5-4D26-A436-A10CA65771B8}" destId="{A28F23ED-CFBB-4E81-B8F1-B46B2D1D4DF6}" srcOrd="7" destOrd="0" presId="urn:microsoft.com/office/officeart/2005/8/layout/vList2"/>
    <dgm:cxn modelId="{AF3BBFDC-3F4F-486C-BB0C-43602A5CA771}" type="presParOf" srcId="{A74C2B79-8EC5-4D26-A436-A10CA65771B8}" destId="{D29B8523-0744-45D5-AB77-473FCDD502EB}" srcOrd="8" destOrd="0" presId="urn:microsoft.com/office/officeart/2005/8/layout/vList2"/>
    <dgm:cxn modelId="{2A9FD3D1-1D4D-43EC-843E-7DD4A661D5D4}" type="presParOf" srcId="{A74C2B79-8EC5-4D26-A436-A10CA65771B8}" destId="{74C7E69A-8908-4629-A7A0-4DD7C1A3116E}" srcOrd="9" destOrd="0" presId="urn:microsoft.com/office/officeart/2005/8/layout/vList2"/>
    <dgm:cxn modelId="{78AFA61A-D341-4532-8092-61C91690703C}" type="presParOf" srcId="{A74C2B79-8EC5-4D26-A436-A10CA65771B8}" destId="{B21A9EFA-F34B-4EC7-9AF0-6368B678E9D5}" srcOrd="10" destOrd="0" presId="urn:microsoft.com/office/officeart/2005/8/layout/vList2"/>
    <dgm:cxn modelId="{53495737-C966-48AA-9640-785AF993E574}" type="presParOf" srcId="{A74C2B79-8EC5-4D26-A436-A10CA65771B8}" destId="{101C04DB-652C-413F-B741-05121F0C89AC}" srcOrd="11" destOrd="0" presId="urn:microsoft.com/office/officeart/2005/8/layout/vList2"/>
    <dgm:cxn modelId="{9302FBBD-994F-4EE2-9794-0C051C81C254}" type="presParOf" srcId="{A74C2B79-8EC5-4D26-A436-A10CA65771B8}" destId="{1338C58A-1B4C-40BC-AFB2-C29F2B8EC299}" srcOrd="12" destOrd="0" presId="urn:microsoft.com/office/officeart/2005/8/layout/vList2"/>
    <dgm:cxn modelId="{C208ECDE-1D6A-47B9-9DCC-A27407BDFD18}" type="presParOf" srcId="{A74C2B79-8EC5-4D26-A436-A10CA65771B8}" destId="{742BEED9-CF05-482E-96A5-5A0DCF3B8B4F}" srcOrd="13" destOrd="0" presId="urn:microsoft.com/office/officeart/2005/8/layout/vList2"/>
    <dgm:cxn modelId="{E63E991F-9FBD-4309-A0C3-F466190591AB}" type="presParOf" srcId="{A74C2B79-8EC5-4D26-A436-A10CA65771B8}" destId="{A3684129-0F24-4738-881A-EFDA5C912131}" srcOrd="14" destOrd="0" presId="urn:microsoft.com/office/officeart/2005/8/layout/vList2"/>
    <dgm:cxn modelId="{DBCBCE8E-32C7-4561-B90E-1950A1642D97}" type="presParOf" srcId="{A74C2B79-8EC5-4D26-A436-A10CA65771B8}" destId="{5E1603EB-0D08-4622-A4DF-D29FB8EF2974}" srcOrd="15" destOrd="0" presId="urn:microsoft.com/office/officeart/2005/8/layout/vList2"/>
    <dgm:cxn modelId="{17BC1C72-BB4B-4FD5-858D-D7290D02CB6B}" type="presParOf" srcId="{A74C2B79-8EC5-4D26-A436-A10CA65771B8}" destId="{3A5E224B-9C7B-49AA-A044-13A697865E65}" srcOrd="16" destOrd="0" presId="urn:microsoft.com/office/officeart/2005/8/layout/vList2"/>
    <dgm:cxn modelId="{AED2C195-B950-4A0E-A89E-8822E28557A8}" type="presParOf" srcId="{A74C2B79-8EC5-4D26-A436-A10CA65771B8}" destId="{60D74121-1D49-431B-9E96-E48A51ED4988}" srcOrd="17" destOrd="0" presId="urn:microsoft.com/office/officeart/2005/8/layout/vList2"/>
    <dgm:cxn modelId="{A6C16FF9-17E6-4597-8909-A7A37B7E6D51}" type="presParOf" srcId="{A74C2B79-8EC5-4D26-A436-A10CA65771B8}" destId="{221209DE-F3A4-4C0A-9E87-DFB1692D4ED9}"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E529C1-45EA-4FEA-973E-B80EEB236CD7}" type="doc">
      <dgm:prSet loTypeId="urn:microsoft.com/office/officeart/2005/8/layout/default" loCatId="list" qsTypeId="urn:microsoft.com/office/officeart/2005/8/quickstyle/simple3" qsCatId="simple" csTypeId="urn:microsoft.com/office/officeart/2005/8/colors/colorful2" csCatId="colorful"/>
      <dgm:spPr/>
      <dgm:t>
        <a:bodyPr/>
        <a:lstStyle/>
        <a:p>
          <a:endParaRPr lang="en-US"/>
        </a:p>
      </dgm:t>
    </dgm:pt>
    <dgm:pt modelId="{D0EFAA0D-87CE-48CA-9954-6054E8CDD17B}">
      <dgm:prSet/>
      <dgm:spPr/>
      <dgm:t>
        <a:bodyPr/>
        <a:lstStyle/>
        <a:p>
          <a:r>
            <a:rPr lang="en-US"/>
            <a:t>Gender</a:t>
          </a:r>
        </a:p>
      </dgm:t>
    </dgm:pt>
    <dgm:pt modelId="{418B0E6C-2CCE-433F-BFAF-F9A53E23EF2A}" type="parTrans" cxnId="{FCF8083D-749F-4440-B326-7AE26CF2FD43}">
      <dgm:prSet/>
      <dgm:spPr/>
      <dgm:t>
        <a:bodyPr/>
        <a:lstStyle/>
        <a:p>
          <a:endParaRPr lang="en-US"/>
        </a:p>
      </dgm:t>
    </dgm:pt>
    <dgm:pt modelId="{B29059CA-A185-42E6-B792-96F653AEAC84}" type="sibTrans" cxnId="{FCF8083D-749F-4440-B326-7AE26CF2FD43}">
      <dgm:prSet/>
      <dgm:spPr/>
      <dgm:t>
        <a:bodyPr/>
        <a:lstStyle/>
        <a:p>
          <a:endParaRPr lang="en-US"/>
        </a:p>
      </dgm:t>
    </dgm:pt>
    <dgm:pt modelId="{3E271E11-6A6C-4AF0-BE40-13BA7D8C6B66}">
      <dgm:prSet/>
      <dgm:spPr/>
      <dgm:t>
        <a:bodyPr/>
        <a:lstStyle/>
        <a:p>
          <a:r>
            <a:rPr lang="en-US"/>
            <a:t>Ethnicity</a:t>
          </a:r>
        </a:p>
      </dgm:t>
    </dgm:pt>
    <dgm:pt modelId="{7D94016D-5B06-4A66-9BD9-CA276D13A013}" type="parTrans" cxnId="{AD10833B-4979-4EE4-983C-7FE1BC0C6141}">
      <dgm:prSet/>
      <dgm:spPr/>
      <dgm:t>
        <a:bodyPr/>
        <a:lstStyle/>
        <a:p>
          <a:endParaRPr lang="en-US"/>
        </a:p>
      </dgm:t>
    </dgm:pt>
    <dgm:pt modelId="{41E7426E-5B93-4AE6-8C39-C0B7A594B53C}" type="sibTrans" cxnId="{AD10833B-4979-4EE4-983C-7FE1BC0C6141}">
      <dgm:prSet/>
      <dgm:spPr/>
      <dgm:t>
        <a:bodyPr/>
        <a:lstStyle/>
        <a:p>
          <a:endParaRPr lang="en-US"/>
        </a:p>
      </dgm:t>
    </dgm:pt>
    <dgm:pt modelId="{8904FA02-88C4-48C8-94CF-43D58D874749}">
      <dgm:prSet/>
      <dgm:spPr/>
      <dgm:t>
        <a:bodyPr/>
        <a:lstStyle/>
        <a:p>
          <a:r>
            <a:rPr lang="en-US"/>
            <a:t>Sexual orientation</a:t>
          </a:r>
        </a:p>
      </dgm:t>
    </dgm:pt>
    <dgm:pt modelId="{EA4B9B33-FBFF-40CB-9107-8EBDA06E6F74}" type="parTrans" cxnId="{485AD8B1-0492-4358-A028-7CE68E810BAD}">
      <dgm:prSet/>
      <dgm:spPr/>
      <dgm:t>
        <a:bodyPr/>
        <a:lstStyle/>
        <a:p>
          <a:endParaRPr lang="en-US"/>
        </a:p>
      </dgm:t>
    </dgm:pt>
    <dgm:pt modelId="{C19DDC9C-5114-4A95-ABD9-2B8FEE43AB0E}" type="sibTrans" cxnId="{485AD8B1-0492-4358-A028-7CE68E810BAD}">
      <dgm:prSet/>
      <dgm:spPr/>
      <dgm:t>
        <a:bodyPr/>
        <a:lstStyle/>
        <a:p>
          <a:endParaRPr lang="en-US"/>
        </a:p>
      </dgm:t>
    </dgm:pt>
    <dgm:pt modelId="{C01691BE-6131-4985-AE56-8C33D6AD50E8}">
      <dgm:prSet/>
      <dgm:spPr/>
      <dgm:t>
        <a:bodyPr/>
        <a:lstStyle/>
        <a:p>
          <a:r>
            <a:rPr lang="en-US"/>
            <a:t>Age</a:t>
          </a:r>
        </a:p>
      </dgm:t>
    </dgm:pt>
    <dgm:pt modelId="{5180E4B9-18A9-4686-B578-ADA433053921}" type="parTrans" cxnId="{32227571-7834-4D9D-8BB4-F79CFB4931DC}">
      <dgm:prSet/>
      <dgm:spPr/>
      <dgm:t>
        <a:bodyPr/>
        <a:lstStyle/>
        <a:p>
          <a:endParaRPr lang="en-US"/>
        </a:p>
      </dgm:t>
    </dgm:pt>
    <dgm:pt modelId="{E3F1027C-D3CC-4B4B-8FD9-2CE408C5C682}" type="sibTrans" cxnId="{32227571-7834-4D9D-8BB4-F79CFB4931DC}">
      <dgm:prSet/>
      <dgm:spPr/>
      <dgm:t>
        <a:bodyPr/>
        <a:lstStyle/>
        <a:p>
          <a:endParaRPr lang="en-US"/>
        </a:p>
      </dgm:t>
    </dgm:pt>
    <dgm:pt modelId="{3D7D3948-9A90-4607-9D3A-C0E62E622382}">
      <dgm:prSet/>
      <dgm:spPr/>
      <dgm:t>
        <a:bodyPr/>
        <a:lstStyle/>
        <a:p>
          <a:r>
            <a:rPr lang="en-US"/>
            <a:t>Disability</a:t>
          </a:r>
        </a:p>
      </dgm:t>
    </dgm:pt>
    <dgm:pt modelId="{E5B53B7E-A533-477E-B30F-5873B1DDEB08}" type="parTrans" cxnId="{86E92514-0EF0-4A18-9097-2A550BEB85AD}">
      <dgm:prSet/>
      <dgm:spPr/>
      <dgm:t>
        <a:bodyPr/>
        <a:lstStyle/>
        <a:p>
          <a:endParaRPr lang="en-US"/>
        </a:p>
      </dgm:t>
    </dgm:pt>
    <dgm:pt modelId="{49CDBA13-C252-4635-85F0-597DBE61B308}" type="sibTrans" cxnId="{86E92514-0EF0-4A18-9097-2A550BEB85AD}">
      <dgm:prSet/>
      <dgm:spPr/>
      <dgm:t>
        <a:bodyPr/>
        <a:lstStyle/>
        <a:p>
          <a:endParaRPr lang="en-US"/>
        </a:p>
      </dgm:t>
    </dgm:pt>
    <dgm:pt modelId="{DEA9482B-EBB6-4CDA-A8BB-A923BB660EB8}">
      <dgm:prSet/>
      <dgm:spPr/>
      <dgm:t>
        <a:bodyPr/>
        <a:lstStyle/>
        <a:p>
          <a:r>
            <a:rPr lang="en-US"/>
            <a:t>Culture</a:t>
          </a:r>
        </a:p>
      </dgm:t>
    </dgm:pt>
    <dgm:pt modelId="{13FAFEA7-68B2-4668-ABA9-191D8F131F56}" type="parTrans" cxnId="{117922DE-C3CE-48CB-819C-44E2B27848F7}">
      <dgm:prSet/>
      <dgm:spPr/>
      <dgm:t>
        <a:bodyPr/>
        <a:lstStyle/>
        <a:p>
          <a:endParaRPr lang="en-US"/>
        </a:p>
      </dgm:t>
    </dgm:pt>
    <dgm:pt modelId="{33DF80F8-EFBB-404D-B812-B05E2FFC2EB1}" type="sibTrans" cxnId="{117922DE-C3CE-48CB-819C-44E2B27848F7}">
      <dgm:prSet/>
      <dgm:spPr/>
      <dgm:t>
        <a:bodyPr/>
        <a:lstStyle/>
        <a:p>
          <a:endParaRPr lang="en-US"/>
        </a:p>
      </dgm:t>
    </dgm:pt>
    <dgm:pt modelId="{638BB935-3B89-4EF5-8EC7-7EA07E4A7496}">
      <dgm:prSet/>
      <dgm:spPr/>
      <dgm:t>
        <a:bodyPr/>
        <a:lstStyle/>
        <a:p>
          <a:r>
            <a:rPr lang="en-US"/>
            <a:t>Class</a:t>
          </a:r>
        </a:p>
      </dgm:t>
    </dgm:pt>
    <dgm:pt modelId="{1CD21E21-F994-4AE4-9FDA-4F7ECE143C00}" type="parTrans" cxnId="{C736D933-FEC5-4540-B54F-A9A57B806114}">
      <dgm:prSet/>
      <dgm:spPr/>
      <dgm:t>
        <a:bodyPr/>
        <a:lstStyle/>
        <a:p>
          <a:endParaRPr lang="en-US"/>
        </a:p>
      </dgm:t>
    </dgm:pt>
    <dgm:pt modelId="{0DD6D5D6-C001-4900-B45C-9BF68F797BA5}" type="sibTrans" cxnId="{C736D933-FEC5-4540-B54F-A9A57B806114}">
      <dgm:prSet/>
      <dgm:spPr/>
      <dgm:t>
        <a:bodyPr/>
        <a:lstStyle/>
        <a:p>
          <a:endParaRPr lang="en-US"/>
        </a:p>
      </dgm:t>
    </dgm:pt>
    <dgm:pt modelId="{900C5233-C101-47C4-9A0A-CD0153647CCF}">
      <dgm:prSet/>
      <dgm:spPr/>
      <dgm:t>
        <a:bodyPr/>
        <a:lstStyle/>
        <a:p>
          <a:r>
            <a:rPr lang="en-US"/>
            <a:t>Religion</a:t>
          </a:r>
        </a:p>
      </dgm:t>
    </dgm:pt>
    <dgm:pt modelId="{5D709162-8EF8-4EFE-97D7-24240072964A}" type="parTrans" cxnId="{26A05CC8-1B0D-4928-A77B-A4659091175E}">
      <dgm:prSet/>
      <dgm:spPr/>
      <dgm:t>
        <a:bodyPr/>
        <a:lstStyle/>
        <a:p>
          <a:endParaRPr lang="en-US"/>
        </a:p>
      </dgm:t>
    </dgm:pt>
    <dgm:pt modelId="{F0763458-D2FD-4DBF-9751-78355F9E43F9}" type="sibTrans" cxnId="{26A05CC8-1B0D-4928-A77B-A4659091175E}">
      <dgm:prSet/>
      <dgm:spPr/>
      <dgm:t>
        <a:bodyPr/>
        <a:lstStyle/>
        <a:p>
          <a:endParaRPr lang="en-US"/>
        </a:p>
      </dgm:t>
    </dgm:pt>
    <dgm:pt modelId="{059A48F3-E01B-4DB5-91D9-2CB2FD92AA3B}">
      <dgm:prSet/>
      <dgm:spPr/>
      <dgm:t>
        <a:bodyPr/>
        <a:lstStyle/>
        <a:p>
          <a:r>
            <a:rPr lang="en-US"/>
            <a:t>Opinion</a:t>
          </a:r>
        </a:p>
      </dgm:t>
    </dgm:pt>
    <dgm:pt modelId="{E9C005AD-2729-4167-8590-C55E93E8555B}" type="parTrans" cxnId="{3D1C1355-6CE8-4330-B3C9-CF9E93FFCFCC}">
      <dgm:prSet/>
      <dgm:spPr/>
      <dgm:t>
        <a:bodyPr/>
        <a:lstStyle/>
        <a:p>
          <a:endParaRPr lang="en-US"/>
        </a:p>
      </dgm:t>
    </dgm:pt>
    <dgm:pt modelId="{36ABC9F1-98CF-4151-B6B0-EDDE23E72956}" type="sibTrans" cxnId="{3D1C1355-6CE8-4330-B3C9-CF9E93FFCFCC}">
      <dgm:prSet/>
      <dgm:spPr/>
      <dgm:t>
        <a:bodyPr/>
        <a:lstStyle/>
        <a:p>
          <a:endParaRPr lang="en-US"/>
        </a:p>
      </dgm:t>
    </dgm:pt>
    <dgm:pt modelId="{94FF0731-8D3F-4E47-BADD-BB9B5D0BBC44}">
      <dgm:prSet/>
      <dgm:spPr/>
      <dgm:t>
        <a:bodyPr/>
        <a:lstStyle/>
        <a:p>
          <a:r>
            <a:rPr lang="en-US"/>
            <a:t>Style</a:t>
          </a:r>
        </a:p>
      </dgm:t>
    </dgm:pt>
    <dgm:pt modelId="{9AF961AD-880B-454A-8F2E-6F3836C3D628}" type="parTrans" cxnId="{DAA56657-65B7-4563-A977-FD9A6E804942}">
      <dgm:prSet/>
      <dgm:spPr/>
      <dgm:t>
        <a:bodyPr/>
        <a:lstStyle/>
        <a:p>
          <a:endParaRPr lang="en-US"/>
        </a:p>
      </dgm:t>
    </dgm:pt>
    <dgm:pt modelId="{C13BAB47-D34E-489C-954F-1A3A9D4CBD7A}" type="sibTrans" cxnId="{DAA56657-65B7-4563-A977-FD9A6E804942}">
      <dgm:prSet/>
      <dgm:spPr/>
      <dgm:t>
        <a:bodyPr/>
        <a:lstStyle/>
        <a:p>
          <a:endParaRPr lang="en-US"/>
        </a:p>
      </dgm:t>
    </dgm:pt>
    <dgm:pt modelId="{DF7928B0-BA1D-4C05-9EFC-AD6E0FCECC50}">
      <dgm:prSet/>
      <dgm:spPr/>
      <dgm:t>
        <a:bodyPr/>
        <a:lstStyle/>
        <a:p>
          <a:r>
            <a:rPr lang="en-US"/>
            <a:t>Philosophy</a:t>
          </a:r>
        </a:p>
      </dgm:t>
    </dgm:pt>
    <dgm:pt modelId="{E2A79E5A-56F4-43C2-A486-5FE32E0EC300}" type="parTrans" cxnId="{811CB090-45D2-4A5D-AD9A-AD632873CE03}">
      <dgm:prSet/>
      <dgm:spPr/>
      <dgm:t>
        <a:bodyPr/>
        <a:lstStyle/>
        <a:p>
          <a:endParaRPr lang="en-US"/>
        </a:p>
      </dgm:t>
    </dgm:pt>
    <dgm:pt modelId="{8E521F8E-E734-43E9-971F-C44036DF1018}" type="sibTrans" cxnId="{811CB090-45D2-4A5D-AD9A-AD632873CE03}">
      <dgm:prSet/>
      <dgm:spPr/>
      <dgm:t>
        <a:bodyPr/>
        <a:lstStyle/>
        <a:p>
          <a:endParaRPr lang="en-US"/>
        </a:p>
      </dgm:t>
    </dgm:pt>
    <dgm:pt modelId="{2D0B81D8-5521-4ACD-849D-D5F67605AE77}">
      <dgm:prSet/>
      <dgm:spPr/>
      <dgm:t>
        <a:bodyPr/>
        <a:lstStyle/>
        <a:p>
          <a:r>
            <a:rPr lang="en-US"/>
            <a:t>Personality</a:t>
          </a:r>
        </a:p>
      </dgm:t>
    </dgm:pt>
    <dgm:pt modelId="{DC7931AB-4499-432E-A49F-D0B255534AFD}" type="parTrans" cxnId="{90E36AA8-364E-4CB5-84F2-DA64F64B0C12}">
      <dgm:prSet/>
      <dgm:spPr/>
      <dgm:t>
        <a:bodyPr/>
        <a:lstStyle/>
        <a:p>
          <a:endParaRPr lang="en-US"/>
        </a:p>
      </dgm:t>
    </dgm:pt>
    <dgm:pt modelId="{C646E897-1208-4920-8530-7F03D8A60A79}" type="sibTrans" cxnId="{90E36AA8-364E-4CB5-84F2-DA64F64B0C12}">
      <dgm:prSet/>
      <dgm:spPr/>
      <dgm:t>
        <a:bodyPr/>
        <a:lstStyle/>
        <a:p>
          <a:endParaRPr lang="en-US"/>
        </a:p>
      </dgm:t>
    </dgm:pt>
    <dgm:pt modelId="{FD1F98EA-E08A-403E-BE5E-DBE8BBD16908}">
      <dgm:prSet/>
      <dgm:spPr/>
      <dgm:t>
        <a:bodyPr/>
        <a:lstStyle/>
        <a:p>
          <a:r>
            <a:rPr lang="en-US"/>
            <a:t>Health</a:t>
          </a:r>
        </a:p>
      </dgm:t>
    </dgm:pt>
    <dgm:pt modelId="{E8A6EF69-7B57-45FA-BD5D-E27E98A70F4B}" type="parTrans" cxnId="{CB1AF764-8035-4051-974A-9FC4AB2EBC00}">
      <dgm:prSet/>
      <dgm:spPr/>
      <dgm:t>
        <a:bodyPr/>
        <a:lstStyle/>
        <a:p>
          <a:endParaRPr lang="en-US"/>
        </a:p>
      </dgm:t>
    </dgm:pt>
    <dgm:pt modelId="{6E0AF4A1-0425-4E6E-990E-334B8691B7E3}" type="sibTrans" cxnId="{CB1AF764-8035-4051-974A-9FC4AB2EBC00}">
      <dgm:prSet/>
      <dgm:spPr/>
      <dgm:t>
        <a:bodyPr/>
        <a:lstStyle/>
        <a:p>
          <a:endParaRPr lang="en-US"/>
        </a:p>
      </dgm:t>
    </dgm:pt>
    <dgm:pt modelId="{AED64DB5-ED4D-48BA-8EF8-2740B42FAE47}">
      <dgm:prSet/>
      <dgm:spPr/>
      <dgm:t>
        <a:bodyPr/>
        <a:lstStyle/>
        <a:p>
          <a:r>
            <a:rPr lang="en-US"/>
            <a:t>Intelligence</a:t>
          </a:r>
        </a:p>
      </dgm:t>
    </dgm:pt>
    <dgm:pt modelId="{789E7897-F0DA-4226-A353-6A033DD57692}" type="parTrans" cxnId="{A17CA395-D3B5-439F-A958-F0FB13AC4567}">
      <dgm:prSet/>
      <dgm:spPr/>
      <dgm:t>
        <a:bodyPr/>
        <a:lstStyle/>
        <a:p>
          <a:endParaRPr lang="en-US"/>
        </a:p>
      </dgm:t>
    </dgm:pt>
    <dgm:pt modelId="{BF82C9D9-BD2E-4C3F-A603-C085A5399034}" type="sibTrans" cxnId="{A17CA395-D3B5-439F-A958-F0FB13AC4567}">
      <dgm:prSet/>
      <dgm:spPr/>
      <dgm:t>
        <a:bodyPr/>
        <a:lstStyle/>
        <a:p>
          <a:endParaRPr lang="en-US"/>
        </a:p>
      </dgm:t>
    </dgm:pt>
    <dgm:pt modelId="{B09F11D3-F2C9-401E-AC4C-A909BE2DD3BD}">
      <dgm:prSet/>
      <dgm:spPr/>
      <dgm:t>
        <a:bodyPr/>
        <a:lstStyle/>
        <a:p>
          <a:r>
            <a:rPr lang="en-US"/>
            <a:t>Interests</a:t>
          </a:r>
        </a:p>
      </dgm:t>
    </dgm:pt>
    <dgm:pt modelId="{EC4816F2-EC70-4BF8-978B-3F533F582402}" type="parTrans" cxnId="{30F099E7-5BCB-4462-839F-788BB8812D2F}">
      <dgm:prSet/>
      <dgm:spPr/>
      <dgm:t>
        <a:bodyPr/>
        <a:lstStyle/>
        <a:p>
          <a:endParaRPr lang="en-US"/>
        </a:p>
      </dgm:t>
    </dgm:pt>
    <dgm:pt modelId="{F6B6C21A-8E68-4112-9C02-B3671226A98D}" type="sibTrans" cxnId="{30F099E7-5BCB-4462-839F-788BB8812D2F}">
      <dgm:prSet/>
      <dgm:spPr/>
      <dgm:t>
        <a:bodyPr/>
        <a:lstStyle/>
        <a:p>
          <a:endParaRPr lang="en-US"/>
        </a:p>
      </dgm:t>
    </dgm:pt>
    <dgm:pt modelId="{EF62018A-9883-4C3B-B841-786C54CDE69C}" type="pres">
      <dgm:prSet presAssocID="{C8E529C1-45EA-4FEA-973E-B80EEB236CD7}" presName="diagram" presStyleCnt="0">
        <dgm:presLayoutVars>
          <dgm:dir/>
          <dgm:resizeHandles val="exact"/>
        </dgm:presLayoutVars>
      </dgm:prSet>
      <dgm:spPr/>
    </dgm:pt>
    <dgm:pt modelId="{9E8FA010-2FD3-4105-BB3A-939AD21032A3}" type="pres">
      <dgm:prSet presAssocID="{D0EFAA0D-87CE-48CA-9954-6054E8CDD17B}" presName="node" presStyleLbl="node1" presStyleIdx="0" presStyleCnt="15">
        <dgm:presLayoutVars>
          <dgm:bulletEnabled val="1"/>
        </dgm:presLayoutVars>
      </dgm:prSet>
      <dgm:spPr/>
    </dgm:pt>
    <dgm:pt modelId="{791C4815-73BC-426D-A9C5-E02563EBBC29}" type="pres">
      <dgm:prSet presAssocID="{B29059CA-A185-42E6-B792-96F653AEAC84}" presName="sibTrans" presStyleCnt="0"/>
      <dgm:spPr/>
    </dgm:pt>
    <dgm:pt modelId="{C86C7E84-6D2D-43AF-9DFE-FB59625FA677}" type="pres">
      <dgm:prSet presAssocID="{3E271E11-6A6C-4AF0-BE40-13BA7D8C6B66}" presName="node" presStyleLbl="node1" presStyleIdx="1" presStyleCnt="15">
        <dgm:presLayoutVars>
          <dgm:bulletEnabled val="1"/>
        </dgm:presLayoutVars>
      </dgm:prSet>
      <dgm:spPr/>
    </dgm:pt>
    <dgm:pt modelId="{3246C7B0-DFD6-40DC-810C-3C86DF048C62}" type="pres">
      <dgm:prSet presAssocID="{41E7426E-5B93-4AE6-8C39-C0B7A594B53C}" presName="sibTrans" presStyleCnt="0"/>
      <dgm:spPr/>
    </dgm:pt>
    <dgm:pt modelId="{4430A615-2AFA-47A8-A586-96FB4F6C00A3}" type="pres">
      <dgm:prSet presAssocID="{8904FA02-88C4-48C8-94CF-43D58D874749}" presName="node" presStyleLbl="node1" presStyleIdx="2" presStyleCnt="15">
        <dgm:presLayoutVars>
          <dgm:bulletEnabled val="1"/>
        </dgm:presLayoutVars>
      </dgm:prSet>
      <dgm:spPr/>
    </dgm:pt>
    <dgm:pt modelId="{CA9F8161-43D5-4EC7-BDA3-2EEF4925465E}" type="pres">
      <dgm:prSet presAssocID="{C19DDC9C-5114-4A95-ABD9-2B8FEE43AB0E}" presName="sibTrans" presStyleCnt="0"/>
      <dgm:spPr/>
    </dgm:pt>
    <dgm:pt modelId="{37036E7B-94CC-4C63-B187-6BFDA9A29C26}" type="pres">
      <dgm:prSet presAssocID="{C01691BE-6131-4985-AE56-8C33D6AD50E8}" presName="node" presStyleLbl="node1" presStyleIdx="3" presStyleCnt="15">
        <dgm:presLayoutVars>
          <dgm:bulletEnabled val="1"/>
        </dgm:presLayoutVars>
      </dgm:prSet>
      <dgm:spPr/>
    </dgm:pt>
    <dgm:pt modelId="{55E96857-9658-4132-9B4D-34DCD7D7B5CF}" type="pres">
      <dgm:prSet presAssocID="{E3F1027C-D3CC-4B4B-8FD9-2CE408C5C682}" presName="sibTrans" presStyleCnt="0"/>
      <dgm:spPr/>
    </dgm:pt>
    <dgm:pt modelId="{F24C47D2-715C-405B-8D29-E31F684EBE14}" type="pres">
      <dgm:prSet presAssocID="{3D7D3948-9A90-4607-9D3A-C0E62E622382}" presName="node" presStyleLbl="node1" presStyleIdx="4" presStyleCnt="15">
        <dgm:presLayoutVars>
          <dgm:bulletEnabled val="1"/>
        </dgm:presLayoutVars>
      </dgm:prSet>
      <dgm:spPr/>
    </dgm:pt>
    <dgm:pt modelId="{5876B8AE-6AB3-4DA2-9D48-7221B07D429F}" type="pres">
      <dgm:prSet presAssocID="{49CDBA13-C252-4635-85F0-597DBE61B308}" presName="sibTrans" presStyleCnt="0"/>
      <dgm:spPr/>
    </dgm:pt>
    <dgm:pt modelId="{6227C250-CC05-407F-B3D0-ACEBC9B7D8A6}" type="pres">
      <dgm:prSet presAssocID="{DEA9482B-EBB6-4CDA-A8BB-A923BB660EB8}" presName="node" presStyleLbl="node1" presStyleIdx="5" presStyleCnt="15">
        <dgm:presLayoutVars>
          <dgm:bulletEnabled val="1"/>
        </dgm:presLayoutVars>
      </dgm:prSet>
      <dgm:spPr/>
    </dgm:pt>
    <dgm:pt modelId="{2B0DD811-CF6B-499D-BF5B-4167C11EE9EE}" type="pres">
      <dgm:prSet presAssocID="{33DF80F8-EFBB-404D-B812-B05E2FFC2EB1}" presName="sibTrans" presStyleCnt="0"/>
      <dgm:spPr/>
    </dgm:pt>
    <dgm:pt modelId="{FFE0AB63-A508-4CCB-A748-5F1F1AB44BC2}" type="pres">
      <dgm:prSet presAssocID="{638BB935-3B89-4EF5-8EC7-7EA07E4A7496}" presName="node" presStyleLbl="node1" presStyleIdx="6" presStyleCnt="15">
        <dgm:presLayoutVars>
          <dgm:bulletEnabled val="1"/>
        </dgm:presLayoutVars>
      </dgm:prSet>
      <dgm:spPr/>
    </dgm:pt>
    <dgm:pt modelId="{A16D3161-6D31-4879-BEEC-1B6AE612896E}" type="pres">
      <dgm:prSet presAssocID="{0DD6D5D6-C001-4900-B45C-9BF68F797BA5}" presName="sibTrans" presStyleCnt="0"/>
      <dgm:spPr/>
    </dgm:pt>
    <dgm:pt modelId="{5ECCADE7-CA12-4FEC-9FED-F41D28648A9F}" type="pres">
      <dgm:prSet presAssocID="{900C5233-C101-47C4-9A0A-CD0153647CCF}" presName="node" presStyleLbl="node1" presStyleIdx="7" presStyleCnt="15">
        <dgm:presLayoutVars>
          <dgm:bulletEnabled val="1"/>
        </dgm:presLayoutVars>
      </dgm:prSet>
      <dgm:spPr/>
    </dgm:pt>
    <dgm:pt modelId="{239AF334-E559-4B73-857F-24139A6DFC47}" type="pres">
      <dgm:prSet presAssocID="{F0763458-D2FD-4DBF-9751-78355F9E43F9}" presName="sibTrans" presStyleCnt="0"/>
      <dgm:spPr/>
    </dgm:pt>
    <dgm:pt modelId="{FEAB6413-A090-430F-B837-5DC83F67A885}" type="pres">
      <dgm:prSet presAssocID="{059A48F3-E01B-4DB5-91D9-2CB2FD92AA3B}" presName="node" presStyleLbl="node1" presStyleIdx="8" presStyleCnt="15">
        <dgm:presLayoutVars>
          <dgm:bulletEnabled val="1"/>
        </dgm:presLayoutVars>
      </dgm:prSet>
      <dgm:spPr/>
    </dgm:pt>
    <dgm:pt modelId="{CFA9AE99-CE5C-4130-BCB6-7CE819D61EB5}" type="pres">
      <dgm:prSet presAssocID="{36ABC9F1-98CF-4151-B6B0-EDDE23E72956}" presName="sibTrans" presStyleCnt="0"/>
      <dgm:spPr/>
    </dgm:pt>
    <dgm:pt modelId="{97CB359F-DA57-49B5-9072-BC83A6A6967D}" type="pres">
      <dgm:prSet presAssocID="{94FF0731-8D3F-4E47-BADD-BB9B5D0BBC44}" presName="node" presStyleLbl="node1" presStyleIdx="9" presStyleCnt="15">
        <dgm:presLayoutVars>
          <dgm:bulletEnabled val="1"/>
        </dgm:presLayoutVars>
      </dgm:prSet>
      <dgm:spPr/>
    </dgm:pt>
    <dgm:pt modelId="{D045FD82-512E-45D2-9A6D-2487D5B8D650}" type="pres">
      <dgm:prSet presAssocID="{C13BAB47-D34E-489C-954F-1A3A9D4CBD7A}" presName="sibTrans" presStyleCnt="0"/>
      <dgm:spPr/>
    </dgm:pt>
    <dgm:pt modelId="{134F6233-8030-4CB5-B929-A2FEBA0E8504}" type="pres">
      <dgm:prSet presAssocID="{DF7928B0-BA1D-4C05-9EFC-AD6E0FCECC50}" presName="node" presStyleLbl="node1" presStyleIdx="10" presStyleCnt="15">
        <dgm:presLayoutVars>
          <dgm:bulletEnabled val="1"/>
        </dgm:presLayoutVars>
      </dgm:prSet>
      <dgm:spPr/>
    </dgm:pt>
    <dgm:pt modelId="{A62BAEFD-B8FB-4099-ACE3-D73A40838DD7}" type="pres">
      <dgm:prSet presAssocID="{8E521F8E-E734-43E9-971F-C44036DF1018}" presName="sibTrans" presStyleCnt="0"/>
      <dgm:spPr/>
    </dgm:pt>
    <dgm:pt modelId="{8A11211A-4A04-4455-8E5B-A81C65FD244E}" type="pres">
      <dgm:prSet presAssocID="{2D0B81D8-5521-4ACD-849D-D5F67605AE77}" presName="node" presStyleLbl="node1" presStyleIdx="11" presStyleCnt="15">
        <dgm:presLayoutVars>
          <dgm:bulletEnabled val="1"/>
        </dgm:presLayoutVars>
      </dgm:prSet>
      <dgm:spPr/>
    </dgm:pt>
    <dgm:pt modelId="{E9F5C803-94CE-47D1-860A-FF7E28D18716}" type="pres">
      <dgm:prSet presAssocID="{C646E897-1208-4920-8530-7F03D8A60A79}" presName="sibTrans" presStyleCnt="0"/>
      <dgm:spPr/>
    </dgm:pt>
    <dgm:pt modelId="{C1B4CBEA-392A-4095-AFB2-E0AFD344469E}" type="pres">
      <dgm:prSet presAssocID="{FD1F98EA-E08A-403E-BE5E-DBE8BBD16908}" presName="node" presStyleLbl="node1" presStyleIdx="12" presStyleCnt="15">
        <dgm:presLayoutVars>
          <dgm:bulletEnabled val="1"/>
        </dgm:presLayoutVars>
      </dgm:prSet>
      <dgm:spPr/>
    </dgm:pt>
    <dgm:pt modelId="{F6CF6150-0C76-4213-8232-4B9558EFA160}" type="pres">
      <dgm:prSet presAssocID="{6E0AF4A1-0425-4E6E-990E-334B8691B7E3}" presName="sibTrans" presStyleCnt="0"/>
      <dgm:spPr/>
    </dgm:pt>
    <dgm:pt modelId="{A62537B5-F709-4061-83A4-1D77D5F14D77}" type="pres">
      <dgm:prSet presAssocID="{AED64DB5-ED4D-48BA-8EF8-2740B42FAE47}" presName="node" presStyleLbl="node1" presStyleIdx="13" presStyleCnt="15">
        <dgm:presLayoutVars>
          <dgm:bulletEnabled val="1"/>
        </dgm:presLayoutVars>
      </dgm:prSet>
      <dgm:spPr/>
    </dgm:pt>
    <dgm:pt modelId="{96F08300-FD31-4A08-9FEB-7CF7AC1B7437}" type="pres">
      <dgm:prSet presAssocID="{BF82C9D9-BD2E-4C3F-A603-C085A5399034}" presName="sibTrans" presStyleCnt="0"/>
      <dgm:spPr/>
    </dgm:pt>
    <dgm:pt modelId="{6E8A2D2D-718D-4212-B906-8BF8F2713FAC}" type="pres">
      <dgm:prSet presAssocID="{B09F11D3-F2C9-401E-AC4C-A909BE2DD3BD}" presName="node" presStyleLbl="node1" presStyleIdx="14" presStyleCnt="15">
        <dgm:presLayoutVars>
          <dgm:bulletEnabled val="1"/>
        </dgm:presLayoutVars>
      </dgm:prSet>
      <dgm:spPr/>
    </dgm:pt>
  </dgm:ptLst>
  <dgm:cxnLst>
    <dgm:cxn modelId="{B70FEF02-B78F-4A44-AEBB-39D0BDD03ED9}" type="presOf" srcId="{900C5233-C101-47C4-9A0A-CD0153647CCF}" destId="{5ECCADE7-CA12-4FEC-9FED-F41D28648A9F}" srcOrd="0" destOrd="0" presId="urn:microsoft.com/office/officeart/2005/8/layout/default"/>
    <dgm:cxn modelId="{86E92514-0EF0-4A18-9097-2A550BEB85AD}" srcId="{C8E529C1-45EA-4FEA-973E-B80EEB236CD7}" destId="{3D7D3948-9A90-4607-9D3A-C0E62E622382}" srcOrd="4" destOrd="0" parTransId="{E5B53B7E-A533-477E-B30F-5873B1DDEB08}" sibTransId="{49CDBA13-C252-4635-85F0-597DBE61B308}"/>
    <dgm:cxn modelId="{5D9CD51A-7F36-45C4-A918-C961257A1A8E}" type="presOf" srcId="{94FF0731-8D3F-4E47-BADD-BB9B5D0BBC44}" destId="{97CB359F-DA57-49B5-9072-BC83A6A6967D}" srcOrd="0" destOrd="0" presId="urn:microsoft.com/office/officeart/2005/8/layout/default"/>
    <dgm:cxn modelId="{AC71DF24-F13C-4FB4-8377-578CC39FACFD}" type="presOf" srcId="{D0EFAA0D-87CE-48CA-9954-6054E8CDD17B}" destId="{9E8FA010-2FD3-4105-BB3A-939AD21032A3}" srcOrd="0" destOrd="0" presId="urn:microsoft.com/office/officeart/2005/8/layout/default"/>
    <dgm:cxn modelId="{C81AA92A-7306-4979-B751-5626EC6297FB}" type="presOf" srcId="{059A48F3-E01B-4DB5-91D9-2CB2FD92AA3B}" destId="{FEAB6413-A090-430F-B837-5DC83F67A885}" srcOrd="0" destOrd="0" presId="urn:microsoft.com/office/officeart/2005/8/layout/default"/>
    <dgm:cxn modelId="{5327A42F-4EA6-4B98-826C-A8D0F9305106}" type="presOf" srcId="{FD1F98EA-E08A-403E-BE5E-DBE8BBD16908}" destId="{C1B4CBEA-392A-4095-AFB2-E0AFD344469E}" srcOrd="0" destOrd="0" presId="urn:microsoft.com/office/officeart/2005/8/layout/default"/>
    <dgm:cxn modelId="{C736D933-FEC5-4540-B54F-A9A57B806114}" srcId="{C8E529C1-45EA-4FEA-973E-B80EEB236CD7}" destId="{638BB935-3B89-4EF5-8EC7-7EA07E4A7496}" srcOrd="6" destOrd="0" parTransId="{1CD21E21-F994-4AE4-9FDA-4F7ECE143C00}" sibTransId="{0DD6D5D6-C001-4900-B45C-9BF68F797BA5}"/>
    <dgm:cxn modelId="{AD10833B-4979-4EE4-983C-7FE1BC0C6141}" srcId="{C8E529C1-45EA-4FEA-973E-B80EEB236CD7}" destId="{3E271E11-6A6C-4AF0-BE40-13BA7D8C6B66}" srcOrd="1" destOrd="0" parTransId="{7D94016D-5B06-4A66-9BD9-CA276D13A013}" sibTransId="{41E7426E-5B93-4AE6-8C39-C0B7A594B53C}"/>
    <dgm:cxn modelId="{FCF8083D-749F-4440-B326-7AE26CF2FD43}" srcId="{C8E529C1-45EA-4FEA-973E-B80EEB236CD7}" destId="{D0EFAA0D-87CE-48CA-9954-6054E8CDD17B}" srcOrd="0" destOrd="0" parTransId="{418B0E6C-2CCE-433F-BFAF-F9A53E23EF2A}" sibTransId="{B29059CA-A185-42E6-B792-96F653AEAC84}"/>
    <dgm:cxn modelId="{C6037E61-A1E4-465B-9D0B-1ABEE240078B}" type="presOf" srcId="{638BB935-3B89-4EF5-8EC7-7EA07E4A7496}" destId="{FFE0AB63-A508-4CCB-A748-5F1F1AB44BC2}" srcOrd="0" destOrd="0" presId="urn:microsoft.com/office/officeart/2005/8/layout/default"/>
    <dgm:cxn modelId="{CB1AF764-8035-4051-974A-9FC4AB2EBC00}" srcId="{C8E529C1-45EA-4FEA-973E-B80EEB236CD7}" destId="{FD1F98EA-E08A-403E-BE5E-DBE8BBD16908}" srcOrd="12" destOrd="0" parTransId="{E8A6EF69-7B57-45FA-BD5D-E27E98A70F4B}" sibTransId="{6E0AF4A1-0425-4E6E-990E-334B8691B7E3}"/>
    <dgm:cxn modelId="{04806C4A-A98D-4F4C-B28E-2CB8BAE97273}" type="presOf" srcId="{C8E529C1-45EA-4FEA-973E-B80EEB236CD7}" destId="{EF62018A-9883-4C3B-B841-786C54CDE69C}" srcOrd="0" destOrd="0" presId="urn:microsoft.com/office/officeart/2005/8/layout/default"/>
    <dgm:cxn modelId="{4C32604E-FFD1-4953-9623-77B58656780D}" type="presOf" srcId="{B09F11D3-F2C9-401E-AC4C-A909BE2DD3BD}" destId="{6E8A2D2D-718D-4212-B906-8BF8F2713FAC}" srcOrd="0" destOrd="0" presId="urn:microsoft.com/office/officeart/2005/8/layout/default"/>
    <dgm:cxn modelId="{E94A3471-5E73-42A4-86F0-32E4066E4D18}" type="presOf" srcId="{8904FA02-88C4-48C8-94CF-43D58D874749}" destId="{4430A615-2AFA-47A8-A586-96FB4F6C00A3}" srcOrd="0" destOrd="0" presId="urn:microsoft.com/office/officeart/2005/8/layout/default"/>
    <dgm:cxn modelId="{32227571-7834-4D9D-8BB4-F79CFB4931DC}" srcId="{C8E529C1-45EA-4FEA-973E-B80EEB236CD7}" destId="{C01691BE-6131-4985-AE56-8C33D6AD50E8}" srcOrd="3" destOrd="0" parTransId="{5180E4B9-18A9-4686-B578-ADA433053921}" sibTransId="{E3F1027C-D3CC-4B4B-8FD9-2CE408C5C682}"/>
    <dgm:cxn modelId="{3D1C1355-6CE8-4330-B3C9-CF9E93FFCFCC}" srcId="{C8E529C1-45EA-4FEA-973E-B80EEB236CD7}" destId="{059A48F3-E01B-4DB5-91D9-2CB2FD92AA3B}" srcOrd="8" destOrd="0" parTransId="{E9C005AD-2729-4167-8590-C55E93E8555B}" sibTransId="{36ABC9F1-98CF-4151-B6B0-EDDE23E72956}"/>
    <dgm:cxn modelId="{DAA56657-65B7-4563-A977-FD9A6E804942}" srcId="{C8E529C1-45EA-4FEA-973E-B80EEB236CD7}" destId="{94FF0731-8D3F-4E47-BADD-BB9B5D0BBC44}" srcOrd="9" destOrd="0" parTransId="{9AF961AD-880B-454A-8F2E-6F3836C3D628}" sibTransId="{C13BAB47-D34E-489C-954F-1A3A9D4CBD7A}"/>
    <dgm:cxn modelId="{C1FC8E82-1E3A-46D0-B559-76CE9A62EB6B}" type="presOf" srcId="{3E271E11-6A6C-4AF0-BE40-13BA7D8C6B66}" destId="{C86C7E84-6D2D-43AF-9DFE-FB59625FA677}" srcOrd="0" destOrd="0" presId="urn:microsoft.com/office/officeart/2005/8/layout/default"/>
    <dgm:cxn modelId="{D44BC887-F29D-4BCF-B3EC-2C25408E6764}" type="presOf" srcId="{AED64DB5-ED4D-48BA-8EF8-2740B42FAE47}" destId="{A62537B5-F709-4061-83A4-1D77D5F14D77}" srcOrd="0" destOrd="0" presId="urn:microsoft.com/office/officeart/2005/8/layout/default"/>
    <dgm:cxn modelId="{811CB090-45D2-4A5D-AD9A-AD632873CE03}" srcId="{C8E529C1-45EA-4FEA-973E-B80EEB236CD7}" destId="{DF7928B0-BA1D-4C05-9EFC-AD6E0FCECC50}" srcOrd="10" destOrd="0" parTransId="{E2A79E5A-56F4-43C2-A486-5FE32E0EC300}" sibTransId="{8E521F8E-E734-43E9-971F-C44036DF1018}"/>
    <dgm:cxn modelId="{16DE1E92-6D1D-4489-B9F9-623211CD1DDB}" type="presOf" srcId="{2D0B81D8-5521-4ACD-849D-D5F67605AE77}" destId="{8A11211A-4A04-4455-8E5B-A81C65FD244E}" srcOrd="0" destOrd="0" presId="urn:microsoft.com/office/officeart/2005/8/layout/default"/>
    <dgm:cxn modelId="{A17CA395-D3B5-439F-A958-F0FB13AC4567}" srcId="{C8E529C1-45EA-4FEA-973E-B80EEB236CD7}" destId="{AED64DB5-ED4D-48BA-8EF8-2740B42FAE47}" srcOrd="13" destOrd="0" parTransId="{789E7897-F0DA-4226-A353-6A033DD57692}" sibTransId="{BF82C9D9-BD2E-4C3F-A603-C085A5399034}"/>
    <dgm:cxn modelId="{90E36AA8-364E-4CB5-84F2-DA64F64B0C12}" srcId="{C8E529C1-45EA-4FEA-973E-B80EEB236CD7}" destId="{2D0B81D8-5521-4ACD-849D-D5F67605AE77}" srcOrd="11" destOrd="0" parTransId="{DC7931AB-4499-432E-A49F-D0B255534AFD}" sibTransId="{C646E897-1208-4920-8530-7F03D8A60A79}"/>
    <dgm:cxn modelId="{485AD8B1-0492-4358-A028-7CE68E810BAD}" srcId="{C8E529C1-45EA-4FEA-973E-B80EEB236CD7}" destId="{8904FA02-88C4-48C8-94CF-43D58D874749}" srcOrd="2" destOrd="0" parTransId="{EA4B9B33-FBFF-40CB-9107-8EBDA06E6F74}" sibTransId="{C19DDC9C-5114-4A95-ABD9-2B8FEE43AB0E}"/>
    <dgm:cxn modelId="{912E4BC3-6C58-4B59-94D9-E2C4971FF314}" type="presOf" srcId="{DF7928B0-BA1D-4C05-9EFC-AD6E0FCECC50}" destId="{134F6233-8030-4CB5-B929-A2FEBA0E8504}" srcOrd="0" destOrd="0" presId="urn:microsoft.com/office/officeart/2005/8/layout/default"/>
    <dgm:cxn modelId="{26A05CC8-1B0D-4928-A77B-A4659091175E}" srcId="{C8E529C1-45EA-4FEA-973E-B80EEB236CD7}" destId="{900C5233-C101-47C4-9A0A-CD0153647CCF}" srcOrd="7" destOrd="0" parTransId="{5D709162-8EF8-4EFE-97D7-24240072964A}" sibTransId="{F0763458-D2FD-4DBF-9751-78355F9E43F9}"/>
    <dgm:cxn modelId="{117922DE-C3CE-48CB-819C-44E2B27848F7}" srcId="{C8E529C1-45EA-4FEA-973E-B80EEB236CD7}" destId="{DEA9482B-EBB6-4CDA-A8BB-A923BB660EB8}" srcOrd="5" destOrd="0" parTransId="{13FAFEA7-68B2-4668-ABA9-191D8F131F56}" sibTransId="{33DF80F8-EFBB-404D-B812-B05E2FFC2EB1}"/>
    <dgm:cxn modelId="{30F099E7-5BCB-4462-839F-788BB8812D2F}" srcId="{C8E529C1-45EA-4FEA-973E-B80EEB236CD7}" destId="{B09F11D3-F2C9-401E-AC4C-A909BE2DD3BD}" srcOrd="14" destOrd="0" parTransId="{EC4816F2-EC70-4BF8-978B-3F533F582402}" sibTransId="{F6B6C21A-8E68-4112-9C02-B3671226A98D}"/>
    <dgm:cxn modelId="{E3A3CEE8-46FF-4EBB-8A8F-22367688EC12}" type="presOf" srcId="{3D7D3948-9A90-4607-9D3A-C0E62E622382}" destId="{F24C47D2-715C-405B-8D29-E31F684EBE14}" srcOrd="0" destOrd="0" presId="urn:microsoft.com/office/officeart/2005/8/layout/default"/>
    <dgm:cxn modelId="{870D36F5-915E-41F7-AF4B-9F65476D4051}" type="presOf" srcId="{C01691BE-6131-4985-AE56-8C33D6AD50E8}" destId="{37036E7B-94CC-4C63-B187-6BFDA9A29C26}" srcOrd="0" destOrd="0" presId="urn:microsoft.com/office/officeart/2005/8/layout/default"/>
    <dgm:cxn modelId="{A1832DFE-2251-4BD6-B409-4C521E6FB91D}" type="presOf" srcId="{DEA9482B-EBB6-4CDA-A8BB-A923BB660EB8}" destId="{6227C250-CC05-407F-B3D0-ACEBC9B7D8A6}" srcOrd="0" destOrd="0" presId="urn:microsoft.com/office/officeart/2005/8/layout/default"/>
    <dgm:cxn modelId="{65F19AB7-984B-4561-8A3B-8272E21CEEBC}" type="presParOf" srcId="{EF62018A-9883-4C3B-B841-786C54CDE69C}" destId="{9E8FA010-2FD3-4105-BB3A-939AD21032A3}" srcOrd="0" destOrd="0" presId="urn:microsoft.com/office/officeart/2005/8/layout/default"/>
    <dgm:cxn modelId="{A97B8EE0-B3CB-4A2F-BED7-40FFEFC110A9}" type="presParOf" srcId="{EF62018A-9883-4C3B-B841-786C54CDE69C}" destId="{791C4815-73BC-426D-A9C5-E02563EBBC29}" srcOrd="1" destOrd="0" presId="urn:microsoft.com/office/officeart/2005/8/layout/default"/>
    <dgm:cxn modelId="{FF14A3F0-7AE3-49B9-97F7-C8B2D54F0F78}" type="presParOf" srcId="{EF62018A-9883-4C3B-B841-786C54CDE69C}" destId="{C86C7E84-6D2D-43AF-9DFE-FB59625FA677}" srcOrd="2" destOrd="0" presId="urn:microsoft.com/office/officeart/2005/8/layout/default"/>
    <dgm:cxn modelId="{07C777DC-EBEA-40E8-80D4-0338FA656E51}" type="presParOf" srcId="{EF62018A-9883-4C3B-B841-786C54CDE69C}" destId="{3246C7B0-DFD6-40DC-810C-3C86DF048C62}" srcOrd="3" destOrd="0" presId="urn:microsoft.com/office/officeart/2005/8/layout/default"/>
    <dgm:cxn modelId="{C87918C6-4154-4210-AD0C-04E895CBEC5F}" type="presParOf" srcId="{EF62018A-9883-4C3B-B841-786C54CDE69C}" destId="{4430A615-2AFA-47A8-A586-96FB4F6C00A3}" srcOrd="4" destOrd="0" presId="urn:microsoft.com/office/officeart/2005/8/layout/default"/>
    <dgm:cxn modelId="{3E24A097-3A99-4CB5-BE3B-471B6C520818}" type="presParOf" srcId="{EF62018A-9883-4C3B-B841-786C54CDE69C}" destId="{CA9F8161-43D5-4EC7-BDA3-2EEF4925465E}" srcOrd="5" destOrd="0" presId="urn:microsoft.com/office/officeart/2005/8/layout/default"/>
    <dgm:cxn modelId="{4BA88F1F-32F9-40B6-96D8-EAD572B6A951}" type="presParOf" srcId="{EF62018A-9883-4C3B-B841-786C54CDE69C}" destId="{37036E7B-94CC-4C63-B187-6BFDA9A29C26}" srcOrd="6" destOrd="0" presId="urn:microsoft.com/office/officeart/2005/8/layout/default"/>
    <dgm:cxn modelId="{50E35EED-13BE-4C45-B364-A6F225B9CE1A}" type="presParOf" srcId="{EF62018A-9883-4C3B-B841-786C54CDE69C}" destId="{55E96857-9658-4132-9B4D-34DCD7D7B5CF}" srcOrd="7" destOrd="0" presId="urn:microsoft.com/office/officeart/2005/8/layout/default"/>
    <dgm:cxn modelId="{88A18177-9DE8-4ADB-A27C-7254C5C22062}" type="presParOf" srcId="{EF62018A-9883-4C3B-B841-786C54CDE69C}" destId="{F24C47D2-715C-405B-8D29-E31F684EBE14}" srcOrd="8" destOrd="0" presId="urn:microsoft.com/office/officeart/2005/8/layout/default"/>
    <dgm:cxn modelId="{B0AEC9FE-A816-4AC8-9D74-47FBA7F3A9E0}" type="presParOf" srcId="{EF62018A-9883-4C3B-B841-786C54CDE69C}" destId="{5876B8AE-6AB3-4DA2-9D48-7221B07D429F}" srcOrd="9" destOrd="0" presId="urn:microsoft.com/office/officeart/2005/8/layout/default"/>
    <dgm:cxn modelId="{71CBF8B5-CCC7-495C-9554-7BC25646EB23}" type="presParOf" srcId="{EF62018A-9883-4C3B-B841-786C54CDE69C}" destId="{6227C250-CC05-407F-B3D0-ACEBC9B7D8A6}" srcOrd="10" destOrd="0" presId="urn:microsoft.com/office/officeart/2005/8/layout/default"/>
    <dgm:cxn modelId="{F0B04EFB-1650-43B1-820B-7CBBF85965E5}" type="presParOf" srcId="{EF62018A-9883-4C3B-B841-786C54CDE69C}" destId="{2B0DD811-CF6B-499D-BF5B-4167C11EE9EE}" srcOrd="11" destOrd="0" presId="urn:microsoft.com/office/officeart/2005/8/layout/default"/>
    <dgm:cxn modelId="{FD5FC830-332B-467A-BE00-641A6A3F9AA8}" type="presParOf" srcId="{EF62018A-9883-4C3B-B841-786C54CDE69C}" destId="{FFE0AB63-A508-4CCB-A748-5F1F1AB44BC2}" srcOrd="12" destOrd="0" presId="urn:microsoft.com/office/officeart/2005/8/layout/default"/>
    <dgm:cxn modelId="{9E75B36E-C51A-4B1E-8566-696C97163A50}" type="presParOf" srcId="{EF62018A-9883-4C3B-B841-786C54CDE69C}" destId="{A16D3161-6D31-4879-BEEC-1B6AE612896E}" srcOrd="13" destOrd="0" presId="urn:microsoft.com/office/officeart/2005/8/layout/default"/>
    <dgm:cxn modelId="{2068E634-984F-4F95-8FB0-3097088F0946}" type="presParOf" srcId="{EF62018A-9883-4C3B-B841-786C54CDE69C}" destId="{5ECCADE7-CA12-4FEC-9FED-F41D28648A9F}" srcOrd="14" destOrd="0" presId="urn:microsoft.com/office/officeart/2005/8/layout/default"/>
    <dgm:cxn modelId="{2CAFD073-49C5-415B-8055-4B27B2416276}" type="presParOf" srcId="{EF62018A-9883-4C3B-B841-786C54CDE69C}" destId="{239AF334-E559-4B73-857F-24139A6DFC47}" srcOrd="15" destOrd="0" presId="urn:microsoft.com/office/officeart/2005/8/layout/default"/>
    <dgm:cxn modelId="{0A7B068F-AB29-495F-8A39-4838B5532167}" type="presParOf" srcId="{EF62018A-9883-4C3B-B841-786C54CDE69C}" destId="{FEAB6413-A090-430F-B837-5DC83F67A885}" srcOrd="16" destOrd="0" presId="urn:microsoft.com/office/officeart/2005/8/layout/default"/>
    <dgm:cxn modelId="{51F07FBD-71A9-491F-93FB-2757C3EEFCD7}" type="presParOf" srcId="{EF62018A-9883-4C3B-B841-786C54CDE69C}" destId="{CFA9AE99-CE5C-4130-BCB6-7CE819D61EB5}" srcOrd="17" destOrd="0" presId="urn:microsoft.com/office/officeart/2005/8/layout/default"/>
    <dgm:cxn modelId="{CE9BF0C7-D288-4743-9E60-A4C97D412C74}" type="presParOf" srcId="{EF62018A-9883-4C3B-B841-786C54CDE69C}" destId="{97CB359F-DA57-49B5-9072-BC83A6A6967D}" srcOrd="18" destOrd="0" presId="urn:microsoft.com/office/officeart/2005/8/layout/default"/>
    <dgm:cxn modelId="{9DC44F73-4C25-4E81-9112-A9E41701E27C}" type="presParOf" srcId="{EF62018A-9883-4C3B-B841-786C54CDE69C}" destId="{D045FD82-512E-45D2-9A6D-2487D5B8D650}" srcOrd="19" destOrd="0" presId="urn:microsoft.com/office/officeart/2005/8/layout/default"/>
    <dgm:cxn modelId="{5490BD9F-98E6-4E7B-82BE-90D39E4A4266}" type="presParOf" srcId="{EF62018A-9883-4C3B-B841-786C54CDE69C}" destId="{134F6233-8030-4CB5-B929-A2FEBA0E8504}" srcOrd="20" destOrd="0" presId="urn:microsoft.com/office/officeart/2005/8/layout/default"/>
    <dgm:cxn modelId="{FD16CF6F-1783-4BD5-A174-A7381CA4302B}" type="presParOf" srcId="{EF62018A-9883-4C3B-B841-786C54CDE69C}" destId="{A62BAEFD-B8FB-4099-ACE3-D73A40838DD7}" srcOrd="21" destOrd="0" presId="urn:microsoft.com/office/officeart/2005/8/layout/default"/>
    <dgm:cxn modelId="{970BB9DD-B15F-415F-B9D8-F965E38A3D81}" type="presParOf" srcId="{EF62018A-9883-4C3B-B841-786C54CDE69C}" destId="{8A11211A-4A04-4455-8E5B-A81C65FD244E}" srcOrd="22" destOrd="0" presId="urn:microsoft.com/office/officeart/2005/8/layout/default"/>
    <dgm:cxn modelId="{B3DF7488-1225-4E5B-8FD4-A824283F4573}" type="presParOf" srcId="{EF62018A-9883-4C3B-B841-786C54CDE69C}" destId="{E9F5C803-94CE-47D1-860A-FF7E28D18716}" srcOrd="23" destOrd="0" presId="urn:microsoft.com/office/officeart/2005/8/layout/default"/>
    <dgm:cxn modelId="{60802F2A-B026-4776-87D4-81F674D8A323}" type="presParOf" srcId="{EF62018A-9883-4C3B-B841-786C54CDE69C}" destId="{C1B4CBEA-392A-4095-AFB2-E0AFD344469E}" srcOrd="24" destOrd="0" presId="urn:microsoft.com/office/officeart/2005/8/layout/default"/>
    <dgm:cxn modelId="{947FD3C7-618A-4D5D-94B9-8AEBB1BB5E55}" type="presParOf" srcId="{EF62018A-9883-4C3B-B841-786C54CDE69C}" destId="{F6CF6150-0C76-4213-8232-4B9558EFA160}" srcOrd="25" destOrd="0" presId="urn:microsoft.com/office/officeart/2005/8/layout/default"/>
    <dgm:cxn modelId="{BCB77CA7-BBC3-47F8-803A-ED84059ED638}" type="presParOf" srcId="{EF62018A-9883-4C3B-B841-786C54CDE69C}" destId="{A62537B5-F709-4061-83A4-1D77D5F14D77}" srcOrd="26" destOrd="0" presId="urn:microsoft.com/office/officeart/2005/8/layout/default"/>
    <dgm:cxn modelId="{FC6366E8-E9B8-4125-A053-7BD9FAB33799}" type="presParOf" srcId="{EF62018A-9883-4C3B-B841-786C54CDE69C}" destId="{96F08300-FD31-4A08-9FEB-7CF7AC1B7437}" srcOrd="27" destOrd="0" presId="urn:microsoft.com/office/officeart/2005/8/layout/default"/>
    <dgm:cxn modelId="{9552C72F-A5EF-40AB-B5CB-7EE16CD9B17C}" type="presParOf" srcId="{EF62018A-9883-4C3B-B841-786C54CDE69C}" destId="{6E8A2D2D-718D-4212-B906-8BF8F2713FAC}"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B1CDD4-CEF5-4A28-B01E-F0CA4ABF043D}" type="doc">
      <dgm:prSet loTypeId="urn:microsoft.com/office/officeart/2005/8/layout/hierarchy1" loCatId="hierarchy" qsTypeId="urn:microsoft.com/office/officeart/2005/8/quickstyle/simple3" qsCatId="simple" csTypeId="urn:microsoft.com/office/officeart/2005/8/colors/colorful2" csCatId="colorful"/>
      <dgm:spPr/>
      <dgm:t>
        <a:bodyPr/>
        <a:lstStyle/>
        <a:p>
          <a:endParaRPr lang="en-US"/>
        </a:p>
      </dgm:t>
    </dgm:pt>
    <dgm:pt modelId="{B472F184-A472-49F1-A13F-863582F1C2FB}">
      <dgm:prSet/>
      <dgm:spPr/>
      <dgm:t>
        <a:bodyPr/>
        <a:lstStyle/>
        <a:p>
          <a:r>
            <a:rPr lang="en-US" baseline="0"/>
            <a:t>Has anyone heard of discrimination?</a:t>
          </a:r>
          <a:endParaRPr lang="en-US"/>
        </a:p>
      </dgm:t>
    </dgm:pt>
    <dgm:pt modelId="{7C196883-F826-4BDC-8053-2C31317D0BB1}" type="parTrans" cxnId="{86D7348E-1A4A-4C04-966A-902CE758D057}">
      <dgm:prSet/>
      <dgm:spPr/>
      <dgm:t>
        <a:bodyPr/>
        <a:lstStyle/>
        <a:p>
          <a:endParaRPr lang="en-US"/>
        </a:p>
      </dgm:t>
    </dgm:pt>
    <dgm:pt modelId="{54D952CB-0D68-4165-9CC2-A34BD60EA718}" type="sibTrans" cxnId="{86D7348E-1A4A-4C04-966A-902CE758D057}">
      <dgm:prSet/>
      <dgm:spPr/>
      <dgm:t>
        <a:bodyPr/>
        <a:lstStyle/>
        <a:p>
          <a:endParaRPr lang="en-US"/>
        </a:p>
      </dgm:t>
    </dgm:pt>
    <dgm:pt modelId="{3BB12D7B-B0FB-4B3A-9649-AED60F841A4C}">
      <dgm:prSet/>
      <dgm:spPr/>
      <dgm:t>
        <a:bodyPr/>
        <a:lstStyle/>
        <a:p>
          <a:r>
            <a:rPr lang="en-US" baseline="0"/>
            <a:t>How would you define it? </a:t>
          </a:r>
          <a:endParaRPr lang="en-US"/>
        </a:p>
      </dgm:t>
    </dgm:pt>
    <dgm:pt modelId="{F276CF8F-6BB7-40C7-B70B-4FE169B3E389}" type="parTrans" cxnId="{F0A96F8A-EB02-417B-84AC-046911E4A766}">
      <dgm:prSet/>
      <dgm:spPr/>
      <dgm:t>
        <a:bodyPr/>
        <a:lstStyle/>
        <a:p>
          <a:endParaRPr lang="en-US"/>
        </a:p>
      </dgm:t>
    </dgm:pt>
    <dgm:pt modelId="{3F016F38-CF85-4850-9C29-890C800EB4B3}" type="sibTrans" cxnId="{F0A96F8A-EB02-417B-84AC-046911E4A766}">
      <dgm:prSet/>
      <dgm:spPr/>
      <dgm:t>
        <a:bodyPr/>
        <a:lstStyle/>
        <a:p>
          <a:endParaRPr lang="en-US"/>
        </a:p>
      </dgm:t>
    </dgm:pt>
    <dgm:pt modelId="{FD30FD8D-13E2-4C36-99B7-A33C8BA7B8B2}" type="pres">
      <dgm:prSet presAssocID="{53B1CDD4-CEF5-4A28-B01E-F0CA4ABF043D}" presName="hierChild1" presStyleCnt="0">
        <dgm:presLayoutVars>
          <dgm:chPref val="1"/>
          <dgm:dir/>
          <dgm:animOne val="branch"/>
          <dgm:animLvl val="lvl"/>
          <dgm:resizeHandles/>
        </dgm:presLayoutVars>
      </dgm:prSet>
      <dgm:spPr/>
    </dgm:pt>
    <dgm:pt modelId="{F4CA155F-4507-4489-BFCC-1F9CD9EE75D6}" type="pres">
      <dgm:prSet presAssocID="{B472F184-A472-49F1-A13F-863582F1C2FB}" presName="hierRoot1" presStyleCnt="0"/>
      <dgm:spPr/>
    </dgm:pt>
    <dgm:pt modelId="{CE27EBC4-3395-4FCC-B3C4-AEE622987E5F}" type="pres">
      <dgm:prSet presAssocID="{B472F184-A472-49F1-A13F-863582F1C2FB}" presName="composite" presStyleCnt="0"/>
      <dgm:spPr/>
    </dgm:pt>
    <dgm:pt modelId="{451C4801-19FC-4EF5-B693-FBE4ACF4D046}" type="pres">
      <dgm:prSet presAssocID="{B472F184-A472-49F1-A13F-863582F1C2FB}" presName="background" presStyleLbl="node0" presStyleIdx="0" presStyleCnt="2"/>
      <dgm:spPr/>
    </dgm:pt>
    <dgm:pt modelId="{3D54D8E3-D6E5-4234-B3F3-5B752A1256A0}" type="pres">
      <dgm:prSet presAssocID="{B472F184-A472-49F1-A13F-863582F1C2FB}" presName="text" presStyleLbl="fgAcc0" presStyleIdx="0" presStyleCnt="2">
        <dgm:presLayoutVars>
          <dgm:chPref val="3"/>
        </dgm:presLayoutVars>
      </dgm:prSet>
      <dgm:spPr/>
    </dgm:pt>
    <dgm:pt modelId="{3E24C04D-3F4F-487D-BFA7-0FC607A0E3BA}" type="pres">
      <dgm:prSet presAssocID="{B472F184-A472-49F1-A13F-863582F1C2FB}" presName="hierChild2" presStyleCnt="0"/>
      <dgm:spPr/>
    </dgm:pt>
    <dgm:pt modelId="{F38937B1-00E2-43D0-AE07-8D53EAA5002D}" type="pres">
      <dgm:prSet presAssocID="{3BB12D7B-B0FB-4B3A-9649-AED60F841A4C}" presName="hierRoot1" presStyleCnt="0"/>
      <dgm:spPr/>
    </dgm:pt>
    <dgm:pt modelId="{8C6CD703-A417-4296-AAF8-37E0E5BBEDC5}" type="pres">
      <dgm:prSet presAssocID="{3BB12D7B-B0FB-4B3A-9649-AED60F841A4C}" presName="composite" presStyleCnt="0"/>
      <dgm:spPr/>
    </dgm:pt>
    <dgm:pt modelId="{92AD4DBF-860A-4BB8-BD9F-11FAD4030BE5}" type="pres">
      <dgm:prSet presAssocID="{3BB12D7B-B0FB-4B3A-9649-AED60F841A4C}" presName="background" presStyleLbl="node0" presStyleIdx="1" presStyleCnt="2"/>
      <dgm:spPr/>
    </dgm:pt>
    <dgm:pt modelId="{F59AD75D-B4AA-420E-99A2-FFBA477AB729}" type="pres">
      <dgm:prSet presAssocID="{3BB12D7B-B0FB-4B3A-9649-AED60F841A4C}" presName="text" presStyleLbl="fgAcc0" presStyleIdx="1" presStyleCnt="2">
        <dgm:presLayoutVars>
          <dgm:chPref val="3"/>
        </dgm:presLayoutVars>
      </dgm:prSet>
      <dgm:spPr/>
    </dgm:pt>
    <dgm:pt modelId="{EEB0C405-6CAF-4C99-9115-7C320D8F49D8}" type="pres">
      <dgm:prSet presAssocID="{3BB12D7B-B0FB-4B3A-9649-AED60F841A4C}" presName="hierChild2" presStyleCnt="0"/>
      <dgm:spPr/>
    </dgm:pt>
  </dgm:ptLst>
  <dgm:cxnLst>
    <dgm:cxn modelId="{5573131A-B2B5-4263-9303-D6311AB68DCC}" type="presOf" srcId="{B472F184-A472-49F1-A13F-863582F1C2FB}" destId="{3D54D8E3-D6E5-4234-B3F3-5B752A1256A0}" srcOrd="0" destOrd="0" presId="urn:microsoft.com/office/officeart/2005/8/layout/hierarchy1"/>
    <dgm:cxn modelId="{1D754944-EC1C-4FC2-92AD-9E4FD692DCD9}" type="presOf" srcId="{3BB12D7B-B0FB-4B3A-9649-AED60F841A4C}" destId="{F59AD75D-B4AA-420E-99A2-FFBA477AB729}" srcOrd="0" destOrd="0" presId="urn:microsoft.com/office/officeart/2005/8/layout/hierarchy1"/>
    <dgm:cxn modelId="{F0A96F8A-EB02-417B-84AC-046911E4A766}" srcId="{53B1CDD4-CEF5-4A28-B01E-F0CA4ABF043D}" destId="{3BB12D7B-B0FB-4B3A-9649-AED60F841A4C}" srcOrd="1" destOrd="0" parTransId="{F276CF8F-6BB7-40C7-B70B-4FE169B3E389}" sibTransId="{3F016F38-CF85-4850-9C29-890C800EB4B3}"/>
    <dgm:cxn modelId="{86D7348E-1A4A-4C04-966A-902CE758D057}" srcId="{53B1CDD4-CEF5-4A28-B01E-F0CA4ABF043D}" destId="{B472F184-A472-49F1-A13F-863582F1C2FB}" srcOrd="0" destOrd="0" parTransId="{7C196883-F826-4BDC-8053-2C31317D0BB1}" sibTransId="{54D952CB-0D68-4165-9CC2-A34BD60EA718}"/>
    <dgm:cxn modelId="{91EB6FC1-3001-417C-9847-FB0E62BEA0D0}" type="presOf" srcId="{53B1CDD4-CEF5-4A28-B01E-F0CA4ABF043D}" destId="{FD30FD8D-13E2-4C36-99B7-A33C8BA7B8B2}" srcOrd="0" destOrd="0" presId="urn:microsoft.com/office/officeart/2005/8/layout/hierarchy1"/>
    <dgm:cxn modelId="{3C669448-5063-4BF7-B0F5-162A0A0D5144}" type="presParOf" srcId="{FD30FD8D-13E2-4C36-99B7-A33C8BA7B8B2}" destId="{F4CA155F-4507-4489-BFCC-1F9CD9EE75D6}" srcOrd="0" destOrd="0" presId="urn:microsoft.com/office/officeart/2005/8/layout/hierarchy1"/>
    <dgm:cxn modelId="{E525F62E-DDFD-4DC5-BA45-49CD3A09D5F6}" type="presParOf" srcId="{F4CA155F-4507-4489-BFCC-1F9CD9EE75D6}" destId="{CE27EBC4-3395-4FCC-B3C4-AEE622987E5F}" srcOrd="0" destOrd="0" presId="urn:microsoft.com/office/officeart/2005/8/layout/hierarchy1"/>
    <dgm:cxn modelId="{83413D78-79B9-4401-8C4A-172C48E92760}" type="presParOf" srcId="{CE27EBC4-3395-4FCC-B3C4-AEE622987E5F}" destId="{451C4801-19FC-4EF5-B693-FBE4ACF4D046}" srcOrd="0" destOrd="0" presId="urn:microsoft.com/office/officeart/2005/8/layout/hierarchy1"/>
    <dgm:cxn modelId="{A60B0F3C-B1CF-4061-BE76-EADC7A78FF87}" type="presParOf" srcId="{CE27EBC4-3395-4FCC-B3C4-AEE622987E5F}" destId="{3D54D8E3-D6E5-4234-B3F3-5B752A1256A0}" srcOrd="1" destOrd="0" presId="urn:microsoft.com/office/officeart/2005/8/layout/hierarchy1"/>
    <dgm:cxn modelId="{1ECDD907-6F14-4731-BB42-0B9B28A2B715}" type="presParOf" srcId="{F4CA155F-4507-4489-BFCC-1F9CD9EE75D6}" destId="{3E24C04D-3F4F-487D-BFA7-0FC607A0E3BA}" srcOrd="1" destOrd="0" presId="urn:microsoft.com/office/officeart/2005/8/layout/hierarchy1"/>
    <dgm:cxn modelId="{06325A04-9E92-4E5B-A8AD-39DBE9B246FF}" type="presParOf" srcId="{FD30FD8D-13E2-4C36-99B7-A33C8BA7B8B2}" destId="{F38937B1-00E2-43D0-AE07-8D53EAA5002D}" srcOrd="1" destOrd="0" presId="urn:microsoft.com/office/officeart/2005/8/layout/hierarchy1"/>
    <dgm:cxn modelId="{787A068C-59DD-4630-AA3F-3D2F528DDCBD}" type="presParOf" srcId="{F38937B1-00E2-43D0-AE07-8D53EAA5002D}" destId="{8C6CD703-A417-4296-AAF8-37E0E5BBEDC5}" srcOrd="0" destOrd="0" presId="urn:microsoft.com/office/officeart/2005/8/layout/hierarchy1"/>
    <dgm:cxn modelId="{4AF84BF0-25A6-45EB-A1DC-8B6CDF0D7ADF}" type="presParOf" srcId="{8C6CD703-A417-4296-AAF8-37E0E5BBEDC5}" destId="{92AD4DBF-860A-4BB8-BD9F-11FAD4030BE5}" srcOrd="0" destOrd="0" presId="urn:microsoft.com/office/officeart/2005/8/layout/hierarchy1"/>
    <dgm:cxn modelId="{08ADB4FC-97B6-4BF1-8514-06515F036958}" type="presParOf" srcId="{8C6CD703-A417-4296-AAF8-37E0E5BBEDC5}" destId="{F59AD75D-B4AA-420E-99A2-FFBA477AB729}" srcOrd="1" destOrd="0" presId="urn:microsoft.com/office/officeart/2005/8/layout/hierarchy1"/>
    <dgm:cxn modelId="{78891E2F-E156-4C01-88AB-65940C72BD07}" type="presParOf" srcId="{F38937B1-00E2-43D0-AE07-8D53EAA5002D}" destId="{EEB0C405-6CAF-4C99-9115-7C320D8F49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D76BA33-CEA4-4ECE-869C-3F81E4903897}" type="doc">
      <dgm:prSet loTypeId="urn:microsoft.com/office/officeart/2005/8/layout/vList5" loCatId="list" qsTypeId="urn:microsoft.com/office/officeart/2005/8/quickstyle/simple3" qsCatId="simple" csTypeId="urn:microsoft.com/office/officeart/2005/8/colors/colorful5" csCatId="colorful"/>
      <dgm:spPr/>
      <dgm:t>
        <a:bodyPr/>
        <a:lstStyle/>
        <a:p>
          <a:endParaRPr lang="en-US"/>
        </a:p>
      </dgm:t>
    </dgm:pt>
    <dgm:pt modelId="{2FE35081-0BA0-4484-B120-75053E71137E}">
      <dgm:prSet/>
      <dgm:spPr/>
      <dgm:t>
        <a:bodyPr/>
        <a:lstStyle/>
        <a:p>
          <a:r>
            <a:rPr lang="en-US" baseline="0"/>
            <a:t>Treating a person less favourably than another because of a particular characteristic.</a:t>
          </a:r>
          <a:endParaRPr lang="en-US"/>
        </a:p>
      </dgm:t>
    </dgm:pt>
    <dgm:pt modelId="{91E33027-3C1E-45B9-A51E-1C9EE516055A}" type="parTrans" cxnId="{12CD8B46-E079-4907-8DE8-A27B656B4E26}">
      <dgm:prSet/>
      <dgm:spPr/>
      <dgm:t>
        <a:bodyPr/>
        <a:lstStyle/>
        <a:p>
          <a:endParaRPr lang="en-US"/>
        </a:p>
      </dgm:t>
    </dgm:pt>
    <dgm:pt modelId="{26DC81A0-9673-4E78-BAB1-53BCA7C0DC80}" type="sibTrans" cxnId="{12CD8B46-E079-4907-8DE8-A27B656B4E26}">
      <dgm:prSet/>
      <dgm:spPr/>
      <dgm:t>
        <a:bodyPr/>
        <a:lstStyle/>
        <a:p>
          <a:endParaRPr lang="en-US"/>
        </a:p>
      </dgm:t>
    </dgm:pt>
    <dgm:pt modelId="{D48E0752-0E7F-49C8-9E28-44A1C7D6A72D}">
      <dgm:prSet/>
      <dgm:spPr/>
      <dgm:t>
        <a:bodyPr/>
        <a:lstStyle/>
        <a:p>
          <a:r>
            <a:rPr lang="en-US" baseline="0"/>
            <a:t>Why might people do this?</a:t>
          </a:r>
          <a:endParaRPr lang="en-US"/>
        </a:p>
      </dgm:t>
    </dgm:pt>
    <dgm:pt modelId="{AEB8FA36-4F0F-4576-866C-F820D9B84231}" type="parTrans" cxnId="{9E359CAE-D07C-4FFC-9BDA-CB06932FA904}">
      <dgm:prSet/>
      <dgm:spPr/>
      <dgm:t>
        <a:bodyPr/>
        <a:lstStyle/>
        <a:p>
          <a:endParaRPr lang="en-US"/>
        </a:p>
      </dgm:t>
    </dgm:pt>
    <dgm:pt modelId="{1CDF7D88-E519-4AE2-87AE-39D4CDBADC3C}" type="sibTrans" cxnId="{9E359CAE-D07C-4FFC-9BDA-CB06932FA904}">
      <dgm:prSet/>
      <dgm:spPr/>
      <dgm:t>
        <a:bodyPr/>
        <a:lstStyle/>
        <a:p>
          <a:endParaRPr lang="en-US"/>
        </a:p>
      </dgm:t>
    </dgm:pt>
    <dgm:pt modelId="{1655D8BA-BDA7-482C-BE47-ABC42E0A53CE}">
      <dgm:prSet/>
      <dgm:spPr/>
      <dgm:t>
        <a:bodyPr/>
        <a:lstStyle/>
        <a:p>
          <a:r>
            <a:rPr lang="en-US" baseline="0"/>
            <a:t>What might they discriminate against?</a:t>
          </a:r>
          <a:endParaRPr lang="en-US"/>
        </a:p>
      </dgm:t>
    </dgm:pt>
    <dgm:pt modelId="{3DC16CB3-9FC9-4F00-AAFA-35DB9848F577}" type="parTrans" cxnId="{681D9F9B-83EB-48D7-B621-8535A6556654}">
      <dgm:prSet/>
      <dgm:spPr/>
      <dgm:t>
        <a:bodyPr/>
        <a:lstStyle/>
        <a:p>
          <a:endParaRPr lang="en-US"/>
        </a:p>
      </dgm:t>
    </dgm:pt>
    <dgm:pt modelId="{DFE57C96-073C-499E-AAD8-6BCDAC0DA4EF}" type="sibTrans" cxnId="{681D9F9B-83EB-48D7-B621-8535A6556654}">
      <dgm:prSet/>
      <dgm:spPr/>
      <dgm:t>
        <a:bodyPr/>
        <a:lstStyle/>
        <a:p>
          <a:endParaRPr lang="en-US"/>
        </a:p>
      </dgm:t>
    </dgm:pt>
    <dgm:pt modelId="{21E4CF3B-8899-42C5-B268-A71CCAC8CB9A}" type="pres">
      <dgm:prSet presAssocID="{CD76BA33-CEA4-4ECE-869C-3F81E4903897}" presName="Name0" presStyleCnt="0">
        <dgm:presLayoutVars>
          <dgm:dir/>
          <dgm:animLvl val="lvl"/>
          <dgm:resizeHandles val="exact"/>
        </dgm:presLayoutVars>
      </dgm:prSet>
      <dgm:spPr/>
    </dgm:pt>
    <dgm:pt modelId="{10911405-C714-4C74-92F2-251C050EB9C7}" type="pres">
      <dgm:prSet presAssocID="{2FE35081-0BA0-4484-B120-75053E71137E}" presName="linNode" presStyleCnt="0"/>
      <dgm:spPr/>
    </dgm:pt>
    <dgm:pt modelId="{8BE93AC2-3BAE-4416-BD8F-0280E0EFC27E}" type="pres">
      <dgm:prSet presAssocID="{2FE35081-0BA0-4484-B120-75053E71137E}" presName="parentText" presStyleLbl="node1" presStyleIdx="0" presStyleCnt="3">
        <dgm:presLayoutVars>
          <dgm:chMax val="1"/>
          <dgm:bulletEnabled val="1"/>
        </dgm:presLayoutVars>
      </dgm:prSet>
      <dgm:spPr/>
    </dgm:pt>
    <dgm:pt modelId="{B7CD0BCE-D95D-4885-8F32-303C18299BAE}" type="pres">
      <dgm:prSet presAssocID="{26DC81A0-9673-4E78-BAB1-53BCA7C0DC80}" presName="sp" presStyleCnt="0"/>
      <dgm:spPr/>
    </dgm:pt>
    <dgm:pt modelId="{EE56712D-FDC1-4437-9639-527522519676}" type="pres">
      <dgm:prSet presAssocID="{D48E0752-0E7F-49C8-9E28-44A1C7D6A72D}" presName="linNode" presStyleCnt="0"/>
      <dgm:spPr/>
    </dgm:pt>
    <dgm:pt modelId="{191658C2-B2B5-4D7D-A8D1-EC468BF3D870}" type="pres">
      <dgm:prSet presAssocID="{D48E0752-0E7F-49C8-9E28-44A1C7D6A72D}" presName="parentText" presStyleLbl="node1" presStyleIdx="1" presStyleCnt="3">
        <dgm:presLayoutVars>
          <dgm:chMax val="1"/>
          <dgm:bulletEnabled val="1"/>
        </dgm:presLayoutVars>
      </dgm:prSet>
      <dgm:spPr/>
    </dgm:pt>
    <dgm:pt modelId="{A168ADC1-E62B-41BE-A125-C1DBCF10043F}" type="pres">
      <dgm:prSet presAssocID="{1CDF7D88-E519-4AE2-87AE-39D4CDBADC3C}" presName="sp" presStyleCnt="0"/>
      <dgm:spPr/>
    </dgm:pt>
    <dgm:pt modelId="{748F2A1F-D129-4807-AB8F-DE51DFBF2407}" type="pres">
      <dgm:prSet presAssocID="{1655D8BA-BDA7-482C-BE47-ABC42E0A53CE}" presName="linNode" presStyleCnt="0"/>
      <dgm:spPr/>
    </dgm:pt>
    <dgm:pt modelId="{FBE4669F-D0FE-4C40-AB7F-BF3FD38A4B96}" type="pres">
      <dgm:prSet presAssocID="{1655D8BA-BDA7-482C-BE47-ABC42E0A53CE}" presName="parentText" presStyleLbl="node1" presStyleIdx="2" presStyleCnt="3">
        <dgm:presLayoutVars>
          <dgm:chMax val="1"/>
          <dgm:bulletEnabled val="1"/>
        </dgm:presLayoutVars>
      </dgm:prSet>
      <dgm:spPr/>
    </dgm:pt>
  </dgm:ptLst>
  <dgm:cxnLst>
    <dgm:cxn modelId="{8768F363-6E23-4F8C-B1D5-453906F38948}" type="presOf" srcId="{2FE35081-0BA0-4484-B120-75053E71137E}" destId="{8BE93AC2-3BAE-4416-BD8F-0280E0EFC27E}" srcOrd="0" destOrd="0" presId="urn:microsoft.com/office/officeart/2005/8/layout/vList5"/>
    <dgm:cxn modelId="{12CD8B46-E079-4907-8DE8-A27B656B4E26}" srcId="{CD76BA33-CEA4-4ECE-869C-3F81E4903897}" destId="{2FE35081-0BA0-4484-B120-75053E71137E}" srcOrd="0" destOrd="0" parTransId="{91E33027-3C1E-45B9-A51E-1C9EE516055A}" sibTransId="{26DC81A0-9673-4E78-BAB1-53BCA7C0DC80}"/>
    <dgm:cxn modelId="{A83EFB6E-AD54-45F1-85F7-EDE6911EE296}" type="presOf" srcId="{1655D8BA-BDA7-482C-BE47-ABC42E0A53CE}" destId="{FBE4669F-D0FE-4C40-AB7F-BF3FD38A4B96}" srcOrd="0" destOrd="0" presId="urn:microsoft.com/office/officeart/2005/8/layout/vList5"/>
    <dgm:cxn modelId="{9CC45154-748F-43B5-BAB4-82A1F270D130}" type="presOf" srcId="{CD76BA33-CEA4-4ECE-869C-3F81E4903897}" destId="{21E4CF3B-8899-42C5-B268-A71CCAC8CB9A}" srcOrd="0" destOrd="0" presId="urn:microsoft.com/office/officeart/2005/8/layout/vList5"/>
    <dgm:cxn modelId="{F32E8894-66EB-4658-8B86-B419B82BE2EA}" type="presOf" srcId="{D48E0752-0E7F-49C8-9E28-44A1C7D6A72D}" destId="{191658C2-B2B5-4D7D-A8D1-EC468BF3D870}" srcOrd="0" destOrd="0" presId="urn:microsoft.com/office/officeart/2005/8/layout/vList5"/>
    <dgm:cxn modelId="{681D9F9B-83EB-48D7-B621-8535A6556654}" srcId="{CD76BA33-CEA4-4ECE-869C-3F81E4903897}" destId="{1655D8BA-BDA7-482C-BE47-ABC42E0A53CE}" srcOrd="2" destOrd="0" parTransId="{3DC16CB3-9FC9-4F00-AAFA-35DB9848F577}" sibTransId="{DFE57C96-073C-499E-AAD8-6BCDAC0DA4EF}"/>
    <dgm:cxn modelId="{9E359CAE-D07C-4FFC-9BDA-CB06932FA904}" srcId="{CD76BA33-CEA4-4ECE-869C-3F81E4903897}" destId="{D48E0752-0E7F-49C8-9E28-44A1C7D6A72D}" srcOrd="1" destOrd="0" parTransId="{AEB8FA36-4F0F-4576-866C-F820D9B84231}" sibTransId="{1CDF7D88-E519-4AE2-87AE-39D4CDBADC3C}"/>
    <dgm:cxn modelId="{D46DBD17-C627-4429-B369-C050C9EE4F0B}" type="presParOf" srcId="{21E4CF3B-8899-42C5-B268-A71CCAC8CB9A}" destId="{10911405-C714-4C74-92F2-251C050EB9C7}" srcOrd="0" destOrd="0" presId="urn:microsoft.com/office/officeart/2005/8/layout/vList5"/>
    <dgm:cxn modelId="{641B0038-080A-427F-84AD-39990F787AE3}" type="presParOf" srcId="{10911405-C714-4C74-92F2-251C050EB9C7}" destId="{8BE93AC2-3BAE-4416-BD8F-0280E0EFC27E}" srcOrd="0" destOrd="0" presId="urn:microsoft.com/office/officeart/2005/8/layout/vList5"/>
    <dgm:cxn modelId="{9BC8F3E7-6665-480B-91B4-96553104E8DB}" type="presParOf" srcId="{21E4CF3B-8899-42C5-B268-A71CCAC8CB9A}" destId="{B7CD0BCE-D95D-4885-8F32-303C18299BAE}" srcOrd="1" destOrd="0" presId="urn:microsoft.com/office/officeart/2005/8/layout/vList5"/>
    <dgm:cxn modelId="{AAB4FF42-AEA5-44B3-94A4-94E75AA677AE}" type="presParOf" srcId="{21E4CF3B-8899-42C5-B268-A71CCAC8CB9A}" destId="{EE56712D-FDC1-4437-9639-527522519676}" srcOrd="2" destOrd="0" presId="urn:microsoft.com/office/officeart/2005/8/layout/vList5"/>
    <dgm:cxn modelId="{E5AC6B88-4CA0-4854-87CF-387F8015FBA7}" type="presParOf" srcId="{EE56712D-FDC1-4437-9639-527522519676}" destId="{191658C2-B2B5-4D7D-A8D1-EC468BF3D870}" srcOrd="0" destOrd="0" presId="urn:microsoft.com/office/officeart/2005/8/layout/vList5"/>
    <dgm:cxn modelId="{A58AF1FF-52F4-4C85-A9DF-66BD3B469AD2}" type="presParOf" srcId="{21E4CF3B-8899-42C5-B268-A71CCAC8CB9A}" destId="{A168ADC1-E62B-41BE-A125-C1DBCF10043F}" srcOrd="3" destOrd="0" presId="urn:microsoft.com/office/officeart/2005/8/layout/vList5"/>
    <dgm:cxn modelId="{25C9CA28-319D-43F7-865D-B34C2AB1165B}" type="presParOf" srcId="{21E4CF3B-8899-42C5-B268-A71CCAC8CB9A}" destId="{748F2A1F-D129-4807-AB8F-DE51DFBF2407}" srcOrd="4" destOrd="0" presId="urn:microsoft.com/office/officeart/2005/8/layout/vList5"/>
    <dgm:cxn modelId="{938A8A77-D692-4F23-B75D-3CC333813CA5}" type="presParOf" srcId="{748F2A1F-D129-4807-AB8F-DE51DFBF2407}" destId="{FBE4669F-D0FE-4C40-AB7F-BF3FD38A4B9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DBA82FE-D5DD-48F3-B478-CB21160CC73A}" type="doc">
      <dgm:prSet loTypeId="urn:microsoft.com/office/officeart/2005/8/layout/hierarchy3" loCatId="hierarchy" qsTypeId="urn:microsoft.com/office/officeart/2005/8/quickstyle/simple3" qsCatId="simple" csTypeId="urn:microsoft.com/office/officeart/2005/8/colors/colorful1" csCatId="colorful"/>
      <dgm:spPr/>
      <dgm:t>
        <a:bodyPr/>
        <a:lstStyle/>
        <a:p>
          <a:endParaRPr lang="en-US"/>
        </a:p>
      </dgm:t>
    </dgm:pt>
    <dgm:pt modelId="{46AED65E-1BD9-4384-A263-DAD978BE9D19}">
      <dgm:prSet/>
      <dgm:spPr/>
      <dgm:t>
        <a:bodyPr/>
        <a:lstStyle/>
        <a:p>
          <a:r>
            <a:rPr lang="en-US" baseline="0"/>
            <a:t>Under the Equality Act 2010 there are nine protected characteristics.</a:t>
          </a:r>
          <a:endParaRPr lang="en-US"/>
        </a:p>
      </dgm:t>
    </dgm:pt>
    <dgm:pt modelId="{5FDA9683-F94E-4B8C-AE19-6E9205DD8784}" type="parTrans" cxnId="{0DECC32B-F6F8-4A49-B23E-273D762BC20E}">
      <dgm:prSet/>
      <dgm:spPr/>
      <dgm:t>
        <a:bodyPr/>
        <a:lstStyle/>
        <a:p>
          <a:endParaRPr lang="en-US"/>
        </a:p>
      </dgm:t>
    </dgm:pt>
    <dgm:pt modelId="{E96885E0-3761-400A-A6AA-1A619528B77D}" type="sibTrans" cxnId="{0DECC32B-F6F8-4A49-B23E-273D762BC20E}">
      <dgm:prSet/>
      <dgm:spPr/>
      <dgm:t>
        <a:bodyPr/>
        <a:lstStyle/>
        <a:p>
          <a:endParaRPr lang="en-US"/>
        </a:p>
      </dgm:t>
    </dgm:pt>
    <dgm:pt modelId="{32157270-72E0-4890-9971-1465D1A5350D}">
      <dgm:prSet/>
      <dgm:spPr/>
      <dgm:t>
        <a:bodyPr/>
        <a:lstStyle/>
        <a:p>
          <a:r>
            <a:rPr lang="en-US" baseline="0"/>
            <a:t>This protects individuals against less favourable treatment. </a:t>
          </a:r>
          <a:endParaRPr lang="en-US"/>
        </a:p>
      </dgm:t>
    </dgm:pt>
    <dgm:pt modelId="{1A5A39F2-4929-49F5-BB1D-D8921D527A27}" type="parTrans" cxnId="{CD2B0A5B-BD42-4317-8CE4-DE4F54EAB264}">
      <dgm:prSet/>
      <dgm:spPr/>
      <dgm:t>
        <a:bodyPr/>
        <a:lstStyle/>
        <a:p>
          <a:endParaRPr lang="en-US"/>
        </a:p>
      </dgm:t>
    </dgm:pt>
    <dgm:pt modelId="{F0159CEE-26CB-4CD5-94C6-97562D18E1B7}" type="sibTrans" cxnId="{CD2B0A5B-BD42-4317-8CE4-DE4F54EAB264}">
      <dgm:prSet/>
      <dgm:spPr/>
      <dgm:t>
        <a:bodyPr/>
        <a:lstStyle/>
        <a:p>
          <a:endParaRPr lang="en-US"/>
        </a:p>
      </dgm:t>
    </dgm:pt>
    <dgm:pt modelId="{4C5F4FF4-EAB8-492D-BA5E-6F4F919AD337}" type="pres">
      <dgm:prSet presAssocID="{ADBA82FE-D5DD-48F3-B478-CB21160CC73A}" presName="diagram" presStyleCnt="0">
        <dgm:presLayoutVars>
          <dgm:chPref val="1"/>
          <dgm:dir/>
          <dgm:animOne val="branch"/>
          <dgm:animLvl val="lvl"/>
          <dgm:resizeHandles/>
        </dgm:presLayoutVars>
      </dgm:prSet>
      <dgm:spPr/>
    </dgm:pt>
    <dgm:pt modelId="{96CA8DE2-5228-45AD-BF7B-B6AC899128C2}" type="pres">
      <dgm:prSet presAssocID="{46AED65E-1BD9-4384-A263-DAD978BE9D19}" presName="root" presStyleCnt="0"/>
      <dgm:spPr/>
    </dgm:pt>
    <dgm:pt modelId="{D0188193-8540-4084-87C3-D0DC22B020D9}" type="pres">
      <dgm:prSet presAssocID="{46AED65E-1BD9-4384-A263-DAD978BE9D19}" presName="rootComposite" presStyleCnt="0"/>
      <dgm:spPr/>
    </dgm:pt>
    <dgm:pt modelId="{F8187593-D475-4022-88DC-3F26171B9DFC}" type="pres">
      <dgm:prSet presAssocID="{46AED65E-1BD9-4384-A263-DAD978BE9D19}" presName="rootText" presStyleLbl="node1" presStyleIdx="0" presStyleCnt="2"/>
      <dgm:spPr/>
    </dgm:pt>
    <dgm:pt modelId="{E6E420A3-635A-4BA6-8FBF-A4D5DAC3C669}" type="pres">
      <dgm:prSet presAssocID="{46AED65E-1BD9-4384-A263-DAD978BE9D19}" presName="rootConnector" presStyleLbl="node1" presStyleIdx="0" presStyleCnt="2"/>
      <dgm:spPr/>
    </dgm:pt>
    <dgm:pt modelId="{D5F7B3F3-4C62-4267-99F5-03C6F0FB287A}" type="pres">
      <dgm:prSet presAssocID="{46AED65E-1BD9-4384-A263-DAD978BE9D19}" presName="childShape" presStyleCnt="0"/>
      <dgm:spPr/>
    </dgm:pt>
    <dgm:pt modelId="{880B2EAE-9A2A-4BA2-A4D1-41B445561E2D}" type="pres">
      <dgm:prSet presAssocID="{32157270-72E0-4890-9971-1465D1A5350D}" presName="root" presStyleCnt="0"/>
      <dgm:spPr/>
    </dgm:pt>
    <dgm:pt modelId="{410AE6E8-5626-4A32-8931-561E5BBC7FEA}" type="pres">
      <dgm:prSet presAssocID="{32157270-72E0-4890-9971-1465D1A5350D}" presName="rootComposite" presStyleCnt="0"/>
      <dgm:spPr/>
    </dgm:pt>
    <dgm:pt modelId="{7D58B5AB-E70E-4208-BC1E-A5571A499323}" type="pres">
      <dgm:prSet presAssocID="{32157270-72E0-4890-9971-1465D1A5350D}" presName="rootText" presStyleLbl="node1" presStyleIdx="1" presStyleCnt="2"/>
      <dgm:spPr/>
    </dgm:pt>
    <dgm:pt modelId="{3046FBF8-2E30-4805-AB15-DD815E58F5E6}" type="pres">
      <dgm:prSet presAssocID="{32157270-72E0-4890-9971-1465D1A5350D}" presName="rootConnector" presStyleLbl="node1" presStyleIdx="1" presStyleCnt="2"/>
      <dgm:spPr/>
    </dgm:pt>
    <dgm:pt modelId="{0BE461C4-DF9B-41E0-B560-D06D581C90D5}" type="pres">
      <dgm:prSet presAssocID="{32157270-72E0-4890-9971-1465D1A5350D}" presName="childShape" presStyleCnt="0"/>
      <dgm:spPr/>
    </dgm:pt>
  </dgm:ptLst>
  <dgm:cxnLst>
    <dgm:cxn modelId="{3256A90D-CE9A-41BE-BAE3-45F6DD43988F}" type="presOf" srcId="{32157270-72E0-4890-9971-1465D1A5350D}" destId="{7D58B5AB-E70E-4208-BC1E-A5571A499323}" srcOrd="0" destOrd="0" presId="urn:microsoft.com/office/officeart/2005/8/layout/hierarchy3"/>
    <dgm:cxn modelId="{40EAEB1E-89CB-40D0-9EF2-6A3658287036}" type="presOf" srcId="{46AED65E-1BD9-4384-A263-DAD978BE9D19}" destId="{E6E420A3-635A-4BA6-8FBF-A4D5DAC3C669}" srcOrd="1" destOrd="0" presId="urn:microsoft.com/office/officeart/2005/8/layout/hierarchy3"/>
    <dgm:cxn modelId="{0DECC32B-F6F8-4A49-B23E-273D762BC20E}" srcId="{ADBA82FE-D5DD-48F3-B478-CB21160CC73A}" destId="{46AED65E-1BD9-4384-A263-DAD978BE9D19}" srcOrd="0" destOrd="0" parTransId="{5FDA9683-F94E-4B8C-AE19-6E9205DD8784}" sibTransId="{E96885E0-3761-400A-A6AA-1A619528B77D}"/>
    <dgm:cxn modelId="{CD2B0A5B-BD42-4317-8CE4-DE4F54EAB264}" srcId="{ADBA82FE-D5DD-48F3-B478-CB21160CC73A}" destId="{32157270-72E0-4890-9971-1465D1A5350D}" srcOrd="1" destOrd="0" parTransId="{1A5A39F2-4929-49F5-BB1D-D8921D527A27}" sibTransId="{F0159CEE-26CB-4CD5-94C6-97562D18E1B7}"/>
    <dgm:cxn modelId="{63932796-30CF-428C-92DA-19FC1E8D0F43}" type="presOf" srcId="{ADBA82FE-D5DD-48F3-B478-CB21160CC73A}" destId="{4C5F4FF4-EAB8-492D-BA5E-6F4F919AD337}" srcOrd="0" destOrd="0" presId="urn:microsoft.com/office/officeart/2005/8/layout/hierarchy3"/>
    <dgm:cxn modelId="{C213A8A9-3472-4057-BC86-01AEC6188D7A}" type="presOf" srcId="{32157270-72E0-4890-9971-1465D1A5350D}" destId="{3046FBF8-2E30-4805-AB15-DD815E58F5E6}" srcOrd="1" destOrd="0" presId="urn:microsoft.com/office/officeart/2005/8/layout/hierarchy3"/>
    <dgm:cxn modelId="{49A6A6D5-C7C3-46F9-9413-78F52166C5A7}" type="presOf" srcId="{46AED65E-1BD9-4384-A263-DAD978BE9D19}" destId="{F8187593-D475-4022-88DC-3F26171B9DFC}" srcOrd="0" destOrd="0" presId="urn:microsoft.com/office/officeart/2005/8/layout/hierarchy3"/>
    <dgm:cxn modelId="{B5F609CC-16FB-4EE0-B903-ABBB570B5134}" type="presParOf" srcId="{4C5F4FF4-EAB8-492D-BA5E-6F4F919AD337}" destId="{96CA8DE2-5228-45AD-BF7B-B6AC899128C2}" srcOrd="0" destOrd="0" presId="urn:microsoft.com/office/officeart/2005/8/layout/hierarchy3"/>
    <dgm:cxn modelId="{24FE2D70-801D-414D-AF0A-FC6D99828A35}" type="presParOf" srcId="{96CA8DE2-5228-45AD-BF7B-B6AC899128C2}" destId="{D0188193-8540-4084-87C3-D0DC22B020D9}" srcOrd="0" destOrd="0" presId="urn:microsoft.com/office/officeart/2005/8/layout/hierarchy3"/>
    <dgm:cxn modelId="{952EFAA9-F740-43D5-8523-3B8BC9496623}" type="presParOf" srcId="{D0188193-8540-4084-87C3-D0DC22B020D9}" destId="{F8187593-D475-4022-88DC-3F26171B9DFC}" srcOrd="0" destOrd="0" presId="urn:microsoft.com/office/officeart/2005/8/layout/hierarchy3"/>
    <dgm:cxn modelId="{8F68D4B1-05D5-474E-B4E0-FCC6275246D2}" type="presParOf" srcId="{D0188193-8540-4084-87C3-D0DC22B020D9}" destId="{E6E420A3-635A-4BA6-8FBF-A4D5DAC3C669}" srcOrd="1" destOrd="0" presId="urn:microsoft.com/office/officeart/2005/8/layout/hierarchy3"/>
    <dgm:cxn modelId="{DCADA100-0917-4AEF-B0EA-E67F7CC882D6}" type="presParOf" srcId="{96CA8DE2-5228-45AD-BF7B-B6AC899128C2}" destId="{D5F7B3F3-4C62-4267-99F5-03C6F0FB287A}" srcOrd="1" destOrd="0" presId="urn:microsoft.com/office/officeart/2005/8/layout/hierarchy3"/>
    <dgm:cxn modelId="{30EB1C4E-1856-4E4A-A1B0-5DDF2FCF0B53}" type="presParOf" srcId="{4C5F4FF4-EAB8-492D-BA5E-6F4F919AD337}" destId="{880B2EAE-9A2A-4BA2-A4D1-41B445561E2D}" srcOrd="1" destOrd="0" presId="urn:microsoft.com/office/officeart/2005/8/layout/hierarchy3"/>
    <dgm:cxn modelId="{45611B51-2881-4B8D-954B-BF4E285A56E8}" type="presParOf" srcId="{880B2EAE-9A2A-4BA2-A4D1-41B445561E2D}" destId="{410AE6E8-5626-4A32-8931-561E5BBC7FEA}" srcOrd="0" destOrd="0" presId="urn:microsoft.com/office/officeart/2005/8/layout/hierarchy3"/>
    <dgm:cxn modelId="{93458868-9B95-4884-B9D4-133EA5DE3DAD}" type="presParOf" srcId="{410AE6E8-5626-4A32-8931-561E5BBC7FEA}" destId="{7D58B5AB-E70E-4208-BC1E-A5571A499323}" srcOrd="0" destOrd="0" presId="urn:microsoft.com/office/officeart/2005/8/layout/hierarchy3"/>
    <dgm:cxn modelId="{60089733-B912-4675-B2CE-5EF2709C99B0}" type="presParOf" srcId="{410AE6E8-5626-4A32-8931-561E5BBC7FEA}" destId="{3046FBF8-2E30-4805-AB15-DD815E58F5E6}" srcOrd="1" destOrd="0" presId="urn:microsoft.com/office/officeart/2005/8/layout/hierarchy3"/>
    <dgm:cxn modelId="{5A6AE71D-728C-4E51-9D40-B98FF12BDC38}" type="presParOf" srcId="{880B2EAE-9A2A-4BA2-A4D1-41B445561E2D}" destId="{0BE461C4-DF9B-41E0-B560-D06D581C90D5}"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810E48D-132C-4F86-9DF1-F91E6E72A79B}"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D21AF20C-A7F6-4482-955D-F68AD10CBB03}">
      <dgm:prSet/>
      <dgm:spPr/>
      <dgm:t>
        <a:bodyPr/>
        <a:lstStyle/>
        <a:p>
          <a:r>
            <a:rPr lang="en-US" baseline="0"/>
            <a:t>Age</a:t>
          </a:r>
          <a:endParaRPr lang="en-US"/>
        </a:p>
      </dgm:t>
    </dgm:pt>
    <dgm:pt modelId="{82E75F9D-4231-47F0-99F9-89AB0D1D9E46}" type="parTrans" cxnId="{364E3C42-7DD3-40C4-BD45-53E4EF295EDB}">
      <dgm:prSet/>
      <dgm:spPr/>
      <dgm:t>
        <a:bodyPr/>
        <a:lstStyle/>
        <a:p>
          <a:endParaRPr lang="en-US"/>
        </a:p>
      </dgm:t>
    </dgm:pt>
    <dgm:pt modelId="{DC301398-A127-4B92-B206-FBA7EA6E8C35}" type="sibTrans" cxnId="{364E3C42-7DD3-40C4-BD45-53E4EF295EDB}">
      <dgm:prSet/>
      <dgm:spPr/>
      <dgm:t>
        <a:bodyPr/>
        <a:lstStyle/>
        <a:p>
          <a:endParaRPr lang="en-US"/>
        </a:p>
      </dgm:t>
    </dgm:pt>
    <dgm:pt modelId="{9F667A9A-9863-4231-A3CD-870B54902865}">
      <dgm:prSet/>
      <dgm:spPr/>
      <dgm:t>
        <a:bodyPr/>
        <a:lstStyle/>
        <a:p>
          <a:r>
            <a:rPr lang="en-US" baseline="0"/>
            <a:t>Disability</a:t>
          </a:r>
          <a:endParaRPr lang="en-US"/>
        </a:p>
      </dgm:t>
    </dgm:pt>
    <dgm:pt modelId="{734900A5-5261-4E79-89C0-B0D0A14D0954}" type="parTrans" cxnId="{A734DA2C-4977-4E70-9925-5E10195D4798}">
      <dgm:prSet/>
      <dgm:spPr/>
      <dgm:t>
        <a:bodyPr/>
        <a:lstStyle/>
        <a:p>
          <a:endParaRPr lang="en-US"/>
        </a:p>
      </dgm:t>
    </dgm:pt>
    <dgm:pt modelId="{F7B10E88-7054-4D15-9925-B7A87B80885D}" type="sibTrans" cxnId="{A734DA2C-4977-4E70-9925-5E10195D4798}">
      <dgm:prSet/>
      <dgm:spPr/>
      <dgm:t>
        <a:bodyPr/>
        <a:lstStyle/>
        <a:p>
          <a:endParaRPr lang="en-US"/>
        </a:p>
      </dgm:t>
    </dgm:pt>
    <dgm:pt modelId="{2EC11BBF-1AA1-41B4-8597-344ED01802A9}">
      <dgm:prSet/>
      <dgm:spPr/>
      <dgm:t>
        <a:bodyPr/>
        <a:lstStyle/>
        <a:p>
          <a:r>
            <a:rPr lang="en-US" baseline="0"/>
            <a:t>Gender reassignment</a:t>
          </a:r>
          <a:endParaRPr lang="en-US"/>
        </a:p>
      </dgm:t>
    </dgm:pt>
    <dgm:pt modelId="{9C056607-A421-473C-B685-FAF351FBAA14}" type="parTrans" cxnId="{345FBFA6-89C8-4009-AE24-D30C7FE6D698}">
      <dgm:prSet/>
      <dgm:spPr/>
      <dgm:t>
        <a:bodyPr/>
        <a:lstStyle/>
        <a:p>
          <a:endParaRPr lang="en-US"/>
        </a:p>
      </dgm:t>
    </dgm:pt>
    <dgm:pt modelId="{034F6031-2AC5-43B1-B7DC-229F25C39713}" type="sibTrans" cxnId="{345FBFA6-89C8-4009-AE24-D30C7FE6D698}">
      <dgm:prSet/>
      <dgm:spPr/>
      <dgm:t>
        <a:bodyPr/>
        <a:lstStyle/>
        <a:p>
          <a:endParaRPr lang="en-US"/>
        </a:p>
      </dgm:t>
    </dgm:pt>
    <dgm:pt modelId="{070D45CE-400C-4DA8-8504-8BA24D3FA844}">
      <dgm:prSet/>
      <dgm:spPr/>
      <dgm:t>
        <a:bodyPr/>
        <a:lstStyle/>
        <a:p>
          <a:r>
            <a:rPr lang="en-US" baseline="0"/>
            <a:t>Marriage and civil partnership</a:t>
          </a:r>
          <a:endParaRPr lang="en-US"/>
        </a:p>
      </dgm:t>
    </dgm:pt>
    <dgm:pt modelId="{894335DF-6CAD-4D6F-BC3C-9385A5BDAC84}" type="parTrans" cxnId="{3FC49EFD-313A-4A73-AB54-EDD35D606959}">
      <dgm:prSet/>
      <dgm:spPr/>
      <dgm:t>
        <a:bodyPr/>
        <a:lstStyle/>
        <a:p>
          <a:endParaRPr lang="en-US"/>
        </a:p>
      </dgm:t>
    </dgm:pt>
    <dgm:pt modelId="{F8DA8CD6-7471-4B33-A7F8-8F35764763CC}" type="sibTrans" cxnId="{3FC49EFD-313A-4A73-AB54-EDD35D606959}">
      <dgm:prSet/>
      <dgm:spPr/>
      <dgm:t>
        <a:bodyPr/>
        <a:lstStyle/>
        <a:p>
          <a:endParaRPr lang="en-US"/>
        </a:p>
      </dgm:t>
    </dgm:pt>
    <dgm:pt modelId="{6991D165-B7B9-409C-99F5-873842695533}">
      <dgm:prSet/>
      <dgm:spPr/>
      <dgm:t>
        <a:bodyPr/>
        <a:lstStyle/>
        <a:p>
          <a:r>
            <a:rPr lang="en-US" baseline="0"/>
            <a:t>Pregnancy/maternity</a:t>
          </a:r>
          <a:endParaRPr lang="en-US"/>
        </a:p>
      </dgm:t>
    </dgm:pt>
    <dgm:pt modelId="{B11DCDEA-8DC1-4E50-9190-E4D7E920B433}" type="parTrans" cxnId="{56928148-DCD1-426E-BAED-F29C2A62F26E}">
      <dgm:prSet/>
      <dgm:spPr/>
      <dgm:t>
        <a:bodyPr/>
        <a:lstStyle/>
        <a:p>
          <a:endParaRPr lang="en-US"/>
        </a:p>
      </dgm:t>
    </dgm:pt>
    <dgm:pt modelId="{1BB24BD4-35D5-45E1-AA44-DF490A70E9FC}" type="sibTrans" cxnId="{56928148-DCD1-426E-BAED-F29C2A62F26E}">
      <dgm:prSet/>
      <dgm:spPr/>
      <dgm:t>
        <a:bodyPr/>
        <a:lstStyle/>
        <a:p>
          <a:endParaRPr lang="en-US"/>
        </a:p>
      </dgm:t>
    </dgm:pt>
    <dgm:pt modelId="{2567CBEA-FB3B-4ECB-9D02-DEBA93199D3B}">
      <dgm:prSet/>
      <dgm:spPr/>
      <dgm:t>
        <a:bodyPr/>
        <a:lstStyle/>
        <a:p>
          <a:r>
            <a:rPr lang="en-US" baseline="0"/>
            <a:t>Race</a:t>
          </a:r>
          <a:endParaRPr lang="en-US"/>
        </a:p>
      </dgm:t>
    </dgm:pt>
    <dgm:pt modelId="{0BD39F79-4F04-4BC0-A1C6-56B18650AB57}" type="parTrans" cxnId="{DE155AD5-108E-4206-BC0C-C36C1A70E1CA}">
      <dgm:prSet/>
      <dgm:spPr/>
      <dgm:t>
        <a:bodyPr/>
        <a:lstStyle/>
        <a:p>
          <a:endParaRPr lang="en-US"/>
        </a:p>
      </dgm:t>
    </dgm:pt>
    <dgm:pt modelId="{D8F46688-5E62-4C15-AC4F-55F5FABA5F00}" type="sibTrans" cxnId="{DE155AD5-108E-4206-BC0C-C36C1A70E1CA}">
      <dgm:prSet/>
      <dgm:spPr/>
      <dgm:t>
        <a:bodyPr/>
        <a:lstStyle/>
        <a:p>
          <a:endParaRPr lang="en-US"/>
        </a:p>
      </dgm:t>
    </dgm:pt>
    <dgm:pt modelId="{2BAE562B-19EB-46FB-A897-227115EEB026}">
      <dgm:prSet/>
      <dgm:spPr/>
      <dgm:t>
        <a:bodyPr/>
        <a:lstStyle/>
        <a:p>
          <a:r>
            <a:rPr lang="en-US" baseline="0"/>
            <a:t>Religion/belief</a:t>
          </a:r>
          <a:endParaRPr lang="en-US"/>
        </a:p>
      </dgm:t>
    </dgm:pt>
    <dgm:pt modelId="{CC4A4EE8-0853-410C-84AB-07033273FB74}" type="parTrans" cxnId="{A3CE37D0-70A4-4843-A131-F7A351939391}">
      <dgm:prSet/>
      <dgm:spPr/>
      <dgm:t>
        <a:bodyPr/>
        <a:lstStyle/>
        <a:p>
          <a:endParaRPr lang="en-US"/>
        </a:p>
      </dgm:t>
    </dgm:pt>
    <dgm:pt modelId="{3431BA96-1D4C-480A-B8DE-5A9A872A2D1D}" type="sibTrans" cxnId="{A3CE37D0-70A4-4843-A131-F7A351939391}">
      <dgm:prSet/>
      <dgm:spPr/>
      <dgm:t>
        <a:bodyPr/>
        <a:lstStyle/>
        <a:p>
          <a:endParaRPr lang="en-US"/>
        </a:p>
      </dgm:t>
    </dgm:pt>
    <dgm:pt modelId="{25EA67EE-F76E-432E-B9B4-F91D15A8B70C}">
      <dgm:prSet/>
      <dgm:spPr/>
      <dgm:t>
        <a:bodyPr/>
        <a:lstStyle/>
        <a:p>
          <a:r>
            <a:rPr lang="en-US" baseline="0"/>
            <a:t>Sex</a:t>
          </a:r>
          <a:endParaRPr lang="en-US"/>
        </a:p>
      </dgm:t>
    </dgm:pt>
    <dgm:pt modelId="{8C8E2FFE-302A-4FF5-A470-8CF1A53B1F66}" type="parTrans" cxnId="{07AB9C6A-5A8F-4644-BA9B-83ADFF5EDB28}">
      <dgm:prSet/>
      <dgm:spPr/>
      <dgm:t>
        <a:bodyPr/>
        <a:lstStyle/>
        <a:p>
          <a:endParaRPr lang="en-US"/>
        </a:p>
      </dgm:t>
    </dgm:pt>
    <dgm:pt modelId="{42637399-D7F5-44B6-B03A-A9EB1A6BC332}" type="sibTrans" cxnId="{07AB9C6A-5A8F-4644-BA9B-83ADFF5EDB28}">
      <dgm:prSet/>
      <dgm:spPr/>
      <dgm:t>
        <a:bodyPr/>
        <a:lstStyle/>
        <a:p>
          <a:endParaRPr lang="en-US"/>
        </a:p>
      </dgm:t>
    </dgm:pt>
    <dgm:pt modelId="{AF5CB182-1604-46BB-849C-A866D5BAF3AA}">
      <dgm:prSet/>
      <dgm:spPr/>
      <dgm:t>
        <a:bodyPr/>
        <a:lstStyle/>
        <a:p>
          <a:r>
            <a:rPr lang="en-US" baseline="0"/>
            <a:t>Sexual orientation</a:t>
          </a:r>
          <a:endParaRPr lang="en-US"/>
        </a:p>
      </dgm:t>
    </dgm:pt>
    <dgm:pt modelId="{3ABFCAB5-0437-46C4-85A5-6666976F78F1}" type="parTrans" cxnId="{78DFF9A0-96DF-40F9-9B41-7BC9C01A3982}">
      <dgm:prSet/>
      <dgm:spPr/>
      <dgm:t>
        <a:bodyPr/>
        <a:lstStyle/>
        <a:p>
          <a:endParaRPr lang="en-US"/>
        </a:p>
      </dgm:t>
    </dgm:pt>
    <dgm:pt modelId="{0CE13A93-3E37-4DC0-965D-25748E24CB7A}" type="sibTrans" cxnId="{78DFF9A0-96DF-40F9-9B41-7BC9C01A3982}">
      <dgm:prSet/>
      <dgm:spPr/>
      <dgm:t>
        <a:bodyPr/>
        <a:lstStyle/>
        <a:p>
          <a:endParaRPr lang="en-US"/>
        </a:p>
      </dgm:t>
    </dgm:pt>
    <dgm:pt modelId="{24183B66-4197-44F2-B629-901BF8ED54BD}" type="pres">
      <dgm:prSet presAssocID="{3810E48D-132C-4F86-9DF1-F91E6E72A79B}" presName="diagram" presStyleCnt="0">
        <dgm:presLayoutVars>
          <dgm:dir/>
          <dgm:resizeHandles val="exact"/>
        </dgm:presLayoutVars>
      </dgm:prSet>
      <dgm:spPr/>
    </dgm:pt>
    <dgm:pt modelId="{9C7D1A22-0E63-423E-8923-B80A936A44B1}" type="pres">
      <dgm:prSet presAssocID="{D21AF20C-A7F6-4482-955D-F68AD10CBB03}" presName="node" presStyleLbl="node1" presStyleIdx="0" presStyleCnt="9">
        <dgm:presLayoutVars>
          <dgm:bulletEnabled val="1"/>
        </dgm:presLayoutVars>
      </dgm:prSet>
      <dgm:spPr/>
    </dgm:pt>
    <dgm:pt modelId="{62DD45D3-47DA-4478-99A8-E8E9B682B7E0}" type="pres">
      <dgm:prSet presAssocID="{DC301398-A127-4B92-B206-FBA7EA6E8C35}" presName="sibTrans" presStyleCnt="0"/>
      <dgm:spPr/>
    </dgm:pt>
    <dgm:pt modelId="{E1BC8E07-F734-47D9-8523-5094AB8536BF}" type="pres">
      <dgm:prSet presAssocID="{9F667A9A-9863-4231-A3CD-870B54902865}" presName="node" presStyleLbl="node1" presStyleIdx="1" presStyleCnt="9">
        <dgm:presLayoutVars>
          <dgm:bulletEnabled val="1"/>
        </dgm:presLayoutVars>
      </dgm:prSet>
      <dgm:spPr/>
    </dgm:pt>
    <dgm:pt modelId="{3C45F72F-00AE-43D5-A156-356BFFEE4D4A}" type="pres">
      <dgm:prSet presAssocID="{F7B10E88-7054-4D15-9925-B7A87B80885D}" presName="sibTrans" presStyleCnt="0"/>
      <dgm:spPr/>
    </dgm:pt>
    <dgm:pt modelId="{89CDFB55-0A42-464D-B852-C6E03D78348F}" type="pres">
      <dgm:prSet presAssocID="{2EC11BBF-1AA1-41B4-8597-344ED01802A9}" presName="node" presStyleLbl="node1" presStyleIdx="2" presStyleCnt="9">
        <dgm:presLayoutVars>
          <dgm:bulletEnabled val="1"/>
        </dgm:presLayoutVars>
      </dgm:prSet>
      <dgm:spPr/>
    </dgm:pt>
    <dgm:pt modelId="{023C7E84-9B29-4A12-98CA-FDCA0EBE2F38}" type="pres">
      <dgm:prSet presAssocID="{034F6031-2AC5-43B1-B7DC-229F25C39713}" presName="sibTrans" presStyleCnt="0"/>
      <dgm:spPr/>
    </dgm:pt>
    <dgm:pt modelId="{865FEA3B-421D-49B3-8D8C-093846459066}" type="pres">
      <dgm:prSet presAssocID="{070D45CE-400C-4DA8-8504-8BA24D3FA844}" presName="node" presStyleLbl="node1" presStyleIdx="3" presStyleCnt="9">
        <dgm:presLayoutVars>
          <dgm:bulletEnabled val="1"/>
        </dgm:presLayoutVars>
      </dgm:prSet>
      <dgm:spPr/>
    </dgm:pt>
    <dgm:pt modelId="{B1F5DD2F-CA79-4405-8756-F1C11CC97FE8}" type="pres">
      <dgm:prSet presAssocID="{F8DA8CD6-7471-4B33-A7F8-8F35764763CC}" presName="sibTrans" presStyleCnt="0"/>
      <dgm:spPr/>
    </dgm:pt>
    <dgm:pt modelId="{A37049CA-2C05-41A2-A415-870239BC55DB}" type="pres">
      <dgm:prSet presAssocID="{6991D165-B7B9-409C-99F5-873842695533}" presName="node" presStyleLbl="node1" presStyleIdx="4" presStyleCnt="9">
        <dgm:presLayoutVars>
          <dgm:bulletEnabled val="1"/>
        </dgm:presLayoutVars>
      </dgm:prSet>
      <dgm:spPr/>
    </dgm:pt>
    <dgm:pt modelId="{29D490DF-4FFA-40D5-9494-7A1607F99A92}" type="pres">
      <dgm:prSet presAssocID="{1BB24BD4-35D5-45E1-AA44-DF490A70E9FC}" presName="sibTrans" presStyleCnt="0"/>
      <dgm:spPr/>
    </dgm:pt>
    <dgm:pt modelId="{39BA19F2-D026-49E9-973C-7BE12AF79855}" type="pres">
      <dgm:prSet presAssocID="{2567CBEA-FB3B-4ECB-9D02-DEBA93199D3B}" presName="node" presStyleLbl="node1" presStyleIdx="5" presStyleCnt="9">
        <dgm:presLayoutVars>
          <dgm:bulletEnabled val="1"/>
        </dgm:presLayoutVars>
      </dgm:prSet>
      <dgm:spPr/>
    </dgm:pt>
    <dgm:pt modelId="{AAE6B773-5871-46A3-AE1F-08084B60E103}" type="pres">
      <dgm:prSet presAssocID="{D8F46688-5E62-4C15-AC4F-55F5FABA5F00}" presName="sibTrans" presStyleCnt="0"/>
      <dgm:spPr/>
    </dgm:pt>
    <dgm:pt modelId="{3F86ED09-5AA7-453D-BC04-87418CA3A2CF}" type="pres">
      <dgm:prSet presAssocID="{2BAE562B-19EB-46FB-A897-227115EEB026}" presName="node" presStyleLbl="node1" presStyleIdx="6" presStyleCnt="9">
        <dgm:presLayoutVars>
          <dgm:bulletEnabled val="1"/>
        </dgm:presLayoutVars>
      </dgm:prSet>
      <dgm:spPr/>
    </dgm:pt>
    <dgm:pt modelId="{231A8452-DC3F-4BB0-961B-5FDCDDDECFE7}" type="pres">
      <dgm:prSet presAssocID="{3431BA96-1D4C-480A-B8DE-5A9A872A2D1D}" presName="sibTrans" presStyleCnt="0"/>
      <dgm:spPr/>
    </dgm:pt>
    <dgm:pt modelId="{136E0655-F251-4758-9E23-F0D8820E7106}" type="pres">
      <dgm:prSet presAssocID="{25EA67EE-F76E-432E-B9B4-F91D15A8B70C}" presName="node" presStyleLbl="node1" presStyleIdx="7" presStyleCnt="9">
        <dgm:presLayoutVars>
          <dgm:bulletEnabled val="1"/>
        </dgm:presLayoutVars>
      </dgm:prSet>
      <dgm:spPr/>
    </dgm:pt>
    <dgm:pt modelId="{FB54764D-312F-4B2F-BE17-985EFDE8AC73}" type="pres">
      <dgm:prSet presAssocID="{42637399-D7F5-44B6-B03A-A9EB1A6BC332}" presName="sibTrans" presStyleCnt="0"/>
      <dgm:spPr/>
    </dgm:pt>
    <dgm:pt modelId="{836CC186-4357-43CA-970F-B398D7BD0DFF}" type="pres">
      <dgm:prSet presAssocID="{AF5CB182-1604-46BB-849C-A866D5BAF3AA}" presName="node" presStyleLbl="node1" presStyleIdx="8" presStyleCnt="9">
        <dgm:presLayoutVars>
          <dgm:bulletEnabled val="1"/>
        </dgm:presLayoutVars>
      </dgm:prSet>
      <dgm:spPr/>
    </dgm:pt>
  </dgm:ptLst>
  <dgm:cxnLst>
    <dgm:cxn modelId="{091D9001-3C32-43AD-A329-6B460E4AA735}" type="presOf" srcId="{3810E48D-132C-4F86-9DF1-F91E6E72A79B}" destId="{24183B66-4197-44F2-B629-901BF8ED54BD}" srcOrd="0" destOrd="0" presId="urn:microsoft.com/office/officeart/2005/8/layout/default"/>
    <dgm:cxn modelId="{C774CA08-EBEF-4EDF-8B8B-A881F6A72F63}" type="presOf" srcId="{2BAE562B-19EB-46FB-A897-227115EEB026}" destId="{3F86ED09-5AA7-453D-BC04-87418CA3A2CF}" srcOrd="0" destOrd="0" presId="urn:microsoft.com/office/officeart/2005/8/layout/default"/>
    <dgm:cxn modelId="{9416512C-37E1-40D1-9BEC-99340EA85063}" type="presOf" srcId="{25EA67EE-F76E-432E-B9B4-F91D15A8B70C}" destId="{136E0655-F251-4758-9E23-F0D8820E7106}" srcOrd="0" destOrd="0" presId="urn:microsoft.com/office/officeart/2005/8/layout/default"/>
    <dgm:cxn modelId="{A734DA2C-4977-4E70-9925-5E10195D4798}" srcId="{3810E48D-132C-4F86-9DF1-F91E6E72A79B}" destId="{9F667A9A-9863-4231-A3CD-870B54902865}" srcOrd="1" destOrd="0" parTransId="{734900A5-5261-4E79-89C0-B0D0A14D0954}" sibTransId="{F7B10E88-7054-4D15-9925-B7A87B80885D}"/>
    <dgm:cxn modelId="{364E3C42-7DD3-40C4-BD45-53E4EF295EDB}" srcId="{3810E48D-132C-4F86-9DF1-F91E6E72A79B}" destId="{D21AF20C-A7F6-4482-955D-F68AD10CBB03}" srcOrd="0" destOrd="0" parTransId="{82E75F9D-4231-47F0-99F9-89AB0D1D9E46}" sibTransId="{DC301398-A127-4B92-B206-FBA7EA6E8C35}"/>
    <dgm:cxn modelId="{56928148-DCD1-426E-BAED-F29C2A62F26E}" srcId="{3810E48D-132C-4F86-9DF1-F91E6E72A79B}" destId="{6991D165-B7B9-409C-99F5-873842695533}" srcOrd="4" destOrd="0" parTransId="{B11DCDEA-8DC1-4E50-9190-E4D7E920B433}" sibTransId="{1BB24BD4-35D5-45E1-AA44-DF490A70E9FC}"/>
    <dgm:cxn modelId="{912B9A69-0D50-46EC-ABC3-786F3B96C6A0}" type="presOf" srcId="{2EC11BBF-1AA1-41B4-8597-344ED01802A9}" destId="{89CDFB55-0A42-464D-B852-C6E03D78348F}" srcOrd="0" destOrd="0" presId="urn:microsoft.com/office/officeart/2005/8/layout/default"/>
    <dgm:cxn modelId="{07AB9C6A-5A8F-4644-BA9B-83ADFF5EDB28}" srcId="{3810E48D-132C-4F86-9DF1-F91E6E72A79B}" destId="{25EA67EE-F76E-432E-B9B4-F91D15A8B70C}" srcOrd="7" destOrd="0" parTransId="{8C8E2FFE-302A-4FF5-A470-8CF1A53B1F66}" sibTransId="{42637399-D7F5-44B6-B03A-A9EB1A6BC332}"/>
    <dgm:cxn modelId="{AD57A782-05A1-4B5B-B204-B5DC462953C9}" type="presOf" srcId="{2567CBEA-FB3B-4ECB-9D02-DEBA93199D3B}" destId="{39BA19F2-D026-49E9-973C-7BE12AF79855}" srcOrd="0" destOrd="0" presId="urn:microsoft.com/office/officeart/2005/8/layout/default"/>
    <dgm:cxn modelId="{78DFF9A0-96DF-40F9-9B41-7BC9C01A3982}" srcId="{3810E48D-132C-4F86-9DF1-F91E6E72A79B}" destId="{AF5CB182-1604-46BB-849C-A866D5BAF3AA}" srcOrd="8" destOrd="0" parTransId="{3ABFCAB5-0437-46C4-85A5-6666976F78F1}" sibTransId="{0CE13A93-3E37-4DC0-965D-25748E24CB7A}"/>
    <dgm:cxn modelId="{345FBFA6-89C8-4009-AE24-D30C7FE6D698}" srcId="{3810E48D-132C-4F86-9DF1-F91E6E72A79B}" destId="{2EC11BBF-1AA1-41B4-8597-344ED01802A9}" srcOrd="2" destOrd="0" parTransId="{9C056607-A421-473C-B685-FAF351FBAA14}" sibTransId="{034F6031-2AC5-43B1-B7DC-229F25C39713}"/>
    <dgm:cxn modelId="{33EA74A7-C85F-41AD-8487-1BE777CA5FC3}" type="presOf" srcId="{9F667A9A-9863-4231-A3CD-870B54902865}" destId="{E1BC8E07-F734-47D9-8523-5094AB8536BF}" srcOrd="0" destOrd="0" presId="urn:microsoft.com/office/officeart/2005/8/layout/default"/>
    <dgm:cxn modelId="{83B675B7-E85E-40B4-9062-7ADBA1BD1AF7}" type="presOf" srcId="{070D45CE-400C-4DA8-8504-8BA24D3FA844}" destId="{865FEA3B-421D-49B3-8D8C-093846459066}" srcOrd="0" destOrd="0" presId="urn:microsoft.com/office/officeart/2005/8/layout/default"/>
    <dgm:cxn modelId="{A3CE37D0-70A4-4843-A131-F7A351939391}" srcId="{3810E48D-132C-4F86-9DF1-F91E6E72A79B}" destId="{2BAE562B-19EB-46FB-A897-227115EEB026}" srcOrd="6" destOrd="0" parTransId="{CC4A4EE8-0853-410C-84AB-07033273FB74}" sibTransId="{3431BA96-1D4C-480A-B8DE-5A9A872A2D1D}"/>
    <dgm:cxn modelId="{DE155AD5-108E-4206-BC0C-C36C1A70E1CA}" srcId="{3810E48D-132C-4F86-9DF1-F91E6E72A79B}" destId="{2567CBEA-FB3B-4ECB-9D02-DEBA93199D3B}" srcOrd="5" destOrd="0" parTransId="{0BD39F79-4F04-4BC0-A1C6-56B18650AB57}" sibTransId="{D8F46688-5E62-4C15-AC4F-55F5FABA5F00}"/>
    <dgm:cxn modelId="{BB4689D6-E7D7-4F8F-B441-17E3CC68B937}" type="presOf" srcId="{D21AF20C-A7F6-4482-955D-F68AD10CBB03}" destId="{9C7D1A22-0E63-423E-8923-B80A936A44B1}" srcOrd="0" destOrd="0" presId="urn:microsoft.com/office/officeart/2005/8/layout/default"/>
    <dgm:cxn modelId="{3FC49EFD-313A-4A73-AB54-EDD35D606959}" srcId="{3810E48D-132C-4F86-9DF1-F91E6E72A79B}" destId="{070D45CE-400C-4DA8-8504-8BA24D3FA844}" srcOrd="3" destOrd="0" parTransId="{894335DF-6CAD-4D6F-BC3C-9385A5BDAC84}" sibTransId="{F8DA8CD6-7471-4B33-A7F8-8F35764763CC}"/>
    <dgm:cxn modelId="{E787E6FD-E8EB-4940-BD61-A3761E657C99}" type="presOf" srcId="{6991D165-B7B9-409C-99F5-873842695533}" destId="{A37049CA-2C05-41A2-A415-870239BC55DB}" srcOrd="0" destOrd="0" presId="urn:microsoft.com/office/officeart/2005/8/layout/default"/>
    <dgm:cxn modelId="{2F4EE7FE-BA33-44EC-96B2-7B7C87971F07}" type="presOf" srcId="{AF5CB182-1604-46BB-849C-A866D5BAF3AA}" destId="{836CC186-4357-43CA-970F-B398D7BD0DFF}" srcOrd="0" destOrd="0" presId="urn:microsoft.com/office/officeart/2005/8/layout/default"/>
    <dgm:cxn modelId="{E8295155-F199-4043-A1B8-2F2D4930C3A4}" type="presParOf" srcId="{24183B66-4197-44F2-B629-901BF8ED54BD}" destId="{9C7D1A22-0E63-423E-8923-B80A936A44B1}" srcOrd="0" destOrd="0" presId="urn:microsoft.com/office/officeart/2005/8/layout/default"/>
    <dgm:cxn modelId="{ACFCA4E2-42BF-47F3-B657-6F80F5F95890}" type="presParOf" srcId="{24183B66-4197-44F2-B629-901BF8ED54BD}" destId="{62DD45D3-47DA-4478-99A8-E8E9B682B7E0}" srcOrd="1" destOrd="0" presId="urn:microsoft.com/office/officeart/2005/8/layout/default"/>
    <dgm:cxn modelId="{221BE9A4-0D6A-41FD-B38C-5F73FE2B9720}" type="presParOf" srcId="{24183B66-4197-44F2-B629-901BF8ED54BD}" destId="{E1BC8E07-F734-47D9-8523-5094AB8536BF}" srcOrd="2" destOrd="0" presId="urn:microsoft.com/office/officeart/2005/8/layout/default"/>
    <dgm:cxn modelId="{96C8704B-23B4-4B63-8A62-1D3E5534ABC2}" type="presParOf" srcId="{24183B66-4197-44F2-B629-901BF8ED54BD}" destId="{3C45F72F-00AE-43D5-A156-356BFFEE4D4A}" srcOrd="3" destOrd="0" presId="urn:microsoft.com/office/officeart/2005/8/layout/default"/>
    <dgm:cxn modelId="{C9F64238-329E-4181-8DBC-5EDF34A5C36D}" type="presParOf" srcId="{24183B66-4197-44F2-B629-901BF8ED54BD}" destId="{89CDFB55-0A42-464D-B852-C6E03D78348F}" srcOrd="4" destOrd="0" presId="urn:microsoft.com/office/officeart/2005/8/layout/default"/>
    <dgm:cxn modelId="{BF7A7839-35E8-48D7-8E46-3A8362E508B6}" type="presParOf" srcId="{24183B66-4197-44F2-B629-901BF8ED54BD}" destId="{023C7E84-9B29-4A12-98CA-FDCA0EBE2F38}" srcOrd="5" destOrd="0" presId="urn:microsoft.com/office/officeart/2005/8/layout/default"/>
    <dgm:cxn modelId="{53D7BA3C-3552-451D-9134-D0F8A82191A4}" type="presParOf" srcId="{24183B66-4197-44F2-B629-901BF8ED54BD}" destId="{865FEA3B-421D-49B3-8D8C-093846459066}" srcOrd="6" destOrd="0" presId="urn:microsoft.com/office/officeart/2005/8/layout/default"/>
    <dgm:cxn modelId="{6E0DE07B-B9C4-43BD-A734-3CE537260561}" type="presParOf" srcId="{24183B66-4197-44F2-B629-901BF8ED54BD}" destId="{B1F5DD2F-CA79-4405-8756-F1C11CC97FE8}" srcOrd="7" destOrd="0" presId="urn:microsoft.com/office/officeart/2005/8/layout/default"/>
    <dgm:cxn modelId="{1DA049B9-2921-4C19-B56D-0B7B8D45CF3F}" type="presParOf" srcId="{24183B66-4197-44F2-B629-901BF8ED54BD}" destId="{A37049CA-2C05-41A2-A415-870239BC55DB}" srcOrd="8" destOrd="0" presId="urn:microsoft.com/office/officeart/2005/8/layout/default"/>
    <dgm:cxn modelId="{58E58885-E5FE-4F08-8D85-2DC1EB59CF6F}" type="presParOf" srcId="{24183B66-4197-44F2-B629-901BF8ED54BD}" destId="{29D490DF-4FFA-40D5-9494-7A1607F99A92}" srcOrd="9" destOrd="0" presId="urn:microsoft.com/office/officeart/2005/8/layout/default"/>
    <dgm:cxn modelId="{65E95EC9-CDBA-4086-9C86-84840AEC511D}" type="presParOf" srcId="{24183B66-4197-44F2-B629-901BF8ED54BD}" destId="{39BA19F2-D026-49E9-973C-7BE12AF79855}" srcOrd="10" destOrd="0" presId="urn:microsoft.com/office/officeart/2005/8/layout/default"/>
    <dgm:cxn modelId="{DAB4F4A4-06DD-4251-AD44-7BA0487D5300}" type="presParOf" srcId="{24183B66-4197-44F2-B629-901BF8ED54BD}" destId="{AAE6B773-5871-46A3-AE1F-08084B60E103}" srcOrd="11" destOrd="0" presId="urn:microsoft.com/office/officeart/2005/8/layout/default"/>
    <dgm:cxn modelId="{D24E72F5-1E40-46A9-8BEE-F0725F476034}" type="presParOf" srcId="{24183B66-4197-44F2-B629-901BF8ED54BD}" destId="{3F86ED09-5AA7-453D-BC04-87418CA3A2CF}" srcOrd="12" destOrd="0" presId="urn:microsoft.com/office/officeart/2005/8/layout/default"/>
    <dgm:cxn modelId="{66143A0B-A7A7-40E1-8164-11F157BF0D3C}" type="presParOf" srcId="{24183B66-4197-44F2-B629-901BF8ED54BD}" destId="{231A8452-DC3F-4BB0-961B-5FDCDDDECFE7}" srcOrd="13" destOrd="0" presId="urn:microsoft.com/office/officeart/2005/8/layout/default"/>
    <dgm:cxn modelId="{5B165FAA-4FCA-4AA6-924D-F0FE16852F71}" type="presParOf" srcId="{24183B66-4197-44F2-B629-901BF8ED54BD}" destId="{136E0655-F251-4758-9E23-F0D8820E7106}" srcOrd="14" destOrd="0" presId="urn:microsoft.com/office/officeart/2005/8/layout/default"/>
    <dgm:cxn modelId="{5847FADB-8BAF-4F05-A14E-79D55BB83898}" type="presParOf" srcId="{24183B66-4197-44F2-B629-901BF8ED54BD}" destId="{FB54764D-312F-4B2F-BE17-985EFDE8AC73}" srcOrd="15" destOrd="0" presId="urn:microsoft.com/office/officeart/2005/8/layout/default"/>
    <dgm:cxn modelId="{4BBBDC85-9E8C-49A3-85ED-BF56D7243DD8}" type="presParOf" srcId="{24183B66-4197-44F2-B629-901BF8ED54BD}" destId="{836CC186-4357-43CA-970F-B398D7BD0DF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0E35D2A-8E28-4781-990C-964E68756D2B}" type="doc">
      <dgm:prSet loTypeId="urn:microsoft.com/office/officeart/2005/8/layout/list1" loCatId="list" qsTypeId="urn:microsoft.com/office/officeart/2005/8/quickstyle/simple3" qsCatId="simple" csTypeId="urn:microsoft.com/office/officeart/2005/8/colors/colorful2" csCatId="colorful"/>
      <dgm:spPr/>
      <dgm:t>
        <a:bodyPr/>
        <a:lstStyle/>
        <a:p>
          <a:endParaRPr lang="en-US"/>
        </a:p>
      </dgm:t>
    </dgm:pt>
    <dgm:pt modelId="{26389C03-6CA0-4D44-871E-55469EA6C700}">
      <dgm:prSet/>
      <dgm:spPr/>
      <dgm:t>
        <a:bodyPr/>
        <a:lstStyle/>
        <a:p>
          <a:r>
            <a:rPr lang="en-US" baseline="0"/>
            <a:t>Direct discrimination</a:t>
          </a:r>
          <a:endParaRPr lang="en-US"/>
        </a:p>
      </dgm:t>
    </dgm:pt>
    <dgm:pt modelId="{CA56D2F4-95B4-4905-9321-466A80B71465}" type="parTrans" cxnId="{813B1356-5846-4CC2-895F-6B191C53800D}">
      <dgm:prSet/>
      <dgm:spPr/>
      <dgm:t>
        <a:bodyPr/>
        <a:lstStyle/>
        <a:p>
          <a:endParaRPr lang="en-US"/>
        </a:p>
      </dgm:t>
    </dgm:pt>
    <dgm:pt modelId="{2EB9EF50-EEAE-46EE-9FA4-72CFF5E45D2D}" type="sibTrans" cxnId="{813B1356-5846-4CC2-895F-6B191C53800D}">
      <dgm:prSet/>
      <dgm:spPr/>
      <dgm:t>
        <a:bodyPr/>
        <a:lstStyle/>
        <a:p>
          <a:endParaRPr lang="en-US"/>
        </a:p>
      </dgm:t>
    </dgm:pt>
    <dgm:pt modelId="{E87560A0-8889-41AD-90A4-B45CE06AF2F4}">
      <dgm:prSet/>
      <dgm:spPr/>
      <dgm:t>
        <a:bodyPr/>
        <a:lstStyle/>
        <a:p>
          <a:r>
            <a:rPr lang="en-US" baseline="0"/>
            <a:t>Indirect discrimination</a:t>
          </a:r>
          <a:endParaRPr lang="en-US"/>
        </a:p>
      </dgm:t>
    </dgm:pt>
    <dgm:pt modelId="{C0F98730-C274-4AEA-ACB9-7909BB4EE710}" type="parTrans" cxnId="{82D0A3A4-728E-4CA9-9C6C-03A5BF9B60B5}">
      <dgm:prSet/>
      <dgm:spPr/>
      <dgm:t>
        <a:bodyPr/>
        <a:lstStyle/>
        <a:p>
          <a:endParaRPr lang="en-US"/>
        </a:p>
      </dgm:t>
    </dgm:pt>
    <dgm:pt modelId="{F51834A1-881A-4184-8698-1F6378FAEEBB}" type="sibTrans" cxnId="{82D0A3A4-728E-4CA9-9C6C-03A5BF9B60B5}">
      <dgm:prSet/>
      <dgm:spPr/>
      <dgm:t>
        <a:bodyPr/>
        <a:lstStyle/>
        <a:p>
          <a:endParaRPr lang="en-US"/>
        </a:p>
      </dgm:t>
    </dgm:pt>
    <dgm:pt modelId="{FEB4DBDD-AF63-4385-892B-31E4C4253E33}">
      <dgm:prSet/>
      <dgm:spPr/>
      <dgm:t>
        <a:bodyPr/>
        <a:lstStyle/>
        <a:p>
          <a:r>
            <a:rPr lang="en-US" baseline="0"/>
            <a:t>Harassment</a:t>
          </a:r>
          <a:endParaRPr lang="en-US"/>
        </a:p>
      </dgm:t>
    </dgm:pt>
    <dgm:pt modelId="{BE8385AA-DC45-4D64-90F0-948753475BDB}" type="parTrans" cxnId="{3C5723FA-4665-4DD9-B3F5-27B9BF9AC091}">
      <dgm:prSet/>
      <dgm:spPr/>
      <dgm:t>
        <a:bodyPr/>
        <a:lstStyle/>
        <a:p>
          <a:endParaRPr lang="en-US"/>
        </a:p>
      </dgm:t>
    </dgm:pt>
    <dgm:pt modelId="{2EEDE6FB-2507-4E0F-8222-4D94C13CC336}" type="sibTrans" cxnId="{3C5723FA-4665-4DD9-B3F5-27B9BF9AC091}">
      <dgm:prSet/>
      <dgm:spPr/>
      <dgm:t>
        <a:bodyPr/>
        <a:lstStyle/>
        <a:p>
          <a:endParaRPr lang="en-US"/>
        </a:p>
      </dgm:t>
    </dgm:pt>
    <dgm:pt modelId="{72EC1588-E291-46BE-9C74-F113C8A6DBBE}">
      <dgm:prSet/>
      <dgm:spPr/>
      <dgm:t>
        <a:bodyPr/>
        <a:lstStyle/>
        <a:p>
          <a:r>
            <a:rPr lang="en-US" baseline="0"/>
            <a:t>Victimisation</a:t>
          </a:r>
          <a:endParaRPr lang="en-US"/>
        </a:p>
      </dgm:t>
    </dgm:pt>
    <dgm:pt modelId="{02756605-432D-495E-89CF-F3723679395B}" type="parTrans" cxnId="{3753779B-2054-4E38-8D1B-34C1C0F0CB27}">
      <dgm:prSet/>
      <dgm:spPr/>
      <dgm:t>
        <a:bodyPr/>
        <a:lstStyle/>
        <a:p>
          <a:endParaRPr lang="en-US"/>
        </a:p>
      </dgm:t>
    </dgm:pt>
    <dgm:pt modelId="{1DADDB47-74EC-449B-B7EC-4AABAE242F97}" type="sibTrans" cxnId="{3753779B-2054-4E38-8D1B-34C1C0F0CB27}">
      <dgm:prSet/>
      <dgm:spPr/>
      <dgm:t>
        <a:bodyPr/>
        <a:lstStyle/>
        <a:p>
          <a:endParaRPr lang="en-US"/>
        </a:p>
      </dgm:t>
    </dgm:pt>
    <dgm:pt modelId="{752A5D83-648D-4325-A002-194AB451E52B}" type="pres">
      <dgm:prSet presAssocID="{00E35D2A-8E28-4781-990C-964E68756D2B}" presName="linear" presStyleCnt="0">
        <dgm:presLayoutVars>
          <dgm:dir/>
          <dgm:animLvl val="lvl"/>
          <dgm:resizeHandles val="exact"/>
        </dgm:presLayoutVars>
      </dgm:prSet>
      <dgm:spPr/>
    </dgm:pt>
    <dgm:pt modelId="{66264AB9-6F0D-4C4B-9B0B-3C99D0F45E57}" type="pres">
      <dgm:prSet presAssocID="{26389C03-6CA0-4D44-871E-55469EA6C700}" presName="parentLin" presStyleCnt="0"/>
      <dgm:spPr/>
    </dgm:pt>
    <dgm:pt modelId="{2E92CD9D-A692-4C0E-AA6D-5BB77B0A2D51}" type="pres">
      <dgm:prSet presAssocID="{26389C03-6CA0-4D44-871E-55469EA6C700}" presName="parentLeftMargin" presStyleLbl="node1" presStyleIdx="0" presStyleCnt="4"/>
      <dgm:spPr/>
    </dgm:pt>
    <dgm:pt modelId="{040AB007-0D2D-4079-BD57-7E8ACC04B3B0}" type="pres">
      <dgm:prSet presAssocID="{26389C03-6CA0-4D44-871E-55469EA6C700}" presName="parentText" presStyleLbl="node1" presStyleIdx="0" presStyleCnt="4">
        <dgm:presLayoutVars>
          <dgm:chMax val="0"/>
          <dgm:bulletEnabled val="1"/>
        </dgm:presLayoutVars>
      </dgm:prSet>
      <dgm:spPr/>
    </dgm:pt>
    <dgm:pt modelId="{6F95331A-2BD4-4A65-A19F-C0C19258AA2B}" type="pres">
      <dgm:prSet presAssocID="{26389C03-6CA0-4D44-871E-55469EA6C700}" presName="negativeSpace" presStyleCnt="0"/>
      <dgm:spPr/>
    </dgm:pt>
    <dgm:pt modelId="{68901C05-9E4A-4DAC-88D4-E80A4A33819E}" type="pres">
      <dgm:prSet presAssocID="{26389C03-6CA0-4D44-871E-55469EA6C700}" presName="childText" presStyleLbl="conFgAcc1" presStyleIdx="0" presStyleCnt="4">
        <dgm:presLayoutVars>
          <dgm:bulletEnabled val="1"/>
        </dgm:presLayoutVars>
      </dgm:prSet>
      <dgm:spPr/>
    </dgm:pt>
    <dgm:pt modelId="{C8A9E2D1-0C5D-441B-BC6A-519E514B5A13}" type="pres">
      <dgm:prSet presAssocID="{2EB9EF50-EEAE-46EE-9FA4-72CFF5E45D2D}" presName="spaceBetweenRectangles" presStyleCnt="0"/>
      <dgm:spPr/>
    </dgm:pt>
    <dgm:pt modelId="{EC052983-C93E-43B9-878B-E8EE23F08178}" type="pres">
      <dgm:prSet presAssocID="{E87560A0-8889-41AD-90A4-B45CE06AF2F4}" presName="parentLin" presStyleCnt="0"/>
      <dgm:spPr/>
    </dgm:pt>
    <dgm:pt modelId="{013B813C-7CA9-4124-8F8E-5F5DAF98B787}" type="pres">
      <dgm:prSet presAssocID="{E87560A0-8889-41AD-90A4-B45CE06AF2F4}" presName="parentLeftMargin" presStyleLbl="node1" presStyleIdx="0" presStyleCnt="4"/>
      <dgm:spPr/>
    </dgm:pt>
    <dgm:pt modelId="{4C9BBF60-D373-4BC3-8311-575F844F6E01}" type="pres">
      <dgm:prSet presAssocID="{E87560A0-8889-41AD-90A4-B45CE06AF2F4}" presName="parentText" presStyleLbl="node1" presStyleIdx="1" presStyleCnt="4">
        <dgm:presLayoutVars>
          <dgm:chMax val="0"/>
          <dgm:bulletEnabled val="1"/>
        </dgm:presLayoutVars>
      </dgm:prSet>
      <dgm:spPr/>
    </dgm:pt>
    <dgm:pt modelId="{B25FF4EB-863E-47CE-AC54-B0B7E3C97345}" type="pres">
      <dgm:prSet presAssocID="{E87560A0-8889-41AD-90A4-B45CE06AF2F4}" presName="negativeSpace" presStyleCnt="0"/>
      <dgm:spPr/>
    </dgm:pt>
    <dgm:pt modelId="{8D524531-E555-434C-AE2B-1EBBDE1F927F}" type="pres">
      <dgm:prSet presAssocID="{E87560A0-8889-41AD-90A4-B45CE06AF2F4}" presName="childText" presStyleLbl="conFgAcc1" presStyleIdx="1" presStyleCnt="4">
        <dgm:presLayoutVars>
          <dgm:bulletEnabled val="1"/>
        </dgm:presLayoutVars>
      </dgm:prSet>
      <dgm:spPr/>
    </dgm:pt>
    <dgm:pt modelId="{D41FB1C8-584D-4521-A50B-7FBC62B41ACD}" type="pres">
      <dgm:prSet presAssocID="{F51834A1-881A-4184-8698-1F6378FAEEBB}" presName="spaceBetweenRectangles" presStyleCnt="0"/>
      <dgm:spPr/>
    </dgm:pt>
    <dgm:pt modelId="{C1A8990B-7C24-4597-A37D-F38C661D58DB}" type="pres">
      <dgm:prSet presAssocID="{FEB4DBDD-AF63-4385-892B-31E4C4253E33}" presName="parentLin" presStyleCnt="0"/>
      <dgm:spPr/>
    </dgm:pt>
    <dgm:pt modelId="{6AAB62B8-9BF4-458E-AE4A-9C9D61F78144}" type="pres">
      <dgm:prSet presAssocID="{FEB4DBDD-AF63-4385-892B-31E4C4253E33}" presName="parentLeftMargin" presStyleLbl="node1" presStyleIdx="1" presStyleCnt="4"/>
      <dgm:spPr/>
    </dgm:pt>
    <dgm:pt modelId="{4528F1C5-0B2D-4ABA-A1EC-84925ECBBEAC}" type="pres">
      <dgm:prSet presAssocID="{FEB4DBDD-AF63-4385-892B-31E4C4253E33}" presName="parentText" presStyleLbl="node1" presStyleIdx="2" presStyleCnt="4">
        <dgm:presLayoutVars>
          <dgm:chMax val="0"/>
          <dgm:bulletEnabled val="1"/>
        </dgm:presLayoutVars>
      </dgm:prSet>
      <dgm:spPr/>
    </dgm:pt>
    <dgm:pt modelId="{C2CDD09F-EF05-41B4-9EF4-F079A7823F4A}" type="pres">
      <dgm:prSet presAssocID="{FEB4DBDD-AF63-4385-892B-31E4C4253E33}" presName="negativeSpace" presStyleCnt="0"/>
      <dgm:spPr/>
    </dgm:pt>
    <dgm:pt modelId="{9DB0B702-D9E8-4F04-86E0-8EC876AF8974}" type="pres">
      <dgm:prSet presAssocID="{FEB4DBDD-AF63-4385-892B-31E4C4253E33}" presName="childText" presStyleLbl="conFgAcc1" presStyleIdx="2" presStyleCnt="4">
        <dgm:presLayoutVars>
          <dgm:bulletEnabled val="1"/>
        </dgm:presLayoutVars>
      </dgm:prSet>
      <dgm:spPr/>
    </dgm:pt>
    <dgm:pt modelId="{B602ECFA-66C7-430B-BA7D-D208BC797B66}" type="pres">
      <dgm:prSet presAssocID="{2EEDE6FB-2507-4E0F-8222-4D94C13CC336}" presName="spaceBetweenRectangles" presStyleCnt="0"/>
      <dgm:spPr/>
    </dgm:pt>
    <dgm:pt modelId="{B5E6DF34-36A8-45B5-950C-BF5D7BB78CA4}" type="pres">
      <dgm:prSet presAssocID="{72EC1588-E291-46BE-9C74-F113C8A6DBBE}" presName="parentLin" presStyleCnt="0"/>
      <dgm:spPr/>
    </dgm:pt>
    <dgm:pt modelId="{161E845F-3C67-4C18-B86B-DADBA853C4D3}" type="pres">
      <dgm:prSet presAssocID="{72EC1588-E291-46BE-9C74-F113C8A6DBBE}" presName="parentLeftMargin" presStyleLbl="node1" presStyleIdx="2" presStyleCnt="4"/>
      <dgm:spPr/>
    </dgm:pt>
    <dgm:pt modelId="{81CBB14A-63CB-4256-8BF0-4162B452892A}" type="pres">
      <dgm:prSet presAssocID="{72EC1588-E291-46BE-9C74-F113C8A6DBBE}" presName="parentText" presStyleLbl="node1" presStyleIdx="3" presStyleCnt="4">
        <dgm:presLayoutVars>
          <dgm:chMax val="0"/>
          <dgm:bulletEnabled val="1"/>
        </dgm:presLayoutVars>
      </dgm:prSet>
      <dgm:spPr/>
    </dgm:pt>
    <dgm:pt modelId="{3D0C2955-1A89-46A2-B5E3-5BBC4DD724C1}" type="pres">
      <dgm:prSet presAssocID="{72EC1588-E291-46BE-9C74-F113C8A6DBBE}" presName="negativeSpace" presStyleCnt="0"/>
      <dgm:spPr/>
    </dgm:pt>
    <dgm:pt modelId="{1696948C-8184-44D1-A249-CD66F1DEB7C6}" type="pres">
      <dgm:prSet presAssocID="{72EC1588-E291-46BE-9C74-F113C8A6DBBE}" presName="childText" presStyleLbl="conFgAcc1" presStyleIdx="3" presStyleCnt="4">
        <dgm:presLayoutVars>
          <dgm:bulletEnabled val="1"/>
        </dgm:presLayoutVars>
      </dgm:prSet>
      <dgm:spPr/>
    </dgm:pt>
  </dgm:ptLst>
  <dgm:cxnLst>
    <dgm:cxn modelId="{6418C216-04D3-44F1-96AB-15D8278834BF}" type="presOf" srcId="{FEB4DBDD-AF63-4385-892B-31E4C4253E33}" destId="{6AAB62B8-9BF4-458E-AE4A-9C9D61F78144}" srcOrd="0" destOrd="0" presId="urn:microsoft.com/office/officeart/2005/8/layout/list1"/>
    <dgm:cxn modelId="{5BEFD01E-1D07-4198-8A48-CBBAAD95FB3E}" type="presOf" srcId="{26389C03-6CA0-4D44-871E-55469EA6C700}" destId="{040AB007-0D2D-4079-BD57-7E8ACC04B3B0}" srcOrd="1" destOrd="0" presId="urn:microsoft.com/office/officeart/2005/8/layout/list1"/>
    <dgm:cxn modelId="{8F806923-C319-44C0-9592-AA3CE8572BAE}" type="presOf" srcId="{00E35D2A-8E28-4781-990C-964E68756D2B}" destId="{752A5D83-648D-4325-A002-194AB451E52B}" srcOrd="0" destOrd="0" presId="urn:microsoft.com/office/officeart/2005/8/layout/list1"/>
    <dgm:cxn modelId="{EA12AB31-5F16-4F70-9012-6BBB896C918F}" type="presOf" srcId="{E87560A0-8889-41AD-90A4-B45CE06AF2F4}" destId="{4C9BBF60-D373-4BC3-8311-575F844F6E01}" srcOrd="1" destOrd="0" presId="urn:microsoft.com/office/officeart/2005/8/layout/list1"/>
    <dgm:cxn modelId="{5A03964C-9E87-409D-A681-C181E6762195}" type="presOf" srcId="{E87560A0-8889-41AD-90A4-B45CE06AF2F4}" destId="{013B813C-7CA9-4124-8F8E-5F5DAF98B787}" srcOrd="0" destOrd="0" presId="urn:microsoft.com/office/officeart/2005/8/layout/list1"/>
    <dgm:cxn modelId="{813B1356-5846-4CC2-895F-6B191C53800D}" srcId="{00E35D2A-8E28-4781-990C-964E68756D2B}" destId="{26389C03-6CA0-4D44-871E-55469EA6C700}" srcOrd="0" destOrd="0" parTransId="{CA56D2F4-95B4-4905-9321-466A80B71465}" sibTransId="{2EB9EF50-EEAE-46EE-9FA4-72CFF5E45D2D}"/>
    <dgm:cxn modelId="{3753779B-2054-4E38-8D1B-34C1C0F0CB27}" srcId="{00E35D2A-8E28-4781-990C-964E68756D2B}" destId="{72EC1588-E291-46BE-9C74-F113C8A6DBBE}" srcOrd="3" destOrd="0" parTransId="{02756605-432D-495E-89CF-F3723679395B}" sibTransId="{1DADDB47-74EC-449B-B7EC-4AABAE242F97}"/>
    <dgm:cxn modelId="{BC5666A0-B88B-416C-AF71-E08EFC30DF07}" type="presOf" srcId="{FEB4DBDD-AF63-4385-892B-31E4C4253E33}" destId="{4528F1C5-0B2D-4ABA-A1EC-84925ECBBEAC}" srcOrd="1" destOrd="0" presId="urn:microsoft.com/office/officeart/2005/8/layout/list1"/>
    <dgm:cxn modelId="{82D0A3A4-728E-4CA9-9C6C-03A5BF9B60B5}" srcId="{00E35D2A-8E28-4781-990C-964E68756D2B}" destId="{E87560A0-8889-41AD-90A4-B45CE06AF2F4}" srcOrd="1" destOrd="0" parTransId="{C0F98730-C274-4AEA-ACB9-7909BB4EE710}" sibTransId="{F51834A1-881A-4184-8698-1F6378FAEEBB}"/>
    <dgm:cxn modelId="{0B57B8E6-E0BF-418A-9058-3A19C4154421}" type="presOf" srcId="{26389C03-6CA0-4D44-871E-55469EA6C700}" destId="{2E92CD9D-A692-4C0E-AA6D-5BB77B0A2D51}" srcOrd="0" destOrd="0" presId="urn:microsoft.com/office/officeart/2005/8/layout/list1"/>
    <dgm:cxn modelId="{33F807F1-F92E-4A43-AB33-1D17DC8D95E7}" type="presOf" srcId="{72EC1588-E291-46BE-9C74-F113C8A6DBBE}" destId="{161E845F-3C67-4C18-B86B-DADBA853C4D3}" srcOrd="0" destOrd="0" presId="urn:microsoft.com/office/officeart/2005/8/layout/list1"/>
    <dgm:cxn modelId="{3C5723FA-4665-4DD9-B3F5-27B9BF9AC091}" srcId="{00E35D2A-8E28-4781-990C-964E68756D2B}" destId="{FEB4DBDD-AF63-4385-892B-31E4C4253E33}" srcOrd="2" destOrd="0" parTransId="{BE8385AA-DC45-4D64-90F0-948753475BDB}" sibTransId="{2EEDE6FB-2507-4E0F-8222-4D94C13CC336}"/>
    <dgm:cxn modelId="{B1B3F3FD-9489-4A5E-910E-6F0343284738}" type="presOf" srcId="{72EC1588-E291-46BE-9C74-F113C8A6DBBE}" destId="{81CBB14A-63CB-4256-8BF0-4162B452892A}" srcOrd="1" destOrd="0" presId="urn:microsoft.com/office/officeart/2005/8/layout/list1"/>
    <dgm:cxn modelId="{442D5A09-899B-4F45-9EFC-BDF5FB22A462}" type="presParOf" srcId="{752A5D83-648D-4325-A002-194AB451E52B}" destId="{66264AB9-6F0D-4C4B-9B0B-3C99D0F45E57}" srcOrd="0" destOrd="0" presId="urn:microsoft.com/office/officeart/2005/8/layout/list1"/>
    <dgm:cxn modelId="{633954AE-E524-4027-9C16-7E711114E088}" type="presParOf" srcId="{66264AB9-6F0D-4C4B-9B0B-3C99D0F45E57}" destId="{2E92CD9D-A692-4C0E-AA6D-5BB77B0A2D51}" srcOrd="0" destOrd="0" presId="urn:microsoft.com/office/officeart/2005/8/layout/list1"/>
    <dgm:cxn modelId="{9E6C446A-0D27-4DB7-A024-9E52D4B4A814}" type="presParOf" srcId="{66264AB9-6F0D-4C4B-9B0B-3C99D0F45E57}" destId="{040AB007-0D2D-4079-BD57-7E8ACC04B3B0}" srcOrd="1" destOrd="0" presId="urn:microsoft.com/office/officeart/2005/8/layout/list1"/>
    <dgm:cxn modelId="{CDC606C0-AA76-4947-882B-13BEC6759689}" type="presParOf" srcId="{752A5D83-648D-4325-A002-194AB451E52B}" destId="{6F95331A-2BD4-4A65-A19F-C0C19258AA2B}" srcOrd="1" destOrd="0" presId="urn:microsoft.com/office/officeart/2005/8/layout/list1"/>
    <dgm:cxn modelId="{BDC48B63-B52B-4DDD-B48A-4CDD4C126111}" type="presParOf" srcId="{752A5D83-648D-4325-A002-194AB451E52B}" destId="{68901C05-9E4A-4DAC-88D4-E80A4A33819E}" srcOrd="2" destOrd="0" presId="urn:microsoft.com/office/officeart/2005/8/layout/list1"/>
    <dgm:cxn modelId="{1994B5AB-127B-4A00-BDFD-D5091B7EDDFE}" type="presParOf" srcId="{752A5D83-648D-4325-A002-194AB451E52B}" destId="{C8A9E2D1-0C5D-441B-BC6A-519E514B5A13}" srcOrd="3" destOrd="0" presId="urn:microsoft.com/office/officeart/2005/8/layout/list1"/>
    <dgm:cxn modelId="{62B9DD96-B86A-4F6B-AEF0-930D53158A83}" type="presParOf" srcId="{752A5D83-648D-4325-A002-194AB451E52B}" destId="{EC052983-C93E-43B9-878B-E8EE23F08178}" srcOrd="4" destOrd="0" presId="urn:microsoft.com/office/officeart/2005/8/layout/list1"/>
    <dgm:cxn modelId="{A6BDF877-27E5-4FA3-B34C-050E263B72C8}" type="presParOf" srcId="{EC052983-C93E-43B9-878B-E8EE23F08178}" destId="{013B813C-7CA9-4124-8F8E-5F5DAF98B787}" srcOrd="0" destOrd="0" presId="urn:microsoft.com/office/officeart/2005/8/layout/list1"/>
    <dgm:cxn modelId="{1A2BBDC2-3BEE-49C7-8B97-70401D9B1F26}" type="presParOf" srcId="{EC052983-C93E-43B9-878B-E8EE23F08178}" destId="{4C9BBF60-D373-4BC3-8311-575F844F6E01}" srcOrd="1" destOrd="0" presId="urn:microsoft.com/office/officeart/2005/8/layout/list1"/>
    <dgm:cxn modelId="{5EF493FF-5779-435E-98D1-2B56A8423F26}" type="presParOf" srcId="{752A5D83-648D-4325-A002-194AB451E52B}" destId="{B25FF4EB-863E-47CE-AC54-B0B7E3C97345}" srcOrd="5" destOrd="0" presId="urn:microsoft.com/office/officeart/2005/8/layout/list1"/>
    <dgm:cxn modelId="{BE30F371-8063-4B05-9589-8C8E425CDCAA}" type="presParOf" srcId="{752A5D83-648D-4325-A002-194AB451E52B}" destId="{8D524531-E555-434C-AE2B-1EBBDE1F927F}" srcOrd="6" destOrd="0" presId="urn:microsoft.com/office/officeart/2005/8/layout/list1"/>
    <dgm:cxn modelId="{52D333C7-EA67-4E3B-9BF9-8F9A4D183144}" type="presParOf" srcId="{752A5D83-648D-4325-A002-194AB451E52B}" destId="{D41FB1C8-584D-4521-A50B-7FBC62B41ACD}" srcOrd="7" destOrd="0" presId="urn:microsoft.com/office/officeart/2005/8/layout/list1"/>
    <dgm:cxn modelId="{6EABBA95-9F43-4CAC-B7BC-0FAA87700C22}" type="presParOf" srcId="{752A5D83-648D-4325-A002-194AB451E52B}" destId="{C1A8990B-7C24-4597-A37D-F38C661D58DB}" srcOrd="8" destOrd="0" presId="urn:microsoft.com/office/officeart/2005/8/layout/list1"/>
    <dgm:cxn modelId="{C592048B-63FF-4058-AC11-C7092016D451}" type="presParOf" srcId="{C1A8990B-7C24-4597-A37D-F38C661D58DB}" destId="{6AAB62B8-9BF4-458E-AE4A-9C9D61F78144}" srcOrd="0" destOrd="0" presId="urn:microsoft.com/office/officeart/2005/8/layout/list1"/>
    <dgm:cxn modelId="{321AAC13-7C1B-449E-93D1-851A610B25F5}" type="presParOf" srcId="{C1A8990B-7C24-4597-A37D-F38C661D58DB}" destId="{4528F1C5-0B2D-4ABA-A1EC-84925ECBBEAC}" srcOrd="1" destOrd="0" presId="urn:microsoft.com/office/officeart/2005/8/layout/list1"/>
    <dgm:cxn modelId="{93F4AF3E-F294-44F7-918B-38F59FD79BBA}" type="presParOf" srcId="{752A5D83-648D-4325-A002-194AB451E52B}" destId="{C2CDD09F-EF05-41B4-9EF4-F079A7823F4A}" srcOrd="9" destOrd="0" presId="urn:microsoft.com/office/officeart/2005/8/layout/list1"/>
    <dgm:cxn modelId="{8FD0F13A-1B13-4EE9-AFD6-58DDE7055411}" type="presParOf" srcId="{752A5D83-648D-4325-A002-194AB451E52B}" destId="{9DB0B702-D9E8-4F04-86E0-8EC876AF8974}" srcOrd="10" destOrd="0" presId="urn:microsoft.com/office/officeart/2005/8/layout/list1"/>
    <dgm:cxn modelId="{27C7A0A2-539D-47AC-ACD6-EC1CBB1291C2}" type="presParOf" srcId="{752A5D83-648D-4325-A002-194AB451E52B}" destId="{B602ECFA-66C7-430B-BA7D-D208BC797B66}" srcOrd="11" destOrd="0" presId="urn:microsoft.com/office/officeart/2005/8/layout/list1"/>
    <dgm:cxn modelId="{ECA52A8B-2062-4D19-841A-E499B4E3DFFE}" type="presParOf" srcId="{752A5D83-648D-4325-A002-194AB451E52B}" destId="{B5E6DF34-36A8-45B5-950C-BF5D7BB78CA4}" srcOrd="12" destOrd="0" presId="urn:microsoft.com/office/officeart/2005/8/layout/list1"/>
    <dgm:cxn modelId="{023828A5-D239-4D2D-9267-C52F4DD7958E}" type="presParOf" srcId="{B5E6DF34-36A8-45B5-950C-BF5D7BB78CA4}" destId="{161E845F-3C67-4C18-B86B-DADBA853C4D3}" srcOrd="0" destOrd="0" presId="urn:microsoft.com/office/officeart/2005/8/layout/list1"/>
    <dgm:cxn modelId="{6DF6C54E-1782-4595-91C4-CBADFBC6540A}" type="presParOf" srcId="{B5E6DF34-36A8-45B5-950C-BF5D7BB78CA4}" destId="{81CBB14A-63CB-4256-8BF0-4162B452892A}" srcOrd="1" destOrd="0" presId="urn:microsoft.com/office/officeart/2005/8/layout/list1"/>
    <dgm:cxn modelId="{93F2DA5E-0C81-4B10-A837-4E9BA88FCFDC}" type="presParOf" srcId="{752A5D83-648D-4325-A002-194AB451E52B}" destId="{3D0C2955-1A89-46A2-B5E3-5BBC4DD724C1}" srcOrd="13" destOrd="0" presId="urn:microsoft.com/office/officeart/2005/8/layout/list1"/>
    <dgm:cxn modelId="{9A3C10A9-27AF-4566-89C4-16050D566DAF}" type="presParOf" srcId="{752A5D83-648D-4325-A002-194AB451E52B}" destId="{1696948C-8184-44D1-A249-CD66F1DEB7C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4201B20-D189-4964-B5E4-4D5B29BCED45}" type="doc">
      <dgm:prSet loTypeId="urn:microsoft.com/office/officeart/2005/8/layout/matrix3" loCatId="matrix" qsTypeId="urn:microsoft.com/office/officeart/2005/8/quickstyle/simple3" qsCatId="simple" csTypeId="urn:microsoft.com/office/officeart/2005/8/colors/colorful2" csCatId="colorful"/>
      <dgm:spPr/>
      <dgm:t>
        <a:bodyPr/>
        <a:lstStyle/>
        <a:p>
          <a:endParaRPr lang="en-US"/>
        </a:p>
      </dgm:t>
    </dgm:pt>
    <dgm:pt modelId="{EF1FC94F-C036-4A2E-B4C6-AF0E58D7C3A6}">
      <dgm:prSet/>
      <dgm:spPr/>
      <dgm:t>
        <a:bodyPr/>
        <a:lstStyle/>
        <a:p>
          <a:r>
            <a:rPr lang="en-US" baseline="0"/>
            <a:t>Hair bans in schools – head coverings, braids, locks.</a:t>
          </a:r>
          <a:endParaRPr lang="en-US"/>
        </a:p>
      </dgm:t>
    </dgm:pt>
    <dgm:pt modelId="{71F8A8BA-789C-4649-97A4-DB7B6676183F}" type="parTrans" cxnId="{99458EBB-5078-482F-BDA3-10D3F06341B6}">
      <dgm:prSet/>
      <dgm:spPr/>
      <dgm:t>
        <a:bodyPr/>
        <a:lstStyle/>
        <a:p>
          <a:endParaRPr lang="en-US"/>
        </a:p>
      </dgm:t>
    </dgm:pt>
    <dgm:pt modelId="{102CDE2E-8CE6-4354-B079-E9F7E1D6F71E}" type="sibTrans" cxnId="{99458EBB-5078-482F-BDA3-10D3F06341B6}">
      <dgm:prSet/>
      <dgm:spPr/>
      <dgm:t>
        <a:bodyPr/>
        <a:lstStyle/>
        <a:p>
          <a:endParaRPr lang="en-US"/>
        </a:p>
      </dgm:t>
    </dgm:pt>
    <dgm:pt modelId="{DBD064F8-C6EC-45F9-8C96-98EB05059418}">
      <dgm:prSet/>
      <dgm:spPr/>
      <dgm:t>
        <a:bodyPr/>
        <a:lstStyle/>
        <a:p>
          <a:r>
            <a:rPr lang="en-US" baseline="0"/>
            <a:t>Application forms in non-accessible formats.</a:t>
          </a:r>
          <a:endParaRPr lang="en-US"/>
        </a:p>
      </dgm:t>
    </dgm:pt>
    <dgm:pt modelId="{2955F470-9E3D-451F-806D-58FA886BE252}" type="parTrans" cxnId="{3DA76DC5-EF63-4D5F-9215-F4D433F4013E}">
      <dgm:prSet/>
      <dgm:spPr/>
      <dgm:t>
        <a:bodyPr/>
        <a:lstStyle/>
        <a:p>
          <a:endParaRPr lang="en-US"/>
        </a:p>
      </dgm:t>
    </dgm:pt>
    <dgm:pt modelId="{2AB092BF-C261-4F50-A056-64340DD02205}" type="sibTrans" cxnId="{3DA76DC5-EF63-4D5F-9215-F4D433F4013E}">
      <dgm:prSet/>
      <dgm:spPr/>
      <dgm:t>
        <a:bodyPr/>
        <a:lstStyle/>
        <a:p>
          <a:endParaRPr lang="en-US"/>
        </a:p>
      </dgm:t>
    </dgm:pt>
    <dgm:pt modelId="{60DABEAA-AFBB-4665-9A3F-440748762DD3}">
      <dgm:prSet/>
      <dgm:spPr/>
      <dgm:t>
        <a:bodyPr/>
        <a:lstStyle/>
        <a:p>
          <a:r>
            <a:rPr lang="en-US" baseline="0"/>
            <a:t>Uniform policies – head coverings </a:t>
          </a:r>
          <a:endParaRPr lang="en-US"/>
        </a:p>
      </dgm:t>
    </dgm:pt>
    <dgm:pt modelId="{2CE26D89-A697-4C71-8C46-408BD04B2F79}" type="parTrans" cxnId="{BCDFDFD0-E7F4-4749-AB45-8F4470BC274E}">
      <dgm:prSet/>
      <dgm:spPr/>
      <dgm:t>
        <a:bodyPr/>
        <a:lstStyle/>
        <a:p>
          <a:endParaRPr lang="en-US"/>
        </a:p>
      </dgm:t>
    </dgm:pt>
    <dgm:pt modelId="{07E4B730-05EC-4156-8EAB-86CF50E83981}" type="sibTrans" cxnId="{BCDFDFD0-E7F4-4749-AB45-8F4470BC274E}">
      <dgm:prSet/>
      <dgm:spPr/>
      <dgm:t>
        <a:bodyPr/>
        <a:lstStyle/>
        <a:p>
          <a:endParaRPr lang="en-US"/>
        </a:p>
      </dgm:t>
    </dgm:pt>
    <dgm:pt modelId="{F170EDDF-8592-440E-B2C7-0E1DD0C3410F}">
      <dgm:prSet/>
      <dgm:spPr/>
      <dgm:t>
        <a:bodyPr/>
        <a:lstStyle/>
        <a:p>
          <a:r>
            <a:rPr lang="en-US" baseline="0"/>
            <a:t>Inaccessible areas of schools – lack of ramps</a:t>
          </a:r>
          <a:endParaRPr lang="en-US"/>
        </a:p>
      </dgm:t>
    </dgm:pt>
    <dgm:pt modelId="{9CE0EA49-37BC-489E-B03B-1EBA134503D0}" type="parTrans" cxnId="{E1BF990B-6F7C-4444-A638-54D5407C2BD9}">
      <dgm:prSet/>
      <dgm:spPr/>
      <dgm:t>
        <a:bodyPr/>
        <a:lstStyle/>
        <a:p>
          <a:endParaRPr lang="en-US"/>
        </a:p>
      </dgm:t>
    </dgm:pt>
    <dgm:pt modelId="{FF635A4C-4901-4FC4-9EB6-6A404C16ECFD}" type="sibTrans" cxnId="{E1BF990B-6F7C-4444-A638-54D5407C2BD9}">
      <dgm:prSet/>
      <dgm:spPr/>
      <dgm:t>
        <a:bodyPr/>
        <a:lstStyle/>
        <a:p>
          <a:endParaRPr lang="en-US"/>
        </a:p>
      </dgm:t>
    </dgm:pt>
    <dgm:pt modelId="{F0687F27-B351-4303-BA42-E386B69C65BD}" type="pres">
      <dgm:prSet presAssocID="{54201B20-D189-4964-B5E4-4D5B29BCED45}" presName="matrix" presStyleCnt="0">
        <dgm:presLayoutVars>
          <dgm:chMax val="1"/>
          <dgm:dir/>
          <dgm:resizeHandles val="exact"/>
        </dgm:presLayoutVars>
      </dgm:prSet>
      <dgm:spPr/>
    </dgm:pt>
    <dgm:pt modelId="{81263E7B-AF33-424A-A44A-5BBB745EDB08}" type="pres">
      <dgm:prSet presAssocID="{54201B20-D189-4964-B5E4-4D5B29BCED45}" presName="diamond" presStyleLbl="bgShp" presStyleIdx="0" presStyleCnt="1"/>
      <dgm:spPr/>
    </dgm:pt>
    <dgm:pt modelId="{42EC23CF-9A9D-483B-A227-514935483D0B}" type="pres">
      <dgm:prSet presAssocID="{54201B20-D189-4964-B5E4-4D5B29BCED45}" presName="quad1" presStyleLbl="node1" presStyleIdx="0" presStyleCnt="4">
        <dgm:presLayoutVars>
          <dgm:chMax val="0"/>
          <dgm:chPref val="0"/>
          <dgm:bulletEnabled val="1"/>
        </dgm:presLayoutVars>
      </dgm:prSet>
      <dgm:spPr/>
    </dgm:pt>
    <dgm:pt modelId="{268A8356-3169-4DFB-BD94-054D751FC460}" type="pres">
      <dgm:prSet presAssocID="{54201B20-D189-4964-B5E4-4D5B29BCED45}" presName="quad2" presStyleLbl="node1" presStyleIdx="1" presStyleCnt="4">
        <dgm:presLayoutVars>
          <dgm:chMax val="0"/>
          <dgm:chPref val="0"/>
          <dgm:bulletEnabled val="1"/>
        </dgm:presLayoutVars>
      </dgm:prSet>
      <dgm:spPr/>
    </dgm:pt>
    <dgm:pt modelId="{5BA9DB1A-E902-4629-B871-04DC8C3C649E}" type="pres">
      <dgm:prSet presAssocID="{54201B20-D189-4964-B5E4-4D5B29BCED45}" presName="quad3" presStyleLbl="node1" presStyleIdx="2" presStyleCnt="4">
        <dgm:presLayoutVars>
          <dgm:chMax val="0"/>
          <dgm:chPref val="0"/>
          <dgm:bulletEnabled val="1"/>
        </dgm:presLayoutVars>
      </dgm:prSet>
      <dgm:spPr/>
    </dgm:pt>
    <dgm:pt modelId="{F1F55A13-B05D-4095-8E51-23BFBFBEF0B3}" type="pres">
      <dgm:prSet presAssocID="{54201B20-D189-4964-B5E4-4D5B29BCED45}" presName="quad4" presStyleLbl="node1" presStyleIdx="3" presStyleCnt="4">
        <dgm:presLayoutVars>
          <dgm:chMax val="0"/>
          <dgm:chPref val="0"/>
          <dgm:bulletEnabled val="1"/>
        </dgm:presLayoutVars>
      </dgm:prSet>
      <dgm:spPr/>
    </dgm:pt>
  </dgm:ptLst>
  <dgm:cxnLst>
    <dgm:cxn modelId="{E1BF990B-6F7C-4444-A638-54D5407C2BD9}" srcId="{54201B20-D189-4964-B5E4-4D5B29BCED45}" destId="{F170EDDF-8592-440E-B2C7-0E1DD0C3410F}" srcOrd="3" destOrd="0" parTransId="{9CE0EA49-37BC-489E-B03B-1EBA134503D0}" sibTransId="{FF635A4C-4901-4FC4-9EB6-6A404C16ECFD}"/>
    <dgm:cxn modelId="{1FF07C10-5B86-448B-A2F6-7BC9A62681D1}" type="presOf" srcId="{F170EDDF-8592-440E-B2C7-0E1DD0C3410F}" destId="{F1F55A13-B05D-4095-8E51-23BFBFBEF0B3}" srcOrd="0" destOrd="0" presId="urn:microsoft.com/office/officeart/2005/8/layout/matrix3"/>
    <dgm:cxn modelId="{EFFBF765-9445-4C74-8865-A320B04B063D}" type="presOf" srcId="{EF1FC94F-C036-4A2E-B4C6-AF0E58D7C3A6}" destId="{42EC23CF-9A9D-483B-A227-514935483D0B}" srcOrd="0" destOrd="0" presId="urn:microsoft.com/office/officeart/2005/8/layout/matrix3"/>
    <dgm:cxn modelId="{97FFBA66-465C-4641-B61C-C09A987701EC}" type="presOf" srcId="{54201B20-D189-4964-B5E4-4D5B29BCED45}" destId="{F0687F27-B351-4303-BA42-E386B69C65BD}" srcOrd="0" destOrd="0" presId="urn:microsoft.com/office/officeart/2005/8/layout/matrix3"/>
    <dgm:cxn modelId="{E9E6EA78-DD87-409D-9C05-54572E9F5074}" type="presOf" srcId="{DBD064F8-C6EC-45F9-8C96-98EB05059418}" destId="{268A8356-3169-4DFB-BD94-054D751FC460}" srcOrd="0" destOrd="0" presId="urn:microsoft.com/office/officeart/2005/8/layout/matrix3"/>
    <dgm:cxn modelId="{99458EBB-5078-482F-BDA3-10D3F06341B6}" srcId="{54201B20-D189-4964-B5E4-4D5B29BCED45}" destId="{EF1FC94F-C036-4A2E-B4C6-AF0E58D7C3A6}" srcOrd="0" destOrd="0" parTransId="{71F8A8BA-789C-4649-97A4-DB7B6676183F}" sibTransId="{102CDE2E-8CE6-4354-B079-E9F7E1D6F71E}"/>
    <dgm:cxn modelId="{3DA76DC5-EF63-4D5F-9215-F4D433F4013E}" srcId="{54201B20-D189-4964-B5E4-4D5B29BCED45}" destId="{DBD064F8-C6EC-45F9-8C96-98EB05059418}" srcOrd="1" destOrd="0" parTransId="{2955F470-9E3D-451F-806D-58FA886BE252}" sibTransId="{2AB092BF-C261-4F50-A056-64340DD02205}"/>
    <dgm:cxn modelId="{BCDFDFD0-E7F4-4749-AB45-8F4470BC274E}" srcId="{54201B20-D189-4964-B5E4-4D5B29BCED45}" destId="{60DABEAA-AFBB-4665-9A3F-440748762DD3}" srcOrd="2" destOrd="0" parTransId="{2CE26D89-A697-4C71-8C46-408BD04B2F79}" sibTransId="{07E4B730-05EC-4156-8EAB-86CF50E83981}"/>
    <dgm:cxn modelId="{5AC439ED-FB11-4044-B003-0BB8FF876A09}" type="presOf" srcId="{60DABEAA-AFBB-4665-9A3F-440748762DD3}" destId="{5BA9DB1A-E902-4629-B871-04DC8C3C649E}" srcOrd="0" destOrd="0" presId="urn:microsoft.com/office/officeart/2005/8/layout/matrix3"/>
    <dgm:cxn modelId="{94B264EF-3666-4873-AD57-B7E6F8071B25}" type="presParOf" srcId="{F0687F27-B351-4303-BA42-E386B69C65BD}" destId="{81263E7B-AF33-424A-A44A-5BBB745EDB08}" srcOrd="0" destOrd="0" presId="urn:microsoft.com/office/officeart/2005/8/layout/matrix3"/>
    <dgm:cxn modelId="{CA7A587E-239B-4BB8-B9CD-888DBE0D6F80}" type="presParOf" srcId="{F0687F27-B351-4303-BA42-E386B69C65BD}" destId="{42EC23CF-9A9D-483B-A227-514935483D0B}" srcOrd="1" destOrd="0" presId="urn:microsoft.com/office/officeart/2005/8/layout/matrix3"/>
    <dgm:cxn modelId="{459350E2-6359-4699-805D-005D5BB202D1}" type="presParOf" srcId="{F0687F27-B351-4303-BA42-E386B69C65BD}" destId="{268A8356-3169-4DFB-BD94-054D751FC460}" srcOrd="2" destOrd="0" presId="urn:microsoft.com/office/officeart/2005/8/layout/matrix3"/>
    <dgm:cxn modelId="{EFE265F3-FF13-47B1-A988-16CA12A7EA22}" type="presParOf" srcId="{F0687F27-B351-4303-BA42-E386B69C65BD}" destId="{5BA9DB1A-E902-4629-B871-04DC8C3C649E}" srcOrd="3" destOrd="0" presId="urn:microsoft.com/office/officeart/2005/8/layout/matrix3"/>
    <dgm:cxn modelId="{8CB53FDF-FEB5-46C9-A103-3BF92FF62855}" type="presParOf" srcId="{F0687F27-B351-4303-BA42-E386B69C65BD}" destId="{F1F55A13-B05D-4095-8E51-23BFBFBEF0B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5B09450-ADE8-4B6D-8E6C-433566646E6B}"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6839FB3E-3A4B-413E-86B5-DA2440B73385}">
      <dgm:prSet/>
      <dgm:spPr/>
      <dgm:t>
        <a:bodyPr/>
        <a:lstStyle/>
        <a:p>
          <a:r>
            <a:rPr lang="en-US" baseline="0"/>
            <a:t>Harassment is defined as unwanted conduct that is related to a person's protected characteristics and has the purpose of violating their dignity.</a:t>
          </a:r>
          <a:endParaRPr lang="en-US"/>
        </a:p>
      </dgm:t>
    </dgm:pt>
    <dgm:pt modelId="{D0CC2609-7AA2-4EA0-A623-39116E5D62A4}" type="parTrans" cxnId="{38FBB0AB-44B8-40A2-A026-9B43099D5A85}">
      <dgm:prSet/>
      <dgm:spPr/>
      <dgm:t>
        <a:bodyPr/>
        <a:lstStyle/>
        <a:p>
          <a:endParaRPr lang="en-US"/>
        </a:p>
      </dgm:t>
    </dgm:pt>
    <dgm:pt modelId="{807F43BE-EDEC-4FC5-BFEA-88755654B35D}" type="sibTrans" cxnId="{38FBB0AB-44B8-40A2-A026-9B43099D5A85}">
      <dgm:prSet/>
      <dgm:spPr/>
      <dgm:t>
        <a:bodyPr/>
        <a:lstStyle/>
        <a:p>
          <a:endParaRPr lang="en-US"/>
        </a:p>
      </dgm:t>
    </dgm:pt>
    <dgm:pt modelId="{EBBFB094-8660-40F2-A445-EC29A351974A}">
      <dgm:prSet/>
      <dgm:spPr/>
      <dgm:t>
        <a:bodyPr/>
        <a:lstStyle/>
        <a:p>
          <a:r>
            <a:rPr lang="en-US" baseline="0"/>
            <a:t>Creating an intimidating, hostile, degrading, humiliating or offensive environment.</a:t>
          </a:r>
          <a:endParaRPr lang="en-US"/>
        </a:p>
      </dgm:t>
    </dgm:pt>
    <dgm:pt modelId="{432A6855-1A59-453C-8ACD-8CB950F90F2F}" type="parTrans" cxnId="{98A5253A-A5BA-410E-88DD-2FA375AD6981}">
      <dgm:prSet/>
      <dgm:spPr/>
      <dgm:t>
        <a:bodyPr/>
        <a:lstStyle/>
        <a:p>
          <a:endParaRPr lang="en-US"/>
        </a:p>
      </dgm:t>
    </dgm:pt>
    <dgm:pt modelId="{13540ACE-1B22-4B88-A807-5A5B2CAD1CD1}" type="sibTrans" cxnId="{98A5253A-A5BA-410E-88DD-2FA375AD6981}">
      <dgm:prSet/>
      <dgm:spPr/>
      <dgm:t>
        <a:bodyPr/>
        <a:lstStyle/>
        <a:p>
          <a:endParaRPr lang="en-US"/>
        </a:p>
      </dgm:t>
    </dgm:pt>
    <dgm:pt modelId="{3E198FBC-0D41-435E-BFAE-64518A7FC544}">
      <dgm:prSet/>
      <dgm:spPr/>
      <dgm:t>
        <a:bodyPr/>
        <a:lstStyle/>
        <a:p>
          <a:r>
            <a:rPr lang="en-US" baseline="0"/>
            <a:t>Physical, emotional, sexual, cyber. </a:t>
          </a:r>
          <a:endParaRPr lang="en-US"/>
        </a:p>
      </dgm:t>
    </dgm:pt>
    <dgm:pt modelId="{689859D0-0629-4EC1-B2F2-B79BB124161F}" type="parTrans" cxnId="{0A9AC14D-6C0A-49F5-BC7D-75B70D134CCE}">
      <dgm:prSet/>
      <dgm:spPr/>
      <dgm:t>
        <a:bodyPr/>
        <a:lstStyle/>
        <a:p>
          <a:endParaRPr lang="en-US"/>
        </a:p>
      </dgm:t>
    </dgm:pt>
    <dgm:pt modelId="{A85E1053-B425-4A51-A01E-D683A348CA26}" type="sibTrans" cxnId="{0A9AC14D-6C0A-49F5-BC7D-75B70D134CCE}">
      <dgm:prSet/>
      <dgm:spPr/>
      <dgm:t>
        <a:bodyPr/>
        <a:lstStyle/>
        <a:p>
          <a:endParaRPr lang="en-US"/>
        </a:p>
      </dgm:t>
    </dgm:pt>
    <dgm:pt modelId="{317F2E1E-3DD8-4D54-A088-D8EA7024C813}" type="pres">
      <dgm:prSet presAssocID="{D5B09450-ADE8-4B6D-8E6C-433566646E6B}" presName="linear" presStyleCnt="0">
        <dgm:presLayoutVars>
          <dgm:animLvl val="lvl"/>
          <dgm:resizeHandles val="exact"/>
        </dgm:presLayoutVars>
      </dgm:prSet>
      <dgm:spPr/>
    </dgm:pt>
    <dgm:pt modelId="{85EB64D2-1252-4D74-A7F5-99BB210709C4}" type="pres">
      <dgm:prSet presAssocID="{6839FB3E-3A4B-413E-86B5-DA2440B73385}" presName="parentText" presStyleLbl="node1" presStyleIdx="0" presStyleCnt="3">
        <dgm:presLayoutVars>
          <dgm:chMax val="0"/>
          <dgm:bulletEnabled val="1"/>
        </dgm:presLayoutVars>
      </dgm:prSet>
      <dgm:spPr/>
    </dgm:pt>
    <dgm:pt modelId="{6B42CFD0-EF92-4507-B240-A19658C873EC}" type="pres">
      <dgm:prSet presAssocID="{807F43BE-EDEC-4FC5-BFEA-88755654B35D}" presName="spacer" presStyleCnt="0"/>
      <dgm:spPr/>
    </dgm:pt>
    <dgm:pt modelId="{9C4B041A-0EE0-4A3C-A7A0-3B9E2930374D}" type="pres">
      <dgm:prSet presAssocID="{EBBFB094-8660-40F2-A445-EC29A351974A}" presName="parentText" presStyleLbl="node1" presStyleIdx="1" presStyleCnt="3">
        <dgm:presLayoutVars>
          <dgm:chMax val="0"/>
          <dgm:bulletEnabled val="1"/>
        </dgm:presLayoutVars>
      </dgm:prSet>
      <dgm:spPr/>
    </dgm:pt>
    <dgm:pt modelId="{39CB1C0F-04BB-4FCF-BF44-27F1F74FA9C3}" type="pres">
      <dgm:prSet presAssocID="{13540ACE-1B22-4B88-A807-5A5B2CAD1CD1}" presName="spacer" presStyleCnt="0"/>
      <dgm:spPr/>
    </dgm:pt>
    <dgm:pt modelId="{EEF11491-B012-4FB2-94B3-B833628F5F2B}" type="pres">
      <dgm:prSet presAssocID="{3E198FBC-0D41-435E-BFAE-64518A7FC544}" presName="parentText" presStyleLbl="node1" presStyleIdx="2" presStyleCnt="3">
        <dgm:presLayoutVars>
          <dgm:chMax val="0"/>
          <dgm:bulletEnabled val="1"/>
        </dgm:presLayoutVars>
      </dgm:prSet>
      <dgm:spPr/>
    </dgm:pt>
  </dgm:ptLst>
  <dgm:cxnLst>
    <dgm:cxn modelId="{98A5253A-A5BA-410E-88DD-2FA375AD6981}" srcId="{D5B09450-ADE8-4B6D-8E6C-433566646E6B}" destId="{EBBFB094-8660-40F2-A445-EC29A351974A}" srcOrd="1" destOrd="0" parTransId="{432A6855-1A59-453C-8ACD-8CB950F90F2F}" sibTransId="{13540ACE-1B22-4B88-A807-5A5B2CAD1CD1}"/>
    <dgm:cxn modelId="{0A9AC14D-6C0A-49F5-BC7D-75B70D134CCE}" srcId="{D5B09450-ADE8-4B6D-8E6C-433566646E6B}" destId="{3E198FBC-0D41-435E-BFAE-64518A7FC544}" srcOrd="2" destOrd="0" parTransId="{689859D0-0629-4EC1-B2F2-B79BB124161F}" sibTransId="{A85E1053-B425-4A51-A01E-D683A348CA26}"/>
    <dgm:cxn modelId="{02DEB850-CEDA-4669-ADD1-09AFEBB81937}" type="presOf" srcId="{D5B09450-ADE8-4B6D-8E6C-433566646E6B}" destId="{317F2E1E-3DD8-4D54-A088-D8EA7024C813}" srcOrd="0" destOrd="0" presId="urn:microsoft.com/office/officeart/2005/8/layout/vList2"/>
    <dgm:cxn modelId="{ACADCA80-8205-4C43-923D-E834751DA413}" type="presOf" srcId="{6839FB3E-3A4B-413E-86B5-DA2440B73385}" destId="{85EB64D2-1252-4D74-A7F5-99BB210709C4}" srcOrd="0" destOrd="0" presId="urn:microsoft.com/office/officeart/2005/8/layout/vList2"/>
    <dgm:cxn modelId="{84355FA4-E9FD-44CD-986F-D2BA95E85641}" type="presOf" srcId="{EBBFB094-8660-40F2-A445-EC29A351974A}" destId="{9C4B041A-0EE0-4A3C-A7A0-3B9E2930374D}" srcOrd="0" destOrd="0" presId="urn:microsoft.com/office/officeart/2005/8/layout/vList2"/>
    <dgm:cxn modelId="{38FBB0AB-44B8-40A2-A026-9B43099D5A85}" srcId="{D5B09450-ADE8-4B6D-8E6C-433566646E6B}" destId="{6839FB3E-3A4B-413E-86B5-DA2440B73385}" srcOrd="0" destOrd="0" parTransId="{D0CC2609-7AA2-4EA0-A623-39116E5D62A4}" sibTransId="{807F43BE-EDEC-4FC5-BFEA-88755654B35D}"/>
    <dgm:cxn modelId="{B1EA8CAF-ED63-4B62-9E4B-49909AA1B504}" type="presOf" srcId="{3E198FBC-0D41-435E-BFAE-64518A7FC544}" destId="{EEF11491-B012-4FB2-94B3-B833628F5F2B}" srcOrd="0" destOrd="0" presId="urn:microsoft.com/office/officeart/2005/8/layout/vList2"/>
    <dgm:cxn modelId="{8BC41517-65DD-4C4C-BE57-84FE903FA0D1}" type="presParOf" srcId="{317F2E1E-3DD8-4D54-A088-D8EA7024C813}" destId="{85EB64D2-1252-4D74-A7F5-99BB210709C4}" srcOrd="0" destOrd="0" presId="urn:microsoft.com/office/officeart/2005/8/layout/vList2"/>
    <dgm:cxn modelId="{FAE57F2B-5E0F-4297-83BC-397B16425B48}" type="presParOf" srcId="{317F2E1E-3DD8-4D54-A088-D8EA7024C813}" destId="{6B42CFD0-EF92-4507-B240-A19658C873EC}" srcOrd="1" destOrd="0" presId="urn:microsoft.com/office/officeart/2005/8/layout/vList2"/>
    <dgm:cxn modelId="{C549D44A-7582-44AA-A01F-7C15DA6CADCC}" type="presParOf" srcId="{317F2E1E-3DD8-4D54-A088-D8EA7024C813}" destId="{9C4B041A-0EE0-4A3C-A7A0-3B9E2930374D}" srcOrd="2" destOrd="0" presId="urn:microsoft.com/office/officeart/2005/8/layout/vList2"/>
    <dgm:cxn modelId="{FFE84C6A-CA77-4224-A295-451256769EEB}" type="presParOf" srcId="{317F2E1E-3DD8-4D54-A088-D8EA7024C813}" destId="{39CB1C0F-04BB-4FCF-BF44-27F1F74FA9C3}" srcOrd="3" destOrd="0" presId="urn:microsoft.com/office/officeart/2005/8/layout/vList2"/>
    <dgm:cxn modelId="{3569566D-FC2E-4371-9CC1-EEDEC035B499}" type="presParOf" srcId="{317F2E1E-3DD8-4D54-A088-D8EA7024C813}" destId="{EEF11491-B012-4FB2-94B3-B833628F5F2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48651B1-B69A-4573-8E2B-5CAC4871C7C8}"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1D3AE2F0-E5DE-46B6-9082-AC0FEF67360D}">
      <dgm:prSet/>
      <dgm:spPr/>
      <dgm:t>
        <a:bodyPr/>
        <a:lstStyle/>
        <a:p>
          <a:r>
            <a:rPr lang="en-US" baseline="0"/>
            <a:t>When someone is treated poorly because they have made a complaint or supported a complaint about discrimination relating to the protected characteristics.</a:t>
          </a:r>
          <a:endParaRPr lang="en-US"/>
        </a:p>
      </dgm:t>
    </dgm:pt>
    <dgm:pt modelId="{A3006F35-4066-4266-B3F0-FABB1C82F7DF}" type="parTrans" cxnId="{378874B6-0C4D-4B37-9F31-923877C9A22B}">
      <dgm:prSet/>
      <dgm:spPr/>
      <dgm:t>
        <a:bodyPr/>
        <a:lstStyle/>
        <a:p>
          <a:endParaRPr lang="en-US"/>
        </a:p>
      </dgm:t>
    </dgm:pt>
    <dgm:pt modelId="{2A35D5A0-82F4-4813-A095-3EFCD6E482C0}" type="sibTrans" cxnId="{378874B6-0C4D-4B37-9F31-923877C9A22B}">
      <dgm:prSet/>
      <dgm:spPr/>
      <dgm:t>
        <a:bodyPr/>
        <a:lstStyle/>
        <a:p>
          <a:endParaRPr lang="en-US"/>
        </a:p>
      </dgm:t>
    </dgm:pt>
    <dgm:pt modelId="{254178C3-AFF7-42BF-AE01-88CE885505C7}">
      <dgm:prSet/>
      <dgm:spPr/>
      <dgm:t>
        <a:bodyPr/>
        <a:lstStyle/>
        <a:p>
          <a:r>
            <a:rPr lang="en-US" baseline="0"/>
            <a:t>How could this occur with children and young people?</a:t>
          </a:r>
          <a:endParaRPr lang="en-US"/>
        </a:p>
      </dgm:t>
    </dgm:pt>
    <dgm:pt modelId="{A8012A56-9F48-4417-9121-064172D7924C}" type="parTrans" cxnId="{4B25CD84-A006-4470-959B-7CEC7E0F94AC}">
      <dgm:prSet/>
      <dgm:spPr/>
      <dgm:t>
        <a:bodyPr/>
        <a:lstStyle/>
        <a:p>
          <a:endParaRPr lang="en-US"/>
        </a:p>
      </dgm:t>
    </dgm:pt>
    <dgm:pt modelId="{0558F987-261D-4ED6-B382-35E27C2433B7}" type="sibTrans" cxnId="{4B25CD84-A006-4470-959B-7CEC7E0F94AC}">
      <dgm:prSet/>
      <dgm:spPr/>
      <dgm:t>
        <a:bodyPr/>
        <a:lstStyle/>
        <a:p>
          <a:endParaRPr lang="en-US"/>
        </a:p>
      </dgm:t>
    </dgm:pt>
    <dgm:pt modelId="{B07E5A2F-8115-4D3F-AA19-F17391CA6C6A}" type="pres">
      <dgm:prSet presAssocID="{948651B1-B69A-4573-8E2B-5CAC4871C7C8}" presName="linear" presStyleCnt="0">
        <dgm:presLayoutVars>
          <dgm:animLvl val="lvl"/>
          <dgm:resizeHandles val="exact"/>
        </dgm:presLayoutVars>
      </dgm:prSet>
      <dgm:spPr/>
    </dgm:pt>
    <dgm:pt modelId="{B5A3A881-9D8C-46D4-81C9-06C8BFC57F9D}" type="pres">
      <dgm:prSet presAssocID="{1D3AE2F0-E5DE-46B6-9082-AC0FEF67360D}" presName="parentText" presStyleLbl="node1" presStyleIdx="0" presStyleCnt="2">
        <dgm:presLayoutVars>
          <dgm:chMax val="0"/>
          <dgm:bulletEnabled val="1"/>
        </dgm:presLayoutVars>
      </dgm:prSet>
      <dgm:spPr/>
    </dgm:pt>
    <dgm:pt modelId="{586DD325-3E67-407E-88FC-2DCDF91932AF}" type="pres">
      <dgm:prSet presAssocID="{2A35D5A0-82F4-4813-A095-3EFCD6E482C0}" presName="spacer" presStyleCnt="0"/>
      <dgm:spPr/>
    </dgm:pt>
    <dgm:pt modelId="{5F16B40C-CAC8-4712-A7AC-61AE96B13314}" type="pres">
      <dgm:prSet presAssocID="{254178C3-AFF7-42BF-AE01-88CE885505C7}" presName="parentText" presStyleLbl="node1" presStyleIdx="1" presStyleCnt="2">
        <dgm:presLayoutVars>
          <dgm:chMax val="0"/>
          <dgm:bulletEnabled val="1"/>
        </dgm:presLayoutVars>
      </dgm:prSet>
      <dgm:spPr/>
    </dgm:pt>
  </dgm:ptLst>
  <dgm:cxnLst>
    <dgm:cxn modelId="{9C0A5D38-CC88-4038-ADA6-A60DDCA8C817}" type="presOf" srcId="{948651B1-B69A-4573-8E2B-5CAC4871C7C8}" destId="{B07E5A2F-8115-4D3F-AA19-F17391CA6C6A}" srcOrd="0" destOrd="0" presId="urn:microsoft.com/office/officeart/2005/8/layout/vList2"/>
    <dgm:cxn modelId="{4B25CD84-A006-4470-959B-7CEC7E0F94AC}" srcId="{948651B1-B69A-4573-8E2B-5CAC4871C7C8}" destId="{254178C3-AFF7-42BF-AE01-88CE885505C7}" srcOrd="1" destOrd="0" parTransId="{A8012A56-9F48-4417-9121-064172D7924C}" sibTransId="{0558F987-261D-4ED6-B382-35E27C2433B7}"/>
    <dgm:cxn modelId="{3097B198-435C-4604-A2DE-EAB26246183F}" type="presOf" srcId="{254178C3-AFF7-42BF-AE01-88CE885505C7}" destId="{5F16B40C-CAC8-4712-A7AC-61AE96B13314}" srcOrd="0" destOrd="0" presId="urn:microsoft.com/office/officeart/2005/8/layout/vList2"/>
    <dgm:cxn modelId="{378874B6-0C4D-4B37-9F31-923877C9A22B}" srcId="{948651B1-B69A-4573-8E2B-5CAC4871C7C8}" destId="{1D3AE2F0-E5DE-46B6-9082-AC0FEF67360D}" srcOrd="0" destOrd="0" parTransId="{A3006F35-4066-4266-B3F0-FABB1C82F7DF}" sibTransId="{2A35D5A0-82F4-4813-A095-3EFCD6E482C0}"/>
    <dgm:cxn modelId="{484B95CE-7F11-4404-B301-F0CB77E51D6A}" type="presOf" srcId="{1D3AE2F0-E5DE-46B6-9082-AC0FEF67360D}" destId="{B5A3A881-9D8C-46D4-81C9-06C8BFC57F9D}" srcOrd="0" destOrd="0" presId="urn:microsoft.com/office/officeart/2005/8/layout/vList2"/>
    <dgm:cxn modelId="{F4070A25-367D-41A5-A72E-20D5B59CF101}" type="presParOf" srcId="{B07E5A2F-8115-4D3F-AA19-F17391CA6C6A}" destId="{B5A3A881-9D8C-46D4-81C9-06C8BFC57F9D}" srcOrd="0" destOrd="0" presId="urn:microsoft.com/office/officeart/2005/8/layout/vList2"/>
    <dgm:cxn modelId="{4F65CE2A-90C0-42E8-AAA5-9FEA4CBEC95F}" type="presParOf" srcId="{B07E5A2F-8115-4D3F-AA19-F17391CA6C6A}" destId="{586DD325-3E67-407E-88FC-2DCDF91932AF}" srcOrd="1" destOrd="0" presId="urn:microsoft.com/office/officeart/2005/8/layout/vList2"/>
    <dgm:cxn modelId="{40D404E3-1D96-447D-ABE2-BC057E054348}" type="presParOf" srcId="{B07E5A2F-8115-4D3F-AA19-F17391CA6C6A}" destId="{5F16B40C-CAC8-4712-A7AC-61AE96B1331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6F023B0-44FA-4656-A04C-2C4EC9C4D0F8}"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0EB79A8C-3CB4-4E5C-B4A7-BC7E48B2BC9A}">
      <dgm:prSet/>
      <dgm:spPr/>
      <dgm:t>
        <a:bodyPr/>
        <a:lstStyle/>
        <a:p>
          <a:r>
            <a:rPr lang="en-US" baseline="0"/>
            <a:t>Has direct discrimination happened?</a:t>
          </a:r>
          <a:endParaRPr lang="en-US"/>
        </a:p>
      </dgm:t>
    </dgm:pt>
    <dgm:pt modelId="{336874C1-1326-4DEC-968C-337FF400DE31}" type="parTrans" cxnId="{457F52D9-2396-4E89-A6AC-F32740A57FD9}">
      <dgm:prSet/>
      <dgm:spPr/>
      <dgm:t>
        <a:bodyPr/>
        <a:lstStyle/>
        <a:p>
          <a:endParaRPr lang="en-US"/>
        </a:p>
      </dgm:t>
    </dgm:pt>
    <dgm:pt modelId="{9D98D41B-D5D7-4459-80C1-60B850C7A695}" type="sibTrans" cxnId="{457F52D9-2396-4E89-A6AC-F32740A57FD9}">
      <dgm:prSet/>
      <dgm:spPr/>
      <dgm:t>
        <a:bodyPr/>
        <a:lstStyle/>
        <a:p>
          <a:endParaRPr lang="en-US"/>
        </a:p>
      </dgm:t>
    </dgm:pt>
    <dgm:pt modelId="{CAAED503-6489-4E23-B1C3-06A3FBE7A8B0}">
      <dgm:prSet/>
      <dgm:spPr/>
      <dgm:t>
        <a:bodyPr/>
        <a:lstStyle/>
        <a:p>
          <a:r>
            <a:rPr lang="en-US" baseline="0"/>
            <a:t>Has inadvertent discrimination occurred?</a:t>
          </a:r>
          <a:endParaRPr lang="en-US"/>
        </a:p>
      </dgm:t>
    </dgm:pt>
    <dgm:pt modelId="{41CC2BDD-62EA-4DCB-B000-8C7277C20622}" type="parTrans" cxnId="{18E18588-B252-4A65-AF91-F9D92A924288}">
      <dgm:prSet/>
      <dgm:spPr/>
      <dgm:t>
        <a:bodyPr/>
        <a:lstStyle/>
        <a:p>
          <a:endParaRPr lang="en-US"/>
        </a:p>
      </dgm:t>
    </dgm:pt>
    <dgm:pt modelId="{12B01A1C-8E17-4669-A6C6-96A76B4B3C9A}" type="sibTrans" cxnId="{18E18588-B252-4A65-AF91-F9D92A924288}">
      <dgm:prSet/>
      <dgm:spPr/>
      <dgm:t>
        <a:bodyPr/>
        <a:lstStyle/>
        <a:p>
          <a:endParaRPr lang="en-US"/>
        </a:p>
      </dgm:t>
    </dgm:pt>
    <dgm:pt modelId="{C7584970-363F-4060-BC72-DC7884219CF3}">
      <dgm:prSet/>
      <dgm:spPr/>
      <dgm:t>
        <a:bodyPr/>
        <a:lstStyle/>
        <a:p>
          <a:r>
            <a:rPr lang="en-US" baseline="0"/>
            <a:t>Could Mary have been included?</a:t>
          </a:r>
          <a:endParaRPr lang="en-US"/>
        </a:p>
      </dgm:t>
    </dgm:pt>
    <dgm:pt modelId="{A8EEC446-A8A4-47AD-BA97-25D1F4179A55}" type="parTrans" cxnId="{2148C289-B980-4B9F-B525-9A360913E5B0}">
      <dgm:prSet/>
      <dgm:spPr/>
      <dgm:t>
        <a:bodyPr/>
        <a:lstStyle/>
        <a:p>
          <a:endParaRPr lang="en-US"/>
        </a:p>
      </dgm:t>
    </dgm:pt>
    <dgm:pt modelId="{B9301D35-8C57-424E-90DA-122D18A67BA4}" type="sibTrans" cxnId="{2148C289-B980-4B9F-B525-9A360913E5B0}">
      <dgm:prSet/>
      <dgm:spPr/>
      <dgm:t>
        <a:bodyPr/>
        <a:lstStyle/>
        <a:p>
          <a:endParaRPr lang="en-US"/>
        </a:p>
      </dgm:t>
    </dgm:pt>
    <dgm:pt modelId="{D2F794C1-8C10-48AB-8C6A-2A677AFD8FBF}">
      <dgm:prSet/>
      <dgm:spPr/>
      <dgm:t>
        <a:bodyPr/>
        <a:lstStyle/>
        <a:p>
          <a:r>
            <a:rPr lang="en-US" baseline="0"/>
            <a:t>What impact could the carers' actions have on Mary?</a:t>
          </a:r>
          <a:endParaRPr lang="en-US"/>
        </a:p>
      </dgm:t>
    </dgm:pt>
    <dgm:pt modelId="{9005CC08-E2B3-4A4D-AE98-8632F45538A0}" type="parTrans" cxnId="{BDC80176-8298-4F9A-8697-A39F60E4CB4F}">
      <dgm:prSet/>
      <dgm:spPr/>
      <dgm:t>
        <a:bodyPr/>
        <a:lstStyle/>
        <a:p>
          <a:endParaRPr lang="en-US"/>
        </a:p>
      </dgm:t>
    </dgm:pt>
    <dgm:pt modelId="{E0BEF72E-18AE-443D-9A94-76177FDF5366}" type="sibTrans" cxnId="{BDC80176-8298-4F9A-8697-A39F60E4CB4F}">
      <dgm:prSet/>
      <dgm:spPr/>
      <dgm:t>
        <a:bodyPr/>
        <a:lstStyle/>
        <a:p>
          <a:endParaRPr lang="en-US"/>
        </a:p>
      </dgm:t>
    </dgm:pt>
    <dgm:pt modelId="{12919709-7081-4AF8-BA8E-38F88ADA05E0}" type="pres">
      <dgm:prSet presAssocID="{16F023B0-44FA-4656-A04C-2C4EC9C4D0F8}" presName="linear" presStyleCnt="0">
        <dgm:presLayoutVars>
          <dgm:animLvl val="lvl"/>
          <dgm:resizeHandles val="exact"/>
        </dgm:presLayoutVars>
      </dgm:prSet>
      <dgm:spPr/>
    </dgm:pt>
    <dgm:pt modelId="{398DAFB8-1EF8-4845-8677-A59D32E35BA9}" type="pres">
      <dgm:prSet presAssocID="{0EB79A8C-3CB4-4E5C-B4A7-BC7E48B2BC9A}" presName="parentText" presStyleLbl="node1" presStyleIdx="0" presStyleCnt="4">
        <dgm:presLayoutVars>
          <dgm:chMax val="0"/>
          <dgm:bulletEnabled val="1"/>
        </dgm:presLayoutVars>
      </dgm:prSet>
      <dgm:spPr/>
    </dgm:pt>
    <dgm:pt modelId="{47536115-F4DF-41D3-9910-FC8D0BA5DF1A}" type="pres">
      <dgm:prSet presAssocID="{9D98D41B-D5D7-4459-80C1-60B850C7A695}" presName="spacer" presStyleCnt="0"/>
      <dgm:spPr/>
    </dgm:pt>
    <dgm:pt modelId="{DF38D4D2-57E1-49BD-A497-93FF73270AB0}" type="pres">
      <dgm:prSet presAssocID="{CAAED503-6489-4E23-B1C3-06A3FBE7A8B0}" presName="parentText" presStyleLbl="node1" presStyleIdx="1" presStyleCnt="4">
        <dgm:presLayoutVars>
          <dgm:chMax val="0"/>
          <dgm:bulletEnabled val="1"/>
        </dgm:presLayoutVars>
      </dgm:prSet>
      <dgm:spPr/>
    </dgm:pt>
    <dgm:pt modelId="{5713EEE0-C374-476F-A220-D5EECB363665}" type="pres">
      <dgm:prSet presAssocID="{12B01A1C-8E17-4669-A6C6-96A76B4B3C9A}" presName="spacer" presStyleCnt="0"/>
      <dgm:spPr/>
    </dgm:pt>
    <dgm:pt modelId="{A28713B4-94D8-4B93-8E6F-07B97EF5A751}" type="pres">
      <dgm:prSet presAssocID="{C7584970-363F-4060-BC72-DC7884219CF3}" presName="parentText" presStyleLbl="node1" presStyleIdx="2" presStyleCnt="4">
        <dgm:presLayoutVars>
          <dgm:chMax val="0"/>
          <dgm:bulletEnabled val="1"/>
        </dgm:presLayoutVars>
      </dgm:prSet>
      <dgm:spPr/>
    </dgm:pt>
    <dgm:pt modelId="{D17A3F23-ABAD-4DF1-A311-1FF287F0F035}" type="pres">
      <dgm:prSet presAssocID="{B9301D35-8C57-424E-90DA-122D18A67BA4}" presName="spacer" presStyleCnt="0"/>
      <dgm:spPr/>
    </dgm:pt>
    <dgm:pt modelId="{DAF3C8F3-2C3B-45D5-BDBB-D2EB5B092AD2}" type="pres">
      <dgm:prSet presAssocID="{D2F794C1-8C10-48AB-8C6A-2A677AFD8FBF}" presName="parentText" presStyleLbl="node1" presStyleIdx="3" presStyleCnt="4">
        <dgm:presLayoutVars>
          <dgm:chMax val="0"/>
          <dgm:bulletEnabled val="1"/>
        </dgm:presLayoutVars>
      </dgm:prSet>
      <dgm:spPr/>
    </dgm:pt>
  </dgm:ptLst>
  <dgm:cxnLst>
    <dgm:cxn modelId="{8B6F501C-6F62-42A6-8262-A3D36536D56F}" type="presOf" srcId="{0EB79A8C-3CB4-4E5C-B4A7-BC7E48B2BC9A}" destId="{398DAFB8-1EF8-4845-8677-A59D32E35BA9}" srcOrd="0" destOrd="0" presId="urn:microsoft.com/office/officeart/2005/8/layout/vList2"/>
    <dgm:cxn modelId="{BDC80176-8298-4F9A-8697-A39F60E4CB4F}" srcId="{16F023B0-44FA-4656-A04C-2C4EC9C4D0F8}" destId="{D2F794C1-8C10-48AB-8C6A-2A677AFD8FBF}" srcOrd="3" destOrd="0" parTransId="{9005CC08-E2B3-4A4D-AE98-8632F45538A0}" sibTransId="{E0BEF72E-18AE-443D-9A94-76177FDF5366}"/>
    <dgm:cxn modelId="{18E18588-B252-4A65-AF91-F9D92A924288}" srcId="{16F023B0-44FA-4656-A04C-2C4EC9C4D0F8}" destId="{CAAED503-6489-4E23-B1C3-06A3FBE7A8B0}" srcOrd="1" destOrd="0" parTransId="{41CC2BDD-62EA-4DCB-B000-8C7277C20622}" sibTransId="{12B01A1C-8E17-4669-A6C6-96A76B4B3C9A}"/>
    <dgm:cxn modelId="{2148C289-B980-4B9F-B525-9A360913E5B0}" srcId="{16F023B0-44FA-4656-A04C-2C4EC9C4D0F8}" destId="{C7584970-363F-4060-BC72-DC7884219CF3}" srcOrd="2" destOrd="0" parTransId="{A8EEC446-A8A4-47AD-BA97-25D1F4179A55}" sibTransId="{B9301D35-8C57-424E-90DA-122D18A67BA4}"/>
    <dgm:cxn modelId="{2B867F9E-43C1-45A0-99BE-AE4B80CD3532}" type="presOf" srcId="{16F023B0-44FA-4656-A04C-2C4EC9C4D0F8}" destId="{12919709-7081-4AF8-BA8E-38F88ADA05E0}" srcOrd="0" destOrd="0" presId="urn:microsoft.com/office/officeart/2005/8/layout/vList2"/>
    <dgm:cxn modelId="{806013B2-150D-4D68-865A-581E233F63BA}" type="presOf" srcId="{D2F794C1-8C10-48AB-8C6A-2A677AFD8FBF}" destId="{DAF3C8F3-2C3B-45D5-BDBB-D2EB5B092AD2}" srcOrd="0" destOrd="0" presId="urn:microsoft.com/office/officeart/2005/8/layout/vList2"/>
    <dgm:cxn modelId="{005098D6-568D-4370-86DE-01D01E6060B0}" type="presOf" srcId="{C7584970-363F-4060-BC72-DC7884219CF3}" destId="{A28713B4-94D8-4B93-8E6F-07B97EF5A751}" srcOrd="0" destOrd="0" presId="urn:microsoft.com/office/officeart/2005/8/layout/vList2"/>
    <dgm:cxn modelId="{457F52D9-2396-4E89-A6AC-F32740A57FD9}" srcId="{16F023B0-44FA-4656-A04C-2C4EC9C4D0F8}" destId="{0EB79A8C-3CB4-4E5C-B4A7-BC7E48B2BC9A}" srcOrd="0" destOrd="0" parTransId="{336874C1-1326-4DEC-968C-337FF400DE31}" sibTransId="{9D98D41B-D5D7-4459-80C1-60B850C7A695}"/>
    <dgm:cxn modelId="{44CC76DD-5B24-4D3D-B29C-7C12E7A9575C}" type="presOf" srcId="{CAAED503-6489-4E23-B1C3-06A3FBE7A8B0}" destId="{DF38D4D2-57E1-49BD-A497-93FF73270AB0}" srcOrd="0" destOrd="0" presId="urn:microsoft.com/office/officeart/2005/8/layout/vList2"/>
    <dgm:cxn modelId="{9B3CC90A-6918-4F20-9691-9CE1CF439408}" type="presParOf" srcId="{12919709-7081-4AF8-BA8E-38F88ADA05E0}" destId="{398DAFB8-1EF8-4845-8677-A59D32E35BA9}" srcOrd="0" destOrd="0" presId="urn:microsoft.com/office/officeart/2005/8/layout/vList2"/>
    <dgm:cxn modelId="{D747FF20-491D-487A-9060-092070C17787}" type="presParOf" srcId="{12919709-7081-4AF8-BA8E-38F88ADA05E0}" destId="{47536115-F4DF-41D3-9910-FC8D0BA5DF1A}" srcOrd="1" destOrd="0" presId="urn:microsoft.com/office/officeart/2005/8/layout/vList2"/>
    <dgm:cxn modelId="{634542EB-C66D-4461-A77B-93AF5D0183D7}" type="presParOf" srcId="{12919709-7081-4AF8-BA8E-38F88ADA05E0}" destId="{DF38D4D2-57E1-49BD-A497-93FF73270AB0}" srcOrd="2" destOrd="0" presId="urn:microsoft.com/office/officeart/2005/8/layout/vList2"/>
    <dgm:cxn modelId="{F7C6CDCF-8460-4ECC-9C3C-E40777175F55}" type="presParOf" srcId="{12919709-7081-4AF8-BA8E-38F88ADA05E0}" destId="{5713EEE0-C374-476F-A220-D5EECB363665}" srcOrd="3" destOrd="0" presId="urn:microsoft.com/office/officeart/2005/8/layout/vList2"/>
    <dgm:cxn modelId="{FD3DCDBC-8BD0-4226-9D3B-3AED1F36B665}" type="presParOf" srcId="{12919709-7081-4AF8-BA8E-38F88ADA05E0}" destId="{A28713B4-94D8-4B93-8E6F-07B97EF5A751}" srcOrd="4" destOrd="0" presId="urn:microsoft.com/office/officeart/2005/8/layout/vList2"/>
    <dgm:cxn modelId="{9202E5F3-842E-42B6-85E2-4B06D70FA9D2}" type="presParOf" srcId="{12919709-7081-4AF8-BA8E-38F88ADA05E0}" destId="{D17A3F23-ABAD-4DF1-A311-1FF287F0F035}" srcOrd="5" destOrd="0" presId="urn:microsoft.com/office/officeart/2005/8/layout/vList2"/>
    <dgm:cxn modelId="{25A9DA20-AF9C-4AE0-928D-FC55D87F81A9}" type="presParOf" srcId="{12919709-7081-4AF8-BA8E-38F88ADA05E0}" destId="{DAF3C8F3-2C3B-45D5-BDBB-D2EB5B092AD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D302D38-6F69-433A-87F2-E33E7CFAB973}"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6D94D11A-C6CB-4874-B595-06EEBC12DC88}">
      <dgm:prSet/>
      <dgm:spPr/>
      <dgm:t>
        <a:bodyPr/>
        <a:lstStyle/>
        <a:p>
          <a:r>
            <a:rPr lang="en-US" baseline="0"/>
            <a:t>What causes this behaviour to occur?</a:t>
          </a:r>
          <a:endParaRPr lang="en-US"/>
        </a:p>
      </dgm:t>
    </dgm:pt>
    <dgm:pt modelId="{98C38D04-A587-4F15-A016-3CC0AB885197}" type="parTrans" cxnId="{C5789D8A-0008-4875-B4D7-38C9E801EB6B}">
      <dgm:prSet/>
      <dgm:spPr/>
      <dgm:t>
        <a:bodyPr/>
        <a:lstStyle/>
        <a:p>
          <a:endParaRPr lang="en-US"/>
        </a:p>
      </dgm:t>
    </dgm:pt>
    <dgm:pt modelId="{04883248-B2B6-405E-84A5-4EDFF71390EA}" type="sibTrans" cxnId="{C5789D8A-0008-4875-B4D7-38C9E801EB6B}">
      <dgm:prSet/>
      <dgm:spPr/>
      <dgm:t>
        <a:bodyPr/>
        <a:lstStyle/>
        <a:p>
          <a:endParaRPr lang="en-US"/>
        </a:p>
      </dgm:t>
    </dgm:pt>
    <dgm:pt modelId="{DB8DFE25-E143-4ECB-83A6-C6BF76C0A2D0}">
      <dgm:prSet/>
      <dgm:spPr/>
      <dgm:t>
        <a:bodyPr/>
        <a:lstStyle/>
        <a:p>
          <a:r>
            <a:rPr lang="en-US" baseline="0"/>
            <a:t>Culture</a:t>
          </a:r>
          <a:endParaRPr lang="en-US"/>
        </a:p>
      </dgm:t>
    </dgm:pt>
    <dgm:pt modelId="{2010E9D1-8375-4A9A-A204-84236E87C249}" type="parTrans" cxnId="{6AD704BC-A489-414D-A1D0-3289AAEEB01E}">
      <dgm:prSet/>
      <dgm:spPr/>
      <dgm:t>
        <a:bodyPr/>
        <a:lstStyle/>
        <a:p>
          <a:endParaRPr lang="en-US"/>
        </a:p>
      </dgm:t>
    </dgm:pt>
    <dgm:pt modelId="{E2FC0765-519B-4171-8B53-15D6C8D2F3F9}" type="sibTrans" cxnId="{6AD704BC-A489-414D-A1D0-3289AAEEB01E}">
      <dgm:prSet/>
      <dgm:spPr/>
      <dgm:t>
        <a:bodyPr/>
        <a:lstStyle/>
        <a:p>
          <a:endParaRPr lang="en-US"/>
        </a:p>
      </dgm:t>
    </dgm:pt>
    <dgm:pt modelId="{56CD30FD-3292-4D74-8CEA-5E816863F470}">
      <dgm:prSet/>
      <dgm:spPr/>
      <dgm:t>
        <a:bodyPr/>
        <a:lstStyle/>
        <a:p>
          <a:r>
            <a:rPr lang="en-US" baseline="0"/>
            <a:t>Group privilege</a:t>
          </a:r>
          <a:endParaRPr lang="en-US"/>
        </a:p>
      </dgm:t>
    </dgm:pt>
    <dgm:pt modelId="{652B8248-189B-4C3E-A08C-2CB18143E4EF}" type="parTrans" cxnId="{06AC09FA-E434-4FA2-B32C-45D495BCA1E6}">
      <dgm:prSet/>
      <dgm:spPr/>
      <dgm:t>
        <a:bodyPr/>
        <a:lstStyle/>
        <a:p>
          <a:endParaRPr lang="en-US"/>
        </a:p>
      </dgm:t>
    </dgm:pt>
    <dgm:pt modelId="{F7EF9DAA-EDB8-4CC9-8EC8-C037036B3B92}" type="sibTrans" cxnId="{06AC09FA-E434-4FA2-B32C-45D495BCA1E6}">
      <dgm:prSet/>
      <dgm:spPr/>
      <dgm:t>
        <a:bodyPr/>
        <a:lstStyle/>
        <a:p>
          <a:endParaRPr lang="en-US"/>
        </a:p>
      </dgm:t>
    </dgm:pt>
    <dgm:pt modelId="{7F63FAC1-3D4A-4B43-8B64-07A4A82854D6}">
      <dgm:prSet/>
      <dgm:spPr/>
      <dgm:t>
        <a:bodyPr/>
        <a:lstStyle/>
        <a:p>
          <a:r>
            <a:rPr lang="en-US" baseline="0"/>
            <a:t>Stereotypes</a:t>
          </a:r>
          <a:endParaRPr lang="en-US"/>
        </a:p>
      </dgm:t>
    </dgm:pt>
    <dgm:pt modelId="{0D9CBCD8-21BE-4CD0-A57C-343F504FA0BB}" type="parTrans" cxnId="{B54C3080-95AC-49E7-8D5D-5A5B59B50E75}">
      <dgm:prSet/>
      <dgm:spPr/>
      <dgm:t>
        <a:bodyPr/>
        <a:lstStyle/>
        <a:p>
          <a:endParaRPr lang="en-US"/>
        </a:p>
      </dgm:t>
    </dgm:pt>
    <dgm:pt modelId="{D1A8D887-06A6-423E-A072-93DDAA9AE0A0}" type="sibTrans" cxnId="{B54C3080-95AC-49E7-8D5D-5A5B59B50E75}">
      <dgm:prSet/>
      <dgm:spPr/>
      <dgm:t>
        <a:bodyPr/>
        <a:lstStyle/>
        <a:p>
          <a:endParaRPr lang="en-US"/>
        </a:p>
      </dgm:t>
    </dgm:pt>
    <dgm:pt modelId="{506EC76C-B903-45A0-BF52-2E6ABBFE3AB8}">
      <dgm:prSet/>
      <dgm:spPr/>
      <dgm:t>
        <a:bodyPr/>
        <a:lstStyle/>
        <a:p>
          <a:r>
            <a:rPr lang="en-US" baseline="0"/>
            <a:t>Prejudice</a:t>
          </a:r>
          <a:endParaRPr lang="en-US"/>
        </a:p>
      </dgm:t>
    </dgm:pt>
    <dgm:pt modelId="{91EF6D61-7890-4431-996B-5A18A005AF50}" type="parTrans" cxnId="{DED6D52C-FB3F-4EB7-812F-3BC801B6B70C}">
      <dgm:prSet/>
      <dgm:spPr/>
      <dgm:t>
        <a:bodyPr/>
        <a:lstStyle/>
        <a:p>
          <a:endParaRPr lang="en-US"/>
        </a:p>
      </dgm:t>
    </dgm:pt>
    <dgm:pt modelId="{7DBD79C1-4517-4743-B794-38EDD455D810}" type="sibTrans" cxnId="{DED6D52C-FB3F-4EB7-812F-3BC801B6B70C}">
      <dgm:prSet/>
      <dgm:spPr/>
      <dgm:t>
        <a:bodyPr/>
        <a:lstStyle/>
        <a:p>
          <a:endParaRPr lang="en-US"/>
        </a:p>
      </dgm:t>
    </dgm:pt>
    <dgm:pt modelId="{C4683815-7FC0-46ED-A53E-B5F0498D41C2}" type="pres">
      <dgm:prSet presAssocID="{0D302D38-6F69-433A-87F2-E33E7CFAB973}" presName="linear" presStyleCnt="0">
        <dgm:presLayoutVars>
          <dgm:animLvl val="lvl"/>
          <dgm:resizeHandles val="exact"/>
        </dgm:presLayoutVars>
      </dgm:prSet>
      <dgm:spPr/>
    </dgm:pt>
    <dgm:pt modelId="{A32F5037-1C49-4376-9BB7-F66D068F92CB}" type="pres">
      <dgm:prSet presAssocID="{6D94D11A-C6CB-4874-B595-06EEBC12DC88}" presName="parentText" presStyleLbl="node1" presStyleIdx="0" presStyleCnt="5">
        <dgm:presLayoutVars>
          <dgm:chMax val="0"/>
          <dgm:bulletEnabled val="1"/>
        </dgm:presLayoutVars>
      </dgm:prSet>
      <dgm:spPr/>
    </dgm:pt>
    <dgm:pt modelId="{A09F638D-72F0-47E2-B032-A52C18823550}" type="pres">
      <dgm:prSet presAssocID="{04883248-B2B6-405E-84A5-4EDFF71390EA}" presName="spacer" presStyleCnt="0"/>
      <dgm:spPr/>
    </dgm:pt>
    <dgm:pt modelId="{C0BF6ED6-0C5E-499C-AE27-91278F2D12BE}" type="pres">
      <dgm:prSet presAssocID="{DB8DFE25-E143-4ECB-83A6-C6BF76C0A2D0}" presName="parentText" presStyleLbl="node1" presStyleIdx="1" presStyleCnt="5">
        <dgm:presLayoutVars>
          <dgm:chMax val="0"/>
          <dgm:bulletEnabled val="1"/>
        </dgm:presLayoutVars>
      </dgm:prSet>
      <dgm:spPr/>
    </dgm:pt>
    <dgm:pt modelId="{EC9E98D8-86A6-44A6-94BB-4CE630C1A93B}" type="pres">
      <dgm:prSet presAssocID="{E2FC0765-519B-4171-8B53-15D6C8D2F3F9}" presName="spacer" presStyleCnt="0"/>
      <dgm:spPr/>
    </dgm:pt>
    <dgm:pt modelId="{51EEAFC0-A338-4A35-BAC0-472F861963A1}" type="pres">
      <dgm:prSet presAssocID="{56CD30FD-3292-4D74-8CEA-5E816863F470}" presName="parentText" presStyleLbl="node1" presStyleIdx="2" presStyleCnt="5">
        <dgm:presLayoutVars>
          <dgm:chMax val="0"/>
          <dgm:bulletEnabled val="1"/>
        </dgm:presLayoutVars>
      </dgm:prSet>
      <dgm:spPr/>
    </dgm:pt>
    <dgm:pt modelId="{25E59AC2-3F22-4EEE-AA91-539D7AAE3185}" type="pres">
      <dgm:prSet presAssocID="{F7EF9DAA-EDB8-4CC9-8EC8-C037036B3B92}" presName="spacer" presStyleCnt="0"/>
      <dgm:spPr/>
    </dgm:pt>
    <dgm:pt modelId="{D1D4E22B-01F9-4638-85DD-8C014D1A930C}" type="pres">
      <dgm:prSet presAssocID="{7F63FAC1-3D4A-4B43-8B64-07A4A82854D6}" presName="parentText" presStyleLbl="node1" presStyleIdx="3" presStyleCnt="5">
        <dgm:presLayoutVars>
          <dgm:chMax val="0"/>
          <dgm:bulletEnabled val="1"/>
        </dgm:presLayoutVars>
      </dgm:prSet>
      <dgm:spPr/>
    </dgm:pt>
    <dgm:pt modelId="{5223FCE1-BFDB-4A2F-9C59-A3733FE14C45}" type="pres">
      <dgm:prSet presAssocID="{D1A8D887-06A6-423E-A072-93DDAA9AE0A0}" presName="spacer" presStyleCnt="0"/>
      <dgm:spPr/>
    </dgm:pt>
    <dgm:pt modelId="{8D6ABA14-548A-4A52-9CC1-C1C9010D3E26}" type="pres">
      <dgm:prSet presAssocID="{506EC76C-B903-45A0-BF52-2E6ABBFE3AB8}" presName="parentText" presStyleLbl="node1" presStyleIdx="4" presStyleCnt="5">
        <dgm:presLayoutVars>
          <dgm:chMax val="0"/>
          <dgm:bulletEnabled val="1"/>
        </dgm:presLayoutVars>
      </dgm:prSet>
      <dgm:spPr/>
    </dgm:pt>
  </dgm:ptLst>
  <dgm:cxnLst>
    <dgm:cxn modelId="{DED6D52C-FB3F-4EB7-812F-3BC801B6B70C}" srcId="{0D302D38-6F69-433A-87F2-E33E7CFAB973}" destId="{506EC76C-B903-45A0-BF52-2E6ABBFE3AB8}" srcOrd="4" destOrd="0" parTransId="{91EF6D61-7890-4431-996B-5A18A005AF50}" sibTransId="{7DBD79C1-4517-4743-B794-38EDD455D810}"/>
    <dgm:cxn modelId="{25A8CA2D-FCAA-433E-B14B-3A928FEED753}" type="presOf" srcId="{6D94D11A-C6CB-4874-B595-06EEBC12DC88}" destId="{A32F5037-1C49-4376-9BB7-F66D068F92CB}" srcOrd="0" destOrd="0" presId="urn:microsoft.com/office/officeart/2005/8/layout/vList2"/>
    <dgm:cxn modelId="{BDEC6F46-4D59-4CB0-B3C6-B58231749A67}" type="presOf" srcId="{7F63FAC1-3D4A-4B43-8B64-07A4A82854D6}" destId="{D1D4E22B-01F9-4638-85DD-8C014D1A930C}" srcOrd="0" destOrd="0" presId="urn:microsoft.com/office/officeart/2005/8/layout/vList2"/>
    <dgm:cxn modelId="{B54C3080-95AC-49E7-8D5D-5A5B59B50E75}" srcId="{0D302D38-6F69-433A-87F2-E33E7CFAB973}" destId="{7F63FAC1-3D4A-4B43-8B64-07A4A82854D6}" srcOrd="3" destOrd="0" parTransId="{0D9CBCD8-21BE-4CD0-A57C-343F504FA0BB}" sibTransId="{D1A8D887-06A6-423E-A072-93DDAA9AE0A0}"/>
    <dgm:cxn modelId="{C5789D8A-0008-4875-B4D7-38C9E801EB6B}" srcId="{0D302D38-6F69-433A-87F2-E33E7CFAB973}" destId="{6D94D11A-C6CB-4874-B595-06EEBC12DC88}" srcOrd="0" destOrd="0" parTransId="{98C38D04-A587-4F15-A016-3CC0AB885197}" sibTransId="{04883248-B2B6-405E-84A5-4EDFF71390EA}"/>
    <dgm:cxn modelId="{93288B9C-9653-4A82-BEEC-EBB9E3D4DDA8}" type="presOf" srcId="{56CD30FD-3292-4D74-8CEA-5E816863F470}" destId="{51EEAFC0-A338-4A35-BAC0-472F861963A1}" srcOrd="0" destOrd="0" presId="urn:microsoft.com/office/officeart/2005/8/layout/vList2"/>
    <dgm:cxn modelId="{6F47FCB4-D4EA-4EF3-815F-E7C868C5AF8E}" type="presOf" srcId="{DB8DFE25-E143-4ECB-83A6-C6BF76C0A2D0}" destId="{C0BF6ED6-0C5E-499C-AE27-91278F2D12BE}" srcOrd="0" destOrd="0" presId="urn:microsoft.com/office/officeart/2005/8/layout/vList2"/>
    <dgm:cxn modelId="{6AD704BC-A489-414D-A1D0-3289AAEEB01E}" srcId="{0D302D38-6F69-433A-87F2-E33E7CFAB973}" destId="{DB8DFE25-E143-4ECB-83A6-C6BF76C0A2D0}" srcOrd="1" destOrd="0" parTransId="{2010E9D1-8375-4A9A-A204-84236E87C249}" sibTransId="{E2FC0765-519B-4171-8B53-15D6C8D2F3F9}"/>
    <dgm:cxn modelId="{C1B08CBC-7533-4C36-B805-E1AE4A93B5E6}" type="presOf" srcId="{0D302D38-6F69-433A-87F2-E33E7CFAB973}" destId="{C4683815-7FC0-46ED-A53E-B5F0498D41C2}" srcOrd="0" destOrd="0" presId="urn:microsoft.com/office/officeart/2005/8/layout/vList2"/>
    <dgm:cxn modelId="{C6D400DB-2EA9-44AA-8D0E-B7D9CC230D23}" type="presOf" srcId="{506EC76C-B903-45A0-BF52-2E6ABBFE3AB8}" destId="{8D6ABA14-548A-4A52-9CC1-C1C9010D3E26}" srcOrd="0" destOrd="0" presId="urn:microsoft.com/office/officeart/2005/8/layout/vList2"/>
    <dgm:cxn modelId="{06AC09FA-E434-4FA2-B32C-45D495BCA1E6}" srcId="{0D302D38-6F69-433A-87F2-E33E7CFAB973}" destId="{56CD30FD-3292-4D74-8CEA-5E816863F470}" srcOrd="2" destOrd="0" parTransId="{652B8248-189B-4C3E-A08C-2CB18143E4EF}" sibTransId="{F7EF9DAA-EDB8-4CC9-8EC8-C037036B3B92}"/>
    <dgm:cxn modelId="{12304251-ED17-4973-9564-8D19C3AA518D}" type="presParOf" srcId="{C4683815-7FC0-46ED-A53E-B5F0498D41C2}" destId="{A32F5037-1C49-4376-9BB7-F66D068F92CB}" srcOrd="0" destOrd="0" presId="urn:microsoft.com/office/officeart/2005/8/layout/vList2"/>
    <dgm:cxn modelId="{C445AB46-C9D0-4067-AC0C-437EAD7BB522}" type="presParOf" srcId="{C4683815-7FC0-46ED-A53E-B5F0498D41C2}" destId="{A09F638D-72F0-47E2-B032-A52C18823550}" srcOrd="1" destOrd="0" presId="urn:microsoft.com/office/officeart/2005/8/layout/vList2"/>
    <dgm:cxn modelId="{6046A071-4AD7-4C7C-B203-A2590B88574C}" type="presParOf" srcId="{C4683815-7FC0-46ED-A53E-B5F0498D41C2}" destId="{C0BF6ED6-0C5E-499C-AE27-91278F2D12BE}" srcOrd="2" destOrd="0" presId="urn:microsoft.com/office/officeart/2005/8/layout/vList2"/>
    <dgm:cxn modelId="{59319954-E05C-4B1B-81B4-61967DBD2EAC}" type="presParOf" srcId="{C4683815-7FC0-46ED-A53E-B5F0498D41C2}" destId="{EC9E98D8-86A6-44A6-94BB-4CE630C1A93B}" srcOrd="3" destOrd="0" presId="urn:microsoft.com/office/officeart/2005/8/layout/vList2"/>
    <dgm:cxn modelId="{75FA8869-6822-426F-ADA2-56325016A29A}" type="presParOf" srcId="{C4683815-7FC0-46ED-A53E-B5F0498D41C2}" destId="{51EEAFC0-A338-4A35-BAC0-472F861963A1}" srcOrd="4" destOrd="0" presId="urn:microsoft.com/office/officeart/2005/8/layout/vList2"/>
    <dgm:cxn modelId="{1C3DB9A9-03AF-4A30-B557-D551139650EA}" type="presParOf" srcId="{C4683815-7FC0-46ED-A53E-B5F0498D41C2}" destId="{25E59AC2-3F22-4EEE-AA91-539D7AAE3185}" srcOrd="5" destOrd="0" presId="urn:microsoft.com/office/officeart/2005/8/layout/vList2"/>
    <dgm:cxn modelId="{575490CE-3E4E-48C9-997C-91F21DBFFA1D}" type="presParOf" srcId="{C4683815-7FC0-46ED-A53E-B5F0498D41C2}" destId="{D1D4E22B-01F9-4638-85DD-8C014D1A930C}" srcOrd="6" destOrd="0" presId="urn:microsoft.com/office/officeart/2005/8/layout/vList2"/>
    <dgm:cxn modelId="{57DABAFE-1314-4266-9414-5ECEF381E5E3}" type="presParOf" srcId="{C4683815-7FC0-46ED-A53E-B5F0498D41C2}" destId="{5223FCE1-BFDB-4A2F-9C59-A3733FE14C45}" srcOrd="7" destOrd="0" presId="urn:microsoft.com/office/officeart/2005/8/layout/vList2"/>
    <dgm:cxn modelId="{9F1889B9-AC5D-4AD7-96E4-6D3F0E286537}" type="presParOf" srcId="{C4683815-7FC0-46ED-A53E-B5F0498D41C2}" destId="{8D6ABA14-548A-4A52-9CC1-C1C9010D3E2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3E5478A-AA63-432C-9AD7-9AEA342B2D0D}"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DB74943A-7EFE-440C-A3FF-768ECCDCA074}">
      <dgm:prSet/>
      <dgm:spPr/>
      <dgm:t>
        <a:bodyPr/>
        <a:lstStyle/>
        <a:p>
          <a:r>
            <a:rPr lang="en-US" baseline="0"/>
            <a:t>Race</a:t>
          </a:r>
          <a:endParaRPr lang="en-US"/>
        </a:p>
      </dgm:t>
    </dgm:pt>
    <dgm:pt modelId="{EC46A06F-B6B9-4026-A56A-C6F0124D1BCE}" type="parTrans" cxnId="{788C7B4D-F0F9-4198-AC2E-BB1D4976D13D}">
      <dgm:prSet/>
      <dgm:spPr/>
      <dgm:t>
        <a:bodyPr/>
        <a:lstStyle/>
        <a:p>
          <a:endParaRPr lang="en-US"/>
        </a:p>
      </dgm:t>
    </dgm:pt>
    <dgm:pt modelId="{C6E39A93-B73A-4099-A98B-56C6F43C740D}" type="sibTrans" cxnId="{788C7B4D-F0F9-4198-AC2E-BB1D4976D13D}">
      <dgm:prSet/>
      <dgm:spPr/>
      <dgm:t>
        <a:bodyPr/>
        <a:lstStyle/>
        <a:p>
          <a:endParaRPr lang="en-US"/>
        </a:p>
      </dgm:t>
    </dgm:pt>
    <dgm:pt modelId="{D492572A-01F2-41D1-A613-31F4C3C68BCD}">
      <dgm:prSet/>
      <dgm:spPr/>
      <dgm:t>
        <a:bodyPr/>
        <a:lstStyle/>
        <a:p>
          <a:r>
            <a:rPr lang="en-US" baseline="0"/>
            <a:t>Gender </a:t>
          </a:r>
          <a:endParaRPr lang="en-US"/>
        </a:p>
      </dgm:t>
    </dgm:pt>
    <dgm:pt modelId="{56FF7414-368B-4EC8-A09F-790C5310420B}" type="parTrans" cxnId="{BB668211-D2EE-4CA0-8ACE-A9F162E66141}">
      <dgm:prSet/>
      <dgm:spPr/>
      <dgm:t>
        <a:bodyPr/>
        <a:lstStyle/>
        <a:p>
          <a:endParaRPr lang="en-US"/>
        </a:p>
      </dgm:t>
    </dgm:pt>
    <dgm:pt modelId="{9A7315DA-689A-48C3-B927-19AC8A2D3CCC}" type="sibTrans" cxnId="{BB668211-D2EE-4CA0-8ACE-A9F162E66141}">
      <dgm:prSet/>
      <dgm:spPr/>
      <dgm:t>
        <a:bodyPr/>
        <a:lstStyle/>
        <a:p>
          <a:endParaRPr lang="en-US"/>
        </a:p>
      </dgm:t>
    </dgm:pt>
    <dgm:pt modelId="{C0885B18-9663-4318-97D0-A3E6D0272AF9}">
      <dgm:prSet/>
      <dgm:spPr/>
      <dgm:t>
        <a:bodyPr/>
        <a:lstStyle/>
        <a:p>
          <a:r>
            <a:rPr lang="en-US" baseline="0"/>
            <a:t>Age</a:t>
          </a:r>
          <a:endParaRPr lang="en-US"/>
        </a:p>
      </dgm:t>
    </dgm:pt>
    <dgm:pt modelId="{637CB0A9-BEA2-4BE7-969A-C9561D721E8A}" type="parTrans" cxnId="{8439992A-2991-47B7-9A5B-7B85FE8FF3C0}">
      <dgm:prSet/>
      <dgm:spPr/>
      <dgm:t>
        <a:bodyPr/>
        <a:lstStyle/>
        <a:p>
          <a:endParaRPr lang="en-US"/>
        </a:p>
      </dgm:t>
    </dgm:pt>
    <dgm:pt modelId="{77C989EB-0A91-4E4E-A022-11ED34FD854C}" type="sibTrans" cxnId="{8439992A-2991-47B7-9A5B-7B85FE8FF3C0}">
      <dgm:prSet/>
      <dgm:spPr/>
      <dgm:t>
        <a:bodyPr/>
        <a:lstStyle/>
        <a:p>
          <a:endParaRPr lang="en-US"/>
        </a:p>
      </dgm:t>
    </dgm:pt>
    <dgm:pt modelId="{9ADDD016-9B86-4D7B-9D1E-FF3549648416}">
      <dgm:prSet/>
      <dgm:spPr/>
      <dgm:t>
        <a:bodyPr/>
        <a:lstStyle/>
        <a:p>
          <a:r>
            <a:rPr lang="en-US" baseline="0"/>
            <a:t>The three key nuggets of information. (Schneider, 2004)</a:t>
          </a:r>
          <a:endParaRPr lang="en-US"/>
        </a:p>
      </dgm:t>
    </dgm:pt>
    <dgm:pt modelId="{6F18E537-B655-4A38-90DF-83654ACB766A}" type="parTrans" cxnId="{3643033F-2B9C-4628-A70B-6EA0CF836CDA}">
      <dgm:prSet/>
      <dgm:spPr/>
      <dgm:t>
        <a:bodyPr/>
        <a:lstStyle/>
        <a:p>
          <a:endParaRPr lang="en-US"/>
        </a:p>
      </dgm:t>
    </dgm:pt>
    <dgm:pt modelId="{FC6137B9-714B-41EF-B485-2B01A455E10A}" type="sibTrans" cxnId="{3643033F-2B9C-4628-A70B-6EA0CF836CDA}">
      <dgm:prSet/>
      <dgm:spPr/>
      <dgm:t>
        <a:bodyPr/>
        <a:lstStyle/>
        <a:p>
          <a:endParaRPr lang="en-US"/>
        </a:p>
      </dgm:t>
    </dgm:pt>
    <dgm:pt modelId="{81D38EA4-09DE-40D0-BB25-141222011612}" type="pres">
      <dgm:prSet presAssocID="{B3E5478A-AA63-432C-9AD7-9AEA342B2D0D}" presName="vert0" presStyleCnt="0">
        <dgm:presLayoutVars>
          <dgm:dir/>
          <dgm:animOne val="branch"/>
          <dgm:animLvl val="lvl"/>
        </dgm:presLayoutVars>
      </dgm:prSet>
      <dgm:spPr/>
    </dgm:pt>
    <dgm:pt modelId="{4B937EE7-DF37-4661-ACD5-97C57D06B5FA}" type="pres">
      <dgm:prSet presAssocID="{DB74943A-7EFE-440C-A3FF-768ECCDCA074}" presName="thickLine" presStyleLbl="alignNode1" presStyleIdx="0" presStyleCnt="4"/>
      <dgm:spPr/>
    </dgm:pt>
    <dgm:pt modelId="{BD2E384A-E13D-44F6-A546-6B36B5BB28C2}" type="pres">
      <dgm:prSet presAssocID="{DB74943A-7EFE-440C-A3FF-768ECCDCA074}" presName="horz1" presStyleCnt="0"/>
      <dgm:spPr/>
    </dgm:pt>
    <dgm:pt modelId="{17B20915-0A77-4D4E-865F-A43ED2EB6453}" type="pres">
      <dgm:prSet presAssocID="{DB74943A-7EFE-440C-A3FF-768ECCDCA074}" presName="tx1" presStyleLbl="revTx" presStyleIdx="0" presStyleCnt="4"/>
      <dgm:spPr/>
    </dgm:pt>
    <dgm:pt modelId="{FDA95783-1308-4C3B-BAA8-9A2E36D75C20}" type="pres">
      <dgm:prSet presAssocID="{DB74943A-7EFE-440C-A3FF-768ECCDCA074}" presName="vert1" presStyleCnt="0"/>
      <dgm:spPr/>
    </dgm:pt>
    <dgm:pt modelId="{06DB813D-BDFC-40E3-B946-66DEEF1987E6}" type="pres">
      <dgm:prSet presAssocID="{D492572A-01F2-41D1-A613-31F4C3C68BCD}" presName="thickLine" presStyleLbl="alignNode1" presStyleIdx="1" presStyleCnt="4"/>
      <dgm:spPr/>
    </dgm:pt>
    <dgm:pt modelId="{C5BF38AE-C41C-4599-9349-FA1BBD163B03}" type="pres">
      <dgm:prSet presAssocID="{D492572A-01F2-41D1-A613-31F4C3C68BCD}" presName="horz1" presStyleCnt="0"/>
      <dgm:spPr/>
    </dgm:pt>
    <dgm:pt modelId="{0978E343-DFE7-492B-B85B-A73655FC9A40}" type="pres">
      <dgm:prSet presAssocID="{D492572A-01F2-41D1-A613-31F4C3C68BCD}" presName="tx1" presStyleLbl="revTx" presStyleIdx="1" presStyleCnt="4"/>
      <dgm:spPr/>
    </dgm:pt>
    <dgm:pt modelId="{A6654246-79A2-4F77-994D-0CBCACE1F9E0}" type="pres">
      <dgm:prSet presAssocID="{D492572A-01F2-41D1-A613-31F4C3C68BCD}" presName="vert1" presStyleCnt="0"/>
      <dgm:spPr/>
    </dgm:pt>
    <dgm:pt modelId="{62512805-7DD8-4A61-AC08-936442FD4371}" type="pres">
      <dgm:prSet presAssocID="{C0885B18-9663-4318-97D0-A3E6D0272AF9}" presName="thickLine" presStyleLbl="alignNode1" presStyleIdx="2" presStyleCnt="4"/>
      <dgm:spPr/>
    </dgm:pt>
    <dgm:pt modelId="{63517A23-F7D6-40A3-8A00-564197079935}" type="pres">
      <dgm:prSet presAssocID="{C0885B18-9663-4318-97D0-A3E6D0272AF9}" presName="horz1" presStyleCnt="0"/>
      <dgm:spPr/>
    </dgm:pt>
    <dgm:pt modelId="{818D6937-71FE-4B31-822A-BC9BA4017C6C}" type="pres">
      <dgm:prSet presAssocID="{C0885B18-9663-4318-97D0-A3E6D0272AF9}" presName="tx1" presStyleLbl="revTx" presStyleIdx="2" presStyleCnt="4"/>
      <dgm:spPr/>
    </dgm:pt>
    <dgm:pt modelId="{8641BD05-A2BB-4256-82E9-82046C22CD91}" type="pres">
      <dgm:prSet presAssocID="{C0885B18-9663-4318-97D0-A3E6D0272AF9}" presName="vert1" presStyleCnt="0"/>
      <dgm:spPr/>
    </dgm:pt>
    <dgm:pt modelId="{434F86AE-75D1-4411-8A1D-E00F0742CBEA}" type="pres">
      <dgm:prSet presAssocID="{9ADDD016-9B86-4D7B-9D1E-FF3549648416}" presName="thickLine" presStyleLbl="alignNode1" presStyleIdx="3" presStyleCnt="4"/>
      <dgm:spPr/>
    </dgm:pt>
    <dgm:pt modelId="{536C8AE0-E08A-4DEF-A7C5-5095997B986D}" type="pres">
      <dgm:prSet presAssocID="{9ADDD016-9B86-4D7B-9D1E-FF3549648416}" presName="horz1" presStyleCnt="0"/>
      <dgm:spPr/>
    </dgm:pt>
    <dgm:pt modelId="{DA4CB7E9-5257-4ADF-B02C-293F4DAFFB92}" type="pres">
      <dgm:prSet presAssocID="{9ADDD016-9B86-4D7B-9D1E-FF3549648416}" presName="tx1" presStyleLbl="revTx" presStyleIdx="3" presStyleCnt="4"/>
      <dgm:spPr/>
    </dgm:pt>
    <dgm:pt modelId="{589701A4-E8F7-4CF5-891F-8F2404EA3AB9}" type="pres">
      <dgm:prSet presAssocID="{9ADDD016-9B86-4D7B-9D1E-FF3549648416}" presName="vert1" presStyleCnt="0"/>
      <dgm:spPr/>
    </dgm:pt>
  </dgm:ptLst>
  <dgm:cxnLst>
    <dgm:cxn modelId="{BB668211-D2EE-4CA0-8ACE-A9F162E66141}" srcId="{B3E5478A-AA63-432C-9AD7-9AEA342B2D0D}" destId="{D492572A-01F2-41D1-A613-31F4C3C68BCD}" srcOrd="1" destOrd="0" parTransId="{56FF7414-368B-4EC8-A09F-790C5310420B}" sibTransId="{9A7315DA-689A-48C3-B927-19AC8A2D3CCC}"/>
    <dgm:cxn modelId="{8439992A-2991-47B7-9A5B-7B85FE8FF3C0}" srcId="{B3E5478A-AA63-432C-9AD7-9AEA342B2D0D}" destId="{C0885B18-9663-4318-97D0-A3E6D0272AF9}" srcOrd="2" destOrd="0" parTransId="{637CB0A9-BEA2-4BE7-969A-C9561D721E8A}" sibTransId="{77C989EB-0A91-4E4E-A022-11ED34FD854C}"/>
    <dgm:cxn modelId="{80932832-461E-49C4-A7A7-A1D0E796A7D6}" type="presOf" srcId="{C0885B18-9663-4318-97D0-A3E6D0272AF9}" destId="{818D6937-71FE-4B31-822A-BC9BA4017C6C}" srcOrd="0" destOrd="0" presId="urn:microsoft.com/office/officeart/2008/layout/LinedList"/>
    <dgm:cxn modelId="{3643033F-2B9C-4628-A70B-6EA0CF836CDA}" srcId="{B3E5478A-AA63-432C-9AD7-9AEA342B2D0D}" destId="{9ADDD016-9B86-4D7B-9D1E-FF3549648416}" srcOrd="3" destOrd="0" parTransId="{6F18E537-B655-4A38-90DF-83654ACB766A}" sibTransId="{FC6137B9-714B-41EF-B485-2B01A455E10A}"/>
    <dgm:cxn modelId="{788C7B4D-F0F9-4198-AC2E-BB1D4976D13D}" srcId="{B3E5478A-AA63-432C-9AD7-9AEA342B2D0D}" destId="{DB74943A-7EFE-440C-A3FF-768ECCDCA074}" srcOrd="0" destOrd="0" parTransId="{EC46A06F-B6B9-4026-A56A-C6F0124D1BCE}" sibTransId="{C6E39A93-B73A-4099-A98B-56C6F43C740D}"/>
    <dgm:cxn modelId="{725C7850-561D-4914-8544-FC28D91060E6}" type="presOf" srcId="{D492572A-01F2-41D1-A613-31F4C3C68BCD}" destId="{0978E343-DFE7-492B-B85B-A73655FC9A40}" srcOrd="0" destOrd="0" presId="urn:microsoft.com/office/officeart/2008/layout/LinedList"/>
    <dgm:cxn modelId="{DFCE8175-7A32-4B95-87DE-4356A9F39824}" type="presOf" srcId="{9ADDD016-9B86-4D7B-9D1E-FF3549648416}" destId="{DA4CB7E9-5257-4ADF-B02C-293F4DAFFB92}" srcOrd="0" destOrd="0" presId="urn:microsoft.com/office/officeart/2008/layout/LinedList"/>
    <dgm:cxn modelId="{731C538B-4B73-4E28-9A26-03D5CFE5AD29}" type="presOf" srcId="{DB74943A-7EFE-440C-A3FF-768ECCDCA074}" destId="{17B20915-0A77-4D4E-865F-A43ED2EB6453}" srcOrd="0" destOrd="0" presId="urn:microsoft.com/office/officeart/2008/layout/LinedList"/>
    <dgm:cxn modelId="{7D7A9EA7-8CAC-4690-B833-487008151303}" type="presOf" srcId="{B3E5478A-AA63-432C-9AD7-9AEA342B2D0D}" destId="{81D38EA4-09DE-40D0-BB25-141222011612}" srcOrd="0" destOrd="0" presId="urn:microsoft.com/office/officeart/2008/layout/LinedList"/>
    <dgm:cxn modelId="{DA33BE4D-705B-43A4-9FAE-B0466891F77D}" type="presParOf" srcId="{81D38EA4-09DE-40D0-BB25-141222011612}" destId="{4B937EE7-DF37-4661-ACD5-97C57D06B5FA}" srcOrd="0" destOrd="0" presId="urn:microsoft.com/office/officeart/2008/layout/LinedList"/>
    <dgm:cxn modelId="{7449BB81-2572-4E17-A94F-7A19E21A3DD4}" type="presParOf" srcId="{81D38EA4-09DE-40D0-BB25-141222011612}" destId="{BD2E384A-E13D-44F6-A546-6B36B5BB28C2}" srcOrd="1" destOrd="0" presId="urn:microsoft.com/office/officeart/2008/layout/LinedList"/>
    <dgm:cxn modelId="{61B32127-1951-4F40-BD0F-8CD6418F24DB}" type="presParOf" srcId="{BD2E384A-E13D-44F6-A546-6B36B5BB28C2}" destId="{17B20915-0A77-4D4E-865F-A43ED2EB6453}" srcOrd="0" destOrd="0" presId="urn:microsoft.com/office/officeart/2008/layout/LinedList"/>
    <dgm:cxn modelId="{EDC91C5B-D3F0-490F-B2DD-4597D528FA2C}" type="presParOf" srcId="{BD2E384A-E13D-44F6-A546-6B36B5BB28C2}" destId="{FDA95783-1308-4C3B-BAA8-9A2E36D75C20}" srcOrd="1" destOrd="0" presId="urn:microsoft.com/office/officeart/2008/layout/LinedList"/>
    <dgm:cxn modelId="{53E2250F-2409-4527-8853-B8C3A9D4CCB4}" type="presParOf" srcId="{81D38EA4-09DE-40D0-BB25-141222011612}" destId="{06DB813D-BDFC-40E3-B946-66DEEF1987E6}" srcOrd="2" destOrd="0" presId="urn:microsoft.com/office/officeart/2008/layout/LinedList"/>
    <dgm:cxn modelId="{430E15EE-7C72-4DC7-82A1-C0BDC58C5A14}" type="presParOf" srcId="{81D38EA4-09DE-40D0-BB25-141222011612}" destId="{C5BF38AE-C41C-4599-9349-FA1BBD163B03}" srcOrd="3" destOrd="0" presId="urn:microsoft.com/office/officeart/2008/layout/LinedList"/>
    <dgm:cxn modelId="{2ABED490-6818-4BA0-A81D-1087D2FA266A}" type="presParOf" srcId="{C5BF38AE-C41C-4599-9349-FA1BBD163B03}" destId="{0978E343-DFE7-492B-B85B-A73655FC9A40}" srcOrd="0" destOrd="0" presId="urn:microsoft.com/office/officeart/2008/layout/LinedList"/>
    <dgm:cxn modelId="{46B445FE-47F8-4C01-8248-F8624F084DF5}" type="presParOf" srcId="{C5BF38AE-C41C-4599-9349-FA1BBD163B03}" destId="{A6654246-79A2-4F77-994D-0CBCACE1F9E0}" srcOrd="1" destOrd="0" presId="urn:microsoft.com/office/officeart/2008/layout/LinedList"/>
    <dgm:cxn modelId="{9816CE77-AFCB-4F53-B7AD-6324D75C6668}" type="presParOf" srcId="{81D38EA4-09DE-40D0-BB25-141222011612}" destId="{62512805-7DD8-4A61-AC08-936442FD4371}" srcOrd="4" destOrd="0" presId="urn:microsoft.com/office/officeart/2008/layout/LinedList"/>
    <dgm:cxn modelId="{71020460-B156-4B3F-A126-ADEE159D73B5}" type="presParOf" srcId="{81D38EA4-09DE-40D0-BB25-141222011612}" destId="{63517A23-F7D6-40A3-8A00-564197079935}" srcOrd="5" destOrd="0" presId="urn:microsoft.com/office/officeart/2008/layout/LinedList"/>
    <dgm:cxn modelId="{47767243-2637-4EA1-8A0C-E30D12E005B6}" type="presParOf" srcId="{63517A23-F7D6-40A3-8A00-564197079935}" destId="{818D6937-71FE-4B31-822A-BC9BA4017C6C}" srcOrd="0" destOrd="0" presId="urn:microsoft.com/office/officeart/2008/layout/LinedList"/>
    <dgm:cxn modelId="{B6DA954F-9784-4AB3-8369-C4D182632E09}" type="presParOf" srcId="{63517A23-F7D6-40A3-8A00-564197079935}" destId="{8641BD05-A2BB-4256-82E9-82046C22CD91}" srcOrd="1" destOrd="0" presId="urn:microsoft.com/office/officeart/2008/layout/LinedList"/>
    <dgm:cxn modelId="{D5B7FA0D-52F7-4245-B35F-AB2CB93AC178}" type="presParOf" srcId="{81D38EA4-09DE-40D0-BB25-141222011612}" destId="{434F86AE-75D1-4411-8A1D-E00F0742CBEA}" srcOrd="6" destOrd="0" presId="urn:microsoft.com/office/officeart/2008/layout/LinedList"/>
    <dgm:cxn modelId="{999422C3-AE3B-4917-A4A7-3C9C67132BCC}" type="presParOf" srcId="{81D38EA4-09DE-40D0-BB25-141222011612}" destId="{536C8AE0-E08A-4DEF-A7C5-5095997B986D}" srcOrd="7" destOrd="0" presId="urn:microsoft.com/office/officeart/2008/layout/LinedList"/>
    <dgm:cxn modelId="{4D95F264-DEF6-46C3-BD36-7BB65D47851B}" type="presParOf" srcId="{536C8AE0-E08A-4DEF-A7C5-5095997B986D}" destId="{DA4CB7E9-5257-4ADF-B02C-293F4DAFFB92}" srcOrd="0" destOrd="0" presId="urn:microsoft.com/office/officeart/2008/layout/LinedList"/>
    <dgm:cxn modelId="{34AF0A78-DC8E-4B4B-B561-E5A9BE837097}" type="presParOf" srcId="{536C8AE0-E08A-4DEF-A7C5-5095997B986D}" destId="{589701A4-E8F7-4CF5-891F-8F2404EA3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78BB805-5F0D-46F6-B8FD-518F5FD80B18}"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6D6FA6C7-2D69-4AF9-8327-2A37719728DC}">
      <dgm:prSet/>
      <dgm:spPr/>
      <dgm:t>
        <a:bodyPr/>
        <a:lstStyle/>
        <a:p>
          <a:r>
            <a:rPr lang="en-US" baseline="0"/>
            <a:t>When buying a house or car, driving, or making a financial transaction, for example, white people seldom consider the that their race comes into play at all.</a:t>
          </a:r>
          <a:endParaRPr lang="en-US"/>
        </a:p>
      </dgm:t>
    </dgm:pt>
    <dgm:pt modelId="{D045639D-DC5B-4AD4-BD84-A1A697FCD99B}" type="parTrans" cxnId="{2CA991BB-E940-4552-9F5F-40A7A6BAE374}">
      <dgm:prSet/>
      <dgm:spPr/>
      <dgm:t>
        <a:bodyPr/>
        <a:lstStyle/>
        <a:p>
          <a:endParaRPr lang="en-US"/>
        </a:p>
      </dgm:t>
    </dgm:pt>
    <dgm:pt modelId="{E0742443-0BD4-481B-B08C-BC5F3DD44B4A}" type="sibTrans" cxnId="{2CA991BB-E940-4552-9F5F-40A7A6BAE374}">
      <dgm:prSet/>
      <dgm:spPr/>
      <dgm:t>
        <a:bodyPr/>
        <a:lstStyle/>
        <a:p>
          <a:endParaRPr lang="en-US"/>
        </a:p>
      </dgm:t>
    </dgm:pt>
    <dgm:pt modelId="{A7C9C605-4C56-460B-84F7-DD0748793A32}">
      <dgm:prSet/>
      <dgm:spPr/>
      <dgm:t>
        <a:bodyPr/>
        <a:lstStyle/>
        <a:p>
          <a:r>
            <a:rPr lang="en-US" baseline="0"/>
            <a:t>Group privilege is an unearned favored state conferred simply because of one’s race, gender, social class, or sexual orientation</a:t>
          </a:r>
          <a:endParaRPr lang="en-US"/>
        </a:p>
      </dgm:t>
    </dgm:pt>
    <dgm:pt modelId="{7BBE1CC1-D53D-45FD-A075-C532DFA9B281}" type="parTrans" cxnId="{52DD3619-9B85-405F-9276-A3EB5B32058F}">
      <dgm:prSet/>
      <dgm:spPr/>
      <dgm:t>
        <a:bodyPr/>
        <a:lstStyle/>
        <a:p>
          <a:endParaRPr lang="en-US"/>
        </a:p>
      </dgm:t>
    </dgm:pt>
    <dgm:pt modelId="{89CD6992-0AB6-4366-887F-3C04F7A4915F}" type="sibTrans" cxnId="{52DD3619-9B85-405F-9276-A3EB5B32058F}">
      <dgm:prSet/>
      <dgm:spPr/>
      <dgm:t>
        <a:bodyPr/>
        <a:lstStyle/>
        <a:p>
          <a:endParaRPr lang="en-US"/>
        </a:p>
      </dgm:t>
    </dgm:pt>
    <dgm:pt modelId="{BD9A4AE9-667B-4888-9BC0-C96579E3D8A3}" type="pres">
      <dgm:prSet presAssocID="{E78BB805-5F0D-46F6-B8FD-518F5FD80B18}" presName="linear" presStyleCnt="0">
        <dgm:presLayoutVars>
          <dgm:animLvl val="lvl"/>
          <dgm:resizeHandles val="exact"/>
        </dgm:presLayoutVars>
      </dgm:prSet>
      <dgm:spPr/>
    </dgm:pt>
    <dgm:pt modelId="{09023336-7FEE-4773-AC6F-4E039576ABB0}" type="pres">
      <dgm:prSet presAssocID="{6D6FA6C7-2D69-4AF9-8327-2A37719728DC}" presName="parentText" presStyleLbl="node1" presStyleIdx="0" presStyleCnt="2">
        <dgm:presLayoutVars>
          <dgm:chMax val="0"/>
          <dgm:bulletEnabled val="1"/>
        </dgm:presLayoutVars>
      </dgm:prSet>
      <dgm:spPr/>
    </dgm:pt>
    <dgm:pt modelId="{852EEC98-3807-4D0C-ACC9-E0FC45D5EF68}" type="pres">
      <dgm:prSet presAssocID="{E0742443-0BD4-481B-B08C-BC5F3DD44B4A}" presName="spacer" presStyleCnt="0"/>
      <dgm:spPr/>
    </dgm:pt>
    <dgm:pt modelId="{14BC4274-8E85-4237-A057-3C866D0FB2CA}" type="pres">
      <dgm:prSet presAssocID="{A7C9C605-4C56-460B-84F7-DD0748793A32}" presName="parentText" presStyleLbl="node1" presStyleIdx="1" presStyleCnt="2">
        <dgm:presLayoutVars>
          <dgm:chMax val="0"/>
          <dgm:bulletEnabled val="1"/>
        </dgm:presLayoutVars>
      </dgm:prSet>
      <dgm:spPr/>
    </dgm:pt>
  </dgm:ptLst>
  <dgm:cxnLst>
    <dgm:cxn modelId="{52DD3619-9B85-405F-9276-A3EB5B32058F}" srcId="{E78BB805-5F0D-46F6-B8FD-518F5FD80B18}" destId="{A7C9C605-4C56-460B-84F7-DD0748793A32}" srcOrd="1" destOrd="0" parTransId="{7BBE1CC1-D53D-45FD-A075-C532DFA9B281}" sibTransId="{89CD6992-0AB6-4366-887F-3C04F7A4915F}"/>
    <dgm:cxn modelId="{C27B2A8E-1C77-4C3C-92FD-2D37A27B5E6F}" type="presOf" srcId="{6D6FA6C7-2D69-4AF9-8327-2A37719728DC}" destId="{09023336-7FEE-4773-AC6F-4E039576ABB0}" srcOrd="0" destOrd="0" presId="urn:microsoft.com/office/officeart/2005/8/layout/vList2"/>
    <dgm:cxn modelId="{2CA991BB-E940-4552-9F5F-40A7A6BAE374}" srcId="{E78BB805-5F0D-46F6-B8FD-518F5FD80B18}" destId="{6D6FA6C7-2D69-4AF9-8327-2A37719728DC}" srcOrd="0" destOrd="0" parTransId="{D045639D-DC5B-4AD4-BD84-A1A697FCD99B}" sibTransId="{E0742443-0BD4-481B-B08C-BC5F3DD44B4A}"/>
    <dgm:cxn modelId="{3AE4C9DA-A28F-4203-910C-BC929BFC0785}" type="presOf" srcId="{A7C9C605-4C56-460B-84F7-DD0748793A32}" destId="{14BC4274-8E85-4237-A057-3C866D0FB2CA}" srcOrd="0" destOrd="0" presId="urn:microsoft.com/office/officeart/2005/8/layout/vList2"/>
    <dgm:cxn modelId="{6CB160DB-16BD-40C6-A32B-90662105F0A0}" type="presOf" srcId="{E78BB805-5F0D-46F6-B8FD-518F5FD80B18}" destId="{BD9A4AE9-667B-4888-9BC0-C96579E3D8A3}" srcOrd="0" destOrd="0" presId="urn:microsoft.com/office/officeart/2005/8/layout/vList2"/>
    <dgm:cxn modelId="{E2E4E7FA-7639-407A-83D8-0DF9DECA938F}" type="presParOf" srcId="{BD9A4AE9-667B-4888-9BC0-C96579E3D8A3}" destId="{09023336-7FEE-4773-AC6F-4E039576ABB0}" srcOrd="0" destOrd="0" presId="urn:microsoft.com/office/officeart/2005/8/layout/vList2"/>
    <dgm:cxn modelId="{EB8052DB-0238-4C85-B4A8-9A6FF6D62E81}" type="presParOf" srcId="{BD9A4AE9-667B-4888-9BC0-C96579E3D8A3}" destId="{852EEC98-3807-4D0C-ACC9-E0FC45D5EF68}" srcOrd="1" destOrd="0" presId="urn:microsoft.com/office/officeart/2005/8/layout/vList2"/>
    <dgm:cxn modelId="{311D7099-8463-4F5B-AB90-759E50067C2F}" type="presParOf" srcId="{BD9A4AE9-667B-4888-9BC0-C96579E3D8A3}" destId="{14BC4274-8E85-4237-A057-3C866D0FB2C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5E2268B-5B98-4E5D-B416-A2D68F978405}"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F223A3DF-E829-4388-B813-AA23DBC6A204}">
      <dgm:prSet/>
      <dgm:spPr/>
      <dgm:t>
        <a:bodyPr/>
        <a:lstStyle/>
        <a:p>
          <a:r>
            <a:rPr lang="en-US" baseline="0"/>
            <a:t>The concept of group privilege begins with the recognition that there is a corollary to discrimination or undeserved negative treatment based on one’s group membership. </a:t>
          </a:r>
          <a:endParaRPr lang="en-US"/>
        </a:p>
      </dgm:t>
    </dgm:pt>
    <dgm:pt modelId="{E73F617E-E0C2-46DA-919E-52A7FDB9F6EF}" type="parTrans" cxnId="{A7B714C4-72B3-4E51-977D-BF4AB9F19802}">
      <dgm:prSet/>
      <dgm:spPr/>
      <dgm:t>
        <a:bodyPr/>
        <a:lstStyle/>
        <a:p>
          <a:endParaRPr lang="en-US"/>
        </a:p>
      </dgm:t>
    </dgm:pt>
    <dgm:pt modelId="{A949D5FE-BF64-4A40-A0FA-F0BAC3E07BBE}" type="sibTrans" cxnId="{A7B714C4-72B3-4E51-977D-BF4AB9F19802}">
      <dgm:prSet/>
      <dgm:spPr/>
      <dgm:t>
        <a:bodyPr/>
        <a:lstStyle/>
        <a:p>
          <a:endParaRPr lang="en-US"/>
        </a:p>
      </dgm:t>
    </dgm:pt>
    <dgm:pt modelId="{6027B56C-B4FA-4887-839F-C39F2022053D}">
      <dgm:prSet/>
      <dgm:spPr/>
      <dgm:t>
        <a:bodyPr/>
        <a:lstStyle/>
        <a:p>
          <a:r>
            <a:rPr lang="en-US" baseline="0"/>
            <a:t>The corollary is that advantages are granted to people simply because they belong to a particular group. </a:t>
          </a:r>
          <a:endParaRPr lang="en-US"/>
        </a:p>
      </dgm:t>
    </dgm:pt>
    <dgm:pt modelId="{815F7166-EB5E-420F-9283-4F3B9A5B2BE5}" type="parTrans" cxnId="{96E2E666-D760-4315-AEF0-D5D1E6185F0D}">
      <dgm:prSet/>
      <dgm:spPr/>
      <dgm:t>
        <a:bodyPr/>
        <a:lstStyle/>
        <a:p>
          <a:endParaRPr lang="en-US"/>
        </a:p>
      </dgm:t>
    </dgm:pt>
    <dgm:pt modelId="{E13AE2D4-4E42-4423-8733-02F1C9C13B4C}" type="sibTrans" cxnId="{96E2E666-D760-4315-AEF0-D5D1E6185F0D}">
      <dgm:prSet/>
      <dgm:spPr/>
      <dgm:t>
        <a:bodyPr/>
        <a:lstStyle/>
        <a:p>
          <a:endParaRPr lang="en-US"/>
        </a:p>
      </dgm:t>
    </dgm:pt>
    <dgm:pt modelId="{63429738-70A7-474F-A54B-110C0DBEFE58}">
      <dgm:prSet/>
      <dgm:spPr/>
      <dgm:t>
        <a:bodyPr/>
        <a:lstStyle/>
        <a:p>
          <a:r>
            <a:rPr lang="en-US" baseline="0"/>
            <a:t>These advantages are typically invisible to the people who hold them, but they nonetheless have frequent and positive influences on everyday life. </a:t>
          </a:r>
          <a:endParaRPr lang="en-US"/>
        </a:p>
      </dgm:t>
    </dgm:pt>
    <dgm:pt modelId="{9A42C273-5751-496C-8061-A01D8886D67A}" type="parTrans" cxnId="{D2670731-3287-4772-A7CC-12C80AD3FCC4}">
      <dgm:prSet/>
      <dgm:spPr/>
      <dgm:t>
        <a:bodyPr/>
        <a:lstStyle/>
        <a:p>
          <a:endParaRPr lang="en-US"/>
        </a:p>
      </dgm:t>
    </dgm:pt>
    <dgm:pt modelId="{F26F9372-5084-451C-ACE7-5BF0007A14E3}" type="sibTrans" cxnId="{D2670731-3287-4772-A7CC-12C80AD3FCC4}">
      <dgm:prSet/>
      <dgm:spPr/>
      <dgm:t>
        <a:bodyPr/>
        <a:lstStyle/>
        <a:p>
          <a:endParaRPr lang="en-US"/>
        </a:p>
      </dgm:t>
    </dgm:pt>
    <dgm:pt modelId="{FB687DFF-A6E3-4516-A4CC-33D72DC13557}" type="pres">
      <dgm:prSet presAssocID="{15E2268B-5B98-4E5D-B416-A2D68F978405}" presName="linear" presStyleCnt="0">
        <dgm:presLayoutVars>
          <dgm:animLvl val="lvl"/>
          <dgm:resizeHandles val="exact"/>
        </dgm:presLayoutVars>
      </dgm:prSet>
      <dgm:spPr/>
    </dgm:pt>
    <dgm:pt modelId="{38D9729A-B377-45BD-B4B6-26B137002E0D}" type="pres">
      <dgm:prSet presAssocID="{F223A3DF-E829-4388-B813-AA23DBC6A204}" presName="parentText" presStyleLbl="node1" presStyleIdx="0" presStyleCnt="3">
        <dgm:presLayoutVars>
          <dgm:chMax val="0"/>
          <dgm:bulletEnabled val="1"/>
        </dgm:presLayoutVars>
      </dgm:prSet>
      <dgm:spPr/>
    </dgm:pt>
    <dgm:pt modelId="{C0E9556B-8A9A-43AE-BD6E-724C4A296567}" type="pres">
      <dgm:prSet presAssocID="{A949D5FE-BF64-4A40-A0FA-F0BAC3E07BBE}" presName="spacer" presStyleCnt="0"/>
      <dgm:spPr/>
    </dgm:pt>
    <dgm:pt modelId="{9F341557-B567-4487-B26B-9EF4934135BE}" type="pres">
      <dgm:prSet presAssocID="{6027B56C-B4FA-4887-839F-C39F2022053D}" presName="parentText" presStyleLbl="node1" presStyleIdx="1" presStyleCnt="3">
        <dgm:presLayoutVars>
          <dgm:chMax val="0"/>
          <dgm:bulletEnabled val="1"/>
        </dgm:presLayoutVars>
      </dgm:prSet>
      <dgm:spPr/>
    </dgm:pt>
    <dgm:pt modelId="{27A3F3BC-E312-47DB-9844-BC22FD768430}" type="pres">
      <dgm:prSet presAssocID="{E13AE2D4-4E42-4423-8733-02F1C9C13B4C}" presName="spacer" presStyleCnt="0"/>
      <dgm:spPr/>
    </dgm:pt>
    <dgm:pt modelId="{17A3F367-9D6B-476E-892C-0C3745193DC4}" type="pres">
      <dgm:prSet presAssocID="{63429738-70A7-474F-A54B-110C0DBEFE58}" presName="parentText" presStyleLbl="node1" presStyleIdx="2" presStyleCnt="3">
        <dgm:presLayoutVars>
          <dgm:chMax val="0"/>
          <dgm:bulletEnabled val="1"/>
        </dgm:presLayoutVars>
      </dgm:prSet>
      <dgm:spPr/>
    </dgm:pt>
  </dgm:ptLst>
  <dgm:cxnLst>
    <dgm:cxn modelId="{D2670731-3287-4772-A7CC-12C80AD3FCC4}" srcId="{15E2268B-5B98-4E5D-B416-A2D68F978405}" destId="{63429738-70A7-474F-A54B-110C0DBEFE58}" srcOrd="2" destOrd="0" parTransId="{9A42C273-5751-496C-8061-A01D8886D67A}" sibTransId="{F26F9372-5084-451C-ACE7-5BF0007A14E3}"/>
    <dgm:cxn modelId="{96E2E666-D760-4315-AEF0-D5D1E6185F0D}" srcId="{15E2268B-5B98-4E5D-B416-A2D68F978405}" destId="{6027B56C-B4FA-4887-839F-C39F2022053D}" srcOrd="1" destOrd="0" parTransId="{815F7166-EB5E-420F-9283-4F3B9A5B2BE5}" sibTransId="{E13AE2D4-4E42-4423-8733-02F1C9C13B4C}"/>
    <dgm:cxn modelId="{D51A5E6A-5688-420D-9DAA-BD137B601491}" type="presOf" srcId="{F223A3DF-E829-4388-B813-AA23DBC6A204}" destId="{38D9729A-B377-45BD-B4B6-26B137002E0D}" srcOrd="0" destOrd="0" presId="urn:microsoft.com/office/officeart/2005/8/layout/vList2"/>
    <dgm:cxn modelId="{49AEE296-715B-4AFA-BD41-322CCDA01185}" type="presOf" srcId="{63429738-70A7-474F-A54B-110C0DBEFE58}" destId="{17A3F367-9D6B-476E-892C-0C3745193DC4}" srcOrd="0" destOrd="0" presId="urn:microsoft.com/office/officeart/2005/8/layout/vList2"/>
    <dgm:cxn modelId="{A8B2DE9A-76B0-4799-B3B0-A17F49DF2BCC}" type="presOf" srcId="{15E2268B-5B98-4E5D-B416-A2D68F978405}" destId="{FB687DFF-A6E3-4516-A4CC-33D72DC13557}" srcOrd="0" destOrd="0" presId="urn:microsoft.com/office/officeart/2005/8/layout/vList2"/>
    <dgm:cxn modelId="{380C459C-07C8-4C11-A702-9412E44A170D}" type="presOf" srcId="{6027B56C-B4FA-4887-839F-C39F2022053D}" destId="{9F341557-B567-4487-B26B-9EF4934135BE}" srcOrd="0" destOrd="0" presId="urn:microsoft.com/office/officeart/2005/8/layout/vList2"/>
    <dgm:cxn modelId="{A7B714C4-72B3-4E51-977D-BF4AB9F19802}" srcId="{15E2268B-5B98-4E5D-B416-A2D68F978405}" destId="{F223A3DF-E829-4388-B813-AA23DBC6A204}" srcOrd="0" destOrd="0" parTransId="{E73F617E-E0C2-46DA-919E-52A7FDB9F6EF}" sibTransId="{A949D5FE-BF64-4A40-A0FA-F0BAC3E07BBE}"/>
    <dgm:cxn modelId="{12324760-04CA-4185-9806-D9270ABFE36D}" type="presParOf" srcId="{FB687DFF-A6E3-4516-A4CC-33D72DC13557}" destId="{38D9729A-B377-45BD-B4B6-26B137002E0D}" srcOrd="0" destOrd="0" presId="urn:microsoft.com/office/officeart/2005/8/layout/vList2"/>
    <dgm:cxn modelId="{558AE9AE-4CEE-4437-8717-7AF47BB5CC1D}" type="presParOf" srcId="{FB687DFF-A6E3-4516-A4CC-33D72DC13557}" destId="{C0E9556B-8A9A-43AE-BD6E-724C4A296567}" srcOrd="1" destOrd="0" presId="urn:microsoft.com/office/officeart/2005/8/layout/vList2"/>
    <dgm:cxn modelId="{D37AF33B-BABB-4090-98D0-42CF399C50D8}" type="presParOf" srcId="{FB687DFF-A6E3-4516-A4CC-33D72DC13557}" destId="{9F341557-B567-4487-B26B-9EF4934135BE}" srcOrd="2" destOrd="0" presId="urn:microsoft.com/office/officeart/2005/8/layout/vList2"/>
    <dgm:cxn modelId="{F3D6D3E9-E442-4D66-8344-C4003C9A741A}" type="presParOf" srcId="{FB687DFF-A6E3-4516-A4CC-33D72DC13557}" destId="{27A3F3BC-E312-47DB-9844-BC22FD768430}" srcOrd="3" destOrd="0" presId="urn:microsoft.com/office/officeart/2005/8/layout/vList2"/>
    <dgm:cxn modelId="{205FD93D-C921-4293-B787-5B8D991ADC56}" type="presParOf" srcId="{FB687DFF-A6E3-4516-A4CC-33D72DC13557}" destId="{17A3F367-9D6B-476E-892C-0C3745193D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B0CE10D-5C55-4FDB-8D7C-DF7160C04FE5}"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94411E8E-F364-4CF7-BDAB-BF2CD46532EC}">
      <dgm:prSet/>
      <dgm:spPr/>
      <dgm:t>
        <a:bodyPr/>
        <a:lstStyle/>
        <a:p>
          <a:r>
            <a:rPr lang="en-US" baseline="0" dirty="0"/>
            <a:t>“Lifting a ton of feathers” to describe the subtle ways in which prejudice against women and its converse, male privilege, affects people’s everyday lives. </a:t>
          </a:r>
          <a:endParaRPr lang="en-US" dirty="0"/>
        </a:p>
      </dgm:t>
    </dgm:pt>
    <dgm:pt modelId="{3AFF22D0-BC12-4625-9CA9-1A79BF12AE70}" type="parTrans" cxnId="{A93B008F-58A4-46BC-B6C7-39D2E08EA312}">
      <dgm:prSet/>
      <dgm:spPr/>
      <dgm:t>
        <a:bodyPr/>
        <a:lstStyle/>
        <a:p>
          <a:endParaRPr lang="en-US"/>
        </a:p>
      </dgm:t>
    </dgm:pt>
    <dgm:pt modelId="{E2346932-1A47-40FF-AD6E-DDFF5187F0EB}" type="sibTrans" cxnId="{A93B008F-58A4-46BC-B6C7-39D2E08EA312}">
      <dgm:prSet/>
      <dgm:spPr/>
      <dgm:t>
        <a:bodyPr/>
        <a:lstStyle/>
        <a:p>
          <a:endParaRPr lang="en-US"/>
        </a:p>
      </dgm:t>
    </dgm:pt>
    <dgm:pt modelId="{BF850B77-492C-47FC-9236-D43B50374575}">
      <dgm:prSet/>
      <dgm:spPr/>
      <dgm:t>
        <a:bodyPr/>
        <a:lstStyle/>
        <a:p>
          <a:r>
            <a:rPr lang="en-US" baseline="0" dirty="0"/>
            <a:t>More often, however, privilege refers to subtle factors; for example, men do not have to look far to find heroes or role models of their gender.</a:t>
          </a:r>
          <a:endParaRPr lang="en-US" dirty="0"/>
        </a:p>
      </dgm:t>
    </dgm:pt>
    <dgm:pt modelId="{86C2744B-451A-45B4-BD00-0A48DBB779A5}" type="parTrans" cxnId="{46331DC9-111B-416E-9A35-204C1C49A92E}">
      <dgm:prSet/>
      <dgm:spPr/>
      <dgm:t>
        <a:bodyPr/>
        <a:lstStyle/>
        <a:p>
          <a:endParaRPr lang="en-US"/>
        </a:p>
      </dgm:t>
    </dgm:pt>
    <dgm:pt modelId="{A6CFC862-4476-4AD1-8417-1F6FBE498113}" type="sibTrans" cxnId="{46331DC9-111B-416E-9A35-204C1C49A92E}">
      <dgm:prSet/>
      <dgm:spPr/>
      <dgm:t>
        <a:bodyPr/>
        <a:lstStyle/>
        <a:p>
          <a:endParaRPr lang="en-US"/>
        </a:p>
      </dgm:t>
    </dgm:pt>
    <dgm:pt modelId="{697F919E-2EC0-4975-97AA-C84E1CFD74CA}" type="pres">
      <dgm:prSet presAssocID="{CB0CE10D-5C55-4FDB-8D7C-DF7160C04FE5}" presName="vert0" presStyleCnt="0">
        <dgm:presLayoutVars>
          <dgm:dir/>
          <dgm:animOne val="branch"/>
          <dgm:animLvl val="lvl"/>
        </dgm:presLayoutVars>
      </dgm:prSet>
      <dgm:spPr/>
    </dgm:pt>
    <dgm:pt modelId="{CF600389-F997-4909-B869-EA7E97B32022}" type="pres">
      <dgm:prSet presAssocID="{94411E8E-F364-4CF7-BDAB-BF2CD46532EC}" presName="thickLine" presStyleLbl="alignNode1" presStyleIdx="0" presStyleCnt="2"/>
      <dgm:spPr/>
    </dgm:pt>
    <dgm:pt modelId="{7B3A17CD-1471-4B1D-B266-A138CC7AC733}" type="pres">
      <dgm:prSet presAssocID="{94411E8E-F364-4CF7-BDAB-BF2CD46532EC}" presName="horz1" presStyleCnt="0"/>
      <dgm:spPr/>
    </dgm:pt>
    <dgm:pt modelId="{1F21C66E-6BC3-457B-BF20-A3BBBAEEB297}" type="pres">
      <dgm:prSet presAssocID="{94411E8E-F364-4CF7-BDAB-BF2CD46532EC}" presName="tx1" presStyleLbl="revTx" presStyleIdx="0" presStyleCnt="2"/>
      <dgm:spPr/>
    </dgm:pt>
    <dgm:pt modelId="{84F8C5D4-1EE6-44EE-8ED9-9D09FCB0F43A}" type="pres">
      <dgm:prSet presAssocID="{94411E8E-F364-4CF7-BDAB-BF2CD46532EC}" presName="vert1" presStyleCnt="0"/>
      <dgm:spPr/>
    </dgm:pt>
    <dgm:pt modelId="{487BD2B3-B497-461D-AB06-B0658C9A52CB}" type="pres">
      <dgm:prSet presAssocID="{BF850B77-492C-47FC-9236-D43B50374575}" presName="thickLine" presStyleLbl="alignNode1" presStyleIdx="1" presStyleCnt="2"/>
      <dgm:spPr/>
    </dgm:pt>
    <dgm:pt modelId="{46D6A17B-C897-4364-B851-F9FCC053E9F4}" type="pres">
      <dgm:prSet presAssocID="{BF850B77-492C-47FC-9236-D43B50374575}" presName="horz1" presStyleCnt="0"/>
      <dgm:spPr/>
    </dgm:pt>
    <dgm:pt modelId="{FC93555B-9CAE-41FB-9E96-DC6162B12C49}" type="pres">
      <dgm:prSet presAssocID="{BF850B77-492C-47FC-9236-D43B50374575}" presName="tx1" presStyleLbl="revTx" presStyleIdx="1" presStyleCnt="2"/>
      <dgm:spPr/>
    </dgm:pt>
    <dgm:pt modelId="{29B054E4-F5AF-48B3-AA6C-470E795FB298}" type="pres">
      <dgm:prSet presAssocID="{BF850B77-492C-47FC-9236-D43B50374575}" presName="vert1" presStyleCnt="0"/>
      <dgm:spPr/>
    </dgm:pt>
  </dgm:ptLst>
  <dgm:cxnLst>
    <dgm:cxn modelId="{13B3A356-E635-4B93-87A6-CD9D4D1F5178}" type="presOf" srcId="{94411E8E-F364-4CF7-BDAB-BF2CD46532EC}" destId="{1F21C66E-6BC3-457B-BF20-A3BBBAEEB297}" srcOrd="0" destOrd="0" presId="urn:microsoft.com/office/officeart/2008/layout/LinedList"/>
    <dgm:cxn modelId="{8888998E-F743-4898-95D4-CB4E6881AF0E}" type="presOf" srcId="{CB0CE10D-5C55-4FDB-8D7C-DF7160C04FE5}" destId="{697F919E-2EC0-4975-97AA-C84E1CFD74CA}" srcOrd="0" destOrd="0" presId="urn:microsoft.com/office/officeart/2008/layout/LinedList"/>
    <dgm:cxn modelId="{A93B008F-58A4-46BC-B6C7-39D2E08EA312}" srcId="{CB0CE10D-5C55-4FDB-8D7C-DF7160C04FE5}" destId="{94411E8E-F364-4CF7-BDAB-BF2CD46532EC}" srcOrd="0" destOrd="0" parTransId="{3AFF22D0-BC12-4625-9CA9-1A79BF12AE70}" sibTransId="{E2346932-1A47-40FF-AD6E-DDFF5187F0EB}"/>
    <dgm:cxn modelId="{D3C8B095-275B-45F1-9D2C-B1AD4D0F6D49}" type="presOf" srcId="{BF850B77-492C-47FC-9236-D43B50374575}" destId="{FC93555B-9CAE-41FB-9E96-DC6162B12C49}" srcOrd="0" destOrd="0" presId="urn:microsoft.com/office/officeart/2008/layout/LinedList"/>
    <dgm:cxn modelId="{46331DC9-111B-416E-9A35-204C1C49A92E}" srcId="{CB0CE10D-5C55-4FDB-8D7C-DF7160C04FE5}" destId="{BF850B77-492C-47FC-9236-D43B50374575}" srcOrd="1" destOrd="0" parTransId="{86C2744B-451A-45B4-BD00-0A48DBB779A5}" sibTransId="{A6CFC862-4476-4AD1-8417-1F6FBE498113}"/>
    <dgm:cxn modelId="{C605ECD5-56AC-4C3B-A9E4-9D8436160B31}" type="presParOf" srcId="{697F919E-2EC0-4975-97AA-C84E1CFD74CA}" destId="{CF600389-F997-4909-B869-EA7E97B32022}" srcOrd="0" destOrd="0" presId="urn:microsoft.com/office/officeart/2008/layout/LinedList"/>
    <dgm:cxn modelId="{4C1D4008-CEE7-4EB4-9350-49A9D9C6AA39}" type="presParOf" srcId="{697F919E-2EC0-4975-97AA-C84E1CFD74CA}" destId="{7B3A17CD-1471-4B1D-B266-A138CC7AC733}" srcOrd="1" destOrd="0" presId="urn:microsoft.com/office/officeart/2008/layout/LinedList"/>
    <dgm:cxn modelId="{C1D4E36F-6099-4882-AB8E-22E1E9759CC3}" type="presParOf" srcId="{7B3A17CD-1471-4B1D-B266-A138CC7AC733}" destId="{1F21C66E-6BC3-457B-BF20-A3BBBAEEB297}" srcOrd="0" destOrd="0" presId="urn:microsoft.com/office/officeart/2008/layout/LinedList"/>
    <dgm:cxn modelId="{A2BDF0B0-A5DB-44CC-AF77-BFAAFC1BC77F}" type="presParOf" srcId="{7B3A17CD-1471-4B1D-B266-A138CC7AC733}" destId="{84F8C5D4-1EE6-44EE-8ED9-9D09FCB0F43A}" srcOrd="1" destOrd="0" presId="urn:microsoft.com/office/officeart/2008/layout/LinedList"/>
    <dgm:cxn modelId="{F08992F9-305B-47A3-BE7D-ABBD0E5FCCEB}" type="presParOf" srcId="{697F919E-2EC0-4975-97AA-C84E1CFD74CA}" destId="{487BD2B3-B497-461D-AB06-B0658C9A52CB}" srcOrd="2" destOrd="0" presId="urn:microsoft.com/office/officeart/2008/layout/LinedList"/>
    <dgm:cxn modelId="{111EDA0D-79EF-4E45-B3D3-CB7F16261878}" type="presParOf" srcId="{697F919E-2EC0-4975-97AA-C84E1CFD74CA}" destId="{46D6A17B-C897-4364-B851-F9FCC053E9F4}" srcOrd="3" destOrd="0" presId="urn:microsoft.com/office/officeart/2008/layout/LinedList"/>
    <dgm:cxn modelId="{AF14D844-ED66-4F7A-93F2-C4E2222F1B74}" type="presParOf" srcId="{46D6A17B-C897-4364-B851-F9FCC053E9F4}" destId="{FC93555B-9CAE-41FB-9E96-DC6162B12C49}" srcOrd="0" destOrd="0" presId="urn:microsoft.com/office/officeart/2008/layout/LinedList"/>
    <dgm:cxn modelId="{8D0503E5-CB14-44E0-9643-F13EE4E8B321}" type="presParOf" srcId="{46D6A17B-C897-4364-B851-F9FCC053E9F4}" destId="{29B054E4-F5AF-48B3-AA6C-470E795FB2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8B0E5A9-25AB-4E86-B720-28FD89D2EB08}"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4C1F42D2-2BBE-4AFE-A66C-10C310B12AC7}">
      <dgm:prSet/>
      <dgm:spPr/>
      <dgm:t>
        <a:bodyPr/>
        <a:lstStyle/>
        <a:p>
          <a:r>
            <a:rPr lang="en-US" baseline="0" dirty="0"/>
            <a:t>Other social groups also have privileges. </a:t>
          </a:r>
          <a:endParaRPr lang="en-US" dirty="0"/>
        </a:p>
      </dgm:t>
    </dgm:pt>
    <dgm:pt modelId="{E38BF5DE-0E92-4294-9B3C-AA298ADCC0F0}" type="parTrans" cxnId="{8C4C5AD8-023F-4FAA-95F2-B29017E431CB}">
      <dgm:prSet/>
      <dgm:spPr/>
      <dgm:t>
        <a:bodyPr/>
        <a:lstStyle/>
        <a:p>
          <a:endParaRPr lang="en-US"/>
        </a:p>
      </dgm:t>
    </dgm:pt>
    <dgm:pt modelId="{32648DE8-A24D-48C1-8B62-A10BA116BD03}" type="sibTrans" cxnId="{8C4C5AD8-023F-4FAA-95F2-B29017E431CB}">
      <dgm:prSet/>
      <dgm:spPr/>
      <dgm:t>
        <a:bodyPr/>
        <a:lstStyle/>
        <a:p>
          <a:endParaRPr lang="en-US"/>
        </a:p>
      </dgm:t>
    </dgm:pt>
    <dgm:pt modelId="{FF0198A4-1BEB-4BA3-B8FC-94101E0BEDC1}">
      <dgm:prSet/>
      <dgm:spPr/>
      <dgm:t>
        <a:bodyPr/>
        <a:lstStyle/>
        <a:p>
          <a:pPr rtl="0"/>
          <a:r>
            <a:rPr lang="en-US" baseline="0" dirty="0"/>
            <a:t>For example, heterosexuals are free to post pictures of their significant other</a:t>
          </a:r>
          <a:r>
            <a:rPr lang="en-US" baseline="0" dirty="0">
              <a:latin typeface="Sagona Book"/>
            </a:rPr>
            <a:t>, </a:t>
          </a:r>
          <a:r>
            <a:rPr lang="en-US" baseline="0" dirty="0"/>
            <a:t>to hold hands or kiss in public, and friends and family do not question whether they are “sure” they are heterosexual.</a:t>
          </a:r>
          <a:endParaRPr lang="en-US" dirty="0"/>
        </a:p>
      </dgm:t>
    </dgm:pt>
    <dgm:pt modelId="{29D907F7-ADAA-4232-86DA-6A6B5AE7F99D}" type="parTrans" cxnId="{4E1CCEDA-1F69-48BF-9C50-D8AA663E5A4C}">
      <dgm:prSet/>
      <dgm:spPr/>
      <dgm:t>
        <a:bodyPr/>
        <a:lstStyle/>
        <a:p>
          <a:endParaRPr lang="en-US"/>
        </a:p>
      </dgm:t>
    </dgm:pt>
    <dgm:pt modelId="{0B8379C0-F1D2-4FFC-B7FA-49F117B58B53}" type="sibTrans" cxnId="{4E1CCEDA-1F69-48BF-9C50-D8AA663E5A4C}">
      <dgm:prSet/>
      <dgm:spPr/>
      <dgm:t>
        <a:bodyPr/>
        <a:lstStyle/>
        <a:p>
          <a:endParaRPr lang="en-US"/>
        </a:p>
      </dgm:t>
    </dgm:pt>
    <dgm:pt modelId="{B35BBFA0-2CED-45FE-A4B1-16C88381E9B9}">
      <dgm:prSet/>
      <dgm:spPr/>
      <dgm:t>
        <a:bodyPr/>
        <a:lstStyle/>
        <a:p>
          <a:r>
            <a:rPr lang="en-US" baseline="0" dirty="0"/>
            <a:t>Able-bodied persons are privileged because their physical environment is relatively easy to navigate</a:t>
          </a:r>
          <a:r>
            <a:rPr lang="en-US" baseline="0" dirty="0">
              <a:latin typeface="Sagona Book"/>
            </a:rPr>
            <a:t>.</a:t>
          </a:r>
          <a:endParaRPr lang="en-US" dirty="0"/>
        </a:p>
      </dgm:t>
    </dgm:pt>
    <dgm:pt modelId="{65885109-E7A9-4AF7-92E9-0493E8CCA1FE}" type="parTrans" cxnId="{1BDB5E05-FFA5-43FC-8BF7-90082038FD7E}">
      <dgm:prSet/>
      <dgm:spPr/>
      <dgm:t>
        <a:bodyPr/>
        <a:lstStyle/>
        <a:p>
          <a:endParaRPr lang="en-US"/>
        </a:p>
      </dgm:t>
    </dgm:pt>
    <dgm:pt modelId="{A1EAE4A4-EC8E-4208-A997-284971E6DA80}" type="sibTrans" cxnId="{1BDB5E05-FFA5-43FC-8BF7-90082038FD7E}">
      <dgm:prSet/>
      <dgm:spPr/>
      <dgm:t>
        <a:bodyPr/>
        <a:lstStyle/>
        <a:p>
          <a:endParaRPr lang="en-US"/>
        </a:p>
      </dgm:t>
    </dgm:pt>
    <dgm:pt modelId="{6B42F0FB-2611-46D0-AE0D-FC24004A57F6}" type="pres">
      <dgm:prSet presAssocID="{18B0E5A9-25AB-4E86-B720-28FD89D2EB08}" presName="linear" presStyleCnt="0">
        <dgm:presLayoutVars>
          <dgm:animLvl val="lvl"/>
          <dgm:resizeHandles val="exact"/>
        </dgm:presLayoutVars>
      </dgm:prSet>
      <dgm:spPr/>
    </dgm:pt>
    <dgm:pt modelId="{58BD69C5-D143-4B68-8FE6-824D2CB24CCD}" type="pres">
      <dgm:prSet presAssocID="{4C1F42D2-2BBE-4AFE-A66C-10C310B12AC7}" presName="parentText" presStyleLbl="node1" presStyleIdx="0" presStyleCnt="3">
        <dgm:presLayoutVars>
          <dgm:chMax val="0"/>
          <dgm:bulletEnabled val="1"/>
        </dgm:presLayoutVars>
      </dgm:prSet>
      <dgm:spPr/>
    </dgm:pt>
    <dgm:pt modelId="{A8161184-237F-4A85-89D7-78E9CA408178}" type="pres">
      <dgm:prSet presAssocID="{32648DE8-A24D-48C1-8B62-A10BA116BD03}" presName="spacer" presStyleCnt="0"/>
      <dgm:spPr/>
    </dgm:pt>
    <dgm:pt modelId="{0730BA74-35DD-4AB0-AAC6-EFFF08DF549C}" type="pres">
      <dgm:prSet presAssocID="{FF0198A4-1BEB-4BA3-B8FC-94101E0BEDC1}" presName="parentText" presStyleLbl="node1" presStyleIdx="1" presStyleCnt="3">
        <dgm:presLayoutVars>
          <dgm:chMax val="0"/>
          <dgm:bulletEnabled val="1"/>
        </dgm:presLayoutVars>
      </dgm:prSet>
      <dgm:spPr/>
    </dgm:pt>
    <dgm:pt modelId="{19F790DF-46BD-44B6-97F4-EED6AEE4FD09}" type="pres">
      <dgm:prSet presAssocID="{0B8379C0-F1D2-4FFC-B7FA-49F117B58B53}" presName="spacer" presStyleCnt="0"/>
      <dgm:spPr/>
    </dgm:pt>
    <dgm:pt modelId="{B01FC234-109E-40F9-AB5C-8504297EF1A9}" type="pres">
      <dgm:prSet presAssocID="{B35BBFA0-2CED-45FE-A4B1-16C88381E9B9}" presName="parentText" presStyleLbl="node1" presStyleIdx="2" presStyleCnt="3">
        <dgm:presLayoutVars>
          <dgm:chMax val="0"/>
          <dgm:bulletEnabled val="1"/>
        </dgm:presLayoutVars>
      </dgm:prSet>
      <dgm:spPr/>
    </dgm:pt>
  </dgm:ptLst>
  <dgm:cxnLst>
    <dgm:cxn modelId="{1BDB5E05-FFA5-43FC-8BF7-90082038FD7E}" srcId="{18B0E5A9-25AB-4E86-B720-28FD89D2EB08}" destId="{B35BBFA0-2CED-45FE-A4B1-16C88381E9B9}" srcOrd="2" destOrd="0" parTransId="{65885109-E7A9-4AF7-92E9-0493E8CCA1FE}" sibTransId="{A1EAE4A4-EC8E-4208-A997-284971E6DA80}"/>
    <dgm:cxn modelId="{08AD7775-C596-443C-AFFF-B9983E44414C}" type="presOf" srcId="{18B0E5A9-25AB-4E86-B720-28FD89D2EB08}" destId="{6B42F0FB-2611-46D0-AE0D-FC24004A57F6}" srcOrd="0" destOrd="0" presId="urn:microsoft.com/office/officeart/2005/8/layout/vList2"/>
    <dgm:cxn modelId="{82DC139B-5D01-4FBB-8407-3DC82440685E}" type="presOf" srcId="{FF0198A4-1BEB-4BA3-B8FC-94101E0BEDC1}" destId="{0730BA74-35DD-4AB0-AAC6-EFFF08DF549C}" srcOrd="0" destOrd="0" presId="urn:microsoft.com/office/officeart/2005/8/layout/vList2"/>
    <dgm:cxn modelId="{DE595EAE-DD76-49EB-82A8-C6B33DA290E7}" type="presOf" srcId="{4C1F42D2-2BBE-4AFE-A66C-10C310B12AC7}" destId="{58BD69C5-D143-4B68-8FE6-824D2CB24CCD}" srcOrd="0" destOrd="0" presId="urn:microsoft.com/office/officeart/2005/8/layout/vList2"/>
    <dgm:cxn modelId="{80061BB2-DAB6-4E27-A4CB-0691DFA9404A}" type="presOf" srcId="{B35BBFA0-2CED-45FE-A4B1-16C88381E9B9}" destId="{B01FC234-109E-40F9-AB5C-8504297EF1A9}" srcOrd="0" destOrd="0" presId="urn:microsoft.com/office/officeart/2005/8/layout/vList2"/>
    <dgm:cxn modelId="{8C4C5AD8-023F-4FAA-95F2-B29017E431CB}" srcId="{18B0E5A9-25AB-4E86-B720-28FD89D2EB08}" destId="{4C1F42D2-2BBE-4AFE-A66C-10C310B12AC7}" srcOrd="0" destOrd="0" parTransId="{E38BF5DE-0E92-4294-9B3C-AA298ADCC0F0}" sibTransId="{32648DE8-A24D-48C1-8B62-A10BA116BD03}"/>
    <dgm:cxn modelId="{4E1CCEDA-1F69-48BF-9C50-D8AA663E5A4C}" srcId="{18B0E5A9-25AB-4E86-B720-28FD89D2EB08}" destId="{FF0198A4-1BEB-4BA3-B8FC-94101E0BEDC1}" srcOrd="1" destOrd="0" parTransId="{29D907F7-ADAA-4232-86DA-6A6B5AE7F99D}" sibTransId="{0B8379C0-F1D2-4FFC-B7FA-49F117B58B53}"/>
    <dgm:cxn modelId="{2CA41957-F365-406D-B015-882B7BD7B573}" type="presParOf" srcId="{6B42F0FB-2611-46D0-AE0D-FC24004A57F6}" destId="{58BD69C5-D143-4B68-8FE6-824D2CB24CCD}" srcOrd="0" destOrd="0" presId="urn:microsoft.com/office/officeart/2005/8/layout/vList2"/>
    <dgm:cxn modelId="{17F30E28-FB56-457D-82C3-8F395E17247C}" type="presParOf" srcId="{6B42F0FB-2611-46D0-AE0D-FC24004A57F6}" destId="{A8161184-237F-4A85-89D7-78E9CA408178}" srcOrd="1" destOrd="0" presId="urn:microsoft.com/office/officeart/2005/8/layout/vList2"/>
    <dgm:cxn modelId="{A0559490-343E-45B6-8221-B9ABA484F094}" type="presParOf" srcId="{6B42F0FB-2611-46D0-AE0D-FC24004A57F6}" destId="{0730BA74-35DD-4AB0-AAC6-EFFF08DF549C}" srcOrd="2" destOrd="0" presId="urn:microsoft.com/office/officeart/2005/8/layout/vList2"/>
    <dgm:cxn modelId="{5D9F1295-495A-4BF6-B54B-AB3AAC5424DC}" type="presParOf" srcId="{6B42F0FB-2611-46D0-AE0D-FC24004A57F6}" destId="{19F790DF-46BD-44B6-97F4-EED6AEE4FD09}" srcOrd="3" destOrd="0" presId="urn:microsoft.com/office/officeart/2005/8/layout/vList2"/>
    <dgm:cxn modelId="{4E260B0E-2EFE-4E29-9011-9B873E001159}" type="presParOf" srcId="{6B42F0FB-2611-46D0-AE0D-FC24004A57F6}" destId="{B01FC234-109E-40F9-AB5C-8504297EF1A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069610D-8CA3-43F5-97FF-A7912E1AB934}"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4E589D73-E55A-40B3-94AC-F4CA5F3F64F0}">
      <dgm:prSet/>
      <dgm:spPr/>
      <dgm:t>
        <a:bodyPr/>
        <a:lstStyle/>
        <a:p>
          <a:r>
            <a:rPr lang="en-US" baseline="0"/>
            <a:t>Group privilege makes it easy for white people to see racism as a problem that belongs to people of color</a:t>
          </a:r>
          <a:endParaRPr lang="en-US"/>
        </a:p>
      </dgm:t>
    </dgm:pt>
    <dgm:pt modelId="{412B1D74-CCC2-4FFF-A5D7-397518C9CB21}" type="parTrans" cxnId="{262DF6EC-3519-431C-A187-9968A8D17BE6}">
      <dgm:prSet/>
      <dgm:spPr/>
      <dgm:t>
        <a:bodyPr/>
        <a:lstStyle/>
        <a:p>
          <a:endParaRPr lang="en-US"/>
        </a:p>
      </dgm:t>
    </dgm:pt>
    <dgm:pt modelId="{3A74B143-67E3-4173-845D-CCB5510397D7}" type="sibTrans" cxnId="{262DF6EC-3519-431C-A187-9968A8D17BE6}">
      <dgm:prSet/>
      <dgm:spPr/>
      <dgm:t>
        <a:bodyPr/>
        <a:lstStyle/>
        <a:p>
          <a:endParaRPr lang="en-US"/>
        </a:p>
      </dgm:t>
    </dgm:pt>
    <dgm:pt modelId="{5B5BD9A7-F042-4C05-9142-1D47253C45ED}">
      <dgm:prSet/>
      <dgm:spPr/>
      <dgm:t>
        <a:bodyPr/>
        <a:lstStyle/>
        <a:p>
          <a:r>
            <a:rPr lang="en-US" baseline="0"/>
            <a:t>Heterosexuals to see anti-gay prejudice as a problem that belongs to lesbians and gay men</a:t>
          </a:r>
          <a:endParaRPr lang="en-US"/>
        </a:p>
      </dgm:t>
    </dgm:pt>
    <dgm:pt modelId="{D402F8CD-2F32-4599-A502-6E3CD7CE1A96}" type="parTrans" cxnId="{4A60FEBD-D783-4C8C-957F-806A2355C5BB}">
      <dgm:prSet/>
      <dgm:spPr/>
      <dgm:t>
        <a:bodyPr/>
        <a:lstStyle/>
        <a:p>
          <a:endParaRPr lang="en-US"/>
        </a:p>
      </dgm:t>
    </dgm:pt>
    <dgm:pt modelId="{FFA14106-25E8-41CD-8E29-8E3A9E26C973}" type="sibTrans" cxnId="{4A60FEBD-D783-4C8C-957F-806A2355C5BB}">
      <dgm:prSet/>
      <dgm:spPr/>
      <dgm:t>
        <a:bodyPr/>
        <a:lstStyle/>
        <a:p>
          <a:endParaRPr lang="en-US"/>
        </a:p>
      </dgm:t>
    </dgm:pt>
    <dgm:pt modelId="{D0A21253-43D7-49AE-A825-44195C8C65F4}">
      <dgm:prSet/>
      <dgm:spPr/>
      <dgm:t>
        <a:bodyPr/>
        <a:lstStyle/>
        <a:p>
          <a:r>
            <a:rPr lang="en-US" baseline="0"/>
            <a:t>Men to see sexism as a “woman’s problem.” </a:t>
          </a:r>
          <a:endParaRPr lang="en-US"/>
        </a:p>
      </dgm:t>
    </dgm:pt>
    <dgm:pt modelId="{C5D487C5-CA63-42D6-A251-A4990631CA6E}" type="parTrans" cxnId="{58B55F70-A709-4D4D-8778-BA331085A3FB}">
      <dgm:prSet/>
      <dgm:spPr/>
      <dgm:t>
        <a:bodyPr/>
        <a:lstStyle/>
        <a:p>
          <a:endParaRPr lang="en-US"/>
        </a:p>
      </dgm:t>
    </dgm:pt>
    <dgm:pt modelId="{FC85507D-7D03-4989-87FE-71B5A26F3BFC}" type="sibTrans" cxnId="{58B55F70-A709-4D4D-8778-BA331085A3FB}">
      <dgm:prSet/>
      <dgm:spPr/>
      <dgm:t>
        <a:bodyPr/>
        <a:lstStyle/>
        <a:p>
          <a:endParaRPr lang="en-US"/>
        </a:p>
      </dgm:t>
    </dgm:pt>
    <dgm:pt modelId="{CA2D7111-A5AD-404B-8C42-8920DCB9ACDF}" type="pres">
      <dgm:prSet presAssocID="{5069610D-8CA3-43F5-97FF-A7912E1AB934}" presName="linear" presStyleCnt="0">
        <dgm:presLayoutVars>
          <dgm:animLvl val="lvl"/>
          <dgm:resizeHandles val="exact"/>
        </dgm:presLayoutVars>
      </dgm:prSet>
      <dgm:spPr/>
    </dgm:pt>
    <dgm:pt modelId="{CD55E316-66DF-4C8D-B860-69B992B97F0A}" type="pres">
      <dgm:prSet presAssocID="{4E589D73-E55A-40B3-94AC-F4CA5F3F64F0}" presName="parentText" presStyleLbl="node1" presStyleIdx="0" presStyleCnt="3">
        <dgm:presLayoutVars>
          <dgm:chMax val="0"/>
          <dgm:bulletEnabled val="1"/>
        </dgm:presLayoutVars>
      </dgm:prSet>
      <dgm:spPr/>
    </dgm:pt>
    <dgm:pt modelId="{962B3C3A-A1F5-45C9-87ED-91893E5047BC}" type="pres">
      <dgm:prSet presAssocID="{3A74B143-67E3-4173-845D-CCB5510397D7}" presName="spacer" presStyleCnt="0"/>
      <dgm:spPr/>
    </dgm:pt>
    <dgm:pt modelId="{250066ED-0605-42BE-A64D-B7B2D1BDE30E}" type="pres">
      <dgm:prSet presAssocID="{5B5BD9A7-F042-4C05-9142-1D47253C45ED}" presName="parentText" presStyleLbl="node1" presStyleIdx="1" presStyleCnt="3">
        <dgm:presLayoutVars>
          <dgm:chMax val="0"/>
          <dgm:bulletEnabled val="1"/>
        </dgm:presLayoutVars>
      </dgm:prSet>
      <dgm:spPr/>
    </dgm:pt>
    <dgm:pt modelId="{B7DB5159-A87C-462E-82FF-7BF19B7CFD13}" type="pres">
      <dgm:prSet presAssocID="{FFA14106-25E8-41CD-8E29-8E3A9E26C973}" presName="spacer" presStyleCnt="0"/>
      <dgm:spPr/>
    </dgm:pt>
    <dgm:pt modelId="{4BB59A7F-16CF-460C-A427-43EBA4577CB2}" type="pres">
      <dgm:prSet presAssocID="{D0A21253-43D7-49AE-A825-44195C8C65F4}" presName="parentText" presStyleLbl="node1" presStyleIdx="2" presStyleCnt="3">
        <dgm:presLayoutVars>
          <dgm:chMax val="0"/>
          <dgm:bulletEnabled val="1"/>
        </dgm:presLayoutVars>
      </dgm:prSet>
      <dgm:spPr/>
    </dgm:pt>
  </dgm:ptLst>
  <dgm:cxnLst>
    <dgm:cxn modelId="{05779707-CE84-45C3-ACE2-E65C151E419C}" type="presOf" srcId="{5069610D-8CA3-43F5-97FF-A7912E1AB934}" destId="{CA2D7111-A5AD-404B-8C42-8920DCB9ACDF}" srcOrd="0" destOrd="0" presId="urn:microsoft.com/office/officeart/2005/8/layout/vList2"/>
    <dgm:cxn modelId="{5DEFC760-4070-48CD-8999-15C79B91D0FA}" type="presOf" srcId="{4E589D73-E55A-40B3-94AC-F4CA5F3F64F0}" destId="{CD55E316-66DF-4C8D-B860-69B992B97F0A}" srcOrd="0" destOrd="0" presId="urn:microsoft.com/office/officeart/2005/8/layout/vList2"/>
    <dgm:cxn modelId="{58B55F70-A709-4D4D-8778-BA331085A3FB}" srcId="{5069610D-8CA3-43F5-97FF-A7912E1AB934}" destId="{D0A21253-43D7-49AE-A825-44195C8C65F4}" srcOrd="2" destOrd="0" parTransId="{C5D487C5-CA63-42D6-A251-A4990631CA6E}" sibTransId="{FC85507D-7D03-4989-87FE-71B5A26F3BFC}"/>
    <dgm:cxn modelId="{58C886A4-C3AA-4641-B5EA-31E00F41F9C5}" type="presOf" srcId="{D0A21253-43D7-49AE-A825-44195C8C65F4}" destId="{4BB59A7F-16CF-460C-A427-43EBA4577CB2}" srcOrd="0" destOrd="0" presId="urn:microsoft.com/office/officeart/2005/8/layout/vList2"/>
    <dgm:cxn modelId="{9185C4B2-A4A5-4198-9491-5FC6CBF0E993}" type="presOf" srcId="{5B5BD9A7-F042-4C05-9142-1D47253C45ED}" destId="{250066ED-0605-42BE-A64D-B7B2D1BDE30E}" srcOrd="0" destOrd="0" presId="urn:microsoft.com/office/officeart/2005/8/layout/vList2"/>
    <dgm:cxn modelId="{4A60FEBD-D783-4C8C-957F-806A2355C5BB}" srcId="{5069610D-8CA3-43F5-97FF-A7912E1AB934}" destId="{5B5BD9A7-F042-4C05-9142-1D47253C45ED}" srcOrd="1" destOrd="0" parTransId="{D402F8CD-2F32-4599-A502-6E3CD7CE1A96}" sibTransId="{FFA14106-25E8-41CD-8E29-8E3A9E26C973}"/>
    <dgm:cxn modelId="{262DF6EC-3519-431C-A187-9968A8D17BE6}" srcId="{5069610D-8CA3-43F5-97FF-A7912E1AB934}" destId="{4E589D73-E55A-40B3-94AC-F4CA5F3F64F0}" srcOrd="0" destOrd="0" parTransId="{412B1D74-CCC2-4FFF-A5D7-397518C9CB21}" sibTransId="{3A74B143-67E3-4173-845D-CCB5510397D7}"/>
    <dgm:cxn modelId="{3C81683C-BD63-49D2-8A7D-B3C7FA09B203}" type="presParOf" srcId="{CA2D7111-A5AD-404B-8C42-8920DCB9ACDF}" destId="{CD55E316-66DF-4C8D-B860-69B992B97F0A}" srcOrd="0" destOrd="0" presId="urn:microsoft.com/office/officeart/2005/8/layout/vList2"/>
    <dgm:cxn modelId="{DE11301F-8505-4DC9-98BD-E52174880724}" type="presParOf" srcId="{CA2D7111-A5AD-404B-8C42-8920DCB9ACDF}" destId="{962B3C3A-A1F5-45C9-87ED-91893E5047BC}" srcOrd="1" destOrd="0" presId="urn:microsoft.com/office/officeart/2005/8/layout/vList2"/>
    <dgm:cxn modelId="{A263DF54-EAB7-468A-A59A-0F401153FCEB}" type="presParOf" srcId="{CA2D7111-A5AD-404B-8C42-8920DCB9ACDF}" destId="{250066ED-0605-42BE-A64D-B7B2D1BDE30E}" srcOrd="2" destOrd="0" presId="urn:microsoft.com/office/officeart/2005/8/layout/vList2"/>
    <dgm:cxn modelId="{C3E6A4BD-CEA3-4BBF-A889-827E0B81F654}" type="presParOf" srcId="{CA2D7111-A5AD-404B-8C42-8920DCB9ACDF}" destId="{B7DB5159-A87C-462E-82FF-7BF19B7CFD13}" srcOrd="3" destOrd="0" presId="urn:microsoft.com/office/officeart/2005/8/layout/vList2"/>
    <dgm:cxn modelId="{C0ADB859-0459-4272-939E-ED59A2C9CE1F}" type="presParOf" srcId="{CA2D7111-A5AD-404B-8C42-8920DCB9ACDF}" destId="{4BB59A7F-16CF-460C-A427-43EBA4577C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408AABC-36B8-4A9C-AF86-E7ACE5180EFF}"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7FD16270-D07E-435A-BAD7-5BA2D1D41B8E}">
      <dgm:prSet/>
      <dgm:spPr/>
      <dgm:t>
        <a:bodyPr/>
        <a:lstStyle/>
        <a:p>
          <a:r>
            <a:rPr lang="en-US" baseline="0"/>
            <a:t>I'm sure you've all heard of stereotypes of particular groups.</a:t>
          </a:r>
          <a:endParaRPr lang="en-US"/>
        </a:p>
      </dgm:t>
    </dgm:pt>
    <dgm:pt modelId="{604BEBCD-A637-43BD-B2E0-ED872249C7D5}" type="parTrans" cxnId="{EAF11BA6-99D2-43A6-BC50-CF8821AE8266}">
      <dgm:prSet/>
      <dgm:spPr/>
      <dgm:t>
        <a:bodyPr/>
        <a:lstStyle/>
        <a:p>
          <a:endParaRPr lang="en-US"/>
        </a:p>
      </dgm:t>
    </dgm:pt>
    <dgm:pt modelId="{FB4B149B-FFE3-4750-B324-3FE97138D663}" type="sibTrans" cxnId="{EAF11BA6-99D2-43A6-BC50-CF8821AE8266}">
      <dgm:prSet/>
      <dgm:spPr/>
      <dgm:t>
        <a:bodyPr/>
        <a:lstStyle/>
        <a:p>
          <a:endParaRPr lang="en-US"/>
        </a:p>
      </dgm:t>
    </dgm:pt>
    <dgm:pt modelId="{751192B4-61FB-43EE-9365-7F6C536ADAF3}">
      <dgm:prSet/>
      <dgm:spPr/>
      <dgm:t>
        <a:bodyPr/>
        <a:lstStyle/>
        <a:p>
          <a:r>
            <a:rPr lang="en-US" baseline="0"/>
            <a:t>This could be a widely held but fixed, oversimplified view. </a:t>
          </a:r>
          <a:endParaRPr lang="en-US"/>
        </a:p>
      </dgm:t>
    </dgm:pt>
    <dgm:pt modelId="{D211FFBF-EB63-43F4-9CE1-8C047449127D}" type="parTrans" cxnId="{C37FFC73-AED3-40BE-8BF0-B6D3480A49DF}">
      <dgm:prSet/>
      <dgm:spPr/>
      <dgm:t>
        <a:bodyPr/>
        <a:lstStyle/>
        <a:p>
          <a:endParaRPr lang="en-US"/>
        </a:p>
      </dgm:t>
    </dgm:pt>
    <dgm:pt modelId="{698C2266-C25F-4B47-AB04-1C196EEB9CD3}" type="sibTrans" cxnId="{C37FFC73-AED3-40BE-8BF0-B6D3480A49DF}">
      <dgm:prSet/>
      <dgm:spPr/>
      <dgm:t>
        <a:bodyPr/>
        <a:lstStyle/>
        <a:p>
          <a:endParaRPr lang="en-US"/>
        </a:p>
      </dgm:t>
    </dgm:pt>
    <dgm:pt modelId="{877CCB48-D12A-4E41-88EB-4F48167F7AE0}">
      <dgm:prSet/>
      <dgm:spPr/>
      <dgm:t>
        <a:bodyPr/>
        <a:lstStyle/>
        <a:p>
          <a:r>
            <a:rPr lang="en-US" baseline="0"/>
            <a:t>Stereotypes are often untrue and unfair. </a:t>
          </a:r>
          <a:endParaRPr lang="en-US"/>
        </a:p>
      </dgm:t>
    </dgm:pt>
    <dgm:pt modelId="{F79936FE-243A-40CC-95C3-A3143E0B938F}" type="parTrans" cxnId="{ABD88437-E199-4506-ADD3-95763B000F71}">
      <dgm:prSet/>
      <dgm:spPr/>
      <dgm:t>
        <a:bodyPr/>
        <a:lstStyle/>
        <a:p>
          <a:endParaRPr lang="en-US"/>
        </a:p>
      </dgm:t>
    </dgm:pt>
    <dgm:pt modelId="{1B24260E-C26E-433C-9E24-070E9572D751}" type="sibTrans" cxnId="{ABD88437-E199-4506-ADD3-95763B000F71}">
      <dgm:prSet/>
      <dgm:spPr/>
      <dgm:t>
        <a:bodyPr/>
        <a:lstStyle/>
        <a:p>
          <a:endParaRPr lang="en-US"/>
        </a:p>
      </dgm:t>
    </dgm:pt>
    <dgm:pt modelId="{861BBEB9-C704-458F-809B-7E7AA95E8B4B}" type="pres">
      <dgm:prSet presAssocID="{D408AABC-36B8-4A9C-AF86-E7ACE5180EFF}" presName="linear" presStyleCnt="0">
        <dgm:presLayoutVars>
          <dgm:animLvl val="lvl"/>
          <dgm:resizeHandles val="exact"/>
        </dgm:presLayoutVars>
      </dgm:prSet>
      <dgm:spPr/>
    </dgm:pt>
    <dgm:pt modelId="{D359592E-7B1D-46A7-A5C9-A22071FCC4FF}" type="pres">
      <dgm:prSet presAssocID="{7FD16270-D07E-435A-BAD7-5BA2D1D41B8E}" presName="parentText" presStyleLbl="node1" presStyleIdx="0" presStyleCnt="3">
        <dgm:presLayoutVars>
          <dgm:chMax val="0"/>
          <dgm:bulletEnabled val="1"/>
        </dgm:presLayoutVars>
      </dgm:prSet>
      <dgm:spPr/>
    </dgm:pt>
    <dgm:pt modelId="{C222B875-1042-4DFC-BBB7-FB6A1363A19A}" type="pres">
      <dgm:prSet presAssocID="{FB4B149B-FFE3-4750-B324-3FE97138D663}" presName="spacer" presStyleCnt="0"/>
      <dgm:spPr/>
    </dgm:pt>
    <dgm:pt modelId="{A3010278-41ED-40AF-9BFD-68DD82E13E85}" type="pres">
      <dgm:prSet presAssocID="{751192B4-61FB-43EE-9365-7F6C536ADAF3}" presName="parentText" presStyleLbl="node1" presStyleIdx="1" presStyleCnt="3">
        <dgm:presLayoutVars>
          <dgm:chMax val="0"/>
          <dgm:bulletEnabled val="1"/>
        </dgm:presLayoutVars>
      </dgm:prSet>
      <dgm:spPr/>
    </dgm:pt>
    <dgm:pt modelId="{057C4283-5F12-4A98-BF53-2D40D7B3C5B8}" type="pres">
      <dgm:prSet presAssocID="{698C2266-C25F-4B47-AB04-1C196EEB9CD3}" presName="spacer" presStyleCnt="0"/>
      <dgm:spPr/>
    </dgm:pt>
    <dgm:pt modelId="{1308D010-2558-420A-ACB5-A51656C0986E}" type="pres">
      <dgm:prSet presAssocID="{877CCB48-D12A-4E41-88EB-4F48167F7AE0}" presName="parentText" presStyleLbl="node1" presStyleIdx="2" presStyleCnt="3">
        <dgm:presLayoutVars>
          <dgm:chMax val="0"/>
          <dgm:bulletEnabled val="1"/>
        </dgm:presLayoutVars>
      </dgm:prSet>
      <dgm:spPr/>
    </dgm:pt>
  </dgm:ptLst>
  <dgm:cxnLst>
    <dgm:cxn modelId="{ABD88437-E199-4506-ADD3-95763B000F71}" srcId="{D408AABC-36B8-4A9C-AF86-E7ACE5180EFF}" destId="{877CCB48-D12A-4E41-88EB-4F48167F7AE0}" srcOrd="2" destOrd="0" parTransId="{F79936FE-243A-40CC-95C3-A3143E0B938F}" sibTransId="{1B24260E-C26E-433C-9E24-070E9572D751}"/>
    <dgm:cxn modelId="{8E562065-BFE7-4BCB-973A-04184D7CC594}" type="presOf" srcId="{751192B4-61FB-43EE-9365-7F6C536ADAF3}" destId="{A3010278-41ED-40AF-9BFD-68DD82E13E85}" srcOrd="0" destOrd="0" presId="urn:microsoft.com/office/officeart/2005/8/layout/vList2"/>
    <dgm:cxn modelId="{8DF8D64F-5A28-42FE-8E78-4DDCCAAF658A}" type="presOf" srcId="{D408AABC-36B8-4A9C-AF86-E7ACE5180EFF}" destId="{861BBEB9-C704-458F-809B-7E7AA95E8B4B}" srcOrd="0" destOrd="0" presId="urn:microsoft.com/office/officeart/2005/8/layout/vList2"/>
    <dgm:cxn modelId="{C37FFC73-AED3-40BE-8BF0-B6D3480A49DF}" srcId="{D408AABC-36B8-4A9C-AF86-E7ACE5180EFF}" destId="{751192B4-61FB-43EE-9365-7F6C536ADAF3}" srcOrd="1" destOrd="0" parTransId="{D211FFBF-EB63-43F4-9CE1-8C047449127D}" sibTransId="{698C2266-C25F-4B47-AB04-1C196EEB9CD3}"/>
    <dgm:cxn modelId="{32033798-C82C-408B-8C55-E2F6F69C7F2E}" type="presOf" srcId="{877CCB48-D12A-4E41-88EB-4F48167F7AE0}" destId="{1308D010-2558-420A-ACB5-A51656C0986E}" srcOrd="0" destOrd="0" presId="urn:microsoft.com/office/officeart/2005/8/layout/vList2"/>
    <dgm:cxn modelId="{EAF11BA6-99D2-43A6-BC50-CF8821AE8266}" srcId="{D408AABC-36B8-4A9C-AF86-E7ACE5180EFF}" destId="{7FD16270-D07E-435A-BAD7-5BA2D1D41B8E}" srcOrd="0" destOrd="0" parTransId="{604BEBCD-A637-43BD-B2E0-ED872249C7D5}" sibTransId="{FB4B149B-FFE3-4750-B324-3FE97138D663}"/>
    <dgm:cxn modelId="{4465CEC9-E709-4303-A9C8-8F224369633E}" type="presOf" srcId="{7FD16270-D07E-435A-BAD7-5BA2D1D41B8E}" destId="{D359592E-7B1D-46A7-A5C9-A22071FCC4FF}" srcOrd="0" destOrd="0" presId="urn:microsoft.com/office/officeart/2005/8/layout/vList2"/>
    <dgm:cxn modelId="{D4B28069-1C8F-49D0-A3C1-55092195A982}" type="presParOf" srcId="{861BBEB9-C704-458F-809B-7E7AA95E8B4B}" destId="{D359592E-7B1D-46A7-A5C9-A22071FCC4FF}" srcOrd="0" destOrd="0" presId="urn:microsoft.com/office/officeart/2005/8/layout/vList2"/>
    <dgm:cxn modelId="{5CA27CAD-17D9-4E93-B23D-8D3A04ED7EEF}" type="presParOf" srcId="{861BBEB9-C704-458F-809B-7E7AA95E8B4B}" destId="{C222B875-1042-4DFC-BBB7-FB6A1363A19A}" srcOrd="1" destOrd="0" presId="urn:microsoft.com/office/officeart/2005/8/layout/vList2"/>
    <dgm:cxn modelId="{D1C1C8D5-C1AB-4922-8904-2ADB2B23B259}" type="presParOf" srcId="{861BBEB9-C704-458F-809B-7E7AA95E8B4B}" destId="{A3010278-41ED-40AF-9BFD-68DD82E13E85}" srcOrd="2" destOrd="0" presId="urn:microsoft.com/office/officeart/2005/8/layout/vList2"/>
    <dgm:cxn modelId="{B486A49B-37A2-4EE6-9907-D368062065F6}" type="presParOf" srcId="{861BBEB9-C704-458F-809B-7E7AA95E8B4B}" destId="{057C4283-5F12-4A98-BF53-2D40D7B3C5B8}" srcOrd="3" destOrd="0" presId="urn:microsoft.com/office/officeart/2005/8/layout/vList2"/>
    <dgm:cxn modelId="{03F0CA63-524B-4CA7-BC20-F25B869DF3DB}" type="presParOf" srcId="{861BBEB9-C704-458F-809B-7E7AA95E8B4B}" destId="{1308D010-2558-420A-ACB5-A51656C098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97D5F96E-B55D-485E-9531-9774A1EC4426}"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5E8D0119-DD7B-4A4D-9D47-94C2C73EAE54}">
      <dgm:prSet/>
      <dgm:spPr/>
      <dgm:t>
        <a:bodyPr/>
        <a:lstStyle/>
        <a:p>
          <a:r>
            <a:rPr lang="en-US" baseline="0"/>
            <a:t>An explicit stereotype is a stereotype that a person is aware that they hold. </a:t>
          </a:r>
          <a:endParaRPr lang="en-US"/>
        </a:p>
      </dgm:t>
    </dgm:pt>
    <dgm:pt modelId="{D640CC76-BE1D-4D8B-9A7F-327116523C4B}" type="parTrans" cxnId="{7E462CAD-D5F7-4636-A232-E6CD83B1CCFB}">
      <dgm:prSet/>
      <dgm:spPr/>
      <dgm:t>
        <a:bodyPr/>
        <a:lstStyle/>
        <a:p>
          <a:endParaRPr lang="en-US"/>
        </a:p>
      </dgm:t>
    </dgm:pt>
    <dgm:pt modelId="{4AC5D73C-4D5F-40AF-997C-1D0B01AE1D67}" type="sibTrans" cxnId="{7E462CAD-D5F7-4636-A232-E6CD83B1CCFB}">
      <dgm:prSet/>
      <dgm:spPr/>
      <dgm:t>
        <a:bodyPr/>
        <a:lstStyle/>
        <a:p>
          <a:endParaRPr lang="en-US"/>
        </a:p>
      </dgm:t>
    </dgm:pt>
    <dgm:pt modelId="{42D0DE5F-FA93-4972-B2BD-5F25F2EE85A0}">
      <dgm:prSet/>
      <dgm:spPr/>
      <dgm:t>
        <a:bodyPr/>
        <a:lstStyle/>
        <a:p>
          <a:r>
            <a:rPr lang="en-US" baseline="0"/>
            <a:t>They are aware they use it to judge others.</a:t>
          </a:r>
          <a:endParaRPr lang="en-US"/>
        </a:p>
      </dgm:t>
    </dgm:pt>
    <dgm:pt modelId="{9817838F-21E4-44F2-B718-C36A01110DC3}" type="parTrans" cxnId="{C4CC6F14-0951-432B-A2EF-3CBE598764EE}">
      <dgm:prSet/>
      <dgm:spPr/>
      <dgm:t>
        <a:bodyPr/>
        <a:lstStyle/>
        <a:p>
          <a:endParaRPr lang="en-US"/>
        </a:p>
      </dgm:t>
    </dgm:pt>
    <dgm:pt modelId="{B077540F-DC93-4F55-912F-70A110050B62}" type="sibTrans" cxnId="{C4CC6F14-0951-432B-A2EF-3CBE598764EE}">
      <dgm:prSet/>
      <dgm:spPr/>
      <dgm:t>
        <a:bodyPr/>
        <a:lstStyle/>
        <a:p>
          <a:endParaRPr lang="en-US"/>
        </a:p>
      </dgm:t>
    </dgm:pt>
    <dgm:pt modelId="{5F1418F1-E466-47D3-AE48-444125A675CD}">
      <dgm:prSet/>
      <dgm:spPr/>
      <dgm:t>
        <a:bodyPr/>
        <a:lstStyle/>
        <a:p>
          <a:r>
            <a:rPr lang="en-US" baseline="0"/>
            <a:t>Decision bias can be mitigated with conscious control. </a:t>
          </a:r>
          <a:endParaRPr lang="en-US"/>
        </a:p>
      </dgm:t>
    </dgm:pt>
    <dgm:pt modelId="{CEDDE67E-8EF7-4078-BAA0-65318828124D}" type="parTrans" cxnId="{BA7E6CA2-8E19-4562-8798-7C7A72AA0855}">
      <dgm:prSet/>
      <dgm:spPr/>
      <dgm:t>
        <a:bodyPr/>
        <a:lstStyle/>
        <a:p>
          <a:endParaRPr lang="en-US"/>
        </a:p>
      </dgm:t>
    </dgm:pt>
    <dgm:pt modelId="{EECE1358-E93A-444D-91D2-824EF2401609}" type="sibTrans" cxnId="{BA7E6CA2-8E19-4562-8798-7C7A72AA0855}">
      <dgm:prSet/>
      <dgm:spPr/>
      <dgm:t>
        <a:bodyPr/>
        <a:lstStyle/>
        <a:p>
          <a:endParaRPr lang="en-US"/>
        </a:p>
      </dgm:t>
    </dgm:pt>
    <dgm:pt modelId="{57F19D8D-A884-40A1-A79C-817D9A743EA0}">
      <dgm:prSet/>
      <dgm:spPr/>
      <dgm:t>
        <a:bodyPr/>
        <a:lstStyle/>
        <a:p>
          <a:r>
            <a:rPr lang="en-US" baseline="0"/>
            <a:t>However, attempts to offset this bias often fail at being impartial.</a:t>
          </a:r>
          <a:endParaRPr lang="en-US"/>
        </a:p>
      </dgm:t>
    </dgm:pt>
    <dgm:pt modelId="{0AF5467B-F61F-41E1-A541-1CB0646743F6}" type="parTrans" cxnId="{653659A2-A8DC-4D09-86C8-767CFFAF5F74}">
      <dgm:prSet/>
      <dgm:spPr/>
      <dgm:t>
        <a:bodyPr/>
        <a:lstStyle/>
        <a:p>
          <a:endParaRPr lang="en-US"/>
        </a:p>
      </dgm:t>
    </dgm:pt>
    <dgm:pt modelId="{CBDAE3EA-64C3-4ECF-991A-7B1C50A2C2A5}" type="sibTrans" cxnId="{653659A2-A8DC-4D09-86C8-767CFFAF5F74}">
      <dgm:prSet/>
      <dgm:spPr/>
      <dgm:t>
        <a:bodyPr/>
        <a:lstStyle/>
        <a:p>
          <a:endParaRPr lang="en-US"/>
        </a:p>
      </dgm:t>
    </dgm:pt>
    <dgm:pt modelId="{CEFEF60F-B105-4034-B5A8-331D2D54C16A}">
      <dgm:prSet/>
      <dgm:spPr/>
      <dgm:t>
        <a:bodyPr/>
        <a:lstStyle/>
        <a:p>
          <a:r>
            <a:rPr lang="en-US" baseline="0"/>
            <a:t>Over/under estimation of the stereotype's effect on bias.</a:t>
          </a:r>
          <a:endParaRPr lang="en-US"/>
        </a:p>
      </dgm:t>
    </dgm:pt>
    <dgm:pt modelId="{7F349FD7-57EA-4DD8-9F05-96961BF186B2}" type="parTrans" cxnId="{3B219855-EF63-4D08-B383-A0BBA7BEAC8C}">
      <dgm:prSet/>
      <dgm:spPr/>
      <dgm:t>
        <a:bodyPr/>
        <a:lstStyle/>
        <a:p>
          <a:endParaRPr lang="en-US"/>
        </a:p>
      </dgm:t>
    </dgm:pt>
    <dgm:pt modelId="{7548A027-2BE9-4F89-B175-16F587FFB442}" type="sibTrans" cxnId="{3B219855-EF63-4D08-B383-A0BBA7BEAC8C}">
      <dgm:prSet/>
      <dgm:spPr/>
      <dgm:t>
        <a:bodyPr/>
        <a:lstStyle/>
        <a:p>
          <a:endParaRPr lang="en-US"/>
        </a:p>
      </dgm:t>
    </dgm:pt>
    <dgm:pt modelId="{7993FF88-A1F3-43D6-A2A2-558513749B80}" type="pres">
      <dgm:prSet presAssocID="{97D5F96E-B55D-485E-9531-9774A1EC4426}" presName="vert0" presStyleCnt="0">
        <dgm:presLayoutVars>
          <dgm:dir/>
          <dgm:animOne val="branch"/>
          <dgm:animLvl val="lvl"/>
        </dgm:presLayoutVars>
      </dgm:prSet>
      <dgm:spPr/>
    </dgm:pt>
    <dgm:pt modelId="{4C68B4B4-CA82-46E0-BEE5-72688AF89E71}" type="pres">
      <dgm:prSet presAssocID="{5E8D0119-DD7B-4A4D-9D47-94C2C73EAE54}" presName="thickLine" presStyleLbl="alignNode1" presStyleIdx="0" presStyleCnt="5"/>
      <dgm:spPr/>
    </dgm:pt>
    <dgm:pt modelId="{D8091A07-5F54-4EBB-B423-F9746AA0F879}" type="pres">
      <dgm:prSet presAssocID="{5E8D0119-DD7B-4A4D-9D47-94C2C73EAE54}" presName="horz1" presStyleCnt="0"/>
      <dgm:spPr/>
    </dgm:pt>
    <dgm:pt modelId="{1110D735-F905-4B75-849E-743CA29AAAFA}" type="pres">
      <dgm:prSet presAssocID="{5E8D0119-DD7B-4A4D-9D47-94C2C73EAE54}" presName="tx1" presStyleLbl="revTx" presStyleIdx="0" presStyleCnt="5"/>
      <dgm:spPr/>
    </dgm:pt>
    <dgm:pt modelId="{E93B7304-0CA7-4548-A6BE-3843AA7862AA}" type="pres">
      <dgm:prSet presAssocID="{5E8D0119-DD7B-4A4D-9D47-94C2C73EAE54}" presName="vert1" presStyleCnt="0"/>
      <dgm:spPr/>
    </dgm:pt>
    <dgm:pt modelId="{DE111346-A6BD-4F01-B36F-082B0314F8F5}" type="pres">
      <dgm:prSet presAssocID="{42D0DE5F-FA93-4972-B2BD-5F25F2EE85A0}" presName="thickLine" presStyleLbl="alignNode1" presStyleIdx="1" presStyleCnt="5"/>
      <dgm:spPr/>
    </dgm:pt>
    <dgm:pt modelId="{653EE145-A476-4BFD-B775-20F642FF7632}" type="pres">
      <dgm:prSet presAssocID="{42D0DE5F-FA93-4972-B2BD-5F25F2EE85A0}" presName="horz1" presStyleCnt="0"/>
      <dgm:spPr/>
    </dgm:pt>
    <dgm:pt modelId="{17DE5FB5-A9F4-4021-89A8-5740BCA0F13C}" type="pres">
      <dgm:prSet presAssocID="{42D0DE5F-FA93-4972-B2BD-5F25F2EE85A0}" presName="tx1" presStyleLbl="revTx" presStyleIdx="1" presStyleCnt="5"/>
      <dgm:spPr/>
    </dgm:pt>
    <dgm:pt modelId="{A77A0C49-6E59-4324-AFC8-09F1F9143AFC}" type="pres">
      <dgm:prSet presAssocID="{42D0DE5F-FA93-4972-B2BD-5F25F2EE85A0}" presName="vert1" presStyleCnt="0"/>
      <dgm:spPr/>
    </dgm:pt>
    <dgm:pt modelId="{F0B79026-3879-40CB-9FDD-F90A16FDFB0F}" type="pres">
      <dgm:prSet presAssocID="{5F1418F1-E466-47D3-AE48-444125A675CD}" presName="thickLine" presStyleLbl="alignNode1" presStyleIdx="2" presStyleCnt="5"/>
      <dgm:spPr/>
    </dgm:pt>
    <dgm:pt modelId="{2261C4C8-8AFA-4F74-8C46-89CAAB308C0F}" type="pres">
      <dgm:prSet presAssocID="{5F1418F1-E466-47D3-AE48-444125A675CD}" presName="horz1" presStyleCnt="0"/>
      <dgm:spPr/>
    </dgm:pt>
    <dgm:pt modelId="{5176A956-580D-40DB-AF1D-27FDA50932F7}" type="pres">
      <dgm:prSet presAssocID="{5F1418F1-E466-47D3-AE48-444125A675CD}" presName="tx1" presStyleLbl="revTx" presStyleIdx="2" presStyleCnt="5"/>
      <dgm:spPr/>
    </dgm:pt>
    <dgm:pt modelId="{EA213A19-9F69-4787-8164-4848FEF10C83}" type="pres">
      <dgm:prSet presAssocID="{5F1418F1-E466-47D3-AE48-444125A675CD}" presName="vert1" presStyleCnt="0"/>
      <dgm:spPr/>
    </dgm:pt>
    <dgm:pt modelId="{92B733CC-A80F-4D90-8A21-6A97C5B7BF3D}" type="pres">
      <dgm:prSet presAssocID="{57F19D8D-A884-40A1-A79C-817D9A743EA0}" presName="thickLine" presStyleLbl="alignNode1" presStyleIdx="3" presStyleCnt="5"/>
      <dgm:spPr/>
    </dgm:pt>
    <dgm:pt modelId="{AA73FFC6-3C1C-4F3D-858F-5E9A0B5A57F5}" type="pres">
      <dgm:prSet presAssocID="{57F19D8D-A884-40A1-A79C-817D9A743EA0}" presName="horz1" presStyleCnt="0"/>
      <dgm:spPr/>
    </dgm:pt>
    <dgm:pt modelId="{245C2AF0-A7AF-4B5D-90F6-27330B19756F}" type="pres">
      <dgm:prSet presAssocID="{57F19D8D-A884-40A1-A79C-817D9A743EA0}" presName="tx1" presStyleLbl="revTx" presStyleIdx="3" presStyleCnt="5"/>
      <dgm:spPr/>
    </dgm:pt>
    <dgm:pt modelId="{D55AE375-FE34-4C64-93B9-8C17F7C88A72}" type="pres">
      <dgm:prSet presAssocID="{57F19D8D-A884-40A1-A79C-817D9A743EA0}" presName="vert1" presStyleCnt="0"/>
      <dgm:spPr/>
    </dgm:pt>
    <dgm:pt modelId="{73A0904B-0AFD-4B55-983C-03762A061575}" type="pres">
      <dgm:prSet presAssocID="{CEFEF60F-B105-4034-B5A8-331D2D54C16A}" presName="thickLine" presStyleLbl="alignNode1" presStyleIdx="4" presStyleCnt="5"/>
      <dgm:spPr/>
    </dgm:pt>
    <dgm:pt modelId="{D35D3977-F707-4977-911F-EC4D2F2D0239}" type="pres">
      <dgm:prSet presAssocID="{CEFEF60F-B105-4034-B5A8-331D2D54C16A}" presName="horz1" presStyleCnt="0"/>
      <dgm:spPr/>
    </dgm:pt>
    <dgm:pt modelId="{09758D80-538A-480E-B479-B0C9A33C8346}" type="pres">
      <dgm:prSet presAssocID="{CEFEF60F-B105-4034-B5A8-331D2D54C16A}" presName="tx1" presStyleLbl="revTx" presStyleIdx="4" presStyleCnt="5"/>
      <dgm:spPr/>
    </dgm:pt>
    <dgm:pt modelId="{A2AD654D-DB25-4738-8F32-072B0BF88E77}" type="pres">
      <dgm:prSet presAssocID="{CEFEF60F-B105-4034-B5A8-331D2D54C16A}" presName="vert1" presStyleCnt="0"/>
      <dgm:spPr/>
    </dgm:pt>
  </dgm:ptLst>
  <dgm:cxnLst>
    <dgm:cxn modelId="{8378DC08-1117-4F55-BD8A-88FB38DEB508}" type="presOf" srcId="{42D0DE5F-FA93-4972-B2BD-5F25F2EE85A0}" destId="{17DE5FB5-A9F4-4021-89A8-5740BCA0F13C}" srcOrd="0" destOrd="0" presId="urn:microsoft.com/office/officeart/2008/layout/LinedList"/>
    <dgm:cxn modelId="{ED798C0D-D2F0-4D31-AF1C-0C28B8C1FDB5}" type="presOf" srcId="{57F19D8D-A884-40A1-A79C-817D9A743EA0}" destId="{245C2AF0-A7AF-4B5D-90F6-27330B19756F}" srcOrd="0" destOrd="0" presId="urn:microsoft.com/office/officeart/2008/layout/LinedList"/>
    <dgm:cxn modelId="{C4CC6F14-0951-432B-A2EF-3CBE598764EE}" srcId="{97D5F96E-B55D-485E-9531-9774A1EC4426}" destId="{42D0DE5F-FA93-4972-B2BD-5F25F2EE85A0}" srcOrd="1" destOrd="0" parTransId="{9817838F-21E4-44F2-B718-C36A01110DC3}" sibTransId="{B077540F-DC93-4F55-912F-70A110050B62}"/>
    <dgm:cxn modelId="{CDF15C51-3349-48D1-97A5-9A5416A19AA9}" type="presOf" srcId="{5F1418F1-E466-47D3-AE48-444125A675CD}" destId="{5176A956-580D-40DB-AF1D-27FDA50932F7}" srcOrd="0" destOrd="0" presId="urn:microsoft.com/office/officeart/2008/layout/LinedList"/>
    <dgm:cxn modelId="{3B219855-EF63-4D08-B383-A0BBA7BEAC8C}" srcId="{97D5F96E-B55D-485E-9531-9774A1EC4426}" destId="{CEFEF60F-B105-4034-B5A8-331D2D54C16A}" srcOrd="4" destOrd="0" parTransId="{7F349FD7-57EA-4DD8-9F05-96961BF186B2}" sibTransId="{7548A027-2BE9-4F89-B175-16F587FFB442}"/>
    <dgm:cxn modelId="{BA7E6CA2-8E19-4562-8798-7C7A72AA0855}" srcId="{97D5F96E-B55D-485E-9531-9774A1EC4426}" destId="{5F1418F1-E466-47D3-AE48-444125A675CD}" srcOrd="2" destOrd="0" parTransId="{CEDDE67E-8EF7-4078-BAA0-65318828124D}" sibTransId="{EECE1358-E93A-444D-91D2-824EF2401609}"/>
    <dgm:cxn modelId="{653659A2-A8DC-4D09-86C8-767CFFAF5F74}" srcId="{97D5F96E-B55D-485E-9531-9774A1EC4426}" destId="{57F19D8D-A884-40A1-A79C-817D9A743EA0}" srcOrd="3" destOrd="0" parTransId="{0AF5467B-F61F-41E1-A541-1CB0646743F6}" sibTransId="{CBDAE3EA-64C3-4ECF-991A-7B1C50A2C2A5}"/>
    <dgm:cxn modelId="{7E462CAD-D5F7-4636-A232-E6CD83B1CCFB}" srcId="{97D5F96E-B55D-485E-9531-9774A1EC4426}" destId="{5E8D0119-DD7B-4A4D-9D47-94C2C73EAE54}" srcOrd="0" destOrd="0" parTransId="{D640CC76-BE1D-4D8B-9A7F-327116523C4B}" sibTransId="{4AC5D73C-4D5F-40AF-997C-1D0B01AE1D67}"/>
    <dgm:cxn modelId="{FF4737B8-AC50-4501-BA64-E07FA75952E5}" type="presOf" srcId="{97D5F96E-B55D-485E-9531-9774A1EC4426}" destId="{7993FF88-A1F3-43D6-A2A2-558513749B80}" srcOrd="0" destOrd="0" presId="urn:microsoft.com/office/officeart/2008/layout/LinedList"/>
    <dgm:cxn modelId="{093047CC-0AEC-4D95-B5FF-920555F41F5C}" type="presOf" srcId="{CEFEF60F-B105-4034-B5A8-331D2D54C16A}" destId="{09758D80-538A-480E-B479-B0C9A33C8346}" srcOrd="0" destOrd="0" presId="urn:microsoft.com/office/officeart/2008/layout/LinedList"/>
    <dgm:cxn modelId="{B4FB76F9-6629-4278-B7A9-95D62638FA39}" type="presOf" srcId="{5E8D0119-DD7B-4A4D-9D47-94C2C73EAE54}" destId="{1110D735-F905-4B75-849E-743CA29AAAFA}" srcOrd="0" destOrd="0" presId="urn:microsoft.com/office/officeart/2008/layout/LinedList"/>
    <dgm:cxn modelId="{6D95E308-B371-4F87-9F5C-6F18D5D4C41D}" type="presParOf" srcId="{7993FF88-A1F3-43D6-A2A2-558513749B80}" destId="{4C68B4B4-CA82-46E0-BEE5-72688AF89E71}" srcOrd="0" destOrd="0" presId="urn:microsoft.com/office/officeart/2008/layout/LinedList"/>
    <dgm:cxn modelId="{6AF94310-0C07-42CB-93CC-429D7B9DFEAA}" type="presParOf" srcId="{7993FF88-A1F3-43D6-A2A2-558513749B80}" destId="{D8091A07-5F54-4EBB-B423-F9746AA0F879}" srcOrd="1" destOrd="0" presId="urn:microsoft.com/office/officeart/2008/layout/LinedList"/>
    <dgm:cxn modelId="{1DDD8FB3-B36D-4420-B5CB-98CF6ADC330C}" type="presParOf" srcId="{D8091A07-5F54-4EBB-B423-F9746AA0F879}" destId="{1110D735-F905-4B75-849E-743CA29AAAFA}" srcOrd="0" destOrd="0" presId="urn:microsoft.com/office/officeart/2008/layout/LinedList"/>
    <dgm:cxn modelId="{07FEF583-EFEC-4AFE-AA03-C22EBB019CAC}" type="presParOf" srcId="{D8091A07-5F54-4EBB-B423-F9746AA0F879}" destId="{E93B7304-0CA7-4548-A6BE-3843AA7862AA}" srcOrd="1" destOrd="0" presId="urn:microsoft.com/office/officeart/2008/layout/LinedList"/>
    <dgm:cxn modelId="{E33C1049-3134-403F-B163-44FC925461EE}" type="presParOf" srcId="{7993FF88-A1F3-43D6-A2A2-558513749B80}" destId="{DE111346-A6BD-4F01-B36F-082B0314F8F5}" srcOrd="2" destOrd="0" presId="urn:microsoft.com/office/officeart/2008/layout/LinedList"/>
    <dgm:cxn modelId="{FAE3E977-DBAA-4457-9858-F24A489ED285}" type="presParOf" srcId="{7993FF88-A1F3-43D6-A2A2-558513749B80}" destId="{653EE145-A476-4BFD-B775-20F642FF7632}" srcOrd="3" destOrd="0" presId="urn:microsoft.com/office/officeart/2008/layout/LinedList"/>
    <dgm:cxn modelId="{6696BC1D-BDFA-4EBE-A4EA-26C567D23BA4}" type="presParOf" srcId="{653EE145-A476-4BFD-B775-20F642FF7632}" destId="{17DE5FB5-A9F4-4021-89A8-5740BCA0F13C}" srcOrd="0" destOrd="0" presId="urn:microsoft.com/office/officeart/2008/layout/LinedList"/>
    <dgm:cxn modelId="{C850D495-F26C-41FD-AD3F-14C96C08E951}" type="presParOf" srcId="{653EE145-A476-4BFD-B775-20F642FF7632}" destId="{A77A0C49-6E59-4324-AFC8-09F1F9143AFC}" srcOrd="1" destOrd="0" presId="urn:microsoft.com/office/officeart/2008/layout/LinedList"/>
    <dgm:cxn modelId="{BB326ACB-1B39-48C7-B804-17F2D5280875}" type="presParOf" srcId="{7993FF88-A1F3-43D6-A2A2-558513749B80}" destId="{F0B79026-3879-40CB-9FDD-F90A16FDFB0F}" srcOrd="4" destOrd="0" presId="urn:microsoft.com/office/officeart/2008/layout/LinedList"/>
    <dgm:cxn modelId="{A485D97B-EC1F-4131-AE1C-5356C87CB3C1}" type="presParOf" srcId="{7993FF88-A1F3-43D6-A2A2-558513749B80}" destId="{2261C4C8-8AFA-4F74-8C46-89CAAB308C0F}" srcOrd="5" destOrd="0" presId="urn:microsoft.com/office/officeart/2008/layout/LinedList"/>
    <dgm:cxn modelId="{8DE15D11-91C2-454C-B61F-BBD2262C65FC}" type="presParOf" srcId="{2261C4C8-8AFA-4F74-8C46-89CAAB308C0F}" destId="{5176A956-580D-40DB-AF1D-27FDA50932F7}" srcOrd="0" destOrd="0" presId="urn:microsoft.com/office/officeart/2008/layout/LinedList"/>
    <dgm:cxn modelId="{63A4F94E-DEDE-423A-8D94-BD8C4A2FF177}" type="presParOf" srcId="{2261C4C8-8AFA-4F74-8C46-89CAAB308C0F}" destId="{EA213A19-9F69-4787-8164-4848FEF10C83}" srcOrd="1" destOrd="0" presId="urn:microsoft.com/office/officeart/2008/layout/LinedList"/>
    <dgm:cxn modelId="{48235F6F-765F-4390-B97E-323B90DC1B6F}" type="presParOf" srcId="{7993FF88-A1F3-43D6-A2A2-558513749B80}" destId="{92B733CC-A80F-4D90-8A21-6A97C5B7BF3D}" srcOrd="6" destOrd="0" presId="urn:microsoft.com/office/officeart/2008/layout/LinedList"/>
    <dgm:cxn modelId="{9FEAE19E-2F18-401A-AEE6-753136C6E005}" type="presParOf" srcId="{7993FF88-A1F3-43D6-A2A2-558513749B80}" destId="{AA73FFC6-3C1C-4F3D-858F-5E9A0B5A57F5}" srcOrd="7" destOrd="0" presId="urn:microsoft.com/office/officeart/2008/layout/LinedList"/>
    <dgm:cxn modelId="{5EC53E07-278F-47D9-9A32-A6147125FB9B}" type="presParOf" srcId="{AA73FFC6-3C1C-4F3D-858F-5E9A0B5A57F5}" destId="{245C2AF0-A7AF-4B5D-90F6-27330B19756F}" srcOrd="0" destOrd="0" presId="urn:microsoft.com/office/officeart/2008/layout/LinedList"/>
    <dgm:cxn modelId="{CF316E7E-31B6-4377-A774-3B9AD8C7373C}" type="presParOf" srcId="{AA73FFC6-3C1C-4F3D-858F-5E9A0B5A57F5}" destId="{D55AE375-FE34-4C64-93B9-8C17F7C88A72}" srcOrd="1" destOrd="0" presId="urn:microsoft.com/office/officeart/2008/layout/LinedList"/>
    <dgm:cxn modelId="{60B675FF-60E3-41FF-8497-7250566155AD}" type="presParOf" srcId="{7993FF88-A1F3-43D6-A2A2-558513749B80}" destId="{73A0904B-0AFD-4B55-983C-03762A061575}" srcOrd="8" destOrd="0" presId="urn:microsoft.com/office/officeart/2008/layout/LinedList"/>
    <dgm:cxn modelId="{27166303-FA13-4F25-AF99-13776E9ABF83}" type="presParOf" srcId="{7993FF88-A1F3-43D6-A2A2-558513749B80}" destId="{D35D3977-F707-4977-911F-EC4D2F2D0239}" srcOrd="9" destOrd="0" presId="urn:microsoft.com/office/officeart/2008/layout/LinedList"/>
    <dgm:cxn modelId="{D29A1D6E-CD19-42FC-8D6C-7C5F5CAE9113}" type="presParOf" srcId="{D35D3977-F707-4977-911F-EC4D2F2D0239}" destId="{09758D80-538A-480E-B479-B0C9A33C8346}" srcOrd="0" destOrd="0" presId="urn:microsoft.com/office/officeart/2008/layout/LinedList"/>
    <dgm:cxn modelId="{BD303E81-75BE-4F20-9DB8-102C18D54F24}" type="presParOf" srcId="{D35D3977-F707-4977-911F-EC4D2F2D0239}" destId="{A2AD654D-DB25-4738-8F32-072B0BF88E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EFBE946-CEA3-4E05-8205-7291419BDAFF}"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F73EC493-3869-40EC-ADB6-09002ABA2894}">
      <dgm:prSet/>
      <dgm:spPr/>
      <dgm:t>
        <a:bodyPr/>
        <a:lstStyle/>
        <a:p>
          <a:r>
            <a:rPr lang="en-US" baseline="0"/>
            <a:t>These are more unconscious, and individuals have no awareness or control of.</a:t>
          </a:r>
          <a:endParaRPr lang="en-US"/>
        </a:p>
      </dgm:t>
    </dgm:pt>
    <dgm:pt modelId="{45CDEF15-E965-4E4B-A18C-E2F3890952E6}" type="parTrans" cxnId="{DA1DDC25-72BD-4A87-AFF7-BAD7580E3DF9}">
      <dgm:prSet/>
      <dgm:spPr/>
      <dgm:t>
        <a:bodyPr/>
        <a:lstStyle/>
        <a:p>
          <a:endParaRPr lang="en-US"/>
        </a:p>
      </dgm:t>
    </dgm:pt>
    <dgm:pt modelId="{87237C14-9831-431E-B29B-7708A8A79230}" type="sibTrans" cxnId="{DA1DDC25-72BD-4A87-AFF7-BAD7580E3DF9}">
      <dgm:prSet/>
      <dgm:spPr/>
      <dgm:t>
        <a:bodyPr/>
        <a:lstStyle/>
        <a:p>
          <a:endParaRPr lang="en-US"/>
        </a:p>
      </dgm:t>
    </dgm:pt>
    <dgm:pt modelId="{8D56F9CF-5976-4D20-A684-B5DBE0B6D21A}">
      <dgm:prSet/>
      <dgm:spPr/>
      <dgm:t>
        <a:bodyPr/>
        <a:lstStyle/>
        <a:p>
          <a:r>
            <a:rPr lang="en-US" baseline="0"/>
            <a:t>They are built on two concepts.</a:t>
          </a:r>
          <a:endParaRPr lang="en-US"/>
        </a:p>
      </dgm:t>
    </dgm:pt>
    <dgm:pt modelId="{23728837-5959-47A3-9FD8-A18DF1B95086}" type="parTrans" cxnId="{27DE2F02-55B8-4033-A96A-6D76A9BC680F}">
      <dgm:prSet/>
      <dgm:spPr/>
      <dgm:t>
        <a:bodyPr/>
        <a:lstStyle/>
        <a:p>
          <a:endParaRPr lang="en-US"/>
        </a:p>
      </dgm:t>
    </dgm:pt>
    <dgm:pt modelId="{2697A673-9DBF-44BC-B813-30A0AA7C3896}" type="sibTrans" cxnId="{27DE2F02-55B8-4033-A96A-6D76A9BC680F}">
      <dgm:prSet/>
      <dgm:spPr/>
      <dgm:t>
        <a:bodyPr/>
        <a:lstStyle/>
        <a:p>
          <a:endParaRPr lang="en-US"/>
        </a:p>
      </dgm:t>
    </dgm:pt>
    <dgm:pt modelId="{2CA19CFE-59E9-4184-B7F2-8117B8A2CE44}">
      <dgm:prSet/>
      <dgm:spPr/>
      <dgm:t>
        <a:bodyPr/>
        <a:lstStyle/>
        <a:p>
          <a:r>
            <a:rPr lang="en-US" baseline="0"/>
            <a:t>Associative networks in semantic memory</a:t>
          </a:r>
          <a:endParaRPr lang="en-US"/>
        </a:p>
      </dgm:t>
    </dgm:pt>
    <dgm:pt modelId="{7574E772-497E-4F17-94F9-1EBD1304A45A}" type="parTrans" cxnId="{828FF75D-C1A4-4E6B-854B-37C4850FFA52}">
      <dgm:prSet/>
      <dgm:spPr/>
      <dgm:t>
        <a:bodyPr/>
        <a:lstStyle/>
        <a:p>
          <a:endParaRPr lang="en-US"/>
        </a:p>
      </dgm:t>
    </dgm:pt>
    <dgm:pt modelId="{946CE591-1905-4595-9EB4-430E4D00CEAE}" type="sibTrans" cxnId="{828FF75D-C1A4-4E6B-854B-37C4850FFA52}">
      <dgm:prSet/>
      <dgm:spPr/>
      <dgm:t>
        <a:bodyPr/>
        <a:lstStyle/>
        <a:p>
          <a:endParaRPr lang="en-US"/>
        </a:p>
      </dgm:t>
    </dgm:pt>
    <dgm:pt modelId="{69CD2B62-9E31-4F9E-B55B-B471C71978C7}">
      <dgm:prSet/>
      <dgm:spPr/>
      <dgm:t>
        <a:bodyPr/>
        <a:lstStyle/>
        <a:p>
          <a:r>
            <a:rPr lang="en-US" baseline="0"/>
            <a:t>Automatic activation</a:t>
          </a:r>
          <a:endParaRPr lang="en-US"/>
        </a:p>
      </dgm:t>
    </dgm:pt>
    <dgm:pt modelId="{67F1376C-BC85-4859-A967-E309DF43C31D}" type="parTrans" cxnId="{DD3881FE-EB12-43D3-BF3D-40D04B19FC8B}">
      <dgm:prSet/>
      <dgm:spPr/>
      <dgm:t>
        <a:bodyPr/>
        <a:lstStyle/>
        <a:p>
          <a:endParaRPr lang="en-US"/>
        </a:p>
      </dgm:t>
    </dgm:pt>
    <dgm:pt modelId="{28A66292-E5F4-4EE8-82F2-CA7EBC584732}" type="sibTrans" cxnId="{DD3881FE-EB12-43D3-BF3D-40D04B19FC8B}">
      <dgm:prSet/>
      <dgm:spPr/>
      <dgm:t>
        <a:bodyPr/>
        <a:lstStyle/>
        <a:p>
          <a:endParaRPr lang="en-US"/>
        </a:p>
      </dgm:t>
    </dgm:pt>
    <dgm:pt modelId="{B141B523-4404-4073-80AB-D92A1CA0AB06}">
      <dgm:prSet/>
      <dgm:spPr/>
      <dgm:t>
        <a:bodyPr/>
        <a:lstStyle/>
        <a:p>
          <a:r>
            <a:rPr lang="en-US" baseline="0"/>
            <a:t>(Hinton, 2017)</a:t>
          </a:r>
          <a:endParaRPr lang="en-US"/>
        </a:p>
      </dgm:t>
    </dgm:pt>
    <dgm:pt modelId="{98095BF6-7490-4BDB-8CCB-31FBCBE54E85}" type="parTrans" cxnId="{113C3FF7-B893-46A0-AF92-0B3659777377}">
      <dgm:prSet/>
      <dgm:spPr/>
      <dgm:t>
        <a:bodyPr/>
        <a:lstStyle/>
        <a:p>
          <a:endParaRPr lang="en-US"/>
        </a:p>
      </dgm:t>
    </dgm:pt>
    <dgm:pt modelId="{CF7BDB11-A22A-4994-8B31-FAE2BBAA4AC8}" type="sibTrans" cxnId="{113C3FF7-B893-46A0-AF92-0B3659777377}">
      <dgm:prSet/>
      <dgm:spPr/>
      <dgm:t>
        <a:bodyPr/>
        <a:lstStyle/>
        <a:p>
          <a:endParaRPr lang="en-US"/>
        </a:p>
      </dgm:t>
    </dgm:pt>
    <dgm:pt modelId="{DA39A9FA-4B07-43AB-88D2-CFFD6A8689F1}" type="pres">
      <dgm:prSet presAssocID="{7EFBE946-CEA3-4E05-8205-7291419BDAFF}" presName="vert0" presStyleCnt="0">
        <dgm:presLayoutVars>
          <dgm:dir/>
          <dgm:animOne val="branch"/>
          <dgm:animLvl val="lvl"/>
        </dgm:presLayoutVars>
      </dgm:prSet>
      <dgm:spPr/>
    </dgm:pt>
    <dgm:pt modelId="{385CC320-21BC-4DBF-9700-1ECB3DE0345B}" type="pres">
      <dgm:prSet presAssocID="{F73EC493-3869-40EC-ADB6-09002ABA2894}" presName="thickLine" presStyleLbl="alignNode1" presStyleIdx="0" presStyleCnt="5"/>
      <dgm:spPr/>
    </dgm:pt>
    <dgm:pt modelId="{BB285629-57DA-4380-BA79-CA1EF477D9E2}" type="pres">
      <dgm:prSet presAssocID="{F73EC493-3869-40EC-ADB6-09002ABA2894}" presName="horz1" presStyleCnt="0"/>
      <dgm:spPr/>
    </dgm:pt>
    <dgm:pt modelId="{1081F323-1208-4FF0-9DA7-BEB87CB56AEB}" type="pres">
      <dgm:prSet presAssocID="{F73EC493-3869-40EC-ADB6-09002ABA2894}" presName="tx1" presStyleLbl="revTx" presStyleIdx="0" presStyleCnt="5"/>
      <dgm:spPr/>
    </dgm:pt>
    <dgm:pt modelId="{9F8B3352-C028-490D-BA6C-E769BD179D04}" type="pres">
      <dgm:prSet presAssocID="{F73EC493-3869-40EC-ADB6-09002ABA2894}" presName="vert1" presStyleCnt="0"/>
      <dgm:spPr/>
    </dgm:pt>
    <dgm:pt modelId="{68232C39-1B67-481C-8430-215347348D05}" type="pres">
      <dgm:prSet presAssocID="{8D56F9CF-5976-4D20-A684-B5DBE0B6D21A}" presName="thickLine" presStyleLbl="alignNode1" presStyleIdx="1" presStyleCnt="5"/>
      <dgm:spPr/>
    </dgm:pt>
    <dgm:pt modelId="{1B3858AF-69A9-4A9E-979B-D1B8587D0540}" type="pres">
      <dgm:prSet presAssocID="{8D56F9CF-5976-4D20-A684-B5DBE0B6D21A}" presName="horz1" presStyleCnt="0"/>
      <dgm:spPr/>
    </dgm:pt>
    <dgm:pt modelId="{331CF99C-693D-4B6B-A504-E40AE7F24BF3}" type="pres">
      <dgm:prSet presAssocID="{8D56F9CF-5976-4D20-A684-B5DBE0B6D21A}" presName="tx1" presStyleLbl="revTx" presStyleIdx="1" presStyleCnt="5"/>
      <dgm:spPr/>
    </dgm:pt>
    <dgm:pt modelId="{A082DE18-E966-4667-A3BD-DF72184347F5}" type="pres">
      <dgm:prSet presAssocID="{8D56F9CF-5976-4D20-A684-B5DBE0B6D21A}" presName="vert1" presStyleCnt="0"/>
      <dgm:spPr/>
    </dgm:pt>
    <dgm:pt modelId="{D21F0062-707D-448F-9EA2-98CD3A458E0B}" type="pres">
      <dgm:prSet presAssocID="{2CA19CFE-59E9-4184-B7F2-8117B8A2CE44}" presName="thickLine" presStyleLbl="alignNode1" presStyleIdx="2" presStyleCnt="5"/>
      <dgm:spPr/>
    </dgm:pt>
    <dgm:pt modelId="{FF9769B6-04E0-4731-B314-D2227FCBA295}" type="pres">
      <dgm:prSet presAssocID="{2CA19CFE-59E9-4184-B7F2-8117B8A2CE44}" presName="horz1" presStyleCnt="0"/>
      <dgm:spPr/>
    </dgm:pt>
    <dgm:pt modelId="{BAE97F3E-7875-450E-B67E-8D2D96B5D7E4}" type="pres">
      <dgm:prSet presAssocID="{2CA19CFE-59E9-4184-B7F2-8117B8A2CE44}" presName="tx1" presStyleLbl="revTx" presStyleIdx="2" presStyleCnt="5"/>
      <dgm:spPr/>
    </dgm:pt>
    <dgm:pt modelId="{FF526825-7902-48AE-9063-C0EE6D92D84D}" type="pres">
      <dgm:prSet presAssocID="{2CA19CFE-59E9-4184-B7F2-8117B8A2CE44}" presName="vert1" presStyleCnt="0"/>
      <dgm:spPr/>
    </dgm:pt>
    <dgm:pt modelId="{F9DA6133-3F6F-4650-B3EB-9983ACCF968B}" type="pres">
      <dgm:prSet presAssocID="{69CD2B62-9E31-4F9E-B55B-B471C71978C7}" presName="thickLine" presStyleLbl="alignNode1" presStyleIdx="3" presStyleCnt="5"/>
      <dgm:spPr/>
    </dgm:pt>
    <dgm:pt modelId="{D1D34810-B932-4FAC-BEAE-0491552BAD70}" type="pres">
      <dgm:prSet presAssocID="{69CD2B62-9E31-4F9E-B55B-B471C71978C7}" presName="horz1" presStyleCnt="0"/>
      <dgm:spPr/>
    </dgm:pt>
    <dgm:pt modelId="{DB1CDF6D-C75C-455B-9F8C-01D805F140A5}" type="pres">
      <dgm:prSet presAssocID="{69CD2B62-9E31-4F9E-B55B-B471C71978C7}" presName="tx1" presStyleLbl="revTx" presStyleIdx="3" presStyleCnt="5"/>
      <dgm:spPr/>
    </dgm:pt>
    <dgm:pt modelId="{AEDC7828-45B3-4536-A37B-9AA3C0FF17F0}" type="pres">
      <dgm:prSet presAssocID="{69CD2B62-9E31-4F9E-B55B-B471C71978C7}" presName="vert1" presStyleCnt="0"/>
      <dgm:spPr/>
    </dgm:pt>
    <dgm:pt modelId="{3CB2F3F4-BC17-4CBC-8F10-2FE1599299F4}" type="pres">
      <dgm:prSet presAssocID="{B141B523-4404-4073-80AB-D92A1CA0AB06}" presName="thickLine" presStyleLbl="alignNode1" presStyleIdx="4" presStyleCnt="5"/>
      <dgm:spPr/>
    </dgm:pt>
    <dgm:pt modelId="{84D3FF87-A827-4F5D-A4DE-C95C907A37B1}" type="pres">
      <dgm:prSet presAssocID="{B141B523-4404-4073-80AB-D92A1CA0AB06}" presName="horz1" presStyleCnt="0"/>
      <dgm:spPr/>
    </dgm:pt>
    <dgm:pt modelId="{C52983F8-8270-4798-8F28-8194E42C9BED}" type="pres">
      <dgm:prSet presAssocID="{B141B523-4404-4073-80AB-D92A1CA0AB06}" presName="tx1" presStyleLbl="revTx" presStyleIdx="4" presStyleCnt="5"/>
      <dgm:spPr/>
    </dgm:pt>
    <dgm:pt modelId="{ABA42F0F-DAC2-4F3B-852B-D45AF4D472B1}" type="pres">
      <dgm:prSet presAssocID="{B141B523-4404-4073-80AB-D92A1CA0AB06}" presName="vert1" presStyleCnt="0"/>
      <dgm:spPr/>
    </dgm:pt>
  </dgm:ptLst>
  <dgm:cxnLst>
    <dgm:cxn modelId="{27DE2F02-55B8-4033-A96A-6D76A9BC680F}" srcId="{7EFBE946-CEA3-4E05-8205-7291419BDAFF}" destId="{8D56F9CF-5976-4D20-A684-B5DBE0B6D21A}" srcOrd="1" destOrd="0" parTransId="{23728837-5959-47A3-9FD8-A18DF1B95086}" sibTransId="{2697A673-9DBF-44BC-B813-30A0AA7C3896}"/>
    <dgm:cxn modelId="{AB8A5514-191C-4D96-986F-29CC325E333A}" type="presOf" srcId="{8D56F9CF-5976-4D20-A684-B5DBE0B6D21A}" destId="{331CF99C-693D-4B6B-A504-E40AE7F24BF3}" srcOrd="0" destOrd="0" presId="urn:microsoft.com/office/officeart/2008/layout/LinedList"/>
    <dgm:cxn modelId="{DA1DDC25-72BD-4A87-AFF7-BAD7580E3DF9}" srcId="{7EFBE946-CEA3-4E05-8205-7291419BDAFF}" destId="{F73EC493-3869-40EC-ADB6-09002ABA2894}" srcOrd="0" destOrd="0" parTransId="{45CDEF15-E965-4E4B-A18C-E2F3890952E6}" sibTransId="{87237C14-9831-431E-B29B-7708A8A79230}"/>
    <dgm:cxn modelId="{1AB43435-3D14-4945-AAEC-21AF6AC92B79}" type="presOf" srcId="{B141B523-4404-4073-80AB-D92A1CA0AB06}" destId="{C52983F8-8270-4798-8F28-8194E42C9BED}" srcOrd="0" destOrd="0" presId="urn:microsoft.com/office/officeart/2008/layout/LinedList"/>
    <dgm:cxn modelId="{3E0AE539-47F2-4377-BA51-8B940BAF7769}" type="presOf" srcId="{F73EC493-3869-40EC-ADB6-09002ABA2894}" destId="{1081F323-1208-4FF0-9DA7-BEB87CB56AEB}" srcOrd="0" destOrd="0" presId="urn:microsoft.com/office/officeart/2008/layout/LinedList"/>
    <dgm:cxn modelId="{828FF75D-C1A4-4E6B-854B-37C4850FFA52}" srcId="{7EFBE946-CEA3-4E05-8205-7291419BDAFF}" destId="{2CA19CFE-59E9-4184-B7F2-8117B8A2CE44}" srcOrd="2" destOrd="0" parTransId="{7574E772-497E-4F17-94F9-1EBD1304A45A}" sibTransId="{946CE591-1905-4595-9EB4-430E4D00CEAE}"/>
    <dgm:cxn modelId="{7B371F8F-EBA9-4E53-B522-18D152CCEEB4}" type="presOf" srcId="{69CD2B62-9E31-4F9E-B55B-B471C71978C7}" destId="{DB1CDF6D-C75C-455B-9F8C-01D805F140A5}" srcOrd="0" destOrd="0" presId="urn:microsoft.com/office/officeart/2008/layout/LinedList"/>
    <dgm:cxn modelId="{718385E2-D0EE-4CB3-BB46-6DA39CE83FE8}" type="presOf" srcId="{2CA19CFE-59E9-4184-B7F2-8117B8A2CE44}" destId="{BAE97F3E-7875-450E-B67E-8D2D96B5D7E4}" srcOrd="0" destOrd="0" presId="urn:microsoft.com/office/officeart/2008/layout/LinedList"/>
    <dgm:cxn modelId="{113C3FF7-B893-46A0-AF92-0B3659777377}" srcId="{7EFBE946-CEA3-4E05-8205-7291419BDAFF}" destId="{B141B523-4404-4073-80AB-D92A1CA0AB06}" srcOrd="4" destOrd="0" parTransId="{98095BF6-7490-4BDB-8CCB-31FBCBE54E85}" sibTransId="{CF7BDB11-A22A-4994-8B31-FAE2BBAA4AC8}"/>
    <dgm:cxn modelId="{0E85B5FB-E0A3-4C1A-A54E-D91DAD89861F}" type="presOf" srcId="{7EFBE946-CEA3-4E05-8205-7291419BDAFF}" destId="{DA39A9FA-4B07-43AB-88D2-CFFD6A8689F1}" srcOrd="0" destOrd="0" presId="urn:microsoft.com/office/officeart/2008/layout/LinedList"/>
    <dgm:cxn modelId="{DD3881FE-EB12-43D3-BF3D-40D04B19FC8B}" srcId="{7EFBE946-CEA3-4E05-8205-7291419BDAFF}" destId="{69CD2B62-9E31-4F9E-B55B-B471C71978C7}" srcOrd="3" destOrd="0" parTransId="{67F1376C-BC85-4859-A967-E309DF43C31D}" sibTransId="{28A66292-E5F4-4EE8-82F2-CA7EBC584732}"/>
    <dgm:cxn modelId="{31E32C07-96C5-42D3-817D-8DEC7050EC1C}" type="presParOf" srcId="{DA39A9FA-4B07-43AB-88D2-CFFD6A8689F1}" destId="{385CC320-21BC-4DBF-9700-1ECB3DE0345B}" srcOrd="0" destOrd="0" presId="urn:microsoft.com/office/officeart/2008/layout/LinedList"/>
    <dgm:cxn modelId="{11F2C82B-2F76-4A0A-8BD5-1FF9935C4D5D}" type="presParOf" srcId="{DA39A9FA-4B07-43AB-88D2-CFFD6A8689F1}" destId="{BB285629-57DA-4380-BA79-CA1EF477D9E2}" srcOrd="1" destOrd="0" presId="urn:microsoft.com/office/officeart/2008/layout/LinedList"/>
    <dgm:cxn modelId="{243A5F07-AF4B-40AB-A4EB-14F4D30B8447}" type="presParOf" srcId="{BB285629-57DA-4380-BA79-CA1EF477D9E2}" destId="{1081F323-1208-4FF0-9DA7-BEB87CB56AEB}" srcOrd="0" destOrd="0" presId="urn:microsoft.com/office/officeart/2008/layout/LinedList"/>
    <dgm:cxn modelId="{6FA11DF7-8880-4B00-9FAB-079E08F814C4}" type="presParOf" srcId="{BB285629-57DA-4380-BA79-CA1EF477D9E2}" destId="{9F8B3352-C028-490D-BA6C-E769BD179D04}" srcOrd="1" destOrd="0" presId="urn:microsoft.com/office/officeart/2008/layout/LinedList"/>
    <dgm:cxn modelId="{FE21B419-C64C-4A3B-B76A-C6F385087943}" type="presParOf" srcId="{DA39A9FA-4B07-43AB-88D2-CFFD6A8689F1}" destId="{68232C39-1B67-481C-8430-215347348D05}" srcOrd="2" destOrd="0" presId="urn:microsoft.com/office/officeart/2008/layout/LinedList"/>
    <dgm:cxn modelId="{BF236C93-5CB5-425D-9AAD-4393CBB46148}" type="presParOf" srcId="{DA39A9FA-4B07-43AB-88D2-CFFD6A8689F1}" destId="{1B3858AF-69A9-4A9E-979B-D1B8587D0540}" srcOrd="3" destOrd="0" presId="urn:microsoft.com/office/officeart/2008/layout/LinedList"/>
    <dgm:cxn modelId="{56E65CB6-4AD2-4B14-9CF0-EAD9A54B8802}" type="presParOf" srcId="{1B3858AF-69A9-4A9E-979B-D1B8587D0540}" destId="{331CF99C-693D-4B6B-A504-E40AE7F24BF3}" srcOrd="0" destOrd="0" presId="urn:microsoft.com/office/officeart/2008/layout/LinedList"/>
    <dgm:cxn modelId="{2237217A-3592-4BD8-9DC2-5E4202BF6F4C}" type="presParOf" srcId="{1B3858AF-69A9-4A9E-979B-D1B8587D0540}" destId="{A082DE18-E966-4667-A3BD-DF72184347F5}" srcOrd="1" destOrd="0" presId="urn:microsoft.com/office/officeart/2008/layout/LinedList"/>
    <dgm:cxn modelId="{98EB05AF-3D5A-4041-9BD9-EFE1857ECD4E}" type="presParOf" srcId="{DA39A9FA-4B07-43AB-88D2-CFFD6A8689F1}" destId="{D21F0062-707D-448F-9EA2-98CD3A458E0B}" srcOrd="4" destOrd="0" presId="urn:microsoft.com/office/officeart/2008/layout/LinedList"/>
    <dgm:cxn modelId="{9A4C4E5A-8D4C-47A2-AC1E-6872DE097507}" type="presParOf" srcId="{DA39A9FA-4B07-43AB-88D2-CFFD6A8689F1}" destId="{FF9769B6-04E0-4731-B314-D2227FCBA295}" srcOrd="5" destOrd="0" presId="urn:microsoft.com/office/officeart/2008/layout/LinedList"/>
    <dgm:cxn modelId="{BDF6C1B5-69B7-487F-A2B0-D7311B17039D}" type="presParOf" srcId="{FF9769B6-04E0-4731-B314-D2227FCBA295}" destId="{BAE97F3E-7875-450E-B67E-8D2D96B5D7E4}" srcOrd="0" destOrd="0" presId="urn:microsoft.com/office/officeart/2008/layout/LinedList"/>
    <dgm:cxn modelId="{0A77733D-537A-4944-824B-2C8D0A67A837}" type="presParOf" srcId="{FF9769B6-04E0-4731-B314-D2227FCBA295}" destId="{FF526825-7902-48AE-9063-C0EE6D92D84D}" srcOrd="1" destOrd="0" presId="urn:microsoft.com/office/officeart/2008/layout/LinedList"/>
    <dgm:cxn modelId="{8D7D75AC-436A-4CD7-8016-E7666BEE0080}" type="presParOf" srcId="{DA39A9FA-4B07-43AB-88D2-CFFD6A8689F1}" destId="{F9DA6133-3F6F-4650-B3EB-9983ACCF968B}" srcOrd="6" destOrd="0" presId="urn:microsoft.com/office/officeart/2008/layout/LinedList"/>
    <dgm:cxn modelId="{21E4131F-3975-476A-9149-3FF221FFE194}" type="presParOf" srcId="{DA39A9FA-4B07-43AB-88D2-CFFD6A8689F1}" destId="{D1D34810-B932-4FAC-BEAE-0491552BAD70}" srcOrd="7" destOrd="0" presId="urn:microsoft.com/office/officeart/2008/layout/LinedList"/>
    <dgm:cxn modelId="{B37D83FB-712A-4A67-97D4-766FCAD86C53}" type="presParOf" srcId="{D1D34810-B932-4FAC-BEAE-0491552BAD70}" destId="{DB1CDF6D-C75C-455B-9F8C-01D805F140A5}" srcOrd="0" destOrd="0" presId="urn:microsoft.com/office/officeart/2008/layout/LinedList"/>
    <dgm:cxn modelId="{39AF5AA6-1FA4-4B20-836E-B0EAFE09295B}" type="presParOf" srcId="{D1D34810-B932-4FAC-BEAE-0491552BAD70}" destId="{AEDC7828-45B3-4536-A37B-9AA3C0FF17F0}" srcOrd="1" destOrd="0" presId="urn:microsoft.com/office/officeart/2008/layout/LinedList"/>
    <dgm:cxn modelId="{E42E1F1F-A835-4CD9-BDB1-8AF7B3263A3D}" type="presParOf" srcId="{DA39A9FA-4B07-43AB-88D2-CFFD6A8689F1}" destId="{3CB2F3F4-BC17-4CBC-8F10-2FE1599299F4}" srcOrd="8" destOrd="0" presId="urn:microsoft.com/office/officeart/2008/layout/LinedList"/>
    <dgm:cxn modelId="{00BE5787-3E5C-4BAF-9A34-AB4E9CAD6FC1}" type="presParOf" srcId="{DA39A9FA-4B07-43AB-88D2-CFFD6A8689F1}" destId="{84D3FF87-A827-4F5D-A4DE-C95C907A37B1}" srcOrd="9" destOrd="0" presId="urn:microsoft.com/office/officeart/2008/layout/LinedList"/>
    <dgm:cxn modelId="{2354262E-4E59-4266-8291-0B62C72C8539}" type="presParOf" srcId="{84D3FF87-A827-4F5D-A4DE-C95C907A37B1}" destId="{C52983F8-8270-4798-8F28-8194E42C9BED}" srcOrd="0" destOrd="0" presId="urn:microsoft.com/office/officeart/2008/layout/LinedList"/>
    <dgm:cxn modelId="{F51C3687-EC9F-459F-9586-08106D482DAF}" type="presParOf" srcId="{84D3FF87-A827-4F5D-A4DE-C95C907A37B1}" destId="{ABA42F0F-DAC2-4F3B-852B-D45AF4D472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0AE4EDC-790F-4EB5-85E8-88931BBFF33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7562051-7F1C-46A9-829C-DDDA7E40A5E0}">
      <dgm:prSet/>
      <dgm:spPr/>
      <dgm:t>
        <a:bodyPr/>
        <a:lstStyle/>
        <a:p>
          <a:r>
            <a:rPr lang="en-US" baseline="0"/>
            <a:t>Group consensus</a:t>
          </a:r>
          <a:endParaRPr lang="en-US"/>
        </a:p>
      </dgm:t>
    </dgm:pt>
    <dgm:pt modelId="{413A5BE9-B342-47E0-9EA5-8E5C65F11C37}" type="parTrans" cxnId="{3B6E5881-991D-46B3-B05C-3F48B7944C5D}">
      <dgm:prSet/>
      <dgm:spPr/>
      <dgm:t>
        <a:bodyPr/>
        <a:lstStyle/>
        <a:p>
          <a:endParaRPr lang="en-US"/>
        </a:p>
      </dgm:t>
    </dgm:pt>
    <dgm:pt modelId="{B2912E69-7E24-46E0-81B0-697F9D015858}" type="sibTrans" cxnId="{3B6E5881-991D-46B3-B05C-3F48B7944C5D}">
      <dgm:prSet/>
      <dgm:spPr/>
      <dgm:t>
        <a:bodyPr/>
        <a:lstStyle/>
        <a:p>
          <a:endParaRPr lang="en-US"/>
        </a:p>
      </dgm:t>
    </dgm:pt>
    <dgm:pt modelId="{66AB4A2B-79A1-4DAF-9B97-E0A60AA4EC77}">
      <dgm:prSet/>
      <dgm:spPr/>
      <dgm:t>
        <a:bodyPr/>
        <a:lstStyle/>
        <a:p>
          <a:r>
            <a:rPr lang="en-US" baseline="0"/>
            <a:t>Accuracy</a:t>
          </a:r>
          <a:endParaRPr lang="en-US"/>
        </a:p>
      </dgm:t>
    </dgm:pt>
    <dgm:pt modelId="{8631ADCA-8322-4F79-95E3-BD2063A50564}" type="parTrans" cxnId="{8052DDD3-5430-41B2-9E4B-18569C9EA046}">
      <dgm:prSet/>
      <dgm:spPr/>
      <dgm:t>
        <a:bodyPr/>
        <a:lstStyle/>
        <a:p>
          <a:endParaRPr lang="en-US"/>
        </a:p>
      </dgm:t>
    </dgm:pt>
    <dgm:pt modelId="{71E3870D-7FA0-45AC-91BE-2E3DB555E713}" type="sibTrans" cxnId="{8052DDD3-5430-41B2-9E4B-18569C9EA046}">
      <dgm:prSet/>
      <dgm:spPr/>
      <dgm:t>
        <a:bodyPr/>
        <a:lstStyle/>
        <a:p>
          <a:endParaRPr lang="en-US"/>
        </a:p>
      </dgm:t>
    </dgm:pt>
    <dgm:pt modelId="{FC6CA0C1-A169-4FB5-BD04-0291EC915493}">
      <dgm:prSet/>
      <dgm:spPr/>
      <dgm:t>
        <a:bodyPr/>
        <a:lstStyle/>
        <a:p>
          <a:r>
            <a:rPr lang="en-US" baseline="0"/>
            <a:t>Descriptive and prescriptive </a:t>
          </a:r>
          <a:endParaRPr lang="en-US"/>
        </a:p>
      </dgm:t>
    </dgm:pt>
    <dgm:pt modelId="{9EBCC0BF-D347-41CC-93A8-1B6FE25E46B0}" type="parTrans" cxnId="{7E58BA41-1C77-47F5-942C-8B57CC2C3A3D}">
      <dgm:prSet/>
      <dgm:spPr/>
      <dgm:t>
        <a:bodyPr/>
        <a:lstStyle/>
        <a:p>
          <a:endParaRPr lang="en-US"/>
        </a:p>
      </dgm:t>
    </dgm:pt>
    <dgm:pt modelId="{5DD2B8B4-5F7B-4933-B3CC-7AA64A630AE5}" type="sibTrans" cxnId="{7E58BA41-1C77-47F5-942C-8B57CC2C3A3D}">
      <dgm:prSet/>
      <dgm:spPr/>
      <dgm:t>
        <a:bodyPr/>
        <a:lstStyle/>
        <a:p>
          <a:endParaRPr lang="en-US"/>
        </a:p>
      </dgm:t>
    </dgm:pt>
    <dgm:pt modelId="{6D60AEC7-B10E-4FDC-AD4C-0476A6EE80F2}">
      <dgm:prSet/>
      <dgm:spPr/>
      <dgm:t>
        <a:bodyPr/>
        <a:lstStyle/>
        <a:p>
          <a:r>
            <a:rPr lang="en-US" baseline="0"/>
            <a:t>Positive stereotyping</a:t>
          </a:r>
          <a:endParaRPr lang="en-US"/>
        </a:p>
      </dgm:t>
    </dgm:pt>
    <dgm:pt modelId="{0DF2A50E-E838-420B-AF1E-92C775457553}" type="parTrans" cxnId="{4835FF84-01CD-44EB-B738-A94C2E0F8D2C}">
      <dgm:prSet/>
      <dgm:spPr/>
      <dgm:t>
        <a:bodyPr/>
        <a:lstStyle/>
        <a:p>
          <a:endParaRPr lang="en-US"/>
        </a:p>
      </dgm:t>
    </dgm:pt>
    <dgm:pt modelId="{7668B5CC-5521-4A2A-B011-0FF1ADFB4A9F}" type="sibTrans" cxnId="{4835FF84-01CD-44EB-B738-A94C2E0F8D2C}">
      <dgm:prSet/>
      <dgm:spPr/>
      <dgm:t>
        <a:bodyPr/>
        <a:lstStyle/>
        <a:p>
          <a:endParaRPr lang="en-US"/>
        </a:p>
      </dgm:t>
    </dgm:pt>
    <dgm:pt modelId="{D2DAA025-A17F-4812-9400-E4522E8BC851}" type="pres">
      <dgm:prSet presAssocID="{70AE4EDC-790F-4EB5-85E8-88931BBFF339}" presName="root" presStyleCnt="0">
        <dgm:presLayoutVars>
          <dgm:dir/>
          <dgm:resizeHandles val="exact"/>
        </dgm:presLayoutVars>
      </dgm:prSet>
      <dgm:spPr/>
    </dgm:pt>
    <dgm:pt modelId="{4E381DB2-B5DD-4AE4-BA2F-F2125840B830}" type="pres">
      <dgm:prSet presAssocID="{07562051-7F1C-46A9-829C-DDDA7E40A5E0}" presName="compNode" presStyleCnt="0"/>
      <dgm:spPr/>
    </dgm:pt>
    <dgm:pt modelId="{8FC6A554-6851-48E8-8048-235471ADC83F}" type="pres">
      <dgm:prSet presAssocID="{07562051-7F1C-46A9-829C-DDDA7E40A5E0}" presName="bgRect" presStyleLbl="bgShp" presStyleIdx="0" presStyleCnt="4"/>
      <dgm:spPr/>
    </dgm:pt>
    <dgm:pt modelId="{7178DC4F-0427-4D23-9A74-FB79C563302E}" type="pres">
      <dgm:prSet presAssocID="{07562051-7F1C-46A9-829C-DDDA7E40A5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09481F8A-1AF6-4CCB-8655-3FB23038137F}" type="pres">
      <dgm:prSet presAssocID="{07562051-7F1C-46A9-829C-DDDA7E40A5E0}" presName="spaceRect" presStyleCnt="0"/>
      <dgm:spPr/>
    </dgm:pt>
    <dgm:pt modelId="{0F680CC2-4CEB-4B06-97B0-EF5516B9FEF0}" type="pres">
      <dgm:prSet presAssocID="{07562051-7F1C-46A9-829C-DDDA7E40A5E0}" presName="parTx" presStyleLbl="revTx" presStyleIdx="0" presStyleCnt="4">
        <dgm:presLayoutVars>
          <dgm:chMax val="0"/>
          <dgm:chPref val="0"/>
        </dgm:presLayoutVars>
      </dgm:prSet>
      <dgm:spPr/>
    </dgm:pt>
    <dgm:pt modelId="{68EFAC0E-CAC3-412C-A638-6B8BC0481070}" type="pres">
      <dgm:prSet presAssocID="{B2912E69-7E24-46E0-81B0-697F9D015858}" presName="sibTrans" presStyleCnt="0"/>
      <dgm:spPr/>
    </dgm:pt>
    <dgm:pt modelId="{E18BA2D6-64E6-4219-91C9-863EFF11CBF7}" type="pres">
      <dgm:prSet presAssocID="{66AB4A2B-79A1-4DAF-9B97-E0A60AA4EC77}" presName="compNode" presStyleCnt="0"/>
      <dgm:spPr/>
    </dgm:pt>
    <dgm:pt modelId="{ACE57E50-B7EF-4302-B627-92586A634E3D}" type="pres">
      <dgm:prSet presAssocID="{66AB4A2B-79A1-4DAF-9B97-E0A60AA4EC77}" presName="bgRect" presStyleLbl="bgShp" presStyleIdx="1" presStyleCnt="4"/>
      <dgm:spPr/>
    </dgm:pt>
    <dgm:pt modelId="{29AAE487-A4ED-4A44-B677-D9FEA8B76F87}" type="pres">
      <dgm:prSet presAssocID="{66AB4A2B-79A1-4DAF-9B97-E0A60AA4EC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2E4B530-045A-4870-B1AB-F47F7402F39A}" type="pres">
      <dgm:prSet presAssocID="{66AB4A2B-79A1-4DAF-9B97-E0A60AA4EC77}" presName="spaceRect" presStyleCnt="0"/>
      <dgm:spPr/>
    </dgm:pt>
    <dgm:pt modelId="{B6217259-A138-493C-AD06-D57F313C6AB9}" type="pres">
      <dgm:prSet presAssocID="{66AB4A2B-79A1-4DAF-9B97-E0A60AA4EC77}" presName="parTx" presStyleLbl="revTx" presStyleIdx="1" presStyleCnt="4">
        <dgm:presLayoutVars>
          <dgm:chMax val="0"/>
          <dgm:chPref val="0"/>
        </dgm:presLayoutVars>
      </dgm:prSet>
      <dgm:spPr/>
    </dgm:pt>
    <dgm:pt modelId="{585D7C2E-03B0-45D8-8F4B-EEB261403BFC}" type="pres">
      <dgm:prSet presAssocID="{71E3870D-7FA0-45AC-91BE-2E3DB555E713}" presName="sibTrans" presStyleCnt="0"/>
      <dgm:spPr/>
    </dgm:pt>
    <dgm:pt modelId="{0C1721A4-00E0-4857-930F-F7E396392263}" type="pres">
      <dgm:prSet presAssocID="{FC6CA0C1-A169-4FB5-BD04-0291EC915493}" presName="compNode" presStyleCnt="0"/>
      <dgm:spPr/>
    </dgm:pt>
    <dgm:pt modelId="{844BD275-E036-4F0E-9168-6FC661A87E07}" type="pres">
      <dgm:prSet presAssocID="{FC6CA0C1-A169-4FB5-BD04-0291EC915493}" presName="bgRect" presStyleLbl="bgShp" presStyleIdx="2" presStyleCnt="4"/>
      <dgm:spPr/>
    </dgm:pt>
    <dgm:pt modelId="{0A58AA26-3FD6-4638-9FD2-126BA7EAAA78}" type="pres">
      <dgm:prSet presAssocID="{FC6CA0C1-A169-4FB5-BD04-0291EC9154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2759C21A-A2A8-4332-90DC-7DB17425045F}" type="pres">
      <dgm:prSet presAssocID="{FC6CA0C1-A169-4FB5-BD04-0291EC915493}" presName="spaceRect" presStyleCnt="0"/>
      <dgm:spPr/>
    </dgm:pt>
    <dgm:pt modelId="{0D6B5E93-B904-408E-90B9-1B2B400CB085}" type="pres">
      <dgm:prSet presAssocID="{FC6CA0C1-A169-4FB5-BD04-0291EC915493}" presName="parTx" presStyleLbl="revTx" presStyleIdx="2" presStyleCnt="4">
        <dgm:presLayoutVars>
          <dgm:chMax val="0"/>
          <dgm:chPref val="0"/>
        </dgm:presLayoutVars>
      </dgm:prSet>
      <dgm:spPr/>
    </dgm:pt>
    <dgm:pt modelId="{5330AFD1-A45B-4EB9-8963-F0C21902607F}" type="pres">
      <dgm:prSet presAssocID="{5DD2B8B4-5F7B-4933-B3CC-7AA64A630AE5}" presName="sibTrans" presStyleCnt="0"/>
      <dgm:spPr/>
    </dgm:pt>
    <dgm:pt modelId="{3E0339CC-30F6-4B0C-8E1D-C0DC951A48D1}" type="pres">
      <dgm:prSet presAssocID="{6D60AEC7-B10E-4FDC-AD4C-0476A6EE80F2}" presName="compNode" presStyleCnt="0"/>
      <dgm:spPr/>
    </dgm:pt>
    <dgm:pt modelId="{82E5C23E-9374-46AC-8FF4-5474519D3DBC}" type="pres">
      <dgm:prSet presAssocID="{6D60AEC7-B10E-4FDC-AD4C-0476A6EE80F2}" presName="bgRect" presStyleLbl="bgShp" presStyleIdx="3" presStyleCnt="4"/>
      <dgm:spPr/>
    </dgm:pt>
    <dgm:pt modelId="{F28AC77A-5088-4B55-BCCF-54BD5DCB8382}" type="pres">
      <dgm:prSet presAssocID="{6D60AEC7-B10E-4FDC-AD4C-0476A6EE80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35FD861-0B63-412C-AD98-150F6B461DF8}" type="pres">
      <dgm:prSet presAssocID="{6D60AEC7-B10E-4FDC-AD4C-0476A6EE80F2}" presName="spaceRect" presStyleCnt="0"/>
      <dgm:spPr/>
    </dgm:pt>
    <dgm:pt modelId="{5EFE44FD-1936-447E-A4D7-901C44E91699}" type="pres">
      <dgm:prSet presAssocID="{6D60AEC7-B10E-4FDC-AD4C-0476A6EE80F2}" presName="parTx" presStyleLbl="revTx" presStyleIdx="3" presStyleCnt="4">
        <dgm:presLayoutVars>
          <dgm:chMax val="0"/>
          <dgm:chPref val="0"/>
        </dgm:presLayoutVars>
      </dgm:prSet>
      <dgm:spPr/>
    </dgm:pt>
  </dgm:ptLst>
  <dgm:cxnLst>
    <dgm:cxn modelId="{BE2EE336-77CA-45E8-ABD7-AE7A6F2137BA}" type="presOf" srcId="{07562051-7F1C-46A9-829C-DDDA7E40A5E0}" destId="{0F680CC2-4CEB-4B06-97B0-EF5516B9FEF0}" srcOrd="0" destOrd="0" presId="urn:microsoft.com/office/officeart/2018/2/layout/IconVerticalSolidList"/>
    <dgm:cxn modelId="{7E58BA41-1C77-47F5-942C-8B57CC2C3A3D}" srcId="{70AE4EDC-790F-4EB5-85E8-88931BBFF339}" destId="{FC6CA0C1-A169-4FB5-BD04-0291EC915493}" srcOrd="2" destOrd="0" parTransId="{9EBCC0BF-D347-41CC-93A8-1B6FE25E46B0}" sibTransId="{5DD2B8B4-5F7B-4933-B3CC-7AA64A630AE5}"/>
    <dgm:cxn modelId="{82FB6843-CE21-43B4-9F06-053E68C0155A}" type="presOf" srcId="{66AB4A2B-79A1-4DAF-9B97-E0A60AA4EC77}" destId="{B6217259-A138-493C-AD06-D57F313C6AB9}" srcOrd="0" destOrd="0" presId="urn:microsoft.com/office/officeart/2018/2/layout/IconVerticalSolidList"/>
    <dgm:cxn modelId="{3B6E5881-991D-46B3-B05C-3F48B7944C5D}" srcId="{70AE4EDC-790F-4EB5-85E8-88931BBFF339}" destId="{07562051-7F1C-46A9-829C-DDDA7E40A5E0}" srcOrd="0" destOrd="0" parTransId="{413A5BE9-B342-47E0-9EA5-8E5C65F11C37}" sibTransId="{B2912E69-7E24-46E0-81B0-697F9D015858}"/>
    <dgm:cxn modelId="{4835FF84-01CD-44EB-B738-A94C2E0F8D2C}" srcId="{70AE4EDC-790F-4EB5-85E8-88931BBFF339}" destId="{6D60AEC7-B10E-4FDC-AD4C-0476A6EE80F2}" srcOrd="3" destOrd="0" parTransId="{0DF2A50E-E838-420B-AF1E-92C775457553}" sibTransId="{7668B5CC-5521-4A2A-B011-0FF1ADFB4A9F}"/>
    <dgm:cxn modelId="{8052DDD3-5430-41B2-9E4B-18569C9EA046}" srcId="{70AE4EDC-790F-4EB5-85E8-88931BBFF339}" destId="{66AB4A2B-79A1-4DAF-9B97-E0A60AA4EC77}" srcOrd="1" destOrd="0" parTransId="{8631ADCA-8322-4F79-95E3-BD2063A50564}" sibTransId="{71E3870D-7FA0-45AC-91BE-2E3DB555E713}"/>
    <dgm:cxn modelId="{D00986F3-269D-423D-9AC9-ED495EF2890D}" type="presOf" srcId="{FC6CA0C1-A169-4FB5-BD04-0291EC915493}" destId="{0D6B5E93-B904-408E-90B9-1B2B400CB085}" srcOrd="0" destOrd="0" presId="urn:microsoft.com/office/officeart/2018/2/layout/IconVerticalSolidList"/>
    <dgm:cxn modelId="{5C682EF6-FB6F-4495-93CE-EC5948B442EC}" type="presOf" srcId="{6D60AEC7-B10E-4FDC-AD4C-0476A6EE80F2}" destId="{5EFE44FD-1936-447E-A4D7-901C44E91699}" srcOrd="0" destOrd="0" presId="urn:microsoft.com/office/officeart/2018/2/layout/IconVerticalSolidList"/>
    <dgm:cxn modelId="{A5D5AAF6-D44D-4E6C-951E-99C923F9B9FC}" type="presOf" srcId="{70AE4EDC-790F-4EB5-85E8-88931BBFF339}" destId="{D2DAA025-A17F-4812-9400-E4522E8BC851}" srcOrd="0" destOrd="0" presId="urn:microsoft.com/office/officeart/2018/2/layout/IconVerticalSolidList"/>
    <dgm:cxn modelId="{5A91C518-0ADC-4398-991C-2CC57C1D8073}" type="presParOf" srcId="{D2DAA025-A17F-4812-9400-E4522E8BC851}" destId="{4E381DB2-B5DD-4AE4-BA2F-F2125840B830}" srcOrd="0" destOrd="0" presId="urn:microsoft.com/office/officeart/2018/2/layout/IconVerticalSolidList"/>
    <dgm:cxn modelId="{A86866C3-F63B-4592-AE85-37DD6A0CC826}" type="presParOf" srcId="{4E381DB2-B5DD-4AE4-BA2F-F2125840B830}" destId="{8FC6A554-6851-48E8-8048-235471ADC83F}" srcOrd="0" destOrd="0" presId="urn:microsoft.com/office/officeart/2018/2/layout/IconVerticalSolidList"/>
    <dgm:cxn modelId="{1023E44E-2C85-4893-BFB0-02696A890852}" type="presParOf" srcId="{4E381DB2-B5DD-4AE4-BA2F-F2125840B830}" destId="{7178DC4F-0427-4D23-9A74-FB79C563302E}" srcOrd="1" destOrd="0" presId="urn:microsoft.com/office/officeart/2018/2/layout/IconVerticalSolidList"/>
    <dgm:cxn modelId="{DC6D177E-097E-46B0-8CF5-6A14DD05E256}" type="presParOf" srcId="{4E381DB2-B5DD-4AE4-BA2F-F2125840B830}" destId="{09481F8A-1AF6-4CCB-8655-3FB23038137F}" srcOrd="2" destOrd="0" presId="urn:microsoft.com/office/officeart/2018/2/layout/IconVerticalSolidList"/>
    <dgm:cxn modelId="{9BCE6B18-2F95-4EB9-AED8-29771830F551}" type="presParOf" srcId="{4E381DB2-B5DD-4AE4-BA2F-F2125840B830}" destId="{0F680CC2-4CEB-4B06-97B0-EF5516B9FEF0}" srcOrd="3" destOrd="0" presId="urn:microsoft.com/office/officeart/2018/2/layout/IconVerticalSolidList"/>
    <dgm:cxn modelId="{1165E84B-A048-43F8-AE9F-AE5CA9B0E15A}" type="presParOf" srcId="{D2DAA025-A17F-4812-9400-E4522E8BC851}" destId="{68EFAC0E-CAC3-412C-A638-6B8BC0481070}" srcOrd="1" destOrd="0" presId="urn:microsoft.com/office/officeart/2018/2/layout/IconVerticalSolidList"/>
    <dgm:cxn modelId="{AF032696-47F3-4965-97E2-8EC21845388C}" type="presParOf" srcId="{D2DAA025-A17F-4812-9400-E4522E8BC851}" destId="{E18BA2D6-64E6-4219-91C9-863EFF11CBF7}" srcOrd="2" destOrd="0" presId="urn:microsoft.com/office/officeart/2018/2/layout/IconVerticalSolidList"/>
    <dgm:cxn modelId="{11D80A17-91C4-43C4-B421-E2F97B0A14DB}" type="presParOf" srcId="{E18BA2D6-64E6-4219-91C9-863EFF11CBF7}" destId="{ACE57E50-B7EF-4302-B627-92586A634E3D}" srcOrd="0" destOrd="0" presId="urn:microsoft.com/office/officeart/2018/2/layout/IconVerticalSolidList"/>
    <dgm:cxn modelId="{0D522315-4A1A-4368-961F-DBD43A0EC361}" type="presParOf" srcId="{E18BA2D6-64E6-4219-91C9-863EFF11CBF7}" destId="{29AAE487-A4ED-4A44-B677-D9FEA8B76F87}" srcOrd="1" destOrd="0" presId="urn:microsoft.com/office/officeart/2018/2/layout/IconVerticalSolidList"/>
    <dgm:cxn modelId="{DA3E40C7-403C-4CEE-A494-8AF108A72EF6}" type="presParOf" srcId="{E18BA2D6-64E6-4219-91C9-863EFF11CBF7}" destId="{72E4B530-045A-4870-B1AB-F47F7402F39A}" srcOrd="2" destOrd="0" presId="urn:microsoft.com/office/officeart/2018/2/layout/IconVerticalSolidList"/>
    <dgm:cxn modelId="{8D4F2E08-63A7-4120-AEA0-2B5334DE6F10}" type="presParOf" srcId="{E18BA2D6-64E6-4219-91C9-863EFF11CBF7}" destId="{B6217259-A138-493C-AD06-D57F313C6AB9}" srcOrd="3" destOrd="0" presId="urn:microsoft.com/office/officeart/2018/2/layout/IconVerticalSolidList"/>
    <dgm:cxn modelId="{EE7ADA34-7B82-423E-88A1-EC602709F39A}" type="presParOf" srcId="{D2DAA025-A17F-4812-9400-E4522E8BC851}" destId="{585D7C2E-03B0-45D8-8F4B-EEB261403BFC}" srcOrd="3" destOrd="0" presId="urn:microsoft.com/office/officeart/2018/2/layout/IconVerticalSolidList"/>
    <dgm:cxn modelId="{33570F31-1888-4BE7-8457-D347B717EF65}" type="presParOf" srcId="{D2DAA025-A17F-4812-9400-E4522E8BC851}" destId="{0C1721A4-00E0-4857-930F-F7E396392263}" srcOrd="4" destOrd="0" presId="urn:microsoft.com/office/officeart/2018/2/layout/IconVerticalSolidList"/>
    <dgm:cxn modelId="{80C01112-4D6B-4F4B-9BFF-BCD2772B0E39}" type="presParOf" srcId="{0C1721A4-00E0-4857-930F-F7E396392263}" destId="{844BD275-E036-4F0E-9168-6FC661A87E07}" srcOrd="0" destOrd="0" presId="urn:microsoft.com/office/officeart/2018/2/layout/IconVerticalSolidList"/>
    <dgm:cxn modelId="{E3BAA5B0-DD7F-4854-B4D7-9D67756F3C54}" type="presParOf" srcId="{0C1721A4-00E0-4857-930F-F7E396392263}" destId="{0A58AA26-3FD6-4638-9FD2-126BA7EAAA78}" srcOrd="1" destOrd="0" presId="urn:microsoft.com/office/officeart/2018/2/layout/IconVerticalSolidList"/>
    <dgm:cxn modelId="{0B549AF2-80C6-4CF2-8FA3-E3BA130787FA}" type="presParOf" srcId="{0C1721A4-00E0-4857-930F-F7E396392263}" destId="{2759C21A-A2A8-4332-90DC-7DB17425045F}" srcOrd="2" destOrd="0" presId="urn:microsoft.com/office/officeart/2018/2/layout/IconVerticalSolidList"/>
    <dgm:cxn modelId="{61E527BF-4601-4AA2-B749-EA69A9C67DC6}" type="presParOf" srcId="{0C1721A4-00E0-4857-930F-F7E396392263}" destId="{0D6B5E93-B904-408E-90B9-1B2B400CB085}" srcOrd="3" destOrd="0" presId="urn:microsoft.com/office/officeart/2018/2/layout/IconVerticalSolidList"/>
    <dgm:cxn modelId="{EE00C085-4302-4C0F-B6A8-8C9DE6818691}" type="presParOf" srcId="{D2DAA025-A17F-4812-9400-E4522E8BC851}" destId="{5330AFD1-A45B-4EB9-8963-F0C21902607F}" srcOrd="5" destOrd="0" presId="urn:microsoft.com/office/officeart/2018/2/layout/IconVerticalSolidList"/>
    <dgm:cxn modelId="{20E175FB-F318-4C57-B69B-AD540B92E8FF}" type="presParOf" srcId="{D2DAA025-A17F-4812-9400-E4522E8BC851}" destId="{3E0339CC-30F6-4B0C-8E1D-C0DC951A48D1}" srcOrd="6" destOrd="0" presId="urn:microsoft.com/office/officeart/2018/2/layout/IconVerticalSolidList"/>
    <dgm:cxn modelId="{689AC3C0-A612-4F84-8F4E-80B65F45413C}" type="presParOf" srcId="{3E0339CC-30F6-4B0C-8E1D-C0DC951A48D1}" destId="{82E5C23E-9374-46AC-8FF4-5474519D3DBC}" srcOrd="0" destOrd="0" presId="urn:microsoft.com/office/officeart/2018/2/layout/IconVerticalSolidList"/>
    <dgm:cxn modelId="{1B0DA94A-5666-4CA4-849A-06A65D5D8337}" type="presParOf" srcId="{3E0339CC-30F6-4B0C-8E1D-C0DC951A48D1}" destId="{F28AC77A-5088-4B55-BCCF-54BD5DCB8382}" srcOrd="1" destOrd="0" presId="urn:microsoft.com/office/officeart/2018/2/layout/IconVerticalSolidList"/>
    <dgm:cxn modelId="{C2E51D9F-6320-43A4-9D3A-E07AB03BD2DB}" type="presParOf" srcId="{3E0339CC-30F6-4B0C-8E1D-C0DC951A48D1}" destId="{B35FD861-0B63-412C-AD98-150F6B461DF8}" srcOrd="2" destOrd="0" presId="urn:microsoft.com/office/officeart/2018/2/layout/IconVerticalSolidList"/>
    <dgm:cxn modelId="{7061275E-EB89-4B81-A4D4-B008AC8BA778}" type="presParOf" srcId="{3E0339CC-30F6-4B0C-8E1D-C0DC951A48D1}" destId="{5EFE44FD-1936-447E-A4D7-901C44E916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7FF42B3-5BCA-4EAB-AA1B-219020FB883A}"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D2000D05-41A9-406F-8271-E953E0365477}">
      <dgm:prSet/>
      <dgm:spPr/>
      <dgm:t>
        <a:bodyPr/>
        <a:lstStyle/>
        <a:p>
          <a:r>
            <a:rPr lang="en-US" baseline="0"/>
            <a:t>Prejudice is an attitude directed toward people because they are members of a specific social group (Brewer and Brown, 1998)</a:t>
          </a:r>
          <a:endParaRPr lang="en-US"/>
        </a:p>
      </dgm:t>
    </dgm:pt>
    <dgm:pt modelId="{50C4981C-DFAA-4252-8558-C32940724534}" type="parTrans" cxnId="{81795A8C-9FB0-4DD1-BB25-2A88DC558606}">
      <dgm:prSet/>
      <dgm:spPr/>
      <dgm:t>
        <a:bodyPr/>
        <a:lstStyle/>
        <a:p>
          <a:endParaRPr lang="en-US"/>
        </a:p>
      </dgm:t>
    </dgm:pt>
    <dgm:pt modelId="{9F676EA0-93F3-4865-AB57-0720A17E0070}" type="sibTrans" cxnId="{81795A8C-9FB0-4DD1-BB25-2A88DC558606}">
      <dgm:prSet/>
      <dgm:spPr/>
      <dgm:t>
        <a:bodyPr/>
        <a:lstStyle/>
        <a:p>
          <a:endParaRPr lang="en-US"/>
        </a:p>
      </dgm:t>
    </dgm:pt>
    <dgm:pt modelId="{32F71575-3119-4A4B-B908-C97247B3BAF6}">
      <dgm:prSet/>
      <dgm:spPr/>
      <dgm:t>
        <a:bodyPr/>
        <a:lstStyle/>
        <a:p>
          <a:r>
            <a:rPr lang="en-US" baseline="0"/>
            <a:t>What are attitudes?</a:t>
          </a:r>
          <a:endParaRPr lang="en-US"/>
        </a:p>
      </dgm:t>
    </dgm:pt>
    <dgm:pt modelId="{08CC1692-E2E1-4A66-A74C-8F36E2CC9458}" type="parTrans" cxnId="{90E16BF0-B181-4B5B-A83D-595B4C9D67F3}">
      <dgm:prSet/>
      <dgm:spPr/>
      <dgm:t>
        <a:bodyPr/>
        <a:lstStyle/>
        <a:p>
          <a:endParaRPr lang="en-US"/>
        </a:p>
      </dgm:t>
    </dgm:pt>
    <dgm:pt modelId="{9C0BE407-9C75-4ABB-B533-7B0B9728198E}" type="sibTrans" cxnId="{90E16BF0-B181-4B5B-A83D-595B4C9D67F3}">
      <dgm:prSet/>
      <dgm:spPr/>
      <dgm:t>
        <a:bodyPr/>
        <a:lstStyle/>
        <a:p>
          <a:endParaRPr lang="en-US"/>
        </a:p>
      </dgm:t>
    </dgm:pt>
    <dgm:pt modelId="{CBFCFEA7-3166-411C-A1F8-E7800C073780}" type="pres">
      <dgm:prSet presAssocID="{E7FF42B3-5BCA-4EAB-AA1B-219020FB883A}" presName="vert0" presStyleCnt="0">
        <dgm:presLayoutVars>
          <dgm:dir/>
          <dgm:animOne val="branch"/>
          <dgm:animLvl val="lvl"/>
        </dgm:presLayoutVars>
      </dgm:prSet>
      <dgm:spPr/>
    </dgm:pt>
    <dgm:pt modelId="{B5D4CFAC-36AE-4B38-8305-0FD6439D75ED}" type="pres">
      <dgm:prSet presAssocID="{D2000D05-41A9-406F-8271-E953E0365477}" presName="thickLine" presStyleLbl="alignNode1" presStyleIdx="0" presStyleCnt="2"/>
      <dgm:spPr/>
    </dgm:pt>
    <dgm:pt modelId="{90AEDFAC-78E0-4225-97B6-0DA74EFF4FC1}" type="pres">
      <dgm:prSet presAssocID="{D2000D05-41A9-406F-8271-E953E0365477}" presName="horz1" presStyleCnt="0"/>
      <dgm:spPr/>
    </dgm:pt>
    <dgm:pt modelId="{FB6572C4-CBBD-4BAC-A076-4A53C3537B48}" type="pres">
      <dgm:prSet presAssocID="{D2000D05-41A9-406F-8271-E953E0365477}" presName="tx1" presStyleLbl="revTx" presStyleIdx="0" presStyleCnt="2"/>
      <dgm:spPr/>
    </dgm:pt>
    <dgm:pt modelId="{89A0563F-5227-4416-BC9B-E9652F165EDC}" type="pres">
      <dgm:prSet presAssocID="{D2000D05-41A9-406F-8271-E953E0365477}" presName="vert1" presStyleCnt="0"/>
      <dgm:spPr/>
    </dgm:pt>
    <dgm:pt modelId="{BCBF94B5-D762-4DFB-B6C1-76DE0E3723E7}" type="pres">
      <dgm:prSet presAssocID="{32F71575-3119-4A4B-B908-C97247B3BAF6}" presName="thickLine" presStyleLbl="alignNode1" presStyleIdx="1" presStyleCnt="2"/>
      <dgm:spPr/>
    </dgm:pt>
    <dgm:pt modelId="{E5B48BBF-72BB-4618-99CE-D3865DEB9039}" type="pres">
      <dgm:prSet presAssocID="{32F71575-3119-4A4B-B908-C97247B3BAF6}" presName="horz1" presStyleCnt="0"/>
      <dgm:spPr/>
    </dgm:pt>
    <dgm:pt modelId="{BA1BCFC2-9D55-4FC3-9B3E-88670B165204}" type="pres">
      <dgm:prSet presAssocID="{32F71575-3119-4A4B-B908-C97247B3BAF6}" presName="tx1" presStyleLbl="revTx" presStyleIdx="1" presStyleCnt="2"/>
      <dgm:spPr/>
    </dgm:pt>
    <dgm:pt modelId="{E55F767A-B4F9-4092-8009-941FADDDDB8C}" type="pres">
      <dgm:prSet presAssocID="{32F71575-3119-4A4B-B908-C97247B3BAF6}" presName="vert1" presStyleCnt="0"/>
      <dgm:spPr/>
    </dgm:pt>
  </dgm:ptLst>
  <dgm:cxnLst>
    <dgm:cxn modelId="{3A65C710-DD77-4012-B813-D06CB5EAFAA5}" type="presOf" srcId="{32F71575-3119-4A4B-B908-C97247B3BAF6}" destId="{BA1BCFC2-9D55-4FC3-9B3E-88670B165204}" srcOrd="0" destOrd="0" presId="urn:microsoft.com/office/officeart/2008/layout/LinedList"/>
    <dgm:cxn modelId="{00874D13-7DB5-4FF9-BEEE-13493D1B06ED}" type="presOf" srcId="{E7FF42B3-5BCA-4EAB-AA1B-219020FB883A}" destId="{CBFCFEA7-3166-411C-A1F8-E7800C073780}" srcOrd="0" destOrd="0" presId="urn:microsoft.com/office/officeart/2008/layout/LinedList"/>
    <dgm:cxn modelId="{81795A8C-9FB0-4DD1-BB25-2A88DC558606}" srcId="{E7FF42B3-5BCA-4EAB-AA1B-219020FB883A}" destId="{D2000D05-41A9-406F-8271-E953E0365477}" srcOrd="0" destOrd="0" parTransId="{50C4981C-DFAA-4252-8558-C32940724534}" sibTransId="{9F676EA0-93F3-4865-AB57-0720A17E0070}"/>
    <dgm:cxn modelId="{ED1558D2-62C5-417B-B22A-794B2531E4F1}" type="presOf" srcId="{D2000D05-41A9-406F-8271-E953E0365477}" destId="{FB6572C4-CBBD-4BAC-A076-4A53C3537B48}" srcOrd="0" destOrd="0" presId="urn:microsoft.com/office/officeart/2008/layout/LinedList"/>
    <dgm:cxn modelId="{90E16BF0-B181-4B5B-A83D-595B4C9D67F3}" srcId="{E7FF42B3-5BCA-4EAB-AA1B-219020FB883A}" destId="{32F71575-3119-4A4B-B908-C97247B3BAF6}" srcOrd="1" destOrd="0" parTransId="{08CC1692-E2E1-4A66-A74C-8F36E2CC9458}" sibTransId="{9C0BE407-9C75-4ABB-B533-7B0B9728198E}"/>
    <dgm:cxn modelId="{9985F5E9-74BA-41FD-A3BE-6AE28321F521}" type="presParOf" srcId="{CBFCFEA7-3166-411C-A1F8-E7800C073780}" destId="{B5D4CFAC-36AE-4B38-8305-0FD6439D75ED}" srcOrd="0" destOrd="0" presId="urn:microsoft.com/office/officeart/2008/layout/LinedList"/>
    <dgm:cxn modelId="{2393A95F-4300-4940-8FD7-F6731614B124}" type="presParOf" srcId="{CBFCFEA7-3166-411C-A1F8-E7800C073780}" destId="{90AEDFAC-78E0-4225-97B6-0DA74EFF4FC1}" srcOrd="1" destOrd="0" presId="urn:microsoft.com/office/officeart/2008/layout/LinedList"/>
    <dgm:cxn modelId="{7005423B-61BF-4310-B87E-DC203B38D72A}" type="presParOf" srcId="{90AEDFAC-78E0-4225-97B6-0DA74EFF4FC1}" destId="{FB6572C4-CBBD-4BAC-A076-4A53C3537B48}" srcOrd="0" destOrd="0" presId="urn:microsoft.com/office/officeart/2008/layout/LinedList"/>
    <dgm:cxn modelId="{019A15E4-8A12-44DD-B4AB-9C6BC7E31CB3}" type="presParOf" srcId="{90AEDFAC-78E0-4225-97B6-0DA74EFF4FC1}" destId="{89A0563F-5227-4416-BC9B-E9652F165EDC}" srcOrd="1" destOrd="0" presId="urn:microsoft.com/office/officeart/2008/layout/LinedList"/>
    <dgm:cxn modelId="{07376135-F053-404D-9918-4D80BD3514DF}" type="presParOf" srcId="{CBFCFEA7-3166-411C-A1F8-E7800C073780}" destId="{BCBF94B5-D762-4DFB-B6C1-76DE0E3723E7}" srcOrd="2" destOrd="0" presId="urn:microsoft.com/office/officeart/2008/layout/LinedList"/>
    <dgm:cxn modelId="{A007653D-D78A-4391-ABB1-2828FCCA3026}" type="presParOf" srcId="{CBFCFEA7-3166-411C-A1F8-E7800C073780}" destId="{E5B48BBF-72BB-4618-99CE-D3865DEB9039}" srcOrd="3" destOrd="0" presId="urn:microsoft.com/office/officeart/2008/layout/LinedList"/>
    <dgm:cxn modelId="{BCAE3705-C465-4C0C-B240-BB9D0C799663}" type="presParOf" srcId="{E5B48BBF-72BB-4618-99CE-D3865DEB9039}" destId="{BA1BCFC2-9D55-4FC3-9B3E-88670B165204}" srcOrd="0" destOrd="0" presId="urn:microsoft.com/office/officeart/2008/layout/LinedList"/>
    <dgm:cxn modelId="{568751FD-2477-4A0B-8E6B-C9B5B8D3BB26}" type="presParOf" srcId="{E5B48BBF-72BB-4618-99CE-D3865DEB9039}" destId="{E55F767A-B4F9-4092-8009-941FADDDDB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A9350DE-D66C-445B-92C7-3C1D2669B481}"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B5EA35F5-0432-4A30-8697-C0A2C31466FD}">
      <dgm:prSet/>
      <dgm:spPr/>
      <dgm:t>
        <a:bodyPr/>
        <a:lstStyle/>
        <a:p>
          <a:r>
            <a:rPr lang="en-US"/>
            <a:t>Evaluations of social group members are more strongly related to how a person treats those group members than are the beliefs, or stereotypes, the person holds about them (Cuddy, Fiske and Glick, 2007). </a:t>
          </a:r>
        </a:p>
      </dgm:t>
    </dgm:pt>
    <dgm:pt modelId="{B805C2A4-862F-4257-863F-3175D9035012}" type="parTrans" cxnId="{506269C3-4305-4EB3-B70F-0196AF48BB65}">
      <dgm:prSet/>
      <dgm:spPr/>
      <dgm:t>
        <a:bodyPr/>
        <a:lstStyle/>
        <a:p>
          <a:endParaRPr lang="en-US"/>
        </a:p>
      </dgm:t>
    </dgm:pt>
    <dgm:pt modelId="{3D4E2F0D-4CF4-4A8B-A2E8-E69E71C0393A}" type="sibTrans" cxnId="{506269C3-4305-4EB3-B70F-0196AF48BB65}">
      <dgm:prSet/>
      <dgm:spPr/>
      <dgm:t>
        <a:bodyPr/>
        <a:lstStyle/>
        <a:p>
          <a:endParaRPr lang="en-US"/>
        </a:p>
      </dgm:t>
    </dgm:pt>
    <dgm:pt modelId="{915324EC-2820-4DBC-BA42-C0ABC1320673}">
      <dgm:prSet/>
      <dgm:spPr/>
      <dgm:t>
        <a:bodyPr/>
        <a:lstStyle/>
        <a:p>
          <a:r>
            <a:rPr lang="en-US"/>
            <a:t>These evaluations may stem from a purely emotional or gut reaction to a social group as a whole or to an individual member of that group (Cuddy et al., 2007)</a:t>
          </a:r>
        </a:p>
      </dgm:t>
    </dgm:pt>
    <dgm:pt modelId="{E7FAA5DA-67B2-4577-96D2-657FFC4B7334}" type="parTrans" cxnId="{A38A23B7-A032-4E4A-AFB8-03FA38C8D191}">
      <dgm:prSet/>
      <dgm:spPr/>
      <dgm:t>
        <a:bodyPr/>
        <a:lstStyle/>
        <a:p>
          <a:endParaRPr lang="en-US"/>
        </a:p>
      </dgm:t>
    </dgm:pt>
    <dgm:pt modelId="{81AB6669-5C2A-4E62-9092-89BB86098D3A}" type="sibTrans" cxnId="{A38A23B7-A032-4E4A-AFB8-03FA38C8D191}">
      <dgm:prSet/>
      <dgm:spPr/>
      <dgm:t>
        <a:bodyPr/>
        <a:lstStyle/>
        <a:p>
          <a:endParaRPr lang="en-US"/>
        </a:p>
      </dgm:t>
    </dgm:pt>
    <dgm:pt modelId="{B2C3FD9C-3F8E-4493-B72D-E021D3E15319}">
      <dgm:prSet/>
      <dgm:spPr/>
      <dgm:t>
        <a:bodyPr/>
        <a:lstStyle/>
        <a:p>
          <a:r>
            <a:rPr lang="en-US"/>
            <a:t>When emotional reactions are mixed, people can have an ambivalent emotional response or their response</a:t>
          </a:r>
        </a:p>
      </dgm:t>
    </dgm:pt>
    <dgm:pt modelId="{AABE4EF8-5A4A-4DCF-8F1C-6125246A6030}" type="parTrans" cxnId="{D965B121-3177-4363-8666-61743C6A927A}">
      <dgm:prSet/>
      <dgm:spPr/>
      <dgm:t>
        <a:bodyPr/>
        <a:lstStyle/>
        <a:p>
          <a:endParaRPr lang="en-US"/>
        </a:p>
      </dgm:t>
    </dgm:pt>
    <dgm:pt modelId="{EC76F423-A14F-4329-9BF1-74179BC4BAD5}" type="sibTrans" cxnId="{D965B121-3177-4363-8666-61743C6A927A}">
      <dgm:prSet/>
      <dgm:spPr/>
      <dgm:t>
        <a:bodyPr/>
        <a:lstStyle/>
        <a:p>
          <a:endParaRPr lang="en-US"/>
        </a:p>
      </dgm:t>
    </dgm:pt>
    <dgm:pt modelId="{36C12B72-86E6-45AC-9F8B-69A3097216B3}" type="pres">
      <dgm:prSet presAssocID="{2A9350DE-D66C-445B-92C7-3C1D2669B481}" presName="vert0" presStyleCnt="0">
        <dgm:presLayoutVars>
          <dgm:dir/>
          <dgm:animOne val="branch"/>
          <dgm:animLvl val="lvl"/>
        </dgm:presLayoutVars>
      </dgm:prSet>
      <dgm:spPr/>
    </dgm:pt>
    <dgm:pt modelId="{B2F8BA37-4B33-4C54-8E56-03CA5B5EDD48}" type="pres">
      <dgm:prSet presAssocID="{B5EA35F5-0432-4A30-8697-C0A2C31466FD}" presName="thickLine" presStyleLbl="alignNode1" presStyleIdx="0" presStyleCnt="3"/>
      <dgm:spPr/>
    </dgm:pt>
    <dgm:pt modelId="{E6C6AB40-F91D-4BF8-88C2-CD274998DE3C}" type="pres">
      <dgm:prSet presAssocID="{B5EA35F5-0432-4A30-8697-C0A2C31466FD}" presName="horz1" presStyleCnt="0"/>
      <dgm:spPr/>
    </dgm:pt>
    <dgm:pt modelId="{6B72B1BA-7A48-4EFA-8B61-1855043911E6}" type="pres">
      <dgm:prSet presAssocID="{B5EA35F5-0432-4A30-8697-C0A2C31466FD}" presName="tx1" presStyleLbl="revTx" presStyleIdx="0" presStyleCnt="3"/>
      <dgm:spPr/>
    </dgm:pt>
    <dgm:pt modelId="{D1915D0C-CB82-4215-A7A2-BBC38920AAE7}" type="pres">
      <dgm:prSet presAssocID="{B5EA35F5-0432-4A30-8697-C0A2C31466FD}" presName="vert1" presStyleCnt="0"/>
      <dgm:spPr/>
    </dgm:pt>
    <dgm:pt modelId="{9B29839B-6537-408D-A22B-467F40ABD403}" type="pres">
      <dgm:prSet presAssocID="{915324EC-2820-4DBC-BA42-C0ABC1320673}" presName="thickLine" presStyleLbl="alignNode1" presStyleIdx="1" presStyleCnt="3"/>
      <dgm:spPr/>
    </dgm:pt>
    <dgm:pt modelId="{AD836C96-1564-49C7-94D0-351D117D78C7}" type="pres">
      <dgm:prSet presAssocID="{915324EC-2820-4DBC-BA42-C0ABC1320673}" presName="horz1" presStyleCnt="0"/>
      <dgm:spPr/>
    </dgm:pt>
    <dgm:pt modelId="{9521376C-29F7-4187-BFE3-376EEAB23B27}" type="pres">
      <dgm:prSet presAssocID="{915324EC-2820-4DBC-BA42-C0ABC1320673}" presName="tx1" presStyleLbl="revTx" presStyleIdx="1" presStyleCnt="3"/>
      <dgm:spPr/>
    </dgm:pt>
    <dgm:pt modelId="{ECAC614A-F1D5-4F9B-A491-4790556D6D83}" type="pres">
      <dgm:prSet presAssocID="{915324EC-2820-4DBC-BA42-C0ABC1320673}" presName="vert1" presStyleCnt="0"/>
      <dgm:spPr/>
    </dgm:pt>
    <dgm:pt modelId="{FE01B5EC-F934-4C05-942D-145D18778C8C}" type="pres">
      <dgm:prSet presAssocID="{B2C3FD9C-3F8E-4493-B72D-E021D3E15319}" presName="thickLine" presStyleLbl="alignNode1" presStyleIdx="2" presStyleCnt="3"/>
      <dgm:spPr/>
    </dgm:pt>
    <dgm:pt modelId="{052B0095-64DE-4F72-8259-3268CDB962E8}" type="pres">
      <dgm:prSet presAssocID="{B2C3FD9C-3F8E-4493-B72D-E021D3E15319}" presName="horz1" presStyleCnt="0"/>
      <dgm:spPr/>
    </dgm:pt>
    <dgm:pt modelId="{57A8DEFC-BDBD-47CE-907C-B0FCD5D2EE45}" type="pres">
      <dgm:prSet presAssocID="{B2C3FD9C-3F8E-4493-B72D-E021D3E15319}" presName="tx1" presStyleLbl="revTx" presStyleIdx="2" presStyleCnt="3"/>
      <dgm:spPr/>
    </dgm:pt>
    <dgm:pt modelId="{15B12AF5-B8F0-47A9-8DE9-DAC15F973870}" type="pres">
      <dgm:prSet presAssocID="{B2C3FD9C-3F8E-4493-B72D-E021D3E15319}" presName="vert1" presStyleCnt="0"/>
      <dgm:spPr/>
    </dgm:pt>
  </dgm:ptLst>
  <dgm:cxnLst>
    <dgm:cxn modelId="{F7F2400D-248A-4F18-9DE2-0634293A7366}" type="presOf" srcId="{2A9350DE-D66C-445B-92C7-3C1D2669B481}" destId="{36C12B72-86E6-45AC-9F8B-69A3097216B3}" srcOrd="0" destOrd="0" presId="urn:microsoft.com/office/officeart/2008/layout/LinedList"/>
    <dgm:cxn modelId="{D965B121-3177-4363-8666-61743C6A927A}" srcId="{2A9350DE-D66C-445B-92C7-3C1D2669B481}" destId="{B2C3FD9C-3F8E-4493-B72D-E021D3E15319}" srcOrd="2" destOrd="0" parTransId="{AABE4EF8-5A4A-4DCF-8F1C-6125246A6030}" sibTransId="{EC76F423-A14F-4329-9BF1-74179BC4BAD5}"/>
    <dgm:cxn modelId="{FE8C9165-E417-4E8F-BF74-A5079252D396}" type="presOf" srcId="{B2C3FD9C-3F8E-4493-B72D-E021D3E15319}" destId="{57A8DEFC-BDBD-47CE-907C-B0FCD5D2EE45}" srcOrd="0" destOrd="0" presId="urn:microsoft.com/office/officeart/2008/layout/LinedList"/>
    <dgm:cxn modelId="{A38A23B7-A032-4E4A-AFB8-03FA38C8D191}" srcId="{2A9350DE-D66C-445B-92C7-3C1D2669B481}" destId="{915324EC-2820-4DBC-BA42-C0ABC1320673}" srcOrd="1" destOrd="0" parTransId="{E7FAA5DA-67B2-4577-96D2-657FFC4B7334}" sibTransId="{81AB6669-5C2A-4E62-9092-89BB86098D3A}"/>
    <dgm:cxn modelId="{506269C3-4305-4EB3-B70F-0196AF48BB65}" srcId="{2A9350DE-D66C-445B-92C7-3C1D2669B481}" destId="{B5EA35F5-0432-4A30-8697-C0A2C31466FD}" srcOrd="0" destOrd="0" parTransId="{B805C2A4-862F-4257-863F-3175D9035012}" sibTransId="{3D4E2F0D-4CF4-4A8B-A2E8-E69E71C0393A}"/>
    <dgm:cxn modelId="{4A0F20D6-C305-4D86-8C79-9A0F347FD0A8}" type="presOf" srcId="{915324EC-2820-4DBC-BA42-C0ABC1320673}" destId="{9521376C-29F7-4187-BFE3-376EEAB23B27}" srcOrd="0" destOrd="0" presId="urn:microsoft.com/office/officeart/2008/layout/LinedList"/>
    <dgm:cxn modelId="{471C74E3-1163-4D02-A443-BFB2146DA969}" type="presOf" srcId="{B5EA35F5-0432-4A30-8697-C0A2C31466FD}" destId="{6B72B1BA-7A48-4EFA-8B61-1855043911E6}" srcOrd="0" destOrd="0" presId="urn:microsoft.com/office/officeart/2008/layout/LinedList"/>
    <dgm:cxn modelId="{86DAC6C5-18B0-4639-A38D-D5018847AFD8}" type="presParOf" srcId="{36C12B72-86E6-45AC-9F8B-69A3097216B3}" destId="{B2F8BA37-4B33-4C54-8E56-03CA5B5EDD48}" srcOrd="0" destOrd="0" presId="urn:microsoft.com/office/officeart/2008/layout/LinedList"/>
    <dgm:cxn modelId="{985E44D8-4950-463D-91A9-687B70255CBC}" type="presParOf" srcId="{36C12B72-86E6-45AC-9F8B-69A3097216B3}" destId="{E6C6AB40-F91D-4BF8-88C2-CD274998DE3C}" srcOrd="1" destOrd="0" presId="urn:microsoft.com/office/officeart/2008/layout/LinedList"/>
    <dgm:cxn modelId="{411C2848-3DF3-4EB4-B1E4-BF468E8DCE7C}" type="presParOf" srcId="{E6C6AB40-F91D-4BF8-88C2-CD274998DE3C}" destId="{6B72B1BA-7A48-4EFA-8B61-1855043911E6}" srcOrd="0" destOrd="0" presId="urn:microsoft.com/office/officeart/2008/layout/LinedList"/>
    <dgm:cxn modelId="{D075A3E8-19EB-407A-97A6-B9652CF8D09E}" type="presParOf" srcId="{E6C6AB40-F91D-4BF8-88C2-CD274998DE3C}" destId="{D1915D0C-CB82-4215-A7A2-BBC38920AAE7}" srcOrd="1" destOrd="0" presId="urn:microsoft.com/office/officeart/2008/layout/LinedList"/>
    <dgm:cxn modelId="{6BF22E2C-6FDB-4617-9D4D-D70EBB229B46}" type="presParOf" srcId="{36C12B72-86E6-45AC-9F8B-69A3097216B3}" destId="{9B29839B-6537-408D-A22B-467F40ABD403}" srcOrd="2" destOrd="0" presId="urn:microsoft.com/office/officeart/2008/layout/LinedList"/>
    <dgm:cxn modelId="{432E26C6-8BF1-4D74-A8C9-07947D254C38}" type="presParOf" srcId="{36C12B72-86E6-45AC-9F8B-69A3097216B3}" destId="{AD836C96-1564-49C7-94D0-351D117D78C7}" srcOrd="3" destOrd="0" presId="urn:microsoft.com/office/officeart/2008/layout/LinedList"/>
    <dgm:cxn modelId="{752D8452-B2B4-4833-856C-93DB3C42385B}" type="presParOf" srcId="{AD836C96-1564-49C7-94D0-351D117D78C7}" destId="{9521376C-29F7-4187-BFE3-376EEAB23B27}" srcOrd="0" destOrd="0" presId="urn:microsoft.com/office/officeart/2008/layout/LinedList"/>
    <dgm:cxn modelId="{B3CD2D98-0ED4-4A5B-9B44-BC069B0EA98C}" type="presParOf" srcId="{AD836C96-1564-49C7-94D0-351D117D78C7}" destId="{ECAC614A-F1D5-4F9B-A491-4790556D6D83}" srcOrd="1" destOrd="0" presId="urn:microsoft.com/office/officeart/2008/layout/LinedList"/>
    <dgm:cxn modelId="{2494B3A6-0B4B-4723-B32A-AC0AA7F1D2D3}" type="presParOf" srcId="{36C12B72-86E6-45AC-9F8B-69A3097216B3}" destId="{FE01B5EC-F934-4C05-942D-145D18778C8C}" srcOrd="4" destOrd="0" presId="urn:microsoft.com/office/officeart/2008/layout/LinedList"/>
    <dgm:cxn modelId="{A024CD0E-CD0D-45C4-A731-5C60DB7A3D8D}" type="presParOf" srcId="{36C12B72-86E6-45AC-9F8B-69A3097216B3}" destId="{052B0095-64DE-4F72-8259-3268CDB962E8}" srcOrd="5" destOrd="0" presId="urn:microsoft.com/office/officeart/2008/layout/LinedList"/>
    <dgm:cxn modelId="{D6D7A172-CF6F-4198-958D-88E9F21A5D3F}" type="presParOf" srcId="{052B0095-64DE-4F72-8259-3268CDB962E8}" destId="{57A8DEFC-BDBD-47CE-907C-B0FCD5D2EE45}" srcOrd="0" destOrd="0" presId="urn:microsoft.com/office/officeart/2008/layout/LinedList"/>
    <dgm:cxn modelId="{C5927246-41DB-461D-B4FF-3E0D9ABA8A1A}" type="presParOf" srcId="{052B0095-64DE-4F72-8259-3268CDB962E8}" destId="{15B12AF5-B8F0-47A9-8DE9-DAC15F9738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9418EFEE-8D4A-4226-96D3-886E7319E0FB}"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ABA328E2-2D60-418A-8BE1-4F94FB6F412A}">
      <dgm:prSet/>
      <dgm:spPr/>
      <dgm:t>
        <a:bodyPr/>
        <a:lstStyle/>
        <a:p>
          <a:r>
            <a:rPr lang="en-US" baseline="0"/>
            <a:t>Even people who consider themselves to be unprejudiced can harbor negative attitudes toward social groups without being aware of it.</a:t>
          </a:r>
          <a:endParaRPr lang="en-US"/>
        </a:p>
      </dgm:t>
    </dgm:pt>
    <dgm:pt modelId="{A483EBBD-3C1A-4197-9F05-E895636EE059}" type="parTrans" cxnId="{A186E9C1-17FE-4D0C-B93D-D3B6C820E67D}">
      <dgm:prSet/>
      <dgm:spPr/>
      <dgm:t>
        <a:bodyPr/>
        <a:lstStyle/>
        <a:p>
          <a:endParaRPr lang="en-US"/>
        </a:p>
      </dgm:t>
    </dgm:pt>
    <dgm:pt modelId="{A98B5F30-967B-40A5-AE98-70163240D374}" type="sibTrans" cxnId="{A186E9C1-17FE-4D0C-B93D-D3B6C820E67D}">
      <dgm:prSet/>
      <dgm:spPr/>
      <dgm:t>
        <a:bodyPr/>
        <a:lstStyle/>
        <a:p>
          <a:endParaRPr lang="en-US"/>
        </a:p>
      </dgm:t>
    </dgm:pt>
    <dgm:pt modelId="{24B894E1-DA4A-4C34-8B75-4633100A2633}">
      <dgm:prSet/>
      <dgm:spPr/>
      <dgm:t>
        <a:bodyPr/>
        <a:lstStyle/>
        <a:p>
          <a:r>
            <a:rPr lang="en-US" baseline="0"/>
            <a:t>Although these feelings are generally more along the lines of discomfort, anxiety, and unease rather than hostility or hate, they nevertheless affect people’s behavior.</a:t>
          </a:r>
          <a:endParaRPr lang="en-US"/>
        </a:p>
      </dgm:t>
    </dgm:pt>
    <dgm:pt modelId="{828824F5-12FC-428D-B71D-5C900048058B}" type="parTrans" cxnId="{E4561DEC-CD35-4F4A-85F6-A4ADC79CE1AB}">
      <dgm:prSet/>
      <dgm:spPr/>
      <dgm:t>
        <a:bodyPr/>
        <a:lstStyle/>
        <a:p>
          <a:endParaRPr lang="en-US"/>
        </a:p>
      </dgm:t>
    </dgm:pt>
    <dgm:pt modelId="{B9D0F13D-53DA-4405-8CAE-37194364D060}" type="sibTrans" cxnId="{E4561DEC-CD35-4F4A-85F6-A4ADC79CE1AB}">
      <dgm:prSet/>
      <dgm:spPr/>
      <dgm:t>
        <a:bodyPr/>
        <a:lstStyle/>
        <a:p>
          <a:endParaRPr lang="en-US"/>
        </a:p>
      </dgm:t>
    </dgm:pt>
    <dgm:pt modelId="{7FA14C8C-10B7-4347-8598-E749CA85500F}">
      <dgm:prSet/>
      <dgm:spPr/>
      <dgm:t>
        <a:bodyPr/>
        <a:lstStyle/>
        <a:p>
          <a:r>
            <a:rPr lang="en-US" baseline="0"/>
            <a:t>People who feel this way hold egalitarian values, and feel ashamed when they become aware of their prejudices.</a:t>
          </a:r>
          <a:endParaRPr lang="en-US"/>
        </a:p>
      </dgm:t>
    </dgm:pt>
    <dgm:pt modelId="{D23E77E7-C2BB-4C46-8E7C-5492B52928D3}" type="parTrans" cxnId="{0F50D32F-FB62-4DB4-A346-875938FF6DCA}">
      <dgm:prSet/>
      <dgm:spPr/>
      <dgm:t>
        <a:bodyPr/>
        <a:lstStyle/>
        <a:p>
          <a:endParaRPr lang="en-US"/>
        </a:p>
      </dgm:t>
    </dgm:pt>
    <dgm:pt modelId="{75719C5C-1A1B-454C-8A33-EFD0ECE28D27}" type="sibTrans" cxnId="{0F50D32F-FB62-4DB4-A346-875938FF6DCA}">
      <dgm:prSet/>
      <dgm:spPr/>
      <dgm:t>
        <a:bodyPr/>
        <a:lstStyle/>
        <a:p>
          <a:endParaRPr lang="en-US"/>
        </a:p>
      </dgm:t>
    </dgm:pt>
    <dgm:pt modelId="{D34B4AC3-44D9-4B0B-B78B-7099073AE381}" type="pres">
      <dgm:prSet presAssocID="{9418EFEE-8D4A-4226-96D3-886E7319E0FB}" presName="vert0" presStyleCnt="0">
        <dgm:presLayoutVars>
          <dgm:dir/>
          <dgm:animOne val="branch"/>
          <dgm:animLvl val="lvl"/>
        </dgm:presLayoutVars>
      </dgm:prSet>
      <dgm:spPr/>
    </dgm:pt>
    <dgm:pt modelId="{64AFA732-AB70-453C-8D8A-1BE4D6B8D2E7}" type="pres">
      <dgm:prSet presAssocID="{ABA328E2-2D60-418A-8BE1-4F94FB6F412A}" presName="thickLine" presStyleLbl="alignNode1" presStyleIdx="0" presStyleCnt="3"/>
      <dgm:spPr/>
    </dgm:pt>
    <dgm:pt modelId="{73B94105-B334-40E9-8717-A6EEC43B79CD}" type="pres">
      <dgm:prSet presAssocID="{ABA328E2-2D60-418A-8BE1-4F94FB6F412A}" presName="horz1" presStyleCnt="0"/>
      <dgm:spPr/>
    </dgm:pt>
    <dgm:pt modelId="{6E2D8932-3883-4FFB-97DB-4E927E67A7F9}" type="pres">
      <dgm:prSet presAssocID="{ABA328E2-2D60-418A-8BE1-4F94FB6F412A}" presName="tx1" presStyleLbl="revTx" presStyleIdx="0" presStyleCnt="3"/>
      <dgm:spPr/>
    </dgm:pt>
    <dgm:pt modelId="{AC0FC42C-7CE0-4BC4-8527-B85BD9C6B1CA}" type="pres">
      <dgm:prSet presAssocID="{ABA328E2-2D60-418A-8BE1-4F94FB6F412A}" presName="vert1" presStyleCnt="0"/>
      <dgm:spPr/>
    </dgm:pt>
    <dgm:pt modelId="{55AD8C6B-0600-42E4-AF2E-12A65687EFAD}" type="pres">
      <dgm:prSet presAssocID="{24B894E1-DA4A-4C34-8B75-4633100A2633}" presName="thickLine" presStyleLbl="alignNode1" presStyleIdx="1" presStyleCnt="3"/>
      <dgm:spPr/>
    </dgm:pt>
    <dgm:pt modelId="{C67BB8A2-0637-4BB4-8571-C479BB47E4F5}" type="pres">
      <dgm:prSet presAssocID="{24B894E1-DA4A-4C34-8B75-4633100A2633}" presName="horz1" presStyleCnt="0"/>
      <dgm:spPr/>
    </dgm:pt>
    <dgm:pt modelId="{80DA0DA6-7A05-4E80-8962-78E214AD3878}" type="pres">
      <dgm:prSet presAssocID="{24B894E1-DA4A-4C34-8B75-4633100A2633}" presName="tx1" presStyleLbl="revTx" presStyleIdx="1" presStyleCnt="3"/>
      <dgm:spPr/>
    </dgm:pt>
    <dgm:pt modelId="{47F6A4E7-EF9E-4D4F-B376-773CB87C3195}" type="pres">
      <dgm:prSet presAssocID="{24B894E1-DA4A-4C34-8B75-4633100A2633}" presName="vert1" presStyleCnt="0"/>
      <dgm:spPr/>
    </dgm:pt>
    <dgm:pt modelId="{2967A1A4-4EF4-4B13-A773-0C1D125982BB}" type="pres">
      <dgm:prSet presAssocID="{7FA14C8C-10B7-4347-8598-E749CA85500F}" presName="thickLine" presStyleLbl="alignNode1" presStyleIdx="2" presStyleCnt="3"/>
      <dgm:spPr/>
    </dgm:pt>
    <dgm:pt modelId="{C6573339-B665-457B-B725-0873F2D9FC5B}" type="pres">
      <dgm:prSet presAssocID="{7FA14C8C-10B7-4347-8598-E749CA85500F}" presName="horz1" presStyleCnt="0"/>
      <dgm:spPr/>
    </dgm:pt>
    <dgm:pt modelId="{D989EA99-4FEE-431E-B6E8-426FA7996729}" type="pres">
      <dgm:prSet presAssocID="{7FA14C8C-10B7-4347-8598-E749CA85500F}" presName="tx1" presStyleLbl="revTx" presStyleIdx="2" presStyleCnt="3"/>
      <dgm:spPr/>
    </dgm:pt>
    <dgm:pt modelId="{02148339-2576-46BC-A7F8-F89FCA804A9D}" type="pres">
      <dgm:prSet presAssocID="{7FA14C8C-10B7-4347-8598-E749CA85500F}" presName="vert1" presStyleCnt="0"/>
      <dgm:spPr/>
    </dgm:pt>
  </dgm:ptLst>
  <dgm:cxnLst>
    <dgm:cxn modelId="{0F50D32F-FB62-4DB4-A346-875938FF6DCA}" srcId="{9418EFEE-8D4A-4226-96D3-886E7319E0FB}" destId="{7FA14C8C-10B7-4347-8598-E749CA85500F}" srcOrd="2" destOrd="0" parTransId="{D23E77E7-C2BB-4C46-8E7C-5492B52928D3}" sibTransId="{75719C5C-1A1B-454C-8A33-EFD0ECE28D27}"/>
    <dgm:cxn modelId="{09C22864-13CE-4909-834D-F8F6ACD0136C}" type="presOf" srcId="{24B894E1-DA4A-4C34-8B75-4633100A2633}" destId="{80DA0DA6-7A05-4E80-8962-78E214AD3878}" srcOrd="0" destOrd="0" presId="urn:microsoft.com/office/officeart/2008/layout/LinedList"/>
    <dgm:cxn modelId="{6F13DA93-949F-4630-A170-9C5C63AEFE05}" type="presOf" srcId="{ABA328E2-2D60-418A-8BE1-4F94FB6F412A}" destId="{6E2D8932-3883-4FFB-97DB-4E927E67A7F9}" srcOrd="0" destOrd="0" presId="urn:microsoft.com/office/officeart/2008/layout/LinedList"/>
    <dgm:cxn modelId="{52138A94-DFA0-4346-BDEC-52A8DBA8E523}" type="presOf" srcId="{9418EFEE-8D4A-4226-96D3-886E7319E0FB}" destId="{D34B4AC3-44D9-4B0B-B78B-7099073AE381}" srcOrd="0" destOrd="0" presId="urn:microsoft.com/office/officeart/2008/layout/LinedList"/>
    <dgm:cxn modelId="{A186E9C1-17FE-4D0C-B93D-D3B6C820E67D}" srcId="{9418EFEE-8D4A-4226-96D3-886E7319E0FB}" destId="{ABA328E2-2D60-418A-8BE1-4F94FB6F412A}" srcOrd="0" destOrd="0" parTransId="{A483EBBD-3C1A-4197-9F05-E895636EE059}" sibTransId="{A98B5F30-967B-40A5-AE98-70163240D374}"/>
    <dgm:cxn modelId="{558B2FDB-E5B3-4D31-8E10-A9E52088E136}" type="presOf" srcId="{7FA14C8C-10B7-4347-8598-E749CA85500F}" destId="{D989EA99-4FEE-431E-B6E8-426FA7996729}" srcOrd="0" destOrd="0" presId="urn:microsoft.com/office/officeart/2008/layout/LinedList"/>
    <dgm:cxn modelId="{E4561DEC-CD35-4F4A-85F6-A4ADC79CE1AB}" srcId="{9418EFEE-8D4A-4226-96D3-886E7319E0FB}" destId="{24B894E1-DA4A-4C34-8B75-4633100A2633}" srcOrd="1" destOrd="0" parTransId="{828824F5-12FC-428D-B71D-5C900048058B}" sibTransId="{B9D0F13D-53DA-4405-8CAE-37194364D060}"/>
    <dgm:cxn modelId="{EDCE9298-9710-460E-9A0B-4676FDC70612}" type="presParOf" srcId="{D34B4AC3-44D9-4B0B-B78B-7099073AE381}" destId="{64AFA732-AB70-453C-8D8A-1BE4D6B8D2E7}" srcOrd="0" destOrd="0" presId="urn:microsoft.com/office/officeart/2008/layout/LinedList"/>
    <dgm:cxn modelId="{350CC392-915B-430B-BDBB-C192C044F5DF}" type="presParOf" srcId="{D34B4AC3-44D9-4B0B-B78B-7099073AE381}" destId="{73B94105-B334-40E9-8717-A6EEC43B79CD}" srcOrd="1" destOrd="0" presId="urn:microsoft.com/office/officeart/2008/layout/LinedList"/>
    <dgm:cxn modelId="{00D8938B-91FC-43BA-9818-EE15EB30A89C}" type="presParOf" srcId="{73B94105-B334-40E9-8717-A6EEC43B79CD}" destId="{6E2D8932-3883-4FFB-97DB-4E927E67A7F9}" srcOrd="0" destOrd="0" presId="urn:microsoft.com/office/officeart/2008/layout/LinedList"/>
    <dgm:cxn modelId="{B3171E9A-3C36-4972-ABFA-C5A5AB0C0B94}" type="presParOf" srcId="{73B94105-B334-40E9-8717-A6EEC43B79CD}" destId="{AC0FC42C-7CE0-4BC4-8527-B85BD9C6B1CA}" srcOrd="1" destOrd="0" presId="urn:microsoft.com/office/officeart/2008/layout/LinedList"/>
    <dgm:cxn modelId="{5D1A924F-44D9-4686-93D5-615BCD57A06A}" type="presParOf" srcId="{D34B4AC3-44D9-4B0B-B78B-7099073AE381}" destId="{55AD8C6B-0600-42E4-AF2E-12A65687EFAD}" srcOrd="2" destOrd="0" presId="urn:microsoft.com/office/officeart/2008/layout/LinedList"/>
    <dgm:cxn modelId="{9308D816-9EF8-4868-A761-0708CAB73E5D}" type="presParOf" srcId="{D34B4AC3-44D9-4B0B-B78B-7099073AE381}" destId="{C67BB8A2-0637-4BB4-8571-C479BB47E4F5}" srcOrd="3" destOrd="0" presId="urn:microsoft.com/office/officeart/2008/layout/LinedList"/>
    <dgm:cxn modelId="{348BAAC0-A98C-413E-A771-EB3A5DF7C28D}" type="presParOf" srcId="{C67BB8A2-0637-4BB4-8571-C479BB47E4F5}" destId="{80DA0DA6-7A05-4E80-8962-78E214AD3878}" srcOrd="0" destOrd="0" presId="urn:microsoft.com/office/officeart/2008/layout/LinedList"/>
    <dgm:cxn modelId="{17986C84-1E14-452F-B67A-49B77C3337EF}" type="presParOf" srcId="{C67BB8A2-0637-4BB4-8571-C479BB47E4F5}" destId="{47F6A4E7-EF9E-4D4F-B376-773CB87C3195}" srcOrd="1" destOrd="0" presId="urn:microsoft.com/office/officeart/2008/layout/LinedList"/>
    <dgm:cxn modelId="{303C6CF5-083E-4CAB-A92C-A91DFBD8C1F4}" type="presParOf" srcId="{D34B4AC3-44D9-4B0B-B78B-7099073AE381}" destId="{2967A1A4-4EF4-4B13-A773-0C1D125982BB}" srcOrd="4" destOrd="0" presId="urn:microsoft.com/office/officeart/2008/layout/LinedList"/>
    <dgm:cxn modelId="{E4D47074-6B99-4D4B-9974-FD87E42E7EC4}" type="presParOf" srcId="{D34B4AC3-44D9-4B0B-B78B-7099073AE381}" destId="{C6573339-B665-457B-B725-0873F2D9FC5B}" srcOrd="5" destOrd="0" presId="urn:microsoft.com/office/officeart/2008/layout/LinedList"/>
    <dgm:cxn modelId="{7AF6C93C-3D14-438B-B0EB-9488C72D4A5E}" type="presParOf" srcId="{C6573339-B665-457B-B725-0873F2D9FC5B}" destId="{D989EA99-4FEE-431E-B6E8-426FA7996729}" srcOrd="0" destOrd="0" presId="urn:microsoft.com/office/officeart/2008/layout/LinedList"/>
    <dgm:cxn modelId="{13F8B5C7-90BB-4131-8581-23361938BFC7}" type="presParOf" srcId="{C6573339-B665-457B-B725-0873F2D9FC5B}" destId="{02148339-2576-46BC-A7F8-F89FCA804A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B108A1DD-962F-455D-A63B-8B5F2352BB19}" type="doc">
      <dgm:prSet loTypeId="urn:microsoft.com/office/officeart/2009/3/layout/HorizontalOrganizationChart" loCatId="hierarchy" qsTypeId="urn:microsoft.com/office/officeart/2005/8/quickstyle/simple3" qsCatId="simple" csTypeId="urn:microsoft.com/office/officeart/2005/8/colors/colorful2" csCatId="colorful"/>
      <dgm:spPr/>
      <dgm:t>
        <a:bodyPr/>
        <a:lstStyle/>
        <a:p>
          <a:endParaRPr lang="en-US"/>
        </a:p>
      </dgm:t>
    </dgm:pt>
    <dgm:pt modelId="{5FB3EBC0-5A81-4C8A-A71B-0BB415337E0E}">
      <dgm:prSet/>
      <dgm:spPr/>
      <dgm:t>
        <a:bodyPr/>
        <a:lstStyle/>
        <a:p>
          <a:r>
            <a:rPr lang="en-US" baseline="0"/>
            <a:t>Consider the impact of prejudice and discrimination on children and young people. </a:t>
          </a:r>
          <a:endParaRPr lang="en-US"/>
        </a:p>
      </dgm:t>
    </dgm:pt>
    <dgm:pt modelId="{470F4F81-F35A-4D10-89FF-6BBA42AD901B}" type="parTrans" cxnId="{DCB1E8D7-94A9-4F87-BD9E-EC150BB23EE6}">
      <dgm:prSet/>
      <dgm:spPr/>
      <dgm:t>
        <a:bodyPr/>
        <a:lstStyle/>
        <a:p>
          <a:endParaRPr lang="en-US"/>
        </a:p>
      </dgm:t>
    </dgm:pt>
    <dgm:pt modelId="{B74D856E-CE31-4278-BEDB-41FF6D27B9B4}" type="sibTrans" cxnId="{DCB1E8D7-94A9-4F87-BD9E-EC150BB23EE6}">
      <dgm:prSet/>
      <dgm:spPr/>
      <dgm:t>
        <a:bodyPr/>
        <a:lstStyle/>
        <a:p>
          <a:endParaRPr lang="en-US"/>
        </a:p>
      </dgm:t>
    </dgm:pt>
    <dgm:pt modelId="{269312D5-E740-4F5E-90CF-1E7DAD7281ED}">
      <dgm:prSet/>
      <dgm:spPr/>
      <dgm:t>
        <a:bodyPr/>
        <a:lstStyle/>
        <a:p>
          <a:r>
            <a:rPr lang="en-US" baseline="0"/>
            <a:t>Consider how this could be prevented and tackled in modern society. </a:t>
          </a:r>
          <a:endParaRPr lang="en-US"/>
        </a:p>
      </dgm:t>
    </dgm:pt>
    <dgm:pt modelId="{AA7390FC-CC05-4464-9B02-DBE34EF09A40}" type="parTrans" cxnId="{BCEC0E18-033F-4FD2-ACF4-29C1072BD816}">
      <dgm:prSet/>
      <dgm:spPr/>
      <dgm:t>
        <a:bodyPr/>
        <a:lstStyle/>
        <a:p>
          <a:endParaRPr lang="en-US"/>
        </a:p>
      </dgm:t>
    </dgm:pt>
    <dgm:pt modelId="{E3590ADF-7C7C-4B7F-A94A-742932CDA099}" type="sibTrans" cxnId="{BCEC0E18-033F-4FD2-ACF4-29C1072BD816}">
      <dgm:prSet/>
      <dgm:spPr/>
      <dgm:t>
        <a:bodyPr/>
        <a:lstStyle/>
        <a:p>
          <a:endParaRPr lang="en-US"/>
        </a:p>
      </dgm:t>
    </dgm:pt>
    <dgm:pt modelId="{A63B0949-A17B-494F-81AF-275BF94324F1}" type="pres">
      <dgm:prSet presAssocID="{B108A1DD-962F-455D-A63B-8B5F2352BB19}" presName="hierChild1" presStyleCnt="0">
        <dgm:presLayoutVars>
          <dgm:orgChart val="1"/>
          <dgm:chPref val="1"/>
          <dgm:dir/>
          <dgm:animOne val="branch"/>
          <dgm:animLvl val="lvl"/>
          <dgm:resizeHandles/>
        </dgm:presLayoutVars>
      </dgm:prSet>
      <dgm:spPr/>
    </dgm:pt>
    <dgm:pt modelId="{28C4E482-5861-4AE7-B09D-94B8D8DA82DC}" type="pres">
      <dgm:prSet presAssocID="{5FB3EBC0-5A81-4C8A-A71B-0BB415337E0E}" presName="hierRoot1" presStyleCnt="0">
        <dgm:presLayoutVars>
          <dgm:hierBranch val="init"/>
        </dgm:presLayoutVars>
      </dgm:prSet>
      <dgm:spPr/>
    </dgm:pt>
    <dgm:pt modelId="{363F546E-A5F8-4935-88A4-0DFD82C7F1E2}" type="pres">
      <dgm:prSet presAssocID="{5FB3EBC0-5A81-4C8A-A71B-0BB415337E0E}" presName="rootComposite1" presStyleCnt="0"/>
      <dgm:spPr/>
    </dgm:pt>
    <dgm:pt modelId="{F1E218FA-718F-4D30-B87F-C96A06566854}" type="pres">
      <dgm:prSet presAssocID="{5FB3EBC0-5A81-4C8A-A71B-0BB415337E0E}" presName="rootText1" presStyleLbl="node0" presStyleIdx="0" presStyleCnt="2">
        <dgm:presLayoutVars>
          <dgm:chPref val="3"/>
        </dgm:presLayoutVars>
      </dgm:prSet>
      <dgm:spPr/>
    </dgm:pt>
    <dgm:pt modelId="{7B470316-4601-4437-929B-A661825F448C}" type="pres">
      <dgm:prSet presAssocID="{5FB3EBC0-5A81-4C8A-A71B-0BB415337E0E}" presName="rootConnector1" presStyleLbl="node1" presStyleIdx="0" presStyleCnt="0"/>
      <dgm:spPr/>
    </dgm:pt>
    <dgm:pt modelId="{E2EA9E6E-9089-4368-9F7F-9A66594D6425}" type="pres">
      <dgm:prSet presAssocID="{5FB3EBC0-5A81-4C8A-A71B-0BB415337E0E}" presName="hierChild2" presStyleCnt="0"/>
      <dgm:spPr/>
    </dgm:pt>
    <dgm:pt modelId="{BF34CA2A-5F1E-4C38-9677-FB68E7CBF9AE}" type="pres">
      <dgm:prSet presAssocID="{5FB3EBC0-5A81-4C8A-A71B-0BB415337E0E}" presName="hierChild3" presStyleCnt="0"/>
      <dgm:spPr/>
    </dgm:pt>
    <dgm:pt modelId="{256DD064-7FC3-4D25-A94D-81FC3220AF17}" type="pres">
      <dgm:prSet presAssocID="{269312D5-E740-4F5E-90CF-1E7DAD7281ED}" presName="hierRoot1" presStyleCnt="0">
        <dgm:presLayoutVars>
          <dgm:hierBranch val="init"/>
        </dgm:presLayoutVars>
      </dgm:prSet>
      <dgm:spPr/>
    </dgm:pt>
    <dgm:pt modelId="{2912E6EF-EDF3-4344-B625-D1ADD15A82B0}" type="pres">
      <dgm:prSet presAssocID="{269312D5-E740-4F5E-90CF-1E7DAD7281ED}" presName="rootComposite1" presStyleCnt="0"/>
      <dgm:spPr/>
    </dgm:pt>
    <dgm:pt modelId="{E71B6AE3-352F-46F2-A527-F3E88AE71EAE}" type="pres">
      <dgm:prSet presAssocID="{269312D5-E740-4F5E-90CF-1E7DAD7281ED}" presName="rootText1" presStyleLbl="node0" presStyleIdx="1" presStyleCnt="2">
        <dgm:presLayoutVars>
          <dgm:chPref val="3"/>
        </dgm:presLayoutVars>
      </dgm:prSet>
      <dgm:spPr/>
    </dgm:pt>
    <dgm:pt modelId="{B9E7AD1E-54EF-476D-9250-DFB337BA6776}" type="pres">
      <dgm:prSet presAssocID="{269312D5-E740-4F5E-90CF-1E7DAD7281ED}" presName="rootConnector1" presStyleLbl="node1" presStyleIdx="0" presStyleCnt="0"/>
      <dgm:spPr/>
    </dgm:pt>
    <dgm:pt modelId="{804A0B5A-38B7-4516-8A31-C46A03F2B3F2}" type="pres">
      <dgm:prSet presAssocID="{269312D5-E740-4F5E-90CF-1E7DAD7281ED}" presName="hierChild2" presStyleCnt="0"/>
      <dgm:spPr/>
    </dgm:pt>
    <dgm:pt modelId="{8EB88953-0F97-4E2F-8EF3-7FC41FFEE03D}" type="pres">
      <dgm:prSet presAssocID="{269312D5-E740-4F5E-90CF-1E7DAD7281ED}" presName="hierChild3" presStyleCnt="0"/>
      <dgm:spPr/>
    </dgm:pt>
  </dgm:ptLst>
  <dgm:cxnLst>
    <dgm:cxn modelId="{BCEC0E18-033F-4FD2-ACF4-29C1072BD816}" srcId="{B108A1DD-962F-455D-A63B-8B5F2352BB19}" destId="{269312D5-E740-4F5E-90CF-1E7DAD7281ED}" srcOrd="1" destOrd="0" parTransId="{AA7390FC-CC05-4464-9B02-DBE34EF09A40}" sibTransId="{E3590ADF-7C7C-4B7F-A94A-742932CDA099}"/>
    <dgm:cxn modelId="{3183794B-F8F5-4B95-ABCE-650888B9812D}" type="presOf" srcId="{B108A1DD-962F-455D-A63B-8B5F2352BB19}" destId="{A63B0949-A17B-494F-81AF-275BF94324F1}" srcOrd="0" destOrd="0" presId="urn:microsoft.com/office/officeart/2009/3/layout/HorizontalOrganizationChart"/>
    <dgm:cxn modelId="{35885A96-C1F7-433D-A4B7-D98B4B599FAE}" type="presOf" srcId="{5FB3EBC0-5A81-4C8A-A71B-0BB415337E0E}" destId="{F1E218FA-718F-4D30-B87F-C96A06566854}" srcOrd="0" destOrd="0" presId="urn:microsoft.com/office/officeart/2009/3/layout/HorizontalOrganizationChart"/>
    <dgm:cxn modelId="{FC1E9CC5-ED7E-457F-8CEE-4FCFC77A4C37}" type="presOf" srcId="{269312D5-E740-4F5E-90CF-1E7DAD7281ED}" destId="{B9E7AD1E-54EF-476D-9250-DFB337BA6776}" srcOrd="1" destOrd="0" presId="urn:microsoft.com/office/officeart/2009/3/layout/HorizontalOrganizationChart"/>
    <dgm:cxn modelId="{BD8982D1-0ED2-49C7-9C57-408A7B8E4772}" type="presOf" srcId="{5FB3EBC0-5A81-4C8A-A71B-0BB415337E0E}" destId="{7B470316-4601-4437-929B-A661825F448C}" srcOrd="1" destOrd="0" presId="urn:microsoft.com/office/officeart/2009/3/layout/HorizontalOrganizationChart"/>
    <dgm:cxn modelId="{7EC7B3D5-6DCC-4D1E-AA4B-E18A6A328EE5}" type="presOf" srcId="{269312D5-E740-4F5E-90CF-1E7DAD7281ED}" destId="{E71B6AE3-352F-46F2-A527-F3E88AE71EAE}" srcOrd="0" destOrd="0" presId="urn:microsoft.com/office/officeart/2009/3/layout/HorizontalOrganizationChart"/>
    <dgm:cxn modelId="{DCB1E8D7-94A9-4F87-BD9E-EC150BB23EE6}" srcId="{B108A1DD-962F-455D-A63B-8B5F2352BB19}" destId="{5FB3EBC0-5A81-4C8A-A71B-0BB415337E0E}" srcOrd="0" destOrd="0" parTransId="{470F4F81-F35A-4D10-89FF-6BBA42AD901B}" sibTransId="{B74D856E-CE31-4278-BEDB-41FF6D27B9B4}"/>
    <dgm:cxn modelId="{C5AD8B7B-9F3B-4C59-B065-788D6A3A03BA}" type="presParOf" srcId="{A63B0949-A17B-494F-81AF-275BF94324F1}" destId="{28C4E482-5861-4AE7-B09D-94B8D8DA82DC}" srcOrd="0" destOrd="0" presId="urn:microsoft.com/office/officeart/2009/3/layout/HorizontalOrganizationChart"/>
    <dgm:cxn modelId="{78CB7962-10E1-4934-BD67-569A53CDFFFF}" type="presParOf" srcId="{28C4E482-5861-4AE7-B09D-94B8D8DA82DC}" destId="{363F546E-A5F8-4935-88A4-0DFD82C7F1E2}" srcOrd="0" destOrd="0" presId="urn:microsoft.com/office/officeart/2009/3/layout/HorizontalOrganizationChart"/>
    <dgm:cxn modelId="{ACAC552B-E2F3-4F66-8038-151C55470400}" type="presParOf" srcId="{363F546E-A5F8-4935-88A4-0DFD82C7F1E2}" destId="{F1E218FA-718F-4D30-B87F-C96A06566854}" srcOrd="0" destOrd="0" presId="urn:microsoft.com/office/officeart/2009/3/layout/HorizontalOrganizationChart"/>
    <dgm:cxn modelId="{20C54FA8-F766-4523-A8E5-4A963DCB1357}" type="presParOf" srcId="{363F546E-A5F8-4935-88A4-0DFD82C7F1E2}" destId="{7B470316-4601-4437-929B-A661825F448C}" srcOrd="1" destOrd="0" presId="urn:microsoft.com/office/officeart/2009/3/layout/HorizontalOrganizationChart"/>
    <dgm:cxn modelId="{C79C16B0-34A8-4074-81ED-A7CD2593E18B}" type="presParOf" srcId="{28C4E482-5861-4AE7-B09D-94B8D8DA82DC}" destId="{E2EA9E6E-9089-4368-9F7F-9A66594D6425}" srcOrd="1" destOrd="0" presId="urn:microsoft.com/office/officeart/2009/3/layout/HorizontalOrganizationChart"/>
    <dgm:cxn modelId="{D8BA611D-FF24-4AAF-97DF-D737722ED067}" type="presParOf" srcId="{28C4E482-5861-4AE7-B09D-94B8D8DA82DC}" destId="{BF34CA2A-5F1E-4C38-9677-FB68E7CBF9AE}" srcOrd="2" destOrd="0" presId="urn:microsoft.com/office/officeart/2009/3/layout/HorizontalOrganizationChart"/>
    <dgm:cxn modelId="{1225A6E9-8C37-42EB-B758-7DE0DF097F66}" type="presParOf" srcId="{A63B0949-A17B-494F-81AF-275BF94324F1}" destId="{256DD064-7FC3-4D25-A94D-81FC3220AF17}" srcOrd="1" destOrd="0" presId="urn:microsoft.com/office/officeart/2009/3/layout/HorizontalOrganizationChart"/>
    <dgm:cxn modelId="{4686B61B-E50A-47CF-8815-E541DDE99CF0}" type="presParOf" srcId="{256DD064-7FC3-4D25-A94D-81FC3220AF17}" destId="{2912E6EF-EDF3-4344-B625-D1ADD15A82B0}" srcOrd="0" destOrd="0" presId="urn:microsoft.com/office/officeart/2009/3/layout/HorizontalOrganizationChart"/>
    <dgm:cxn modelId="{A761CBC1-2BFD-40D6-A3A8-4C8356C9F293}" type="presParOf" srcId="{2912E6EF-EDF3-4344-B625-D1ADD15A82B0}" destId="{E71B6AE3-352F-46F2-A527-F3E88AE71EAE}" srcOrd="0" destOrd="0" presId="urn:microsoft.com/office/officeart/2009/3/layout/HorizontalOrganizationChart"/>
    <dgm:cxn modelId="{8B879BAC-4F78-4BF7-8BC8-C639CB526683}" type="presParOf" srcId="{2912E6EF-EDF3-4344-B625-D1ADD15A82B0}" destId="{B9E7AD1E-54EF-476D-9250-DFB337BA6776}" srcOrd="1" destOrd="0" presId="urn:microsoft.com/office/officeart/2009/3/layout/HorizontalOrganizationChart"/>
    <dgm:cxn modelId="{CF5BCF97-481F-4AC9-9748-51028860ABB6}" type="presParOf" srcId="{256DD064-7FC3-4D25-A94D-81FC3220AF17}" destId="{804A0B5A-38B7-4516-8A31-C46A03F2B3F2}" srcOrd="1" destOrd="0" presId="urn:microsoft.com/office/officeart/2009/3/layout/HorizontalOrganizationChart"/>
    <dgm:cxn modelId="{0006AF55-06EA-4ACB-85E7-03534E77E6C9}" type="presParOf" srcId="{256DD064-7FC3-4D25-A94D-81FC3220AF17}" destId="{8EB88953-0F97-4E2F-8EF3-7FC41FFEE03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80148-1FA6-4B0C-A362-B4BA35EE27B8}">
      <dsp:nvSpPr>
        <dsp:cNvPr id="0" name=""/>
        <dsp:cNvSpPr/>
      </dsp:nvSpPr>
      <dsp:spPr>
        <a:xfrm>
          <a:off x="3173893" y="671731"/>
          <a:ext cx="518874" cy="91440"/>
        </a:xfrm>
        <a:custGeom>
          <a:avLst/>
          <a:gdLst/>
          <a:ahLst/>
          <a:cxnLst/>
          <a:rect l="0" t="0" r="0" b="0"/>
          <a:pathLst>
            <a:path>
              <a:moveTo>
                <a:pt x="0" y="45720"/>
              </a:moveTo>
              <a:lnTo>
                <a:pt x="51887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9594" y="714703"/>
        <a:ext cx="27473" cy="5494"/>
      </dsp:txXfrm>
    </dsp:sp>
    <dsp:sp modelId="{80ECB0A4-93A4-44F0-AA80-541F2331104D}">
      <dsp:nvSpPr>
        <dsp:cNvPr id="0" name=""/>
        <dsp:cNvSpPr/>
      </dsp:nvSpPr>
      <dsp:spPr>
        <a:xfrm>
          <a:off x="786674" y="745"/>
          <a:ext cx="2389019" cy="143341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7064" tIns="122879" rIns="117064" bIns="122879" numCol="1" spcCol="1270" anchor="ctr" anchorCtr="0">
          <a:noAutofit/>
        </a:bodyPr>
        <a:lstStyle/>
        <a:p>
          <a:pPr marL="0" lvl="0" indent="0" algn="ctr" defTabSz="755650">
            <a:lnSpc>
              <a:spcPct val="90000"/>
            </a:lnSpc>
            <a:spcBef>
              <a:spcPct val="0"/>
            </a:spcBef>
            <a:spcAft>
              <a:spcPct val="35000"/>
            </a:spcAft>
            <a:buNone/>
          </a:pPr>
          <a:r>
            <a:rPr lang="en-US" sz="1700" kern="1200"/>
            <a:t>Aim: To introduce the module, assessments and key points for coming lectures. </a:t>
          </a:r>
        </a:p>
      </dsp:txBody>
      <dsp:txXfrm>
        <a:off x="786674" y="745"/>
        <a:ext cx="2389019" cy="1433411"/>
      </dsp:txXfrm>
    </dsp:sp>
    <dsp:sp modelId="{9062C32B-D712-48E3-8E25-A4A8847E676D}">
      <dsp:nvSpPr>
        <dsp:cNvPr id="0" name=""/>
        <dsp:cNvSpPr/>
      </dsp:nvSpPr>
      <dsp:spPr>
        <a:xfrm>
          <a:off x="1981184" y="1432356"/>
          <a:ext cx="2938493" cy="518874"/>
        </a:xfrm>
        <a:custGeom>
          <a:avLst/>
          <a:gdLst/>
          <a:ahLst/>
          <a:cxnLst/>
          <a:rect l="0" t="0" r="0" b="0"/>
          <a:pathLst>
            <a:path>
              <a:moveTo>
                <a:pt x="2938493" y="0"/>
              </a:moveTo>
              <a:lnTo>
                <a:pt x="2938493" y="276537"/>
              </a:lnTo>
              <a:lnTo>
                <a:pt x="0" y="276537"/>
              </a:lnTo>
              <a:lnTo>
                <a:pt x="0" y="518874"/>
              </a:lnTo>
            </a:path>
          </a:pathLst>
        </a:custGeom>
        <a:noFill/>
        <a:ln w="6350" cap="flat" cmpd="sng" algn="ctr">
          <a:solidFill>
            <a:schemeClr val="accent2">
              <a:hueOff val="-498965"/>
              <a:satOff val="-225"/>
              <a:lumOff val="23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5695" y="1689046"/>
        <a:ext cx="149471" cy="5494"/>
      </dsp:txXfrm>
    </dsp:sp>
    <dsp:sp modelId="{B5CAD4D0-40D4-474C-86FD-F8BB194E0ED4}">
      <dsp:nvSpPr>
        <dsp:cNvPr id="0" name=""/>
        <dsp:cNvSpPr/>
      </dsp:nvSpPr>
      <dsp:spPr>
        <a:xfrm>
          <a:off x="3725168" y="745"/>
          <a:ext cx="2389019" cy="1433411"/>
        </a:xfrm>
        <a:prstGeom prst="rect">
          <a:avLst/>
        </a:prstGeom>
        <a:gradFill rotWithShape="0">
          <a:gsLst>
            <a:gs pos="0">
              <a:schemeClr val="accent2">
                <a:hueOff val="-374224"/>
                <a:satOff val="-169"/>
                <a:lumOff val="1764"/>
                <a:alphaOff val="0"/>
                <a:lumMod val="110000"/>
                <a:satMod val="105000"/>
                <a:tint val="67000"/>
              </a:schemeClr>
            </a:gs>
            <a:gs pos="50000">
              <a:schemeClr val="accent2">
                <a:hueOff val="-374224"/>
                <a:satOff val="-169"/>
                <a:lumOff val="1764"/>
                <a:alphaOff val="0"/>
                <a:lumMod val="105000"/>
                <a:satMod val="103000"/>
                <a:tint val="73000"/>
              </a:schemeClr>
            </a:gs>
            <a:gs pos="100000">
              <a:schemeClr val="accent2">
                <a:hueOff val="-374224"/>
                <a:satOff val="-169"/>
                <a:lumOff val="176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7064" tIns="122879" rIns="117064" bIns="122879" numCol="1" spcCol="1270" anchor="ctr" anchorCtr="0">
          <a:noAutofit/>
        </a:bodyPr>
        <a:lstStyle/>
        <a:p>
          <a:pPr marL="0" lvl="0" indent="0" algn="ctr" defTabSz="755650">
            <a:lnSpc>
              <a:spcPct val="90000"/>
            </a:lnSpc>
            <a:spcBef>
              <a:spcPct val="0"/>
            </a:spcBef>
            <a:spcAft>
              <a:spcPct val="35000"/>
            </a:spcAft>
            <a:buNone/>
          </a:pPr>
          <a:r>
            <a:rPr lang="en-US" sz="1700" kern="1200"/>
            <a:t>Define key terms for the module.</a:t>
          </a:r>
        </a:p>
      </dsp:txBody>
      <dsp:txXfrm>
        <a:off x="3725168" y="745"/>
        <a:ext cx="2389019" cy="1433411"/>
      </dsp:txXfrm>
    </dsp:sp>
    <dsp:sp modelId="{BC70A357-6450-4898-9198-F7C8467D6AB2}">
      <dsp:nvSpPr>
        <dsp:cNvPr id="0" name=""/>
        <dsp:cNvSpPr/>
      </dsp:nvSpPr>
      <dsp:spPr>
        <a:xfrm>
          <a:off x="3173893" y="2654617"/>
          <a:ext cx="518874" cy="91440"/>
        </a:xfrm>
        <a:custGeom>
          <a:avLst/>
          <a:gdLst/>
          <a:ahLst/>
          <a:cxnLst/>
          <a:rect l="0" t="0" r="0" b="0"/>
          <a:pathLst>
            <a:path>
              <a:moveTo>
                <a:pt x="0" y="45720"/>
              </a:moveTo>
              <a:lnTo>
                <a:pt x="518874" y="45720"/>
              </a:lnTo>
            </a:path>
          </a:pathLst>
        </a:custGeom>
        <a:noFill/>
        <a:ln w="6350" cap="flat" cmpd="sng" algn="ctr">
          <a:solidFill>
            <a:schemeClr val="accent2">
              <a:hueOff val="-997930"/>
              <a:satOff val="-449"/>
              <a:lumOff val="47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9594" y="2697589"/>
        <a:ext cx="27473" cy="5494"/>
      </dsp:txXfrm>
    </dsp:sp>
    <dsp:sp modelId="{EBC51447-AC02-4E77-BBC4-75373E462C41}">
      <dsp:nvSpPr>
        <dsp:cNvPr id="0" name=""/>
        <dsp:cNvSpPr/>
      </dsp:nvSpPr>
      <dsp:spPr>
        <a:xfrm>
          <a:off x="786674" y="1983631"/>
          <a:ext cx="2389019" cy="1433411"/>
        </a:xfrm>
        <a:prstGeom prst="rect">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7064" tIns="122879" rIns="117064" bIns="122879" numCol="1" spcCol="1270" anchor="ctr" anchorCtr="0">
          <a:noAutofit/>
        </a:bodyPr>
        <a:lstStyle/>
        <a:p>
          <a:pPr marL="0" lvl="0" indent="0" algn="ctr" defTabSz="755650">
            <a:lnSpc>
              <a:spcPct val="90000"/>
            </a:lnSpc>
            <a:spcBef>
              <a:spcPct val="0"/>
            </a:spcBef>
            <a:spcAft>
              <a:spcPct val="35000"/>
            </a:spcAft>
            <a:buNone/>
          </a:pPr>
          <a:r>
            <a:rPr lang="en-US" sz="1700" kern="1200"/>
            <a:t>Define discrimination.</a:t>
          </a:r>
        </a:p>
      </dsp:txBody>
      <dsp:txXfrm>
        <a:off x="786674" y="1983631"/>
        <a:ext cx="2389019" cy="1433411"/>
      </dsp:txXfrm>
    </dsp:sp>
    <dsp:sp modelId="{218FFD65-3D2D-4693-8B0C-0AFB71DDB968}">
      <dsp:nvSpPr>
        <dsp:cNvPr id="0" name=""/>
        <dsp:cNvSpPr/>
      </dsp:nvSpPr>
      <dsp:spPr>
        <a:xfrm>
          <a:off x="1981184" y="3415242"/>
          <a:ext cx="2938493" cy="518874"/>
        </a:xfrm>
        <a:custGeom>
          <a:avLst/>
          <a:gdLst/>
          <a:ahLst/>
          <a:cxnLst/>
          <a:rect l="0" t="0" r="0" b="0"/>
          <a:pathLst>
            <a:path>
              <a:moveTo>
                <a:pt x="2938493" y="0"/>
              </a:moveTo>
              <a:lnTo>
                <a:pt x="2938493" y="276537"/>
              </a:lnTo>
              <a:lnTo>
                <a:pt x="0" y="276537"/>
              </a:lnTo>
              <a:lnTo>
                <a:pt x="0" y="518874"/>
              </a:lnTo>
            </a:path>
          </a:pathLst>
        </a:custGeom>
        <a:noFill/>
        <a:ln w="6350" cap="flat" cmpd="sng" algn="ctr">
          <a:solidFill>
            <a:schemeClr val="accent2">
              <a:hueOff val="-1496895"/>
              <a:satOff val="-674"/>
              <a:lumOff val="70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5695" y="3671932"/>
        <a:ext cx="149471" cy="5494"/>
      </dsp:txXfrm>
    </dsp:sp>
    <dsp:sp modelId="{C1EDF182-901E-4C40-9E6A-5CEF5C69DCE5}">
      <dsp:nvSpPr>
        <dsp:cNvPr id="0" name=""/>
        <dsp:cNvSpPr/>
      </dsp:nvSpPr>
      <dsp:spPr>
        <a:xfrm>
          <a:off x="3725168" y="1983631"/>
          <a:ext cx="2389019" cy="1433411"/>
        </a:xfrm>
        <a:prstGeom prst="rect">
          <a:avLst/>
        </a:prstGeom>
        <a:gradFill rotWithShape="0">
          <a:gsLst>
            <a:gs pos="0">
              <a:schemeClr val="accent2">
                <a:hueOff val="-1122671"/>
                <a:satOff val="-506"/>
                <a:lumOff val="5293"/>
                <a:alphaOff val="0"/>
                <a:lumMod val="110000"/>
                <a:satMod val="105000"/>
                <a:tint val="67000"/>
              </a:schemeClr>
            </a:gs>
            <a:gs pos="50000">
              <a:schemeClr val="accent2">
                <a:hueOff val="-1122671"/>
                <a:satOff val="-506"/>
                <a:lumOff val="5293"/>
                <a:alphaOff val="0"/>
                <a:lumMod val="105000"/>
                <a:satMod val="103000"/>
                <a:tint val="73000"/>
              </a:schemeClr>
            </a:gs>
            <a:gs pos="100000">
              <a:schemeClr val="accent2">
                <a:hueOff val="-1122671"/>
                <a:satOff val="-506"/>
                <a:lumOff val="5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7064" tIns="122879" rIns="117064" bIns="122879" numCol="1" spcCol="1270" anchor="ctr" anchorCtr="0">
          <a:noAutofit/>
        </a:bodyPr>
        <a:lstStyle/>
        <a:p>
          <a:pPr marL="0" lvl="0" indent="0" algn="ctr" defTabSz="755650">
            <a:lnSpc>
              <a:spcPct val="90000"/>
            </a:lnSpc>
            <a:spcBef>
              <a:spcPct val="0"/>
            </a:spcBef>
            <a:spcAft>
              <a:spcPct val="35000"/>
            </a:spcAft>
            <a:buNone/>
          </a:pPr>
          <a:r>
            <a:rPr lang="en-US" sz="1700" kern="1200"/>
            <a:t>Discuss different types of discrimination.</a:t>
          </a:r>
        </a:p>
      </dsp:txBody>
      <dsp:txXfrm>
        <a:off x="3725168" y="1983631"/>
        <a:ext cx="2389019" cy="1433411"/>
      </dsp:txXfrm>
    </dsp:sp>
    <dsp:sp modelId="{23BCA15A-6342-4C4F-9CB8-770392E5C0F7}">
      <dsp:nvSpPr>
        <dsp:cNvPr id="0" name=""/>
        <dsp:cNvSpPr/>
      </dsp:nvSpPr>
      <dsp:spPr>
        <a:xfrm>
          <a:off x="786674" y="3966517"/>
          <a:ext cx="2389019" cy="1433411"/>
        </a:xfrm>
        <a:prstGeom prst="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7064" tIns="122879" rIns="117064" bIns="122879" numCol="1" spcCol="1270" anchor="ctr" anchorCtr="0">
          <a:noAutofit/>
        </a:bodyPr>
        <a:lstStyle/>
        <a:p>
          <a:pPr marL="0" lvl="0" indent="0" algn="ctr" defTabSz="755650">
            <a:lnSpc>
              <a:spcPct val="90000"/>
            </a:lnSpc>
            <a:spcBef>
              <a:spcPct val="0"/>
            </a:spcBef>
            <a:spcAft>
              <a:spcPct val="35000"/>
            </a:spcAft>
            <a:buNone/>
          </a:pPr>
          <a:r>
            <a:rPr lang="en-US" sz="1700" kern="1200"/>
            <a:t>Debate the cause and effect of discrimination. </a:t>
          </a:r>
        </a:p>
      </dsp:txBody>
      <dsp:txXfrm>
        <a:off x="786674" y="3966517"/>
        <a:ext cx="2389019" cy="14334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A5CAD-A07C-4238-951E-155701E0926C}">
      <dsp:nvSpPr>
        <dsp:cNvPr id="0" name=""/>
        <dsp:cNvSpPr/>
      </dsp:nvSpPr>
      <dsp:spPr>
        <a:xfrm>
          <a:off x="1309"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4E223D4-6A24-48A4-A3E1-96F6A173BC4D}">
      <dsp:nvSpPr>
        <dsp:cNvPr id="0" name=""/>
        <dsp:cNvSpPr/>
      </dsp:nvSpPr>
      <dsp:spPr>
        <a:xfrm>
          <a:off x="512057"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baseline="0"/>
            <a:t>Describe the strategies currently in place for safeguarding the equal rights and inclusive opportunities for children and young people on either a local, national or international level. </a:t>
          </a:r>
          <a:endParaRPr lang="en-US" sz="2400" kern="1200"/>
        </a:p>
      </dsp:txBody>
      <dsp:txXfrm>
        <a:off x="597549" y="662510"/>
        <a:ext cx="4425747" cy="2747940"/>
      </dsp:txXfrm>
    </dsp:sp>
    <dsp:sp modelId="{66F0C244-90EA-4DE8-9C2B-4EB9A3CB5B5A}">
      <dsp:nvSpPr>
        <dsp:cNvPr id="0" name=""/>
        <dsp:cNvSpPr/>
      </dsp:nvSpPr>
      <dsp:spPr>
        <a:xfrm>
          <a:off x="5619536"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8035419-0D26-4A07-85FB-0BCB15FCA489}">
      <dsp:nvSpPr>
        <dsp:cNvPr id="0" name=""/>
        <dsp:cNvSpPr/>
      </dsp:nvSpPr>
      <dsp:spPr>
        <a:xfrm>
          <a:off x="6130284"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baseline="0"/>
            <a:t>Evaluate the impact of digital equity and literacy upon children and young people  </a:t>
          </a:r>
          <a:endParaRPr lang="en-US" sz="2400" kern="1200"/>
        </a:p>
      </dsp:txBody>
      <dsp:txXfrm>
        <a:off x="6215776" y="662510"/>
        <a:ext cx="4425747" cy="2747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F1D74-452F-4B53-9878-0A873E3D17E2}">
      <dsp:nvSpPr>
        <dsp:cNvPr id="0" name=""/>
        <dsp:cNvSpPr/>
      </dsp:nvSpPr>
      <dsp:spPr>
        <a:xfrm>
          <a:off x="955491" y="2852"/>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The rights of the child and young person within an equality legislative framework. </a:t>
          </a:r>
          <a:endParaRPr lang="en-US" sz="1800" kern="1200"/>
        </a:p>
      </dsp:txBody>
      <dsp:txXfrm>
        <a:off x="955491" y="2852"/>
        <a:ext cx="2755419" cy="1653251"/>
      </dsp:txXfrm>
    </dsp:sp>
    <dsp:sp modelId="{77BE5B14-6C25-46AF-BED6-7D83C7599F0C}">
      <dsp:nvSpPr>
        <dsp:cNvPr id="0" name=""/>
        <dsp:cNvSpPr/>
      </dsp:nvSpPr>
      <dsp:spPr>
        <a:xfrm>
          <a:off x="3986452" y="2852"/>
          <a:ext cx="2755419" cy="165325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Definitions of discrimination, including direct, indirect, labelling, stereotyping and prejudice. </a:t>
          </a:r>
          <a:endParaRPr lang="en-US" sz="1800" kern="1200"/>
        </a:p>
      </dsp:txBody>
      <dsp:txXfrm>
        <a:off x="3986452" y="2852"/>
        <a:ext cx="2755419" cy="1653251"/>
      </dsp:txXfrm>
    </dsp:sp>
    <dsp:sp modelId="{9AE939D2-C9AB-4EC9-8EC4-BF71555DAAC9}">
      <dsp:nvSpPr>
        <dsp:cNvPr id="0" name=""/>
        <dsp:cNvSpPr/>
      </dsp:nvSpPr>
      <dsp:spPr>
        <a:xfrm>
          <a:off x="7017414" y="2852"/>
          <a:ext cx="2755419" cy="165325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Causes and effects of discrimination including the theoretical perspectives of </a:t>
          </a:r>
          <a:endParaRPr lang="en-US" sz="1800" kern="1200"/>
        </a:p>
      </dsp:txBody>
      <dsp:txXfrm>
        <a:off x="7017414" y="2852"/>
        <a:ext cx="2755419" cy="1653251"/>
      </dsp:txXfrm>
    </dsp:sp>
    <dsp:sp modelId="{A10B323E-36A0-4F76-9FE0-9DCA299CF2FE}">
      <dsp:nvSpPr>
        <dsp:cNvPr id="0" name=""/>
        <dsp:cNvSpPr/>
      </dsp:nvSpPr>
      <dsp:spPr>
        <a:xfrm>
          <a:off x="955491" y="1931645"/>
          <a:ext cx="2755419" cy="165325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Discrimination and prejudice, and supportive frameworks related to social justice </a:t>
          </a:r>
          <a:endParaRPr lang="en-US" sz="1800" kern="1200"/>
        </a:p>
      </dsp:txBody>
      <dsp:txXfrm>
        <a:off x="955491" y="1931645"/>
        <a:ext cx="2755419" cy="1653251"/>
      </dsp:txXfrm>
    </dsp:sp>
    <dsp:sp modelId="{5C523B0F-2B59-45E2-AAA5-7C0C98C98FC9}">
      <dsp:nvSpPr>
        <dsp:cNvPr id="0" name=""/>
        <dsp:cNvSpPr/>
      </dsp:nvSpPr>
      <dsp:spPr>
        <a:xfrm>
          <a:off x="3986452" y="1931645"/>
          <a:ext cx="2755419" cy="165325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Defining digital equity, digital literacy and the potential impact upon children and young people. </a:t>
          </a:r>
          <a:endParaRPr lang="en-US" sz="1800" kern="1200"/>
        </a:p>
      </dsp:txBody>
      <dsp:txXfrm>
        <a:off x="3986452" y="1931645"/>
        <a:ext cx="2755419" cy="1653251"/>
      </dsp:txXfrm>
    </dsp:sp>
    <dsp:sp modelId="{62EA0EEC-6AC0-43CB-B97C-E8E3E768619B}">
      <dsp:nvSpPr>
        <dsp:cNvPr id="0" name=""/>
        <dsp:cNvSpPr/>
      </dsp:nvSpPr>
      <dsp:spPr>
        <a:xfrm>
          <a:off x="7017414" y="1931645"/>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Empowering children and young people in the digital world; hard and soft skills: positive and negative outcomes. </a:t>
          </a:r>
          <a:endParaRPr lang="en-US" sz="1800" kern="1200"/>
        </a:p>
      </dsp:txBody>
      <dsp:txXfrm>
        <a:off x="7017414" y="1931645"/>
        <a:ext cx="2755419" cy="16532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A8C92-3AF9-4883-9C07-E50901E872F7}">
      <dsp:nvSpPr>
        <dsp:cNvPr id="0" name=""/>
        <dsp:cNvSpPr/>
      </dsp:nvSpPr>
      <dsp:spPr>
        <a:xfrm>
          <a:off x="0" y="0"/>
          <a:ext cx="8260810" cy="645795"/>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Digital inequalities: socioeconomic status: social: cultural: personal: educational: economical. </a:t>
          </a:r>
          <a:endParaRPr lang="en-US" sz="1700" kern="1200"/>
        </a:p>
      </dsp:txBody>
      <dsp:txXfrm>
        <a:off x="18915" y="18915"/>
        <a:ext cx="7488388" cy="607965"/>
      </dsp:txXfrm>
    </dsp:sp>
    <dsp:sp modelId="{35FB8DFC-7A05-45BB-8F23-BA904E9AB17D}">
      <dsp:nvSpPr>
        <dsp:cNvPr id="0" name=""/>
        <dsp:cNvSpPr/>
      </dsp:nvSpPr>
      <dsp:spPr>
        <a:xfrm>
          <a:off x="616878" y="735488"/>
          <a:ext cx="8260810" cy="645795"/>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Digital citizenship and resilience: wellbeing: safety: literacy: privacy: security: data protection: personal data rights </a:t>
          </a:r>
          <a:endParaRPr lang="en-US" sz="1700" kern="1200"/>
        </a:p>
      </dsp:txBody>
      <dsp:txXfrm>
        <a:off x="635793" y="754403"/>
        <a:ext cx="7186334" cy="607965"/>
      </dsp:txXfrm>
    </dsp:sp>
    <dsp:sp modelId="{C10998D8-02B3-4495-AA59-66E088783728}">
      <dsp:nvSpPr>
        <dsp:cNvPr id="0" name=""/>
        <dsp:cNvSpPr/>
      </dsp:nvSpPr>
      <dsp:spPr>
        <a:xfrm>
          <a:off x="1233757" y="1470977"/>
          <a:ext cx="8260810" cy="645795"/>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EU and UK law: Wellbeing of Future Generations Wales Act 2015: GDPR: DPA 2018. </a:t>
          </a:r>
          <a:endParaRPr lang="en-US" sz="1700" kern="1200"/>
        </a:p>
      </dsp:txBody>
      <dsp:txXfrm>
        <a:off x="1252672" y="1489892"/>
        <a:ext cx="7186334" cy="607965"/>
      </dsp:txXfrm>
    </dsp:sp>
    <dsp:sp modelId="{B002BD2B-598A-4A2D-B8EE-995FFC15C19F}">
      <dsp:nvSpPr>
        <dsp:cNvPr id="0" name=""/>
        <dsp:cNvSpPr/>
      </dsp:nvSpPr>
      <dsp:spPr>
        <a:xfrm>
          <a:off x="1850636" y="2206466"/>
          <a:ext cx="8260810" cy="645795"/>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Safeguarding online on a national stage </a:t>
          </a:r>
          <a:endParaRPr lang="en-US" sz="1700" kern="1200"/>
        </a:p>
      </dsp:txBody>
      <dsp:txXfrm>
        <a:off x="1869551" y="2225381"/>
        <a:ext cx="7186334" cy="607965"/>
      </dsp:txXfrm>
    </dsp:sp>
    <dsp:sp modelId="{84303D9A-45C0-4209-A760-12E5C9580BA7}">
      <dsp:nvSpPr>
        <dsp:cNvPr id="0" name=""/>
        <dsp:cNvSpPr/>
      </dsp:nvSpPr>
      <dsp:spPr>
        <a:xfrm>
          <a:off x="2467514" y="2941955"/>
          <a:ext cx="8260810" cy="645795"/>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baseline="0"/>
            <a:t>Measuring good online safety practice: leadership for online safety: reporting online safety incidents </a:t>
          </a:r>
          <a:endParaRPr lang="en-US" sz="1700" kern="1200"/>
        </a:p>
      </dsp:txBody>
      <dsp:txXfrm>
        <a:off x="2486429" y="2960870"/>
        <a:ext cx="7186334" cy="607965"/>
      </dsp:txXfrm>
    </dsp:sp>
    <dsp:sp modelId="{A43F82D9-D5E8-446B-B1B7-37C5B06BA110}">
      <dsp:nvSpPr>
        <dsp:cNvPr id="0" name=""/>
        <dsp:cNvSpPr/>
      </dsp:nvSpPr>
      <dsp:spPr>
        <a:xfrm>
          <a:off x="7841043" y="471789"/>
          <a:ext cx="419766" cy="41976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935490" y="471789"/>
        <a:ext cx="230872" cy="315874"/>
      </dsp:txXfrm>
    </dsp:sp>
    <dsp:sp modelId="{2B9EB5F6-C98A-4C7D-AF6C-73436BB9BA2B}">
      <dsp:nvSpPr>
        <dsp:cNvPr id="0" name=""/>
        <dsp:cNvSpPr/>
      </dsp:nvSpPr>
      <dsp:spPr>
        <a:xfrm>
          <a:off x="8457922" y="1207277"/>
          <a:ext cx="419766" cy="419766"/>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552369" y="1207277"/>
        <a:ext cx="230872" cy="315874"/>
      </dsp:txXfrm>
    </dsp:sp>
    <dsp:sp modelId="{6DBF5ADF-ED5B-4716-9589-B5F178DAC87F}">
      <dsp:nvSpPr>
        <dsp:cNvPr id="0" name=""/>
        <dsp:cNvSpPr/>
      </dsp:nvSpPr>
      <dsp:spPr>
        <a:xfrm>
          <a:off x="9074800" y="1932003"/>
          <a:ext cx="419766" cy="419766"/>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169247" y="1932003"/>
        <a:ext cx="230872" cy="315874"/>
      </dsp:txXfrm>
    </dsp:sp>
    <dsp:sp modelId="{EDD29A86-C823-46C5-A9D4-CEC06CDBD46A}">
      <dsp:nvSpPr>
        <dsp:cNvPr id="0" name=""/>
        <dsp:cNvSpPr/>
      </dsp:nvSpPr>
      <dsp:spPr>
        <a:xfrm>
          <a:off x="9691679" y="2674667"/>
          <a:ext cx="419766" cy="419766"/>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786126" y="2674667"/>
        <a:ext cx="230872" cy="3158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11E9B-8E39-4585-827C-99F1F505BB1E}">
      <dsp:nvSpPr>
        <dsp:cNvPr id="0" name=""/>
        <dsp:cNvSpPr/>
      </dsp:nvSpPr>
      <dsp:spPr>
        <a:xfrm>
          <a:off x="0" y="2637"/>
          <a:ext cx="6900862" cy="0"/>
        </a:xfrm>
        <a:prstGeom prst="line">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89072BD-96BB-45F0-9D85-76A5DDC2F167}">
      <dsp:nvSpPr>
        <dsp:cNvPr id="0" name=""/>
        <dsp:cNvSpPr/>
      </dsp:nvSpPr>
      <dsp:spPr>
        <a:xfrm>
          <a:off x="0" y="2637"/>
          <a:ext cx="6900862" cy="179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baseline="0" dirty="0"/>
            <a:t>1500-word written assignment</a:t>
          </a:r>
          <a:endParaRPr lang="en-US" sz="5000" kern="1200" dirty="0"/>
        </a:p>
      </dsp:txBody>
      <dsp:txXfrm>
        <a:off x="0" y="2637"/>
        <a:ext cx="6900862" cy="1798466"/>
      </dsp:txXfrm>
    </dsp:sp>
    <dsp:sp modelId="{38A4C627-1499-4B8B-A537-434A4B7242C5}">
      <dsp:nvSpPr>
        <dsp:cNvPr id="0" name=""/>
        <dsp:cNvSpPr/>
      </dsp:nvSpPr>
      <dsp:spPr>
        <a:xfrm>
          <a:off x="0" y="1801103"/>
          <a:ext cx="6900862" cy="0"/>
        </a:xfrm>
        <a:prstGeom prst="line">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2BE39F-00F7-4DE6-8280-4ED20ABF0D5A}">
      <dsp:nvSpPr>
        <dsp:cNvPr id="0" name=""/>
        <dsp:cNvSpPr/>
      </dsp:nvSpPr>
      <dsp:spPr>
        <a:xfrm>
          <a:off x="0" y="1801103"/>
          <a:ext cx="6900862" cy="179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rtl="0">
            <a:lnSpc>
              <a:spcPct val="90000"/>
            </a:lnSpc>
            <a:spcBef>
              <a:spcPct val="0"/>
            </a:spcBef>
            <a:spcAft>
              <a:spcPct val="35000"/>
            </a:spcAft>
            <a:buNone/>
          </a:pPr>
          <a:r>
            <a:rPr lang="en-US" sz="5000" kern="1200" baseline="0" dirty="0"/>
            <a:t>Draft due date:</a:t>
          </a:r>
          <a:r>
            <a:rPr lang="en-US" sz="5000" kern="1200" dirty="0">
              <a:latin typeface="Sagona Book"/>
            </a:rPr>
            <a:t> 21st February</a:t>
          </a:r>
          <a:endParaRPr lang="en-US" sz="5000" kern="1200" dirty="0"/>
        </a:p>
      </dsp:txBody>
      <dsp:txXfrm>
        <a:off x="0" y="1801103"/>
        <a:ext cx="6900862" cy="1798466"/>
      </dsp:txXfrm>
    </dsp:sp>
    <dsp:sp modelId="{E3EADD35-467A-43FC-874B-AD8F56AF77EB}">
      <dsp:nvSpPr>
        <dsp:cNvPr id="0" name=""/>
        <dsp:cNvSpPr/>
      </dsp:nvSpPr>
      <dsp:spPr>
        <a:xfrm>
          <a:off x="0" y="3599570"/>
          <a:ext cx="6900862" cy="0"/>
        </a:xfrm>
        <a:prstGeom prst="line">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7451499-536A-4E5E-82FD-6B48743651FE}">
      <dsp:nvSpPr>
        <dsp:cNvPr id="0" name=""/>
        <dsp:cNvSpPr/>
      </dsp:nvSpPr>
      <dsp:spPr>
        <a:xfrm>
          <a:off x="0" y="3599570"/>
          <a:ext cx="6900862" cy="179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rtl="0">
            <a:lnSpc>
              <a:spcPct val="90000"/>
            </a:lnSpc>
            <a:spcBef>
              <a:spcPct val="0"/>
            </a:spcBef>
            <a:spcAft>
              <a:spcPct val="35000"/>
            </a:spcAft>
            <a:buNone/>
          </a:pPr>
          <a:r>
            <a:rPr lang="en-US" sz="5000" kern="1200" dirty="0">
              <a:latin typeface="Sagona Book"/>
            </a:rPr>
            <a:t>Submission: 14th March 11:55pm</a:t>
          </a:r>
        </a:p>
      </dsp:txBody>
      <dsp:txXfrm>
        <a:off x="0" y="3599570"/>
        <a:ext cx="6900862" cy="17984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D196A-F501-4BE3-955F-73183A444D4F}">
      <dsp:nvSpPr>
        <dsp:cNvPr id="0" name=""/>
        <dsp:cNvSpPr/>
      </dsp:nvSpPr>
      <dsp:spPr>
        <a:xfrm>
          <a:off x="0" y="2637"/>
          <a:ext cx="6900862"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00B5588-D118-4C13-A48A-93BFD13776F8}">
      <dsp:nvSpPr>
        <dsp:cNvPr id="0" name=""/>
        <dsp:cNvSpPr/>
      </dsp:nvSpPr>
      <dsp:spPr>
        <a:xfrm>
          <a:off x="0" y="2637"/>
          <a:ext cx="6900862" cy="179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baseline="0" dirty="0"/>
            <a:t>10-minute individual presentation</a:t>
          </a:r>
          <a:endParaRPr lang="en-US" sz="5000" kern="1200" dirty="0"/>
        </a:p>
      </dsp:txBody>
      <dsp:txXfrm>
        <a:off x="0" y="2637"/>
        <a:ext cx="6900862" cy="1798466"/>
      </dsp:txXfrm>
    </dsp:sp>
    <dsp:sp modelId="{F8FC674D-6072-4CE0-A901-7A433B7DD8AF}">
      <dsp:nvSpPr>
        <dsp:cNvPr id="0" name=""/>
        <dsp:cNvSpPr/>
      </dsp:nvSpPr>
      <dsp:spPr>
        <a:xfrm>
          <a:off x="0" y="1801103"/>
          <a:ext cx="6900862" cy="0"/>
        </a:xfrm>
        <a:prstGeom prst="line">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w="6350" cap="flat" cmpd="sng" algn="ctr">
          <a:solidFill>
            <a:schemeClr val="accent2">
              <a:hueOff val="-748447"/>
              <a:satOff val="-337"/>
              <a:lumOff val="352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25946DC-DF99-4565-BCCE-8A953D78F408}">
      <dsp:nvSpPr>
        <dsp:cNvPr id="0" name=""/>
        <dsp:cNvSpPr/>
      </dsp:nvSpPr>
      <dsp:spPr>
        <a:xfrm>
          <a:off x="0" y="1801103"/>
          <a:ext cx="6900862" cy="179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rtl="0">
            <a:lnSpc>
              <a:spcPct val="90000"/>
            </a:lnSpc>
            <a:spcBef>
              <a:spcPct val="0"/>
            </a:spcBef>
            <a:spcAft>
              <a:spcPct val="35000"/>
            </a:spcAft>
            <a:buNone/>
          </a:pPr>
          <a:r>
            <a:rPr lang="en-US" sz="5000" kern="1200" baseline="0" dirty="0"/>
            <a:t>Due date: </a:t>
          </a:r>
          <a:r>
            <a:rPr lang="en-US" sz="5000" kern="1200" dirty="0">
              <a:latin typeface="Sagona Book"/>
            </a:rPr>
            <a:t>2nd May 2025</a:t>
          </a:r>
          <a:endParaRPr lang="en-US" sz="5000" kern="1200" dirty="0"/>
        </a:p>
      </dsp:txBody>
      <dsp:txXfrm>
        <a:off x="0" y="1801103"/>
        <a:ext cx="6900862" cy="1798466"/>
      </dsp:txXfrm>
    </dsp:sp>
    <dsp:sp modelId="{0FEAF1EF-782B-47FC-BCF3-2B37B82C0F94}">
      <dsp:nvSpPr>
        <dsp:cNvPr id="0" name=""/>
        <dsp:cNvSpPr/>
      </dsp:nvSpPr>
      <dsp:spPr>
        <a:xfrm>
          <a:off x="0" y="3599570"/>
          <a:ext cx="6900862" cy="0"/>
        </a:xfrm>
        <a:prstGeom prst="line">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w="6350" cap="flat" cmpd="sng" algn="ctr">
          <a:solidFill>
            <a:schemeClr val="accent2">
              <a:hueOff val="-1496895"/>
              <a:satOff val="-674"/>
              <a:lumOff val="705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9503EF0-88B6-490F-B4A1-2B3E8CFFC7A7}">
      <dsp:nvSpPr>
        <dsp:cNvPr id="0" name=""/>
        <dsp:cNvSpPr/>
      </dsp:nvSpPr>
      <dsp:spPr>
        <a:xfrm>
          <a:off x="0" y="3599570"/>
          <a:ext cx="6900862" cy="179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rtl="0">
            <a:lnSpc>
              <a:spcPct val="90000"/>
            </a:lnSpc>
            <a:spcBef>
              <a:spcPct val="0"/>
            </a:spcBef>
            <a:spcAft>
              <a:spcPct val="35000"/>
            </a:spcAft>
            <a:buNone/>
          </a:pPr>
          <a:r>
            <a:rPr lang="en-US" sz="5000" kern="1200" baseline="0" dirty="0"/>
            <a:t>Presentation day: </a:t>
          </a:r>
          <a:r>
            <a:rPr lang="en-US" sz="5000" kern="1200" dirty="0">
              <a:latin typeface="Sagona Book"/>
            </a:rPr>
            <a:t>7th May 2025</a:t>
          </a:r>
          <a:endParaRPr lang="en-US" sz="5000" kern="1200" dirty="0"/>
        </a:p>
      </dsp:txBody>
      <dsp:txXfrm>
        <a:off x="0" y="3599570"/>
        <a:ext cx="6900862" cy="17984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9F45A-D5BE-4696-BA11-10CDD7B63D9E}">
      <dsp:nvSpPr>
        <dsp:cNvPr id="0" name=""/>
        <dsp:cNvSpPr/>
      </dsp:nvSpPr>
      <dsp:spPr>
        <a:xfrm>
          <a:off x="0" y="237475"/>
          <a:ext cx="6900862" cy="1586227"/>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Some areas of this module may hit a little close to home.</a:t>
          </a:r>
          <a:endParaRPr lang="en-US" sz="2900" kern="1200"/>
        </a:p>
      </dsp:txBody>
      <dsp:txXfrm>
        <a:off x="77433" y="314908"/>
        <a:ext cx="6745996" cy="1431361"/>
      </dsp:txXfrm>
    </dsp:sp>
    <dsp:sp modelId="{A0B93DFB-785A-433A-BFF4-C033495B57E5}">
      <dsp:nvSpPr>
        <dsp:cNvPr id="0" name=""/>
        <dsp:cNvSpPr/>
      </dsp:nvSpPr>
      <dsp:spPr>
        <a:xfrm>
          <a:off x="0" y="1907223"/>
          <a:ext cx="6900862" cy="1586227"/>
        </a:xfrm>
        <a:prstGeom prst="roundRect">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If you feel affected by any of the issues raised in class, please come and talk to me during a break or at the end. </a:t>
          </a:r>
          <a:endParaRPr lang="en-US" sz="2900" kern="1200"/>
        </a:p>
      </dsp:txBody>
      <dsp:txXfrm>
        <a:off x="77433" y="1984656"/>
        <a:ext cx="6745996" cy="1431361"/>
      </dsp:txXfrm>
    </dsp:sp>
    <dsp:sp modelId="{D51B06A2-9644-4F2E-B6EA-9F2C6C35186A}">
      <dsp:nvSpPr>
        <dsp:cNvPr id="0" name=""/>
        <dsp:cNvSpPr/>
      </dsp:nvSpPr>
      <dsp:spPr>
        <a:xfrm>
          <a:off x="0" y="3576970"/>
          <a:ext cx="6900862" cy="1586227"/>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There are a myriad of support services we can signpost you to.</a:t>
          </a:r>
          <a:endParaRPr lang="en-US" sz="2900" kern="1200"/>
        </a:p>
      </dsp:txBody>
      <dsp:txXfrm>
        <a:off x="77433" y="3654403"/>
        <a:ext cx="6745996" cy="14313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2082C-0DD6-48BA-A38A-A0904441533E}">
      <dsp:nvSpPr>
        <dsp:cNvPr id="0" name=""/>
        <dsp:cNvSpPr/>
      </dsp:nvSpPr>
      <dsp:spPr>
        <a:xfrm>
          <a:off x="0" y="42636"/>
          <a:ext cx="6900862" cy="4797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Equality</a:t>
          </a:r>
          <a:endParaRPr lang="en-US" sz="2000" kern="1200"/>
        </a:p>
      </dsp:txBody>
      <dsp:txXfrm>
        <a:off x="23417" y="66053"/>
        <a:ext cx="6854028" cy="432866"/>
      </dsp:txXfrm>
    </dsp:sp>
    <dsp:sp modelId="{FC6E53CD-1113-4651-95E4-BCC5495934D0}">
      <dsp:nvSpPr>
        <dsp:cNvPr id="0" name=""/>
        <dsp:cNvSpPr/>
      </dsp:nvSpPr>
      <dsp:spPr>
        <a:xfrm>
          <a:off x="0" y="579936"/>
          <a:ext cx="6900862" cy="479700"/>
        </a:xfrm>
        <a:prstGeom prst="roundRect">
          <a:avLst/>
        </a:prstGeom>
        <a:gradFill rotWithShape="0">
          <a:gsLst>
            <a:gs pos="0">
              <a:schemeClr val="accent2">
                <a:hueOff val="-166322"/>
                <a:satOff val="-75"/>
                <a:lumOff val="784"/>
                <a:alphaOff val="0"/>
                <a:lumMod val="110000"/>
                <a:satMod val="105000"/>
                <a:tint val="67000"/>
              </a:schemeClr>
            </a:gs>
            <a:gs pos="50000">
              <a:schemeClr val="accent2">
                <a:hueOff val="-166322"/>
                <a:satOff val="-75"/>
                <a:lumOff val="784"/>
                <a:alphaOff val="0"/>
                <a:lumMod val="105000"/>
                <a:satMod val="103000"/>
                <a:tint val="73000"/>
              </a:schemeClr>
            </a:gs>
            <a:gs pos="100000">
              <a:schemeClr val="accent2">
                <a:hueOff val="-166322"/>
                <a:satOff val="-75"/>
                <a:lumOff val="78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Equity</a:t>
          </a:r>
          <a:endParaRPr lang="en-US" sz="2000" kern="1200"/>
        </a:p>
      </dsp:txBody>
      <dsp:txXfrm>
        <a:off x="23417" y="603353"/>
        <a:ext cx="6854028" cy="432866"/>
      </dsp:txXfrm>
    </dsp:sp>
    <dsp:sp modelId="{2C8FF01E-A4F6-4AD6-9D42-3B42BEFEFB0A}">
      <dsp:nvSpPr>
        <dsp:cNvPr id="0" name=""/>
        <dsp:cNvSpPr/>
      </dsp:nvSpPr>
      <dsp:spPr>
        <a:xfrm>
          <a:off x="0" y="1117236"/>
          <a:ext cx="6900862" cy="479700"/>
        </a:xfrm>
        <a:prstGeom prst="roundRect">
          <a:avLst/>
        </a:prstGeom>
        <a:gradFill rotWithShape="0">
          <a:gsLst>
            <a:gs pos="0">
              <a:schemeClr val="accent2">
                <a:hueOff val="-332643"/>
                <a:satOff val="-150"/>
                <a:lumOff val="1568"/>
                <a:alphaOff val="0"/>
                <a:lumMod val="110000"/>
                <a:satMod val="105000"/>
                <a:tint val="67000"/>
              </a:schemeClr>
            </a:gs>
            <a:gs pos="50000">
              <a:schemeClr val="accent2">
                <a:hueOff val="-332643"/>
                <a:satOff val="-150"/>
                <a:lumOff val="1568"/>
                <a:alphaOff val="0"/>
                <a:lumMod val="105000"/>
                <a:satMod val="103000"/>
                <a:tint val="73000"/>
              </a:schemeClr>
            </a:gs>
            <a:gs pos="100000">
              <a:schemeClr val="accent2">
                <a:hueOff val="-332643"/>
                <a:satOff val="-150"/>
                <a:lumOff val="156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Inclusion</a:t>
          </a:r>
          <a:endParaRPr lang="en-US" sz="2000" kern="1200"/>
        </a:p>
      </dsp:txBody>
      <dsp:txXfrm>
        <a:off x="23417" y="1140653"/>
        <a:ext cx="6854028" cy="432866"/>
      </dsp:txXfrm>
    </dsp:sp>
    <dsp:sp modelId="{DAD18A11-78B5-4ABC-87DD-6A90109A1DB7}">
      <dsp:nvSpPr>
        <dsp:cNvPr id="0" name=""/>
        <dsp:cNvSpPr/>
      </dsp:nvSpPr>
      <dsp:spPr>
        <a:xfrm>
          <a:off x="0" y="1654536"/>
          <a:ext cx="6900862" cy="479700"/>
        </a:xfrm>
        <a:prstGeom prst="roundRect">
          <a:avLst/>
        </a:prstGeom>
        <a:gradFill rotWithShape="0">
          <a:gsLst>
            <a:gs pos="0">
              <a:schemeClr val="accent2">
                <a:hueOff val="-498965"/>
                <a:satOff val="-225"/>
                <a:lumOff val="2352"/>
                <a:alphaOff val="0"/>
                <a:lumMod val="110000"/>
                <a:satMod val="105000"/>
                <a:tint val="67000"/>
              </a:schemeClr>
            </a:gs>
            <a:gs pos="50000">
              <a:schemeClr val="accent2">
                <a:hueOff val="-498965"/>
                <a:satOff val="-225"/>
                <a:lumOff val="2352"/>
                <a:alphaOff val="0"/>
                <a:lumMod val="105000"/>
                <a:satMod val="103000"/>
                <a:tint val="73000"/>
              </a:schemeClr>
            </a:gs>
            <a:gs pos="100000">
              <a:schemeClr val="accent2">
                <a:hueOff val="-498965"/>
                <a:satOff val="-225"/>
                <a:lumOff val="23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Digital literacy</a:t>
          </a:r>
          <a:endParaRPr lang="en-US" sz="2000" kern="1200"/>
        </a:p>
      </dsp:txBody>
      <dsp:txXfrm>
        <a:off x="23417" y="1677953"/>
        <a:ext cx="6854028" cy="432866"/>
      </dsp:txXfrm>
    </dsp:sp>
    <dsp:sp modelId="{D29B8523-0744-45D5-AB77-473FCDD502EB}">
      <dsp:nvSpPr>
        <dsp:cNvPr id="0" name=""/>
        <dsp:cNvSpPr/>
      </dsp:nvSpPr>
      <dsp:spPr>
        <a:xfrm>
          <a:off x="0" y="2191836"/>
          <a:ext cx="6900862" cy="479700"/>
        </a:xfrm>
        <a:prstGeom prst="roundRect">
          <a:avLst/>
        </a:prstGeom>
        <a:gradFill rotWithShape="0">
          <a:gsLst>
            <a:gs pos="0">
              <a:schemeClr val="accent2">
                <a:hueOff val="-665286"/>
                <a:satOff val="-300"/>
                <a:lumOff val="3136"/>
                <a:alphaOff val="0"/>
                <a:lumMod val="110000"/>
                <a:satMod val="105000"/>
                <a:tint val="67000"/>
              </a:schemeClr>
            </a:gs>
            <a:gs pos="50000">
              <a:schemeClr val="accent2">
                <a:hueOff val="-665286"/>
                <a:satOff val="-300"/>
                <a:lumOff val="3136"/>
                <a:alphaOff val="0"/>
                <a:lumMod val="105000"/>
                <a:satMod val="103000"/>
                <a:tint val="73000"/>
              </a:schemeClr>
            </a:gs>
            <a:gs pos="100000">
              <a:schemeClr val="accent2">
                <a:hueOff val="-665286"/>
                <a:satOff val="-300"/>
                <a:lumOff val="313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Discrimination</a:t>
          </a:r>
          <a:endParaRPr lang="en-US" sz="2000" kern="1200"/>
        </a:p>
      </dsp:txBody>
      <dsp:txXfrm>
        <a:off x="23417" y="2215253"/>
        <a:ext cx="6854028" cy="432866"/>
      </dsp:txXfrm>
    </dsp:sp>
    <dsp:sp modelId="{B21A9EFA-F34B-4EC7-9AF0-6368B678E9D5}">
      <dsp:nvSpPr>
        <dsp:cNvPr id="0" name=""/>
        <dsp:cNvSpPr/>
      </dsp:nvSpPr>
      <dsp:spPr>
        <a:xfrm>
          <a:off x="0" y="2729136"/>
          <a:ext cx="6900862" cy="479700"/>
        </a:xfrm>
        <a:prstGeom prst="roundRect">
          <a:avLst/>
        </a:prstGeom>
        <a:gradFill rotWithShape="0">
          <a:gsLst>
            <a:gs pos="0">
              <a:schemeClr val="accent2">
                <a:hueOff val="-831608"/>
                <a:satOff val="-374"/>
                <a:lumOff val="3921"/>
                <a:alphaOff val="0"/>
                <a:lumMod val="110000"/>
                <a:satMod val="105000"/>
                <a:tint val="67000"/>
              </a:schemeClr>
            </a:gs>
            <a:gs pos="50000">
              <a:schemeClr val="accent2">
                <a:hueOff val="-831608"/>
                <a:satOff val="-374"/>
                <a:lumOff val="3921"/>
                <a:alphaOff val="0"/>
                <a:lumMod val="105000"/>
                <a:satMod val="103000"/>
                <a:tint val="73000"/>
              </a:schemeClr>
            </a:gs>
            <a:gs pos="100000">
              <a:schemeClr val="accent2">
                <a:hueOff val="-831608"/>
                <a:satOff val="-374"/>
                <a:lumOff val="392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Causality</a:t>
          </a:r>
          <a:endParaRPr lang="en-US" sz="2000" kern="1200"/>
        </a:p>
      </dsp:txBody>
      <dsp:txXfrm>
        <a:off x="23417" y="2752553"/>
        <a:ext cx="6854028" cy="432866"/>
      </dsp:txXfrm>
    </dsp:sp>
    <dsp:sp modelId="{1338C58A-1B4C-40BC-AFB2-C29F2B8EC299}">
      <dsp:nvSpPr>
        <dsp:cNvPr id="0" name=""/>
        <dsp:cNvSpPr/>
      </dsp:nvSpPr>
      <dsp:spPr>
        <a:xfrm>
          <a:off x="0" y="3266436"/>
          <a:ext cx="6900862" cy="479700"/>
        </a:xfrm>
        <a:prstGeom prst="roundRect">
          <a:avLst/>
        </a:prstGeom>
        <a:gradFill rotWithShape="0">
          <a:gsLst>
            <a:gs pos="0">
              <a:schemeClr val="accent2">
                <a:hueOff val="-997930"/>
                <a:satOff val="-449"/>
                <a:lumOff val="4705"/>
                <a:alphaOff val="0"/>
                <a:lumMod val="110000"/>
                <a:satMod val="105000"/>
                <a:tint val="67000"/>
              </a:schemeClr>
            </a:gs>
            <a:gs pos="50000">
              <a:schemeClr val="accent2">
                <a:hueOff val="-997930"/>
                <a:satOff val="-449"/>
                <a:lumOff val="4705"/>
                <a:alphaOff val="0"/>
                <a:lumMod val="105000"/>
                <a:satMod val="103000"/>
                <a:tint val="73000"/>
              </a:schemeClr>
            </a:gs>
            <a:gs pos="100000">
              <a:schemeClr val="accent2">
                <a:hueOff val="-997930"/>
                <a:satOff val="-449"/>
                <a:lumOff val="47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Digital equity</a:t>
          </a:r>
          <a:endParaRPr lang="en-US" sz="2000" kern="1200"/>
        </a:p>
      </dsp:txBody>
      <dsp:txXfrm>
        <a:off x="23417" y="3289853"/>
        <a:ext cx="6854028" cy="432866"/>
      </dsp:txXfrm>
    </dsp:sp>
    <dsp:sp modelId="{A3684129-0F24-4738-881A-EFDA5C912131}">
      <dsp:nvSpPr>
        <dsp:cNvPr id="0" name=""/>
        <dsp:cNvSpPr/>
      </dsp:nvSpPr>
      <dsp:spPr>
        <a:xfrm>
          <a:off x="0" y="3803736"/>
          <a:ext cx="6900862" cy="479700"/>
        </a:xfrm>
        <a:prstGeom prst="roundRect">
          <a:avLst/>
        </a:prstGeom>
        <a:gradFill rotWithShape="0">
          <a:gsLst>
            <a:gs pos="0">
              <a:schemeClr val="accent2">
                <a:hueOff val="-1164251"/>
                <a:satOff val="-524"/>
                <a:lumOff val="5489"/>
                <a:alphaOff val="0"/>
                <a:lumMod val="110000"/>
                <a:satMod val="105000"/>
                <a:tint val="67000"/>
              </a:schemeClr>
            </a:gs>
            <a:gs pos="50000">
              <a:schemeClr val="accent2">
                <a:hueOff val="-1164251"/>
                <a:satOff val="-524"/>
                <a:lumOff val="5489"/>
                <a:alphaOff val="0"/>
                <a:lumMod val="105000"/>
                <a:satMod val="103000"/>
                <a:tint val="73000"/>
              </a:schemeClr>
            </a:gs>
            <a:gs pos="100000">
              <a:schemeClr val="accent2">
                <a:hueOff val="-1164251"/>
                <a:satOff val="-524"/>
                <a:lumOff val="548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Inequality</a:t>
          </a:r>
          <a:endParaRPr lang="en-US" sz="2000" kern="1200"/>
        </a:p>
      </dsp:txBody>
      <dsp:txXfrm>
        <a:off x="23417" y="3827153"/>
        <a:ext cx="6854028" cy="432866"/>
      </dsp:txXfrm>
    </dsp:sp>
    <dsp:sp modelId="{3A5E224B-9C7B-49AA-A044-13A697865E65}">
      <dsp:nvSpPr>
        <dsp:cNvPr id="0" name=""/>
        <dsp:cNvSpPr/>
      </dsp:nvSpPr>
      <dsp:spPr>
        <a:xfrm>
          <a:off x="0" y="4341036"/>
          <a:ext cx="6900862" cy="479700"/>
        </a:xfrm>
        <a:prstGeom prst="roundRect">
          <a:avLst/>
        </a:prstGeom>
        <a:gradFill rotWithShape="0">
          <a:gsLst>
            <a:gs pos="0">
              <a:schemeClr val="accent2">
                <a:hueOff val="-1330573"/>
                <a:satOff val="-599"/>
                <a:lumOff val="6273"/>
                <a:alphaOff val="0"/>
                <a:lumMod val="110000"/>
                <a:satMod val="105000"/>
                <a:tint val="67000"/>
              </a:schemeClr>
            </a:gs>
            <a:gs pos="50000">
              <a:schemeClr val="accent2">
                <a:hueOff val="-1330573"/>
                <a:satOff val="-599"/>
                <a:lumOff val="6273"/>
                <a:alphaOff val="0"/>
                <a:lumMod val="105000"/>
                <a:satMod val="103000"/>
                <a:tint val="73000"/>
              </a:schemeClr>
            </a:gs>
            <a:gs pos="100000">
              <a:schemeClr val="accent2">
                <a:hueOff val="-1330573"/>
                <a:satOff val="-599"/>
                <a:lumOff val="627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Digital citizenship</a:t>
          </a:r>
          <a:endParaRPr lang="en-US" sz="2000" kern="1200"/>
        </a:p>
      </dsp:txBody>
      <dsp:txXfrm>
        <a:off x="23417" y="4364453"/>
        <a:ext cx="6854028" cy="432866"/>
      </dsp:txXfrm>
    </dsp:sp>
    <dsp:sp modelId="{221209DE-F3A4-4C0A-9E87-DFB1692D4ED9}">
      <dsp:nvSpPr>
        <dsp:cNvPr id="0" name=""/>
        <dsp:cNvSpPr/>
      </dsp:nvSpPr>
      <dsp:spPr>
        <a:xfrm>
          <a:off x="0" y="4878337"/>
          <a:ext cx="6900862" cy="479700"/>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t>Safeguarding</a:t>
          </a:r>
          <a:endParaRPr lang="en-US" sz="2000" kern="1200"/>
        </a:p>
      </dsp:txBody>
      <dsp:txXfrm>
        <a:off x="23417" y="4901754"/>
        <a:ext cx="6854028" cy="4328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FA010-2FD3-4105-BB3A-939AD21032A3}">
      <dsp:nvSpPr>
        <dsp:cNvPr id="0" name=""/>
        <dsp:cNvSpPr/>
      </dsp:nvSpPr>
      <dsp:spPr>
        <a:xfrm>
          <a:off x="2021" y="535056"/>
          <a:ext cx="1603911" cy="96234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Gender</a:t>
          </a:r>
        </a:p>
      </dsp:txBody>
      <dsp:txXfrm>
        <a:off x="2021" y="535056"/>
        <a:ext cx="1603911" cy="962346"/>
      </dsp:txXfrm>
    </dsp:sp>
    <dsp:sp modelId="{C86C7E84-6D2D-43AF-9DFE-FB59625FA677}">
      <dsp:nvSpPr>
        <dsp:cNvPr id="0" name=""/>
        <dsp:cNvSpPr/>
      </dsp:nvSpPr>
      <dsp:spPr>
        <a:xfrm>
          <a:off x="1766324" y="535056"/>
          <a:ext cx="1603911" cy="962346"/>
        </a:xfrm>
        <a:prstGeom prst="rect">
          <a:avLst/>
        </a:prstGeom>
        <a:gradFill rotWithShape="0">
          <a:gsLst>
            <a:gs pos="0">
              <a:schemeClr val="accent2">
                <a:hueOff val="-106921"/>
                <a:satOff val="-48"/>
                <a:lumOff val="504"/>
                <a:alphaOff val="0"/>
                <a:lumMod val="110000"/>
                <a:satMod val="105000"/>
                <a:tint val="67000"/>
              </a:schemeClr>
            </a:gs>
            <a:gs pos="50000">
              <a:schemeClr val="accent2">
                <a:hueOff val="-106921"/>
                <a:satOff val="-48"/>
                <a:lumOff val="504"/>
                <a:alphaOff val="0"/>
                <a:lumMod val="105000"/>
                <a:satMod val="103000"/>
                <a:tint val="73000"/>
              </a:schemeClr>
            </a:gs>
            <a:gs pos="100000">
              <a:schemeClr val="accent2">
                <a:hueOff val="-106921"/>
                <a:satOff val="-48"/>
                <a:lumOff val="5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Ethnicity</a:t>
          </a:r>
        </a:p>
      </dsp:txBody>
      <dsp:txXfrm>
        <a:off x="1766324" y="535056"/>
        <a:ext cx="1603911" cy="962346"/>
      </dsp:txXfrm>
    </dsp:sp>
    <dsp:sp modelId="{4430A615-2AFA-47A8-A586-96FB4F6C00A3}">
      <dsp:nvSpPr>
        <dsp:cNvPr id="0" name=""/>
        <dsp:cNvSpPr/>
      </dsp:nvSpPr>
      <dsp:spPr>
        <a:xfrm>
          <a:off x="3530626" y="535056"/>
          <a:ext cx="1603911" cy="962346"/>
        </a:xfrm>
        <a:prstGeom prst="rect">
          <a:avLst/>
        </a:prstGeom>
        <a:gradFill rotWithShape="0">
          <a:gsLst>
            <a:gs pos="0">
              <a:schemeClr val="accent2">
                <a:hueOff val="-213842"/>
                <a:satOff val="-96"/>
                <a:lumOff val="1008"/>
                <a:alphaOff val="0"/>
                <a:lumMod val="110000"/>
                <a:satMod val="105000"/>
                <a:tint val="67000"/>
              </a:schemeClr>
            </a:gs>
            <a:gs pos="50000">
              <a:schemeClr val="accent2">
                <a:hueOff val="-213842"/>
                <a:satOff val="-96"/>
                <a:lumOff val="1008"/>
                <a:alphaOff val="0"/>
                <a:lumMod val="105000"/>
                <a:satMod val="103000"/>
                <a:tint val="73000"/>
              </a:schemeClr>
            </a:gs>
            <a:gs pos="100000">
              <a:schemeClr val="accent2">
                <a:hueOff val="-213842"/>
                <a:satOff val="-96"/>
                <a:lumOff val="10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Sexual orientation</a:t>
          </a:r>
        </a:p>
      </dsp:txBody>
      <dsp:txXfrm>
        <a:off x="3530626" y="535056"/>
        <a:ext cx="1603911" cy="962346"/>
      </dsp:txXfrm>
    </dsp:sp>
    <dsp:sp modelId="{37036E7B-94CC-4C63-B187-6BFDA9A29C26}">
      <dsp:nvSpPr>
        <dsp:cNvPr id="0" name=""/>
        <dsp:cNvSpPr/>
      </dsp:nvSpPr>
      <dsp:spPr>
        <a:xfrm>
          <a:off x="5294928" y="535056"/>
          <a:ext cx="1603911" cy="962346"/>
        </a:xfrm>
        <a:prstGeom prst="rect">
          <a:avLst/>
        </a:prstGeom>
        <a:gradFill rotWithShape="0">
          <a:gsLst>
            <a:gs pos="0">
              <a:schemeClr val="accent2">
                <a:hueOff val="-320763"/>
                <a:satOff val="-144"/>
                <a:lumOff val="1512"/>
                <a:alphaOff val="0"/>
                <a:lumMod val="110000"/>
                <a:satMod val="105000"/>
                <a:tint val="67000"/>
              </a:schemeClr>
            </a:gs>
            <a:gs pos="50000">
              <a:schemeClr val="accent2">
                <a:hueOff val="-320763"/>
                <a:satOff val="-144"/>
                <a:lumOff val="1512"/>
                <a:alphaOff val="0"/>
                <a:lumMod val="105000"/>
                <a:satMod val="103000"/>
                <a:tint val="73000"/>
              </a:schemeClr>
            </a:gs>
            <a:gs pos="100000">
              <a:schemeClr val="accent2">
                <a:hueOff val="-320763"/>
                <a:satOff val="-144"/>
                <a:lumOff val="151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Age</a:t>
          </a:r>
        </a:p>
      </dsp:txBody>
      <dsp:txXfrm>
        <a:off x="5294928" y="535056"/>
        <a:ext cx="1603911" cy="962346"/>
      </dsp:txXfrm>
    </dsp:sp>
    <dsp:sp modelId="{F24C47D2-715C-405B-8D29-E31F684EBE14}">
      <dsp:nvSpPr>
        <dsp:cNvPr id="0" name=""/>
        <dsp:cNvSpPr/>
      </dsp:nvSpPr>
      <dsp:spPr>
        <a:xfrm>
          <a:off x="2021" y="1657794"/>
          <a:ext cx="1603911" cy="962346"/>
        </a:xfrm>
        <a:prstGeom prst="rect">
          <a:avLst/>
        </a:prstGeom>
        <a:gradFill rotWithShape="0">
          <a:gsLst>
            <a:gs pos="0">
              <a:schemeClr val="accent2">
                <a:hueOff val="-427684"/>
                <a:satOff val="-193"/>
                <a:lumOff val="2016"/>
                <a:alphaOff val="0"/>
                <a:lumMod val="110000"/>
                <a:satMod val="105000"/>
                <a:tint val="67000"/>
              </a:schemeClr>
            </a:gs>
            <a:gs pos="50000">
              <a:schemeClr val="accent2">
                <a:hueOff val="-427684"/>
                <a:satOff val="-193"/>
                <a:lumOff val="2016"/>
                <a:alphaOff val="0"/>
                <a:lumMod val="105000"/>
                <a:satMod val="103000"/>
                <a:tint val="73000"/>
              </a:schemeClr>
            </a:gs>
            <a:gs pos="100000">
              <a:schemeClr val="accent2">
                <a:hueOff val="-427684"/>
                <a:satOff val="-193"/>
                <a:lumOff val="201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Disability</a:t>
          </a:r>
        </a:p>
      </dsp:txBody>
      <dsp:txXfrm>
        <a:off x="2021" y="1657794"/>
        <a:ext cx="1603911" cy="962346"/>
      </dsp:txXfrm>
    </dsp:sp>
    <dsp:sp modelId="{6227C250-CC05-407F-B3D0-ACEBC9B7D8A6}">
      <dsp:nvSpPr>
        <dsp:cNvPr id="0" name=""/>
        <dsp:cNvSpPr/>
      </dsp:nvSpPr>
      <dsp:spPr>
        <a:xfrm>
          <a:off x="1766324" y="1657794"/>
          <a:ext cx="1603911" cy="962346"/>
        </a:xfrm>
        <a:prstGeom prst="rect">
          <a:avLst/>
        </a:prstGeom>
        <a:gradFill rotWithShape="0">
          <a:gsLst>
            <a:gs pos="0">
              <a:schemeClr val="accent2">
                <a:hueOff val="-534605"/>
                <a:satOff val="-241"/>
                <a:lumOff val="2520"/>
                <a:alphaOff val="0"/>
                <a:lumMod val="110000"/>
                <a:satMod val="105000"/>
                <a:tint val="67000"/>
              </a:schemeClr>
            </a:gs>
            <a:gs pos="50000">
              <a:schemeClr val="accent2">
                <a:hueOff val="-534605"/>
                <a:satOff val="-241"/>
                <a:lumOff val="2520"/>
                <a:alphaOff val="0"/>
                <a:lumMod val="105000"/>
                <a:satMod val="103000"/>
                <a:tint val="73000"/>
              </a:schemeClr>
            </a:gs>
            <a:gs pos="100000">
              <a:schemeClr val="accent2">
                <a:hueOff val="-534605"/>
                <a:satOff val="-241"/>
                <a:lumOff val="252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Culture</a:t>
          </a:r>
        </a:p>
      </dsp:txBody>
      <dsp:txXfrm>
        <a:off x="1766324" y="1657794"/>
        <a:ext cx="1603911" cy="962346"/>
      </dsp:txXfrm>
    </dsp:sp>
    <dsp:sp modelId="{FFE0AB63-A508-4CCB-A748-5F1F1AB44BC2}">
      <dsp:nvSpPr>
        <dsp:cNvPr id="0" name=""/>
        <dsp:cNvSpPr/>
      </dsp:nvSpPr>
      <dsp:spPr>
        <a:xfrm>
          <a:off x="3530626" y="1657794"/>
          <a:ext cx="1603911" cy="962346"/>
        </a:xfrm>
        <a:prstGeom prst="rect">
          <a:avLst/>
        </a:prstGeom>
        <a:gradFill rotWithShape="0">
          <a:gsLst>
            <a:gs pos="0">
              <a:schemeClr val="accent2">
                <a:hueOff val="-641526"/>
                <a:satOff val="-289"/>
                <a:lumOff val="3024"/>
                <a:alphaOff val="0"/>
                <a:lumMod val="110000"/>
                <a:satMod val="105000"/>
                <a:tint val="67000"/>
              </a:schemeClr>
            </a:gs>
            <a:gs pos="50000">
              <a:schemeClr val="accent2">
                <a:hueOff val="-641526"/>
                <a:satOff val="-289"/>
                <a:lumOff val="3024"/>
                <a:alphaOff val="0"/>
                <a:lumMod val="105000"/>
                <a:satMod val="103000"/>
                <a:tint val="73000"/>
              </a:schemeClr>
            </a:gs>
            <a:gs pos="100000">
              <a:schemeClr val="accent2">
                <a:hueOff val="-641526"/>
                <a:satOff val="-289"/>
                <a:lumOff val="302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Class</a:t>
          </a:r>
        </a:p>
      </dsp:txBody>
      <dsp:txXfrm>
        <a:off x="3530626" y="1657794"/>
        <a:ext cx="1603911" cy="962346"/>
      </dsp:txXfrm>
    </dsp:sp>
    <dsp:sp modelId="{5ECCADE7-CA12-4FEC-9FED-F41D28648A9F}">
      <dsp:nvSpPr>
        <dsp:cNvPr id="0" name=""/>
        <dsp:cNvSpPr/>
      </dsp:nvSpPr>
      <dsp:spPr>
        <a:xfrm>
          <a:off x="5294928" y="1657794"/>
          <a:ext cx="1603911" cy="962346"/>
        </a:xfrm>
        <a:prstGeom prst="rect">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Religion</a:t>
          </a:r>
        </a:p>
      </dsp:txBody>
      <dsp:txXfrm>
        <a:off x="5294928" y="1657794"/>
        <a:ext cx="1603911" cy="962346"/>
      </dsp:txXfrm>
    </dsp:sp>
    <dsp:sp modelId="{FEAB6413-A090-430F-B837-5DC83F67A885}">
      <dsp:nvSpPr>
        <dsp:cNvPr id="0" name=""/>
        <dsp:cNvSpPr/>
      </dsp:nvSpPr>
      <dsp:spPr>
        <a:xfrm>
          <a:off x="2021" y="2780532"/>
          <a:ext cx="1603911" cy="962346"/>
        </a:xfrm>
        <a:prstGeom prst="rect">
          <a:avLst/>
        </a:prstGeom>
        <a:gradFill rotWithShape="0">
          <a:gsLst>
            <a:gs pos="0">
              <a:schemeClr val="accent2">
                <a:hueOff val="-855368"/>
                <a:satOff val="-385"/>
                <a:lumOff val="4033"/>
                <a:alphaOff val="0"/>
                <a:lumMod val="110000"/>
                <a:satMod val="105000"/>
                <a:tint val="67000"/>
              </a:schemeClr>
            </a:gs>
            <a:gs pos="50000">
              <a:schemeClr val="accent2">
                <a:hueOff val="-855368"/>
                <a:satOff val="-385"/>
                <a:lumOff val="4033"/>
                <a:alphaOff val="0"/>
                <a:lumMod val="105000"/>
                <a:satMod val="103000"/>
                <a:tint val="73000"/>
              </a:schemeClr>
            </a:gs>
            <a:gs pos="100000">
              <a:schemeClr val="accent2">
                <a:hueOff val="-855368"/>
                <a:satOff val="-385"/>
                <a:lumOff val="40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Opinion</a:t>
          </a:r>
        </a:p>
      </dsp:txBody>
      <dsp:txXfrm>
        <a:off x="2021" y="2780532"/>
        <a:ext cx="1603911" cy="962346"/>
      </dsp:txXfrm>
    </dsp:sp>
    <dsp:sp modelId="{97CB359F-DA57-49B5-9072-BC83A6A6967D}">
      <dsp:nvSpPr>
        <dsp:cNvPr id="0" name=""/>
        <dsp:cNvSpPr/>
      </dsp:nvSpPr>
      <dsp:spPr>
        <a:xfrm>
          <a:off x="1766324" y="2780532"/>
          <a:ext cx="1603911" cy="962346"/>
        </a:xfrm>
        <a:prstGeom prst="rect">
          <a:avLst/>
        </a:prstGeom>
        <a:gradFill rotWithShape="0">
          <a:gsLst>
            <a:gs pos="0">
              <a:schemeClr val="accent2">
                <a:hueOff val="-962289"/>
                <a:satOff val="-433"/>
                <a:lumOff val="4537"/>
                <a:alphaOff val="0"/>
                <a:lumMod val="110000"/>
                <a:satMod val="105000"/>
                <a:tint val="67000"/>
              </a:schemeClr>
            </a:gs>
            <a:gs pos="50000">
              <a:schemeClr val="accent2">
                <a:hueOff val="-962289"/>
                <a:satOff val="-433"/>
                <a:lumOff val="4537"/>
                <a:alphaOff val="0"/>
                <a:lumMod val="105000"/>
                <a:satMod val="103000"/>
                <a:tint val="73000"/>
              </a:schemeClr>
            </a:gs>
            <a:gs pos="100000">
              <a:schemeClr val="accent2">
                <a:hueOff val="-962289"/>
                <a:satOff val="-433"/>
                <a:lumOff val="453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Style</a:t>
          </a:r>
        </a:p>
      </dsp:txBody>
      <dsp:txXfrm>
        <a:off x="1766324" y="2780532"/>
        <a:ext cx="1603911" cy="962346"/>
      </dsp:txXfrm>
    </dsp:sp>
    <dsp:sp modelId="{134F6233-8030-4CB5-B929-A2FEBA0E8504}">
      <dsp:nvSpPr>
        <dsp:cNvPr id="0" name=""/>
        <dsp:cNvSpPr/>
      </dsp:nvSpPr>
      <dsp:spPr>
        <a:xfrm>
          <a:off x="3530626" y="2780532"/>
          <a:ext cx="1603911" cy="962346"/>
        </a:xfrm>
        <a:prstGeom prst="rect">
          <a:avLst/>
        </a:prstGeom>
        <a:gradFill rotWithShape="0">
          <a:gsLst>
            <a:gs pos="0">
              <a:schemeClr val="accent2">
                <a:hueOff val="-1069210"/>
                <a:satOff val="-481"/>
                <a:lumOff val="5041"/>
                <a:alphaOff val="0"/>
                <a:lumMod val="110000"/>
                <a:satMod val="105000"/>
                <a:tint val="67000"/>
              </a:schemeClr>
            </a:gs>
            <a:gs pos="50000">
              <a:schemeClr val="accent2">
                <a:hueOff val="-1069210"/>
                <a:satOff val="-481"/>
                <a:lumOff val="5041"/>
                <a:alphaOff val="0"/>
                <a:lumMod val="105000"/>
                <a:satMod val="103000"/>
                <a:tint val="73000"/>
              </a:schemeClr>
            </a:gs>
            <a:gs pos="100000">
              <a:schemeClr val="accent2">
                <a:hueOff val="-1069210"/>
                <a:satOff val="-481"/>
                <a:lumOff val="504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Philosophy</a:t>
          </a:r>
        </a:p>
      </dsp:txBody>
      <dsp:txXfrm>
        <a:off x="3530626" y="2780532"/>
        <a:ext cx="1603911" cy="962346"/>
      </dsp:txXfrm>
    </dsp:sp>
    <dsp:sp modelId="{8A11211A-4A04-4455-8E5B-A81C65FD244E}">
      <dsp:nvSpPr>
        <dsp:cNvPr id="0" name=""/>
        <dsp:cNvSpPr/>
      </dsp:nvSpPr>
      <dsp:spPr>
        <a:xfrm>
          <a:off x="5294928" y="2780532"/>
          <a:ext cx="1603911" cy="962346"/>
        </a:xfrm>
        <a:prstGeom prst="rect">
          <a:avLst/>
        </a:prstGeom>
        <a:gradFill rotWithShape="0">
          <a:gsLst>
            <a:gs pos="0">
              <a:schemeClr val="accent2">
                <a:hueOff val="-1176131"/>
                <a:satOff val="-530"/>
                <a:lumOff val="5545"/>
                <a:alphaOff val="0"/>
                <a:lumMod val="110000"/>
                <a:satMod val="105000"/>
                <a:tint val="67000"/>
              </a:schemeClr>
            </a:gs>
            <a:gs pos="50000">
              <a:schemeClr val="accent2">
                <a:hueOff val="-1176131"/>
                <a:satOff val="-530"/>
                <a:lumOff val="5545"/>
                <a:alphaOff val="0"/>
                <a:lumMod val="105000"/>
                <a:satMod val="103000"/>
                <a:tint val="73000"/>
              </a:schemeClr>
            </a:gs>
            <a:gs pos="100000">
              <a:schemeClr val="accent2">
                <a:hueOff val="-1176131"/>
                <a:satOff val="-530"/>
                <a:lumOff val="554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Personality</a:t>
          </a:r>
        </a:p>
      </dsp:txBody>
      <dsp:txXfrm>
        <a:off x="5294928" y="2780532"/>
        <a:ext cx="1603911" cy="962346"/>
      </dsp:txXfrm>
    </dsp:sp>
    <dsp:sp modelId="{C1B4CBEA-392A-4095-AFB2-E0AFD344469E}">
      <dsp:nvSpPr>
        <dsp:cNvPr id="0" name=""/>
        <dsp:cNvSpPr/>
      </dsp:nvSpPr>
      <dsp:spPr>
        <a:xfrm>
          <a:off x="884172" y="3903270"/>
          <a:ext cx="1603911" cy="962346"/>
        </a:xfrm>
        <a:prstGeom prst="rect">
          <a:avLst/>
        </a:prstGeom>
        <a:gradFill rotWithShape="0">
          <a:gsLst>
            <a:gs pos="0">
              <a:schemeClr val="accent2">
                <a:hueOff val="-1283053"/>
                <a:satOff val="-578"/>
                <a:lumOff val="6049"/>
                <a:alphaOff val="0"/>
                <a:lumMod val="110000"/>
                <a:satMod val="105000"/>
                <a:tint val="67000"/>
              </a:schemeClr>
            </a:gs>
            <a:gs pos="50000">
              <a:schemeClr val="accent2">
                <a:hueOff val="-1283053"/>
                <a:satOff val="-578"/>
                <a:lumOff val="6049"/>
                <a:alphaOff val="0"/>
                <a:lumMod val="105000"/>
                <a:satMod val="103000"/>
                <a:tint val="73000"/>
              </a:schemeClr>
            </a:gs>
            <a:gs pos="100000">
              <a:schemeClr val="accent2">
                <a:hueOff val="-1283053"/>
                <a:satOff val="-578"/>
                <a:lumOff val="604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Health</a:t>
          </a:r>
        </a:p>
      </dsp:txBody>
      <dsp:txXfrm>
        <a:off x="884172" y="3903270"/>
        <a:ext cx="1603911" cy="962346"/>
      </dsp:txXfrm>
    </dsp:sp>
    <dsp:sp modelId="{A62537B5-F709-4061-83A4-1D77D5F14D77}">
      <dsp:nvSpPr>
        <dsp:cNvPr id="0" name=""/>
        <dsp:cNvSpPr/>
      </dsp:nvSpPr>
      <dsp:spPr>
        <a:xfrm>
          <a:off x="2648475" y="3903270"/>
          <a:ext cx="1603911" cy="962346"/>
        </a:xfrm>
        <a:prstGeom prst="rect">
          <a:avLst/>
        </a:prstGeom>
        <a:gradFill rotWithShape="0">
          <a:gsLst>
            <a:gs pos="0">
              <a:schemeClr val="accent2">
                <a:hueOff val="-1389973"/>
                <a:satOff val="-626"/>
                <a:lumOff val="6553"/>
                <a:alphaOff val="0"/>
                <a:lumMod val="110000"/>
                <a:satMod val="105000"/>
                <a:tint val="67000"/>
              </a:schemeClr>
            </a:gs>
            <a:gs pos="50000">
              <a:schemeClr val="accent2">
                <a:hueOff val="-1389973"/>
                <a:satOff val="-626"/>
                <a:lumOff val="6553"/>
                <a:alphaOff val="0"/>
                <a:lumMod val="105000"/>
                <a:satMod val="103000"/>
                <a:tint val="73000"/>
              </a:schemeClr>
            </a:gs>
            <a:gs pos="100000">
              <a:schemeClr val="accent2">
                <a:hueOff val="-1389973"/>
                <a:satOff val="-626"/>
                <a:lumOff val="65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Intelligence</a:t>
          </a:r>
        </a:p>
      </dsp:txBody>
      <dsp:txXfrm>
        <a:off x="2648475" y="3903270"/>
        <a:ext cx="1603911" cy="962346"/>
      </dsp:txXfrm>
    </dsp:sp>
    <dsp:sp modelId="{6E8A2D2D-718D-4212-B906-8BF8F2713FAC}">
      <dsp:nvSpPr>
        <dsp:cNvPr id="0" name=""/>
        <dsp:cNvSpPr/>
      </dsp:nvSpPr>
      <dsp:spPr>
        <a:xfrm>
          <a:off x="4412777" y="3903270"/>
          <a:ext cx="1603911" cy="962346"/>
        </a:xfrm>
        <a:prstGeom prst="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Interests</a:t>
          </a:r>
        </a:p>
      </dsp:txBody>
      <dsp:txXfrm>
        <a:off x="4412777" y="3903270"/>
        <a:ext cx="1603911" cy="9623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C4801-19FC-4EF5-B693-FBE4ACF4D046}">
      <dsp:nvSpPr>
        <dsp:cNvPr id="0" name=""/>
        <dsp:cNvSpPr/>
      </dsp:nvSpPr>
      <dsp:spPr>
        <a:xfrm>
          <a:off x="1309"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D54D8E3-D6E5-4234-B3F3-5B752A1256A0}">
      <dsp:nvSpPr>
        <dsp:cNvPr id="0" name=""/>
        <dsp:cNvSpPr/>
      </dsp:nvSpPr>
      <dsp:spPr>
        <a:xfrm>
          <a:off x="512057"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baseline="0"/>
            <a:t>Has anyone heard of discrimination?</a:t>
          </a:r>
          <a:endParaRPr lang="en-US" sz="4600" kern="1200"/>
        </a:p>
      </dsp:txBody>
      <dsp:txXfrm>
        <a:off x="597549" y="662510"/>
        <a:ext cx="4425747" cy="2747940"/>
      </dsp:txXfrm>
    </dsp:sp>
    <dsp:sp modelId="{92AD4DBF-860A-4BB8-BD9F-11FAD4030BE5}">
      <dsp:nvSpPr>
        <dsp:cNvPr id="0" name=""/>
        <dsp:cNvSpPr/>
      </dsp:nvSpPr>
      <dsp:spPr>
        <a:xfrm>
          <a:off x="5619536"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F59AD75D-B4AA-420E-99A2-FFBA477AB729}">
      <dsp:nvSpPr>
        <dsp:cNvPr id="0" name=""/>
        <dsp:cNvSpPr/>
      </dsp:nvSpPr>
      <dsp:spPr>
        <a:xfrm>
          <a:off x="6130284"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baseline="0"/>
            <a:t>How would you define it? </a:t>
          </a:r>
          <a:endParaRPr lang="en-US" sz="4600" kern="1200"/>
        </a:p>
      </dsp:txBody>
      <dsp:txXfrm>
        <a:off x="6215776" y="662510"/>
        <a:ext cx="4425747" cy="27479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93AC2-3BAE-4416-BD8F-0280E0EFC27E}">
      <dsp:nvSpPr>
        <dsp:cNvPr id="0" name=""/>
        <dsp:cNvSpPr/>
      </dsp:nvSpPr>
      <dsp:spPr>
        <a:xfrm>
          <a:off x="3433063" y="1751"/>
          <a:ext cx="3862197" cy="1156208"/>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baseline="0"/>
            <a:t>Treating a person less favourably than another because of a particular characteristic.</a:t>
          </a:r>
          <a:endParaRPr lang="en-US" sz="1900" kern="1200"/>
        </a:p>
      </dsp:txBody>
      <dsp:txXfrm>
        <a:off x="3489504" y="58192"/>
        <a:ext cx="3749315" cy="1043326"/>
      </dsp:txXfrm>
    </dsp:sp>
    <dsp:sp modelId="{191658C2-B2B5-4D7D-A8D1-EC468BF3D870}">
      <dsp:nvSpPr>
        <dsp:cNvPr id="0" name=""/>
        <dsp:cNvSpPr/>
      </dsp:nvSpPr>
      <dsp:spPr>
        <a:xfrm>
          <a:off x="3433063" y="1215770"/>
          <a:ext cx="3862197" cy="1156208"/>
        </a:xfrm>
        <a:prstGeom prst="roundRect">
          <a:avLst/>
        </a:prstGeom>
        <a:gradFill rotWithShape="0">
          <a:gsLst>
            <a:gs pos="0">
              <a:schemeClr val="accent5">
                <a:hueOff val="-754466"/>
                <a:satOff val="-5426"/>
                <a:lumOff val="-686"/>
                <a:alphaOff val="0"/>
                <a:lumMod val="110000"/>
                <a:satMod val="105000"/>
                <a:tint val="67000"/>
              </a:schemeClr>
            </a:gs>
            <a:gs pos="50000">
              <a:schemeClr val="accent5">
                <a:hueOff val="-754466"/>
                <a:satOff val="-5426"/>
                <a:lumOff val="-686"/>
                <a:alphaOff val="0"/>
                <a:lumMod val="105000"/>
                <a:satMod val="103000"/>
                <a:tint val="73000"/>
              </a:schemeClr>
            </a:gs>
            <a:gs pos="100000">
              <a:schemeClr val="accent5">
                <a:hueOff val="-754466"/>
                <a:satOff val="-5426"/>
                <a:lumOff val="-68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baseline="0"/>
            <a:t>Why might people do this?</a:t>
          </a:r>
          <a:endParaRPr lang="en-US" sz="1900" kern="1200"/>
        </a:p>
      </dsp:txBody>
      <dsp:txXfrm>
        <a:off x="3489504" y="1272211"/>
        <a:ext cx="3749315" cy="1043326"/>
      </dsp:txXfrm>
    </dsp:sp>
    <dsp:sp modelId="{FBE4669F-D0FE-4C40-AB7F-BF3FD38A4B96}">
      <dsp:nvSpPr>
        <dsp:cNvPr id="0" name=""/>
        <dsp:cNvSpPr/>
      </dsp:nvSpPr>
      <dsp:spPr>
        <a:xfrm>
          <a:off x="3433063" y="2429789"/>
          <a:ext cx="3862197" cy="1156208"/>
        </a:xfrm>
        <a:prstGeom prst="roundRect">
          <a:avLst/>
        </a:prstGeom>
        <a:gradFill rotWithShape="0">
          <a:gsLst>
            <a:gs pos="0">
              <a:schemeClr val="accent5">
                <a:hueOff val="-1508933"/>
                <a:satOff val="-10853"/>
                <a:lumOff val="-1371"/>
                <a:alphaOff val="0"/>
                <a:lumMod val="110000"/>
                <a:satMod val="105000"/>
                <a:tint val="67000"/>
              </a:schemeClr>
            </a:gs>
            <a:gs pos="50000">
              <a:schemeClr val="accent5">
                <a:hueOff val="-1508933"/>
                <a:satOff val="-10853"/>
                <a:lumOff val="-1371"/>
                <a:alphaOff val="0"/>
                <a:lumMod val="105000"/>
                <a:satMod val="103000"/>
                <a:tint val="73000"/>
              </a:schemeClr>
            </a:gs>
            <a:gs pos="100000">
              <a:schemeClr val="accent5">
                <a:hueOff val="-1508933"/>
                <a:satOff val="-10853"/>
                <a:lumOff val="-13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baseline="0"/>
            <a:t>What might they discriminate against?</a:t>
          </a:r>
          <a:endParaRPr lang="en-US" sz="1900" kern="1200"/>
        </a:p>
      </dsp:txBody>
      <dsp:txXfrm>
        <a:off x="3489504" y="2486230"/>
        <a:ext cx="3749315" cy="104332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87593-D475-4022-88DC-3F26171B9DFC}">
      <dsp:nvSpPr>
        <dsp:cNvPr id="0" name=""/>
        <dsp:cNvSpPr/>
      </dsp:nvSpPr>
      <dsp:spPr>
        <a:xfrm>
          <a:off x="1309" y="602129"/>
          <a:ext cx="4766980" cy="238349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US" sz="3800" kern="1200" baseline="0"/>
            <a:t>Under the Equality Act 2010 there are nine protected characteristics.</a:t>
          </a:r>
          <a:endParaRPr lang="en-US" sz="3800" kern="1200"/>
        </a:p>
      </dsp:txBody>
      <dsp:txXfrm>
        <a:off x="71119" y="671939"/>
        <a:ext cx="4627360" cy="2243870"/>
      </dsp:txXfrm>
    </dsp:sp>
    <dsp:sp modelId="{7D58B5AB-E70E-4208-BC1E-A5571A499323}">
      <dsp:nvSpPr>
        <dsp:cNvPr id="0" name=""/>
        <dsp:cNvSpPr/>
      </dsp:nvSpPr>
      <dsp:spPr>
        <a:xfrm>
          <a:off x="5960035" y="602129"/>
          <a:ext cx="4766980" cy="2383490"/>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US" sz="3800" kern="1200" baseline="0"/>
            <a:t>This protects individuals against less favourable treatment. </a:t>
          </a:r>
          <a:endParaRPr lang="en-US" sz="3800" kern="1200"/>
        </a:p>
      </dsp:txBody>
      <dsp:txXfrm>
        <a:off x="6029845" y="671939"/>
        <a:ext cx="4627360" cy="22438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D1A22-0E63-423E-8923-B80A936A44B1}">
      <dsp:nvSpPr>
        <dsp:cNvPr id="0" name=""/>
        <dsp:cNvSpPr/>
      </dsp:nvSpPr>
      <dsp:spPr>
        <a:xfrm>
          <a:off x="3666" y="503385"/>
          <a:ext cx="1985368" cy="119122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Age</a:t>
          </a:r>
          <a:endParaRPr lang="en-US" sz="1500" kern="1200"/>
        </a:p>
      </dsp:txBody>
      <dsp:txXfrm>
        <a:off x="3666" y="503385"/>
        <a:ext cx="1985368" cy="1191221"/>
      </dsp:txXfrm>
    </dsp:sp>
    <dsp:sp modelId="{E1BC8E07-F734-47D9-8523-5094AB8536BF}">
      <dsp:nvSpPr>
        <dsp:cNvPr id="0" name=""/>
        <dsp:cNvSpPr/>
      </dsp:nvSpPr>
      <dsp:spPr>
        <a:xfrm>
          <a:off x="2187572" y="503385"/>
          <a:ext cx="1985368" cy="119122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Disability</a:t>
          </a:r>
          <a:endParaRPr lang="en-US" sz="1500" kern="1200"/>
        </a:p>
      </dsp:txBody>
      <dsp:txXfrm>
        <a:off x="2187572" y="503385"/>
        <a:ext cx="1985368" cy="1191221"/>
      </dsp:txXfrm>
    </dsp:sp>
    <dsp:sp modelId="{89CDFB55-0A42-464D-B852-C6E03D78348F}">
      <dsp:nvSpPr>
        <dsp:cNvPr id="0" name=""/>
        <dsp:cNvSpPr/>
      </dsp:nvSpPr>
      <dsp:spPr>
        <a:xfrm>
          <a:off x="4371478" y="503385"/>
          <a:ext cx="1985368" cy="119122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Gender reassignment</a:t>
          </a:r>
          <a:endParaRPr lang="en-US" sz="1500" kern="1200"/>
        </a:p>
      </dsp:txBody>
      <dsp:txXfrm>
        <a:off x="4371478" y="503385"/>
        <a:ext cx="1985368" cy="1191221"/>
      </dsp:txXfrm>
    </dsp:sp>
    <dsp:sp modelId="{865FEA3B-421D-49B3-8D8C-093846459066}">
      <dsp:nvSpPr>
        <dsp:cNvPr id="0" name=""/>
        <dsp:cNvSpPr/>
      </dsp:nvSpPr>
      <dsp:spPr>
        <a:xfrm>
          <a:off x="6555383" y="503385"/>
          <a:ext cx="1985368" cy="119122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Marriage and civil partnership</a:t>
          </a:r>
          <a:endParaRPr lang="en-US" sz="1500" kern="1200"/>
        </a:p>
      </dsp:txBody>
      <dsp:txXfrm>
        <a:off x="6555383" y="503385"/>
        <a:ext cx="1985368" cy="1191221"/>
      </dsp:txXfrm>
    </dsp:sp>
    <dsp:sp modelId="{A37049CA-2C05-41A2-A415-870239BC55DB}">
      <dsp:nvSpPr>
        <dsp:cNvPr id="0" name=""/>
        <dsp:cNvSpPr/>
      </dsp:nvSpPr>
      <dsp:spPr>
        <a:xfrm>
          <a:off x="8739289" y="503385"/>
          <a:ext cx="1985368" cy="119122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Pregnancy/maternity</a:t>
          </a:r>
          <a:endParaRPr lang="en-US" sz="1500" kern="1200"/>
        </a:p>
      </dsp:txBody>
      <dsp:txXfrm>
        <a:off x="8739289" y="503385"/>
        <a:ext cx="1985368" cy="1191221"/>
      </dsp:txXfrm>
    </dsp:sp>
    <dsp:sp modelId="{39BA19F2-D026-49E9-973C-7BE12AF79855}">
      <dsp:nvSpPr>
        <dsp:cNvPr id="0" name=""/>
        <dsp:cNvSpPr/>
      </dsp:nvSpPr>
      <dsp:spPr>
        <a:xfrm>
          <a:off x="1095619" y="1893143"/>
          <a:ext cx="1985368" cy="119122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Race</a:t>
          </a:r>
          <a:endParaRPr lang="en-US" sz="1500" kern="1200"/>
        </a:p>
      </dsp:txBody>
      <dsp:txXfrm>
        <a:off x="1095619" y="1893143"/>
        <a:ext cx="1985368" cy="1191221"/>
      </dsp:txXfrm>
    </dsp:sp>
    <dsp:sp modelId="{3F86ED09-5AA7-453D-BC04-87418CA3A2CF}">
      <dsp:nvSpPr>
        <dsp:cNvPr id="0" name=""/>
        <dsp:cNvSpPr/>
      </dsp:nvSpPr>
      <dsp:spPr>
        <a:xfrm>
          <a:off x="3279525" y="1893143"/>
          <a:ext cx="1985368" cy="119122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Religion/belief</a:t>
          </a:r>
          <a:endParaRPr lang="en-US" sz="1500" kern="1200"/>
        </a:p>
      </dsp:txBody>
      <dsp:txXfrm>
        <a:off x="3279525" y="1893143"/>
        <a:ext cx="1985368" cy="1191221"/>
      </dsp:txXfrm>
    </dsp:sp>
    <dsp:sp modelId="{136E0655-F251-4758-9E23-F0D8820E7106}">
      <dsp:nvSpPr>
        <dsp:cNvPr id="0" name=""/>
        <dsp:cNvSpPr/>
      </dsp:nvSpPr>
      <dsp:spPr>
        <a:xfrm>
          <a:off x="5463430" y="1893143"/>
          <a:ext cx="1985368" cy="119122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Sex</a:t>
          </a:r>
          <a:endParaRPr lang="en-US" sz="1500" kern="1200"/>
        </a:p>
      </dsp:txBody>
      <dsp:txXfrm>
        <a:off x="5463430" y="1893143"/>
        <a:ext cx="1985368" cy="1191221"/>
      </dsp:txXfrm>
    </dsp:sp>
    <dsp:sp modelId="{836CC186-4357-43CA-970F-B398D7BD0DFF}">
      <dsp:nvSpPr>
        <dsp:cNvPr id="0" name=""/>
        <dsp:cNvSpPr/>
      </dsp:nvSpPr>
      <dsp:spPr>
        <a:xfrm>
          <a:off x="7647336" y="1893143"/>
          <a:ext cx="1985368" cy="119122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Sexual orientation</a:t>
          </a:r>
          <a:endParaRPr lang="en-US" sz="1500" kern="1200"/>
        </a:p>
      </dsp:txBody>
      <dsp:txXfrm>
        <a:off x="7647336" y="1893143"/>
        <a:ext cx="1985368" cy="119122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01C05-9E4A-4DAC-88D4-E80A4A33819E}">
      <dsp:nvSpPr>
        <dsp:cNvPr id="0" name=""/>
        <dsp:cNvSpPr/>
      </dsp:nvSpPr>
      <dsp:spPr>
        <a:xfrm>
          <a:off x="0" y="328674"/>
          <a:ext cx="10728325" cy="504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40AB007-0D2D-4079-BD57-7E8ACC04B3B0}">
      <dsp:nvSpPr>
        <dsp:cNvPr id="0" name=""/>
        <dsp:cNvSpPr/>
      </dsp:nvSpPr>
      <dsp:spPr>
        <a:xfrm>
          <a:off x="536416" y="33474"/>
          <a:ext cx="7509827" cy="590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Direct discrimination</a:t>
          </a:r>
          <a:endParaRPr lang="en-US" sz="2000" kern="1200"/>
        </a:p>
      </dsp:txBody>
      <dsp:txXfrm>
        <a:off x="565237" y="62295"/>
        <a:ext cx="7452185" cy="532758"/>
      </dsp:txXfrm>
    </dsp:sp>
    <dsp:sp modelId="{8D524531-E555-434C-AE2B-1EBBDE1F927F}">
      <dsp:nvSpPr>
        <dsp:cNvPr id="0" name=""/>
        <dsp:cNvSpPr/>
      </dsp:nvSpPr>
      <dsp:spPr>
        <a:xfrm>
          <a:off x="0" y="1235875"/>
          <a:ext cx="10728325" cy="504000"/>
        </a:xfrm>
        <a:prstGeom prst="rect">
          <a:avLst/>
        </a:prstGeom>
        <a:solidFill>
          <a:schemeClr val="lt1">
            <a:alpha val="90000"/>
            <a:hueOff val="0"/>
            <a:satOff val="0"/>
            <a:lumOff val="0"/>
            <a:alphaOff val="0"/>
          </a:schemeClr>
        </a:solidFill>
        <a:ln w="6350" cap="flat" cmpd="sng" algn="ctr">
          <a:solidFill>
            <a:schemeClr val="accent2">
              <a:hueOff val="-498965"/>
              <a:satOff val="-225"/>
              <a:lumOff val="2352"/>
              <a:alphaOff val="0"/>
            </a:schemeClr>
          </a:solidFill>
          <a:prstDash val="solid"/>
          <a:miter lim="800000"/>
        </a:ln>
        <a:effectLst/>
      </dsp:spPr>
      <dsp:style>
        <a:lnRef idx="1">
          <a:scrgbClr r="0" g="0" b="0"/>
        </a:lnRef>
        <a:fillRef idx="1">
          <a:scrgbClr r="0" g="0" b="0"/>
        </a:fillRef>
        <a:effectRef idx="0">
          <a:scrgbClr r="0" g="0" b="0"/>
        </a:effectRef>
        <a:fontRef idx="minor"/>
      </dsp:style>
    </dsp:sp>
    <dsp:sp modelId="{4C9BBF60-D373-4BC3-8311-575F844F6E01}">
      <dsp:nvSpPr>
        <dsp:cNvPr id="0" name=""/>
        <dsp:cNvSpPr/>
      </dsp:nvSpPr>
      <dsp:spPr>
        <a:xfrm>
          <a:off x="536416" y="940675"/>
          <a:ext cx="7509827" cy="590400"/>
        </a:xfrm>
        <a:prstGeom prst="roundRect">
          <a:avLst/>
        </a:prstGeom>
        <a:gradFill rotWithShape="0">
          <a:gsLst>
            <a:gs pos="0">
              <a:schemeClr val="accent2">
                <a:hueOff val="-498965"/>
                <a:satOff val="-225"/>
                <a:lumOff val="2352"/>
                <a:alphaOff val="0"/>
                <a:lumMod val="110000"/>
                <a:satMod val="105000"/>
                <a:tint val="67000"/>
              </a:schemeClr>
            </a:gs>
            <a:gs pos="50000">
              <a:schemeClr val="accent2">
                <a:hueOff val="-498965"/>
                <a:satOff val="-225"/>
                <a:lumOff val="2352"/>
                <a:alphaOff val="0"/>
                <a:lumMod val="105000"/>
                <a:satMod val="103000"/>
                <a:tint val="73000"/>
              </a:schemeClr>
            </a:gs>
            <a:gs pos="100000">
              <a:schemeClr val="accent2">
                <a:hueOff val="-498965"/>
                <a:satOff val="-225"/>
                <a:lumOff val="23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Indirect discrimination</a:t>
          </a:r>
          <a:endParaRPr lang="en-US" sz="2000" kern="1200"/>
        </a:p>
      </dsp:txBody>
      <dsp:txXfrm>
        <a:off x="565237" y="969496"/>
        <a:ext cx="7452185" cy="532758"/>
      </dsp:txXfrm>
    </dsp:sp>
    <dsp:sp modelId="{9DB0B702-D9E8-4F04-86E0-8EC876AF8974}">
      <dsp:nvSpPr>
        <dsp:cNvPr id="0" name=""/>
        <dsp:cNvSpPr/>
      </dsp:nvSpPr>
      <dsp:spPr>
        <a:xfrm>
          <a:off x="0" y="2143075"/>
          <a:ext cx="10728325" cy="504000"/>
        </a:xfrm>
        <a:prstGeom prst="rect">
          <a:avLst/>
        </a:prstGeom>
        <a:solidFill>
          <a:schemeClr val="lt1">
            <a:alpha val="90000"/>
            <a:hueOff val="0"/>
            <a:satOff val="0"/>
            <a:lumOff val="0"/>
            <a:alphaOff val="0"/>
          </a:schemeClr>
        </a:solidFill>
        <a:ln w="6350" cap="flat" cmpd="sng" algn="ctr">
          <a:solidFill>
            <a:schemeClr val="accent2">
              <a:hueOff val="-997930"/>
              <a:satOff val="-449"/>
              <a:lumOff val="4705"/>
              <a:alphaOff val="0"/>
            </a:schemeClr>
          </a:solidFill>
          <a:prstDash val="solid"/>
          <a:miter lim="800000"/>
        </a:ln>
        <a:effectLst/>
      </dsp:spPr>
      <dsp:style>
        <a:lnRef idx="1">
          <a:scrgbClr r="0" g="0" b="0"/>
        </a:lnRef>
        <a:fillRef idx="1">
          <a:scrgbClr r="0" g="0" b="0"/>
        </a:fillRef>
        <a:effectRef idx="0">
          <a:scrgbClr r="0" g="0" b="0"/>
        </a:effectRef>
        <a:fontRef idx="minor"/>
      </dsp:style>
    </dsp:sp>
    <dsp:sp modelId="{4528F1C5-0B2D-4ABA-A1EC-84925ECBBEAC}">
      <dsp:nvSpPr>
        <dsp:cNvPr id="0" name=""/>
        <dsp:cNvSpPr/>
      </dsp:nvSpPr>
      <dsp:spPr>
        <a:xfrm>
          <a:off x="536416" y="1847875"/>
          <a:ext cx="7509827" cy="590400"/>
        </a:xfrm>
        <a:prstGeom prst="roundRect">
          <a:avLst/>
        </a:prstGeom>
        <a:gradFill rotWithShape="0">
          <a:gsLst>
            <a:gs pos="0">
              <a:schemeClr val="accent2">
                <a:hueOff val="-997930"/>
                <a:satOff val="-449"/>
                <a:lumOff val="4705"/>
                <a:alphaOff val="0"/>
                <a:lumMod val="110000"/>
                <a:satMod val="105000"/>
                <a:tint val="67000"/>
              </a:schemeClr>
            </a:gs>
            <a:gs pos="50000">
              <a:schemeClr val="accent2">
                <a:hueOff val="-997930"/>
                <a:satOff val="-449"/>
                <a:lumOff val="4705"/>
                <a:alphaOff val="0"/>
                <a:lumMod val="105000"/>
                <a:satMod val="103000"/>
                <a:tint val="73000"/>
              </a:schemeClr>
            </a:gs>
            <a:gs pos="100000">
              <a:schemeClr val="accent2">
                <a:hueOff val="-997930"/>
                <a:satOff val="-449"/>
                <a:lumOff val="47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Harassment</a:t>
          </a:r>
          <a:endParaRPr lang="en-US" sz="2000" kern="1200"/>
        </a:p>
      </dsp:txBody>
      <dsp:txXfrm>
        <a:off x="565237" y="1876696"/>
        <a:ext cx="7452185" cy="532758"/>
      </dsp:txXfrm>
    </dsp:sp>
    <dsp:sp modelId="{1696948C-8184-44D1-A249-CD66F1DEB7C6}">
      <dsp:nvSpPr>
        <dsp:cNvPr id="0" name=""/>
        <dsp:cNvSpPr/>
      </dsp:nvSpPr>
      <dsp:spPr>
        <a:xfrm>
          <a:off x="0" y="3050275"/>
          <a:ext cx="10728325" cy="504000"/>
        </a:xfrm>
        <a:prstGeom prst="rect">
          <a:avLst/>
        </a:prstGeom>
        <a:solidFill>
          <a:schemeClr val="lt1">
            <a:alpha val="90000"/>
            <a:hueOff val="0"/>
            <a:satOff val="0"/>
            <a:lumOff val="0"/>
            <a:alphaOff val="0"/>
          </a:schemeClr>
        </a:solidFill>
        <a:ln w="6350" cap="flat" cmpd="sng" algn="ctr">
          <a:solidFill>
            <a:schemeClr val="accent2">
              <a:hueOff val="-1496895"/>
              <a:satOff val="-674"/>
              <a:lumOff val="7057"/>
              <a:alphaOff val="0"/>
            </a:schemeClr>
          </a:solidFill>
          <a:prstDash val="solid"/>
          <a:miter lim="800000"/>
        </a:ln>
        <a:effectLst/>
      </dsp:spPr>
      <dsp:style>
        <a:lnRef idx="1">
          <a:scrgbClr r="0" g="0" b="0"/>
        </a:lnRef>
        <a:fillRef idx="1">
          <a:scrgbClr r="0" g="0" b="0"/>
        </a:fillRef>
        <a:effectRef idx="0">
          <a:scrgbClr r="0" g="0" b="0"/>
        </a:effectRef>
        <a:fontRef idx="minor"/>
      </dsp:style>
    </dsp:sp>
    <dsp:sp modelId="{81CBB14A-63CB-4256-8BF0-4162B452892A}">
      <dsp:nvSpPr>
        <dsp:cNvPr id="0" name=""/>
        <dsp:cNvSpPr/>
      </dsp:nvSpPr>
      <dsp:spPr>
        <a:xfrm>
          <a:off x="536416" y="2755075"/>
          <a:ext cx="7509827" cy="590400"/>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Victimisation</a:t>
          </a:r>
          <a:endParaRPr lang="en-US" sz="2000" kern="1200"/>
        </a:p>
      </dsp:txBody>
      <dsp:txXfrm>
        <a:off x="565237" y="2783896"/>
        <a:ext cx="7452185" cy="53275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63E7B-AF33-424A-A44A-5BBB745EDB08}">
      <dsp:nvSpPr>
        <dsp:cNvPr id="0" name=""/>
        <dsp:cNvSpPr/>
      </dsp:nvSpPr>
      <dsp:spPr>
        <a:xfrm>
          <a:off x="389676" y="0"/>
          <a:ext cx="5409336" cy="540933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2EC23CF-9A9D-483B-A227-514935483D0B}">
      <dsp:nvSpPr>
        <dsp:cNvPr id="0" name=""/>
        <dsp:cNvSpPr/>
      </dsp:nvSpPr>
      <dsp:spPr>
        <a:xfrm>
          <a:off x="903563" y="513886"/>
          <a:ext cx="2109641" cy="2109641"/>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Hair bans in schools – head coverings, braids, locks.</a:t>
          </a:r>
          <a:endParaRPr lang="en-US" sz="2300" kern="1200"/>
        </a:p>
      </dsp:txBody>
      <dsp:txXfrm>
        <a:off x="1006547" y="616870"/>
        <a:ext cx="1903673" cy="1903673"/>
      </dsp:txXfrm>
    </dsp:sp>
    <dsp:sp modelId="{268A8356-3169-4DFB-BD94-054D751FC460}">
      <dsp:nvSpPr>
        <dsp:cNvPr id="0" name=""/>
        <dsp:cNvSpPr/>
      </dsp:nvSpPr>
      <dsp:spPr>
        <a:xfrm>
          <a:off x="3175484" y="513886"/>
          <a:ext cx="2109641" cy="2109641"/>
        </a:xfrm>
        <a:prstGeom prst="roundRect">
          <a:avLst/>
        </a:prstGeom>
        <a:gradFill rotWithShape="0">
          <a:gsLst>
            <a:gs pos="0">
              <a:schemeClr val="accent2">
                <a:hueOff val="-498965"/>
                <a:satOff val="-225"/>
                <a:lumOff val="2352"/>
                <a:alphaOff val="0"/>
                <a:lumMod val="110000"/>
                <a:satMod val="105000"/>
                <a:tint val="67000"/>
              </a:schemeClr>
            </a:gs>
            <a:gs pos="50000">
              <a:schemeClr val="accent2">
                <a:hueOff val="-498965"/>
                <a:satOff val="-225"/>
                <a:lumOff val="2352"/>
                <a:alphaOff val="0"/>
                <a:lumMod val="105000"/>
                <a:satMod val="103000"/>
                <a:tint val="73000"/>
              </a:schemeClr>
            </a:gs>
            <a:gs pos="100000">
              <a:schemeClr val="accent2">
                <a:hueOff val="-498965"/>
                <a:satOff val="-225"/>
                <a:lumOff val="23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Application forms in non-accessible formats.</a:t>
          </a:r>
          <a:endParaRPr lang="en-US" sz="2300" kern="1200"/>
        </a:p>
      </dsp:txBody>
      <dsp:txXfrm>
        <a:off x="3278468" y="616870"/>
        <a:ext cx="1903673" cy="1903673"/>
      </dsp:txXfrm>
    </dsp:sp>
    <dsp:sp modelId="{5BA9DB1A-E902-4629-B871-04DC8C3C649E}">
      <dsp:nvSpPr>
        <dsp:cNvPr id="0" name=""/>
        <dsp:cNvSpPr/>
      </dsp:nvSpPr>
      <dsp:spPr>
        <a:xfrm>
          <a:off x="903563" y="2785808"/>
          <a:ext cx="2109641" cy="2109641"/>
        </a:xfrm>
        <a:prstGeom prst="roundRect">
          <a:avLst/>
        </a:prstGeom>
        <a:gradFill rotWithShape="0">
          <a:gsLst>
            <a:gs pos="0">
              <a:schemeClr val="accent2">
                <a:hueOff val="-997930"/>
                <a:satOff val="-449"/>
                <a:lumOff val="4705"/>
                <a:alphaOff val="0"/>
                <a:lumMod val="110000"/>
                <a:satMod val="105000"/>
                <a:tint val="67000"/>
              </a:schemeClr>
            </a:gs>
            <a:gs pos="50000">
              <a:schemeClr val="accent2">
                <a:hueOff val="-997930"/>
                <a:satOff val="-449"/>
                <a:lumOff val="4705"/>
                <a:alphaOff val="0"/>
                <a:lumMod val="105000"/>
                <a:satMod val="103000"/>
                <a:tint val="73000"/>
              </a:schemeClr>
            </a:gs>
            <a:gs pos="100000">
              <a:schemeClr val="accent2">
                <a:hueOff val="-997930"/>
                <a:satOff val="-449"/>
                <a:lumOff val="47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Uniform policies – head coverings </a:t>
          </a:r>
          <a:endParaRPr lang="en-US" sz="2300" kern="1200"/>
        </a:p>
      </dsp:txBody>
      <dsp:txXfrm>
        <a:off x="1006547" y="2888792"/>
        <a:ext cx="1903673" cy="1903673"/>
      </dsp:txXfrm>
    </dsp:sp>
    <dsp:sp modelId="{F1F55A13-B05D-4095-8E51-23BFBFBEF0B3}">
      <dsp:nvSpPr>
        <dsp:cNvPr id="0" name=""/>
        <dsp:cNvSpPr/>
      </dsp:nvSpPr>
      <dsp:spPr>
        <a:xfrm>
          <a:off x="3175484" y="2785808"/>
          <a:ext cx="2109641" cy="2109641"/>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Inaccessible areas of schools – lack of ramps</a:t>
          </a:r>
          <a:endParaRPr lang="en-US" sz="2300" kern="1200"/>
        </a:p>
      </dsp:txBody>
      <dsp:txXfrm>
        <a:off x="3278468" y="2888792"/>
        <a:ext cx="1903673" cy="19036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B64D2-1252-4D74-A7F5-99BB210709C4}">
      <dsp:nvSpPr>
        <dsp:cNvPr id="0" name=""/>
        <dsp:cNvSpPr/>
      </dsp:nvSpPr>
      <dsp:spPr>
        <a:xfrm>
          <a:off x="0" y="167"/>
          <a:ext cx="6188689" cy="17550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Harassment is defined as unwanted conduct that is related to a person's protected characteristics and has the purpose of violating their dignity.</a:t>
          </a:r>
          <a:endParaRPr lang="en-US" sz="2500" kern="1200"/>
        </a:p>
      </dsp:txBody>
      <dsp:txXfrm>
        <a:off x="85672" y="85839"/>
        <a:ext cx="6017345" cy="1583656"/>
      </dsp:txXfrm>
    </dsp:sp>
    <dsp:sp modelId="{9C4B041A-0EE0-4A3C-A7A0-3B9E2930374D}">
      <dsp:nvSpPr>
        <dsp:cNvPr id="0" name=""/>
        <dsp:cNvSpPr/>
      </dsp:nvSpPr>
      <dsp:spPr>
        <a:xfrm>
          <a:off x="0" y="1827168"/>
          <a:ext cx="6188689" cy="1755000"/>
        </a:xfrm>
        <a:prstGeom prst="roundRect">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Creating an intimidating, hostile, degrading, humiliating or offensive environment.</a:t>
          </a:r>
          <a:endParaRPr lang="en-US" sz="2500" kern="1200"/>
        </a:p>
      </dsp:txBody>
      <dsp:txXfrm>
        <a:off x="85672" y="1912840"/>
        <a:ext cx="6017345" cy="1583656"/>
      </dsp:txXfrm>
    </dsp:sp>
    <dsp:sp modelId="{EEF11491-B012-4FB2-94B3-B833628F5F2B}">
      <dsp:nvSpPr>
        <dsp:cNvPr id="0" name=""/>
        <dsp:cNvSpPr/>
      </dsp:nvSpPr>
      <dsp:spPr>
        <a:xfrm>
          <a:off x="0" y="3654168"/>
          <a:ext cx="6188689" cy="1755000"/>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Physical, emotional, sexual, cyber. </a:t>
          </a:r>
          <a:endParaRPr lang="en-US" sz="2500" kern="1200"/>
        </a:p>
      </dsp:txBody>
      <dsp:txXfrm>
        <a:off x="85672" y="3739840"/>
        <a:ext cx="6017345" cy="158365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A3A881-9D8C-46D4-81C9-06C8BFC57F9D}">
      <dsp:nvSpPr>
        <dsp:cNvPr id="0" name=""/>
        <dsp:cNvSpPr/>
      </dsp:nvSpPr>
      <dsp:spPr>
        <a:xfrm>
          <a:off x="0" y="328127"/>
          <a:ext cx="6188689" cy="233766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When someone is treated poorly because they have made a complaint or supported a complaint about discrimination relating to the protected characteristics.</a:t>
          </a:r>
          <a:endParaRPr lang="en-US" sz="2700" kern="1200"/>
        </a:p>
      </dsp:txBody>
      <dsp:txXfrm>
        <a:off x="114115" y="442242"/>
        <a:ext cx="5960459" cy="2109430"/>
      </dsp:txXfrm>
    </dsp:sp>
    <dsp:sp modelId="{5F16B40C-CAC8-4712-A7AC-61AE96B13314}">
      <dsp:nvSpPr>
        <dsp:cNvPr id="0" name=""/>
        <dsp:cNvSpPr/>
      </dsp:nvSpPr>
      <dsp:spPr>
        <a:xfrm>
          <a:off x="0" y="2743548"/>
          <a:ext cx="6188689" cy="2337660"/>
        </a:xfrm>
        <a:prstGeom prst="roundRect">
          <a:avLst/>
        </a:prstGeom>
        <a:gradFill rotWithShape="0">
          <a:gsLst>
            <a:gs pos="0">
              <a:schemeClr val="accent5">
                <a:hueOff val="-1508933"/>
                <a:satOff val="-10853"/>
                <a:lumOff val="-1371"/>
                <a:alphaOff val="0"/>
                <a:lumMod val="110000"/>
                <a:satMod val="105000"/>
                <a:tint val="67000"/>
              </a:schemeClr>
            </a:gs>
            <a:gs pos="50000">
              <a:schemeClr val="accent5">
                <a:hueOff val="-1508933"/>
                <a:satOff val="-10853"/>
                <a:lumOff val="-1371"/>
                <a:alphaOff val="0"/>
                <a:lumMod val="105000"/>
                <a:satMod val="103000"/>
                <a:tint val="73000"/>
              </a:schemeClr>
            </a:gs>
            <a:gs pos="100000">
              <a:schemeClr val="accent5">
                <a:hueOff val="-1508933"/>
                <a:satOff val="-10853"/>
                <a:lumOff val="-13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How could this occur with children and young people?</a:t>
          </a:r>
          <a:endParaRPr lang="en-US" sz="2700" kern="1200"/>
        </a:p>
      </dsp:txBody>
      <dsp:txXfrm>
        <a:off x="114115" y="2857663"/>
        <a:ext cx="5960459" cy="210943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AFB8-1EF8-4845-8677-A59D32E35BA9}">
      <dsp:nvSpPr>
        <dsp:cNvPr id="0" name=""/>
        <dsp:cNvSpPr/>
      </dsp:nvSpPr>
      <dsp:spPr>
        <a:xfrm>
          <a:off x="0" y="20507"/>
          <a:ext cx="6188689" cy="127296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Has direct discrimination happened?</a:t>
          </a:r>
          <a:endParaRPr lang="en-US" sz="3200" kern="1200"/>
        </a:p>
      </dsp:txBody>
      <dsp:txXfrm>
        <a:off x="62141" y="82648"/>
        <a:ext cx="6064407" cy="1148678"/>
      </dsp:txXfrm>
    </dsp:sp>
    <dsp:sp modelId="{DF38D4D2-57E1-49BD-A497-93FF73270AB0}">
      <dsp:nvSpPr>
        <dsp:cNvPr id="0" name=""/>
        <dsp:cNvSpPr/>
      </dsp:nvSpPr>
      <dsp:spPr>
        <a:xfrm>
          <a:off x="0" y="1385628"/>
          <a:ext cx="6188689" cy="1272960"/>
        </a:xfrm>
        <a:prstGeom prst="roundRect">
          <a:avLst/>
        </a:prstGeom>
        <a:gradFill rotWithShape="0">
          <a:gsLst>
            <a:gs pos="0">
              <a:schemeClr val="accent5">
                <a:hueOff val="-502978"/>
                <a:satOff val="-3618"/>
                <a:lumOff val="-457"/>
                <a:alphaOff val="0"/>
                <a:lumMod val="110000"/>
                <a:satMod val="105000"/>
                <a:tint val="67000"/>
              </a:schemeClr>
            </a:gs>
            <a:gs pos="50000">
              <a:schemeClr val="accent5">
                <a:hueOff val="-502978"/>
                <a:satOff val="-3618"/>
                <a:lumOff val="-457"/>
                <a:alphaOff val="0"/>
                <a:lumMod val="105000"/>
                <a:satMod val="103000"/>
                <a:tint val="73000"/>
              </a:schemeClr>
            </a:gs>
            <a:gs pos="100000">
              <a:schemeClr val="accent5">
                <a:hueOff val="-502978"/>
                <a:satOff val="-3618"/>
                <a:lumOff val="-4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Has inadvertent discrimination occurred?</a:t>
          </a:r>
          <a:endParaRPr lang="en-US" sz="3200" kern="1200"/>
        </a:p>
      </dsp:txBody>
      <dsp:txXfrm>
        <a:off x="62141" y="1447769"/>
        <a:ext cx="6064407" cy="1148678"/>
      </dsp:txXfrm>
    </dsp:sp>
    <dsp:sp modelId="{A28713B4-94D8-4B93-8E6F-07B97EF5A751}">
      <dsp:nvSpPr>
        <dsp:cNvPr id="0" name=""/>
        <dsp:cNvSpPr/>
      </dsp:nvSpPr>
      <dsp:spPr>
        <a:xfrm>
          <a:off x="0" y="2750748"/>
          <a:ext cx="6188689" cy="1272960"/>
        </a:xfrm>
        <a:prstGeom prst="roundRect">
          <a:avLst/>
        </a:prstGeom>
        <a:gradFill rotWithShape="0">
          <a:gsLst>
            <a:gs pos="0">
              <a:schemeClr val="accent5">
                <a:hueOff val="-1005955"/>
                <a:satOff val="-7235"/>
                <a:lumOff val="-914"/>
                <a:alphaOff val="0"/>
                <a:lumMod val="110000"/>
                <a:satMod val="105000"/>
                <a:tint val="67000"/>
              </a:schemeClr>
            </a:gs>
            <a:gs pos="50000">
              <a:schemeClr val="accent5">
                <a:hueOff val="-1005955"/>
                <a:satOff val="-7235"/>
                <a:lumOff val="-914"/>
                <a:alphaOff val="0"/>
                <a:lumMod val="105000"/>
                <a:satMod val="103000"/>
                <a:tint val="73000"/>
              </a:schemeClr>
            </a:gs>
            <a:gs pos="100000">
              <a:schemeClr val="accent5">
                <a:hueOff val="-1005955"/>
                <a:satOff val="-7235"/>
                <a:lumOff val="-9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Could Mary have been included?</a:t>
          </a:r>
          <a:endParaRPr lang="en-US" sz="3200" kern="1200"/>
        </a:p>
      </dsp:txBody>
      <dsp:txXfrm>
        <a:off x="62141" y="2812889"/>
        <a:ext cx="6064407" cy="1148678"/>
      </dsp:txXfrm>
    </dsp:sp>
    <dsp:sp modelId="{DAF3C8F3-2C3B-45D5-BDBB-D2EB5B092AD2}">
      <dsp:nvSpPr>
        <dsp:cNvPr id="0" name=""/>
        <dsp:cNvSpPr/>
      </dsp:nvSpPr>
      <dsp:spPr>
        <a:xfrm>
          <a:off x="0" y="4115868"/>
          <a:ext cx="6188689" cy="1272960"/>
        </a:xfrm>
        <a:prstGeom prst="roundRect">
          <a:avLst/>
        </a:prstGeom>
        <a:gradFill rotWithShape="0">
          <a:gsLst>
            <a:gs pos="0">
              <a:schemeClr val="accent5">
                <a:hueOff val="-1508933"/>
                <a:satOff val="-10853"/>
                <a:lumOff val="-1371"/>
                <a:alphaOff val="0"/>
                <a:lumMod val="110000"/>
                <a:satMod val="105000"/>
                <a:tint val="67000"/>
              </a:schemeClr>
            </a:gs>
            <a:gs pos="50000">
              <a:schemeClr val="accent5">
                <a:hueOff val="-1508933"/>
                <a:satOff val="-10853"/>
                <a:lumOff val="-1371"/>
                <a:alphaOff val="0"/>
                <a:lumMod val="105000"/>
                <a:satMod val="103000"/>
                <a:tint val="73000"/>
              </a:schemeClr>
            </a:gs>
            <a:gs pos="100000">
              <a:schemeClr val="accent5">
                <a:hueOff val="-1508933"/>
                <a:satOff val="-10853"/>
                <a:lumOff val="-13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What impact could the carers' actions have on Mary?</a:t>
          </a:r>
          <a:endParaRPr lang="en-US" sz="3200" kern="1200"/>
        </a:p>
      </dsp:txBody>
      <dsp:txXfrm>
        <a:off x="62141" y="4178009"/>
        <a:ext cx="6064407" cy="114867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F5037-1C49-4376-9BB7-F66D068F92CB}">
      <dsp:nvSpPr>
        <dsp:cNvPr id="0" name=""/>
        <dsp:cNvSpPr/>
      </dsp:nvSpPr>
      <dsp:spPr>
        <a:xfrm>
          <a:off x="0" y="930160"/>
          <a:ext cx="6188689" cy="64759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What causes this behaviour to occur?</a:t>
          </a:r>
          <a:endParaRPr lang="en-US" sz="2700" kern="1200"/>
        </a:p>
      </dsp:txBody>
      <dsp:txXfrm>
        <a:off x="31613" y="961773"/>
        <a:ext cx="6125463" cy="584369"/>
      </dsp:txXfrm>
    </dsp:sp>
    <dsp:sp modelId="{C0BF6ED6-0C5E-499C-AE27-91278F2D12BE}">
      <dsp:nvSpPr>
        <dsp:cNvPr id="0" name=""/>
        <dsp:cNvSpPr/>
      </dsp:nvSpPr>
      <dsp:spPr>
        <a:xfrm>
          <a:off x="0" y="1655515"/>
          <a:ext cx="6188689" cy="647595"/>
        </a:xfrm>
        <a:prstGeom prst="roundRect">
          <a:avLst/>
        </a:prstGeom>
        <a:gradFill rotWithShape="0">
          <a:gsLst>
            <a:gs pos="0">
              <a:schemeClr val="accent5">
                <a:hueOff val="-377233"/>
                <a:satOff val="-2713"/>
                <a:lumOff val="-343"/>
                <a:alphaOff val="0"/>
                <a:lumMod val="110000"/>
                <a:satMod val="105000"/>
                <a:tint val="67000"/>
              </a:schemeClr>
            </a:gs>
            <a:gs pos="50000">
              <a:schemeClr val="accent5">
                <a:hueOff val="-377233"/>
                <a:satOff val="-2713"/>
                <a:lumOff val="-343"/>
                <a:alphaOff val="0"/>
                <a:lumMod val="105000"/>
                <a:satMod val="103000"/>
                <a:tint val="73000"/>
              </a:schemeClr>
            </a:gs>
            <a:gs pos="100000">
              <a:schemeClr val="accent5">
                <a:hueOff val="-377233"/>
                <a:satOff val="-2713"/>
                <a:lumOff val="-3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Culture</a:t>
          </a:r>
          <a:endParaRPr lang="en-US" sz="2700" kern="1200"/>
        </a:p>
      </dsp:txBody>
      <dsp:txXfrm>
        <a:off x="31613" y="1687128"/>
        <a:ext cx="6125463" cy="584369"/>
      </dsp:txXfrm>
    </dsp:sp>
    <dsp:sp modelId="{51EEAFC0-A338-4A35-BAC0-472F861963A1}">
      <dsp:nvSpPr>
        <dsp:cNvPr id="0" name=""/>
        <dsp:cNvSpPr/>
      </dsp:nvSpPr>
      <dsp:spPr>
        <a:xfrm>
          <a:off x="0" y="2380870"/>
          <a:ext cx="6188689" cy="647595"/>
        </a:xfrm>
        <a:prstGeom prst="roundRect">
          <a:avLst/>
        </a:prstGeom>
        <a:gradFill rotWithShape="0">
          <a:gsLst>
            <a:gs pos="0">
              <a:schemeClr val="accent5">
                <a:hueOff val="-754466"/>
                <a:satOff val="-5426"/>
                <a:lumOff val="-686"/>
                <a:alphaOff val="0"/>
                <a:lumMod val="110000"/>
                <a:satMod val="105000"/>
                <a:tint val="67000"/>
              </a:schemeClr>
            </a:gs>
            <a:gs pos="50000">
              <a:schemeClr val="accent5">
                <a:hueOff val="-754466"/>
                <a:satOff val="-5426"/>
                <a:lumOff val="-686"/>
                <a:alphaOff val="0"/>
                <a:lumMod val="105000"/>
                <a:satMod val="103000"/>
                <a:tint val="73000"/>
              </a:schemeClr>
            </a:gs>
            <a:gs pos="100000">
              <a:schemeClr val="accent5">
                <a:hueOff val="-754466"/>
                <a:satOff val="-5426"/>
                <a:lumOff val="-68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Group privilege</a:t>
          </a:r>
          <a:endParaRPr lang="en-US" sz="2700" kern="1200"/>
        </a:p>
      </dsp:txBody>
      <dsp:txXfrm>
        <a:off x="31613" y="2412483"/>
        <a:ext cx="6125463" cy="584369"/>
      </dsp:txXfrm>
    </dsp:sp>
    <dsp:sp modelId="{D1D4E22B-01F9-4638-85DD-8C014D1A930C}">
      <dsp:nvSpPr>
        <dsp:cNvPr id="0" name=""/>
        <dsp:cNvSpPr/>
      </dsp:nvSpPr>
      <dsp:spPr>
        <a:xfrm>
          <a:off x="0" y="3106225"/>
          <a:ext cx="6188689" cy="647595"/>
        </a:xfrm>
        <a:prstGeom prst="roundRect">
          <a:avLst/>
        </a:prstGeom>
        <a:gradFill rotWithShape="0">
          <a:gsLst>
            <a:gs pos="0">
              <a:schemeClr val="accent5">
                <a:hueOff val="-1131700"/>
                <a:satOff val="-8140"/>
                <a:lumOff val="-1028"/>
                <a:alphaOff val="0"/>
                <a:lumMod val="110000"/>
                <a:satMod val="105000"/>
                <a:tint val="67000"/>
              </a:schemeClr>
            </a:gs>
            <a:gs pos="50000">
              <a:schemeClr val="accent5">
                <a:hueOff val="-1131700"/>
                <a:satOff val="-8140"/>
                <a:lumOff val="-1028"/>
                <a:alphaOff val="0"/>
                <a:lumMod val="105000"/>
                <a:satMod val="103000"/>
                <a:tint val="73000"/>
              </a:schemeClr>
            </a:gs>
            <a:gs pos="100000">
              <a:schemeClr val="accent5">
                <a:hueOff val="-1131700"/>
                <a:satOff val="-8140"/>
                <a:lumOff val="-10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Stereotypes</a:t>
          </a:r>
          <a:endParaRPr lang="en-US" sz="2700" kern="1200"/>
        </a:p>
      </dsp:txBody>
      <dsp:txXfrm>
        <a:off x="31613" y="3137838"/>
        <a:ext cx="6125463" cy="584369"/>
      </dsp:txXfrm>
    </dsp:sp>
    <dsp:sp modelId="{8D6ABA14-548A-4A52-9CC1-C1C9010D3E26}">
      <dsp:nvSpPr>
        <dsp:cNvPr id="0" name=""/>
        <dsp:cNvSpPr/>
      </dsp:nvSpPr>
      <dsp:spPr>
        <a:xfrm>
          <a:off x="0" y="3831580"/>
          <a:ext cx="6188689" cy="647595"/>
        </a:xfrm>
        <a:prstGeom prst="roundRect">
          <a:avLst/>
        </a:prstGeom>
        <a:gradFill rotWithShape="0">
          <a:gsLst>
            <a:gs pos="0">
              <a:schemeClr val="accent5">
                <a:hueOff val="-1508933"/>
                <a:satOff val="-10853"/>
                <a:lumOff val="-1371"/>
                <a:alphaOff val="0"/>
                <a:lumMod val="110000"/>
                <a:satMod val="105000"/>
                <a:tint val="67000"/>
              </a:schemeClr>
            </a:gs>
            <a:gs pos="50000">
              <a:schemeClr val="accent5">
                <a:hueOff val="-1508933"/>
                <a:satOff val="-10853"/>
                <a:lumOff val="-1371"/>
                <a:alphaOff val="0"/>
                <a:lumMod val="105000"/>
                <a:satMod val="103000"/>
                <a:tint val="73000"/>
              </a:schemeClr>
            </a:gs>
            <a:gs pos="100000">
              <a:schemeClr val="accent5">
                <a:hueOff val="-1508933"/>
                <a:satOff val="-10853"/>
                <a:lumOff val="-13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Prejudice</a:t>
          </a:r>
          <a:endParaRPr lang="en-US" sz="2700" kern="1200"/>
        </a:p>
      </dsp:txBody>
      <dsp:txXfrm>
        <a:off x="31613" y="3863193"/>
        <a:ext cx="6125463" cy="58436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37EE7-DF37-4661-ACD5-97C57D06B5FA}">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7B20915-0A77-4D4E-865F-A43ED2EB6453}">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Race</a:t>
          </a:r>
          <a:endParaRPr lang="en-US" sz="3400" kern="1200"/>
        </a:p>
      </dsp:txBody>
      <dsp:txXfrm>
        <a:off x="0" y="0"/>
        <a:ext cx="6188689" cy="1352333"/>
      </dsp:txXfrm>
    </dsp:sp>
    <dsp:sp modelId="{06DB813D-BDFC-40E3-B946-66DEEF1987E6}">
      <dsp:nvSpPr>
        <dsp:cNvPr id="0" name=""/>
        <dsp:cNvSpPr/>
      </dsp:nvSpPr>
      <dsp:spPr>
        <a:xfrm>
          <a:off x="0" y="135233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78E343-DFE7-492B-B85B-A73655FC9A40}">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Gender </a:t>
          </a:r>
          <a:endParaRPr lang="en-US" sz="3400" kern="1200"/>
        </a:p>
      </dsp:txBody>
      <dsp:txXfrm>
        <a:off x="0" y="1352333"/>
        <a:ext cx="6188689" cy="1352333"/>
      </dsp:txXfrm>
    </dsp:sp>
    <dsp:sp modelId="{62512805-7DD8-4A61-AC08-936442FD4371}">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18D6937-71FE-4B31-822A-BC9BA4017C6C}">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Age</a:t>
          </a:r>
          <a:endParaRPr lang="en-US" sz="3400" kern="1200"/>
        </a:p>
      </dsp:txBody>
      <dsp:txXfrm>
        <a:off x="0" y="2704667"/>
        <a:ext cx="6188689" cy="1352333"/>
      </dsp:txXfrm>
    </dsp:sp>
    <dsp:sp modelId="{434F86AE-75D1-4411-8A1D-E00F0742CBEA}">
      <dsp:nvSpPr>
        <dsp:cNvPr id="0" name=""/>
        <dsp:cNvSpPr/>
      </dsp:nvSpPr>
      <dsp:spPr>
        <a:xfrm>
          <a:off x="0" y="405700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4CB7E9-5257-4ADF-B02C-293F4DAFFB92}">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The three key nuggets of information. (Schneider, 2004)</a:t>
          </a:r>
          <a:endParaRPr lang="en-US" sz="3400" kern="1200"/>
        </a:p>
      </dsp:txBody>
      <dsp:txXfrm>
        <a:off x="0" y="4057001"/>
        <a:ext cx="6188689" cy="135233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23336-7FEE-4773-AC6F-4E039576ABB0}">
      <dsp:nvSpPr>
        <dsp:cNvPr id="0" name=""/>
        <dsp:cNvSpPr/>
      </dsp:nvSpPr>
      <dsp:spPr>
        <a:xfrm>
          <a:off x="0" y="64067"/>
          <a:ext cx="6188689" cy="2597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When buying a house or car, driving, or making a financial transaction, for example, white people seldom consider the that their race comes into play at all.</a:t>
          </a:r>
          <a:endParaRPr lang="en-US" sz="3000" kern="1200"/>
        </a:p>
      </dsp:txBody>
      <dsp:txXfrm>
        <a:off x="126795" y="190862"/>
        <a:ext cx="5935099" cy="2343810"/>
      </dsp:txXfrm>
    </dsp:sp>
    <dsp:sp modelId="{14BC4274-8E85-4237-A057-3C866D0FB2CA}">
      <dsp:nvSpPr>
        <dsp:cNvPr id="0" name=""/>
        <dsp:cNvSpPr/>
      </dsp:nvSpPr>
      <dsp:spPr>
        <a:xfrm>
          <a:off x="0" y="2747868"/>
          <a:ext cx="6188689" cy="2597400"/>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Group privilege is an unearned favored state conferred simply because of one’s race, gender, social class, or sexual orientation</a:t>
          </a:r>
          <a:endParaRPr lang="en-US" sz="3000" kern="1200"/>
        </a:p>
      </dsp:txBody>
      <dsp:txXfrm>
        <a:off x="126795" y="2874663"/>
        <a:ext cx="5935099" cy="234381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9729A-B377-45BD-B4B6-26B137002E0D}">
      <dsp:nvSpPr>
        <dsp:cNvPr id="0" name=""/>
        <dsp:cNvSpPr/>
      </dsp:nvSpPr>
      <dsp:spPr>
        <a:xfrm>
          <a:off x="0" y="324707"/>
          <a:ext cx="6188689" cy="1544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The concept of group privilege begins with the recognition that there is a corollary to discrimination or undeserved negative treatment based on one’s group membership. </a:t>
          </a:r>
          <a:endParaRPr lang="en-US" sz="2200" kern="1200"/>
        </a:p>
      </dsp:txBody>
      <dsp:txXfrm>
        <a:off x="75391" y="400098"/>
        <a:ext cx="6037907" cy="1393618"/>
      </dsp:txXfrm>
    </dsp:sp>
    <dsp:sp modelId="{9F341557-B567-4487-B26B-9EF4934135BE}">
      <dsp:nvSpPr>
        <dsp:cNvPr id="0" name=""/>
        <dsp:cNvSpPr/>
      </dsp:nvSpPr>
      <dsp:spPr>
        <a:xfrm>
          <a:off x="0" y="1932467"/>
          <a:ext cx="6188689" cy="1544400"/>
        </a:xfrm>
        <a:prstGeom prst="roundRect">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The corollary is that advantages are granted to people simply because they belong to a particular group. </a:t>
          </a:r>
          <a:endParaRPr lang="en-US" sz="2200" kern="1200"/>
        </a:p>
      </dsp:txBody>
      <dsp:txXfrm>
        <a:off x="75391" y="2007858"/>
        <a:ext cx="6037907" cy="1393618"/>
      </dsp:txXfrm>
    </dsp:sp>
    <dsp:sp modelId="{17A3F367-9D6B-476E-892C-0C3745193DC4}">
      <dsp:nvSpPr>
        <dsp:cNvPr id="0" name=""/>
        <dsp:cNvSpPr/>
      </dsp:nvSpPr>
      <dsp:spPr>
        <a:xfrm>
          <a:off x="0" y="3540228"/>
          <a:ext cx="6188689" cy="1544400"/>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These advantages are typically invisible to the people who hold them, but they nonetheless have frequent and positive influences on everyday life. </a:t>
          </a:r>
          <a:endParaRPr lang="en-US" sz="2200" kern="1200"/>
        </a:p>
      </dsp:txBody>
      <dsp:txXfrm>
        <a:off x="75391" y="3615619"/>
        <a:ext cx="6037907" cy="139361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00389-F997-4909-B869-EA7E97B32022}">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F21C66E-6BC3-457B-BF20-A3BBBAEEB297}">
      <dsp:nvSpPr>
        <dsp:cNvPr id="0" name=""/>
        <dsp:cNvSpPr/>
      </dsp:nvSpPr>
      <dsp:spPr>
        <a:xfrm>
          <a:off x="0" y="0"/>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baseline="0" dirty="0"/>
            <a:t>“Lifting a ton of feathers” to describe the subtle ways in which prejudice against women and its converse, male privilege, affects people’s everyday lives. </a:t>
          </a:r>
          <a:endParaRPr lang="en-US" sz="3200" kern="1200" dirty="0"/>
        </a:p>
      </dsp:txBody>
      <dsp:txXfrm>
        <a:off x="0" y="0"/>
        <a:ext cx="6188689" cy="2704667"/>
      </dsp:txXfrm>
    </dsp:sp>
    <dsp:sp modelId="{487BD2B3-B497-461D-AB06-B0658C9A52CB}">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3555B-9CAE-41FB-9E96-DC6162B12C49}">
      <dsp:nvSpPr>
        <dsp:cNvPr id="0" name=""/>
        <dsp:cNvSpPr/>
      </dsp:nvSpPr>
      <dsp:spPr>
        <a:xfrm>
          <a:off x="0" y="2704667"/>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baseline="0" dirty="0"/>
            <a:t>More often, however, privilege refers to subtle factors; for example, men do not have to look far to find heroes or role models of their gender.</a:t>
          </a:r>
          <a:endParaRPr lang="en-US" sz="3200" kern="1200" dirty="0"/>
        </a:p>
      </dsp:txBody>
      <dsp:txXfrm>
        <a:off x="0" y="2704667"/>
        <a:ext cx="6188689" cy="270466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D69C5-D143-4B68-8FE6-824D2CB24CCD}">
      <dsp:nvSpPr>
        <dsp:cNvPr id="0" name=""/>
        <dsp:cNvSpPr/>
      </dsp:nvSpPr>
      <dsp:spPr>
        <a:xfrm>
          <a:off x="0" y="83671"/>
          <a:ext cx="6188689" cy="1708931"/>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dirty="0"/>
            <a:t>Other social groups also have privileges. </a:t>
          </a:r>
          <a:endParaRPr lang="en-US" sz="2000" kern="1200" dirty="0"/>
        </a:p>
      </dsp:txBody>
      <dsp:txXfrm>
        <a:off x="83423" y="167094"/>
        <a:ext cx="6021843" cy="1542085"/>
      </dsp:txXfrm>
    </dsp:sp>
    <dsp:sp modelId="{0730BA74-35DD-4AB0-AAC6-EFFF08DF549C}">
      <dsp:nvSpPr>
        <dsp:cNvPr id="0" name=""/>
        <dsp:cNvSpPr/>
      </dsp:nvSpPr>
      <dsp:spPr>
        <a:xfrm>
          <a:off x="0" y="1850202"/>
          <a:ext cx="6188689" cy="1708931"/>
        </a:xfrm>
        <a:prstGeom prst="roundRect">
          <a:avLst/>
        </a:prstGeom>
        <a:gradFill rotWithShape="0">
          <a:gsLst>
            <a:gs pos="0">
              <a:schemeClr val="accent2">
                <a:hueOff val="-748447"/>
                <a:satOff val="-337"/>
                <a:lumOff val="3529"/>
                <a:alphaOff val="0"/>
                <a:lumMod val="110000"/>
                <a:satMod val="105000"/>
                <a:tint val="67000"/>
              </a:schemeClr>
            </a:gs>
            <a:gs pos="50000">
              <a:schemeClr val="accent2">
                <a:hueOff val="-748447"/>
                <a:satOff val="-337"/>
                <a:lumOff val="3529"/>
                <a:alphaOff val="0"/>
                <a:lumMod val="105000"/>
                <a:satMod val="103000"/>
                <a:tint val="73000"/>
              </a:schemeClr>
            </a:gs>
            <a:gs pos="100000">
              <a:schemeClr val="accent2">
                <a:hueOff val="-748447"/>
                <a:satOff val="-337"/>
                <a:lumOff val="35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baseline="0" dirty="0"/>
            <a:t>For example, heterosexuals are free to post pictures of their significant other</a:t>
          </a:r>
          <a:r>
            <a:rPr lang="en-US" sz="2000" kern="1200" baseline="0" dirty="0">
              <a:latin typeface="Sagona Book"/>
            </a:rPr>
            <a:t>, </a:t>
          </a:r>
          <a:r>
            <a:rPr lang="en-US" sz="2000" kern="1200" baseline="0" dirty="0"/>
            <a:t>to hold hands or kiss in public, and friends and family do not question whether they are “sure” they are heterosexual.</a:t>
          </a:r>
          <a:endParaRPr lang="en-US" sz="2000" kern="1200" dirty="0"/>
        </a:p>
      </dsp:txBody>
      <dsp:txXfrm>
        <a:off x="83423" y="1933625"/>
        <a:ext cx="6021843" cy="1542085"/>
      </dsp:txXfrm>
    </dsp:sp>
    <dsp:sp modelId="{B01FC234-109E-40F9-AB5C-8504297EF1A9}">
      <dsp:nvSpPr>
        <dsp:cNvPr id="0" name=""/>
        <dsp:cNvSpPr/>
      </dsp:nvSpPr>
      <dsp:spPr>
        <a:xfrm>
          <a:off x="0" y="3616733"/>
          <a:ext cx="6188689" cy="1708931"/>
        </a:xfrm>
        <a:prstGeom prst="roundRect">
          <a:avLst/>
        </a:prstGeom>
        <a:gradFill rotWithShape="0">
          <a:gsLst>
            <a:gs pos="0">
              <a:schemeClr val="accent2">
                <a:hueOff val="-1496895"/>
                <a:satOff val="-674"/>
                <a:lumOff val="7057"/>
                <a:alphaOff val="0"/>
                <a:lumMod val="110000"/>
                <a:satMod val="105000"/>
                <a:tint val="67000"/>
              </a:schemeClr>
            </a:gs>
            <a:gs pos="50000">
              <a:schemeClr val="accent2">
                <a:hueOff val="-1496895"/>
                <a:satOff val="-674"/>
                <a:lumOff val="7057"/>
                <a:alphaOff val="0"/>
                <a:lumMod val="105000"/>
                <a:satMod val="103000"/>
                <a:tint val="73000"/>
              </a:schemeClr>
            </a:gs>
            <a:gs pos="100000">
              <a:schemeClr val="accent2">
                <a:hueOff val="-1496895"/>
                <a:satOff val="-674"/>
                <a:lumOff val="70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dirty="0"/>
            <a:t>Able-bodied persons are privileged because their physical environment is relatively easy to navigate</a:t>
          </a:r>
          <a:r>
            <a:rPr lang="en-US" sz="2000" kern="1200" baseline="0" dirty="0">
              <a:latin typeface="Sagona Book"/>
            </a:rPr>
            <a:t>.</a:t>
          </a:r>
          <a:endParaRPr lang="en-US" sz="2000" kern="1200" dirty="0"/>
        </a:p>
      </dsp:txBody>
      <dsp:txXfrm>
        <a:off x="83423" y="3700156"/>
        <a:ext cx="6021843" cy="154208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5E316-66DF-4C8D-B860-69B992B97F0A}">
      <dsp:nvSpPr>
        <dsp:cNvPr id="0" name=""/>
        <dsp:cNvSpPr/>
      </dsp:nvSpPr>
      <dsp:spPr>
        <a:xfrm>
          <a:off x="0" y="570542"/>
          <a:ext cx="6188689" cy="13747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Group privilege makes it easy for white people to see racism as a problem that belongs to people of color</a:t>
          </a:r>
          <a:endParaRPr lang="en-US" sz="2500" kern="1200"/>
        </a:p>
      </dsp:txBody>
      <dsp:txXfrm>
        <a:off x="67110" y="637652"/>
        <a:ext cx="6054469" cy="1240530"/>
      </dsp:txXfrm>
    </dsp:sp>
    <dsp:sp modelId="{250066ED-0605-42BE-A64D-B7B2D1BDE30E}">
      <dsp:nvSpPr>
        <dsp:cNvPr id="0" name=""/>
        <dsp:cNvSpPr/>
      </dsp:nvSpPr>
      <dsp:spPr>
        <a:xfrm>
          <a:off x="0" y="2017293"/>
          <a:ext cx="6188689" cy="1374750"/>
        </a:xfrm>
        <a:prstGeom prst="roundRect">
          <a:avLst/>
        </a:prstGeom>
        <a:gradFill rotWithShape="0">
          <a:gsLst>
            <a:gs pos="0">
              <a:schemeClr val="accent5">
                <a:hueOff val="-754466"/>
                <a:satOff val="-5426"/>
                <a:lumOff val="-686"/>
                <a:alphaOff val="0"/>
                <a:lumMod val="110000"/>
                <a:satMod val="105000"/>
                <a:tint val="67000"/>
              </a:schemeClr>
            </a:gs>
            <a:gs pos="50000">
              <a:schemeClr val="accent5">
                <a:hueOff val="-754466"/>
                <a:satOff val="-5426"/>
                <a:lumOff val="-686"/>
                <a:alphaOff val="0"/>
                <a:lumMod val="105000"/>
                <a:satMod val="103000"/>
                <a:tint val="73000"/>
              </a:schemeClr>
            </a:gs>
            <a:gs pos="100000">
              <a:schemeClr val="accent5">
                <a:hueOff val="-754466"/>
                <a:satOff val="-5426"/>
                <a:lumOff val="-68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Heterosexuals to see anti-gay prejudice as a problem that belongs to lesbians and gay men</a:t>
          </a:r>
          <a:endParaRPr lang="en-US" sz="2500" kern="1200"/>
        </a:p>
      </dsp:txBody>
      <dsp:txXfrm>
        <a:off x="67110" y="2084403"/>
        <a:ext cx="6054469" cy="1240530"/>
      </dsp:txXfrm>
    </dsp:sp>
    <dsp:sp modelId="{4BB59A7F-16CF-460C-A427-43EBA4577CB2}">
      <dsp:nvSpPr>
        <dsp:cNvPr id="0" name=""/>
        <dsp:cNvSpPr/>
      </dsp:nvSpPr>
      <dsp:spPr>
        <a:xfrm>
          <a:off x="0" y="3464043"/>
          <a:ext cx="6188689" cy="1374750"/>
        </a:xfrm>
        <a:prstGeom prst="roundRect">
          <a:avLst/>
        </a:prstGeom>
        <a:gradFill rotWithShape="0">
          <a:gsLst>
            <a:gs pos="0">
              <a:schemeClr val="accent5">
                <a:hueOff val="-1508933"/>
                <a:satOff val="-10853"/>
                <a:lumOff val="-1371"/>
                <a:alphaOff val="0"/>
                <a:lumMod val="110000"/>
                <a:satMod val="105000"/>
                <a:tint val="67000"/>
              </a:schemeClr>
            </a:gs>
            <a:gs pos="50000">
              <a:schemeClr val="accent5">
                <a:hueOff val="-1508933"/>
                <a:satOff val="-10853"/>
                <a:lumOff val="-1371"/>
                <a:alphaOff val="0"/>
                <a:lumMod val="105000"/>
                <a:satMod val="103000"/>
                <a:tint val="73000"/>
              </a:schemeClr>
            </a:gs>
            <a:gs pos="100000">
              <a:schemeClr val="accent5">
                <a:hueOff val="-1508933"/>
                <a:satOff val="-10853"/>
                <a:lumOff val="-13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Men to see sexism as a “woman’s problem.” </a:t>
          </a:r>
          <a:endParaRPr lang="en-US" sz="2500" kern="1200"/>
        </a:p>
      </dsp:txBody>
      <dsp:txXfrm>
        <a:off x="67110" y="3531153"/>
        <a:ext cx="6054469" cy="124053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9592E-7B1D-46A7-A5C9-A22071FCC4FF}">
      <dsp:nvSpPr>
        <dsp:cNvPr id="0" name=""/>
        <dsp:cNvSpPr/>
      </dsp:nvSpPr>
      <dsp:spPr>
        <a:xfrm>
          <a:off x="0" y="58352"/>
          <a:ext cx="6188689" cy="170469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baseline="0"/>
            <a:t>I'm sure you've all heard of stereotypes of particular groups.</a:t>
          </a:r>
          <a:endParaRPr lang="en-US" sz="3100" kern="1200"/>
        </a:p>
      </dsp:txBody>
      <dsp:txXfrm>
        <a:off x="83216" y="141568"/>
        <a:ext cx="6022257" cy="1538258"/>
      </dsp:txXfrm>
    </dsp:sp>
    <dsp:sp modelId="{A3010278-41ED-40AF-9BFD-68DD82E13E85}">
      <dsp:nvSpPr>
        <dsp:cNvPr id="0" name=""/>
        <dsp:cNvSpPr/>
      </dsp:nvSpPr>
      <dsp:spPr>
        <a:xfrm>
          <a:off x="0" y="1852322"/>
          <a:ext cx="6188689" cy="1704690"/>
        </a:xfrm>
        <a:prstGeom prst="roundRect">
          <a:avLst/>
        </a:prstGeom>
        <a:gradFill rotWithShape="0">
          <a:gsLst>
            <a:gs pos="0">
              <a:schemeClr val="accent5">
                <a:hueOff val="-754466"/>
                <a:satOff val="-5426"/>
                <a:lumOff val="-686"/>
                <a:alphaOff val="0"/>
                <a:lumMod val="110000"/>
                <a:satMod val="105000"/>
                <a:tint val="67000"/>
              </a:schemeClr>
            </a:gs>
            <a:gs pos="50000">
              <a:schemeClr val="accent5">
                <a:hueOff val="-754466"/>
                <a:satOff val="-5426"/>
                <a:lumOff val="-686"/>
                <a:alphaOff val="0"/>
                <a:lumMod val="105000"/>
                <a:satMod val="103000"/>
                <a:tint val="73000"/>
              </a:schemeClr>
            </a:gs>
            <a:gs pos="100000">
              <a:schemeClr val="accent5">
                <a:hueOff val="-754466"/>
                <a:satOff val="-5426"/>
                <a:lumOff val="-68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baseline="0"/>
            <a:t>This could be a widely held but fixed, oversimplified view. </a:t>
          </a:r>
          <a:endParaRPr lang="en-US" sz="3100" kern="1200"/>
        </a:p>
      </dsp:txBody>
      <dsp:txXfrm>
        <a:off x="83216" y="1935538"/>
        <a:ext cx="6022257" cy="1538258"/>
      </dsp:txXfrm>
    </dsp:sp>
    <dsp:sp modelId="{1308D010-2558-420A-ACB5-A51656C0986E}">
      <dsp:nvSpPr>
        <dsp:cNvPr id="0" name=""/>
        <dsp:cNvSpPr/>
      </dsp:nvSpPr>
      <dsp:spPr>
        <a:xfrm>
          <a:off x="0" y="3646293"/>
          <a:ext cx="6188689" cy="1704690"/>
        </a:xfrm>
        <a:prstGeom prst="roundRect">
          <a:avLst/>
        </a:prstGeom>
        <a:gradFill rotWithShape="0">
          <a:gsLst>
            <a:gs pos="0">
              <a:schemeClr val="accent5">
                <a:hueOff val="-1508933"/>
                <a:satOff val="-10853"/>
                <a:lumOff val="-1371"/>
                <a:alphaOff val="0"/>
                <a:lumMod val="110000"/>
                <a:satMod val="105000"/>
                <a:tint val="67000"/>
              </a:schemeClr>
            </a:gs>
            <a:gs pos="50000">
              <a:schemeClr val="accent5">
                <a:hueOff val="-1508933"/>
                <a:satOff val="-10853"/>
                <a:lumOff val="-1371"/>
                <a:alphaOff val="0"/>
                <a:lumMod val="105000"/>
                <a:satMod val="103000"/>
                <a:tint val="73000"/>
              </a:schemeClr>
            </a:gs>
            <a:gs pos="100000">
              <a:schemeClr val="accent5">
                <a:hueOff val="-1508933"/>
                <a:satOff val="-10853"/>
                <a:lumOff val="-13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baseline="0"/>
            <a:t>Stereotypes are often untrue and unfair. </a:t>
          </a:r>
          <a:endParaRPr lang="en-US" sz="3100" kern="1200"/>
        </a:p>
      </dsp:txBody>
      <dsp:txXfrm>
        <a:off x="83216" y="3729509"/>
        <a:ext cx="6022257" cy="153825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8B4B4-CA82-46E0-BEE5-72688AF89E71}">
      <dsp:nvSpPr>
        <dsp:cNvPr id="0" name=""/>
        <dsp:cNvSpPr/>
      </dsp:nvSpPr>
      <dsp:spPr>
        <a:xfrm>
          <a:off x="0" y="66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110D735-F905-4B75-849E-743CA29AAAFA}">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An explicit stereotype is a stereotype that a person is aware that they hold. </a:t>
          </a:r>
          <a:endParaRPr lang="en-US" sz="2800" kern="1200"/>
        </a:p>
      </dsp:txBody>
      <dsp:txXfrm>
        <a:off x="0" y="660"/>
        <a:ext cx="6188689" cy="1081603"/>
      </dsp:txXfrm>
    </dsp:sp>
    <dsp:sp modelId="{DE111346-A6BD-4F01-B36F-082B0314F8F5}">
      <dsp:nvSpPr>
        <dsp:cNvPr id="0" name=""/>
        <dsp:cNvSpPr/>
      </dsp:nvSpPr>
      <dsp:spPr>
        <a:xfrm>
          <a:off x="0" y="108226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7DE5FB5-A9F4-4021-89A8-5740BCA0F13C}">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They are aware they use it to judge others.</a:t>
          </a:r>
          <a:endParaRPr lang="en-US" sz="2800" kern="1200"/>
        </a:p>
      </dsp:txBody>
      <dsp:txXfrm>
        <a:off x="0" y="1082263"/>
        <a:ext cx="6188689" cy="1081603"/>
      </dsp:txXfrm>
    </dsp:sp>
    <dsp:sp modelId="{F0B79026-3879-40CB-9FDD-F90A16FDFB0F}">
      <dsp:nvSpPr>
        <dsp:cNvPr id="0" name=""/>
        <dsp:cNvSpPr/>
      </dsp:nvSpPr>
      <dsp:spPr>
        <a:xfrm>
          <a:off x="0" y="2163866"/>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176A956-580D-40DB-AF1D-27FDA50932F7}">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Decision bias can be mitigated with conscious control. </a:t>
          </a:r>
          <a:endParaRPr lang="en-US" sz="2800" kern="1200"/>
        </a:p>
      </dsp:txBody>
      <dsp:txXfrm>
        <a:off x="0" y="2163866"/>
        <a:ext cx="6188689" cy="1081603"/>
      </dsp:txXfrm>
    </dsp:sp>
    <dsp:sp modelId="{92B733CC-A80F-4D90-8A21-6A97C5B7BF3D}">
      <dsp:nvSpPr>
        <dsp:cNvPr id="0" name=""/>
        <dsp:cNvSpPr/>
      </dsp:nvSpPr>
      <dsp:spPr>
        <a:xfrm>
          <a:off x="0" y="3245469"/>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45C2AF0-A7AF-4B5D-90F6-27330B19756F}">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However, attempts to offset this bias often fail at being impartial.</a:t>
          </a:r>
          <a:endParaRPr lang="en-US" sz="2800" kern="1200"/>
        </a:p>
      </dsp:txBody>
      <dsp:txXfrm>
        <a:off x="0" y="3245469"/>
        <a:ext cx="6188689" cy="1081603"/>
      </dsp:txXfrm>
    </dsp:sp>
    <dsp:sp modelId="{73A0904B-0AFD-4B55-983C-03762A061575}">
      <dsp:nvSpPr>
        <dsp:cNvPr id="0" name=""/>
        <dsp:cNvSpPr/>
      </dsp:nvSpPr>
      <dsp:spPr>
        <a:xfrm>
          <a:off x="0" y="432707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758D80-538A-480E-B479-B0C9A33C8346}">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Over/under estimation of the stereotype's effect on bias.</a:t>
          </a:r>
          <a:endParaRPr lang="en-US" sz="2800" kern="1200"/>
        </a:p>
      </dsp:txBody>
      <dsp:txXfrm>
        <a:off x="0" y="4327072"/>
        <a:ext cx="6188689" cy="108160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CC320-21BC-4DBF-9700-1ECB3DE0345B}">
      <dsp:nvSpPr>
        <dsp:cNvPr id="0" name=""/>
        <dsp:cNvSpPr/>
      </dsp:nvSpPr>
      <dsp:spPr>
        <a:xfrm>
          <a:off x="0" y="66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081F323-1208-4FF0-9DA7-BEB87CB56AEB}">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These are more unconscious, and individuals have no awareness or control of.</a:t>
          </a:r>
          <a:endParaRPr lang="en-US" sz="2300" kern="1200"/>
        </a:p>
      </dsp:txBody>
      <dsp:txXfrm>
        <a:off x="0" y="660"/>
        <a:ext cx="6188689" cy="1081603"/>
      </dsp:txXfrm>
    </dsp:sp>
    <dsp:sp modelId="{68232C39-1B67-481C-8430-215347348D05}">
      <dsp:nvSpPr>
        <dsp:cNvPr id="0" name=""/>
        <dsp:cNvSpPr/>
      </dsp:nvSpPr>
      <dsp:spPr>
        <a:xfrm>
          <a:off x="0" y="108226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1CF99C-693D-4B6B-A504-E40AE7F24BF3}">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They are built on two concepts.</a:t>
          </a:r>
          <a:endParaRPr lang="en-US" sz="2300" kern="1200"/>
        </a:p>
      </dsp:txBody>
      <dsp:txXfrm>
        <a:off x="0" y="1082263"/>
        <a:ext cx="6188689" cy="1081603"/>
      </dsp:txXfrm>
    </dsp:sp>
    <dsp:sp modelId="{D21F0062-707D-448F-9EA2-98CD3A458E0B}">
      <dsp:nvSpPr>
        <dsp:cNvPr id="0" name=""/>
        <dsp:cNvSpPr/>
      </dsp:nvSpPr>
      <dsp:spPr>
        <a:xfrm>
          <a:off x="0" y="2163866"/>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E97F3E-7875-450E-B67E-8D2D96B5D7E4}">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Associative networks in semantic memory</a:t>
          </a:r>
          <a:endParaRPr lang="en-US" sz="2300" kern="1200"/>
        </a:p>
      </dsp:txBody>
      <dsp:txXfrm>
        <a:off x="0" y="2163866"/>
        <a:ext cx="6188689" cy="1081603"/>
      </dsp:txXfrm>
    </dsp:sp>
    <dsp:sp modelId="{F9DA6133-3F6F-4650-B3EB-9983ACCF968B}">
      <dsp:nvSpPr>
        <dsp:cNvPr id="0" name=""/>
        <dsp:cNvSpPr/>
      </dsp:nvSpPr>
      <dsp:spPr>
        <a:xfrm>
          <a:off x="0" y="3245469"/>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B1CDF6D-C75C-455B-9F8C-01D805F140A5}">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Automatic activation</a:t>
          </a:r>
          <a:endParaRPr lang="en-US" sz="2300" kern="1200"/>
        </a:p>
      </dsp:txBody>
      <dsp:txXfrm>
        <a:off x="0" y="3245469"/>
        <a:ext cx="6188689" cy="1081603"/>
      </dsp:txXfrm>
    </dsp:sp>
    <dsp:sp modelId="{3CB2F3F4-BC17-4CBC-8F10-2FE1599299F4}">
      <dsp:nvSpPr>
        <dsp:cNvPr id="0" name=""/>
        <dsp:cNvSpPr/>
      </dsp:nvSpPr>
      <dsp:spPr>
        <a:xfrm>
          <a:off x="0" y="432707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52983F8-8270-4798-8F28-8194E42C9BED}">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(Hinton, 2017)</a:t>
          </a:r>
          <a:endParaRPr lang="en-US" sz="2300" kern="1200"/>
        </a:p>
      </dsp:txBody>
      <dsp:txXfrm>
        <a:off x="0" y="4327072"/>
        <a:ext cx="6188689" cy="108160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6A554-6851-48E8-8048-235471ADC83F}">
      <dsp:nvSpPr>
        <dsp:cNvPr id="0" name=""/>
        <dsp:cNvSpPr/>
      </dsp:nvSpPr>
      <dsp:spPr>
        <a:xfrm>
          <a:off x="0" y="2245"/>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8DC4F-0427-4D23-9A74-FB79C563302E}">
      <dsp:nvSpPr>
        <dsp:cNvPr id="0" name=""/>
        <dsp:cNvSpPr/>
      </dsp:nvSpPr>
      <dsp:spPr>
        <a:xfrm>
          <a:off x="344203" y="258264"/>
          <a:ext cx="625824" cy="625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80CC2-4CEB-4B06-97B0-EF5516B9FEF0}">
      <dsp:nvSpPr>
        <dsp:cNvPr id="0" name=""/>
        <dsp:cNvSpPr/>
      </dsp:nvSpPr>
      <dsp:spPr>
        <a:xfrm>
          <a:off x="1314230" y="2245"/>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Group consensus</a:t>
          </a:r>
          <a:endParaRPr lang="en-US" sz="2200" kern="1200"/>
        </a:p>
      </dsp:txBody>
      <dsp:txXfrm>
        <a:off x="1314230" y="2245"/>
        <a:ext cx="4874458" cy="1137862"/>
      </dsp:txXfrm>
    </dsp:sp>
    <dsp:sp modelId="{ACE57E50-B7EF-4302-B627-92586A634E3D}">
      <dsp:nvSpPr>
        <dsp:cNvPr id="0" name=""/>
        <dsp:cNvSpPr/>
      </dsp:nvSpPr>
      <dsp:spPr>
        <a:xfrm>
          <a:off x="0" y="1424572"/>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AE487-A4ED-4A44-B677-D9FEA8B76F87}">
      <dsp:nvSpPr>
        <dsp:cNvPr id="0" name=""/>
        <dsp:cNvSpPr/>
      </dsp:nvSpPr>
      <dsp:spPr>
        <a:xfrm>
          <a:off x="344203" y="1680591"/>
          <a:ext cx="625824" cy="625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217259-A138-493C-AD06-D57F313C6AB9}">
      <dsp:nvSpPr>
        <dsp:cNvPr id="0" name=""/>
        <dsp:cNvSpPr/>
      </dsp:nvSpPr>
      <dsp:spPr>
        <a:xfrm>
          <a:off x="1314230" y="1424572"/>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Accuracy</a:t>
          </a:r>
          <a:endParaRPr lang="en-US" sz="2200" kern="1200"/>
        </a:p>
      </dsp:txBody>
      <dsp:txXfrm>
        <a:off x="1314230" y="1424572"/>
        <a:ext cx="4874458" cy="1137862"/>
      </dsp:txXfrm>
    </dsp:sp>
    <dsp:sp modelId="{844BD275-E036-4F0E-9168-6FC661A87E07}">
      <dsp:nvSpPr>
        <dsp:cNvPr id="0" name=""/>
        <dsp:cNvSpPr/>
      </dsp:nvSpPr>
      <dsp:spPr>
        <a:xfrm>
          <a:off x="0" y="2846900"/>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8AA26-3FD6-4638-9FD2-126BA7EAAA78}">
      <dsp:nvSpPr>
        <dsp:cNvPr id="0" name=""/>
        <dsp:cNvSpPr/>
      </dsp:nvSpPr>
      <dsp:spPr>
        <a:xfrm>
          <a:off x="344203" y="3102919"/>
          <a:ext cx="625824" cy="625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6B5E93-B904-408E-90B9-1B2B400CB085}">
      <dsp:nvSpPr>
        <dsp:cNvPr id="0" name=""/>
        <dsp:cNvSpPr/>
      </dsp:nvSpPr>
      <dsp:spPr>
        <a:xfrm>
          <a:off x="1314230" y="2846900"/>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Descriptive and prescriptive </a:t>
          </a:r>
          <a:endParaRPr lang="en-US" sz="2200" kern="1200"/>
        </a:p>
      </dsp:txBody>
      <dsp:txXfrm>
        <a:off x="1314230" y="2846900"/>
        <a:ext cx="4874458" cy="1137862"/>
      </dsp:txXfrm>
    </dsp:sp>
    <dsp:sp modelId="{82E5C23E-9374-46AC-8FF4-5474519D3DBC}">
      <dsp:nvSpPr>
        <dsp:cNvPr id="0" name=""/>
        <dsp:cNvSpPr/>
      </dsp:nvSpPr>
      <dsp:spPr>
        <a:xfrm>
          <a:off x="0" y="4269228"/>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AC77A-5088-4B55-BCCF-54BD5DCB8382}">
      <dsp:nvSpPr>
        <dsp:cNvPr id="0" name=""/>
        <dsp:cNvSpPr/>
      </dsp:nvSpPr>
      <dsp:spPr>
        <a:xfrm>
          <a:off x="344203" y="4525247"/>
          <a:ext cx="625824" cy="625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FE44FD-1936-447E-A4D7-901C44E91699}">
      <dsp:nvSpPr>
        <dsp:cNvPr id="0" name=""/>
        <dsp:cNvSpPr/>
      </dsp:nvSpPr>
      <dsp:spPr>
        <a:xfrm>
          <a:off x="1314230" y="4269228"/>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Positive stereotyping</a:t>
          </a:r>
          <a:endParaRPr lang="en-US" sz="2200" kern="1200"/>
        </a:p>
      </dsp:txBody>
      <dsp:txXfrm>
        <a:off x="1314230" y="4269228"/>
        <a:ext cx="4874458" cy="113786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4CFAC-36AE-4B38-8305-0FD6439D75ED}">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B6572C4-CBBD-4BAC-A076-4A53C3537B48}">
      <dsp:nvSpPr>
        <dsp:cNvPr id="0" name=""/>
        <dsp:cNvSpPr/>
      </dsp:nvSpPr>
      <dsp:spPr>
        <a:xfrm>
          <a:off x="0" y="0"/>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baseline="0"/>
            <a:t>Prejudice is an attitude directed toward people because they are members of a specific social group (Brewer and Brown, 1998)</a:t>
          </a:r>
          <a:endParaRPr lang="en-US" sz="3500" kern="1200"/>
        </a:p>
      </dsp:txBody>
      <dsp:txXfrm>
        <a:off x="0" y="0"/>
        <a:ext cx="6188689" cy="2704667"/>
      </dsp:txXfrm>
    </dsp:sp>
    <dsp:sp modelId="{BCBF94B5-D762-4DFB-B6C1-76DE0E3723E7}">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1BCFC2-9D55-4FC3-9B3E-88670B165204}">
      <dsp:nvSpPr>
        <dsp:cNvPr id="0" name=""/>
        <dsp:cNvSpPr/>
      </dsp:nvSpPr>
      <dsp:spPr>
        <a:xfrm>
          <a:off x="0" y="2704667"/>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baseline="0"/>
            <a:t>What are attitudes?</a:t>
          </a:r>
          <a:endParaRPr lang="en-US" sz="3500" kern="1200"/>
        </a:p>
      </dsp:txBody>
      <dsp:txXfrm>
        <a:off x="0" y="2704667"/>
        <a:ext cx="6188689" cy="270466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8BA37-4B33-4C54-8E56-03CA5B5EDD48}">
      <dsp:nvSpPr>
        <dsp:cNvPr id="0" name=""/>
        <dsp:cNvSpPr/>
      </dsp:nvSpPr>
      <dsp:spPr>
        <a:xfrm>
          <a:off x="0" y="26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B72B1BA-7A48-4EFA-8B61-1855043911E6}">
      <dsp:nvSpPr>
        <dsp:cNvPr id="0" name=""/>
        <dsp:cNvSpPr/>
      </dsp:nvSpPr>
      <dsp:spPr>
        <a:xfrm>
          <a:off x="0" y="2641"/>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Evaluations of social group members are more strongly related to how a person treats those group members than are the beliefs, or stereotypes, the person holds about them (Cuddy, Fiske and Glick, 2007). </a:t>
          </a:r>
        </a:p>
      </dsp:txBody>
      <dsp:txXfrm>
        <a:off x="0" y="2641"/>
        <a:ext cx="6188689" cy="1801351"/>
      </dsp:txXfrm>
    </dsp:sp>
    <dsp:sp modelId="{9B29839B-6537-408D-A22B-467F40ABD403}">
      <dsp:nvSpPr>
        <dsp:cNvPr id="0" name=""/>
        <dsp:cNvSpPr/>
      </dsp:nvSpPr>
      <dsp:spPr>
        <a:xfrm>
          <a:off x="0" y="180399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21376C-29F7-4187-BFE3-376EEAB23B27}">
      <dsp:nvSpPr>
        <dsp:cNvPr id="0" name=""/>
        <dsp:cNvSpPr/>
      </dsp:nvSpPr>
      <dsp:spPr>
        <a:xfrm>
          <a:off x="0" y="1803992"/>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These evaluations may stem from a purely emotional or gut reaction to a social group as a whole or to an individual member of that group (Cuddy et al., 2007)</a:t>
          </a:r>
        </a:p>
      </dsp:txBody>
      <dsp:txXfrm>
        <a:off x="0" y="1803992"/>
        <a:ext cx="6188689" cy="1801351"/>
      </dsp:txXfrm>
    </dsp:sp>
    <dsp:sp modelId="{FE01B5EC-F934-4C05-942D-145D18778C8C}">
      <dsp:nvSpPr>
        <dsp:cNvPr id="0" name=""/>
        <dsp:cNvSpPr/>
      </dsp:nvSpPr>
      <dsp:spPr>
        <a:xfrm>
          <a:off x="0" y="360534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A8DEFC-BDBD-47CE-907C-B0FCD5D2EE45}">
      <dsp:nvSpPr>
        <dsp:cNvPr id="0" name=""/>
        <dsp:cNvSpPr/>
      </dsp:nvSpPr>
      <dsp:spPr>
        <a:xfrm>
          <a:off x="0" y="3605343"/>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When emotional reactions are mixed, people can have an ambivalent emotional response or their response</a:t>
          </a:r>
        </a:p>
      </dsp:txBody>
      <dsp:txXfrm>
        <a:off x="0" y="3605343"/>
        <a:ext cx="6188689" cy="180135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FA732-AB70-453C-8D8A-1BE4D6B8D2E7}">
      <dsp:nvSpPr>
        <dsp:cNvPr id="0" name=""/>
        <dsp:cNvSpPr/>
      </dsp:nvSpPr>
      <dsp:spPr>
        <a:xfrm>
          <a:off x="0" y="26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E2D8932-3883-4FFB-97DB-4E927E67A7F9}">
      <dsp:nvSpPr>
        <dsp:cNvPr id="0" name=""/>
        <dsp:cNvSpPr/>
      </dsp:nvSpPr>
      <dsp:spPr>
        <a:xfrm>
          <a:off x="0" y="2641"/>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Even people who consider themselves to be unprejudiced can harbor negative attitudes toward social groups without being aware of it.</a:t>
          </a:r>
          <a:endParaRPr lang="en-US" sz="2400" kern="1200"/>
        </a:p>
      </dsp:txBody>
      <dsp:txXfrm>
        <a:off x="0" y="2641"/>
        <a:ext cx="6188689" cy="1801351"/>
      </dsp:txXfrm>
    </dsp:sp>
    <dsp:sp modelId="{55AD8C6B-0600-42E4-AF2E-12A65687EFAD}">
      <dsp:nvSpPr>
        <dsp:cNvPr id="0" name=""/>
        <dsp:cNvSpPr/>
      </dsp:nvSpPr>
      <dsp:spPr>
        <a:xfrm>
          <a:off x="0" y="180399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0DA0DA6-7A05-4E80-8962-78E214AD3878}">
      <dsp:nvSpPr>
        <dsp:cNvPr id="0" name=""/>
        <dsp:cNvSpPr/>
      </dsp:nvSpPr>
      <dsp:spPr>
        <a:xfrm>
          <a:off x="0" y="1803992"/>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Although these feelings are generally more along the lines of discomfort, anxiety, and unease rather than hostility or hate, they nevertheless affect people’s behavior.</a:t>
          </a:r>
          <a:endParaRPr lang="en-US" sz="2400" kern="1200"/>
        </a:p>
      </dsp:txBody>
      <dsp:txXfrm>
        <a:off x="0" y="1803992"/>
        <a:ext cx="6188689" cy="1801351"/>
      </dsp:txXfrm>
    </dsp:sp>
    <dsp:sp modelId="{2967A1A4-4EF4-4B13-A773-0C1D125982BB}">
      <dsp:nvSpPr>
        <dsp:cNvPr id="0" name=""/>
        <dsp:cNvSpPr/>
      </dsp:nvSpPr>
      <dsp:spPr>
        <a:xfrm>
          <a:off x="0" y="360534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989EA99-4FEE-431E-B6E8-426FA7996729}">
      <dsp:nvSpPr>
        <dsp:cNvPr id="0" name=""/>
        <dsp:cNvSpPr/>
      </dsp:nvSpPr>
      <dsp:spPr>
        <a:xfrm>
          <a:off x="0" y="3605343"/>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People who feel this way hold egalitarian values, and feel ashamed when they become aware of their prejudices.</a:t>
          </a:r>
          <a:endParaRPr lang="en-US" sz="2400" kern="1200"/>
        </a:p>
      </dsp:txBody>
      <dsp:txXfrm>
        <a:off x="0" y="3605343"/>
        <a:ext cx="6188689" cy="180135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218FA-718F-4D30-B87F-C96A06566854}">
      <dsp:nvSpPr>
        <dsp:cNvPr id="0" name=""/>
        <dsp:cNvSpPr/>
      </dsp:nvSpPr>
      <dsp:spPr>
        <a:xfrm>
          <a:off x="755" y="430880"/>
          <a:ext cx="6187178" cy="188708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baseline="0"/>
            <a:t>Consider the impact of prejudice and discrimination on children and young people. </a:t>
          </a:r>
          <a:endParaRPr lang="en-US" sz="3400" kern="1200"/>
        </a:p>
      </dsp:txBody>
      <dsp:txXfrm>
        <a:off x="755" y="430880"/>
        <a:ext cx="6187178" cy="1887089"/>
      </dsp:txXfrm>
    </dsp:sp>
    <dsp:sp modelId="{E71B6AE3-352F-46F2-A527-F3E88AE71EAE}">
      <dsp:nvSpPr>
        <dsp:cNvPr id="0" name=""/>
        <dsp:cNvSpPr/>
      </dsp:nvSpPr>
      <dsp:spPr>
        <a:xfrm>
          <a:off x="755" y="3091366"/>
          <a:ext cx="6187178" cy="188708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sz="3400" kern="1200" baseline="0"/>
            <a:t>Consider how this could be prevented and tackled in modern society. </a:t>
          </a:r>
          <a:endParaRPr lang="en-US" sz="3400" kern="1200"/>
        </a:p>
      </dsp:txBody>
      <dsp:txXfrm>
        <a:off x="755" y="3091366"/>
        <a:ext cx="6187178" cy="188708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Wednesday, January 29,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4914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Wednesday, January 29,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05717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Wednesday, January 29,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24693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Wednesday, January 29,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95100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Wednesday, January 29, 2025</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02613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Wednesday, January 29, 2025</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56388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Wednesday, January 29, 2025</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41904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Wednesday, January 29,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1696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Wednesday, January 29,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63490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Wednesday, January 29,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64199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Wednesday, January 29,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5577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Wednesday, January 29, 2025</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080542754"/>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42DFF2D-EA41-4CBE-9659-C2917E488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0000" y="720000"/>
            <a:ext cx="5015638" cy="2804400"/>
          </a:xfrm>
        </p:spPr>
        <p:txBody>
          <a:bodyPr>
            <a:normAutofit/>
          </a:bodyPr>
          <a:lstStyle/>
          <a:p>
            <a:r>
              <a:rPr lang="en-US" dirty="0"/>
              <a:t>Equality, Inclusion and Digital Equity</a:t>
            </a:r>
          </a:p>
        </p:txBody>
      </p:sp>
      <p:pic>
        <p:nvPicPr>
          <p:cNvPr id="36" name="Picture 35">
            <a:extLst>
              <a:ext uri="{FF2B5EF4-FFF2-40B4-BE49-F238E27FC236}">
                <a16:creationId xmlns:a16="http://schemas.microsoft.com/office/drawing/2014/main" id="{E17F3F84-B5BB-2C62-171D-74C6F56A349D}"/>
              </a:ext>
            </a:extLst>
          </p:cNvPr>
          <p:cNvPicPr>
            <a:picLocks noChangeAspect="1"/>
          </p:cNvPicPr>
          <p:nvPr/>
        </p:nvPicPr>
        <p:blipFill>
          <a:blip r:embed="rId2"/>
          <a:srcRect l="24200" r="20719" b="-10"/>
          <a:stretch/>
        </p:blipFill>
        <p:spPr>
          <a:xfrm>
            <a:off x="6529067" y="10"/>
            <a:ext cx="5662935" cy="6857990"/>
          </a:xfrm>
          <a:custGeom>
            <a:avLst/>
            <a:gdLst/>
            <a:ahLst/>
            <a:cxnLst/>
            <a:rect l="l" t="t" r="r" b="b"/>
            <a:pathLst>
              <a:path w="5662935" h="6858000">
                <a:moveTo>
                  <a:pt x="598332" y="0"/>
                </a:moveTo>
                <a:lnTo>
                  <a:pt x="5662935" y="0"/>
                </a:lnTo>
                <a:lnTo>
                  <a:pt x="5662935" y="6858000"/>
                </a:lnTo>
                <a:lnTo>
                  <a:pt x="0" y="6858000"/>
                </a:lnTo>
                <a:lnTo>
                  <a:pt x="78957" y="6777438"/>
                </a:lnTo>
                <a:cubicBezTo>
                  <a:pt x="291624" y="6544265"/>
                  <a:pt x="490445" y="6275955"/>
                  <a:pt x="672224" y="5969316"/>
                </a:cubicBezTo>
                <a:cubicBezTo>
                  <a:pt x="914597" y="5515036"/>
                  <a:pt x="1066080" y="5030470"/>
                  <a:pt x="1217563" y="4515619"/>
                </a:cubicBezTo>
                <a:cubicBezTo>
                  <a:pt x="1338748" y="3970483"/>
                  <a:pt x="1399341" y="3516203"/>
                  <a:pt x="1399341" y="3061922"/>
                </a:cubicBezTo>
                <a:cubicBezTo>
                  <a:pt x="1399341" y="1948936"/>
                  <a:pt x="1190580" y="1021447"/>
                  <a:pt x="773055" y="27945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BB4143-6B7B-0FDB-7A82-26C6791041F2}"/>
              </a:ext>
            </a:extLst>
          </p:cNvPr>
          <p:cNvSpPr>
            <a:spLocks noGrp="1"/>
          </p:cNvSpPr>
          <p:nvPr>
            <p:ph type="title"/>
          </p:nvPr>
        </p:nvSpPr>
        <p:spPr>
          <a:xfrm>
            <a:off x="720000" y="619200"/>
            <a:ext cx="3107463" cy="5510138"/>
          </a:xfrm>
        </p:spPr>
        <p:txBody>
          <a:bodyPr>
            <a:normAutofit/>
          </a:bodyPr>
          <a:lstStyle/>
          <a:p>
            <a:r>
              <a:rPr lang="en-US" dirty="0"/>
              <a:t>Aims and Objectives</a:t>
            </a:r>
          </a:p>
        </p:txBody>
      </p:sp>
      <p:graphicFrame>
        <p:nvGraphicFramePr>
          <p:cNvPr id="5" name="Content Placeholder 2">
            <a:extLst>
              <a:ext uri="{FF2B5EF4-FFF2-40B4-BE49-F238E27FC236}">
                <a16:creationId xmlns:a16="http://schemas.microsoft.com/office/drawing/2014/main" id="{3500567F-B267-7A8E-F1C2-346B6E0A6F89}"/>
              </a:ext>
            </a:extLst>
          </p:cNvPr>
          <p:cNvGraphicFramePr>
            <a:graphicFrameLocks noGrp="1"/>
          </p:cNvGraphicFramePr>
          <p:nvPr>
            <p:ph idx="1"/>
            <p:extLst>
              <p:ext uri="{D42A27DB-BD31-4B8C-83A1-F6EECF244321}">
                <p14:modId xmlns:p14="http://schemas.microsoft.com/office/powerpoint/2010/main" val="3763082115"/>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5724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644B5-EDCD-8EBB-9FAE-DB40605634BF}"/>
              </a:ext>
            </a:extLst>
          </p:cNvPr>
          <p:cNvSpPr>
            <a:spLocks noGrp="1"/>
          </p:cNvSpPr>
          <p:nvPr>
            <p:ph type="title"/>
          </p:nvPr>
        </p:nvSpPr>
        <p:spPr>
          <a:xfrm>
            <a:off x="6480000" y="619200"/>
            <a:ext cx="4991961" cy="1477328"/>
          </a:xfrm>
        </p:spPr>
        <p:txBody>
          <a:bodyPr wrap="square" anchor="ctr">
            <a:normAutofit/>
          </a:bodyPr>
          <a:lstStyle/>
          <a:p>
            <a:r>
              <a:rPr lang="en-US" dirty="0"/>
              <a:t>Module Aims</a:t>
            </a:r>
          </a:p>
        </p:txBody>
      </p:sp>
      <p:pic>
        <p:nvPicPr>
          <p:cNvPr id="5" name="Picture 4" descr="Colourful carved figures of humans">
            <a:extLst>
              <a:ext uri="{FF2B5EF4-FFF2-40B4-BE49-F238E27FC236}">
                <a16:creationId xmlns:a16="http://schemas.microsoft.com/office/drawing/2014/main" id="{5688F2E5-BE72-3390-6E75-9934252598FC}"/>
              </a:ext>
            </a:extLst>
          </p:cNvPr>
          <p:cNvPicPr>
            <a:picLocks noChangeAspect="1"/>
          </p:cNvPicPr>
          <p:nvPr/>
        </p:nvPicPr>
        <p:blipFill>
          <a:blip r:embed="rId2"/>
          <a:srcRect l="19740" r="18927" b="-10"/>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E44C9621-28E1-79AA-7A51-E1E95E3A7CD8}"/>
              </a:ext>
            </a:extLst>
          </p:cNvPr>
          <p:cNvSpPr>
            <a:spLocks noGrp="1"/>
          </p:cNvSpPr>
          <p:nvPr>
            <p:ph idx="1"/>
          </p:nvPr>
        </p:nvSpPr>
        <p:spPr>
          <a:xfrm>
            <a:off x="6480000" y="2541600"/>
            <a:ext cx="4991962" cy="3216273"/>
          </a:xfrm>
        </p:spPr>
        <p:txBody>
          <a:bodyPr vert="horz" lIns="0" tIns="0" rIns="0" bIns="0" rtlCol="0">
            <a:normAutofit/>
          </a:bodyPr>
          <a:lstStyle/>
          <a:p>
            <a:r>
              <a:rPr lang="en-US" dirty="0">
                <a:ea typeface="+mn-lt"/>
                <a:cs typeface="+mn-lt"/>
              </a:rPr>
              <a:t>To describe and assess the current national and international strategies in place for equality, inclusion and digital equity for children and young people </a:t>
            </a:r>
          </a:p>
        </p:txBody>
      </p:sp>
    </p:spTree>
    <p:extLst>
      <p:ext uri="{BB962C8B-B14F-4D97-AF65-F5344CB8AC3E}">
        <p14:creationId xmlns:p14="http://schemas.microsoft.com/office/powerpoint/2010/main" val="207028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DB59A-82B7-52B9-AF2E-C84877165D20}"/>
              </a:ext>
            </a:extLst>
          </p:cNvPr>
          <p:cNvSpPr>
            <a:spLocks noGrp="1"/>
          </p:cNvSpPr>
          <p:nvPr>
            <p:ph type="title"/>
          </p:nvPr>
        </p:nvSpPr>
        <p:spPr>
          <a:xfrm>
            <a:off x="720000" y="619200"/>
            <a:ext cx="10728322" cy="681586"/>
          </a:xfrm>
        </p:spPr>
        <p:txBody>
          <a:bodyPr wrap="square">
            <a:normAutofit/>
          </a:bodyPr>
          <a:lstStyle/>
          <a:p>
            <a:r>
              <a:rPr lang="en-US" dirty="0"/>
              <a:t>Learning Outcomes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92574F85-A575-9B92-E21C-50CF7CBC2247}"/>
              </a:ext>
            </a:extLst>
          </p:cNvPr>
          <p:cNvGraphicFramePr>
            <a:graphicFrameLocks noGrp="1"/>
          </p:cNvGraphicFramePr>
          <p:nvPr>
            <p:ph idx="1"/>
            <p:extLst>
              <p:ext uri="{D42A27DB-BD31-4B8C-83A1-F6EECF244321}">
                <p14:modId xmlns:p14="http://schemas.microsoft.com/office/powerpoint/2010/main" val="1583485347"/>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7973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23066-4D7D-04C0-0B8B-C97BDD261304}"/>
              </a:ext>
            </a:extLst>
          </p:cNvPr>
          <p:cNvSpPr>
            <a:spLocks noGrp="1"/>
          </p:cNvSpPr>
          <p:nvPr>
            <p:ph type="title"/>
          </p:nvPr>
        </p:nvSpPr>
        <p:spPr>
          <a:xfrm>
            <a:off x="720000" y="619200"/>
            <a:ext cx="10728322" cy="681586"/>
          </a:xfrm>
        </p:spPr>
        <p:txBody>
          <a:bodyPr wrap="square">
            <a:normAutofit/>
          </a:bodyPr>
          <a:lstStyle/>
          <a:p>
            <a:r>
              <a:rPr lang="en-US" dirty="0"/>
              <a:t>Indicative Content</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88E2A34F-5B27-6F58-21B9-9EF1A7E9ACCE}"/>
              </a:ext>
            </a:extLst>
          </p:cNvPr>
          <p:cNvGraphicFramePr>
            <a:graphicFrameLocks noGrp="1"/>
          </p:cNvGraphicFramePr>
          <p:nvPr>
            <p:ph idx="1"/>
            <p:extLst>
              <p:ext uri="{D42A27DB-BD31-4B8C-83A1-F6EECF244321}">
                <p14:modId xmlns:p14="http://schemas.microsoft.com/office/powerpoint/2010/main" val="3289252291"/>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7845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5515B-6545-8C92-8470-400460967607}"/>
              </a:ext>
            </a:extLst>
          </p:cNvPr>
          <p:cNvSpPr>
            <a:spLocks noGrp="1"/>
          </p:cNvSpPr>
          <p:nvPr>
            <p:ph type="title"/>
          </p:nvPr>
        </p:nvSpPr>
        <p:spPr>
          <a:xfrm>
            <a:off x="720000" y="619200"/>
            <a:ext cx="10728322" cy="681586"/>
          </a:xfrm>
        </p:spPr>
        <p:txBody>
          <a:bodyPr wrap="square">
            <a:normAutofit/>
          </a:bodyPr>
          <a:lstStyle/>
          <a:p>
            <a:r>
              <a:rPr lang="en-US" dirty="0"/>
              <a:t>Indicative Content</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62AB9A29-CD13-0FDD-82FE-2194DBD08E19}"/>
              </a:ext>
            </a:extLst>
          </p:cNvPr>
          <p:cNvGraphicFramePr>
            <a:graphicFrameLocks noGrp="1"/>
          </p:cNvGraphicFramePr>
          <p:nvPr>
            <p:ph idx="1"/>
            <p:extLst>
              <p:ext uri="{D42A27DB-BD31-4B8C-83A1-F6EECF244321}">
                <p14:modId xmlns:p14="http://schemas.microsoft.com/office/powerpoint/2010/main" val="1035386705"/>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1968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596F6-DC8C-3D07-8388-D8560E0B4DE2}"/>
              </a:ext>
            </a:extLst>
          </p:cNvPr>
          <p:cNvSpPr>
            <a:spLocks noGrp="1"/>
          </p:cNvSpPr>
          <p:nvPr>
            <p:ph type="title"/>
          </p:nvPr>
        </p:nvSpPr>
        <p:spPr>
          <a:xfrm>
            <a:off x="720000" y="619200"/>
            <a:ext cx="3107463" cy="5510138"/>
          </a:xfrm>
        </p:spPr>
        <p:txBody>
          <a:bodyPr>
            <a:normAutofit/>
          </a:bodyPr>
          <a:lstStyle/>
          <a:p>
            <a:r>
              <a:rPr lang="en-US" dirty="0"/>
              <a:t>Assessment 1</a:t>
            </a:r>
          </a:p>
        </p:txBody>
      </p:sp>
      <p:graphicFrame>
        <p:nvGraphicFramePr>
          <p:cNvPr id="5" name="Content Placeholder 2">
            <a:extLst>
              <a:ext uri="{FF2B5EF4-FFF2-40B4-BE49-F238E27FC236}">
                <a16:creationId xmlns:a16="http://schemas.microsoft.com/office/drawing/2014/main" id="{EC448B98-026E-F7EB-E2C2-00CA6FA12573}"/>
              </a:ext>
            </a:extLst>
          </p:cNvPr>
          <p:cNvGraphicFramePr>
            <a:graphicFrameLocks noGrp="1"/>
          </p:cNvGraphicFramePr>
          <p:nvPr>
            <p:ph idx="1"/>
            <p:extLst>
              <p:ext uri="{D42A27DB-BD31-4B8C-83A1-F6EECF244321}">
                <p14:modId xmlns:p14="http://schemas.microsoft.com/office/powerpoint/2010/main" val="2210424619"/>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14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401E7-DF9A-6046-1254-8FA75269752D}"/>
              </a:ext>
            </a:extLst>
          </p:cNvPr>
          <p:cNvSpPr>
            <a:spLocks noGrp="1"/>
          </p:cNvSpPr>
          <p:nvPr>
            <p:ph type="title"/>
          </p:nvPr>
        </p:nvSpPr>
        <p:spPr>
          <a:xfrm>
            <a:off x="720000" y="619200"/>
            <a:ext cx="3107463" cy="5510138"/>
          </a:xfrm>
        </p:spPr>
        <p:txBody>
          <a:bodyPr>
            <a:normAutofit/>
          </a:bodyPr>
          <a:lstStyle/>
          <a:p>
            <a:r>
              <a:rPr lang="en-US" dirty="0"/>
              <a:t>Assessment 2</a:t>
            </a:r>
          </a:p>
        </p:txBody>
      </p:sp>
      <p:graphicFrame>
        <p:nvGraphicFramePr>
          <p:cNvPr id="5" name="Content Placeholder 2">
            <a:extLst>
              <a:ext uri="{FF2B5EF4-FFF2-40B4-BE49-F238E27FC236}">
                <a16:creationId xmlns:a16="http://schemas.microsoft.com/office/drawing/2014/main" id="{8290B5A4-7CD5-AA17-CD9F-E7C84BADE434}"/>
              </a:ext>
            </a:extLst>
          </p:cNvPr>
          <p:cNvGraphicFramePr>
            <a:graphicFrameLocks noGrp="1"/>
          </p:cNvGraphicFramePr>
          <p:nvPr>
            <p:ph idx="1"/>
            <p:extLst>
              <p:ext uri="{D42A27DB-BD31-4B8C-83A1-F6EECF244321}">
                <p14:modId xmlns:p14="http://schemas.microsoft.com/office/powerpoint/2010/main" val="2081515128"/>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061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31CD33-653D-2299-7FDE-ACCBC0DF5377}"/>
              </a:ext>
            </a:extLst>
          </p:cNvPr>
          <p:cNvSpPr>
            <a:spLocks noGrp="1"/>
          </p:cNvSpPr>
          <p:nvPr>
            <p:ph type="title"/>
          </p:nvPr>
        </p:nvSpPr>
        <p:spPr>
          <a:xfrm>
            <a:off x="720000" y="619200"/>
            <a:ext cx="3107463" cy="5510138"/>
          </a:xfrm>
        </p:spPr>
        <p:txBody>
          <a:bodyPr>
            <a:normAutofit/>
          </a:bodyPr>
          <a:lstStyle/>
          <a:p>
            <a:r>
              <a:rPr lang="en-US" dirty="0"/>
              <a:t>Content Warning</a:t>
            </a:r>
          </a:p>
        </p:txBody>
      </p:sp>
      <p:graphicFrame>
        <p:nvGraphicFramePr>
          <p:cNvPr id="5" name="Content Placeholder 2">
            <a:extLst>
              <a:ext uri="{FF2B5EF4-FFF2-40B4-BE49-F238E27FC236}">
                <a16:creationId xmlns:a16="http://schemas.microsoft.com/office/drawing/2014/main" id="{5FD4CA96-AB4E-A2DA-60F0-8DB4C601EAFD}"/>
              </a:ext>
            </a:extLst>
          </p:cNvPr>
          <p:cNvGraphicFramePr>
            <a:graphicFrameLocks noGrp="1"/>
          </p:cNvGraphicFramePr>
          <p:nvPr>
            <p:ph idx="1"/>
            <p:extLst>
              <p:ext uri="{D42A27DB-BD31-4B8C-83A1-F6EECF244321}">
                <p14:modId xmlns:p14="http://schemas.microsoft.com/office/powerpoint/2010/main" val="3229679735"/>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2673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CF3D3-39C4-7B5B-7549-8B861DA0A158}"/>
              </a:ext>
            </a:extLst>
          </p:cNvPr>
          <p:cNvSpPr>
            <a:spLocks noGrp="1"/>
          </p:cNvSpPr>
          <p:nvPr>
            <p:ph type="title"/>
          </p:nvPr>
        </p:nvSpPr>
        <p:spPr>
          <a:xfrm>
            <a:off x="720000" y="619200"/>
            <a:ext cx="3107463" cy="5510138"/>
          </a:xfrm>
        </p:spPr>
        <p:txBody>
          <a:bodyPr>
            <a:normAutofit/>
          </a:bodyPr>
          <a:lstStyle/>
          <a:p>
            <a:r>
              <a:rPr lang="en-US" dirty="0"/>
              <a:t>Key Terms for the Module</a:t>
            </a:r>
          </a:p>
        </p:txBody>
      </p:sp>
      <p:graphicFrame>
        <p:nvGraphicFramePr>
          <p:cNvPr id="5" name="Content Placeholder 2">
            <a:extLst>
              <a:ext uri="{FF2B5EF4-FFF2-40B4-BE49-F238E27FC236}">
                <a16:creationId xmlns:a16="http://schemas.microsoft.com/office/drawing/2014/main" id="{7D3CABF5-A378-79B9-95C6-0E350BD97710}"/>
              </a:ext>
            </a:extLst>
          </p:cNvPr>
          <p:cNvGraphicFramePr>
            <a:graphicFrameLocks noGrp="1"/>
          </p:cNvGraphicFramePr>
          <p:nvPr>
            <p:ph idx="1"/>
            <p:extLst>
              <p:ext uri="{D42A27DB-BD31-4B8C-83A1-F6EECF244321}">
                <p14:modId xmlns:p14="http://schemas.microsoft.com/office/powerpoint/2010/main" val="681027031"/>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912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56AE383-06A1-42D3-B1AF-CE22194F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70B90B-BED1-4715-9BFE-9622C47A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5570F-89A3-202B-7F53-894E03575D62}"/>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Equality, Equity and Inclusion</a:t>
            </a:r>
          </a:p>
        </p:txBody>
      </p:sp>
      <p:sp>
        <p:nvSpPr>
          <p:cNvPr id="3" name="Content Placeholder 2">
            <a:extLst>
              <a:ext uri="{FF2B5EF4-FFF2-40B4-BE49-F238E27FC236}">
                <a16:creationId xmlns:a16="http://schemas.microsoft.com/office/drawing/2014/main" id="{41F9B78D-2206-E158-7C9B-DFF6AD054650}"/>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What is equality?</a:t>
            </a:r>
          </a:p>
        </p:txBody>
      </p:sp>
      <p:pic>
        <p:nvPicPr>
          <p:cNvPr id="5" name="Picture 4" descr="A group of yellow figures and a red figure on the other side">
            <a:extLst>
              <a:ext uri="{FF2B5EF4-FFF2-40B4-BE49-F238E27FC236}">
                <a16:creationId xmlns:a16="http://schemas.microsoft.com/office/drawing/2014/main" id="{188A2665-5FF7-757A-339E-B9E7A7438557}"/>
              </a:ext>
            </a:extLst>
          </p:cNvPr>
          <p:cNvPicPr>
            <a:picLocks noChangeAspect="1"/>
          </p:cNvPicPr>
          <p:nvPr/>
        </p:nvPicPr>
        <p:blipFill>
          <a:blip r:embed="rId2"/>
          <a:srcRect l="39595" r="3027" b="-3"/>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243301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26FAA-5100-000F-8BA4-885185E38BAD}"/>
              </a:ext>
            </a:extLst>
          </p:cNvPr>
          <p:cNvSpPr>
            <a:spLocks noGrp="1"/>
          </p:cNvSpPr>
          <p:nvPr>
            <p:ph type="title"/>
          </p:nvPr>
        </p:nvSpPr>
        <p:spPr>
          <a:xfrm>
            <a:off x="720000" y="619200"/>
            <a:ext cx="4991961" cy="1477328"/>
          </a:xfrm>
        </p:spPr>
        <p:txBody>
          <a:bodyPr wrap="square" anchor="ctr">
            <a:normAutofit/>
          </a:bodyPr>
          <a:lstStyle/>
          <a:p>
            <a:r>
              <a:rPr lang="en-US" dirty="0"/>
              <a:t>Equality, Equity and Inclusion</a:t>
            </a:r>
          </a:p>
        </p:txBody>
      </p:sp>
      <p:sp>
        <p:nvSpPr>
          <p:cNvPr id="3" name="Content Placeholder 2">
            <a:extLst>
              <a:ext uri="{FF2B5EF4-FFF2-40B4-BE49-F238E27FC236}">
                <a16:creationId xmlns:a16="http://schemas.microsoft.com/office/drawing/2014/main" id="{94E419B6-02E0-38EE-3258-2FCFB71ED7BB}"/>
              </a:ext>
            </a:extLst>
          </p:cNvPr>
          <p:cNvSpPr>
            <a:spLocks noGrp="1"/>
          </p:cNvSpPr>
          <p:nvPr>
            <p:ph idx="1"/>
          </p:nvPr>
        </p:nvSpPr>
        <p:spPr>
          <a:xfrm>
            <a:off x="720000" y="2541600"/>
            <a:ext cx="4991962" cy="3216273"/>
          </a:xfrm>
        </p:spPr>
        <p:txBody>
          <a:bodyPr vert="horz" lIns="0" tIns="0" rIns="0" bIns="0" rtlCol="0">
            <a:normAutofit/>
          </a:bodyPr>
          <a:lstStyle/>
          <a:p>
            <a:r>
              <a:rPr lang="en-US"/>
              <a:t>Equality refers to - </a:t>
            </a:r>
          </a:p>
          <a:p>
            <a:r>
              <a:rPr lang="en-US"/>
              <a:t>Equal opportunities</a:t>
            </a:r>
          </a:p>
          <a:p>
            <a:r>
              <a:rPr lang="en-US"/>
              <a:t>The same rights</a:t>
            </a:r>
          </a:p>
          <a:p>
            <a:r>
              <a:rPr lang="en-US"/>
              <a:t>Protection from discrimination</a:t>
            </a:r>
          </a:p>
          <a:p>
            <a:endParaRPr lang="en-US"/>
          </a:p>
        </p:txBody>
      </p:sp>
      <p:pic>
        <p:nvPicPr>
          <p:cNvPr id="5" name="Picture 4" descr="A close up image of chess pawns">
            <a:extLst>
              <a:ext uri="{FF2B5EF4-FFF2-40B4-BE49-F238E27FC236}">
                <a16:creationId xmlns:a16="http://schemas.microsoft.com/office/drawing/2014/main" id="{C6F6D61D-09BC-9F90-1587-435C7BDD24C3}"/>
              </a:ext>
            </a:extLst>
          </p:cNvPr>
          <p:cNvPicPr>
            <a:picLocks noChangeAspect="1"/>
          </p:cNvPicPr>
          <p:nvPr/>
        </p:nvPicPr>
        <p:blipFill>
          <a:blip r:embed="rId2"/>
          <a:srcRect l="33076" r="12654" b="-2"/>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358451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56AE383-06A1-42D3-B1AF-CE22194F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70B90B-BED1-4715-9BFE-9622C47A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EEFEE8-1551-6FD3-D86F-504BEA6FD0AA}"/>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Equality, Equity and Inclusion</a:t>
            </a:r>
          </a:p>
        </p:txBody>
      </p:sp>
      <p:sp>
        <p:nvSpPr>
          <p:cNvPr id="3" name="Content Placeholder 2">
            <a:extLst>
              <a:ext uri="{FF2B5EF4-FFF2-40B4-BE49-F238E27FC236}">
                <a16:creationId xmlns:a16="http://schemas.microsoft.com/office/drawing/2014/main" id="{245781DC-64CE-9946-6FFE-B0BA2A4493E7}"/>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So what about equity?</a:t>
            </a:r>
          </a:p>
        </p:txBody>
      </p:sp>
      <p:pic>
        <p:nvPicPr>
          <p:cNvPr id="5" name="Picture 4" descr="A group of yellow figures and a red figure on the other side">
            <a:extLst>
              <a:ext uri="{FF2B5EF4-FFF2-40B4-BE49-F238E27FC236}">
                <a16:creationId xmlns:a16="http://schemas.microsoft.com/office/drawing/2014/main" id="{8F44F6CB-6EE2-EC29-8E06-9BB784E9DC46}"/>
              </a:ext>
            </a:extLst>
          </p:cNvPr>
          <p:cNvPicPr>
            <a:picLocks noChangeAspect="1"/>
          </p:cNvPicPr>
          <p:nvPr/>
        </p:nvPicPr>
        <p:blipFill>
          <a:blip r:embed="rId2"/>
          <a:srcRect l="39595" r="3027" b="-3"/>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3386241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00BAA-37F4-EF47-AA86-23DF729DB606}"/>
              </a:ext>
            </a:extLst>
          </p:cNvPr>
          <p:cNvSpPr>
            <a:spLocks noGrp="1"/>
          </p:cNvSpPr>
          <p:nvPr>
            <p:ph type="title"/>
          </p:nvPr>
        </p:nvSpPr>
        <p:spPr>
          <a:xfrm>
            <a:off x="720000" y="619200"/>
            <a:ext cx="4991961" cy="1477328"/>
          </a:xfrm>
        </p:spPr>
        <p:txBody>
          <a:bodyPr wrap="square" anchor="ctr">
            <a:normAutofit/>
          </a:bodyPr>
          <a:lstStyle/>
          <a:p>
            <a:r>
              <a:rPr lang="en-US" dirty="0"/>
              <a:t>Equality, Equity and Inclusion</a:t>
            </a:r>
          </a:p>
        </p:txBody>
      </p:sp>
      <p:sp>
        <p:nvSpPr>
          <p:cNvPr id="3" name="Content Placeholder 2">
            <a:extLst>
              <a:ext uri="{FF2B5EF4-FFF2-40B4-BE49-F238E27FC236}">
                <a16:creationId xmlns:a16="http://schemas.microsoft.com/office/drawing/2014/main" id="{972E11DB-3D9A-0A0C-FAD5-313D3F6C377C}"/>
              </a:ext>
            </a:extLst>
          </p:cNvPr>
          <p:cNvSpPr>
            <a:spLocks noGrp="1"/>
          </p:cNvSpPr>
          <p:nvPr>
            <p:ph idx="1"/>
          </p:nvPr>
        </p:nvSpPr>
        <p:spPr>
          <a:xfrm>
            <a:off x="720000" y="2541600"/>
            <a:ext cx="4991962" cy="3216273"/>
          </a:xfrm>
        </p:spPr>
        <p:txBody>
          <a:bodyPr vert="horz" lIns="0" tIns="0" rIns="0" bIns="0" rtlCol="0">
            <a:normAutofit/>
          </a:bodyPr>
          <a:lstStyle/>
          <a:p>
            <a:r>
              <a:rPr lang="en-US"/>
              <a:t>Equity refers to fair treatment for people. </a:t>
            </a:r>
          </a:p>
          <a:p>
            <a:r>
              <a:rPr lang="en-US"/>
              <a:t>Equity considers individual circumstances.</a:t>
            </a:r>
          </a:p>
          <a:p>
            <a:r>
              <a:rPr lang="en-US"/>
              <a:t>Treatment is adjusted accordingly, so that the end result is equal.</a:t>
            </a:r>
          </a:p>
          <a:p>
            <a:r>
              <a:rPr lang="en-US"/>
              <a:t>Everyone gets what they need.</a:t>
            </a:r>
          </a:p>
        </p:txBody>
      </p:sp>
      <p:pic>
        <p:nvPicPr>
          <p:cNvPr id="5" name="Picture 4" descr="Colourful carved figures of humans">
            <a:extLst>
              <a:ext uri="{FF2B5EF4-FFF2-40B4-BE49-F238E27FC236}">
                <a16:creationId xmlns:a16="http://schemas.microsoft.com/office/drawing/2014/main" id="{843B179F-B2F2-8A19-5892-B239E9F7FE88}"/>
              </a:ext>
            </a:extLst>
          </p:cNvPr>
          <p:cNvPicPr>
            <a:picLocks noChangeAspect="1"/>
          </p:cNvPicPr>
          <p:nvPr/>
        </p:nvPicPr>
        <p:blipFill>
          <a:blip r:embed="rId2"/>
          <a:srcRect l="20990" r="20178" b="-1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237927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56AE383-06A1-42D3-B1AF-CE22194F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70B90B-BED1-4715-9BFE-9622C47A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5AA16-1E6F-61A8-A8D3-64C0E243CBA9}"/>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Equality, Equity and Inclusion</a:t>
            </a:r>
          </a:p>
        </p:txBody>
      </p:sp>
      <p:sp>
        <p:nvSpPr>
          <p:cNvPr id="3" name="Content Placeholder 2">
            <a:extLst>
              <a:ext uri="{FF2B5EF4-FFF2-40B4-BE49-F238E27FC236}">
                <a16:creationId xmlns:a16="http://schemas.microsoft.com/office/drawing/2014/main" id="{3A040A17-2EF2-F131-4636-BF99FEB5C4A8}"/>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Now, what about inclusion?</a:t>
            </a:r>
          </a:p>
        </p:txBody>
      </p:sp>
      <p:pic>
        <p:nvPicPr>
          <p:cNvPr id="5" name="Picture 4" descr="A group of yellow figures and a red figure on the other side">
            <a:extLst>
              <a:ext uri="{FF2B5EF4-FFF2-40B4-BE49-F238E27FC236}">
                <a16:creationId xmlns:a16="http://schemas.microsoft.com/office/drawing/2014/main" id="{4270098E-7103-234A-018E-EAFF6723AC36}"/>
              </a:ext>
            </a:extLst>
          </p:cNvPr>
          <p:cNvPicPr>
            <a:picLocks noChangeAspect="1"/>
          </p:cNvPicPr>
          <p:nvPr/>
        </p:nvPicPr>
        <p:blipFill>
          <a:blip r:embed="rId2"/>
          <a:srcRect l="39595" r="3027" b="-3"/>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2073489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03909-3E25-97F6-A078-540A59A3A934}"/>
              </a:ext>
            </a:extLst>
          </p:cNvPr>
          <p:cNvSpPr>
            <a:spLocks noGrp="1"/>
          </p:cNvSpPr>
          <p:nvPr>
            <p:ph type="title"/>
          </p:nvPr>
        </p:nvSpPr>
        <p:spPr>
          <a:xfrm>
            <a:off x="720000" y="619200"/>
            <a:ext cx="4991961" cy="1477328"/>
          </a:xfrm>
        </p:spPr>
        <p:txBody>
          <a:bodyPr wrap="square" anchor="ctr">
            <a:normAutofit/>
          </a:bodyPr>
          <a:lstStyle/>
          <a:p>
            <a:r>
              <a:rPr lang="en-US" dirty="0"/>
              <a:t>Equality, Equity and Inclusion</a:t>
            </a:r>
          </a:p>
        </p:txBody>
      </p:sp>
      <p:sp>
        <p:nvSpPr>
          <p:cNvPr id="3" name="Content Placeholder 2">
            <a:extLst>
              <a:ext uri="{FF2B5EF4-FFF2-40B4-BE49-F238E27FC236}">
                <a16:creationId xmlns:a16="http://schemas.microsoft.com/office/drawing/2014/main" id="{051C4D1F-8059-F670-5FFF-11F114B966A3}"/>
              </a:ext>
            </a:extLst>
          </p:cNvPr>
          <p:cNvSpPr>
            <a:spLocks noGrp="1"/>
          </p:cNvSpPr>
          <p:nvPr>
            <p:ph idx="1"/>
          </p:nvPr>
        </p:nvSpPr>
        <p:spPr>
          <a:xfrm>
            <a:off x="720000" y="2541600"/>
            <a:ext cx="4991962" cy="3216273"/>
          </a:xfrm>
        </p:spPr>
        <p:txBody>
          <a:bodyPr vert="horz" lIns="0" tIns="0" rIns="0" bIns="0" rtlCol="0">
            <a:normAutofit/>
          </a:bodyPr>
          <a:lstStyle/>
          <a:p>
            <a:r>
              <a:rPr lang="en-US"/>
              <a:t>Being included within a group, or society as a whole. </a:t>
            </a:r>
          </a:p>
          <a:p>
            <a:r>
              <a:rPr lang="en-US"/>
              <a:t>Why is this important in today's world? </a:t>
            </a:r>
          </a:p>
          <a:p>
            <a:endParaRPr lang="en-US"/>
          </a:p>
        </p:txBody>
      </p:sp>
      <p:pic>
        <p:nvPicPr>
          <p:cNvPr id="5" name="Picture 4" descr="A person holding a globe">
            <a:extLst>
              <a:ext uri="{FF2B5EF4-FFF2-40B4-BE49-F238E27FC236}">
                <a16:creationId xmlns:a16="http://schemas.microsoft.com/office/drawing/2014/main" id="{C075134C-814A-160C-CF15-ADB0C5F0CA42}"/>
              </a:ext>
            </a:extLst>
          </p:cNvPr>
          <p:cNvPicPr>
            <a:picLocks noChangeAspect="1"/>
          </p:cNvPicPr>
          <p:nvPr/>
        </p:nvPicPr>
        <p:blipFill>
          <a:blip r:embed="rId2"/>
          <a:srcRect l="25740" r="25190" b="-3"/>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3228862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E11FEE-6C66-F15A-D326-04E218B2E818}"/>
              </a:ext>
            </a:extLst>
          </p:cNvPr>
          <p:cNvSpPr>
            <a:spLocks noGrp="1"/>
          </p:cNvSpPr>
          <p:nvPr>
            <p:ph type="title"/>
          </p:nvPr>
        </p:nvSpPr>
        <p:spPr>
          <a:xfrm>
            <a:off x="720000" y="619200"/>
            <a:ext cx="4991961" cy="1477328"/>
          </a:xfrm>
        </p:spPr>
        <p:txBody>
          <a:bodyPr wrap="square" anchor="ctr">
            <a:normAutofit/>
          </a:bodyPr>
          <a:lstStyle/>
          <a:p>
            <a:r>
              <a:rPr lang="en-US" dirty="0"/>
              <a:t>Diversity</a:t>
            </a:r>
          </a:p>
        </p:txBody>
      </p:sp>
      <p:sp>
        <p:nvSpPr>
          <p:cNvPr id="3" name="Content Placeholder 2">
            <a:extLst>
              <a:ext uri="{FF2B5EF4-FFF2-40B4-BE49-F238E27FC236}">
                <a16:creationId xmlns:a16="http://schemas.microsoft.com/office/drawing/2014/main" id="{E0606702-0D58-886B-68B0-07F4C9F9539A}"/>
              </a:ext>
            </a:extLst>
          </p:cNvPr>
          <p:cNvSpPr>
            <a:spLocks noGrp="1"/>
          </p:cNvSpPr>
          <p:nvPr>
            <p:ph idx="1"/>
          </p:nvPr>
        </p:nvSpPr>
        <p:spPr>
          <a:xfrm>
            <a:off x="720000" y="2541600"/>
            <a:ext cx="4991962" cy="3216273"/>
          </a:xfrm>
        </p:spPr>
        <p:txBody>
          <a:bodyPr vert="horz" lIns="0" tIns="0" rIns="0" bIns="0" rtlCol="0">
            <a:normAutofit/>
          </a:bodyPr>
          <a:lstStyle/>
          <a:p>
            <a:r>
              <a:rPr lang="en-US"/>
              <a:t>Diversity, what is it? </a:t>
            </a:r>
          </a:p>
          <a:p>
            <a:r>
              <a:rPr lang="en-US"/>
              <a:t>A variety in identity. </a:t>
            </a:r>
          </a:p>
          <a:p>
            <a:r>
              <a:rPr lang="en-US"/>
              <a:t>The degree of difference between two randomly chosen individuals. </a:t>
            </a:r>
          </a:p>
          <a:p>
            <a:endParaRPr lang="en-US"/>
          </a:p>
        </p:txBody>
      </p:sp>
      <p:pic>
        <p:nvPicPr>
          <p:cNvPr id="5" name="Picture 4" descr="Colourful carved figures of humans">
            <a:extLst>
              <a:ext uri="{FF2B5EF4-FFF2-40B4-BE49-F238E27FC236}">
                <a16:creationId xmlns:a16="http://schemas.microsoft.com/office/drawing/2014/main" id="{50F02AA6-08F3-1D73-5852-88D66B1B58E5}"/>
              </a:ext>
            </a:extLst>
          </p:cNvPr>
          <p:cNvPicPr>
            <a:picLocks noChangeAspect="1"/>
          </p:cNvPicPr>
          <p:nvPr/>
        </p:nvPicPr>
        <p:blipFill>
          <a:blip r:embed="rId2"/>
          <a:srcRect l="20990" r="20178" b="-1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316623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610CE-F268-3FBE-320C-9537F31E41CB}"/>
              </a:ext>
            </a:extLst>
          </p:cNvPr>
          <p:cNvSpPr>
            <a:spLocks noGrp="1"/>
          </p:cNvSpPr>
          <p:nvPr>
            <p:ph type="title"/>
          </p:nvPr>
        </p:nvSpPr>
        <p:spPr>
          <a:xfrm>
            <a:off x="720000" y="619200"/>
            <a:ext cx="3107463" cy="5510138"/>
          </a:xfrm>
        </p:spPr>
        <p:txBody>
          <a:bodyPr>
            <a:normAutofit/>
          </a:bodyPr>
          <a:lstStyle/>
          <a:p>
            <a:r>
              <a:rPr lang="en-US" dirty="0"/>
              <a:t>Diversity</a:t>
            </a:r>
          </a:p>
        </p:txBody>
      </p:sp>
      <p:graphicFrame>
        <p:nvGraphicFramePr>
          <p:cNvPr id="5" name="Content Placeholder 2">
            <a:extLst>
              <a:ext uri="{FF2B5EF4-FFF2-40B4-BE49-F238E27FC236}">
                <a16:creationId xmlns:a16="http://schemas.microsoft.com/office/drawing/2014/main" id="{462E57C0-1F7C-12A3-A967-62C77D0D23F2}"/>
              </a:ext>
            </a:extLst>
          </p:cNvPr>
          <p:cNvGraphicFramePr>
            <a:graphicFrameLocks noGrp="1"/>
          </p:cNvGraphicFramePr>
          <p:nvPr>
            <p:ph idx="1"/>
            <p:extLst>
              <p:ext uri="{D42A27DB-BD31-4B8C-83A1-F6EECF244321}">
                <p14:modId xmlns:p14="http://schemas.microsoft.com/office/powerpoint/2010/main" val="281711910"/>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8400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59FBC-2664-AD05-03C6-6C068386BF1D}"/>
              </a:ext>
            </a:extLst>
          </p:cNvPr>
          <p:cNvSpPr>
            <a:spLocks noGrp="1"/>
          </p:cNvSpPr>
          <p:nvPr>
            <p:ph type="title"/>
          </p:nvPr>
        </p:nvSpPr>
        <p:spPr>
          <a:xfrm>
            <a:off x="720000" y="619200"/>
            <a:ext cx="10728322" cy="681586"/>
          </a:xfrm>
        </p:spPr>
        <p:txBody>
          <a:bodyPr wrap="square">
            <a:normAutofit/>
          </a:bodyPr>
          <a:lstStyle/>
          <a:p>
            <a:r>
              <a:rPr lang="en-US" dirty="0"/>
              <a:t>Discrimination</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728A524F-10E2-B8BB-469B-C1A91B80700D}"/>
              </a:ext>
            </a:extLst>
          </p:cNvPr>
          <p:cNvGraphicFramePr>
            <a:graphicFrameLocks noGrp="1"/>
          </p:cNvGraphicFramePr>
          <p:nvPr>
            <p:ph idx="1"/>
            <p:extLst>
              <p:ext uri="{D42A27DB-BD31-4B8C-83A1-F6EECF244321}">
                <p14:modId xmlns:p14="http://schemas.microsoft.com/office/powerpoint/2010/main" val="921470193"/>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2238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14ACA-3220-5F71-B2E8-454CC2E55AF4}"/>
              </a:ext>
            </a:extLst>
          </p:cNvPr>
          <p:cNvSpPr>
            <a:spLocks noGrp="1"/>
          </p:cNvSpPr>
          <p:nvPr>
            <p:ph type="title"/>
          </p:nvPr>
        </p:nvSpPr>
        <p:spPr>
          <a:xfrm>
            <a:off x="720000" y="619200"/>
            <a:ext cx="10728322" cy="681586"/>
          </a:xfrm>
        </p:spPr>
        <p:txBody>
          <a:bodyPr wrap="square">
            <a:normAutofit/>
          </a:bodyPr>
          <a:lstStyle/>
          <a:p>
            <a:r>
              <a:rPr lang="en-US" dirty="0"/>
              <a:t>Discrimination</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714CA0FA-E93D-988F-DFF5-C59C8CF77C76}"/>
              </a:ext>
            </a:extLst>
          </p:cNvPr>
          <p:cNvGraphicFramePr>
            <a:graphicFrameLocks noGrp="1"/>
          </p:cNvGraphicFramePr>
          <p:nvPr>
            <p:ph idx="1"/>
            <p:extLst>
              <p:ext uri="{D42A27DB-BD31-4B8C-83A1-F6EECF244321}">
                <p14:modId xmlns:p14="http://schemas.microsoft.com/office/powerpoint/2010/main" val="270084178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237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E9DD6-B585-E9AE-7E77-8FE043FF832B}"/>
              </a:ext>
            </a:extLst>
          </p:cNvPr>
          <p:cNvSpPr>
            <a:spLocks noGrp="1"/>
          </p:cNvSpPr>
          <p:nvPr>
            <p:ph type="title"/>
          </p:nvPr>
        </p:nvSpPr>
        <p:spPr>
          <a:xfrm>
            <a:off x="720000" y="619200"/>
            <a:ext cx="10728322" cy="681586"/>
          </a:xfrm>
        </p:spPr>
        <p:txBody>
          <a:bodyPr wrap="square">
            <a:normAutofit/>
          </a:bodyPr>
          <a:lstStyle/>
          <a:p>
            <a:r>
              <a:rPr lang="en-US"/>
              <a:t>Protected Characteristics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D10BA839-6108-0E78-009F-5CDD7EFA8241}"/>
              </a:ext>
            </a:extLst>
          </p:cNvPr>
          <p:cNvGraphicFramePr>
            <a:graphicFrameLocks noGrp="1"/>
          </p:cNvGraphicFramePr>
          <p:nvPr>
            <p:ph idx="1"/>
            <p:extLst>
              <p:ext uri="{D42A27DB-BD31-4B8C-83A1-F6EECF244321}">
                <p14:modId xmlns:p14="http://schemas.microsoft.com/office/powerpoint/2010/main" val="26155398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109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DE77F8-DE64-5F6B-990F-A8831892E62B}"/>
              </a:ext>
            </a:extLst>
          </p:cNvPr>
          <p:cNvSpPr>
            <a:spLocks noGrp="1"/>
          </p:cNvSpPr>
          <p:nvPr>
            <p:ph type="title"/>
          </p:nvPr>
        </p:nvSpPr>
        <p:spPr>
          <a:xfrm>
            <a:off x="720000" y="619200"/>
            <a:ext cx="10728322" cy="681586"/>
          </a:xfrm>
        </p:spPr>
        <p:txBody>
          <a:bodyPr wrap="square">
            <a:normAutofit/>
          </a:bodyPr>
          <a:lstStyle/>
          <a:p>
            <a:r>
              <a:rPr lang="en-US" dirty="0"/>
              <a:t>Protected Characteristics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205A899D-091E-AB18-45D7-5DDA9F7B9C47}"/>
              </a:ext>
            </a:extLst>
          </p:cNvPr>
          <p:cNvGraphicFramePr>
            <a:graphicFrameLocks noGrp="1"/>
          </p:cNvGraphicFramePr>
          <p:nvPr>
            <p:ph idx="1"/>
            <p:extLst>
              <p:ext uri="{D42A27DB-BD31-4B8C-83A1-F6EECF244321}">
                <p14:modId xmlns:p14="http://schemas.microsoft.com/office/powerpoint/2010/main" val="3476049154"/>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4492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27D6F-A2D6-4DCD-5C74-E03260C005E4}"/>
              </a:ext>
            </a:extLst>
          </p:cNvPr>
          <p:cNvSpPr>
            <a:spLocks noGrp="1"/>
          </p:cNvSpPr>
          <p:nvPr>
            <p:ph type="title"/>
          </p:nvPr>
        </p:nvSpPr>
        <p:spPr>
          <a:xfrm>
            <a:off x="720000" y="619200"/>
            <a:ext cx="10728322" cy="681586"/>
          </a:xfrm>
        </p:spPr>
        <p:txBody>
          <a:bodyPr wrap="square">
            <a:normAutofit/>
          </a:bodyPr>
          <a:lstStyle/>
          <a:p>
            <a:r>
              <a:rPr lang="en-US" dirty="0"/>
              <a:t>Types of Discrimination</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DCC1A0A9-4339-72F2-893C-68548519EF87}"/>
              </a:ext>
            </a:extLst>
          </p:cNvPr>
          <p:cNvGraphicFramePr>
            <a:graphicFrameLocks noGrp="1"/>
          </p:cNvGraphicFramePr>
          <p:nvPr>
            <p:ph idx="1"/>
            <p:extLst>
              <p:ext uri="{D42A27DB-BD31-4B8C-83A1-F6EECF244321}">
                <p14:modId xmlns:p14="http://schemas.microsoft.com/office/powerpoint/2010/main" val="1173796816"/>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16561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56AE383-06A1-42D3-B1AF-CE22194F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70B90B-BED1-4715-9BFE-9622C47A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78054-5728-4A09-A214-972A690861E1}"/>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200" spc="-100"/>
              <a:t>Direct Discrimination</a:t>
            </a:r>
          </a:p>
        </p:txBody>
      </p:sp>
      <p:sp>
        <p:nvSpPr>
          <p:cNvPr id="3" name="Content Placeholder 2">
            <a:extLst>
              <a:ext uri="{FF2B5EF4-FFF2-40B4-BE49-F238E27FC236}">
                <a16:creationId xmlns:a16="http://schemas.microsoft.com/office/drawing/2014/main" id="{5780B3C8-C51A-83E0-5762-90C5B27BAE90}"/>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Discrimination as a result of one of the protected characteristics.</a:t>
            </a:r>
          </a:p>
        </p:txBody>
      </p:sp>
      <p:pic>
        <p:nvPicPr>
          <p:cNvPr id="5" name="Picture 4" descr="Colourful carved figures of humans">
            <a:extLst>
              <a:ext uri="{FF2B5EF4-FFF2-40B4-BE49-F238E27FC236}">
                <a16:creationId xmlns:a16="http://schemas.microsoft.com/office/drawing/2014/main" id="{13EB0965-1323-F23A-9D2F-E62527DB4437}"/>
              </a:ext>
            </a:extLst>
          </p:cNvPr>
          <p:cNvPicPr>
            <a:picLocks noChangeAspect="1"/>
          </p:cNvPicPr>
          <p:nvPr/>
        </p:nvPicPr>
        <p:blipFill>
          <a:blip r:embed="rId2"/>
          <a:srcRect l="19740" r="18927" b="-10"/>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7076186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53925-3F48-DBD7-1E6E-6715D67F355E}"/>
              </a:ext>
            </a:extLst>
          </p:cNvPr>
          <p:cNvSpPr>
            <a:spLocks noGrp="1"/>
          </p:cNvSpPr>
          <p:nvPr>
            <p:ph type="title"/>
          </p:nvPr>
        </p:nvSpPr>
        <p:spPr>
          <a:xfrm>
            <a:off x="720000" y="619200"/>
            <a:ext cx="4991961" cy="1477328"/>
          </a:xfrm>
        </p:spPr>
        <p:txBody>
          <a:bodyPr wrap="square" anchor="ctr">
            <a:normAutofit/>
          </a:bodyPr>
          <a:lstStyle/>
          <a:p>
            <a:r>
              <a:rPr lang="en-US" dirty="0"/>
              <a:t>Indirect Discrimination</a:t>
            </a:r>
          </a:p>
        </p:txBody>
      </p:sp>
      <p:sp>
        <p:nvSpPr>
          <p:cNvPr id="3" name="Content Placeholder 2">
            <a:extLst>
              <a:ext uri="{FF2B5EF4-FFF2-40B4-BE49-F238E27FC236}">
                <a16:creationId xmlns:a16="http://schemas.microsoft.com/office/drawing/2014/main" id="{E55CEF73-3053-7BCC-B1BA-72333AFEC952}"/>
              </a:ext>
            </a:extLst>
          </p:cNvPr>
          <p:cNvSpPr>
            <a:spLocks noGrp="1"/>
          </p:cNvSpPr>
          <p:nvPr>
            <p:ph idx="1"/>
          </p:nvPr>
        </p:nvSpPr>
        <p:spPr>
          <a:xfrm>
            <a:off x="720000" y="2541600"/>
            <a:ext cx="4991962" cy="3216273"/>
          </a:xfrm>
        </p:spPr>
        <p:txBody>
          <a:bodyPr vert="horz" lIns="0" tIns="0" rIns="0" bIns="0" rtlCol="0">
            <a:normAutofit/>
          </a:bodyPr>
          <a:lstStyle/>
          <a:p>
            <a:r>
              <a:rPr lang="en-US" dirty="0"/>
              <a:t>Indirect discrimination occurs when a policy, rule, or practice that applies to everyone has a worse effect on someone with a protected characteristic. </a:t>
            </a:r>
          </a:p>
          <a:p>
            <a:r>
              <a:rPr lang="en-US" dirty="0"/>
              <a:t>This can happen even when the policy or rule seems to treat everyone equally.</a:t>
            </a:r>
          </a:p>
          <a:p>
            <a:r>
              <a:rPr lang="en-US"/>
              <a:t>Any examples?</a:t>
            </a:r>
          </a:p>
        </p:txBody>
      </p:sp>
      <p:pic>
        <p:nvPicPr>
          <p:cNvPr id="5" name="Picture 4" descr="Colourful carved figures of humans">
            <a:extLst>
              <a:ext uri="{FF2B5EF4-FFF2-40B4-BE49-F238E27FC236}">
                <a16:creationId xmlns:a16="http://schemas.microsoft.com/office/drawing/2014/main" id="{16DB15FB-4AA9-1ECD-F4BC-BEA284256091}"/>
              </a:ext>
            </a:extLst>
          </p:cNvPr>
          <p:cNvPicPr>
            <a:picLocks noChangeAspect="1"/>
          </p:cNvPicPr>
          <p:nvPr/>
        </p:nvPicPr>
        <p:blipFill>
          <a:blip r:embed="rId2"/>
          <a:srcRect l="20990" r="20178" b="-1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945825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4C63C-B76D-94F8-87B0-253C3F79FFCB}"/>
              </a:ext>
            </a:extLst>
          </p:cNvPr>
          <p:cNvSpPr>
            <a:spLocks noGrp="1"/>
          </p:cNvSpPr>
          <p:nvPr>
            <p:ph type="title"/>
          </p:nvPr>
        </p:nvSpPr>
        <p:spPr>
          <a:xfrm>
            <a:off x="720000" y="619200"/>
            <a:ext cx="3107463" cy="5510138"/>
          </a:xfrm>
        </p:spPr>
        <p:txBody>
          <a:bodyPr>
            <a:normAutofit/>
          </a:bodyPr>
          <a:lstStyle/>
          <a:p>
            <a:r>
              <a:rPr lang="en-US" dirty="0"/>
              <a:t>Indirect Discrimination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F413BCF-A036-627F-9AB7-3840EAF49C9A}"/>
              </a:ext>
            </a:extLst>
          </p:cNvPr>
          <p:cNvGraphicFramePr>
            <a:graphicFrameLocks noGrp="1"/>
          </p:cNvGraphicFramePr>
          <p:nvPr>
            <p:ph idx="1"/>
            <p:extLst>
              <p:ext uri="{D42A27DB-BD31-4B8C-83A1-F6EECF244321}">
                <p14:modId xmlns:p14="http://schemas.microsoft.com/office/powerpoint/2010/main" val="7956608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6639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FD782-06CB-8C7A-5940-B467AD392331}"/>
              </a:ext>
            </a:extLst>
          </p:cNvPr>
          <p:cNvSpPr>
            <a:spLocks noGrp="1"/>
          </p:cNvSpPr>
          <p:nvPr>
            <p:ph type="title"/>
          </p:nvPr>
        </p:nvSpPr>
        <p:spPr>
          <a:xfrm>
            <a:off x="720000" y="619200"/>
            <a:ext cx="3107463" cy="5510138"/>
          </a:xfrm>
        </p:spPr>
        <p:txBody>
          <a:bodyPr>
            <a:normAutofit/>
          </a:bodyPr>
          <a:lstStyle/>
          <a:p>
            <a:r>
              <a:rPr lang="en-US" dirty="0"/>
              <a:t>Harassment </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2CD54663-7B58-DA66-62AF-F9373486E528}"/>
              </a:ext>
            </a:extLst>
          </p:cNvPr>
          <p:cNvGraphicFramePr>
            <a:graphicFrameLocks noGrp="1"/>
          </p:cNvGraphicFramePr>
          <p:nvPr>
            <p:ph idx="1"/>
            <p:extLst>
              <p:ext uri="{D42A27DB-BD31-4B8C-83A1-F6EECF244321}">
                <p14:modId xmlns:p14="http://schemas.microsoft.com/office/powerpoint/2010/main" val="1924624484"/>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7976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B9FF-9E6F-7667-EFC6-9BA5EA1195D8}"/>
              </a:ext>
            </a:extLst>
          </p:cNvPr>
          <p:cNvSpPr>
            <a:spLocks noGrp="1"/>
          </p:cNvSpPr>
          <p:nvPr>
            <p:ph type="title"/>
          </p:nvPr>
        </p:nvSpPr>
        <p:spPr>
          <a:xfrm>
            <a:off x="720000" y="619200"/>
            <a:ext cx="3107463" cy="5510138"/>
          </a:xfrm>
        </p:spPr>
        <p:txBody>
          <a:bodyPr>
            <a:normAutofit/>
          </a:bodyPr>
          <a:lstStyle/>
          <a:p>
            <a:r>
              <a:rPr lang="en-US" dirty="0" err="1"/>
              <a:t>Victimisation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98EBAC36-13C1-6D3F-8B7D-0A5D1D039DF4}"/>
              </a:ext>
            </a:extLst>
          </p:cNvPr>
          <p:cNvGraphicFramePr>
            <a:graphicFrameLocks noGrp="1"/>
          </p:cNvGraphicFramePr>
          <p:nvPr>
            <p:ph idx="1"/>
            <p:extLst>
              <p:ext uri="{D42A27DB-BD31-4B8C-83A1-F6EECF244321}">
                <p14:modId xmlns:p14="http://schemas.microsoft.com/office/powerpoint/2010/main" val="1926168192"/>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6504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9DD85-BD33-2737-78E6-C0A22D97112D}"/>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4D8AB9E5-CBA2-4DF6-2F51-41826FA074E3}"/>
              </a:ext>
            </a:extLst>
          </p:cNvPr>
          <p:cNvSpPr>
            <a:spLocks noGrp="1"/>
          </p:cNvSpPr>
          <p:nvPr>
            <p:ph idx="1"/>
          </p:nvPr>
        </p:nvSpPr>
        <p:spPr/>
        <p:txBody>
          <a:bodyPr vert="horz" lIns="0" tIns="0" rIns="0" bIns="0" rtlCol="0" anchor="t">
            <a:normAutofit fontScale="85000" lnSpcReduction="10000"/>
          </a:bodyPr>
          <a:lstStyle/>
          <a:p>
            <a:r>
              <a:rPr lang="en-US" dirty="0">
                <a:solidFill>
                  <a:srgbClr val="FFFFFF">
                    <a:alpha val="58000"/>
                  </a:srgbClr>
                </a:solidFill>
              </a:rPr>
              <a:t>Mary is a retired PC living with dementia, who likes to attend in-house group activities</a:t>
            </a:r>
            <a:r>
              <a:rPr lang="en-US" dirty="0">
                <a:solidFill>
                  <a:srgbClr val="FFFFFF">
                    <a:alpha val="58000"/>
                  </a:srgbClr>
                </a:solidFill>
                <a:ea typeface="+mn-lt"/>
                <a:cs typeface="+mn-lt"/>
              </a:rPr>
              <a:t>.</a:t>
            </a:r>
            <a:endParaRPr lang="en-US" dirty="0"/>
          </a:p>
          <a:p>
            <a:r>
              <a:rPr lang="en-US" dirty="0">
                <a:solidFill>
                  <a:srgbClr val="FFFFFF">
                    <a:alpha val="58000"/>
                  </a:srgbClr>
                </a:solidFill>
                <a:ea typeface="+mn-lt"/>
                <a:cs typeface="+mn-lt"/>
              </a:rPr>
              <a:t>In some group activities Mary will try and arrest other people and take them away from the group. This usually disrupts the activity but only for a short while.</a:t>
            </a:r>
            <a:endParaRPr lang="en-US">
              <a:solidFill>
                <a:srgbClr val="FFFFFF">
                  <a:alpha val="58000"/>
                </a:srgbClr>
              </a:solidFill>
            </a:endParaRPr>
          </a:p>
          <a:p>
            <a:r>
              <a:rPr lang="en-US" dirty="0">
                <a:solidFill>
                  <a:srgbClr val="FFFFFF">
                    <a:alpha val="58000"/>
                  </a:srgbClr>
                </a:solidFill>
                <a:ea typeface="+mn-lt"/>
                <a:cs typeface="+mn-lt"/>
              </a:rPr>
              <a:t>An experienced care worker calls Mary her “little PC trouble maker".</a:t>
            </a:r>
          </a:p>
          <a:p>
            <a:r>
              <a:rPr lang="en-US" dirty="0">
                <a:solidFill>
                  <a:srgbClr val="FFFFFF">
                    <a:alpha val="58000"/>
                  </a:srgbClr>
                </a:solidFill>
                <a:ea typeface="+mn-lt"/>
                <a:cs typeface="+mn-lt"/>
              </a:rPr>
              <a:t>This care worker made the decision not to invite Mary to attend the next few group activities so they could run without interruptions. A few weeks have passed and Mary is not given the option to join in group activities.</a:t>
            </a:r>
            <a:endParaRPr lang="en-US" dirty="0"/>
          </a:p>
          <a:p>
            <a:r>
              <a:rPr lang="en-US" dirty="0">
                <a:solidFill>
                  <a:srgbClr val="FFFFFF">
                    <a:alpha val="58000"/>
                  </a:srgbClr>
                </a:solidFill>
                <a:ea typeface="+mn-lt"/>
                <a:cs typeface="+mn-lt"/>
              </a:rPr>
              <a:t>New care workers have joined the team and are guided by other members of the team who also call Mary “PC trouble". Mary is now unable to attend group activities and is not offered a chance to join.  </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22918894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B80C8-843C-8229-B717-9A6E0A74B210}"/>
              </a:ext>
            </a:extLst>
          </p:cNvPr>
          <p:cNvSpPr>
            <a:spLocks noGrp="1"/>
          </p:cNvSpPr>
          <p:nvPr>
            <p:ph type="title"/>
          </p:nvPr>
        </p:nvSpPr>
        <p:spPr>
          <a:xfrm>
            <a:off x="720000" y="619200"/>
            <a:ext cx="3107463" cy="5510138"/>
          </a:xfrm>
        </p:spPr>
        <p:txBody>
          <a:bodyPr>
            <a:normAutofit/>
          </a:bodyPr>
          <a:lstStyle/>
          <a:p>
            <a:r>
              <a:rPr lang="en-US" dirty="0"/>
              <a:t>Case Study</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83760562-72DD-0296-F5CF-673D05ACA511}"/>
              </a:ext>
            </a:extLst>
          </p:cNvPr>
          <p:cNvGraphicFramePr>
            <a:graphicFrameLocks noGrp="1"/>
          </p:cNvGraphicFramePr>
          <p:nvPr>
            <p:ph idx="1"/>
            <p:extLst>
              <p:ext uri="{D42A27DB-BD31-4B8C-83A1-F6EECF244321}">
                <p14:modId xmlns:p14="http://schemas.microsoft.com/office/powerpoint/2010/main" val="287128807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8471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56F2A-79A9-4CDE-3E58-C9EF948D0E7E}"/>
              </a:ext>
            </a:extLst>
          </p:cNvPr>
          <p:cNvSpPr>
            <a:spLocks noGrp="1"/>
          </p:cNvSpPr>
          <p:nvPr>
            <p:ph type="title"/>
          </p:nvPr>
        </p:nvSpPr>
        <p:spPr>
          <a:xfrm>
            <a:off x="720000" y="619200"/>
            <a:ext cx="3107463" cy="5510138"/>
          </a:xfrm>
        </p:spPr>
        <p:txBody>
          <a:bodyPr>
            <a:normAutofit/>
          </a:bodyPr>
          <a:lstStyle/>
          <a:p>
            <a:r>
              <a:rPr lang="en-US" dirty="0"/>
              <a:t>Causes of Discrimination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F1CA3321-EB11-557C-03C6-A65F997D372B}"/>
              </a:ext>
            </a:extLst>
          </p:cNvPr>
          <p:cNvGraphicFramePr>
            <a:graphicFrameLocks noGrp="1"/>
          </p:cNvGraphicFramePr>
          <p:nvPr>
            <p:ph idx="1"/>
            <p:extLst>
              <p:ext uri="{D42A27DB-BD31-4B8C-83A1-F6EECF244321}">
                <p14:modId xmlns:p14="http://schemas.microsoft.com/office/powerpoint/2010/main" val="3048702687"/>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360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23D59-4F54-433F-A1C9-D1DF0D9AD5DB}"/>
              </a:ext>
            </a:extLst>
          </p:cNvPr>
          <p:cNvSpPr>
            <a:spLocks noGrp="1"/>
          </p:cNvSpPr>
          <p:nvPr>
            <p:ph type="title"/>
          </p:nvPr>
        </p:nvSpPr>
        <p:spPr>
          <a:xfrm>
            <a:off x="720000" y="619200"/>
            <a:ext cx="3107463" cy="5510138"/>
          </a:xfrm>
        </p:spPr>
        <p:txBody>
          <a:bodyPr>
            <a:normAutofit/>
          </a:bodyPr>
          <a:lstStyle/>
          <a:p>
            <a:r>
              <a:rPr lang="en-US" dirty="0"/>
              <a:t>Causes of Discrimination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8B6D2A9D-7130-276B-07F5-768260DF526F}"/>
              </a:ext>
            </a:extLst>
          </p:cNvPr>
          <p:cNvGraphicFramePr>
            <a:graphicFrameLocks noGrp="1"/>
          </p:cNvGraphicFramePr>
          <p:nvPr>
            <p:ph idx="1"/>
            <p:extLst>
              <p:ext uri="{D42A27DB-BD31-4B8C-83A1-F6EECF244321}">
                <p14:modId xmlns:p14="http://schemas.microsoft.com/office/powerpoint/2010/main" val="3569767522"/>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03449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6238-5C2C-33D0-96F7-11AB359DEEB6}"/>
              </a:ext>
            </a:extLst>
          </p:cNvPr>
          <p:cNvSpPr>
            <a:spLocks noGrp="1"/>
          </p:cNvSpPr>
          <p:nvPr>
            <p:ph type="title"/>
          </p:nvPr>
        </p:nvSpPr>
        <p:spPr/>
        <p:txBody>
          <a:bodyPr/>
          <a:lstStyle/>
          <a:p>
            <a:r>
              <a:rPr lang="en-US" dirty="0"/>
              <a:t>Culture</a:t>
            </a:r>
          </a:p>
        </p:txBody>
      </p:sp>
      <p:sp>
        <p:nvSpPr>
          <p:cNvPr id="3" name="Content Placeholder 2">
            <a:extLst>
              <a:ext uri="{FF2B5EF4-FFF2-40B4-BE49-F238E27FC236}">
                <a16:creationId xmlns:a16="http://schemas.microsoft.com/office/drawing/2014/main" id="{9C292391-10F5-10C9-36A8-B3EDA14F04E8}"/>
              </a:ext>
            </a:extLst>
          </p:cNvPr>
          <p:cNvSpPr>
            <a:spLocks noGrp="1"/>
          </p:cNvSpPr>
          <p:nvPr>
            <p:ph idx="1"/>
          </p:nvPr>
        </p:nvSpPr>
        <p:spPr/>
        <p:txBody>
          <a:bodyPr vert="horz" lIns="0" tIns="0" rIns="0" bIns="0" rtlCol="0" anchor="t">
            <a:normAutofit lnSpcReduction="10000"/>
          </a:bodyPr>
          <a:lstStyle/>
          <a:p>
            <a:r>
              <a:rPr lang="en-US" dirty="0">
                <a:solidFill>
                  <a:srgbClr val="FFFFFF">
                    <a:alpha val="58000"/>
                  </a:srgbClr>
                </a:solidFill>
              </a:rPr>
              <a:t>Racial/gender/ perceptions and stereotypes</a:t>
            </a:r>
          </a:p>
          <a:p>
            <a:r>
              <a:rPr lang="en-US" dirty="0">
                <a:solidFill>
                  <a:srgbClr val="FFFFFF">
                    <a:alpha val="58000"/>
                  </a:srgbClr>
                </a:solidFill>
                <a:ea typeface="+mn-lt"/>
                <a:cs typeface="+mn-lt"/>
              </a:rPr>
              <a:t>Culture influences stereotyping and prejudice because members of a culture hold sets of beliefs in common, including beliefs about behaviors, values, attitudes, and opinions. </a:t>
            </a:r>
          </a:p>
          <a:p>
            <a:r>
              <a:rPr lang="en-US" dirty="0">
                <a:solidFill>
                  <a:srgbClr val="FFFFFF">
                    <a:alpha val="58000"/>
                  </a:srgbClr>
                </a:solidFill>
                <a:ea typeface="+mn-lt"/>
                <a:cs typeface="+mn-lt"/>
              </a:rPr>
              <a:t>An important concept is that people operate within their cultural context, but are often unaware of it. </a:t>
            </a:r>
          </a:p>
          <a:p>
            <a:r>
              <a:rPr lang="en-US" dirty="0">
                <a:solidFill>
                  <a:srgbClr val="FFFFFF">
                    <a:alpha val="58000"/>
                  </a:srgbClr>
                </a:solidFill>
                <a:ea typeface="+mn-lt"/>
                <a:cs typeface="+mn-lt"/>
              </a:rPr>
              <a:t>This lack of awareness is like a fish’s understanding of the notion of water: Because fish are completely surrounded by water, they are unaware of its importance to their very survival</a:t>
            </a:r>
            <a:endParaRPr lang="en-US">
              <a:solidFill>
                <a:srgbClr val="FFFFFF">
                  <a:alpha val="58000"/>
                </a:srgbClr>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8761956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50E27-2538-0E20-7404-C45B4B86DF99}"/>
              </a:ext>
            </a:extLst>
          </p:cNvPr>
          <p:cNvSpPr>
            <a:spLocks noGrp="1"/>
          </p:cNvSpPr>
          <p:nvPr>
            <p:ph type="title"/>
          </p:nvPr>
        </p:nvSpPr>
        <p:spPr>
          <a:xfrm>
            <a:off x="6480000" y="619200"/>
            <a:ext cx="4991961" cy="1477328"/>
          </a:xfrm>
        </p:spPr>
        <p:txBody>
          <a:bodyPr wrap="square" anchor="ctr">
            <a:normAutofit/>
          </a:bodyPr>
          <a:lstStyle/>
          <a:p>
            <a:r>
              <a:rPr lang="en-US" dirty="0"/>
              <a:t>Group Privilege</a:t>
            </a:r>
          </a:p>
        </p:txBody>
      </p:sp>
      <p:pic>
        <p:nvPicPr>
          <p:cNvPr id="5" name="Picture 4" descr="Hands holding each other's wrists and interlinked to form a circle">
            <a:extLst>
              <a:ext uri="{FF2B5EF4-FFF2-40B4-BE49-F238E27FC236}">
                <a16:creationId xmlns:a16="http://schemas.microsoft.com/office/drawing/2014/main" id="{50806977-9DB2-BAE0-7260-BD10B48387DF}"/>
              </a:ext>
            </a:extLst>
          </p:cNvPr>
          <p:cNvPicPr>
            <a:picLocks noChangeAspect="1"/>
          </p:cNvPicPr>
          <p:nvPr/>
        </p:nvPicPr>
        <p:blipFill>
          <a:blip r:embed="rId2"/>
          <a:srcRect l="20616" r="22006" b="-3"/>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9E22DD20-69F9-C2FE-9104-82896A432BB8}"/>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US"/>
              <a:t>Being part of the dominant group can lead to a sense of privilege, whether conscious or unconscious. </a:t>
            </a:r>
          </a:p>
          <a:p>
            <a:pPr>
              <a:lnSpc>
                <a:spcPct val="110000"/>
              </a:lnSpc>
            </a:pPr>
            <a:r>
              <a:rPr lang="en-US"/>
              <a:t>Derald Wing Sue asked a group of white adults 'What does it mean to be white?' </a:t>
            </a:r>
          </a:p>
          <a:p>
            <a:pPr>
              <a:lnSpc>
                <a:spcPct val="110000"/>
              </a:lnSpc>
            </a:pPr>
            <a:r>
              <a:rPr lang="en-US"/>
              <a:t>The participants could not answer. </a:t>
            </a:r>
          </a:p>
          <a:p>
            <a:pPr>
              <a:lnSpc>
                <a:spcPct val="110000"/>
              </a:lnSpc>
            </a:pPr>
            <a:r>
              <a:rPr lang="en-US"/>
              <a:t>The invisible whiteness of being. </a:t>
            </a:r>
          </a:p>
        </p:txBody>
      </p:sp>
    </p:spTree>
    <p:extLst>
      <p:ext uri="{BB962C8B-B14F-4D97-AF65-F5344CB8AC3E}">
        <p14:creationId xmlns:p14="http://schemas.microsoft.com/office/powerpoint/2010/main" val="3451104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E6458-FDDD-838B-A2FE-DFC256CA61DE}"/>
              </a:ext>
            </a:extLst>
          </p:cNvPr>
          <p:cNvSpPr>
            <a:spLocks noGrp="1"/>
          </p:cNvSpPr>
          <p:nvPr>
            <p:ph type="title"/>
          </p:nvPr>
        </p:nvSpPr>
        <p:spPr>
          <a:xfrm>
            <a:off x="720000" y="619200"/>
            <a:ext cx="3107463" cy="5510138"/>
          </a:xfrm>
        </p:spPr>
        <p:txBody>
          <a:bodyPr>
            <a:normAutofit/>
          </a:bodyPr>
          <a:lstStyle/>
          <a:p>
            <a:r>
              <a:rPr lang="en-US" dirty="0"/>
              <a:t>Group Privilege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91743C67-EFB3-60DA-B0EA-0E8BFF01603C}"/>
              </a:ext>
            </a:extLst>
          </p:cNvPr>
          <p:cNvGraphicFramePr>
            <a:graphicFrameLocks noGrp="1"/>
          </p:cNvGraphicFramePr>
          <p:nvPr>
            <p:ph idx="1"/>
            <p:extLst>
              <p:ext uri="{D42A27DB-BD31-4B8C-83A1-F6EECF244321}">
                <p14:modId xmlns:p14="http://schemas.microsoft.com/office/powerpoint/2010/main" val="1364047196"/>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935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91807-1A59-0573-7771-6A41FAC7AF3D}"/>
              </a:ext>
            </a:extLst>
          </p:cNvPr>
          <p:cNvSpPr>
            <a:spLocks noGrp="1"/>
          </p:cNvSpPr>
          <p:nvPr>
            <p:ph type="title"/>
          </p:nvPr>
        </p:nvSpPr>
        <p:spPr>
          <a:xfrm>
            <a:off x="720000" y="619200"/>
            <a:ext cx="3107463" cy="5510138"/>
          </a:xfrm>
        </p:spPr>
        <p:txBody>
          <a:bodyPr>
            <a:normAutofit/>
          </a:bodyPr>
          <a:lstStyle/>
          <a:p>
            <a:r>
              <a:rPr lang="en-US" dirty="0"/>
              <a:t>Group Privilege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21966A57-AAEA-BD8D-A6EA-5844BB524D7D}"/>
              </a:ext>
            </a:extLst>
          </p:cNvPr>
          <p:cNvGraphicFramePr>
            <a:graphicFrameLocks noGrp="1"/>
          </p:cNvGraphicFramePr>
          <p:nvPr>
            <p:ph idx="1"/>
            <p:extLst>
              <p:ext uri="{D42A27DB-BD31-4B8C-83A1-F6EECF244321}">
                <p14:modId xmlns:p14="http://schemas.microsoft.com/office/powerpoint/2010/main" val="220541656"/>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81575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9C8DB-6665-37B7-6163-7006D2D4921D}"/>
              </a:ext>
            </a:extLst>
          </p:cNvPr>
          <p:cNvSpPr>
            <a:spLocks noGrp="1"/>
          </p:cNvSpPr>
          <p:nvPr>
            <p:ph type="title"/>
          </p:nvPr>
        </p:nvSpPr>
        <p:spPr>
          <a:xfrm>
            <a:off x="720000" y="619200"/>
            <a:ext cx="3107463" cy="5510138"/>
          </a:xfrm>
        </p:spPr>
        <p:txBody>
          <a:bodyPr>
            <a:normAutofit/>
          </a:bodyPr>
          <a:lstStyle/>
          <a:p>
            <a:r>
              <a:rPr lang="en-US" dirty="0"/>
              <a:t>Group Privilege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1E053F06-98BB-9A2C-DCF0-352C74F59487}"/>
              </a:ext>
            </a:extLst>
          </p:cNvPr>
          <p:cNvGraphicFramePr>
            <a:graphicFrameLocks noGrp="1"/>
          </p:cNvGraphicFramePr>
          <p:nvPr>
            <p:ph idx="1"/>
            <p:extLst>
              <p:ext uri="{D42A27DB-BD31-4B8C-83A1-F6EECF244321}">
                <p14:modId xmlns:p14="http://schemas.microsoft.com/office/powerpoint/2010/main" val="1016755117"/>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48199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AD408-BC86-D7E1-3F6E-708D43D4A35B}"/>
              </a:ext>
            </a:extLst>
          </p:cNvPr>
          <p:cNvSpPr>
            <a:spLocks noGrp="1"/>
          </p:cNvSpPr>
          <p:nvPr>
            <p:ph type="title"/>
          </p:nvPr>
        </p:nvSpPr>
        <p:spPr>
          <a:xfrm>
            <a:off x="720000" y="619200"/>
            <a:ext cx="3107463" cy="5510138"/>
          </a:xfrm>
        </p:spPr>
        <p:txBody>
          <a:bodyPr>
            <a:normAutofit/>
          </a:bodyPr>
          <a:lstStyle/>
          <a:p>
            <a:r>
              <a:rPr lang="en-US" dirty="0"/>
              <a:t>Group Privilege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751BB2C4-ADEC-5A22-14D4-A2090A9BA8C2}"/>
              </a:ext>
            </a:extLst>
          </p:cNvPr>
          <p:cNvGraphicFramePr>
            <a:graphicFrameLocks noGrp="1"/>
          </p:cNvGraphicFramePr>
          <p:nvPr>
            <p:ph idx="1"/>
            <p:extLst>
              <p:ext uri="{D42A27DB-BD31-4B8C-83A1-F6EECF244321}">
                <p14:modId xmlns:p14="http://schemas.microsoft.com/office/powerpoint/2010/main" val="236669262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7580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EAC97-5A3A-9F95-EF54-BC89BB18DEEE}"/>
              </a:ext>
            </a:extLst>
          </p:cNvPr>
          <p:cNvSpPr>
            <a:spLocks noGrp="1"/>
          </p:cNvSpPr>
          <p:nvPr>
            <p:ph type="title"/>
          </p:nvPr>
        </p:nvSpPr>
        <p:spPr>
          <a:xfrm>
            <a:off x="720000" y="619200"/>
            <a:ext cx="3107463" cy="5510138"/>
          </a:xfrm>
        </p:spPr>
        <p:txBody>
          <a:bodyPr>
            <a:normAutofit/>
          </a:bodyPr>
          <a:lstStyle/>
          <a:p>
            <a:r>
              <a:rPr lang="en-US" dirty="0"/>
              <a:t>Group Privilege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0A2A5E03-1394-3459-E306-4AD14A5557AA}"/>
              </a:ext>
            </a:extLst>
          </p:cNvPr>
          <p:cNvGraphicFramePr>
            <a:graphicFrameLocks noGrp="1"/>
          </p:cNvGraphicFramePr>
          <p:nvPr>
            <p:ph idx="1"/>
            <p:extLst>
              <p:ext uri="{D42A27DB-BD31-4B8C-83A1-F6EECF244321}">
                <p14:modId xmlns:p14="http://schemas.microsoft.com/office/powerpoint/2010/main" val="2493499835"/>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07897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69DAB-5508-ABF8-0027-7D2083F28E4D}"/>
              </a:ext>
            </a:extLst>
          </p:cNvPr>
          <p:cNvSpPr>
            <a:spLocks noGrp="1"/>
          </p:cNvSpPr>
          <p:nvPr>
            <p:ph type="title"/>
          </p:nvPr>
        </p:nvSpPr>
        <p:spPr>
          <a:xfrm>
            <a:off x="720000" y="619200"/>
            <a:ext cx="3107463" cy="5510138"/>
          </a:xfrm>
        </p:spPr>
        <p:txBody>
          <a:bodyPr>
            <a:normAutofit/>
          </a:bodyPr>
          <a:lstStyle/>
          <a:p>
            <a:r>
              <a:rPr lang="en-US" dirty="0"/>
              <a:t>Stereotypes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5675608B-CF77-C793-463C-AF59E93EABD4}"/>
              </a:ext>
            </a:extLst>
          </p:cNvPr>
          <p:cNvGraphicFramePr>
            <a:graphicFrameLocks noGrp="1"/>
          </p:cNvGraphicFramePr>
          <p:nvPr>
            <p:ph idx="1"/>
            <p:extLst>
              <p:ext uri="{D42A27DB-BD31-4B8C-83A1-F6EECF244321}">
                <p14:modId xmlns:p14="http://schemas.microsoft.com/office/powerpoint/2010/main" val="162200426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4435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72239-AF6F-D39A-F69B-EFF434805552}"/>
              </a:ext>
            </a:extLst>
          </p:cNvPr>
          <p:cNvSpPr>
            <a:spLocks noGrp="1"/>
          </p:cNvSpPr>
          <p:nvPr>
            <p:ph type="title"/>
          </p:nvPr>
        </p:nvSpPr>
        <p:spPr>
          <a:xfrm>
            <a:off x="720000" y="619200"/>
            <a:ext cx="3107463" cy="5510138"/>
          </a:xfrm>
        </p:spPr>
        <p:txBody>
          <a:bodyPr>
            <a:normAutofit/>
          </a:bodyPr>
          <a:lstStyle/>
          <a:p>
            <a:r>
              <a:rPr lang="en-US" dirty="0"/>
              <a:t>Stereotypes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270BA3CB-BA88-BA44-9270-0B3FF5769FBF}"/>
              </a:ext>
            </a:extLst>
          </p:cNvPr>
          <p:cNvGraphicFramePr>
            <a:graphicFrameLocks noGrp="1"/>
          </p:cNvGraphicFramePr>
          <p:nvPr>
            <p:ph idx="1"/>
            <p:extLst>
              <p:ext uri="{D42A27DB-BD31-4B8C-83A1-F6EECF244321}">
                <p14:modId xmlns:p14="http://schemas.microsoft.com/office/powerpoint/2010/main" val="4227447493"/>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77149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912D6-6528-E3AE-A21B-E907EE330A66}"/>
              </a:ext>
            </a:extLst>
          </p:cNvPr>
          <p:cNvSpPr>
            <a:spLocks noGrp="1"/>
          </p:cNvSpPr>
          <p:nvPr>
            <p:ph type="title"/>
          </p:nvPr>
        </p:nvSpPr>
        <p:spPr>
          <a:xfrm>
            <a:off x="720000" y="619200"/>
            <a:ext cx="3107463" cy="5510138"/>
          </a:xfrm>
        </p:spPr>
        <p:txBody>
          <a:bodyPr>
            <a:normAutofit/>
          </a:bodyPr>
          <a:lstStyle/>
          <a:p>
            <a:r>
              <a:rPr lang="en-US" dirty="0"/>
              <a:t>Implicit Stereotypes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1A0B98BD-249C-A4B9-375C-F8D28B7A840B}"/>
              </a:ext>
            </a:extLst>
          </p:cNvPr>
          <p:cNvGraphicFramePr>
            <a:graphicFrameLocks noGrp="1"/>
          </p:cNvGraphicFramePr>
          <p:nvPr>
            <p:ph idx="1"/>
            <p:extLst>
              <p:ext uri="{D42A27DB-BD31-4B8C-83A1-F6EECF244321}">
                <p14:modId xmlns:p14="http://schemas.microsoft.com/office/powerpoint/2010/main" val="335769922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51654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7F00F-C428-E26A-64D8-7A11A5120B4D}"/>
              </a:ext>
            </a:extLst>
          </p:cNvPr>
          <p:cNvSpPr>
            <a:spLocks noGrp="1"/>
          </p:cNvSpPr>
          <p:nvPr>
            <p:ph type="title"/>
          </p:nvPr>
        </p:nvSpPr>
        <p:spPr>
          <a:xfrm>
            <a:off x="720000" y="619200"/>
            <a:ext cx="3107463" cy="5510138"/>
          </a:xfrm>
        </p:spPr>
        <p:txBody>
          <a:bodyPr>
            <a:normAutofit/>
          </a:bodyPr>
          <a:lstStyle/>
          <a:p>
            <a:r>
              <a:rPr lang="en-US" dirty="0"/>
              <a:t>Stereotypes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64C9B3A2-CA51-58EB-7CB1-217FE4210D04}"/>
              </a:ext>
            </a:extLst>
          </p:cNvPr>
          <p:cNvGraphicFramePr>
            <a:graphicFrameLocks noGrp="1"/>
          </p:cNvGraphicFramePr>
          <p:nvPr>
            <p:ph idx="1"/>
            <p:extLst>
              <p:ext uri="{D42A27DB-BD31-4B8C-83A1-F6EECF244321}">
                <p14:modId xmlns:p14="http://schemas.microsoft.com/office/powerpoint/2010/main" val="291492741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59966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DE6A3-17A1-676A-94C2-9A639B29394A}"/>
              </a:ext>
            </a:extLst>
          </p:cNvPr>
          <p:cNvSpPr>
            <a:spLocks noGrp="1"/>
          </p:cNvSpPr>
          <p:nvPr>
            <p:ph type="title"/>
          </p:nvPr>
        </p:nvSpPr>
        <p:spPr>
          <a:xfrm>
            <a:off x="720000" y="619200"/>
            <a:ext cx="3107463" cy="5510138"/>
          </a:xfrm>
        </p:spPr>
        <p:txBody>
          <a:bodyPr>
            <a:normAutofit/>
          </a:bodyPr>
          <a:lstStyle/>
          <a:p>
            <a:r>
              <a:rPr lang="en-US" dirty="0"/>
              <a:t>Prejudice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A089E45-FCCA-AF50-9906-634A199D68D7}"/>
              </a:ext>
            </a:extLst>
          </p:cNvPr>
          <p:cNvGraphicFramePr>
            <a:graphicFrameLocks noGrp="1"/>
          </p:cNvGraphicFramePr>
          <p:nvPr>
            <p:ph idx="1"/>
            <p:extLst>
              <p:ext uri="{D42A27DB-BD31-4B8C-83A1-F6EECF244321}">
                <p14:modId xmlns:p14="http://schemas.microsoft.com/office/powerpoint/2010/main" val="4554805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9262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7FBBB-E5B4-8447-AB79-53C145AF9C7C}"/>
              </a:ext>
            </a:extLst>
          </p:cNvPr>
          <p:cNvSpPr>
            <a:spLocks noGrp="1"/>
          </p:cNvSpPr>
          <p:nvPr>
            <p:ph type="title"/>
          </p:nvPr>
        </p:nvSpPr>
        <p:spPr>
          <a:xfrm>
            <a:off x="720000" y="619200"/>
            <a:ext cx="3107463" cy="5510138"/>
          </a:xfrm>
        </p:spPr>
        <p:txBody>
          <a:bodyPr>
            <a:normAutofit/>
          </a:bodyPr>
          <a:lstStyle/>
          <a:p>
            <a:r>
              <a:rPr lang="en-US" dirty="0"/>
              <a:t>Prejudice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78AABE3D-829C-7397-917C-18C8E0C30439}"/>
              </a:ext>
            </a:extLst>
          </p:cNvPr>
          <p:cNvGraphicFramePr>
            <a:graphicFrameLocks noGrp="1"/>
          </p:cNvGraphicFramePr>
          <p:nvPr>
            <p:ph idx="1"/>
            <p:extLst>
              <p:ext uri="{D42A27DB-BD31-4B8C-83A1-F6EECF244321}">
                <p14:modId xmlns:p14="http://schemas.microsoft.com/office/powerpoint/2010/main" val="33573733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0310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CF112-CE49-4CE6-991F-E4A6FCAD4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E41910AC-A046-4383-DC32-47830F13196C}"/>
              </a:ext>
            </a:extLst>
          </p:cNvPr>
          <p:cNvPicPr>
            <a:picLocks noChangeAspect="1"/>
          </p:cNvPicPr>
          <p:nvPr/>
        </p:nvPicPr>
        <p:blipFill>
          <a:blip r:embed="rId2"/>
          <a:srcRect l="44673" r="8105" b="-3"/>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FF4FDA02-E8DA-9430-345D-6C9F7C67326A}"/>
              </a:ext>
            </a:extLst>
          </p:cNvPr>
          <p:cNvSpPr>
            <a:spLocks noGrp="1"/>
          </p:cNvSpPr>
          <p:nvPr>
            <p:ph type="title"/>
          </p:nvPr>
        </p:nvSpPr>
        <p:spPr>
          <a:xfrm>
            <a:off x="720000" y="619200"/>
            <a:ext cx="6923812" cy="1477328"/>
          </a:xfrm>
        </p:spPr>
        <p:txBody>
          <a:bodyPr wrap="square" anchor="ctr">
            <a:normAutofit/>
          </a:bodyPr>
          <a:lstStyle/>
          <a:p>
            <a:r>
              <a:rPr lang="en-US" dirty="0"/>
              <a:t>Prejudice</a:t>
            </a:r>
          </a:p>
        </p:txBody>
      </p:sp>
      <p:sp>
        <p:nvSpPr>
          <p:cNvPr id="3" name="Content Placeholder 2">
            <a:extLst>
              <a:ext uri="{FF2B5EF4-FFF2-40B4-BE49-F238E27FC236}">
                <a16:creationId xmlns:a16="http://schemas.microsoft.com/office/drawing/2014/main" id="{6CF2C413-AFE6-6780-0462-BDB326E62D76}"/>
              </a:ext>
            </a:extLst>
          </p:cNvPr>
          <p:cNvSpPr>
            <a:spLocks noGrp="1"/>
          </p:cNvSpPr>
          <p:nvPr>
            <p:ph idx="1"/>
          </p:nvPr>
        </p:nvSpPr>
        <p:spPr>
          <a:xfrm>
            <a:off x="719999" y="2541600"/>
            <a:ext cx="6923813" cy="3216273"/>
          </a:xfrm>
        </p:spPr>
        <p:txBody>
          <a:bodyPr vert="horz" lIns="0" tIns="0" rIns="0" bIns="0" rtlCol="0">
            <a:normAutofit/>
          </a:bodyPr>
          <a:lstStyle/>
          <a:p>
            <a:pPr>
              <a:lnSpc>
                <a:spcPct val="110000"/>
              </a:lnSpc>
            </a:pPr>
            <a:r>
              <a:rPr lang="en-US" sz="1400">
                <a:ea typeface="+mn-lt"/>
                <a:cs typeface="+mn-lt"/>
              </a:rPr>
              <a:t>Emotional reactions to social groups can originate from several sources. </a:t>
            </a:r>
          </a:p>
          <a:p>
            <a:pPr>
              <a:lnSpc>
                <a:spcPct val="110000"/>
              </a:lnSpc>
            </a:pPr>
            <a:r>
              <a:rPr lang="en-US" sz="1400">
                <a:ea typeface="+mn-lt"/>
                <a:cs typeface="+mn-lt"/>
              </a:rPr>
              <a:t>When people perceive that another social group threatens their own group, for example, they may experience fear, anxiety, or hostility (Cuddy et al., 2007). </a:t>
            </a:r>
          </a:p>
          <a:p>
            <a:pPr>
              <a:lnSpc>
                <a:spcPct val="110000"/>
              </a:lnSpc>
            </a:pPr>
            <a:r>
              <a:rPr lang="en-US" sz="1400">
                <a:ea typeface="+mn-lt"/>
                <a:cs typeface="+mn-lt"/>
              </a:rPr>
              <a:t>Other groups can be threatening if they are perceived to interfere with the goals of one’s own group.</a:t>
            </a:r>
          </a:p>
          <a:p>
            <a:pPr>
              <a:lnSpc>
                <a:spcPct val="110000"/>
              </a:lnSpc>
            </a:pPr>
            <a:r>
              <a:rPr lang="en-US" sz="1400">
                <a:ea typeface="+mn-lt"/>
                <a:cs typeface="+mn-lt"/>
              </a:rPr>
              <a:t>Other groups can be seen as threatening by having different goals from one’s own group.</a:t>
            </a:r>
          </a:p>
          <a:p>
            <a:pPr>
              <a:lnSpc>
                <a:spcPct val="110000"/>
              </a:lnSpc>
            </a:pPr>
            <a:r>
              <a:rPr lang="en-US" sz="1400">
                <a:ea typeface="+mn-lt"/>
                <a:cs typeface="+mn-lt"/>
              </a:rPr>
              <a:t>People also report that they are disgusted by members of some social groups, such as drug addicts, homeless people, and the obese (Vartanian, 2010). </a:t>
            </a:r>
            <a:endParaRPr lang="en-US" sz="1400"/>
          </a:p>
        </p:txBody>
      </p:sp>
    </p:spTree>
    <p:extLst>
      <p:ext uri="{BB962C8B-B14F-4D97-AF65-F5344CB8AC3E}">
        <p14:creationId xmlns:p14="http://schemas.microsoft.com/office/powerpoint/2010/main" val="40840312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D9B17-CC04-1505-4C2B-F9F2CE3F95F6}"/>
              </a:ext>
            </a:extLst>
          </p:cNvPr>
          <p:cNvSpPr>
            <a:spLocks noGrp="1"/>
          </p:cNvSpPr>
          <p:nvPr>
            <p:ph type="title"/>
          </p:nvPr>
        </p:nvSpPr>
        <p:spPr>
          <a:xfrm>
            <a:off x="720000" y="619200"/>
            <a:ext cx="3107463" cy="5510138"/>
          </a:xfrm>
        </p:spPr>
        <p:txBody>
          <a:bodyPr>
            <a:normAutofit/>
          </a:bodyPr>
          <a:lstStyle/>
          <a:p>
            <a:r>
              <a:rPr lang="en-US" dirty="0"/>
              <a:t>Prejudice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553E56A2-DF33-19C6-8DF1-CC7363692EEA}"/>
              </a:ext>
            </a:extLst>
          </p:cNvPr>
          <p:cNvGraphicFramePr>
            <a:graphicFrameLocks noGrp="1"/>
          </p:cNvGraphicFramePr>
          <p:nvPr>
            <p:ph idx="1"/>
            <p:extLst>
              <p:ext uri="{D42A27DB-BD31-4B8C-83A1-F6EECF244321}">
                <p14:modId xmlns:p14="http://schemas.microsoft.com/office/powerpoint/2010/main" val="585888684"/>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96567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A58848-6032-02AE-F631-9F6150F514DB}"/>
              </a:ext>
            </a:extLst>
          </p:cNvPr>
          <p:cNvSpPr>
            <a:spLocks noGrp="1"/>
          </p:cNvSpPr>
          <p:nvPr>
            <p:ph type="title"/>
          </p:nvPr>
        </p:nvSpPr>
        <p:spPr>
          <a:xfrm>
            <a:off x="720000" y="619200"/>
            <a:ext cx="3107463" cy="5510138"/>
          </a:xfrm>
        </p:spPr>
        <p:txBody>
          <a:bodyPr>
            <a:normAutofit/>
          </a:bodyPr>
          <a:lstStyle/>
          <a:p>
            <a:r>
              <a:rPr lang="en-US" dirty="0"/>
              <a:t>For Next Week</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45884D3C-0BF1-3622-C60F-C031D211A343}"/>
              </a:ext>
            </a:extLst>
          </p:cNvPr>
          <p:cNvGraphicFramePr>
            <a:graphicFrameLocks noGrp="1"/>
          </p:cNvGraphicFramePr>
          <p:nvPr>
            <p:ph idx="1"/>
            <p:extLst>
              <p:ext uri="{D42A27DB-BD31-4B8C-83A1-F6EECF244321}">
                <p14:modId xmlns:p14="http://schemas.microsoft.com/office/powerpoint/2010/main" val="4932527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4826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2AB8C-2B1D-ABDD-F718-C109E8B02C3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6E0581F-7946-29AC-B8DE-91BEEEE59232}"/>
              </a:ext>
            </a:extLst>
          </p:cNvPr>
          <p:cNvSpPr>
            <a:spLocks noGrp="1"/>
          </p:cNvSpPr>
          <p:nvPr>
            <p:ph idx="1"/>
          </p:nvPr>
        </p:nvSpPr>
        <p:spPr/>
        <p:txBody>
          <a:bodyPr vert="horz" lIns="0" tIns="0" rIns="0" bIns="0" rtlCol="0" anchor="t">
            <a:normAutofit fontScale="85000" lnSpcReduction="20000"/>
          </a:bodyPr>
          <a:lstStyle/>
          <a:p>
            <a:r>
              <a:rPr lang="en-US" dirty="0">
                <a:ea typeface="+mn-lt"/>
                <a:cs typeface="+mn-lt"/>
              </a:rPr>
              <a:t>Cuddy, A.J.C., Fiske, S.T., and Glick, P. (2007). The BIAS map: Behaviors from intergroup affect and stereotypes. </a:t>
            </a:r>
            <a:r>
              <a:rPr lang="en-US" i="1" dirty="0">
                <a:ea typeface="+mn-lt"/>
                <a:cs typeface="+mn-lt"/>
              </a:rPr>
              <a:t>Journal of Personality and Social Psychology</a:t>
            </a:r>
            <a:r>
              <a:rPr lang="en-US" dirty="0">
                <a:ea typeface="+mn-lt"/>
                <a:cs typeface="+mn-lt"/>
              </a:rPr>
              <a:t>, 92, pp.631–648.</a:t>
            </a:r>
            <a:endParaRPr lang="en-US" dirty="0">
              <a:solidFill>
                <a:srgbClr val="FFFFFF">
                  <a:alpha val="58000"/>
                </a:srgbClr>
              </a:solidFill>
              <a:ea typeface="+mn-lt"/>
              <a:cs typeface="+mn-lt"/>
            </a:endParaRPr>
          </a:p>
          <a:p>
            <a:r>
              <a:rPr lang="en-US" dirty="0">
                <a:ea typeface="+mn-lt"/>
                <a:cs typeface="+mn-lt"/>
              </a:rPr>
              <a:t>Cuddy, A.J.C., Fiske, S.T., Kwan, V.S.Y., Glick, P., Demoulin, S., </a:t>
            </a:r>
            <a:r>
              <a:rPr lang="en-US" err="1">
                <a:ea typeface="+mn-lt"/>
                <a:cs typeface="+mn-lt"/>
              </a:rPr>
              <a:t>Leyens</a:t>
            </a:r>
            <a:r>
              <a:rPr lang="en-US" dirty="0">
                <a:ea typeface="+mn-lt"/>
                <a:cs typeface="+mn-lt"/>
              </a:rPr>
              <a:t>, J.-P. and Ziegler, R. (2009). Stereotype content model across cultures: Towards universal similarities and some differences. </a:t>
            </a:r>
            <a:r>
              <a:rPr lang="en-US" i="1" dirty="0">
                <a:ea typeface="+mn-lt"/>
                <a:cs typeface="+mn-lt"/>
              </a:rPr>
              <a:t>British Journal of Social Psycholog</a:t>
            </a:r>
            <a:r>
              <a:rPr lang="en-US" dirty="0">
                <a:ea typeface="+mn-lt"/>
                <a:cs typeface="+mn-lt"/>
              </a:rPr>
              <a:t>y, 48, pp.1–33</a:t>
            </a:r>
          </a:p>
          <a:p>
            <a:r>
              <a:rPr lang="en-US" dirty="0">
                <a:ea typeface="+mn-lt"/>
                <a:cs typeface="+mn-lt"/>
              </a:rPr>
              <a:t>Hinton, P., (2017). Implicit stereotypes and the predictive brain: cognition and culture in “biased” person perception. </a:t>
            </a:r>
            <a:r>
              <a:rPr lang="en-US" i="1" dirty="0">
                <a:ea typeface="+mn-lt"/>
                <a:cs typeface="+mn-lt"/>
              </a:rPr>
              <a:t>Palgrave Communications</a:t>
            </a:r>
            <a:r>
              <a:rPr lang="en-US" dirty="0">
                <a:ea typeface="+mn-lt"/>
                <a:cs typeface="+mn-lt"/>
              </a:rPr>
              <a:t>, 3(1), pp.1-9.</a:t>
            </a:r>
            <a:endParaRPr lang="en-US"/>
          </a:p>
          <a:p>
            <a:r>
              <a:rPr lang="en-US" dirty="0">
                <a:solidFill>
                  <a:srgbClr val="FFFFFF">
                    <a:alpha val="58000"/>
                  </a:srgbClr>
                </a:solidFill>
                <a:ea typeface="+mn-lt"/>
                <a:cs typeface="+mn-lt"/>
              </a:rPr>
              <a:t>Schneider, D.J. (2004). </a:t>
            </a:r>
            <a:r>
              <a:rPr lang="en-US" i="1" dirty="0">
                <a:solidFill>
                  <a:srgbClr val="FFFFFF">
                    <a:alpha val="58000"/>
                  </a:srgbClr>
                </a:solidFill>
                <a:ea typeface="+mn-lt"/>
                <a:cs typeface="+mn-lt"/>
              </a:rPr>
              <a:t>The psychology of stereotyping</a:t>
            </a:r>
            <a:r>
              <a:rPr lang="en-US" dirty="0">
                <a:solidFill>
                  <a:srgbClr val="FFFFFF">
                    <a:alpha val="58000"/>
                  </a:srgbClr>
                </a:solidFill>
                <a:ea typeface="+mn-lt"/>
                <a:cs typeface="+mn-lt"/>
              </a:rPr>
              <a:t>. New York: Guilford.</a:t>
            </a:r>
          </a:p>
          <a:p>
            <a:r>
              <a:rPr lang="en-US" dirty="0">
                <a:solidFill>
                  <a:srgbClr val="FFFFFF">
                    <a:alpha val="58000"/>
                  </a:srgbClr>
                </a:solidFill>
                <a:ea typeface="+mn-lt"/>
                <a:cs typeface="+mn-lt"/>
              </a:rPr>
              <a:t>Vartanian, L. R. (2010). Disgust and perceived control in attitudes toward obese people. </a:t>
            </a:r>
            <a:r>
              <a:rPr lang="en-US" i="1" dirty="0">
                <a:solidFill>
                  <a:srgbClr val="FFFFFF">
                    <a:alpha val="58000"/>
                  </a:srgbClr>
                </a:solidFill>
                <a:ea typeface="+mn-lt"/>
                <a:cs typeface="+mn-lt"/>
              </a:rPr>
              <a:t>International Journal of Obesity</a:t>
            </a:r>
            <a:r>
              <a:rPr lang="en-US" dirty="0">
                <a:solidFill>
                  <a:srgbClr val="FFFFFF">
                    <a:alpha val="58000"/>
                  </a:srgbClr>
                </a:solidFill>
                <a:ea typeface="+mn-lt"/>
                <a:cs typeface="+mn-lt"/>
              </a:rPr>
              <a:t>, 34, pp.1302–1307.</a:t>
            </a:r>
          </a:p>
        </p:txBody>
      </p:sp>
    </p:spTree>
    <p:extLst>
      <p:ext uri="{BB962C8B-B14F-4D97-AF65-F5344CB8AC3E}">
        <p14:creationId xmlns:p14="http://schemas.microsoft.com/office/powerpoint/2010/main" val="1506887074"/>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241B2F"/>
      </a:dk2>
      <a:lt2>
        <a:srgbClr val="F0F3F3"/>
      </a:lt2>
      <a:accent1>
        <a:srgbClr val="E73D29"/>
      </a:accent1>
      <a:accent2>
        <a:srgbClr val="D51752"/>
      </a:accent2>
      <a:accent3>
        <a:srgbClr val="E729B3"/>
      </a:accent3>
      <a:accent4>
        <a:srgbClr val="BA17D5"/>
      </a:accent4>
      <a:accent5>
        <a:srgbClr val="7C29E7"/>
      </a:accent5>
      <a:accent6>
        <a:srgbClr val="3330D9"/>
      </a:accent6>
      <a:hlink>
        <a:srgbClr val="8C3FBF"/>
      </a:hlink>
      <a:folHlink>
        <a:srgbClr val="7F7F7F"/>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49</Slides>
  <Notes>0</Notes>
  <HiddenSlides>0</HiddenSlides>
  <MMClips>0</MMClip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BlobVTI</vt:lpstr>
      <vt:lpstr>Equality, Inclusion and Digital Equity</vt:lpstr>
      <vt:lpstr>Aims and Objectives</vt:lpstr>
      <vt:lpstr>Module Aims</vt:lpstr>
      <vt:lpstr>Learning Outcomes</vt:lpstr>
      <vt:lpstr>Indicative Content</vt:lpstr>
      <vt:lpstr>Indicative Content</vt:lpstr>
      <vt:lpstr>Assessment 1</vt:lpstr>
      <vt:lpstr>Assessment 2</vt:lpstr>
      <vt:lpstr>Content Warning</vt:lpstr>
      <vt:lpstr>Key Terms for the Module</vt:lpstr>
      <vt:lpstr>Equality, Equity and Inclusion</vt:lpstr>
      <vt:lpstr>Equality, Equity and Inclusion</vt:lpstr>
      <vt:lpstr>Equality, Equity and Inclusion</vt:lpstr>
      <vt:lpstr>Equality, Equity and Inclusion</vt:lpstr>
      <vt:lpstr>Equality, Equity and Inclusion</vt:lpstr>
      <vt:lpstr>Equality, Equity and Inclusion</vt:lpstr>
      <vt:lpstr>Diversity</vt:lpstr>
      <vt:lpstr>Diversity</vt:lpstr>
      <vt:lpstr>Discrimination</vt:lpstr>
      <vt:lpstr>Discrimination</vt:lpstr>
      <vt:lpstr>Protected Characteristics</vt:lpstr>
      <vt:lpstr>Protected Characteristics</vt:lpstr>
      <vt:lpstr>Types of Discrimination</vt:lpstr>
      <vt:lpstr>Direct Discrimination</vt:lpstr>
      <vt:lpstr>Indirect Discrimination</vt:lpstr>
      <vt:lpstr>Indirect Discrimination</vt:lpstr>
      <vt:lpstr>Harassment </vt:lpstr>
      <vt:lpstr>Victimisation</vt:lpstr>
      <vt:lpstr>Case Study</vt:lpstr>
      <vt:lpstr>Case Study</vt:lpstr>
      <vt:lpstr>Causes of Discrimination</vt:lpstr>
      <vt:lpstr>Causes of Discrimination</vt:lpstr>
      <vt:lpstr>Culture</vt:lpstr>
      <vt:lpstr>Group Privilege</vt:lpstr>
      <vt:lpstr>Group Privilege</vt:lpstr>
      <vt:lpstr>Group Privilege</vt:lpstr>
      <vt:lpstr>Group Privilege</vt:lpstr>
      <vt:lpstr>Group Privilege</vt:lpstr>
      <vt:lpstr>Group Privilege</vt:lpstr>
      <vt:lpstr>Stereotypes</vt:lpstr>
      <vt:lpstr>Stereotypes</vt:lpstr>
      <vt:lpstr>Implicit Stereotypes</vt:lpstr>
      <vt:lpstr>Stereotypes</vt:lpstr>
      <vt:lpstr>Prejudice</vt:lpstr>
      <vt:lpstr>Prejudice</vt:lpstr>
      <vt:lpstr>Prejudice</vt:lpstr>
      <vt:lpstr>Prejudice</vt:lpstr>
      <vt:lpstr>For Next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426</cp:revision>
  <dcterms:created xsi:type="dcterms:W3CDTF">2024-09-25T07:39:42Z</dcterms:created>
  <dcterms:modified xsi:type="dcterms:W3CDTF">2025-01-29T10:02:26Z</dcterms:modified>
</cp:coreProperties>
</file>