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notesMasterIdLst>
    <p:notesMasterId r:id="rId20"/>
  </p:notesMasterIdLst>
  <p:handoutMasterIdLst>
    <p:handoutMasterId r:id="rId21"/>
  </p:handoutMasterIdLst>
  <p:sldIdLst>
    <p:sldId id="266" r:id="rId3"/>
    <p:sldId id="267" r:id="rId4"/>
    <p:sldId id="268" r:id="rId5"/>
    <p:sldId id="269" r:id="rId6"/>
    <p:sldId id="270" r:id="rId7"/>
    <p:sldId id="271" r:id="rId8"/>
    <p:sldId id="272" r:id="rId9"/>
    <p:sldId id="273" r:id="rId10"/>
    <p:sldId id="260" r:id="rId11"/>
    <p:sldId id="257" r:id="rId12"/>
    <p:sldId id="261" r:id="rId13"/>
    <p:sldId id="262" r:id="rId14"/>
    <p:sldId id="263" r:id="rId15"/>
    <p:sldId id="258" r:id="rId16"/>
    <p:sldId id="259" r:id="rId17"/>
    <p:sldId id="265" r:id="rId18"/>
    <p:sldId id="264" r:id="rId19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37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CB12F84-B998-462D-AAFB-3BB94B6E0414}" type="datetimeFigureOut">
              <a:rPr lang="en-US" smtClean="0"/>
              <a:t>5/29/2019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4B9195C-E381-4A56-B200-460F035030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665061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BC71110-AAD6-452F-A8EB-5171BA732607}" type="datetimeFigureOut">
              <a:rPr lang="en-US" smtClean="0"/>
              <a:t>5/29/2019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2BC7008-3A6E-45E2-A2BF-FB0EECEA560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73194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5091124-0407-4365-83FA-AF978F484C50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9954850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5091124-0407-4365-83FA-AF978F484C50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2241134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5091124-0407-4365-83FA-AF978F484C50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7255398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091124-0407-4365-83FA-AF978F484C50}" type="slidenum">
              <a:rPr lang="en-GB" smtClean="0">
                <a:solidFill>
                  <a:prstClr val="black"/>
                </a:solidFill>
              </a:rPr>
              <a:pPr/>
              <a:t>9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631654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91CE186-1197-4E46-BAB1-8CE2C5095000}" type="slidenum">
              <a:rPr lang="en-US" smtClean="0">
                <a:solidFill>
                  <a:prstClr val="black"/>
                </a:solidFill>
              </a:rPr>
              <a:pPr/>
              <a:t>10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037757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091124-0407-4365-83FA-AF978F484C50}" type="slidenum">
              <a:rPr lang="en-GB" smtClean="0">
                <a:solidFill>
                  <a:prstClr val="black"/>
                </a:solidFill>
              </a:rPr>
              <a:pPr/>
              <a:t>14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7032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29/05/2019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70639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29/05/2019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51661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29/05/2019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87276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29/05/2019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56622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29/05/2019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93783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29/05/2019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89796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29/05/2019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80589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29/05/2019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80192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29/05/2019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32864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29/05/2019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5578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29/05/2019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005817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29/05/2019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02958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29/05/2019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336205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29/05/2019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514492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29/05/2019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576768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29/05/2019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895110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29/05/2019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827901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29/05/2019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418842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29/05/2019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34083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29/05/2019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222412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29/05/2019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64135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29/05/2019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51545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29/05/2019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14405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29/05/2019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02693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199503" y="1196752"/>
            <a:ext cx="8600302" cy="1790700"/>
          </a:xfrm>
        </p:spPr>
        <p:txBody>
          <a:bodyPr>
            <a:normAutofit fontScale="90000"/>
          </a:bodyPr>
          <a:lstStyle/>
          <a:p>
            <a:pPr algn="l"/>
            <a:r>
              <a:rPr lang="en-GB" dirty="0" smtClean="0">
                <a:solidFill>
                  <a:schemeClr val="bg1"/>
                </a:solidFill>
              </a:rPr>
              <a:t>Planning and Conducting </a:t>
            </a:r>
            <a:r>
              <a:rPr lang="en-GB" dirty="0">
                <a:solidFill>
                  <a:schemeClr val="bg1"/>
                </a:solidFill>
              </a:rPr>
              <a:t>Coaching and </a:t>
            </a:r>
            <a:r>
              <a:rPr lang="en-GB" dirty="0" smtClean="0">
                <a:solidFill>
                  <a:schemeClr val="bg1"/>
                </a:solidFill>
              </a:rPr>
              <a:t>Mentoring Sessions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36727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Making Plans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An overall coaching plan – covers a complete coaching </a:t>
            </a:r>
            <a:r>
              <a:rPr lang="en-GB" dirty="0" smtClean="0"/>
              <a:t>programme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A coaching session plan – covers a single session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01304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First coaching session - things to consider: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lvl="0"/>
            <a:r>
              <a:rPr lang="en-US" dirty="0"/>
              <a:t>Appropriate location</a:t>
            </a:r>
          </a:p>
          <a:p>
            <a:pPr lvl="0"/>
            <a:r>
              <a:rPr lang="en-US" dirty="0"/>
              <a:t>Time</a:t>
            </a:r>
          </a:p>
          <a:p>
            <a:pPr lvl="0"/>
            <a:r>
              <a:rPr lang="en-US" dirty="0"/>
              <a:t>IT access</a:t>
            </a:r>
          </a:p>
          <a:p>
            <a:pPr lvl="0"/>
            <a:r>
              <a:rPr lang="en-US" dirty="0"/>
              <a:t>Info re development needs </a:t>
            </a:r>
            <a:r>
              <a:rPr lang="en-US" dirty="0" err="1"/>
              <a:t>eg</a:t>
            </a:r>
            <a:r>
              <a:rPr lang="en-US" dirty="0"/>
              <a:t> PDP</a:t>
            </a:r>
          </a:p>
          <a:p>
            <a:pPr lvl="0"/>
            <a:r>
              <a:rPr lang="en-US" dirty="0"/>
              <a:t>Coaching goals pro-forma</a:t>
            </a:r>
          </a:p>
          <a:p>
            <a:pPr lvl="0"/>
            <a:r>
              <a:rPr lang="en-US" dirty="0"/>
              <a:t>Any relevant diagnostic tools (on-line access or hard copy)</a:t>
            </a:r>
          </a:p>
          <a:p>
            <a:pPr lvl="0"/>
            <a:r>
              <a:rPr lang="en-US" dirty="0"/>
              <a:t>Coaching plan template</a:t>
            </a:r>
          </a:p>
          <a:p>
            <a:pPr lvl="0"/>
            <a:r>
              <a:rPr lang="en-US" dirty="0"/>
              <a:t>Coaching record pro-forma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745901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Building </a:t>
            </a:r>
            <a:r>
              <a:rPr lang="en-GB" dirty="0"/>
              <a:t>rapport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Use client’s name </a:t>
            </a:r>
          </a:p>
          <a:p>
            <a:r>
              <a:rPr lang="en-GB" dirty="0"/>
              <a:t>Exude genuineness and warmth</a:t>
            </a:r>
          </a:p>
          <a:p>
            <a:r>
              <a:rPr lang="en-GB" dirty="0"/>
              <a:t>Make each client feel valued</a:t>
            </a:r>
          </a:p>
          <a:p>
            <a:r>
              <a:rPr lang="en-GB" dirty="0"/>
              <a:t>Create a conducive atmosphere for self disclosure</a:t>
            </a:r>
          </a:p>
          <a:p>
            <a:r>
              <a:rPr lang="en-GB" dirty="0"/>
              <a:t>Ensure confidentiality</a:t>
            </a:r>
          </a:p>
          <a:p>
            <a:r>
              <a:rPr lang="en-GB" dirty="0"/>
              <a:t>Maintain consistency of standards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76192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Subsequent sessions: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lvl="0"/>
            <a:r>
              <a:rPr lang="en-US" dirty="0"/>
              <a:t>Prepare location</a:t>
            </a:r>
          </a:p>
          <a:p>
            <a:pPr lvl="0"/>
            <a:r>
              <a:rPr lang="en-US" dirty="0"/>
              <a:t>Select an appropriate coaching style, tools and techniques </a:t>
            </a:r>
          </a:p>
          <a:p>
            <a:pPr lvl="0"/>
            <a:r>
              <a:rPr lang="en-US" dirty="0"/>
              <a:t>Apply appropriate skills </a:t>
            </a:r>
          </a:p>
          <a:p>
            <a:pPr lvl="0"/>
            <a:r>
              <a:rPr lang="en-US" dirty="0"/>
              <a:t>Prepare materials and equipment</a:t>
            </a:r>
          </a:p>
          <a:p>
            <a:pPr lvl="0"/>
            <a:r>
              <a:rPr lang="en-US" dirty="0"/>
              <a:t>Review learner progress</a:t>
            </a:r>
          </a:p>
          <a:p>
            <a:pPr lvl="0"/>
            <a:r>
              <a:rPr lang="en-US" dirty="0"/>
              <a:t>Establish session goals</a:t>
            </a:r>
          </a:p>
          <a:p>
            <a:pPr lvl="0"/>
            <a:r>
              <a:rPr lang="en-US" dirty="0"/>
              <a:t>Produce record of coaching session</a:t>
            </a:r>
          </a:p>
          <a:p>
            <a:pPr lvl="0"/>
            <a:r>
              <a:rPr lang="en-US" dirty="0"/>
              <a:t>Reflect on own performance</a:t>
            </a:r>
          </a:p>
          <a:p>
            <a:r>
              <a:rPr lang="en-US" dirty="0"/>
              <a:t>Use your coaching plan to guide your preparation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49191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First mentoring session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276865"/>
            <a:ext cx="10972800" cy="4240368"/>
          </a:xfrm>
        </p:spPr>
        <p:txBody>
          <a:bodyPr>
            <a:normAutofit fontScale="85000" lnSpcReduction="20000"/>
          </a:bodyPr>
          <a:lstStyle/>
          <a:p>
            <a:r>
              <a:rPr lang="en-US" dirty="0"/>
              <a:t>What do we want/need to know about each other</a:t>
            </a:r>
          </a:p>
          <a:p>
            <a:pPr marL="0" indent="0">
              <a:buNone/>
            </a:pPr>
            <a:r>
              <a:rPr lang="en-US" dirty="0"/>
              <a:t>	</a:t>
            </a:r>
            <a:r>
              <a:rPr lang="en-US" dirty="0" smtClean="0"/>
              <a:t> - Socially</a:t>
            </a:r>
            <a:endParaRPr lang="en-US" dirty="0"/>
          </a:p>
          <a:p>
            <a:pPr marL="0" indent="0">
              <a:buNone/>
            </a:pPr>
            <a:r>
              <a:rPr lang="en-US" dirty="0"/>
              <a:t>	</a:t>
            </a:r>
            <a:r>
              <a:rPr lang="en-US" dirty="0" smtClean="0"/>
              <a:t> - Career </a:t>
            </a:r>
            <a:r>
              <a:rPr lang="en-US" dirty="0"/>
              <a:t>ambitions</a:t>
            </a:r>
          </a:p>
          <a:p>
            <a:pPr marL="0" indent="0">
              <a:buNone/>
            </a:pPr>
            <a:r>
              <a:rPr lang="en-US" dirty="0"/>
              <a:t>	</a:t>
            </a:r>
            <a:r>
              <a:rPr lang="en-US" dirty="0" smtClean="0"/>
              <a:t> - Development </a:t>
            </a:r>
            <a:r>
              <a:rPr lang="en-US" dirty="0"/>
              <a:t>goals</a:t>
            </a:r>
          </a:p>
          <a:p>
            <a:r>
              <a:rPr lang="en-US" dirty="0"/>
              <a:t>Expectations regarding the relationship</a:t>
            </a:r>
          </a:p>
          <a:p>
            <a:r>
              <a:rPr lang="en-US" dirty="0"/>
              <a:t>Ground rules</a:t>
            </a:r>
          </a:p>
          <a:p>
            <a:r>
              <a:rPr lang="en-US" dirty="0"/>
              <a:t>Practical arrangements – where, when, how long</a:t>
            </a:r>
          </a:p>
          <a:p>
            <a:r>
              <a:rPr lang="en-US" dirty="0"/>
              <a:t>Priorities</a:t>
            </a:r>
          </a:p>
          <a:p>
            <a:r>
              <a:rPr lang="en-US" dirty="0"/>
              <a:t>Any pressing issues</a:t>
            </a:r>
          </a:p>
          <a:p>
            <a:pPr marL="0" indent="0">
              <a:buNone/>
            </a:pPr>
            <a:r>
              <a:rPr lang="en-US" dirty="0"/>
              <a:t> 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38711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Subsequent meetings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Establish relaxed, </a:t>
            </a:r>
            <a:r>
              <a:rPr lang="en-US" dirty="0" smtClean="0"/>
              <a:t>business-like </a:t>
            </a:r>
            <a:r>
              <a:rPr lang="en-US" dirty="0"/>
              <a:t>atmosphere</a:t>
            </a:r>
          </a:p>
          <a:p>
            <a:r>
              <a:rPr lang="en-US" dirty="0"/>
              <a:t>Agree on the purpose of the meeting</a:t>
            </a:r>
          </a:p>
          <a:p>
            <a:r>
              <a:rPr lang="en-US" dirty="0"/>
              <a:t>Explore issues from the mentee’s perspective</a:t>
            </a:r>
          </a:p>
          <a:p>
            <a:r>
              <a:rPr lang="en-US" dirty="0"/>
              <a:t>Develop understanding</a:t>
            </a:r>
          </a:p>
          <a:p>
            <a:r>
              <a:rPr lang="en-US" dirty="0"/>
              <a:t>Action plan</a:t>
            </a:r>
          </a:p>
          <a:p>
            <a:r>
              <a:rPr lang="en-US" dirty="0" err="1"/>
              <a:t>Summarise</a:t>
            </a:r>
            <a:endParaRPr lang="en-US" dirty="0"/>
          </a:p>
          <a:p>
            <a:r>
              <a:rPr lang="en-US" dirty="0"/>
              <a:t>Outline next meeting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23315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Self -awareness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309816"/>
            <a:ext cx="10972800" cy="4207417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Self-awareness is a core personality strength that can help us manage our businesses, our careers and our lives. </a:t>
            </a:r>
            <a:endParaRPr lang="en-GB" dirty="0" smtClean="0"/>
          </a:p>
          <a:p>
            <a:r>
              <a:rPr lang="en-GB" dirty="0" smtClean="0"/>
              <a:t>When </a:t>
            </a:r>
            <a:r>
              <a:rPr lang="en-GB" dirty="0"/>
              <a:t>we lack self-awareness skills, we tend to make the same mistakes and encounter the same obstacles over and over again. </a:t>
            </a:r>
            <a:endParaRPr lang="en-GB" dirty="0" smtClean="0"/>
          </a:p>
          <a:p>
            <a:r>
              <a:rPr lang="en-GB" dirty="0" smtClean="0"/>
              <a:t>But </a:t>
            </a:r>
            <a:r>
              <a:rPr lang="en-GB" dirty="0"/>
              <a:t>when we know where our unique strengths and limitations lie, we’re better equipped to face challenges, solve problems, choose our battles, make decisions, and predict the outcomes of those decisions </a:t>
            </a:r>
            <a:endParaRPr lang="en-GB" dirty="0" smtClean="0"/>
          </a:p>
          <a:p>
            <a:pPr marL="0" indent="0">
              <a:buNone/>
            </a:pPr>
            <a:r>
              <a:rPr lang="en-GB" sz="2800" dirty="0"/>
              <a:t>					</a:t>
            </a:r>
            <a:r>
              <a:rPr lang="en-GB" sz="2800" dirty="0" smtClean="0"/>
              <a:t>		Rasheed 2015:213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2838283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Assessing Progress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99371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i="1" dirty="0"/>
              <a:t> </a:t>
            </a:r>
            <a:endParaRPr lang="en-US" i="1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1229" y="906087"/>
            <a:ext cx="9351818" cy="5494713"/>
          </a:xfrm>
        </p:spPr>
      </p:pic>
    </p:spTree>
    <p:extLst>
      <p:ext uri="{BB962C8B-B14F-4D97-AF65-F5344CB8AC3E}">
        <p14:creationId xmlns:p14="http://schemas.microsoft.com/office/powerpoint/2010/main" val="284883336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763330"/>
          </a:xfrm>
        </p:spPr>
        <p:txBody>
          <a:bodyPr/>
          <a:lstStyle/>
          <a:p>
            <a:r>
              <a:rPr lang="en-GB" dirty="0" smtClean="0">
                <a:latin typeface="+mn-lt"/>
              </a:rPr>
              <a:t>Assessing </a:t>
            </a:r>
            <a:r>
              <a:rPr lang="en-GB" dirty="0" err="1" smtClean="0">
                <a:latin typeface="+mn-lt"/>
              </a:rPr>
              <a:t>Coachee</a:t>
            </a:r>
            <a:r>
              <a:rPr lang="en-GB" dirty="0" smtClean="0">
                <a:latin typeface="+mn-lt"/>
              </a:rPr>
              <a:t> Progress</a:t>
            </a:r>
            <a:endParaRPr lang="en-US" dirty="0"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147120"/>
            <a:ext cx="10972800" cy="391703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3200" dirty="0" smtClean="0"/>
              <a:t>Key areas for review:</a:t>
            </a:r>
          </a:p>
          <a:p>
            <a:r>
              <a:rPr lang="en-GB" sz="3200" dirty="0" smtClean="0"/>
              <a:t>Have you completed actions we agreed during our last session?</a:t>
            </a:r>
            <a:endParaRPr lang="en-US" sz="3200" dirty="0"/>
          </a:p>
          <a:p>
            <a:r>
              <a:rPr lang="en-US" sz="3200" dirty="0"/>
              <a:t>How have you applied what you have learned?</a:t>
            </a:r>
          </a:p>
          <a:p>
            <a:r>
              <a:rPr lang="en-US" sz="3200" dirty="0" smtClean="0"/>
              <a:t>Have </a:t>
            </a:r>
            <a:r>
              <a:rPr lang="en-US" sz="3200" dirty="0"/>
              <a:t>there been any obstacles to applying the things that you’ve learned?</a:t>
            </a:r>
          </a:p>
          <a:p>
            <a:r>
              <a:rPr lang="en-US" sz="3200" dirty="0"/>
              <a:t>How do you think your performance has improved?</a:t>
            </a:r>
          </a:p>
          <a:p>
            <a:r>
              <a:rPr lang="en-US" sz="3200" dirty="0" smtClean="0"/>
              <a:t>What difference has coaching made to specific activities you undertake – what are you doing differently? 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385557819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+mn-lt"/>
              </a:rPr>
              <a:t>Coaching records – should include</a:t>
            </a:r>
            <a:r>
              <a:rPr lang="en-GB" dirty="0" smtClean="0"/>
              <a:t>: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z="3200" dirty="0"/>
              <a:t>Specific and general review of coaching done</a:t>
            </a:r>
            <a:endParaRPr lang="en-US" sz="3200" dirty="0"/>
          </a:p>
          <a:p>
            <a:pPr lvl="0"/>
            <a:r>
              <a:rPr lang="en-GB" sz="3200" dirty="0"/>
              <a:t>Review of how learning has been applied</a:t>
            </a:r>
            <a:endParaRPr lang="en-US" sz="3200" dirty="0"/>
          </a:p>
          <a:p>
            <a:pPr lvl="0"/>
            <a:r>
              <a:rPr lang="en-GB" sz="3200" dirty="0"/>
              <a:t>Positive and negative assessment of progress made</a:t>
            </a:r>
            <a:endParaRPr lang="en-US" sz="3200" dirty="0"/>
          </a:p>
          <a:p>
            <a:pPr lvl="0"/>
            <a:r>
              <a:rPr lang="en-GB" sz="3200" dirty="0"/>
              <a:t>Agreed next steps e.g. future objectives/targets and standards, or activities to be undertaken Including further development needs identified</a:t>
            </a:r>
            <a:endParaRPr lang="en-US" sz="3200" dirty="0"/>
          </a:p>
          <a:p>
            <a:pPr lvl="0"/>
            <a:r>
              <a:rPr lang="en-GB" sz="3200" dirty="0"/>
              <a:t>Date and signatures of both parties</a:t>
            </a:r>
            <a:endParaRPr lang="en-US" sz="32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278086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+mn-lt"/>
              </a:rPr>
              <a:t>Assessing Mentee Progress</a:t>
            </a:r>
            <a:endParaRPr lang="en-US" dirty="0"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US" sz="3600" dirty="0" smtClean="0"/>
              <a:t>Main </a:t>
            </a:r>
            <a:r>
              <a:rPr lang="en-US" sz="3600" dirty="0"/>
              <a:t>concerns will be the relationship itself and expected learning outcomes. </a:t>
            </a:r>
            <a:endParaRPr lang="en-US" sz="3600" dirty="0" smtClean="0"/>
          </a:p>
          <a:p>
            <a:r>
              <a:rPr lang="en-US" sz="3600" dirty="0"/>
              <a:t>Regularly review progress.  </a:t>
            </a:r>
          </a:p>
          <a:p>
            <a:r>
              <a:rPr lang="en-US" sz="3600" dirty="0" smtClean="0"/>
              <a:t>Re-visit </a:t>
            </a:r>
            <a:r>
              <a:rPr lang="en-US" sz="3600" dirty="0"/>
              <a:t>the expected outcomes from the relationship, and learning </a:t>
            </a:r>
            <a:r>
              <a:rPr lang="en-US" sz="3600" dirty="0" smtClean="0"/>
              <a:t>objectives, </a:t>
            </a:r>
            <a:r>
              <a:rPr lang="en-US" sz="3600" dirty="0"/>
              <a:t>assess what’s been achieved to date, and determine what </a:t>
            </a:r>
            <a:r>
              <a:rPr lang="en-US" sz="3600" dirty="0" smtClean="0"/>
              <a:t>needs </a:t>
            </a:r>
            <a:r>
              <a:rPr lang="en-US" sz="3600" dirty="0"/>
              <a:t>to happen next</a:t>
            </a:r>
            <a:r>
              <a:rPr lang="en-US" sz="3600"/>
              <a:t>, </a:t>
            </a:r>
            <a:r>
              <a:rPr lang="en-US" sz="3600" smtClean="0"/>
              <a:t>and/or what </a:t>
            </a:r>
            <a:r>
              <a:rPr lang="en-US" sz="3600" dirty="0"/>
              <a:t>needs to be done differently.</a:t>
            </a:r>
          </a:p>
          <a:p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247443435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Maintaining momentum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 </a:t>
            </a:r>
            <a:r>
              <a:rPr lang="en-GB" dirty="0"/>
              <a:t>key role for the mentor is helping  mentee to deal with mistakes and setbacks. The mentoring relationship should be non-judgemental and risk free thereby allowing the mentee to treat mistakes and setbacks as real opportunities to learn. 	</a:t>
            </a:r>
          </a:p>
          <a:p>
            <a:pPr>
              <a:buNone/>
            </a:pPr>
            <a:r>
              <a:rPr lang="en-GB" dirty="0"/>
              <a:t>					</a:t>
            </a:r>
            <a:r>
              <a:rPr lang="en-GB" dirty="0" smtClean="0"/>
              <a:t>	Bayley </a:t>
            </a:r>
            <a:r>
              <a:rPr lang="en-GB" dirty="0"/>
              <a:t>et al. 2004: p.29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479409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Encouraging and inspiring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mentor should try to build the confidence and motivation of the mentee at all times</a:t>
            </a:r>
          </a:p>
        </p:txBody>
      </p:sp>
    </p:spTree>
    <p:extLst>
      <p:ext uri="{BB962C8B-B14F-4D97-AF65-F5344CB8AC3E}">
        <p14:creationId xmlns:p14="http://schemas.microsoft.com/office/powerpoint/2010/main" val="346163356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+mn-lt"/>
              </a:rPr>
              <a:t>Mentoring Records</a:t>
            </a:r>
            <a:endParaRPr lang="en-US" dirty="0"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sz="3600" dirty="0"/>
              <a:t>open a record of mentoring activity  - a brief paragraph and some key objectives of the activity are enough </a:t>
            </a:r>
          </a:p>
          <a:p>
            <a:r>
              <a:rPr lang="en-US" sz="3600" dirty="0"/>
              <a:t>record occasions where mentoring took place </a:t>
            </a:r>
          </a:p>
          <a:p>
            <a:r>
              <a:rPr lang="en-US" sz="3600" dirty="0"/>
              <a:t>brief record of discussion and action points </a:t>
            </a:r>
          </a:p>
          <a:p>
            <a:r>
              <a:rPr lang="en-US" sz="3600" dirty="0"/>
              <a:t>(when appropriate) record the formal ending of mentoring  </a:t>
            </a:r>
          </a:p>
          <a:p>
            <a:pPr marL="0" indent="0">
              <a:buNone/>
            </a:pPr>
            <a:r>
              <a:rPr lang="en-US" sz="3600" dirty="0"/>
              <a:t> 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042149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Ending the mentoring relationship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Wind down - the relationship drifts away over time</a:t>
            </a:r>
          </a:p>
          <a:p>
            <a:r>
              <a:rPr lang="en-US" dirty="0"/>
              <a:t>Wind up – the relationship has a clear ending, where the mentor and mentee review and celebrate what they’ve achieved together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0092713"/>
      </p:ext>
    </p:extLst>
  </p:cSld>
  <p:clrMapOvr>
    <a:masterClrMapping/>
  </p:clrMapOvr>
</p:sld>
</file>

<file path=ppt/theme/theme1.xml><?xml version="1.0" encoding="utf-8"?>
<a:theme xmlns:a="http://schemas.openxmlformats.org/drawingml/2006/main" name="1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329</TotalTime>
  <Words>583</Words>
  <Application>Microsoft Office PowerPoint</Application>
  <PresentationFormat>Widescreen</PresentationFormat>
  <Paragraphs>95</Paragraphs>
  <Slides>17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Arial</vt:lpstr>
      <vt:lpstr>Calibri</vt:lpstr>
      <vt:lpstr>Myriad Pro</vt:lpstr>
      <vt:lpstr>1_20140311PresentationUWTSDTemplate</vt:lpstr>
      <vt:lpstr>20140311PresentationUWTSDTemplate</vt:lpstr>
      <vt:lpstr>Planning and Conducting Coaching and Mentoring Sessions</vt:lpstr>
      <vt:lpstr>Making Plans</vt:lpstr>
      <vt:lpstr>First coaching session - things to consider:</vt:lpstr>
      <vt:lpstr>Building rapport</vt:lpstr>
      <vt:lpstr>Subsequent sessions:</vt:lpstr>
      <vt:lpstr>First mentoring session</vt:lpstr>
      <vt:lpstr>Subsequent meetings</vt:lpstr>
      <vt:lpstr>Self -awareness</vt:lpstr>
      <vt:lpstr>Assessing Progress</vt:lpstr>
      <vt:lpstr> </vt:lpstr>
      <vt:lpstr>Assessing Coachee Progress</vt:lpstr>
      <vt:lpstr>Coaching records – should include:</vt:lpstr>
      <vt:lpstr>Assessing Mentee Progress</vt:lpstr>
      <vt:lpstr>Maintaining momentum</vt:lpstr>
      <vt:lpstr>Encouraging and inspiring</vt:lpstr>
      <vt:lpstr>Mentoring Records</vt:lpstr>
      <vt:lpstr>Ending the mentoring relationship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Mair O'connor</dc:creator>
  <cp:lastModifiedBy>Mair O'connor</cp:lastModifiedBy>
  <cp:revision>8</cp:revision>
  <cp:lastPrinted>2018-05-18T14:17:57Z</cp:lastPrinted>
  <dcterms:created xsi:type="dcterms:W3CDTF">2018-04-23T13:33:31Z</dcterms:created>
  <dcterms:modified xsi:type="dcterms:W3CDTF">2019-05-29T11:06:56Z</dcterms:modified>
</cp:coreProperties>
</file>