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B1A37C-3B5A-0032-F4D7-CA4F228C8C67}" v="90" dt="2022-05-20T23:07:30.643"/>
    <p1510:client id="{2339E06D-CF4D-E562-5BEB-F77D41802ACA}" v="204" dt="2022-05-22T22:21:04.789"/>
    <p1510:client id="{938FAEE7-AB44-C9A4-F6F0-150DA30E855F}" v="15" dt="2022-05-13T14:28:05.064"/>
    <p1510:client id="{A843B404-1090-799A-DD43-D7BA0975D209}" v="2" dt="2022-05-22T22:39:21.380"/>
    <p1510:client id="{E88ED77B-CEC6-4F9D-B657-6547BF4E5AF3}" v="457" dt="2022-05-13T14:19:30.215"/>
    <p1510:client id="{F76698D0-7816-8128-6B78-561540531B05}" v="293" dt="2022-05-17T15:44:17.8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Andrusko (2025664)" userId="S::2025664@student.uwtsd.ac.uk::e96faba8-65f6-4cf1-a9cd-da0508a72057" providerId="AD" clId="Web-{1FB1A37C-3B5A-0032-F4D7-CA4F228C8C67}"/>
    <pc:docChg chg="addSld modSld">
      <pc:chgData name="Diana Andrusko (2025664)" userId="S::2025664@student.uwtsd.ac.uk::e96faba8-65f6-4cf1-a9cd-da0508a72057" providerId="AD" clId="Web-{1FB1A37C-3B5A-0032-F4D7-CA4F228C8C67}" dt="2022-05-20T23:07:30.643" v="89" actId="20577"/>
      <pc:docMkLst>
        <pc:docMk/>
      </pc:docMkLst>
      <pc:sldChg chg="modSp new">
        <pc:chgData name="Diana Andrusko (2025664)" userId="S::2025664@student.uwtsd.ac.uk::e96faba8-65f6-4cf1-a9cd-da0508a72057" providerId="AD" clId="Web-{1FB1A37C-3B5A-0032-F4D7-CA4F228C8C67}" dt="2022-05-20T23:07:30.643" v="89" actId="20577"/>
        <pc:sldMkLst>
          <pc:docMk/>
          <pc:sldMk cId="2469236296" sldId="258"/>
        </pc:sldMkLst>
        <pc:spChg chg="mod">
          <ac:chgData name="Diana Andrusko (2025664)" userId="S::2025664@student.uwtsd.ac.uk::e96faba8-65f6-4cf1-a9cd-da0508a72057" providerId="AD" clId="Web-{1FB1A37C-3B5A-0032-F4D7-CA4F228C8C67}" dt="2022-05-20T23:01:23.839" v="35" actId="20577"/>
          <ac:spMkLst>
            <pc:docMk/>
            <pc:sldMk cId="2469236296" sldId="258"/>
            <ac:spMk id="2" creationId="{D1F2CB62-6FC2-BFDE-89D3-5A7410E549F4}"/>
          </ac:spMkLst>
        </pc:spChg>
        <pc:spChg chg="mod">
          <ac:chgData name="Diana Andrusko (2025664)" userId="S::2025664@student.uwtsd.ac.uk::e96faba8-65f6-4cf1-a9cd-da0508a72057" providerId="AD" clId="Web-{1FB1A37C-3B5A-0032-F4D7-CA4F228C8C67}" dt="2022-05-20T23:07:30.643" v="89" actId="20577"/>
          <ac:spMkLst>
            <pc:docMk/>
            <pc:sldMk cId="2469236296" sldId="258"/>
            <ac:spMk id="3" creationId="{439D04D4-3442-0624-231C-3D1DD07954AF}"/>
          </ac:spMkLst>
        </pc:spChg>
      </pc:sldChg>
    </pc:docChg>
  </pc:docChgLst>
  <pc:docChgLst>
    <pc:chgData name="Diana Andrusko (2025664)" userId="S::2025664@student.uwtsd.ac.uk::e96faba8-65f6-4cf1-a9cd-da0508a72057" providerId="AD" clId="Web-{E88ED77B-CEC6-4F9D-B657-6547BF4E5AF3}"/>
    <pc:docChg chg="addSld modSld sldOrd addMainMaster delMainMaster">
      <pc:chgData name="Diana Andrusko (2025664)" userId="S::2025664@student.uwtsd.ac.uk::e96faba8-65f6-4cf1-a9cd-da0508a72057" providerId="AD" clId="Web-{E88ED77B-CEC6-4F9D-B657-6547BF4E5AF3}" dt="2022-05-13T14:19:30.215" v="427" actId="20577"/>
      <pc:docMkLst>
        <pc:docMk/>
      </pc:docMkLst>
      <pc:sldChg chg="addSp delSp modSp mod setBg modClrScheme chgLayout">
        <pc:chgData name="Diana Andrusko (2025664)" userId="S::2025664@student.uwtsd.ac.uk::e96faba8-65f6-4cf1-a9cd-da0508a72057" providerId="AD" clId="Web-{E88ED77B-CEC6-4F9D-B657-6547BF4E5AF3}" dt="2022-05-13T14:16:17.524" v="413" actId="1076"/>
        <pc:sldMkLst>
          <pc:docMk/>
          <pc:sldMk cId="109857222" sldId="256"/>
        </pc:sldMkLst>
        <pc:spChg chg="del mod">
          <ac:chgData name="Diana Andrusko (2025664)" userId="S::2025664@student.uwtsd.ac.uk::e96faba8-65f6-4cf1-a9cd-da0508a72057" providerId="AD" clId="Web-{E88ED77B-CEC6-4F9D-B657-6547BF4E5AF3}" dt="2022-05-09T10:38:30.159" v="13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Diana Andrusko (2025664)" userId="S::2025664@student.uwtsd.ac.uk::e96faba8-65f6-4cf1-a9cd-da0508a72057" providerId="AD" clId="Web-{E88ED77B-CEC6-4F9D-B657-6547BF4E5AF3}" dt="2022-05-13T13:39:07.589" v="137" actId="1076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Diana Andrusko (2025664)" userId="S::2025664@student.uwtsd.ac.uk::e96faba8-65f6-4cf1-a9cd-da0508a72057" providerId="AD" clId="Web-{E88ED77B-CEC6-4F9D-B657-6547BF4E5AF3}" dt="2022-05-09T10:39:18.895" v="18"/>
          <ac:spMkLst>
            <pc:docMk/>
            <pc:sldMk cId="109857222" sldId="256"/>
            <ac:spMk id="7" creationId="{C313CE01-2C81-3D3B-4880-33DB368EF202}"/>
          </ac:spMkLst>
        </pc:spChg>
        <pc:spChg chg="add mod">
          <ac:chgData name="Diana Andrusko (2025664)" userId="S::2025664@student.uwtsd.ac.uk::e96faba8-65f6-4cf1-a9cd-da0508a72057" providerId="AD" clId="Web-{E88ED77B-CEC6-4F9D-B657-6547BF4E5AF3}" dt="2022-05-13T13:39:14.620" v="138" actId="1076"/>
          <ac:spMkLst>
            <pc:docMk/>
            <pc:sldMk cId="109857222" sldId="256"/>
            <ac:spMk id="8" creationId="{4F7A41A6-324A-514C-7B01-DB3A5B122B1B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09T10:40:45.912" v="21"/>
          <ac:spMkLst>
            <pc:docMk/>
            <pc:sldMk cId="109857222" sldId="256"/>
            <ac:spMk id="9" creationId="{55B419A7-F817-4767-8CCB-FB0E189C4ACD}"/>
          </ac:spMkLst>
        </pc:spChg>
        <pc:spChg chg="add mod">
          <ac:chgData name="Diana Andrusko (2025664)" userId="S::2025664@student.uwtsd.ac.uk::e96faba8-65f6-4cf1-a9cd-da0508a72057" providerId="AD" clId="Web-{E88ED77B-CEC6-4F9D-B657-6547BF4E5AF3}" dt="2022-05-13T13:39:38.214" v="142" actId="1076"/>
          <ac:spMkLst>
            <pc:docMk/>
            <pc:sldMk cId="109857222" sldId="256"/>
            <ac:spMk id="10" creationId="{506B67C2-DDC2-F0F4-0D31-63A6928E6C8D}"/>
          </ac:spMkLst>
        </pc:spChg>
        <pc:spChg chg="add mod">
          <ac:chgData name="Diana Andrusko (2025664)" userId="S::2025664@student.uwtsd.ac.uk::e96faba8-65f6-4cf1-a9cd-da0508a72057" providerId="AD" clId="Web-{E88ED77B-CEC6-4F9D-B657-6547BF4E5AF3}" dt="2022-05-13T13:40:37.434" v="149" actId="1076"/>
          <ac:spMkLst>
            <pc:docMk/>
            <pc:sldMk cId="109857222" sldId="256"/>
            <ac:spMk id="12" creationId="{34026F77-43AC-C361-E87E-E76F859628C1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09T10:40:45.912" v="21"/>
          <ac:spMkLst>
            <pc:docMk/>
            <pc:sldMk cId="109857222" sldId="256"/>
            <ac:spMk id="13" creationId="{ADA271CD-3011-4A05-B4A3-80F1794684F2}"/>
          </ac:spMkLst>
        </pc:spChg>
        <pc:spChg chg="add mod">
          <ac:chgData name="Diana Andrusko (2025664)" userId="S::2025664@student.uwtsd.ac.uk::e96faba8-65f6-4cf1-a9cd-da0508a72057" providerId="AD" clId="Web-{E88ED77B-CEC6-4F9D-B657-6547BF4E5AF3}" dt="2022-05-13T13:40:46.966" v="150" actId="1076"/>
          <ac:spMkLst>
            <pc:docMk/>
            <pc:sldMk cId="109857222" sldId="256"/>
            <ac:spMk id="14" creationId="{19A716A8-0A1B-A0A9-8EEA-675B124BA119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09T10:40:45.912" v="21"/>
          <ac:spMkLst>
            <pc:docMk/>
            <pc:sldMk cId="109857222" sldId="256"/>
            <ac:spMk id="18" creationId="{55B419A7-F817-4767-8CCB-FB0E189C4ACD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09T10:40:45.912" v="21"/>
          <ac:spMkLst>
            <pc:docMk/>
            <pc:sldMk cId="109857222" sldId="256"/>
            <ac:spMk id="22" creationId="{7021D92D-08FF-45A6-9109-AC9462C7E8E3}"/>
          </ac:spMkLst>
        </pc:spChg>
        <pc:picChg chg="add mod">
          <ac:chgData name="Diana Andrusko (2025664)" userId="S::2025664@student.uwtsd.ac.uk::e96faba8-65f6-4cf1-a9cd-da0508a72057" providerId="AD" clId="Web-{E88ED77B-CEC6-4F9D-B657-6547BF4E5AF3}" dt="2022-05-09T11:14:51.629" v="109" actId="1076"/>
          <ac:picMkLst>
            <pc:docMk/>
            <pc:sldMk cId="109857222" sldId="256"/>
            <ac:picMk id="4" creationId="{B0252B63-AE40-C9DB-C3D4-6DB219F2E21D}"/>
          </ac:picMkLst>
        </pc:picChg>
        <pc:picChg chg="add mod">
          <ac:chgData name="Diana Andrusko (2025664)" userId="S::2025664@student.uwtsd.ac.uk::e96faba8-65f6-4cf1-a9cd-da0508a72057" providerId="AD" clId="Web-{E88ED77B-CEC6-4F9D-B657-6547BF4E5AF3}" dt="2022-05-13T14:16:17.524" v="413" actId="1076"/>
          <ac:picMkLst>
            <pc:docMk/>
            <pc:sldMk cId="109857222" sldId="256"/>
            <ac:picMk id="5" creationId="{D3BE1242-860E-15D0-9D7A-3903E126C830}"/>
          </ac:picMkLst>
        </pc:picChg>
        <pc:picChg chg="add del mod">
          <ac:chgData name="Diana Andrusko (2025664)" userId="S::2025664@student.uwtsd.ac.uk::e96faba8-65f6-4cf1-a9cd-da0508a72057" providerId="AD" clId="Web-{E88ED77B-CEC6-4F9D-B657-6547BF4E5AF3}" dt="2022-05-09T10:37:40.768" v="8"/>
          <ac:picMkLst>
            <pc:docMk/>
            <pc:sldMk cId="109857222" sldId="256"/>
            <ac:picMk id="6" creationId="{1E83C5A1-5449-A8AF-87A6-BA6C89B9ED1E}"/>
          </ac:picMkLst>
        </pc:picChg>
        <pc:picChg chg="add del mod">
          <ac:chgData name="Diana Andrusko (2025664)" userId="S::2025664@student.uwtsd.ac.uk::e96faba8-65f6-4cf1-a9cd-da0508a72057" providerId="AD" clId="Web-{E88ED77B-CEC6-4F9D-B657-6547BF4E5AF3}" dt="2022-05-09T10:52:56.100" v="84"/>
          <ac:picMkLst>
            <pc:docMk/>
            <pc:sldMk cId="109857222" sldId="256"/>
            <ac:picMk id="15" creationId="{CE47992A-10A0-2039-11AB-F8E1C8569E82}"/>
          </ac:picMkLst>
        </pc:picChg>
        <pc:picChg chg="add del mod">
          <ac:chgData name="Diana Andrusko (2025664)" userId="S::2025664@student.uwtsd.ac.uk::e96faba8-65f6-4cf1-a9cd-da0508a72057" providerId="AD" clId="Web-{E88ED77B-CEC6-4F9D-B657-6547BF4E5AF3}" dt="2022-05-09T10:54:27.774" v="86"/>
          <ac:picMkLst>
            <pc:docMk/>
            <pc:sldMk cId="109857222" sldId="256"/>
            <ac:picMk id="16" creationId="{F0C213EB-BBD0-2AB3-5509-94827FDC2DCF}"/>
          </ac:picMkLst>
        </pc:picChg>
        <pc:picChg chg="add del mod">
          <ac:chgData name="Diana Andrusko (2025664)" userId="S::2025664@student.uwtsd.ac.uk::e96faba8-65f6-4cf1-a9cd-da0508a72057" providerId="AD" clId="Web-{E88ED77B-CEC6-4F9D-B657-6547BF4E5AF3}" dt="2022-05-09T10:54:41.462" v="88"/>
          <ac:picMkLst>
            <pc:docMk/>
            <pc:sldMk cId="109857222" sldId="256"/>
            <ac:picMk id="17" creationId="{6E72EA15-CAB0-2178-0AEE-0AABC5F83764}"/>
          </ac:picMkLst>
        </pc:picChg>
        <pc:picChg chg="add del mod">
          <ac:chgData name="Diana Andrusko (2025664)" userId="S::2025664@student.uwtsd.ac.uk::e96faba8-65f6-4cf1-a9cd-da0508a72057" providerId="AD" clId="Web-{E88ED77B-CEC6-4F9D-B657-6547BF4E5AF3}" dt="2022-05-09T10:58:37.607" v="91"/>
          <ac:picMkLst>
            <pc:docMk/>
            <pc:sldMk cId="109857222" sldId="256"/>
            <ac:picMk id="19" creationId="{35A5D03E-17C4-28BF-670C-78A120B598F2}"/>
          </ac:picMkLst>
        </pc:picChg>
        <pc:picChg chg="add del mod">
          <ac:chgData name="Diana Andrusko (2025664)" userId="S::2025664@student.uwtsd.ac.uk::e96faba8-65f6-4cf1-a9cd-da0508a72057" providerId="AD" clId="Web-{E88ED77B-CEC6-4F9D-B657-6547BF4E5AF3}" dt="2022-05-09T11:00:57.017" v="95"/>
          <ac:picMkLst>
            <pc:docMk/>
            <pc:sldMk cId="109857222" sldId="256"/>
            <ac:picMk id="21" creationId="{1D9ADE61-83F9-BE4D-1898-569E76189EEC}"/>
          </ac:picMkLst>
        </pc:picChg>
        <pc:picChg chg="add del mod">
          <ac:chgData name="Diana Andrusko (2025664)" userId="S::2025664@student.uwtsd.ac.uk::e96faba8-65f6-4cf1-a9cd-da0508a72057" providerId="AD" clId="Web-{E88ED77B-CEC6-4F9D-B657-6547BF4E5AF3}" dt="2022-05-09T11:03:45.958" v="97"/>
          <ac:picMkLst>
            <pc:docMk/>
            <pc:sldMk cId="109857222" sldId="256"/>
            <ac:picMk id="23" creationId="{9E0DAB20-B8FB-7571-0771-9DE0E6855700}"/>
          </ac:picMkLst>
        </pc:picChg>
        <pc:picChg chg="add del mod">
          <ac:chgData name="Diana Andrusko (2025664)" userId="S::2025664@student.uwtsd.ac.uk::e96faba8-65f6-4cf1-a9cd-da0508a72057" providerId="AD" clId="Web-{E88ED77B-CEC6-4F9D-B657-6547BF4E5AF3}" dt="2022-05-09T11:07:43.979" v="99"/>
          <ac:picMkLst>
            <pc:docMk/>
            <pc:sldMk cId="109857222" sldId="256"/>
            <ac:picMk id="24" creationId="{9D5BFEC6-E099-F9A8-929F-AABAFA83D25E}"/>
          </ac:picMkLst>
        </pc:picChg>
        <pc:picChg chg="add del mod">
          <ac:chgData name="Diana Andrusko (2025664)" userId="S::2025664@student.uwtsd.ac.uk::e96faba8-65f6-4cf1-a9cd-da0508a72057" providerId="AD" clId="Web-{E88ED77B-CEC6-4F9D-B657-6547BF4E5AF3}" dt="2022-05-09T11:12:49.954" v="105"/>
          <ac:picMkLst>
            <pc:docMk/>
            <pc:sldMk cId="109857222" sldId="256"/>
            <ac:picMk id="25" creationId="{0E8A1DC5-B53A-0257-5E19-59EC55419CDF}"/>
          </ac:picMkLst>
        </pc:picChg>
        <pc:cxnChg chg="add del">
          <ac:chgData name="Diana Andrusko (2025664)" userId="S::2025664@student.uwtsd.ac.uk::e96faba8-65f6-4cf1-a9cd-da0508a72057" providerId="AD" clId="Web-{E88ED77B-CEC6-4F9D-B657-6547BF4E5AF3}" dt="2022-05-09T10:40:45.912" v="21"/>
          <ac:cxnSpMkLst>
            <pc:docMk/>
            <pc:sldMk cId="109857222" sldId="256"/>
            <ac:cxnSpMk id="11" creationId="{E3B95BE3-D5B2-4F38-9A01-17866C9FBA6E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09T10:40:45.912" v="21"/>
          <ac:cxnSpMkLst>
            <pc:docMk/>
            <pc:sldMk cId="109857222" sldId="256"/>
            <ac:cxnSpMk id="20" creationId="{92674F5D-AD12-4C0E-AC77-27EEB09293F9}"/>
          </ac:cxnSpMkLst>
        </pc:cxnChg>
      </pc:sldChg>
      <pc:sldChg chg="addSp delSp modSp new mod ord setBg addAnim delAnim">
        <pc:chgData name="Diana Andrusko (2025664)" userId="S::2025664@student.uwtsd.ac.uk::e96faba8-65f6-4cf1-a9cd-da0508a72057" providerId="AD" clId="Web-{E88ED77B-CEC6-4F9D-B657-6547BF4E5AF3}" dt="2022-05-13T14:19:30.215" v="427" actId="20577"/>
        <pc:sldMkLst>
          <pc:docMk/>
          <pc:sldMk cId="3964067002" sldId="257"/>
        </pc:sldMkLst>
        <pc:spChg chg="mod ord">
          <ac:chgData name="Diana Andrusko (2025664)" userId="S::2025664@student.uwtsd.ac.uk::e96faba8-65f6-4cf1-a9cd-da0508a72057" providerId="AD" clId="Web-{E88ED77B-CEC6-4F9D-B657-6547BF4E5AF3}" dt="2022-05-13T14:19:30.215" v="427" actId="20577"/>
          <ac:spMkLst>
            <pc:docMk/>
            <pc:sldMk cId="3964067002" sldId="257"/>
            <ac:spMk id="2" creationId="{669CE28E-A084-E7AB-39BB-6F692AFB32BD}"/>
          </ac:spMkLst>
        </pc:spChg>
        <pc:spChg chg="del">
          <ac:chgData name="Diana Andrusko (2025664)" userId="S::2025664@student.uwtsd.ac.uk::e96faba8-65f6-4cf1-a9cd-da0508a72057" providerId="AD" clId="Web-{E88ED77B-CEC6-4F9D-B657-6547BF4E5AF3}" dt="2022-05-13T13:41:25.310" v="153"/>
          <ac:spMkLst>
            <pc:docMk/>
            <pc:sldMk cId="3964067002" sldId="257"/>
            <ac:spMk id="3" creationId="{0A4BD3D3-7CA0-3E88-C925-F5996925A74A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9:27.097" v="322"/>
          <ac:spMkLst>
            <pc:docMk/>
            <pc:sldMk cId="3964067002" sldId="257"/>
            <ac:spMk id="4" creationId="{DD4C4B28-6B4B-4445-8535-F516D74E4AA9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9:27.097" v="322"/>
          <ac:spMkLst>
            <pc:docMk/>
            <pc:sldMk cId="3964067002" sldId="257"/>
            <ac:spMk id="6" creationId="{60AA5DFF-F391-4D1C-B76E-4E130B8C98B8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7:47.095" v="271"/>
          <ac:spMkLst>
            <pc:docMk/>
            <pc:sldMk cId="3964067002" sldId="257"/>
            <ac:spMk id="7" creationId="{DD4C4B28-6B4B-4445-8535-F516D74E4AA9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9:27.097" v="322"/>
          <ac:spMkLst>
            <pc:docMk/>
            <pc:sldMk cId="3964067002" sldId="257"/>
            <ac:spMk id="8" creationId="{3570BDE2-3A2A-4B48-9B39-C9C6FBB0A5EC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9:27.097" v="322"/>
          <ac:spMkLst>
            <pc:docMk/>
            <pc:sldMk cId="3964067002" sldId="257"/>
            <ac:spMk id="10" creationId="{591326CA-698F-4F50-A3B5-4A709B6A12AC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7:47.095" v="271"/>
          <ac:spMkLst>
            <pc:docMk/>
            <pc:sldMk cId="3964067002" sldId="257"/>
            <ac:spMk id="11" creationId="{55B419A7-F817-4767-8CCB-FB0E189C4ACD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4:25.666" v="330"/>
          <ac:spMkLst>
            <pc:docMk/>
            <pc:sldMk cId="3964067002" sldId="257"/>
            <ac:spMk id="14" creationId="{DD4C4B28-6B4B-4445-8535-F516D74E4AA9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7:47.095" v="271"/>
          <ac:spMkLst>
            <pc:docMk/>
            <pc:sldMk cId="3964067002" sldId="257"/>
            <ac:spMk id="15" creationId="{7021D92D-08FF-45A6-9109-AC9462C7E8E3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7:58.471" v="273"/>
          <ac:spMkLst>
            <pc:docMk/>
            <pc:sldMk cId="3964067002" sldId="257"/>
            <ac:spMk id="17" creationId="{DD4C4B28-6B4B-4445-8535-F516D74E4AA9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7:58.471" v="273"/>
          <ac:spMkLst>
            <pc:docMk/>
            <pc:sldMk cId="3964067002" sldId="257"/>
            <ac:spMk id="19" creationId="{55B419A7-F817-4767-8CCB-FB0E189C4ACD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7:58.471" v="273"/>
          <ac:spMkLst>
            <pc:docMk/>
            <pc:sldMk cId="3964067002" sldId="257"/>
            <ac:spMk id="21" creationId="{B3BE00DD-5F52-49B1-A83B-F2E555AC5D05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4:25.666" v="330"/>
          <ac:spMkLst>
            <pc:docMk/>
            <pc:sldMk cId="3964067002" sldId="257"/>
            <ac:spMk id="22" creationId="{55B419A7-F817-4767-8CCB-FB0E189C4ACD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8:04.127" v="275"/>
          <ac:spMkLst>
            <pc:docMk/>
            <pc:sldMk cId="3964067002" sldId="257"/>
            <ac:spMk id="23" creationId="{DD4C4B28-6B4B-4445-8535-F516D74E4AA9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8:04.127" v="275"/>
          <ac:spMkLst>
            <pc:docMk/>
            <pc:sldMk cId="3964067002" sldId="257"/>
            <ac:spMk id="25" creationId="{55B419A7-F817-4767-8CCB-FB0E189C4ACD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3:58:04.127" v="275"/>
          <ac:spMkLst>
            <pc:docMk/>
            <pc:sldMk cId="3964067002" sldId="257"/>
            <ac:spMk id="27" creationId="{B3BE00DD-5F52-49B1-A83B-F2E555AC5D05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4:25.666" v="330"/>
          <ac:spMkLst>
            <pc:docMk/>
            <pc:sldMk cId="3964067002" sldId="257"/>
            <ac:spMk id="29" creationId="{ADA271CD-3011-4A05-B4A3-80F1794684F2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4:43.651" v="332"/>
          <ac:spMkLst>
            <pc:docMk/>
            <pc:sldMk cId="3964067002" sldId="257"/>
            <ac:spMk id="31" creationId="{DD4C4B28-6B4B-4445-8535-F516D74E4AA9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4:43.651" v="332"/>
          <ac:spMkLst>
            <pc:docMk/>
            <pc:sldMk cId="3964067002" sldId="257"/>
            <ac:spMk id="33" creationId="{55B419A7-F817-4767-8CCB-FB0E189C4ACD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4:43.651" v="332"/>
          <ac:spMkLst>
            <pc:docMk/>
            <pc:sldMk cId="3964067002" sldId="257"/>
            <ac:spMk id="35" creationId="{7021D92D-08FF-45A6-9109-AC9462C7E8E3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18:52.918" v="423"/>
          <ac:spMkLst>
            <pc:docMk/>
            <pc:sldMk cId="3964067002" sldId="257"/>
            <ac:spMk id="36" creationId="{DD4C4B28-6B4B-4445-8535-F516D74E4AA9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4:55.323" v="336"/>
          <ac:spMkLst>
            <pc:docMk/>
            <pc:sldMk cId="3964067002" sldId="257"/>
            <ac:spMk id="37" creationId="{DD4C4B28-6B4B-4445-8535-F516D74E4AA9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4:55.323" v="336"/>
          <ac:spMkLst>
            <pc:docMk/>
            <pc:sldMk cId="3964067002" sldId="257"/>
            <ac:spMk id="39" creationId="{55B419A7-F817-4767-8CCB-FB0E189C4ACD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4:55.323" v="336"/>
          <ac:spMkLst>
            <pc:docMk/>
            <pc:sldMk cId="3964067002" sldId="257"/>
            <ac:spMk id="40" creationId="{E4398140-F067-40E9-892C-4DB04C70BC55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4:55.323" v="336"/>
          <ac:spMkLst>
            <pc:docMk/>
            <pc:sldMk cId="3964067002" sldId="257"/>
            <ac:spMk id="42" creationId="{7021D92D-08FF-45A6-9109-AC9462C7E8E3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18:52.918" v="423"/>
          <ac:spMkLst>
            <pc:docMk/>
            <pc:sldMk cId="3964067002" sldId="257"/>
            <ac:spMk id="43" creationId="{7021D92D-08FF-45A6-9109-AC9462C7E8E3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5:22.401" v="338"/>
          <ac:spMkLst>
            <pc:docMk/>
            <pc:sldMk cId="3964067002" sldId="257"/>
            <ac:spMk id="44" creationId="{DD4C4B28-6B4B-4445-8535-F516D74E4AA9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5:22.401" v="338"/>
          <ac:spMkLst>
            <pc:docMk/>
            <pc:sldMk cId="3964067002" sldId="257"/>
            <ac:spMk id="46" creationId="{55B419A7-F817-4767-8CCB-FB0E189C4ACD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5:22.401" v="338"/>
          <ac:spMkLst>
            <pc:docMk/>
            <pc:sldMk cId="3964067002" sldId="257"/>
            <ac:spMk id="47" creationId="{2B76CDF1-6A1E-445E-91B6-686D6C9178FF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05:22.401" v="338"/>
          <ac:spMkLst>
            <pc:docMk/>
            <pc:sldMk cId="3964067002" sldId="257"/>
            <ac:spMk id="49" creationId="{7021D92D-08FF-45A6-9109-AC9462C7E8E3}"/>
          </ac:spMkLst>
        </pc:spChg>
        <pc:spChg chg="add del">
          <ac:chgData name="Diana Andrusko (2025664)" userId="S::2025664@student.uwtsd.ac.uk::e96faba8-65f6-4cf1-a9cd-da0508a72057" providerId="AD" clId="Web-{E88ED77B-CEC6-4F9D-B657-6547BF4E5AF3}" dt="2022-05-13T14:18:52.918" v="423"/>
          <ac:spMkLst>
            <pc:docMk/>
            <pc:sldMk cId="3964067002" sldId="257"/>
            <ac:spMk id="51" creationId="{55B419A7-F817-4767-8CCB-FB0E189C4ACD}"/>
          </ac:spMkLst>
        </pc:spChg>
        <pc:spChg chg="add">
          <ac:chgData name="Diana Andrusko (2025664)" userId="S::2025664@student.uwtsd.ac.uk::e96faba8-65f6-4cf1-a9cd-da0508a72057" providerId="AD" clId="Web-{E88ED77B-CEC6-4F9D-B657-6547BF4E5AF3}" dt="2022-05-13T14:18:52.918" v="423"/>
          <ac:spMkLst>
            <pc:docMk/>
            <pc:sldMk cId="3964067002" sldId="257"/>
            <ac:spMk id="57" creationId="{DD4C4B28-6B4B-4445-8535-F516D74E4AA9}"/>
          </ac:spMkLst>
        </pc:spChg>
        <pc:spChg chg="add">
          <ac:chgData name="Diana Andrusko (2025664)" userId="S::2025664@student.uwtsd.ac.uk::e96faba8-65f6-4cf1-a9cd-da0508a72057" providerId="AD" clId="Web-{E88ED77B-CEC6-4F9D-B657-6547BF4E5AF3}" dt="2022-05-13T14:18:52.918" v="423"/>
          <ac:spMkLst>
            <pc:docMk/>
            <pc:sldMk cId="3964067002" sldId="257"/>
            <ac:spMk id="61" creationId="{55B419A7-F817-4767-8CCB-FB0E189C4ACD}"/>
          </ac:spMkLst>
        </pc:spChg>
        <pc:spChg chg="add">
          <ac:chgData name="Diana Andrusko (2025664)" userId="S::2025664@student.uwtsd.ac.uk::e96faba8-65f6-4cf1-a9cd-da0508a72057" providerId="AD" clId="Web-{E88ED77B-CEC6-4F9D-B657-6547BF4E5AF3}" dt="2022-05-13T14:18:52.918" v="423"/>
          <ac:spMkLst>
            <pc:docMk/>
            <pc:sldMk cId="3964067002" sldId="257"/>
            <ac:spMk id="63" creationId="{E4398140-F067-40E9-892C-4DB04C70BC55}"/>
          </ac:spMkLst>
        </pc:spChg>
        <pc:spChg chg="add">
          <ac:chgData name="Diana Andrusko (2025664)" userId="S::2025664@student.uwtsd.ac.uk::e96faba8-65f6-4cf1-a9cd-da0508a72057" providerId="AD" clId="Web-{E88ED77B-CEC6-4F9D-B657-6547BF4E5AF3}" dt="2022-05-13T14:18:52.918" v="423"/>
          <ac:spMkLst>
            <pc:docMk/>
            <pc:sldMk cId="3964067002" sldId="257"/>
            <ac:spMk id="67" creationId="{7021D92D-08FF-45A6-9109-AC9462C7E8E3}"/>
          </ac:spMkLst>
        </pc:spChg>
        <pc:picChg chg="add del mod">
          <ac:chgData name="Diana Andrusko (2025664)" userId="S::2025664@student.uwtsd.ac.uk::e96faba8-65f6-4cf1-a9cd-da0508a72057" providerId="AD" clId="Web-{E88ED77B-CEC6-4F9D-B657-6547BF4E5AF3}" dt="2022-05-13T14:06:22.653" v="339"/>
          <ac:picMkLst>
            <pc:docMk/>
            <pc:sldMk cId="3964067002" sldId="257"/>
            <ac:picMk id="12" creationId="{5B96FB7D-2504-63E5-5087-DACE1D1346A6}"/>
          </ac:picMkLst>
        </pc:picChg>
        <pc:picChg chg="add mod">
          <ac:chgData name="Diana Andrusko (2025664)" userId="S::2025664@student.uwtsd.ac.uk::e96faba8-65f6-4cf1-a9cd-da0508a72057" providerId="AD" clId="Web-{E88ED77B-CEC6-4F9D-B657-6547BF4E5AF3}" dt="2022-05-13T14:18:52.918" v="423"/>
          <ac:picMkLst>
            <pc:docMk/>
            <pc:sldMk cId="3964067002" sldId="257"/>
            <ac:picMk id="30" creationId="{AA5DA34E-0513-16E0-84E7-5B14C56C2229}"/>
          </ac:picMkLst>
        </pc:picChg>
        <pc:cxnChg chg="add del">
          <ac:chgData name="Diana Andrusko (2025664)" userId="S::2025664@student.uwtsd.ac.uk::e96faba8-65f6-4cf1-a9cd-da0508a72057" providerId="AD" clId="Web-{E88ED77B-CEC6-4F9D-B657-6547BF4E5AF3}" dt="2022-05-13T13:59:27.097" v="322"/>
          <ac:cxnSpMkLst>
            <pc:docMk/>
            <pc:sldMk cId="3964067002" sldId="257"/>
            <ac:cxnSpMk id="5" creationId="{0CB1C732-7193-4253-8746-850D090A6B4E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3:57:47.095" v="271"/>
          <ac:cxnSpMkLst>
            <pc:docMk/>
            <pc:sldMk cId="3964067002" sldId="257"/>
            <ac:cxnSpMk id="9" creationId="{0CB1C732-7193-4253-8746-850D090A6B4E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3:57:47.095" v="271"/>
          <ac:cxnSpMkLst>
            <pc:docMk/>
            <pc:sldMk cId="3964067002" sldId="257"/>
            <ac:cxnSpMk id="13" creationId="{8CE3FEC8-6867-4FFD-9D09-065F2D54A302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4:04:25.666" v="330"/>
          <ac:cxnSpMkLst>
            <pc:docMk/>
            <pc:sldMk cId="3964067002" sldId="257"/>
            <ac:cxnSpMk id="16" creationId="{0CB1C732-7193-4253-8746-850D090A6B4E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3:57:58.471" v="273"/>
          <ac:cxnSpMkLst>
            <pc:docMk/>
            <pc:sldMk cId="3964067002" sldId="257"/>
            <ac:cxnSpMk id="18" creationId="{0CB1C732-7193-4253-8746-850D090A6B4E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3:57:58.471" v="273"/>
          <ac:cxnSpMkLst>
            <pc:docMk/>
            <pc:sldMk cId="3964067002" sldId="257"/>
            <ac:cxnSpMk id="20" creationId="{DE3FB7FD-3883-4AFF-8349-2E3BBDA714EA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3:58:04.127" v="275"/>
          <ac:cxnSpMkLst>
            <pc:docMk/>
            <pc:sldMk cId="3964067002" sldId="257"/>
            <ac:cxnSpMk id="24" creationId="{0CB1C732-7193-4253-8746-850D090A6B4E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3:58:04.127" v="275"/>
          <ac:cxnSpMkLst>
            <pc:docMk/>
            <pc:sldMk cId="3964067002" sldId="257"/>
            <ac:cxnSpMk id="26" creationId="{63B10E47-AF6B-4C8A-B458-3C6CAF2EBABF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4:04:25.666" v="330"/>
          <ac:cxnSpMkLst>
            <pc:docMk/>
            <pc:sldMk cId="3964067002" sldId="257"/>
            <ac:cxnSpMk id="28" creationId="{E3B95BE3-D5B2-4F38-9A01-17866C9FBA6E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4:04:43.651" v="332"/>
          <ac:cxnSpMkLst>
            <pc:docMk/>
            <pc:sldMk cId="3964067002" sldId="257"/>
            <ac:cxnSpMk id="32" creationId="{0CB1C732-7193-4253-8746-850D090A6B4E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4:04:43.651" v="332"/>
          <ac:cxnSpMkLst>
            <pc:docMk/>
            <pc:sldMk cId="3964067002" sldId="257"/>
            <ac:cxnSpMk id="34" creationId="{D81E42A3-743C-4C15-9DA8-93AA9AEBFB17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4:04:55.323" v="336"/>
          <ac:cxnSpMkLst>
            <pc:docMk/>
            <pc:sldMk cId="3964067002" sldId="257"/>
            <ac:cxnSpMk id="38" creationId="{0CB1C732-7193-4253-8746-850D090A6B4E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4:04:55.323" v="336"/>
          <ac:cxnSpMkLst>
            <pc:docMk/>
            <pc:sldMk cId="3964067002" sldId="257"/>
            <ac:cxnSpMk id="41" creationId="{17726E8A-324C-4684-96F2-AFDDFB2F1441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4:05:22.401" v="338"/>
          <ac:cxnSpMkLst>
            <pc:docMk/>
            <pc:sldMk cId="3964067002" sldId="257"/>
            <ac:cxnSpMk id="45" creationId="{0CB1C732-7193-4253-8746-850D090A6B4E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4:05:22.401" v="338"/>
          <ac:cxnSpMkLst>
            <pc:docMk/>
            <pc:sldMk cId="3964067002" sldId="257"/>
            <ac:cxnSpMk id="48" creationId="{17726E8A-324C-4684-96F2-AFDDFB2F1441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4:18:52.918" v="423"/>
          <ac:cxnSpMkLst>
            <pc:docMk/>
            <pc:sldMk cId="3964067002" sldId="257"/>
            <ac:cxnSpMk id="50" creationId="{0CB1C732-7193-4253-8746-850D090A6B4E}"/>
          </ac:cxnSpMkLst>
        </pc:cxnChg>
        <pc:cxnChg chg="add del">
          <ac:chgData name="Diana Andrusko (2025664)" userId="S::2025664@student.uwtsd.ac.uk::e96faba8-65f6-4cf1-a9cd-da0508a72057" providerId="AD" clId="Web-{E88ED77B-CEC6-4F9D-B657-6547BF4E5AF3}" dt="2022-05-13T14:18:52.918" v="423"/>
          <ac:cxnSpMkLst>
            <pc:docMk/>
            <pc:sldMk cId="3964067002" sldId="257"/>
            <ac:cxnSpMk id="52" creationId="{D81E42A3-743C-4C15-9DA8-93AA9AEBFB17}"/>
          </ac:cxnSpMkLst>
        </pc:cxnChg>
        <pc:cxnChg chg="add">
          <ac:chgData name="Diana Andrusko (2025664)" userId="S::2025664@student.uwtsd.ac.uk::e96faba8-65f6-4cf1-a9cd-da0508a72057" providerId="AD" clId="Web-{E88ED77B-CEC6-4F9D-B657-6547BF4E5AF3}" dt="2022-05-13T14:18:52.918" v="423"/>
          <ac:cxnSpMkLst>
            <pc:docMk/>
            <pc:sldMk cId="3964067002" sldId="257"/>
            <ac:cxnSpMk id="59" creationId="{0CB1C732-7193-4253-8746-850D090A6B4E}"/>
          </ac:cxnSpMkLst>
        </pc:cxnChg>
        <pc:cxnChg chg="add">
          <ac:chgData name="Diana Andrusko (2025664)" userId="S::2025664@student.uwtsd.ac.uk::e96faba8-65f6-4cf1-a9cd-da0508a72057" providerId="AD" clId="Web-{E88ED77B-CEC6-4F9D-B657-6547BF4E5AF3}" dt="2022-05-13T14:18:52.918" v="423"/>
          <ac:cxnSpMkLst>
            <pc:docMk/>
            <pc:sldMk cId="3964067002" sldId="257"/>
            <ac:cxnSpMk id="65" creationId="{17726E8A-324C-4684-96F2-AFDDFB2F1441}"/>
          </ac:cxnSpMkLst>
        </pc:cxnChg>
      </pc:sldChg>
      <pc:sldMasterChg chg="del delSldLayout">
        <pc:chgData name="Diana Andrusko (2025664)" userId="S::2025664@student.uwtsd.ac.uk::e96faba8-65f6-4cf1-a9cd-da0508a72057" providerId="AD" clId="Web-{E88ED77B-CEC6-4F9D-B657-6547BF4E5AF3}" dt="2022-05-09T10:35:01.795" v="1"/>
        <pc:sldMasterMkLst>
          <pc:docMk/>
          <pc:sldMasterMk cId="2460954070" sldId="2147483660"/>
        </pc:sldMasterMkLst>
        <pc:sldLayoutChg chg="del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Diana Andrusko (2025664)" userId="S::2025664@student.uwtsd.ac.uk::e96faba8-65f6-4cf1-a9cd-da0508a72057" providerId="AD" clId="Web-{E88ED77B-CEC6-4F9D-B657-6547BF4E5AF3}" dt="2022-05-09T10:35:01.795" v="1"/>
        <pc:sldMasterMkLst>
          <pc:docMk/>
          <pc:sldMasterMk cId="1967022339" sldId="2147483737"/>
        </pc:sldMasterMkLst>
        <pc:sldLayoutChg chg="add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1967022339" sldId="2147483737"/>
            <pc:sldLayoutMk cId="4032916031" sldId="2147483726"/>
          </pc:sldLayoutMkLst>
        </pc:sldLayoutChg>
        <pc:sldLayoutChg chg="add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1967022339" sldId="2147483737"/>
            <pc:sldLayoutMk cId="3149126660" sldId="2147483727"/>
          </pc:sldLayoutMkLst>
        </pc:sldLayoutChg>
        <pc:sldLayoutChg chg="add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1967022339" sldId="2147483737"/>
            <pc:sldLayoutMk cId="1932608830" sldId="2147483728"/>
          </pc:sldLayoutMkLst>
        </pc:sldLayoutChg>
        <pc:sldLayoutChg chg="add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1967022339" sldId="2147483737"/>
            <pc:sldLayoutMk cId="987533110" sldId="2147483729"/>
          </pc:sldLayoutMkLst>
        </pc:sldLayoutChg>
        <pc:sldLayoutChg chg="add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1967022339" sldId="2147483737"/>
            <pc:sldLayoutMk cId="882186862" sldId="2147483730"/>
          </pc:sldLayoutMkLst>
        </pc:sldLayoutChg>
        <pc:sldLayoutChg chg="add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1967022339" sldId="2147483737"/>
            <pc:sldLayoutMk cId="4222838952" sldId="2147483731"/>
          </pc:sldLayoutMkLst>
        </pc:sldLayoutChg>
        <pc:sldLayoutChg chg="add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1967022339" sldId="2147483737"/>
            <pc:sldLayoutMk cId="1384632831" sldId="2147483732"/>
          </pc:sldLayoutMkLst>
        </pc:sldLayoutChg>
        <pc:sldLayoutChg chg="add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1967022339" sldId="2147483737"/>
            <pc:sldLayoutMk cId="3874459945" sldId="2147483733"/>
          </pc:sldLayoutMkLst>
        </pc:sldLayoutChg>
        <pc:sldLayoutChg chg="add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1967022339" sldId="2147483737"/>
            <pc:sldLayoutMk cId="1605620214" sldId="2147483734"/>
          </pc:sldLayoutMkLst>
        </pc:sldLayoutChg>
        <pc:sldLayoutChg chg="add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1967022339" sldId="2147483737"/>
            <pc:sldLayoutMk cId="2886643232" sldId="2147483735"/>
          </pc:sldLayoutMkLst>
        </pc:sldLayoutChg>
        <pc:sldLayoutChg chg="add">
          <pc:chgData name="Diana Andrusko (2025664)" userId="S::2025664@student.uwtsd.ac.uk::e96faba8-65f6-4cf1-a9cd-da0508a72057" providerId="AD" clId="Web-{E88ED77B-CEC6-4F9D-B657-6547BF4E5AF3}" dt="2022-05-09T10:35:01.795" v="1"/>
          <pc:sldLayoutMkLst>
            <pc:docMk/>
            <pc:sldMasterMk cId="1967022339" sldId="2147483737"/>
            <pc:sldLayoutMk cId="2641030232" sldId="2147483736"/>
          </pc:sldLayoutMkLst>
        </pc:sldLayoutChg>
      </pc:sldMasterChg>
    </pc:docChg>
  </pc:docChgLst>
  <pc:docChgLst>
    <pc:chgData name="Diana Andrusko (2025664)" userId="S::2025664@student.uwtsd.ac.uk::e96faba8-65f6-4cf1-a9cd-da0508a72057" providerId="AD" clId="Web-{938FAEE7-AB44-C9A4-F6F0-150DA30E855F}"/>
    <pc:docChg chg="modSld">
      <pc:chgData name="Diana Andrusko (2025664)" userId="S::2025664@student.uwtsd.ac.uk::e96faba8-65f6-4cf1-a9cd-da0508a72057" providerId="AD" clId="Web-{938FAEE7-AB44-C9A4-F6F0-150DA30E855F}" dt="2022-05-13T14:28:05.064" v="14" actId="20577"/>
      <pc:docMkLst>
        <pc:docMk/>
      </pc:docMkLst>
      <pc:sldChg chg="addSp delSp modSp">
        <pc:chgData name="Diana Andrusko (2025664)" userId="S::2025664@student.uwtsd.ac.uk::e96faba8-65f6-4cf1-a9cd-da0508a72057" providerId="AD" clId="Web-{938FAEE7-AB44-C9A4-F6F0-150DA30E855F}" dt="2022-05-13T14:28:05.064" v="14" actId="20577"/>
        <pc:sldMkLst>
          <pc:docMk/>
          <pc:sldMk cId="3964067002" sldId="257"/>
        </pc:sldMkLst>
        <pc:spChg chg="mod">
          <ac:chgData name="Diana Andrusko (2025664)" userId="S::2025664@student.uwtsd.ac.uk::e96faba8-65f6-4cf1-a9cd-da0508a72057" providerId="AD" clId="Web-{938FAEE7-AB44-C9A4-F6F0-150DA30E855F}" dt="2022-05-13T14:28:05.064" v="14" actId="20577"/>
          <ac:spMkLst>
            <pc:docMk/>
            <pc:sldMk cId="3964067002" sldId="257"/>
            <ac:spMk id="2" creationId="{669CE28E-A084-E7AB-39BB-6F692AFB32BD}"/>
          </ac:spMkLst>
        </pc:spChg>
        <pc:spChg chg="del">
          <ac:chgData name="Diana Andrusko (2025664)" userId="S::2025664@student.uwtsd.ac.uk::e96faba8-65f6-4cf1-a9cd-da0508a72057" providerId="AD" clId="Web-{938FAEE7-AB44-C9A4-F6F0-150DA30E855F}" dt="2022-05-13T14:20:49.348" v="0"/>
          <ac:spMkLst>
            <pc:docMk/>
            <pc:sldMk cId="3964067002" sldId="257"/>
            <ac:spMk id="57" creationId="{DD4C4B28-6B4B-4445-8535-F516D74E4AA9}"/>
          </ac:spMkLst>
        </pc:spChg>
        <pc:spChg chg="del">
          <ac:chgData name="Diana Andrusko (2025664)" userId="S::2025664@student.uwtsd.ac.uk::e96faba8-65f6-4cf1-a9cd-da0508a72057" providerId="AD" clId="Web-{938FAEE7-AB44-C9A4-F6F0-150DA30E855F}" dt="2022-05-13T14:20:49.348" v="0"/>
          <ac:spMkLst>
            <pc:docMk/>
            <pc:sldMk cId="3964067002" sldId="257"/>
            <ac:spMk id="61" creationId="{55B419A7-F817-4767-8CCB-FB0E189C4ACD}"/>
          </ac:spMkLst>
        </pc:spChg>
        <pc:spChg chg="del">
          <ac:chgData name="Diana Andrusko (2025664)" userId="S::2025664@student.uwtsd.ac.uk::e96faba8-65f6-4cf1-a9cd-da0508a72057" providerId="AD" clId="Web-{938FAEE7-AB44-C9A4-F6F0-150DA30E855F}" dt="2022-05-13T14:20:49.348" v="0"/>
          <ac:spMkLst>
            <pc:docMk/>
            <pc:sldMk cId="3964067002" sldId="257"/>
            <ac:spMk id="63" creationId="{E4398140-F067-40E9-892C-4DB04C70BC55}"/>
          </ac:spMkLst>
        </pc:spChg>
        <pc:spChg chg="del">
          <ac:chgData name="Diana Andrusko (2025664)" userId="S::2025664@student.uwtsd.ac.uk::e96faba8-65f6-4cf1-a9cd-da0508a72057" providerId="AD" clId="Web-{938FAEE7-AB44-C9A4-F6F0-150DA30E855F}" dt="2022-05-13T14:20:49.348" v="0"/>
          <ac:spMkLst>
            <pc:docMk/>
            <pc:sldMk cId="3964067002" sldId="257"/>
            <ac:spMk id="67" creationId="{7021D92D-08FF-45A6-9109-AC9462C7E8E3}"/>
          </ac:spMkLst>
        </pc:spChg>
        <pc:spChg chg="add del">
          <ac:chgData name="Diana Andrusko (2025664)" userId="S::2025664@student.uwtsd.ac.uk::e96faba8-65f6-4cf1-a9cd-da0508a72057" providerId="AD" clId="Web-{938FAEE7-AB44-C9A4-F6F0-150DA30E855F}" dt="2022-05-13T14:27:43.829" v="9"/>
          <ac:spMkLst>
            <pc:docMk/>
            <pc:sldMk cId="3964067002" sldId="257"/>
            <ac:spMk id="72" creationId="{DD4C4B28-6B4B-4445-8535-F516D74E4AA9}"/>
          </ac:spMkLst>
        </pc:spChg>
        <pc:spChg chg="add del">
          <ac:chgData name="Diana Andrusko (2025664)" userId="S::2025664@student.uwtsd.ac.uk::e96faba8-65f6-4cf1-a9cd-da0508a72057" providerId="AD" clId="Web-{938FAEE7-AB44-C9A4-F6F0-150DA30E855F}" dt="2022-05-13T14:27:43.829" v="9"/>
          <ac:spMkLst>
            <pc:docMk/>
            <pc:sldMk cId="3964067002" sldId="257"/>
            <ac:spMk id="76" creationId="{55B419A7-F817-4767-8CCB-FB0E189C4ACD}"/>
          </ac:spMkLst>
        </pc:spChg>
        <pc:spChg chg="add del">
          <ac:chgData name="Diana Andrusko (2025664)" userId="S::2025664@student.uwtsd.ac.uk::e96faba8-65f6-4cf1-a9cd-da0508a72057" providerId="AD" clId="Web-{938FAEE7-AB44-C9A4-F6F0-150DA30E855F}" dt="2022-05-13T14:27:43.829" v="9"/>
          <ac:spMkLst>
            <pc:docMk/>
            <pc:sldMk cId="3964067002" sldId="257"/>
            <ac:spMk id="78" creationId="{50828E5B-9EDE-4D1D-8C59-333EDC952C98}"/>
          </ac:spMkLst>
        </pc:spChg>
        <pc:spChg chg="add del">
          <ac:chgData name="Diana Andrusko (2025664)" userId="S::2025664@student.uwtsd.ac.uk::e96faba8-65f6-4cf1-a9cd-da0508a72057" providerId="AD" clId="Web-{938FAEE7-AB44-C9A4-F6F0-150DA30E855F}" dt="2022-05-13T14:27:43.829" v="9"/>
          <ac:spMkLst>
            <pc:docMk/>
            <pc:sldMk cId="3964067002" sldId="257"/>
            <ac:spMk id="82" creationId="{7021D92D-08FF-45A6-9109-AC9462C7E8E3}"/>
          </ac:spMkLst>
        </pc:spChg>
        <pc:spChg chg="add">
          <ac:chgData name="Diana Andrusko (2025664)" userId="S::2025664@student.uwtsd.ac.uk::e96faba8-65f6-4cf1-a9cd-da0508a72057" providerId="AD" clId="Web-{938FAEE7-AB44-C9A4-F6F0-150DA30E855F}" dt="2022-05-13T14:27:43.829" v="9"/>
          <ac:spMkLst>
            <pc:docMk/>
            <pc:sldMk cId="3964067002" sldId="257"/>
            <ac:spMk id="87" creationId="{DD4C4B28-6B4B-4445-8535-F516D74E4AA9}"/>
          </ac:spMkLst>
        </pc:spChg>
        <pc:spChg chg="add">
          <ac:chgData name="Diana Andrusko (2025664)" userId="S::2025664@student.uwtsd.ac.uk::e96faba8-65f6-4cf1-a9cd-da0508a72057" providerId="AD" clId="Web-{938FAEE7-AB44-C9A4-F6F0-150DA30E855F}" dt="2022-05-13T14:27:43.829" v="9"/>
          <ac:spMkLst>
            <pc:docMk/>
            <pc:sldMk cId="3964067002" sldId="257"/>
            <ac:spMk id="91" creationId="{55B419A7-F817-4767-8CCB-FB0E189C4ACD}"/>
          </ac:spMkLst>
        </pc:spChg>
        <pc:spChg chg="add">
          <ac:chgData name="Diana Andrusko (2025664)" userId="S::2025664@student.uwtsd.ac.uk::e96faba8-65f6-4cf1-a9cd-da0508a72057" providerId="AD" clId="Web-{938FAEE7-AB44-C9A4-F6F0-150DA30E855F}" dt="2022-05-13T14:27:43.829" v="9"/>
          <ac:spMkLst>
            <pc:docMk/>
            <pc:sldMk cId="3964067002" sldId="257"/>
            <ac:spMk id="95" creationId="{7021D92D-08FF-45A6-9109-AC9462C7E8E3}"/>
          </ac:spMkLst>
        </pc:spChg>
        <pc:picChg chg="mod">
          <ac:chgData name="Diana Andrusko (2025664)" userId="S::2025664@student.uwtsd.ac.uk::e96faba8-65f6-4cf1-a9cd-da0508a72057" providerId="AD" clId="Web-{938FAEE7-AB44-C9A4-F6F0-150DA30E855F}" dt="2022-05-13T14:27:43.829" v="9"/>
          <ac:picMkLst>
            <pc:docMk/>
            <pc:sldMk cId="3964067002" sldId="257"/>
            <ac:picMk id="30" creationId="{AA5DA34E-0513-16E0-84E7-5B14C56C2229}"/>
          </ac:picMkLst>
        </pc:picChg>
        <pc:cxnChg chg="del">
          <ac:chgData name="Diana Andrusko (2025664)" userId="S::2025664@student.uwtsd.ac.uk::e96faba8-65f6-4cf1-a9cd-da0508a72057" providerId="AD" clId="Web-{938FAEE7-AB44-C9A4-F6F0-150DA30E855F}" dt="2022-05-13T14:20:49.348" v="0"/>
          <ac:cxnSpMkLst>
            <pc:docMk/>
            <pc:sldMk cId="3964067002" sldId="257"/>
            <ac:cxnSpMk id="59" creationId="{0CB1C732-7193-4253-8746-850D090A6B4E}"/>
          </ac:cxnSpMkLst>
        </pc:cxnChg>
        <pc:cxnChg chg="del">
          <ac:chgData name="Diana Andrusko (2025664)" userId="S::2025664@student.uwtsd.ac.uk::e96faba8-65f6-4cf1-a9cd-da0508a72057" providerId="AD" clId="Web-{938FAEE7-AB44-C9A4-F6F0-150DA30E855F}" dt="2022-05-13T14:20:49.348" v="0"/>
          <ac:cxnSpMkLst>
            <pc:docMk/>
            <pc:sldMk cId="3964067002" sldId="257"/>
            <ac:cxnSpMk id="65" creationId="{17726E8A-324C-4684-96F2-AFDDFB2F1441}"/>
          </ac:cxnSpMkLst>
        </pc:cxnChg>
        <pc:cxnChg chg="add del">
          <ac:chgData name="Diana Andrusko (2025664)" userId="S::2025664@student.uwtsd.ac.uk::e96faba8-65f6-4cf1-a9cd-da0508a72057" providerId="AD" clId="Web-{938FAEE7-AB44-C9A4-F6F0-150DA30E855F}" dt="2022-05-13T14:27:43.829" v="9"/>
          <ac:cxnSpMkLst>
            <pc:docMk/>
            <pc:sldMk cId="3964067002" sldId="257"/>
            <ac:cxnSpMk id="74" creationId="{0CB1C732-7193-4253-8746-850D090A6B4E}"/>
          </ac:cxnSpMkLst>
        </pc:cxnChg>
        <pc:cxnChg chg="add del">
          <ac:chgData name="Diana Andrusko (2025664)" userId="S::2025664@student.uwtsd.ac.uk::e96faba8-65f6-4cf1-a9cd-da0508a72057" providerId="AD" clId="Web-{938FAEE7-AB44-C9A4-F6F0-150DA30E855F}" dt="2022-05-13T14:27:43.829" v="9"/>
          <ac:cxnSpMkLst>
            <pc:docMk/>
            <pc:sldMk cId="3964067002" sldId="257"/>
            <ac:cxnSpMk id="80" creationId="{C56E7048-86CF-445D-8846-414F144FD8DD}"/>
          </ac:cxnSpMkLst>
        </pc:cxnChg>
        <pc:cxnChg chg="add">
          <ac:chgData name="Diana Andrusko (2025664)" userId="S::2025664@student.uwtsd.ac.uk::e96faba8-65f6-4cf1-a9cd-da0508a72057" providerId="AD" clId="Web-{938FAEE7-AB44-C9A4-F6F0-150DA30E855F}" dt="2022-05-13T14:27:43.829" v="9"/>
          <ac:cxnSpMkLst>
            <pc:docMk/>
            <pc:sldMk cId="3964067002" sldId="257"/>
            <ac:cxnSpMk id="89" creationId="{0CB1C732-7193-4253-8746-850D090A6B4E}"/>
          </ac:cxnSpMkLst>
        </pc:cxnChg>
        <pc:cxnChg chg="add">
          <ac:chgData name="Diana Andrusko (2025664)" userId="S::2025664@student.uwtsd.ac.uk::e96faba8-65f6-4cf1-a9cd-da0508a72057" providerId="AD" clId="Web-{938FAEE7-AB44-C9A4-F6F0-150DA30E855F}" dt="2022-05-13T14:27:43.829" v="9"/>
          <ac:cxnSpMkLst>
            <pc:docMk/>
            <pc:sldMk cId="3964067002" sldId="257"/>
            <ac:cxnSpMk id="93" creationId="{D81E42A3-743C-4C15-9DA8-93AA9AEBFB17}"/>
          </ac:cxnSpMkLst>
        </pc:cxnChg>
      </pc:sldChg>
    </pc:docChg>
  </pc:docChgLst>
  <pc:docChgLst>
    <pc:chgData name="Diana Andrusko (2025664)" userId="S::2025664@student.uwtsd.ac.uk::e96faba8-65f6-4cf1-a9cd-da0508a72057" providerId="AD" clId="Web-{F76698D0-7816-8128-6B78-561540531B05}"/>
    <pc:docChg chg="modSld">
      <pc:chgData name="Diana Andrusko (2025664)" userId="S::2025664@student.uwtsd.ac.uk::e96faba8-65f6-4cf1-a9cd-da0508a72057" providerId="AD" clId="Web-{F76698D0-7816-8128-6B78-561540531B05}" dt="2022-05-17T15:44:17.890" v="218" actId="1076"/>
      <pc:docMkLst>
        <pc:docMk/>
      </pc:docMkLst>
      <pc:sldChg chg="addSp delSp modSp">
        <pc:chgData name="Diana Andrusko (2025664)" userId="S::2025664@student.uwtsd.ac.uk::e96faba8-65f6-4cf1-a9cd-da0508a72057" providerId="AD" clId="Web-{F76698D0-7816-8128-6B78-561540531B05}" dt="2022-05-17T15:44:17.890" v="218" actId="1076"/>
        <pc:sldMkLst>
          <pc:docMk/>
          <pc:sldMk cId="109857222" sldId="256"/>
        </pc:sldMkLst>
        <pc:spChg chg="mod">
          <ac:chgData name="Diana Andrusko (2025664)" userId="S::2025664@student.uwtsd.ac.uk::e96faba8-65f6-4cf1-a9cd-da0508a72057" providerId="AD" clId="Web-{F76698D0-7816-8128-6B78-561540531B05}" dt="2022-05-17T15:44:17.890" v="218" actId="1076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Diana Andrusko (2025664)" userId="S::2025664@student.uwtsd.ac.uk::e96faba8-65f6-4cf1-a9cd-da0508a72057" providerId="AD" clId="Web-{F76698D0-7816-8128-6B78-561540531B05}" dt="2022-05-17T12:34:56.958" v="216" actId="1076"/>
          <ac:spMkLst>
            <pc:docMk/>
            <pc:sldMk cId="109857222" sldId="256"/>
            <ac:spMk id="8" creationId="{4F7A41A6-324A-514C-7B01-DB3A5B122B1B}"/>
          </ac:spMkLst>
        </pc:spChg>
        <pc:spChg chg="mod">
          <ac:chgData name="Diana Andrusko (2025664)" userId="S::2025664@student.uwtsd.ac.uk::e96faba8-65f6-4cf1-a9cd-da0508a72057" providerId="AD" clId="Web-{F76698D0-7816-8128-6B78-561540531B05}" dt="2022-05-17T12:14:49.960" v="169" actId="1076"/>
          <ac:spMkLst>
            <pc:docMk/>
            <pc:sldMk cId="109857222" sldId="256"/>
            <ac:spMk id="10" creationId="{506B67C2-DDC2-F0F4-0D31-63A6928E6C8D}"/>
          </ac:spMkLst>
        </pc:spChg>
        <pc:spChg chg="mod">
          <ac:chgData name="Diana Andrusko (2025664)" userId="S::2025664@student.uwtsd.ac.uk::e96faba8-65f6-4cf1-a9cd-da0508a72057" providerId="AD" clId="Web-{F76698D0-7816-8128-6B78-561540531B05}" dt="2022-05-17T12:13:46.474" v="160" actId="20577"/>
          <ac:spMkLst>
            <pc:docMk/>
            <pc:sldMk cId="109857222" sldId="256"/>
            <ac:spMk id="12" creationId="{34026F77-43AC-C361-E87E-E76F859628C1}"/>
          </ac:spMkLst>
        </pc:spChg>
        <pc:spChg chg="mod">
          <ac:chgData name="Diana Andrusko (2025664)" userId="S::2025664@student.uwtsd.ac.uk::e96faba8-65f6-4cf1-a9cd-da0508a72057" providerId="AD" clId="Web-{F76698D0-7816-8128-6B78-561540531B05}" dt="2022-05-17T12:13:56.443" v="162" actId="20577"/>
          <ac:spMkLst>
            <pc:docMk/>
            <pc:sldMk cId="109857222" sldId="256"/>
            <ac:spMk id="14" creationId="{19A716A8-0A1B-A0A9-8EEA-675B124BA119}"/>
          </ac:spMkLst>
        </pc:spChg>
        <pc:picChg chg="add del mod">
          <ac:chgData name="Diana Andrusko (2025664)" userId="S::2025664@student.uwtsd.ac.uk::e96faba8-65f6-4cf1-a9cd-da0508a72057" providerId="AD" clId="Web-{F76698D0-7816-8128-6B78-561540531B05}" dt="2022-05-17T11:44:48.307" v="83"/>
          <ac:picMkLst>
            <pc:docMk/>
            <pc:sldMk cId="109857222" sldId="256"/>
            <ac:picMk id="2" creationId="{EECCC343-1F1B-D851-2A5A-FF70494A3A8F}"/>
          </ac:picMkLst>
        </pc:picChg>
        <pc:picChg chg="del">
          <ac:chgData name="Diana Andrusko (2025664)" userId="S::2025664@student.uwtsd.ac.uk::e96faba8-65f6-4cf1-a9cd-da0508a72057" providerId="AD" clId="Web-{F76698D0-7816-8128-6B78-561540531B05}" dt="2022-05-17T11:43:26.336" v="81"/>
          <ac:picMkLst>
            <pc:docMk/>
            <pc:sldMk cId="109857222" sldId="256"/>
            <ac:picMk id="5" creationId="{D3BE1242-860E-15D0-9D7A-3903E126C830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1:46:16.168" v="86"/>
          <ac:picMkLst>
            <pc:docMk/>
            <pc:sldMk cId="109857222" sldId="256"/>
            <ac:picMk id="6" creationId="{57F479B3-B167-DB22-16B2-A2DB1369561A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1:46:32.387" v="89"/>
          <ac:picMkLst>
            <pc:docMk/>
            <pc:sldMk cId="109857222" sldId="256"/>
            <ac:picMk id="7" creationId="{3D058B2F-3026-59D9-23F3-532319162F4F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1:47:54.889" v="91"/>
          <ac:picMkLst>
            <pc:docMk/>
            <pc:sldMk cId="109857222" sldId="256"/>
            <ac:picMk id="15" creationId="{80CC8641-8753-3716-46DF-14C208C6C1AC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1:48:07.015" v="93"/>
          <ac:picMkLst>
            <pc:docMk/>
            <pc:sldMk cId="109857222" sldId="256"/>
            <ac:picMk id="16" creationId="{B766C53B-C06C-6777-E1DE-B426738CC239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10:08.437" v="149"/>
          <ac:picMkLst>
            <pc:docMk/>
            <pc:sldMk cId="109857222" sldId="256"/>
            <ac:picMk id="17" creationId="{93BF876B-F117-CA55-B231-EB7D20C4A88A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1:49:34.595" v="105"/>
          <ac:picMkLst>
            <pc:docMk/>
            <pc:sldMk cId="109857222" sldId="256"/>
            <ac:picMk id="18" creationId="{F661A1EA-2D99-8C10-FB52-374FCC286D84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00:27.189" v="112"/>
          <ac:picMkLst>
            <pc:docMk/>
            <pc:sldMk cId="109857222" sldId="256"/>
            <ac:picMk id="19" creationId="{6DCD501E-8C23-78EB-B11F-2DE700B2541F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04:22.273" v="117"/>
          <ac:picMkLst>
            <pc:docMk/>
            <pc:sldMk cId="109857222" sldId="256"/>
            <ac:picMk id="20" creationId="{E7763E6B-DCE5-A048-CAB7-7D1DFFCD2F39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04:39.086" v="120"/>
          <ac:picMkLst>
            <pc:docMk/>
            <pc:sldMk cId="109857222" sldId="256"/>
            <ac:picMk id="21" creationId="{E6D4C7AD-099E-06F4-B610-EE8F14E50539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04:50.570" v="122"/>
          <ac:picMkLst>
            <pc:docMk/>
            <pc:sldMk cId="109857222" sldId="256"/>
            <ac:picMk id="22" creationId="{40D18806-76E1-4F1B-62A3-E57F43FB3E86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07:19.871" v="124"/>
          <ac:picMkLst>
            <pc:docMk/>
            <pc:sldMk cId="109857222" sldId="256"/>
            <ac:picMk id="23" creationId="{2F0F9464-C136-5A11-E769-750F58B0661D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07:34.496" v="126"/>
          <ac:picMkLst>
            <pc:docMk/>
            <pc:sldMk cId="109857222" sldId="256"/>
            <ac:picMk id="24" creationId="{8B23A11B-C1C0-A0A1-2B2B-E0DD60192324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14:04.334" v="163"/>
          <ac:picMkLst>
            <pc:docMk/>
            <pc:sldMk cId="109857222" sldId="256"/>
            <ac:picMk id="25" creationId="{6F094666-8ADB-C932-41B6-98381AE81E52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08:28.060" v="134"/>
          <ac:picMkLst>
            <pc:docMk/>
            <pc:sldMk cId="109857222" sldId="256"/>
            <ac:picMk id="26" creationId="{5A8221E8-1107-9B82-5421-2B1CBC168C27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08:42.779" v="136"/>
          <ac:picMkLst>
            <pc:docMk/>
            <pc:sldMk cId="109857222" sldId="256"/>
            <ac:picMk id="27" creationId="{6D8E6546-85B3-2C7C-091E-9CA3B71A37A4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08:59.967" v="139"/>
          <ac:picMkLst>
            <pc:docMk/>
            <pc:sldMk cId="109857222" sldId="256"/>
            <ac:picMk id="28" creationId="{221457BE-7A8F-1461-D0BA-74569A30AE6E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30:53.483" v="187"/>
          <ac:picMkLst>
            <pc:docMk/>
            <pc:sldMk cId="109857222" sldId="256"/>
            <ac:picMk id="29" creationId="{29293E01-84A9-9093-8E46-D1DD480FD84C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31:04.108" v="189"/>
          <ac:picMkLst>
            <pc:docMk/>
            <pc:sldMk cId="109857222" sldId="256"/>
            <ac:picMk id="30" creationId="{CF059851-3F8D-3AC1-19B2-97E05A5CBEFA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33:15.705" v="211"/>
          <ac:picMkLst>
            <pc:docMk/>
            <pc:sldMk cId="109857222" sldId="256"/>
            <ac:picMk id="31" creationId="{88E5FAF9-790F-1111-3D0A-6588D3EB8C46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31:54.031" v="196"/>
          <ac:picMkLst>
            <pc:docMk/>
            <pc:sldMk cId="109857222" sldId="256"/>
            <ac:picMk id="32" creationId="{109827E9-FBB9-049B-4019-65427C3340FA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32:04.250" v="198"/>
          <ac:picMkLst>
            <pc:docMk/>
            <pc:sldMk cId="109857222" sldId="256"/>
            <ac:picMk id="33" creationId="{07AF258B-2FB7-0BD7-C248-2B002B0F8967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32:19.719" v="201"/>
          <ac:picMkLst>
            <pc:docMk/>
            <pc:sldMk cId="109857222" sldId="256"/>
            <ac:picMk id="34" creationId="{F082E516-CB32-A483-B36C-EE92D85756B4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32:41.111" v="204"/>
          <ac:picMkLst>
            <pc:docMk/>
            <pc:sldMk cId="109857222" sldId="256"/>
            <ac:picMk id="35" creationId="{943675C2-03A6-EBC8-6726-84F8A511F302}"/>
          </ac:picMkLst>
        </pc:picChg>
        <pc:picChg chg="add del mod">
          <ac:chgData name="Diana Andrusko (2025664)" userId="S::2025664@student.uwtsd.ac.uk::e96faba8-65f6-4cf1-a9cd-da0508a72057" providerId="AD" clId="Web-{F76698D0-7816-8128-6B78-561540531B05}" dt="2022-05-17T12:32:58.908" v="208"/>
          <ac:picMkLst>
            <pc:docMk/>
            <pc:sldMk cId="109857222" sldId="256"/>
            <ac:picMk id="36" creationId="{0D644D59-BF40-AF8B-CDA5-D12CBED844C6}"/>
          </ac:picMkLst>
        </pc:picChg>
        <pc:picChg chg="add mod">
          <ac:chgData name="Diana Andrusko (2025664)" userId="S::2025664@student.uwtsd.ac.uk::e96faba8-65f6-4cf1-a9cd-da0508a72057" providerId="AD" clId="Web-{F76698D0-7816-8128-6B78-561540531B05}" dt="2022-05-17T12:33:38.049" v="215" actId="1076"/>
          <ac:picMkLst>
            <pc:docMk/>
            <pc:sldMk cId="109857222" sldId="256"/>
            <ac:picMk id="37" creationId="{81D73E5F-CC0C-E450-A58F-7549512F8713}"/>
          </ac:picMkLst>
        </pc:picChg>
      </pc:sldChg>
    </pc:docChg>
  </pc:docChgLst>
  <pc:docChgLst>
    <pc:chgData name="Diana Andrusko (2025664)" userId="S::2025664@student.uwtsd.ac.uk::e96faba8-65f6-4cf1-a9cd-da0508a72057" providerId="AD" clId="Web-{2339E06D-CF4D-E562-5BEB-F77D41802ACA}"/>
    <pc:docChg chg="addSld delSld modSld">
      <pc:chgData name="Diana Andrusko (2025664)" userId="S::2025664@student.uwtsd.ac.uk::e96faba8-65f6-4cf1-a9cd-da0508a72057" providerId="AD" clId="Web-{2339E06D-CF4D-E562-5BEB-F77D41802ACA}" dt="2022-05-22T22:21:04.789" v="198" actId="1076"/>
      <pc:docMkLst>
        <pc:docMk/>
      </pc:docMkLst>
      <pc:sldChg chg="addSp delSp modSp mod setBg">
        <pc:chgData name="Diana Andrusko (2025664)" userId="S::2025664@student.uwtsd.ac.uk::e96faba8-65f6-4cf1-a9cd-da0508a72057" providerId="AD" clId="Web-{2339E06D-CF4D-E562-5BEB-F77D41802ACA}" dt="2022-05-22T22:21:04.789" v="198" actId="1076"/>
        <pc:sldMkLst>
          <pc:docMk/>
          <pc:sldMk cId="109857222" sldId="256"/>
        </pc:sldMkLst>
        <pc:spChg chg="del mod">
          <ac:chgData name="Diana Andrusko (2025664)" userId="S::2025664@student.uwtsd.ac.uk::e96faba8-65f6-4cf1-a9cd-da0508a72057" providerId="AD" clId="Web-{2339E06D-CF4D-E562-5BEB-F77D41802ACA}" dt="2022-05-22T19:32:46.067" v="1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Diana Andrusko (2025664)" userId="S::2025664@student.uwtsd.ac.uk::e96faba8-65f6-4cf1-a9cd-da0508a72057" providerId="AD" clId="Web-{2339E06D-CF4D-E562-5BEB-F77D41802ACA}" dt="2022-05-22T19:32:49.754" v="2"/>
          <ac:spMkLst>
            <pc:docMk/>
            <pc:sldMk cId="109857222" sldId="256"/>
            <ac:spMk id="8" creationId="{4F7A41A6-324A-514C-7B01-DB3A5B122B1B}"/>
          </ac:spMkLst>
        </pc:spChg>
        <pc:spChg chg="del">
          <ac:chgData name="Diana Andrusko (2025664)" userId="S::2025664@student.uwtsd.ac.uk::e96faba8-65f6-4cf1-a9cd-da0508a72057" providerId="AD" clId="Web-{2339E06D-CF4D-E562-5BEB-F77D41802ACA}" dt="2022-05-22T19:40:24.896" v="33"/>
          <ac:spMkLst>
            <pc:docMk/>
            <pc:sldMk cId="109857222" sldId="256"/>
            <ac:spMk id="9" creationId="{55B419A7-F817-4767-8CCB-FB0E189C4ACD}"/>
          </ac:spMkLst>
        </pc:spChg>
        <pc:spChg chg="del">
          <ac:chgData name="Diana Andrusko (2025664)" userId="S::2025664@student.uwtsd.ac.uk::e96faba8-65f6-4cf1-a9cd-da0508a72057" providerId="AD" clId="Web-{2339E06D-CF4D-E562-5BEB-F77D41802ACA}" dt="2022-05-22T19:32:53.301" v="3"/>
          <ac:spMkLst>
            <pc:docMk/>
            <pc:sldMk cId="109857222" sldId="256"/>
            <ac:spMk id="10" creationId="{506B67C2-DDC2-F0F4-0D31-63A6928E6C8D}"/>
          </ac:spMkLst>
        </pc:spChg>
        <pc:spChg chg="del">
          <ac:chgData name="Diana Andrusko (2025664)" userId="S::2025664@student.uwtsd.ac.uk::e96faba8-65f6-4cf1-a9cd-da0508a72057" providerId="AD" clId="Web-{2339E06D-CF4D-E562-5BEB-F77D41802ACA}" dt="2022-05-22T19:32:57.286" v="4"/>
          <ac:spMkLst>
            <pc:docMk/>
            <pc:sldMk cId="109857222" sldId="256"/>
            <ac:spMk id="12" creationId="{34026F77-43AC-C361-E87E-E76F859628C1}"/>
          </ac:spMkLst>
        </pc:spChg>
        <pc:spChg chg="del">
          <ac:chgData name="Diana Andrusko (2025664)" userId="S::2025664@student.uwtsd.ac.uk::e96faba8-65f6-4cf1-a9cd-da0508a72057" providerId="AD" clId="Web-{2339E06D-CF4D-E562-5BEB-F77D41802ACA}" dt="2022-05-22T19:40:24.896" v="33"/>
          <ac:spMkLst>
            <pc:docMk/>
            <pc:sldMk cId="109857222" sldId="256"/>
            <ac:spMk id="13" creationId="{ADA271CD-3011-4A05-B4A3-80F1794684F2}"/>
          </ac:spMkLst>
        </pc:spChg>
        <pc:spChg chg="del">
          <ac:chgData name="Diana Andrusko (2025664)" userId="S::2025664@student.uwtsd.ac.uk::e96faba8-65f6-4cf1-a9cd-da0508a72057" providerId="AD" clId="Web-{2339E06D-CF4D-E562-5BEB-F77D41802ACA}" dt="2022-05-22T19:33:00.348" v="5"/>
          <ac:spMkLst>
            <pc:docMk/>
            <pc:sldMk cId="109857222" sldId="256"/>
            <ac:spMk id="14" creationId="{19A716A8-0A1B-A0A9-8EEA-675B124BA119}"/>
          </ac:spMkLst>
        </pc:spChg>
        <pc:spChg chg="add del">
          <ac:chgData name="Diana Andrusko (2025664)" userId="S::2025664@student.uwtsd.ac.uk::e96faba8-65f6-4cf1-a9cd-da0508a72057" providerId="AD" clId="Web-{2339E06D-CF4D-E562-5BEB-F77D41802ACA}" dt="2022-05-22T20:05:23.632" v="75"/>
          <ac:spMkLst>
            <pc:docMk/>
            <pc:sldMk cId="109857222" sldId="256"/>
            <ac:spMk id="49" creationId="{9527FCEA-6143-4C5E-8C45-8AC9237ADE89}"/>
          </ac:spMkLst>
        </pc:spChg>
        <pc:spChg chg="add del">
          <ac:chgData name="Diana Andrusko (2025664)" userId="S::2025664@student.uwtsd.ac.uk::e96faba8-65f6-4cf1-a9cd-da0508a72057" providerId="AD" clId="Web-{2339E06D-CF4D-E562-5BEB-F77D41802ACA}" dt="2022-05-22T20:05:23.632" v="75"/>
          <ac:spMkLst>
            <pc:docMk/>
            <pc:sldMk cId="109857222" sldId="256"/>
            <ac:spMk id="51" creationId="{1A9F23AD-7A55-49F3-A3EC-743F47F36B0E}"/>
          </ac:spMkLst>
        </pc:spChg>
        <pc:spChg chg="add del">
          <ac:chgData name="Diana Andrusko (2025664)" userId="S::2025664@student.uwtsd.ac.uk::e96faba8-65f6-4cf1-a9cd-da0508a72057" providerId="AD" clId="Web-{2339E06D-CF4D-E562-5BEB-F77D41802ACA}" dt="2022-05-22T20:05:23.632" v="75"/>
          <ac:spMkLst>
            <pc:docMk/>
            <pc:sldMk cId="109857222" sldId="256"/>
            <ac:spMk id="53" creationId="{D7D9F91F-72C9-4DB9-ABD0-A8180D8262D5}"/>
          </ac:spMkLst>
        </pc:spChg>
        <pc:spChg chg="add del">
          <ac:chgData name="Diana Andrusko (2025664)" userId="S::2025664@student.uwtsd.ac.uk::e96faba8-65f6-4cf1-a9cd-da0508a72057" providerId="AD" clId="Web-{2339E06D-CF4D-E562-5BEB-F77D41802ACA}" dt="2022-05-22T20:05:23.632" v="75"/>
          <ac:spMkLst>
            <pc:docMk/>
            <pc:sldMk cId="109857222" sldId="256"/>
            <ac:spMk id="55" creationId="{BE016956-CE9F-4946-8834-A8BC3529D0F6}"/>
          </ac:spMkLst>
        </pc:spChg>
        <pc:spChg chg="add">
          <ac:chgData name="Diana Andrusko (2025664)" userId="S::2025664@student.uwtsd.ac.uk::e96faba8-65f6-4cf1-a9cd-da0508a72057" providerId="AD" clId="Web-{2339E06D-CF4D-E562-5BEB-F77D41802ACA}" dt="2022-05-22T20:05:23.632" v="75"/>
          <ac:spMkLst>
            <pc:docMk/>
            <pc:sldMk cId="109857222" sldId="256"/>
            <ac:spMk id="60" creationId="{BFDC535F-AC0A-417D-96AB-6706BECACD95}"/>
          </ac:spMkLst>
        </pc:spChg>
        <pc:spChg chg="add">
          <ac:chgData name="Diana Andrusko (2025664)" userId="S::2025664@student.uwtsd.ac.uk::e96faba8-65f6-4cf1-a9cd-da0508a72057" providerId="AD" clId="Web-{2339E06D-CF4D-E562-5BEB-F77D41802ACA}" dt="2022-05-22T20:05:23.632" v="75"/>
          <ac:spMkLst>
            <pc:docMk/>
            <pc:sldMk cId="109857222" sldId="256"/>
            <ac:spMk id="62" creationId="{97AAAF8E-31DB-4148-8FCA-4D8233D691C6}"/>
          </ac:spMkLst>
        </pc:spChg>
        <pc:spChg chg="add">
          <ac:chgData name="Diana Andrusko (2025664)" userId="S::2025664@student.uwtsd.ac.uk::e96faba8-65f6-4cf1-a9cd-da0508a72057" providerId="AD" clId="Web-{2339E06D-CF4D-E562-5BEB-F77D41802ACA}" dt="2022-05-22T20:05:23.632" v="75"/>
          <ac:spMkLst>
            <pc:docMk/>
            <pc:sldMk cId="109857222" sldId="256"/>
            <ac:spMk id="64" creationId="{AA274328-4774-4DF9-BA53-452565122FBB}"/>
          </ac:spMkLst>
        </pc:spChg>
        <pc:spChg chg="add">
          <ac:chgData name="Diana Andrusko (2025664)" userId="S::2025664@student.uwtsd.ac.uk::e96faba8-65f6-4cf1-a9cd-da0508a72057" providerId="AD" clId="Web-{2339E06D-CF4D-E562-5BEB-F77D41802ACA}" dt="2022-05-22T20:05:23.632" v="75"/>
          <ac:spMkLst>
            <pc:docMk/>
            <pc:sldMk cId="109857222" sldId="256"/>
            <ac:spMk id="66" creationId="{01C7B46D-2FEF-4FAA-915B-8B21A66BB647}"/>
          </ac:spMkLst>
        </pc:spChg>
        <pc:picChg chg="add del mod">
          <ac:chgData name="Diana Andrusko (2025664)" userId="S::2025664@student.uwtsd.ac.uk::e96faba8-65f6-4cf1-a9cd-da0508a72057" providerId="AD" clId="Web-{2339E06D-CF4D-E562-5BEB-F77D41802ACA}" dt="2022-05-22T19:33:42.100" v="10"/>
          <ac:picMkLst>
            <pc:docMk/>
            <pc:sldMk cId="109857222" sldId="256"/>
            <ac:picMk id="2" creationId="{88936DAE-D7CF-CBDF-E6DD-EE18575C6CA9}"/>
          </ac:picMkLst>
        </pc:picChg>
        <pc:picChg chg="add del mod">
          <ac:chgData name="Diana Andrusko (2025664)" userId="S::2025664@student.uwtsd.ac.uk::e96faba8-65f6-4cf1-a9cd-da0508a72057" providerId="AD" clId="Web-{2339E06D-CF4D-E562-5BEB-F77D41802ACA}" dt="2022-05-22T22:00:11.334" v="128"/>
          <ac:picMkLst>
            <pc:docMk/>
            <pc:sldMk cId="109857222" sldId="256"/>
            <ac:picMk id="2" creationId="{F16B032F-835F-B0B4-3FA3-625EE6176BD2}"/>
          </ac:picMkLst>
        </pc:picChg>
        <pc:picChg chg="add del mod">
          <ac:chgData name="Diana Andrusko (2025664)" userId="S::2025664@student.uwtsd.ac.uk::e96faba8-65f6-4cf1-a9cd-da0508a72057" providerId="AD" clId="Web-{2339E06D-CF4D-E562-5BEB-F77D41802ACA}" dt="2022-05-22T21:58:14.221" v="115"/>
          <ac:picMkLst>
            <pc:docMk/>
            <pc:sldMk cId="109857222" sldId="256"/>
            <ac:picMk id="3" creationId="{582E28EA-AF51-B3E7-3712-1DA6CB8A86B1}"/>
          </ac:picMkLst>
        </pc:picChg>
        <pc:picChg chg="mod ord">
          <ac:chgData name="Diana Andrusko (2025664)" userId="S::2025664@student.uwtsd.ac.uk::e96faba8-65f6-4cf1-a9cd-da0508a72057" providerId="AD" clId="Web-{2339E06D-CF4D-E562-5BEB-F77D41802ACA}" dt="2022-05-22T22:21:04.789" v="198" actId="1076"/>
          <ac:picMkLst>
            <pc:docMk/>
            <pc:sldMk cId="109857222" sldId="256"/>
            <ac:picMk id="4" creationId="{B0252B63-AE40-C9DB-C3D4-6DB219F2E21D}"/>
          </ac:picMkLst>
        </pc:picChg>
        <pc:picChg chg="add del mod">
          <ac:chgData name="Diana Andrusko (2025664)" userId="S::2025664@student.uwtsd.ac.uk::e96faba8-65f6-4cf1-a9cd-da0508a72057" providerId="AD" clId="Web-{2339E06D-CF4D-E562-5BEB-F77D41802ACA}" dt="2022-05-22T22:07:59.638" v="139"/>
          <ac:picMkLst>
            <pc:docMk/>
            <pc:sldMk cId="109857222" sldId="256"/>
            <ac:picMk id="5" creationId="{C16BEB66-580D-7E2E-8F7A-91A2A1FCD1C6}"/>
          </ac:picMkLst>
        </pc:picChg>
        <pc:picChg chg="add del mod">
          <ac:chgData name="Diana Andrusko (2025664)" userId="S::2025664@student.uwtsd.ac.uk::e96faba8-65f6-4cf1-a9cd-da0508a72057" providerId="AD" clId="Web-{2339E06D-CF4D-E562-5BEB-F77D41802ACA}" dt="2022-05-22T21:59:27.692" v="126"/>
          <ac:picMkLst>
            <pc:docMk/>
            <pc:sldMk cId="109857222" sldId="256"/>
            <ac:picMk id="6" creationId="{59B392FF-68CC-D88B-D40B-BEE75D242738}"/>
          </ac:picMkLst>
        </pc:picChg>
        <pc:picChg chg="add del mod">
          <ac:chgData name="Diana Andrusko (2025664)" userId="S::2025664@student.uwtsd.ac.uk::e96faba8-65f6-4cf1-a9cd-da0508a72057" providerId="AD" clId="Web-{2339E06D-CF4D-E562-5BEB-F77D41802ACA}" dt="2022-05-22T22:08:02.607" v="140"/>
          <ac:picMkLst>
            <pc:docMk/>
            <pc:sldMk cId="109857222" sldId="256"/>
            <ac:picMk id="7" creationId="{E6D5D9A0-94DA-8CD9-8F77-F21687E0DB2B}"/>
          </ac:picMkLst>
        </pc:picChg>
        <pc:picChg chg="add mod">
          <ac:chgData name="Diana Andrusko (2025664)" userId="S::2025664@student.uwtsd.ac.uk::e96faba8-65f6-4cf1-a9cd-da0508a72057" providerId="AD" clId="Web-{2339E06D-CF4D-E562-5BEB-F77D41802ACA}" dt="2022-05-22T22:10:01.563" v="147" actId="14100"/>
          <ac:picMkLst>
            <pc:docMk/>
            <pc:sldMk cId="109857222" sldId="256"/>
            <ac:picMk id="8" creationId="{6D97A91B-8E4F-6773-60A1-B9044FF6F922}"/>
          </ac:picMkLst>
        </pc:picChg>
        <pc:picChg chg="add del mod">
          <ac:chgData name="Diana Andrusko (2025664)" userId="S::2025664@student.uwtsd.ac.uk::e96faba8-65f6-4cf1-a9cd-da0508a72057" providerId="AD" clId="Web-{2339E06D-CF4D-E562-5BEB-F77D41802ACA}" dt="2022-05-22T22:14:43.431" v="159"/>
          <ac:picMkLst>
            <pc:docMk/>
            <pc:sldMk cId="109857222" sldId="256"/>
            <ac:picMk id="9" creationId="{1F78C13C-4953-55EE-6FFC-5FD80184E712}"/>
          </ac:picMkLst>
        </pc:picChg>
        <pc:picChg chg="add mod">
          <ac:chgData name="Diana Andrusko (2025664)" userId="S::2025664@student.uwtsd.ac.uk::e96faba8-65f6-4cf1-a9cd-da0508a72057" providerId="AD" clId="Web-{2339E06D-CF4D-E562-5BEB-F77D41802ACA}" dt="2022-05-22T22:15:42.417" v="169" actId="14100"/>
          <ac:picMkLst>
            <pc:docMk/>
            <pc:sldMk cId="109857222" sldId="256"/>
            <ac:picMk id="10" creationId="{32DDB900-50D6-E9E1-0E39-E4F21FE18612}"/>
          </ac:picMkLst>
        </pc:picChg>
        <pc:picChg chg="mod ord">
          <ac:chgData name="Diana Andrusko (2025664)" userId="S::2025664@student.uwtsd.ac.uk::e96faba8-65f6-4cf1-a9cd-da0508a72057" providerId="AD" clId="Web-{2339E06D-CF4D-E562-5BEB-F77D41802ACA}" dt="2022-05-22T20:05:23.632" v="75"/>
          <ac:picMkLst>
            <pc:docMk/>
            <pc:sldMk cId="109857222" sldId="256"/>
            <ac:picMk id="37" creationId="{81D73E5F-CC0C-E450-A58F-7549512F8713}"/>
          </ac:picMkLst>
        </pc:picChg>
        <pc:cxnChg chg="add del mod">
          <ac:chgData name="Diana Andrusko (2025664)" userId="S::2025664@student.uwtsd.ac.uk::e96faba8-65f6-4cf1-a9cd-da0508a72057" providerId="AD" clId="Web-{2339E06D-CF4D-E562-5BEB-F77D41802ACA}" dt="2022-05-22T22:17:05.404" v="178"/>
          <ac:cxnSpMkLst>
            <pc:docMk/>
            <pc:sldMk cId="109857222" sldId="256"/>
            <ac:cxnSpMk id="11" creationId="{DA744140-F96B-57C1-FAE9-9507922AB3C2}"/>
          </ac:cxnSpMkLst>
        </pc:cxnChg>
        <pc:cxnChg chg="del">
          <ac:chgData name="Diana Andrusko (2025664)" userId="S::2025664@student.uwtsd.ac.uk::e96faba8-65f6-4cf1-a9cd-da0508a72057" providerId="AD" clId="Web-{2339E06D-CF4D-E562-5BEB-F77D41802ACA}" dt="2022-05-22T19:40:24.896" v="33"/>
          <ac:cxnSpMkLst>
            <pc:docMk/>
            <pc:sldMk cId="109857222" sldId="256"/>
            <ac:cxnSpMk id="11" creationId="{E3B95BE3-D5B2-4F38-9A01-17866C9FBA6E}"/>
          </ac:cxnSpMkLst>
        </pc:cxnChg>
        <pc:cxnChg chg="add del mod">
          <ac:chgData name="Diana Andrusko (2025664)" userId="S::2025664@student.uwtsd.ac.uk::e96faba8-65f6-4cf1-a9cd-da0508a72057" providerId="AD" clId="Web-{2339E06D-CF4D-E562-5BEB-F77D41802ACA}" dt="2022-05-22T22:18:08.812" v="187"/>
          <ac:cxnSpMkLst>
            <pc:docMk/>
            <pc:sldMk cId="109857222" sldId="256"/>
            <ac:cxnSpMk id="12" creationId="{5D141BED-3F8A-287E-F021-47D287A083FF}"/>
          </ac:cxnSpMkLst>
        </pc:cxnChg>
        <pc:cxnChg chg="add mod">
          <ac:chgData name="Diana Andrusko (2025664)" userId="S::2025664@student.uwtsd.ac.uk::e96faba8-65f6-4cf1-a9cd-da0508a72057" providerId="AD" clId="Web-{2339E06D-CF4D-E562-5BEB-F77D41802ACA}" dt="2022-05-22T22:19:13.314" v="196" actId="14100"/>
          <ac:cxnSpMkLst>
            <pc:docMk/>
            <pc:sldMk cId="109857222" sldId="256"/>
            <ac:cxnSpMk id="13" creationId="{CBA61B51-DBAD-BBB2-D514-4798A966F263}"/>
          </ac:cxnSpMkLst>
        </pc:cxnChg>
        <pc:cxnChg chg="add del">
          <ac:chgData name="Diana Andrusko (2025664)" userId="S::2025664@student.uwtsd.ac.uk::e96faba8-65f6-4cf1-a9cd-da0508a72057" providerId="AD" clId="Web-{2339E06D-CF4D-E562-5BEB-F77D41802ACA}" dt="2022-05-22T20:01:43.090" v="60"/>
          <ac:cxnSpMkLst>
            <pc:docMk/>
            <pc:sldMk cId="109857222" sldId="256"/>
            <ac:cxnSpMk id="42" creationId="{D4BDCD00-BA97-40D8-93CD-0A9CA931BE17}"/>
          </ac:cxnSpMkLst>
        </pc:cxnChg>
        <pc:cxnChg chg="add del">
          <ac:chgData name="Diana Andrusko (2025664)" userId="S::2025664@student.uwtsd.ac.uk::e96faba8-65f6-4cf1-a9cd-da0508a72057" providerId="AD" clId="Web-{2339E06D-CF4D-E562-5BEB-F77D41802ACA}" dt="2022-05-22T20:01:43.090" v="60"/>
          <ac:cxnSpMkLst>
            <pc:docMk/>
            <pc:sldMk cId="109857222" sldId="256"/>
            <ac:cxnSpMk id="44" creationId="{2D631E40-F51C-4828-B23B-DF903513296E}"/>
          </ac:cxnSpMkLst>
        </pc:cxnChg>
      </pc:sldChg>
      <pc:sldChg chg="addSp delSp modSp new del">
        <pc:chgData name="Diana Andrusko (2025664)" userId="S::2025664@student.uwtsd.ac.uk::e96faba8-65f6-4cf1-a9cd-da0508a72057" providerId="AD" clId="Web-{2339E06D-CF4D-E562-5BEB-F77D41802ACA}" dt="2022-05-22T20:03:48.437" v="73"/>
        <pc:sldMkLst>
          <pc:docMk/>
          <pc:sldMk cId="2296967331" sldId="258"/>
        </pc:sldMkLst>
        <pc:spChg chg="del">
          <ac:chgData name="Diana Andrusko (2025664)" userId="S::2025664@student.uwtsd.ac.uk::e96faba8-65f6-4cf1-a9cd-da0508a72057" providerId="AD" clId="Web-{2339E06D-CF4D-E562-5BEB-F77D41802ACA}" dt="2022-05-22T19:58:57.883" v="46"/>
          <ac:spMkLst>
            <pc:docMk/>
            <pc:sldMk cId="2296967331" sldId="258"/>
            <ac:spMk id="3" creationId="{28F41262-A02E-140C-2027-731D88E13D29}"/>
          </ac:spMkLst>
        </pc:spChg>
        <pc:picChg chg="add mod ord">
          <ac:chgData name="Diana Andrusko (2025664)" userId="S::2025664@student.uwtsd.ac.uk::e96faba8-65f6-4cf1-a9cd-da0508a72057" providerId="AD" clId="Web-{2339E06D-CF4D-E562-5BEB-F77D41802ACA}" dt="2022-05-22T19:58:57.883" v="46"/>
          <ac:picMkLst>
            <pc:docMk/>
            <pc:sldMk cId="2296967331" sldId="258"/>
            <ac:picMk id="4" creationId="{8C07BC85-99DF-A393-3BFF-5E07D576AC53}"/>
          </ac:picMkLst>
        </pc:picChg>
        <pc:picChg chg="add mod">
          <ac:chgData name="Diana Andrusko (2025664)" userId="S::2025664@student.uwtsd.ac.uk::e96faba8-65f6-4cf1-a9cd-da0508a72057" providerId="AD" clId="Web-{2339E06D-CF4D-E562-5BEB-F77D41802ACA}" dt="2022-05-22T20:00:08.869" v="48" actId="1076"/>
          <ac:picMkLst>
            <pc:docMk/>
            <pc:sldMk cId="2296967331" sldId="258"/>
            <ac:picMk id="5" creationId="{CAD47D57-18A6-E384-6CD0-169579CBF97E}"/>
          </ac:picMkLst>
        </pc:picChg>
      </pc:sldChg>
      <pc:sldChg chg="addSp delSp modSp del mod setBg setClrOvrMap">
        <pc:chgData name="Diana Andrusko (2025664)" userId="S::2025664@student.uwtsd.ac.uk::e96faba8-65f6-4cf1-a9cd-da0508a72057" providerId="AD" clId="Web-{2339E06D-CF4D-E562-5BEB-F77D41802ACA}" dt="2022-05-22T19:39:50.801" v="31"/>
        <pc:sldMkLst>
          <pc:docMk/>
          <pc:sldMk cId="2469236296" sldId="258"/>
        </pc:sldMkLst>
        <pc:spChg chg="mod">
          <ac:chgData name="Diana Andrusko (2025664)" userId="S::2025664@student.uwtsd.ac.uk::e96faba8-65f6-4cf1-a9cd-da0508a72057" providerId="AD" clId="Web-{2339E06D-CF4D-E562-5BEB-F77D41802ACA}" dt="2022-05-22T19:37:58.923" v="29"/>
          <ac:spMkLst>
            <pc:docMk/>
            <pc:sldMk cId="2469236296" sldId="258"/>
            <ac:spMk id="2" creationId="{D1F2CB62-6FC2-BFDE-89D3-5A7410E549F4}"/>
          </ac:spMkLst>
        </pc:spChg>
        <pc:spChg chg="del">
          <ac:chgData name="Diana Andrusko (2025664)" userId="S::2025664@student.uwtsd.ac.uk::e96faba8-65f6-4cf1-a9cd-da0508a72057" providerId="AD" clId="Web-{2339E06D-CF4D-E562-5BEB-F77D41802ACA}" dt="2022-05-22T19:33:51.647" v="11"/>
          <ac:spMkLst>
            <pc:docMk/>
            <pc:sldMk cId="2469236296" sldId="258"/>
            <ac:spMk id="3" creationId="{439D04D4-3442-0624-231C-3D1DD07954AF}"/>
          </ac:spMkLst>
        </pc:spChg>
        <pc:spChg chg="add del mod">
          <ac:chgData name="Diana Andrusko (2025664)" userId="S::2025664@student.uwtsd.ac.uk::e96faba8-65f6-4cf1-a9cd-da0508a72057" providerId="AD" clId="Web-{2339E06D-CF4D-E562-5BEB-F77D41802ACA}" dt="2022-05-22T19:35:36.138" v="15"/>
          <ac:spMkLst>
            <pc:docMk/>
            <pc:sldMk cId="2469236296" sldId="258"/>
            <ac:spMk id="8" creationId="{F6337975-58A5-621E-5A0A-97433199CA7C}"/>
          </ac:spMkLst>
        </pc:spChg>
        <pc:spChg chg="add del">
          <ac:chgData name="Diana Andrusko (2025664)" userId="S::2025664@student.uwtsd.ac.uk::e96faba8-65f6-4cf1-a9cd-da0508a72057" providerId="AD" clId="Web-{2339E06D-CF4D-E562-5BEB-F77D41802ACA}" dt="2022-05-22T19:34:26.527" v="14"/>
          <ac:spMkLst>
            <pc:docMk/>
            <pc:sldMk cId="2469236296" sldId="258"/>
            <ac:spMk id="11" creationId="{C5176844-69C3-4F79-BE38-EA5BDDF4FEA4}"/>
          </ac:spMkLst>
        </pc:spChg>
        <pc:spChg chg="add del">
          <ac:chgData name="Diana Andrusko (2025664)" userId="S::2025664@student.uwtsd.ac.uk::e96faba8-65f6-4cf1-a9cd-da0508a72057" providerId="AD" clId="Web-{2339E06D-CF4D-E562-5BEB-F77D41802ACA}" dt="2022-05-22T19:34:26.527" v="14"/>
          <ac:spMkLst>
            <pc:docMk/>
            <pc:sldMk cId="2469236296" sldId="258"/>
            <ac:spMk id="15" creationId="{A101E513-AF74-4E9D-A31F-99664250722D}"/>
          </ac:spMkLst>
        </pc:spChg>
        <pc:spChg chg="add del">
          <ac:chgData name="Diana Andrusko (2025664)" userId="S::2025664@student.uwtsd.ac.uk::e96faba8-65f6-4cf1-a9cd-da0508a72057" providerId="AD" clId="Web-{2339E06D-CF4D-E562-5BEB-F77D41802ACA}" dt="2022-05-22T19:39:35.316" v="30"/>
          <ac:spMkLst>
            <pc:docMk/>
            <pc:sldMk cId="2469236296" sldId="258"/>
            <ac:spMk id="20" creationId="{C5176844-69C3-4F79-BE38-EA5BDDF4FEA4}"/>
          </ac:spMkLst>
        </pc:spChg>
        <pc:spChg chg="add del">
          <ac:chgData name="Diana Andrusko (2025664)" userId="S::2025664@student.uwtsd.ac.uk::e96faba8-65f6-4cf1-a9cd-da0508a72057" providerId="AD" clId="Web-{2339E06D-CF4D-E562-5BEB-F77D41802ACA}" dt="2022-05-22T19:39:35.316" v="30"/>
          <ac:spMkLst>
            <pc:docMk/>
            <pc:sldMk cId="2469236296" sldId="258"/>
            <ac:spMk id="24" creationId="{A101E513-AF74-4E9D-A31F-99664250722D}"/>
          </ac:spMkLst>
        </pc:spChg>
        <pc:spChg chg="add">
          <ac:chgData name="Diana Andrusko (2025664)" userId="S::2025664@student.uwtsd.ac.uk::e96faba8-65f6-4cf1-a9cd-da0508a72057" providerId="AD" clId="Web-{2339E06D-CF4D-E562-5BEB-F77D41802ACA}" dt="2022-05-22T19:39:35.316" v="30"/>
          <ac:spMkLst>
            <pc:docMk/>
            <pc:sldMk cId="2469236296" sldId="258"/>
            <ac:spMk id="26" creationId="{C5176844-69C3-4F79-BE38-EA5BDDF4FEA4}"/>
          </ac:spMkLst>
        </pc:spChg>
        <pc:spChg chg="add del">
          <ac:chgData name="Diana Andrusko (2025664)" userId="S::2025664@student.uwtsd.ac.uk::e96faba8-65f6-4cf1-a9cd-da0508a72057" providerId="AD" clId="Web-{2339E06D-CF4D-E562-5BEB-F77D41802ACA}" dt="2022-05-22T19:37:58.923" v="29"/>
          <ac:spMkLst>
            <pc:docMk/>
            <pc:sldMk cId="2469236296" sldId="258"/>
            <ac:spMk id="28" creationId="{F4B076CE-6653-20AA-981B-B101AD4F262F}"/>
          </ac:spMkLst>
        </pc:spChg>
        <pc:spChg chg="add">
          <ac:chgData name="Diana Andrusko (2025664)" userId="S::2025664@student.uwtsd.ac.uk::e96faba8-65f6-4cf1-a9cd-da0508a72057" providerId="AD" clId="Web-{2339E06D-CF4D-E562-5BEB-F77D41802ACA}" dt="2022-05-22T19:39:35.316" v="30"/>
          <ac:spMkLst>
            <pc:docMk/>
            <pc:sldMk cId="2469236296" sldId="258"/>
            <ac:spMk id="29" creationId="{D7DC447D-FEA8-0277-E496-5574FD93EEC1}"/>
          </ac:spMkLst>
        </pc:spChg>
        <pc:spChg chg="add">
          <ac:chgData name="Diana Andrusko (2025664)" userId="S::2025664@student.uwtsd.ac.uk::e96faba8-65f6-4cf1-a9cd-da0508a72057" providerId="AD" clId="Web-{2339E06D-CF4D-E562-5BEB-F77D41802ACA}" dt="2022-05-22T19:39:35.316" v="30"/>
          <ac:spMkLst>
            <pc:docMk/>
            <pc:sldMk cId="2469236296" sldId="258"/>
            <ac:spMk id="30" creationId="{A101E513-AF74-4E9D-A31F-99664250722D}"/>
          </ac:spMkLst>
        </pc:spChg>
        <pc:spChg chg="add del">
          <ac:chgData name="Diana Andrusko (2025664)" userId="S::2025664@student.uwtsd.ac.uk::e96faba8-65f6-4cf1-a9cd-da0508a72057" providerId="AD" clId="Web-{2339E06D-CF4D-E562-5BEB-F77D41802ACA}" dt="2022-05-22T19:37:58.923" v="29"/>
          <ac:spMkLst>
            <pc:docMk/>
            <pc:sldMk cId="2469236296" sldId="258"/>
            <ac:spMk id="31" creationId="{C5176844-69C3-4F79-BE38-EA5BDDF4FEA4}"/>
          </ac:spMkLst>
        </pc:spChg>
        <pc:spChg chg="add del">
          <ac:chgData name="Diana Andrusko (2025664)" userId="S::2025664@student.uwtsd.ac.uk::e96faba8-65f6-4cf1-a9cd-da0508a72057" providerId="AD" clId="Web-{2339E06D-CF4D-E562-5BEB-F77D41802ACA}" dt="2022-05-22T19:37:58.923" v="29"/>
          <ac:spMkLst>
            <pc:docMk/>
            <pc:sldMk cId="2469236296" sldId="258"/>
            <ac:spMk id="35" creationId="{A101E513-AF74-4E9D-A31F-99664250722D}"/>
          </ac:spMkLst>
        </pc:spChg>
        <pc:picChg chg="add mod ord">
          <ac:chgData name="Diana Andrusko (2025664)" userId="S::2025664@student.uwtsd.ac.uk::e96faba8-65f6-4cf1-a9cd-da0508a72057" providerId="AD" clId="Web-{2339E06D-CF4D-E562-5BEB-F77D41802ACA}" dt="2022-05-22T19:39:35.316" v="30"/>
          <ac:picMkLst>
            <pc:docMk/>
            <pc:sldMk cId="2469236296" sldId="258"/>
            <ac:picMk id="4" creationId="{3A5E4B40-8404-91CF-CEAC-F42E126F587F}"/>
          </ac:picMkLst>
        </pc:picChg>
        <pc:picChg chg="add mod ord">
          <ac:chgData name="Diana Andrusko (2025664)" userId="S::2025664@student.uwtsd.ac.uk::e96faba8-65f6-4cf1-a9cd-da0508a72057" providerId="AD" clId="Web-{2339E06D-CF4D-E562-5BEB-F77D41802ACA}" dt="2022-05-22T19:39:35.316" v="30"/>
          <ac:picMkLst>
            <pc:docMk/>
            <pc:sldMk cId="2469236296" sldId="258"/>
            <ac:picMk id="5" creationId="{D54E1922-FD92-B9B8-6160-1121CFD45460}"/>
          </ac:picMkLst>
        </pc:picChg>
        <pc:cxnChg chg="add del">
          <ac:chgData name="Diana Andrusko (2025664)" userId="S::2025664@student.uwtsd.ac.uk::e96faba8-65f6-4cf1-a9cd-da0508a72057" providerId="AD" clId="Web-{2339E06D-CF4D-E562-5BEB-F77D41802ACA}" dt="2022-05-22T19:34:26.527" v="14"/>
          <ac:cxnSpMkLst>
            <pc:docMk/>
            <pc:sldMk cId="2469236296" sldId="258"/>
            <ac:cxnSpMk id="13" creationId="{C1FC086D-39EC-448D-97E7-FF232355AE19}"/>
          </ac:cxnSpMkLst>
        </pc:cxnChg>
        <pc:cxnChg chg="add del">
          <ac:chgData name="Diana Andrusko (2025664)" userId="S::2025664@student.uwtsd.ac.uk::e96faba8-65f6-4cf1-a9cd-da0508a72057" providerId="AD" clId="Web-{2339E06D-CF4D-E562-5BEB-F77D41802ACA}" dt="2022-05-22T19:39:35.316" v="30"/>
          <ac:cxnSpMkLst>
            <pc:docMk/>
            <pc:sldMk cId="2469236296" sldId="258"/>
            <ac:cxnSpMk id="22" creationId="{AEF97C72-3F89-4F0A-9629-01818B389CF0}"/>
          </ac:cxnSpMkLst>
        </pc:cxnChg>
        <pc:cxnChg chg="add">
          <ac:chgData name="Diana Andrusko (2025664)" userId="S::2025664@student.uwtsd.ac.uk::e96faba8-65f6-4cf1-a9cd-da0508a72057" providerId="AD" clId="Web-{2339E06D-CF4D-E562-5BEB-F77D41802ACA}" dt="2022-05-22T19:39:35.316" v="30"/>
          <ac:cxnSpMkLst>
            <pc:docMk/>
            <pc:sldMk cId="2469236296" sldId="258"/>
            <ac:cxnSpMk id="27" creationId="{AEF97C72-3F89-4F0A-9629-01818B389CF0}"/>
          </ac:cxnSpMkLst>
        </pc:cxnChg>
        <pc:cxnChg chg="add del">
          <ac:chgData name="Diana Andrusko (2025664)" userId="S::2025664@student.uwtsd.ac.uk::e96faba8-65f6-4cf1-a9cd-da0508a72057" providerId="AD" clId="Web-{2339E06D-CF4D-E562-5BEB-F77D41802ACA}" dt="2022-05-22T19:37:58.923" v="29"/>
          <ac:cxnSpMkLst>
            <pc:docMk/>
            <pc:sldMk cId="2469236296" sldId="258"/>
            <ac:cxnSpMk id="33" creationId="{C1FC086D-39EC-448D-97E7-FF232355AE19}"/>
          </ac:cxnSpMkLst>
        </pc:cxnChg>
      </pc:sldChg>
      <pc:sldChg chg="new add del">
        <pc:chgData name="Diana Andrusko (2025664)" userId="S::2025664@student.uwtsd.ac.uk::e96faba8-65f6-4cf1-a9cd-da0508a72057" providerId="AD" clId="Web-{2339E06D-CF4D-E562-5BEB-F77D41802ACA}" dt="2022-05-22T19:37:45.360" v="24"/>
        <pc:sldMkLst>
          <pc:docMk/>
          <pc:sldMk cId="2319482676" sldId="259"/>
        </pc:sldMkLst>
      </pc:sldChg>
    </pc:docChg>
  </pc:docChgLst>
  <pc:docChgLst>
    <pc:chgData name="Diana Andrusko (2025664)" userId="S::2025664@student.uwtsd.ac.uk::e96faba8-65f6-4cf1-a9cd-da0508a72057" providerId="AD" clId="Web-{A843B404-1090-799A-DD43-D7BA0975D209}"/>
    <pc:docChg chg="modSld">
      <pc:chgData name="Diana Andrusko (2025664)" userId="S::2025664@student.uwtsd.ac.uk::e96faba8-65f6-4cf1-a9cd-da0508a72057" providerId="AD" clId="Web-{A843B404-1090-799A-DD43-D7BA0975D209}" dt="2022-05-22T22:39:21.380" v="1" actId="1076"/>
      <pc:docMkLst>
        <pc:docMk/>
      </pc:docMkLst>
      <pc:sldChg chg="modSp">
        <pc:chgData name="Diana Andrusko (2025664)" userId="S::2025664@student.uwtsd.ac.uk::e96faba8-65f6-4cf1-a9cd-da0508a72057" providerId="AD" clId="Web-{A843B404-1090-799A-DD43-D7BA0975D209}" dt="2022-05-22T22:39:21.380" v="1" actId="1076"/>
        <pc:sldMkLst>
          <pc:docMk/>
          <pc:sldMk cId="109857222" sldId="256"/>
        </pc:sldMkLst>
        <pc:picChg chg="mod">
          <ac:chgData name="Diana Andrusko (2025664)" userId="S::2025664@student.uwtsd.ac.uk::e96faba8-65f6-4cf1-a9cd-da0508a72057" providerId="AD" clId="Web-{A843B404-1090-799A-DD43-D7BA0975D209}" dt="2022-05-22T22:39:21.380" v="1" actId="1076"/>
          <ac:picMkLst>
            <pc:docMk/>
            <pc:sldMk cId="109857222" sldId="256"/>
            <ac:picMk id="37" creationId="{81D73E5F-CC0C-E450-A58F-7549512F871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5/22/2022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6328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459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620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5/22/2022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86643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5/22/2022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1030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5/22/2022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2186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5/22/2022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916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5/22/2022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126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5/22/2022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2608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533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5/22/2022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2838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5/22/2022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7022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0" r:id="rId6"/>
    <p:sldLayoutId id="2147483726" r:id="rId7"/>
    <p:sldLayoutId id="2147483727" r:id="rId8"/>
    <p:sldLayoutId id="2147483728" r:id="rId9"/>
    <p:sldLayoutId id="2147483729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Rectangle 90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35" descr="A picture containing outdoor&#10;&#10;Description automatically generated">
            <a:extLst>
              <a:ext uri="{FF2B5EF4-FFF2-40B4-BE49-F238E27FC236}">
                <a16:creationId xmlns:a16="http://schemas.microsoft.com/office/drawing/2014/main" id="{AA5DA34E-0513-16E0-84E7-5B14C56C22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3000"/>
          </a:blip>
          <a:srcRect b="4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9CE28E-A084-E7AB-39BB-6F692AFB3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143000"/>
            <a:ext cx="9052560" cy="354617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1800" dirty="0"/>
              <a:t>                 </a:t>
            </a:r>
            <a:br>
              <a:rPr lang="en-US" sz="1800" dirty="0"/>
            </a:br>
            <a:br>
              <a:rPr lang="en-US" sz="1800" dirty="0"/>
            </a:br>
            <a:r>
              <a:rPr lang="en-US" sz="3200" i="0" dirty="0">
                <a:latin typeface="Arial"/>
                <a:cs typeface="Arial"/>
              </a:rPr>
              <a:t>Business Card</a:t>
            </a:r>
            <a:br>
              <a:rPr lang="en-US" sz="3200" i="0" dirty="0">
                <a:latin typeface="Arial"/>
              </a:rPr>
            </a:br>
            <a:br>
              <a:rPr lang="en-US" sz="3200" i="0" dirty="0">
                <a:latin typeface="Arial"/>
              </a:rPr>
            </a:br>
            <a:r>
              <a:rPr lang="en-US" sz="3200" i="0" dirty="0">
                <a:latin typeface="Arial"/>
                <a:cs typeface="Arial"/>
              </a:rPr>
              <a:t>Foreign Languages &amp; Cultural Awareness</a:t>
            </a:r>
            <a:br>
              <a:rPr lang="en-US" sz="3200" i="0" dirty="0">
                <a:latin typeface="Arial"/>
              </a:rPr>
            </a:br>
            <a:br>
              <a:rPr lang="en-US" sz="3200" i="0" dirty="0">
                <a:latin typeface="Arial"/>
              </a:rPr>
            </a:br>
            <a:r>
              <a:rPr lang="en-US" sz="3200" i="0" dirty="0">
                <a:latin typeface="Arial"/>
                <a:cs typeface="Arial"/>
              </a:rPr>
              <a:t>BMIH5003</a:t>
            </a:r>
            <a:br>
              <a:rPr lang="en-US" sz="3200" i="0" dirty="0">
                <a:latin typeface="Arial"/>
              </a:rPr>
            </a:br>
            <a:br>
              <a:rPr lang="en-US" sz="3200" i="0" dirty="0">
                <a:latin typeface="Arial"/>
              </a:rPr>
            </a:br>
            <a:r>
              <a:rPr lang="en-US" sz="3200" i="0" dirty="0">
                <a:latin typeface="Arial"/>
                <a:cs typeface="Arial"/>
              </a:rPr>
              <a:t>Diana Andrusko</a:t>
            </a:r>
            <a:br>
              <a:rPr lang="en-US" sz="3200" i="0" dirty="0">
                <a:latin typeface="Arial"/>
              </a:rPr>
            </a:br>
            <a:br>
              <a:rPr lang="en-US" sz="3200" i="0" dirty="0">
                <a:latin typeface="Arial"/>
              </a:rPr>
            </a:br>
            <a:r>
              <a:rPr lang="en-US" sz="3200" i="0" dirty="0">
                <a:latin typeface="Arial"/>
                <a:cs typeface="Arial"/>
              </a:rPr>
              <a:t>Student ID: 2025664</a:t>
            </a:r>
            <a:br>
              <a:rPr lang="en-US" sz="3200" i="0" dirty="0">
                <a:latin typeface="Arial"/>
              </a:rPr>
            </a:br>
            <a:br>
              <a:rPr lang="en-US" sz="3200" i="0" dirty="0">
                <a:latin typeface="Arial"/>
              </a:rPr>
            </a:br>
            <a:r>
              <a:rPr lang="en-US" sz="3200" i="0" dirty="0">
                <a:latin typeface="Arial"/>
                <a:cs typeface="Arial"/>
              </a:rPr>
              <a:t>Lecturer: Jinping Li</a:t>
            </a:r>
            <a:br>
              <a:rPr lang="en-US" sz="3200" i="0" dirty="0">
                <a:latin typeface="Arial"/>
              </a:rPr>
            </a:br>
            <a:endParaRPr lang="en-US" sz="3200" i="0" dirty="0">
              <a:latin typeface="Arial"/>
              <a:cs typeface="Arial"/>
            </a:endParaRPr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067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BFDC535F-AC0A-417D-96AB-6706BECAC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97AAAF8E-31DB-4148-8FCA-4D8233D69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953" y="484068"/>
            <a:ext cx="6898027" cy="588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AA274328-4774-4DF9-BA53-452565122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1393" y="484069"/>
            <a:ext cx="4145975" cy="34998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ree, sky, outdoor, water&#10;&#10;Description automatically generated">
            <a:extLst>
              <a:ext uri="{FF2B5EF4-FFF2-40B4-BE49-F238E27FC236}">
                <a16:creationId xmlns:a16="http://schemas.microsoft.com/office/drawing/2014/main" id="{B0252B63-AE40-C9DB-C3D4-6DB219F2E2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72" r="26372"/>
          <a:stretch/>
        </p:blipFill>
        <p:spPr>
          <a:xfrm>
            <a:off x="8447769" y="715529"/>
            <a:ext cx="2373222" cy="3133960"/>
          </a:xfrm>
          <a:prstGeom prst="rect">
            <a:avLst/>
          </a:prstGeom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01C7B46D-2FEF-4FAA-915B-8B21A66B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1393" y="4144834"/>
            <a:ext cx="4145975" cy="22115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7">
            <a:extLst>
              <a:ext uri="{FF2B5EF4-FFF2-40B4-BE49-F238E27FC236}">
                <a16:creationId xmlns:a16="http://schemas.microsoft.com/office/drawing/2014/main" id="{81D73E5F-CC0C-E450-A58F-7549512F87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0947" y="4553206"/>
            <a:ext cx="2700867" cy="1501720"/>
          </a:xfrm>
          <a:prstGeom prst="rect">
            <a:avLst/>
          </a:prstGeom>
        </p:spPr>
      </p:pic>
      <p:pic>
        <p:nvPicPr>
          <p:cNvPr id="8" name="Picture 8" descr="Text, letter&#10;&#10;Description automatically generated">
            <a:extLst>
              <a:ext uri="{FF2B5EF4-FFF2-40B4-BE49-F238E27FC236}">
                <a16:creationId xmlns:a16="http://schemas.microsoft.com/office/drawing/2014/main" id="{6D97A91B-8E4F-6773-60A1-B9044FF6F9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764" y="481513"/>
            <a:ext cx="6899562" cy="4080030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32DDB900-50D6-E9E1-0E39-E4F21FE186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764" y="4559361"/>
            <a:ext cx="6899563" cy="1854081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BA61B51-DBAD-BBB2-D514-4798A966F263}"/>
              </a:ext>
            </a:extLst>
          </p:cNvPr>
          <p:cNvCxnSpPr/>
          <p:nvPr/>
        </p:nvCxnSpPr>
        <p:spPr>
          <a:xfrm>
            <a:off x="493570" y="4559875"/>
            <a:ext cx="6982688" cy="2"/>
          </a:xfrm>
          <a:prstGeom prst="straightConnector1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HeadlinesVTI</vt:lpstr>
      <vt:lpstr>                   Business Card  Foreign Languages &amp; Cultural Awareness  BMIH5003  Diana Andrusko  Student ID: 2025664  Lecturer: Jinping Li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598</cp:revision>
  <dcterms:created xsi:type="dcterms:W3CDTF">2022-05-09T10:12:26Z</dcterms:created>
  <dcterms:modified xsi:type="dcterms:W3CDTF">2022-05-22T22:39:28Z</dcterms:modified>
</cp:coreProperties>
</file>