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6C5111-2104-544B-E1E2-F0A289A160DA}" v="16" dt="2020-09-23T14:50:39.515"/>
    <p1510:client id="{51055B31-D25F-0850-335C-E701E4139122}" v="2" dt="2019-10-16T12:37:47.569"/>
    <p1510:client id="{7C79EAA3-57E3-B41B-0A55-81BC6607655F}" v="55" dt="2019-10-18T10:03:29.530"/>
    <p1510:client id="{E5FB4548-8800-9D2B-7F81-C04F81EDECE0}" v="52" dt="2019-10-16T12:43:04.1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 Doyle" userId="S::p.doyle@uwtsd.ac.uk::9eb13c6d-8f51-46c9-bcaf-0558aa31b953" providerId="AD" clId="Web-{7C79EAA3-57E3-B41B-0A55-81BC6607655F}"/>
    <pc:docChg chg="modSld">
      <pc:chgData name="Peter Doyle" userId="S::p.doyle@uwtsd.ac.uk::9eb13c6d-8f51-46c9-bcaf-0558aa31b953" providerId="AD" clId="Web-{7C79EAA3-57E3-B41B-0A55-81BC6607655F}" dt="2019-10-18T10:03:29.530" v="53" actId="14100"/>
      <pc:docMkLst>
        <pc:docMk/>
      </pc:docMkLst>
      <pc:sldChg chg="modSp">
        <pc:chgData name="Peter Doyle" userId="S::p.doyle@uwtsd.ac.uk::9eb13c6d-8f51-46c9-bcaf-0558aa31b953" providerId="AD" clId="Web-{7C79EAA3-57E3-B41B-0A55-81BC6607655F}" dt="2019-10-18T10:00:47.187" v="46" actId="20577"/>
        <pc:sldMkLst>
          <pc:docMk/>
          <pc:sldMk cId="2209715272" sldId="257"/>
        </pc:sldMkLst>
        <pc:spChg chg="mod">
          <ac:chgData name="Peter Doyle" userId="S::p.doyle@uwtsd.ac.uk::9eb13c6d-8f51-46c9-bcaf-0558aa31b953" providerId="AD" clId="Web-{7C79EAA3-57E3-B41B-0A55-81BC6607655F}" dt="2019-10-18T10:00:47.187" v="46" actId="20577"/>
          <ac:spMkLst>
            <pc:docMk/>
            <pc:sldMk cId="2209715272" sldId="257"/>
            <ac:spMk id="3" creationId="{00000000-0000-0000-0000-000000000000}"/>
          </ac:spMkLst>
        </pc:spChg>
      </pc:sldChg>
      <pc:sldChg chg="addSp delSp modSp">
        <pc:chgData name="Peter Doyle" userId="S::p.doyle@uwtsd.ac.uk::9eb13c6d-8f51-46c9-bcaf-0558aa31b953" providerId="AD" clId="Web-{7C79EAA3-57E3-B41B-0A55-81BC6607655F}" dt="2019-10-18T10:03:29.530" v="53" actId="14100"/>
        <pc:sldMkLst>
          <pc:docMk/>
          <pc:sldMk cId="112264663" sldId="260"/>
        </pc:sldMkLst>
        <pc:spChg chg="add del mod">
          <ac:chgData name="Peter Doyle" userId="S::p.doyle@uwtsd.ac.uk::9eb13c6d-8f51-46c9-bcaf-0558aa31b953" providerId="AD" clId="Web-{7C79EAA3-57E3-B41B-0A55-81BC6607655F}" dt="2019-10-18T10:03:12.233" v="49"/>
          <ac:spMkLst>
            <pc:docMk/>
            <pc:sldMk cId="112264663" sldId="260"/>
            <ac:spMk id="5" creationId="{65B3F327-3EAE-47D0-8C35-A76BFBB469F3}"/>
          </ac:spMkLst>
        </pc:spChg>
        <pc:picChg chg="del">
          <ac:chgData name="Peter Doyle" userId="S::p.doyle@uwtsd.ac.uk::9eb13c6d-8f51-46c9-bcaf-0558aa31b953" providerId="AD" clId="Web-{7C79EAA3-57E3-B41B-0A55-81BC6607655F}" dt="2019-10-18T10:02:39.655" v="48"/>
          <ac:picMkLst>
            <pc:docMk/>
            <pc:sldMk cId="112264663" sldId="260"/>
            <ac:picMk id="4" creationId="{C4AB0A44-F2C0-4918-99E4-BEAC1B2C0B67}"/>
          </ac:picMkLst>
        </pc:picChg>
        <pc:picChg chg="add mod ord">
          <ac:chgData name="Peter Doyle" userId="S::p.doyle@uwtsd.ac.uk::9eb13c6d-8f51-46c9-bcaf-0558aa31b953" providerId="AD" clId="Web-{7C79EAA3-57E3-B41B-0A55-81BC6607655F}" dt="2019-10-18T10:03:29.530" v="53" actId="14100"/>
          <ac:picMkLst>
            <pc:docMk/>
            <pc:sldMk cId="112264663" sldId="260"/>
            <ac:picMk id="6" creationId="{B91ECB2B-7F70-4C2A-BD6F-53B34F814E3F}"/>
          </ac:picMkLst>
        </pc:picChg>
      </pc:sldChg>
    </pc:docChg>
  </pc:docChgLst>
  <pc:docChgLst>
    <pc:chgData name="Peter Doyle" userId="S::p.doyle@uwtsd.ac.uk::9eb13c6d-8f51-46c9-bcaf-0558aa31b953" providerId="AD" clId="Web-{51055B31-D25F-0850-335C-E701E4139122}"/>
    <pc:docChg chg="addSld delSld">
      <pc:chgData name="Peter Doyle" userId="S::p.doyle@uwtsd.ac.uk::9eb13c6d-8f51-46c9-bcaf-0558aa31b953" providerId="AD" clId="Web-{51055B31-D25F-0850-335C-E701E4139122}" dt="2019-10-16T12:37:47.569" v="1"/>
      <pc:docMkLst>
        <pc:docMk/>
      </pc:docMkLst>
      <pc:sldChg chg="del">
        <pc:chgData name="Peter Doyle" userId="S::p.doyle@uwtsd.ac.uk::9eb13c6d-8f51-46c9-bcaf-0558aa31b953" providerId="AD" clId="Web-{51055B31-D25F-0850-335C-E701E4139122}" dt="2019-10-16T12:37:39.444" v="0"/>
        <pc:sldMkLst>
          <pc:docMk/>
          <pc:sldMk cId="2751368003" sldId="258"/>
        </pc:sldMkLst>
      </pc:sldChg>
      <pc:sldChg chg="new">
        <pc:chgData name="Peter Doyle" userId="S::p.doyle@uwtsd.ac.uk::9eb13c6d-8f51-46c9-bcaf-0558aa31b953" providerId="AD" clId="Web-{51055B31-D25F-0850-335C-E701E4139122}" dt="2019-10-16T12:37:47.569" v="1"/>
        <pc:sldMkLst>
          <pc:docMk/>
          <pc:sldMk cId="112264663" sldId="260"/>
        </pc:sldMkLst>
      </pc:sldChg>
    </pc:docChg>
  </pc:docChgLst>
  <pc:docChgLst>
    <pc:chgData name="Peter Doyle" userId="S::p.doyle@uwtsd.ac.uk::9eb13c6d-8f51-46c9-bcaf-0558aa31b953" providerId="AD" clId="Web-{E5FB4548-8800-9D2B-7F81-C04F81EDECE0}"/>
    <pc:docChg chg="modSld">
      <pc:chgData name="Peter Doyle" userId="S::p.doyle@uwtsd.ac.uk::9eb13c6d-8f51-46c9-bcaf-0558aa31b953" providerId="AD" clId="Web-{E5FB4548-8800-9D2B-7F81-C04F81EDECE0}" dt="2019-10-16T12:43:04.158" v="51" actId="20577"/>
      <pc:docMkLst>
        <pc:docMk/>
      </pc:docMkLst>
      <pc:sldChg chg="modSp">
        <pc:chgData name="Peter Doyle" userId="S::p.doyle@uwtsd.ac.uk::9eb13c6d-8f51-46c9-bcaf-0558aa31b953" providerId="AD" clId="Web-{E5FB4548-8800-9D2B-7F81-C04F81EDECE0}" dt="2019-10-16T12:43:04.158" v="50" actId="20577"/>
        <pc:sldMkLst>
          <pc:docMk/>
          <pc:sldMk cId="2209715272" sldId="257"/>
        </pc:sldMkLst>
        <pc:spChg chg="mod">
          <ac:chgData name="Peter Doyle" userId="S::p.doyle@uwtsd.ac.uk::9eb13c6d-8f51-46c9-bcaf-0558aa31b953" providerId="AD" clId="Web-{E5FB4548-8800-9D2B-7F81-C04F81EDECE0}" dt="2019-10-16T12:43:04.158" v="50" actId="20577"/>
          <ac:spMkLst>
            <pc:docMk/>
            <pc:sldMk cId="2209715272" sldId="257"/>
            <ac:spMk id="3" creationId="{00000000-0000-0000-0000-000000000000}"/>
          </ac:spMkLst>
        </pc:spChg>
      </pc:sldChg>
      <pc:sldChg chg="addSp delSp modSp">
        <pc:chgData name="Peter Doyle" userId="S::p.doyle@uwtsd.ac.uk::9eb13c6d-8f51-46c9-bcaf-0558aa31b953" providerId="AD" clId="Web-{E5FB4548-8800-9D2B-7F81-C04F81EDECE0}" dt="2019-10-16T12:39:18.499" v="4" actId="14100"/>
        <pc:sldMkLst>
          <pc:docMk/>
          <pc:sldMk cId="112264663" sldId="260"/>
        </pc:sldMkLst>
        <pc:spChg chg="del">
          <ac:chgData name="Peter Doyle" userId="S::p.doyle@uwtsd.ac.uk::9eb13c6d-8f51-46c9-bcaf-0558aa31b953" providerId="AD" clId="Web-{E5FB4548-8800-9D2B-7F81-C04F81EDECE0}" dt="2019-10-16T12:39:04.671" v="0"/>
          <ac:spMkLst>
            <pc:docMk/>
            <pc:sldMk cId="112264663" sldId="260"/>
            <ac:spMk id="3" creationId="{63A3A9D6-25C0-47CD-96EA-ADF50ED024AC}"/>
          </ac:spMkLst>
        </pc:spChg>
        <pc:picChg chg="add mod ord">
          <ac:chgData name="Peter Doyle" userId="S::p.doyle@uwtsd.ac.uk::9eb13c6d-8f51-46c9-bcaf-0558aa31b953" providerId="AD" clId="Web-{E5FB4548-8800-9D2B-7F81-C04F81EDECE0}" dt="2019-10-16T12:39:18.499" v="4" actId="14100"/>
          <ac:picMkLst>
            <pc:docMk/>
            <pc:sldMk cId="112264663" sldId="260"/>
            <ac:picMk id="4" creationId="{C4AB0A44-F2C0-4918-99E4-BEAC1B2C0B67}"/>
          </ac:picMkLst>
        </pc:picChg>
      </pc:sldChg>
    </pc:docChg>
  </pc:docChgLst>
  <pc:docChgLst>
    <pc:chgData name="Peter Doyle" userId="S::p.doyle@uwtsd.ac.uk::9eb13c6d-8f51-46c9-bcaf-0558aa31b953" providerId="AD" clId="Web-{2F6C5111-2104-544B-E1E2-F0A289A160DA}"/>
    <pc:docChg chg="modSld">
      <pc:chgData name="Peter Doyle" userId="S::p.doyle@uwtsd.ac.uk::9eb13c6d-8f51-46c9-bcaf-0558aa31b953" providerId="AD" clId="Web-{2F6C5111-2104-544B-E1E2-F0A289A160DA}" dt="2020-09-23T14:50:39.515" v="15" actId="20577"/>
      <pc:docMkLst>
        <pc:docMk/>
      </pc:docMkLst>
      <pc:sldChg chg="modSp">
        <pc:chgData name="Peter Doyle" userId="S::p.doyle@uwtsd.ac.uk::9eb13c6d-8f51-46c9-bcaf-0558aa31b953" providerId="AD" clId="Web-{2F6C5111-2104-544B-E1E2-F0A289A160DA}" dt="2020-09-23T14:50:39.515" v="14" actId="20577"/>
        <pc:sldMkLst>
          <pc:docMk/>
          <pc:sldMk cId="2209715272" sldId="257"/>
        </pc:sldMkLst>
        <pc:spChg chg="mod">
          <ac:chgData name="Peter Doyle" userId="S::p.doyle@uwtsd.ac.uk::9eb13c6d-8f51-46c9-bcaf-0558aa31b953" providerId="AD" clId="Web-{2F6C5111-2104-544B-E1E2-F0A289A160DA}" dt="2020-09-23T14:50:39.515" v="14" actId="20577"/>
          <ac:spMkLst>
            <pc:docMk/>
            <pc:sldMk cId="2209715272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03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395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73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6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782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06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924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03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598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46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45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46759-6385-4552-A403-8DE876BD5799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D1FC2-60A1-47EE-82F4-4D8C2EE33E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12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vwKQqf4ixA?feature=oemb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709614"/>
          </a:xfrm>
        </p:spPr>
        <p:txBody>
          <a:bodyPr/>
          <a:lstStyle/>
          <a:p>
            <a:r>
              <a:rPr lang="en-GB"/>
              <a:t>Tutorial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Turn the Ship Around</a:t>
            </a:r>
          </a:p>
        </p:txBody>
      </p:sp>
    </p:spTree>
    <p:extLst>
      <p:ext uri="{BB962C8B-B14F-4D97-AF65-F5344CB8AC3E}">
        <p14:creationId xmlns:p14="http://schemas.microsoft.com/office/powerpoint/2010/main" val="2251029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Watch the following 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Take some notes.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What approaches can you identify?</a:t>
            </a:r>
          </a:p>
          <a:p>
            <a:endParaRPr lang="en-GB"/>
          </a:p>
          <a:p>
            <a:r>
              <a:rPr lang="en-GB" dirty="0"/>
              <a:t>What are your views on the points made?</a:t>
            </a:r>
            <a:endParaRPr lang="en-GB" dirty="0">
              <a:cs typeface="Calibri"/>
            </a:endParaRPr>
          </a:p>
          <a:p>
            <a:endParaRPr lang="en-GB"/>
          </a:p>
          <a:p>
            <a:r>
              <a:rPr lang="en-GB" dirty="0"/>
              <a:t>What does he say about the best approaches to take?</a:t>
            </a:r>
            <a:endParaRPr lang="en-GB" dirty="0">
              <a:cs typeface="Calibri"/>
            </a:endParaRPr>
          </a:p>
          <a:p>
            <a:endParaRPr lang="en-GB"/>
          </a:p>
          <a:p>
            <a:r>
              <a:rPr lang="en-GB" dirty="0"/>
              <a:t>Be ready to discuss next week in your assignment groups.</a:t>
            </a:r>
            <a:endParaRPr lang="en-GB" dirty="0">
              <a:cs typeface="Calibri"/>
            </a:endParaRPr>
          </a:p>
          <a:p>
            <a:endParaRPr lang="en-GB" b="1" dirty="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9715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29BB3-AF97-4B8B-9AF5-41B1379F9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6">
            <a:hlinkClick r:id="" action="ppaction://media"/>
            <a:extLst>
              <a:ext uri="{FF2B5EF4-FFF2-40B4-BE49-F238E27FC236}">
                <a16:creationId xmlns:a16="http://schemas.microsoft.com/office/drawing/2014/main" id="{B91ECB2B-7F70-4C2A-BD6F-53B34F814E3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794"/>
            <a:ext cx="12192000" cy="6880411"/>
          </a:xfrm>
        </p:spPr>
      </p:pic>
    </p:spTree>
    <p:extLst>
      <p:ext uri="{BB962C8B-B14F-4D97-AF65-F5344CB8AC3E}">
        <p14:creationId xmlns:p14="http://schemas.microsoft.com/office/powerpoint/2010/main" val="112264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3656" y="2611175"/>
            <a:ext cx="10515600" cy="1325563"/>
          </a:xfrm>
        </p:spPr>
        <p:txBody>
          <a:bodyPr/>
          <a:lstStyle/>
          <a:p>
            <a:r>
              <a:rPr lang="en-GB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352434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Tutorial </vt:lpstr>
      <vt:lpstr>Watch the following Film</vt:lpstr>
      <vt:lpstr>PowerPoint Presentation</vt:lpstr>
      <vt:lpstr>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Tutorial </dc:title>
  <dc:creator>Peter Doyle</dc:creator>
  <cp:revision>26</cp:revision>
  <dcterms:created xsi:type="dcterms:W3CDTF">2019-10-14T13:05:51Z</dcterms:created>
  <dcterms:modified xsi:type="dcterms:W3CDTF">2020-09-23T14:50:39Z</dcterms:modified>
</cp:coreProperties>
</file>