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4"/>
  </p:sldMasterIdLst>
  <p:sldIdLst>
    <p:sldId id="256" r:id="rId5"/>
    <p:sldId id="257" r:id="rId6"/>
    <p:sldId id="258" r:id="rId7"/>
    <p:sldId id="261" r:id="rId8"/>
    <p:sldId id="265" r:id="rId9"/>
    <p:sldId id="262" r:id="rId10"/>
    <p:sldId id="263" r:id="rId11"/>
    <p:sldId id="264" r:id="rId12"/>
    <p:sldId id="269" r:id="rId13"/>
    <p:sldId id="268"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3012BD-932C-594F-9A1C-2172E9EC059A}" v="492" dt="2025-11-10T13:45:18.626"/>
    <p1510:client id="{749280AF-DC73-0AA1-F6C5-37C622754BF4}" v="30" dt="2025-11-10T10:36:02.271"/>
    <p1510:client id="{76C062DB-06F4-40F8-9F58-2561991C9E52}" v="54" dt="2025-11-10T12:52:45.9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inity Remaiah James (2505460)" userId="7ef272a6-71f9-48fc-b1c4-2a00b3909177" providerId="ADAL" clId="{49CC9D5F-960E-59C1-AE99-C57D6AA9BB7C}"/>
    <pc:docChg chg="undo custSel addSld delSld modSld sldOrd">
      <pc:chgData name="Trinity Remaiah James (2505460)" userId="7ef272a6-71f9-48fc-b1c4-2a00b3909177" providerId="ADAL" clId="{49CC9D5F-960E-59C1-AE99-C57D6AA9BB7C}" dt="2025-11-10T13:45:18.621" v="791"/>
      <pc:docMkLst>
        <pc:docMk/>
      </pc:docMkLst>
      <pc:sldChg chg="addSp modSp">
        <pc:chgData name="Trinity Remaiah James (2505460)" userId="7ef272a6-71f9-48fc-b1c4-2a00b3909177" providerId="ADAL" clId="{49CC9D5F-960E-59C1-AE99-C57D6AA9BB7C}" dt="2025-11-10T13:30:28.469" v="751"/>
        <pc:sldMkLst>
          <pc:docMk/>
          <pc:sldMk cId="217161761" sldId="260"/>
        </pc:sldMkLst>
        <pc:spChg chg="add mod">
          <ac:chgData name="Trinity Remaiah James (2505460)" userId="7ef272a6-71f9-48fc-b1c4-2a00b3909177" providerId="ADAL" clId="{49CC9D5F-960E-59C1-AE99-C57D6AA9BB7C}" dt="2025-11-10T13:30:28.469" v="751"/>
          <ac:spMkLst>
            <pc:docMk/>
            <pc:sldMk cId="217161761" sldId="260"/>
            <ac:spMk id="4" creationId="{E07DDE62-64E6-46C4-F37D-ECFBE1D269D0}"/>
          </ac:spMkLst>
        </pc:spChg>
      </pc:sldChg>
      <pc:sldChg chg="ord">
        <pc:chgData name="Trinity Remaiah James (2505460)" userId="7ef272a6-71f9-48fc-b1c4-2a00b3909177" providerId="ADAL" clId="{49CC9D5F-960E-59C1-AE99-C57D6AA9BB7C}" dt="2025-11-10T12:53:30.093" v="333" actId="20578"/>
        <pc:sldMkLst>
          <pc:docMk/>
          <pc:sldMk cId="3915024192" sldId="261"/>
        </pc:sldMkLst>
      </pc:sldChg>
      <pc:sldChg chg="addSp delSp modSp mod setBg">
        <pc:chgData name="Trinity Remaiah James (2505460)" userId="7ef272a6-71f9-48fc-b1c4-2a00b3909177" providerId="ADAL" clId="{49CC9D5F-960E-59C1-AE99-C57D6AA9BB7C}" dt="2025-11-10T10:27:34.894" v="298" actId="1076"/>
        <pc:sldMkLst>
          <pc:docMk/>
          <pc:sldMk cId="3973844199" sldId="262"/>
        </pc:sldMkLst>
        <pc:spChg chg="mod">
          <ac:chgData name="Trinity Remaiah James (2505460)" userId="7ef272a6-71f9-48fc-b1c4-2a00b3909177" providerId="ADAL" clId="{49CC9D5F-960E-59C1-AE99-C57D6AA9BB7C}" dt="2025-11-10T10:25:53.614" v="260" actId="26606"/>
          <ac:spMkLst>
            <pc:docMk/>
            <pc:sldMk cId="3973844199" sldId="262"/>
            <ac:spMk id="2" creationId="{DB3599F8-2ACF-D2DE-F397-6F23071BD93E}"/>
          </ac:spMkLst>
        </pc:spChg>
        <pc:spChg chg="mod">
          <ac:chgData name="Trinity Remaiah James (2505460)" userId="7ef272a6-71f9-48fc-b1c4-2a00b3909177" providerId="ADAL" clId="{49CC9D5F-960E-59C1-AE99-C57D6AA9BB7C}" dt="2025-11-10T10:25:53.614" v="260" actId="26606"/>
          <ac:spMkLst>
            <pc:docMk/>
            <pc:sldMk cId="3973844199" sldId="262"/>
            <ac:spMk id="3" creationId="{473B771B-F561-E54E-11EC-50245D551432}"/>
          </ac:spMkLst>
        </pc:spChg>
        <pc:spChg chg="add del mod ord">
          <ac:chgData name="Trinity Remaiah James (2505460)" userId="7ef272a6-71f9-48fc-b1c4-2a00b3909177" providerId="ADAL" clId="{49CC9D5F-960E-59C1-AE99-C57D6AA9BB7C}" dt="2025-11-10T10:26:03.431" v="262"/>
          <ac:spMkLst>
            <pc:docMk/>
            <pc:sldMk cId="3973844199" sldId="262"/>
            <ac:spMk id="4" creationId="{E975C912-B1A2-0E81-80A1-97AF58A01D60}"/>
          </ac:spMkLst>
        </pc:spChg>
        <pc:spChg chg="add mod">
          <ac:chgData name="Trinity Remaiah James (2505460)" userId="7ef272a6-71f9-48fc-b1c4-2a00b3909177" providerId="ADAL" clId="{49CC9D5F-960E-59C1-AE99-C57D6AA9BB7C}" dt="2025-11-10T10:27:34.894" v="298" actId="1076"/>
          <ac:spMkLst>
            <pc:docMk/>
            <pc:sldMk cId="3973844199" sldId="262"/>
            <ac:spMk id="5" creationId="{34D34AF8-66BB-FF7D-E3C8-EDA8B200E600}"/>
          </ac:spMkLst>
        </pc:spChg>
        <pc:spChg chg="add del">
          <ac:chgData name="Trinity Remaiah James (2505460)" userId="7ef272a6-71f9-48fc-b1c4-2a00b3909177" providerId="ADAL" clId="{49CC9D5F-960E-59C1-AE99-C57D6AA9BB7C}" dt="2025-11-10T10:25:43.918" v="251" actId="26606"/>
          <ac:spMkLst>
            <pc:docMk/>
            <pc:sldMk cId="3973844199" sldId="262"/>
            <ac:spMk id="1031" creationId="{660EB578-C970-4186-B93C-45851BBC6E34}"/>
          </ac:spMkLst>
        </pc:spChg>
        <pc:spChg chg="add del">
          <ac:chgData name="Trinity Remaiah James (2505460)" userId="7ef272a6-71f9-48fc-b1c4-2a00b3909177" providerId="ADAL" clId="{49CC9D5F-960E-59C1-AE99-C57D6AA9BB7C}" dt="2025-11-10T10:25:46.290" v="253" actId="26606"/>
          <ac:spMkLst>
            <pc:docMk/>
            <pc:sldMk cId="3973844199" sldId="262"/>
            <ac:spMk id="1037" creationId="{E49D7415-2F11-44C2-B6AA-13A25B6814B9}"/>
          </ac:spMkLst>
        </pc:spChg>
        <pc:spChg chg="add del">
          <ac:chgData name="Trinity Remaiah James (2505460)" userId="7ef272a6-71f9-48fc-b1c4-2a00b3909177" providerId="ADAL" clId="{49CC9D5F-960E-59C1-AE99-C57D6AA9BB7C}" dt="2025-11-10T10:25:48.066" v="255" actId="26606"/>
          <ac:spMkLst>
            <pc:docMk/>
            <pc:sldMk cId="3973844199" sldId="262"/>
            <ac:spMk id="1040" creationId="{E49D7415-2F11-44C2-B6AA-13A25B6814B9}"/>
          </ac:spMkLst>
        </pc:spChg>
        <pc:spChg chg="add del">
          <ac:chgData name="Trinity Remaiah James (2505460)" userId="7ef272a6-71f9-48fc-b1c4-2a00b3909177" providerId="ADAL" clId="{49CC9D5F-960E-59C1-AE99-C57D6AA9BB7C}" dt="2025-11-10T10:25:52.185" v="257" actId="26606"/>
          <ac:spMkLst>
            <pc:docMk/>
            <pc:sldMk cId="3973844199" sldId="262"/>
            <ac:spMk id="1043" creationId="{E49D7415-2F11-44C2-B6AA-13A25B6814B9}"/>
          </ac:spMkLst>
        </pc:spChg>
        <pc:spChg chg="add del">
          <ac:chgData name="Trinity Remaiah James (2505460)" userId="7ef272a6-71f9-48fc-b1c4-2a00b3909177" providerId="ADAL" clId="{49CC9D5F-960E-59C1-AE99-C57D6AA9BB7C}" dt="2025-11-10T10:25:53.609" v="259" actId="26606"/>
          <ac:spMkLst>
            <pc:docMk/>
            <pc:sldMk cId="3973844199" sldId="262"/>
            <ac:spMk id="1046" creationId="{E49D7415-2F11-44C2-B6AA-13A25B6814B9}"/>
          </ac:spMkLst>
        </pc:spChg>
        <pc:spChg chg="add">
          <ac:chgData name="Trinity Remaiah James (2505460)" userId="7ef272a6-71f9-48fc-b1c4-2a00b3909177" providerId="ADAL" clId="{49CC9D5F-960E-59C1-AE99-C57D6AA9BB7C}" dt="2025-11-10T10:25:53.614" v="260" actId="26606"/>
          <ac:spMkLst>
            <pc:docMk/>
            <pc:sldMk cId="3973844199" sldId="262"/>
            <ac:spMk id="1050" creationId="{E49D7415-2F11-44C2-B6AA-13A25B6814B9}"/>
          </ac:spMkLst>
        </pc:spChg>
        <pc:picChg chg="add mod ord">
          <ac:chgData name="Trinity Remaiah James (2505460)" userId="7ef272a6-71f9-48fc-b1c4-2a00b3909177" providerId="ADAL" clId="{49CC9D5F-960E-59C1-AE99-C57D6AA9BB7C}" dt="2025-11-10T10:25:53.614" v="260" actId="26606"/>
          <ac:picMkLst>
            <pc:docMk/>
            <pc:sldMk cId="3973844199" sldId="262"/>
            <ac:picMk id="1026" creationId="{0F3271D9-2A21-01C1-3D42-C01D4A0A13DA}"/>
          </ac:picMkLst>
        </pc:picChg>
        <pc:cxnChg chg="add del">
          <ac:chgData name="Trinity Remaiah James (2505460)" userId="7ef272a6-71f9-48fc-b1c4-2a00b3909177" providerId="ADAL" clId="{49CC9D5F-960E-59C1-AE99-C57D6AA9BB7C}" dt="2025-11-10T10:25:43.918" v="251" actId="26606"/>
          <ac:cxnSpMkLst>
            <pc:docMk/>
            <pc:sldMk cId="3973844199" sldId="262"/>
            <ac:cxnSpMk id="1033" creationId="{CDF57B02-07BB-407B-BB36-06D9C64A673E}"/>
          </ac:cxnSpMkLst>
        </pc:cxnChg>
        <pc:cxnChg chg="add del">
          <ac:chgData name="Trinity Remaiah James (2505460)" userId="7ef272a6-71f9-48fc-b1c4-2a00b3909177" providerId="ADAL" clId="{49CC9D5F-960E-59C1-AE99-C57D6AA9BB7C}" dt="2025-11-10T10:25:43.918" v="251" actId="26606"/>
          <ac:cxnSpMkLst>
            <pc:docMk/>
            <pc:sldMk cId="3973844199" sldId="262"/>
            <ac:cxnSpMk id="1035" creationId="{C6855964-C920-48EB-8804-74291211C8A9}"/>
          </ac:cxnSpMkLst>
        </pc:cxnChg>
        <pc:cxnChg chg="add del">
          <ac:chgData name="Trinity Remaiah James (2505460)" userId="7ef272a6-71f9-48fc-b1c4-2a00b3909177" providerId="ADAL" clId="{49CC9D5F-960E-59C1-AE99-C57D6AA9BB7C}" dt="2025-11-10T10:25:46.290" v="253" actId="26606"/>
          <ac:cxnSpMkLst>
            <pc:docMk/>
            <pc:sldMk cId="3973844199" sldId="262"/>
            <ac:cxnSpMk id="1038" creationId="{D2E57F3D-33BE-4306-87E6-245763719516}"/>
          </ac:cxnSpMkLst>
        </pc:cxnChg>
        <pc:cxnChg chg="add del">
          <ac:chgData name="Trinity Remaiah James (2505460)" userId="7ef272a6-71f9-48fc-b1c4-2a00b3909177" providerId="ADAL" clId="{49CC9D5F-960E-59C1-AE99-C57D6AA9BB7C}" dt="2025-11-10T10:25:48.066" v="255" actId="26606"/>
          <ac:cxnSpMkLst>
            <pc:docMk/>
            <pc:sldMk cId="3973844199" sldId="262"/>
            <ac:cxnSpMk id="1041" creationId="{F2B951FD-94F7-E138-3EC2-A66A551D9137}"/>
          </ac:cxnSpMkLst>
        </pc:cxnChg>
        <pc:cxnChg chg="add del">
          <ac:chgData name="Trinity Remaiah James (2505460)" userId="7ef272a6-71f9-48fc-b1c4-2a00b3909177" providerId="ADAL" clId="{49CC9D5F-960E-59C1-AE99-C57D6AA9BB7C}" dt="2025-11-10T10:25:52.185" v="257" actId="26606"/>
          <ac:cxnSpMkLst>
            <pc:docMk/>
            <pc:sldMk cId="3973844199" sldId="262"/>
            <ac:cxnSpMk id="1044" creationId="{D2E57F3D-33BE-4306-87E6-245763719516}"/>
          </ac:cxnSpMkLst>
        </pc:cxnChg>
        <pc:cxnChg chg="add del">
          <ac:chgData name="Trinity Remaiah James (2505460)" userId="7ef272a6-71f9-48fc-b1c4-2a00b3909177" providerId="ADAL" clId="{49CC9D5F-960E-59C1-AE99-C57D6AA9BB7C}" dt="2025-11-10T10:25:53.609" v="259" actId="26606"/>
          <ac:cxnSpMkLst>
            <pc:docMk/>
            <pc:sldMk cId="3973844199" sldId="262"/>
            <ac:cxnSpMk id="1047" creationId="{511FC409-B3C2-4F68-865C-C5333D6F2710}"/>
          </ac:cxnSpMkLst>
        </pc:cxnChg>
        <pc:cxnChg chg="add del">
          <ac:chgData name="Trinity Remaiah James (2505460)" userId="7ef272a6-71f9-48fc-b1c4-2a00b3909177" providerId="ADAL" clId="{49CC9D5F-960E-59C1-AE99-C57D6AA9BB7C}" dt="2025-11-10T10:25:53.609" v="259" actId="26606"/>
          <ac:cxnSpMkLst>
            <pc:docMk/>
            <pc:sldMk cId="3973844199" sldId="262"/>
            <ac:cxnSpMk id="1048" creationId="{B810270D-76A7-44B3-9746-7EDF5788602E}"/>
          </ac:cxnSpMkLst>
        </pc:cxnChg>
        <pc:cxnChg chg="add">
          <ac:chgData name="Trinity Remaiah James (2505460)" userId="7ef272a6-71f9-48fc-b1c4-2a00b3909177" providerId="ADAL" clId="{49CC9D5F-960E-59C1-AE99-C57D6AA9BB7C}" dt="2025-11-10T10:25:53.614" v="260" actId="26606"/>
          <ac:cxnSpMkLst>
            <pc:docMk/>
            <pc:sldMk cId="3973844199" sldId="262"/>
            <ac:cxnSpMk id="1051" creationId="{4583FD9E-C5A7-96F7-951D-7D292013CD58}"/>
          </ac:cxnSpMkLst>
        </pc:cxnChg>
      </pc:sldChg>
      <pc:sldChg chg="addSp delSp modSp mod">
        <pc:chgData name="Trinity Remaiah James (2505460)" userId="7ef272a6-71f9-48fc-b1c4-2a00b3909177" providerId="ADAL" clId="{49CC9D5F-960E-59C1-AE99-C57D6AA9BB7C}" dt="2025-11-10T13:31:17.633" v="754" actId="478"/>
        <pc:sldMkLst>
          <pc:docMk/>
          <pc:sldMk cId="3634274909" sldId="263"/>
        </pc:sldMkLst>
        <pc:graphicFrameChg chg="modGraphic">
          <ac:chgData name="Trinity Remaiah James (2505460)" userId="7ef272a6-71f9-48fc-b1c4-2a00b3909177" providerId="ADAL" clId="{49CC9D5F-960E-59C1-AE99-C57D6AA9BB7C}" dt="2025-11-10T10:23:14.217" v="246" actId="207"/>
          <ac:graphicFrameMkLst>
            <pc:docMk/>
            <pc:sldMk cId="3634274909" sldId="263"/>
            <ac:graphicFrameMk id="4" creationId="{8FD58654-7FD2-F889-3D5A-081C681D11BC}"/>
          </ac:graphicFrameMkLst>
        </pc:graphicFrameChg>
        <pc:picChg chg="add del mod">
          <ac:chgData name="Trinity Remaiah James (2505460)" userId="7ef272a6-71f9-48fc-b1c4-2a00b3909177" providerId="ADAL" clId="{49CC9D5F-960E-59C1-AE99-C57D6AA9BB7C}" dt="2025-11-10T13:31:17.633" v="754" actId="478"/>
          <ac:picMkLst>
            <pc:docMk/>
            <pc:sldMk cId="3634274909" sldId="263"/>
            <ac:picMk id="3" creationId="{D084AED4-14D1-A26B-242F-E7220CDEA84E}"/>
          </ac:picMkLst>
        </pc:picChg>
      </pc:sldChg>
      <pc:sldChg chg="addSp delSp modSp new mod setBg">
        <pc:chgData name="Trinity Remaiah James (2505460)" userId="7ef272a6-71f9-48fc-b1c4-2a00b3909177" providerId="ADAL" clId="{49CC9D5F-960E-59C1-AE99-C57D6AA9BB7C}" dt="2025-11-10T13:20:08.536" v="749" actId="26606"/>
        <pc:sldMkLst>
          <pc:docMk/>
          <pc:sldMk cId="4033079521" sldId="264"/>
        </pc:sldMkLst>
        <pc:spChg chg="mod">
          <ac:chgData name="Trinity Remaiah James (2505460)" userId="7ef272a6-71f9-48fc-b1c4-2a00b3909177" providerId="ADAL" clId="{49CC9D5F-960E-59C1-AE99-C57D6AA9BB7C}" dt="2025-11-10T13:20:08.536" v="749" actId="26606"/>
          <ac:spMkLst>
            <pc:docMk/>
            <pc:sldMk cId="4033079521" sldId="264"/>
            <ac:spMk id="2" creationId="{FA3BC6E4-8CFB-9622-8450-603E537B9BDE}"/>
          </ac:spMkLst>
        </pc:spChg>
        <pc:spChg chg="mod">
          <ac:chgData name="Trinity Remaiah James (2505460)" userId="7ef272a6-71f9-48fc-b1c4-2a00b3909177" providerId="ADAL" clId="{49CC9D5F-960E-59C1-AE99-C57D6AA9BB7C}" dt="2025-11-10T13:20:08.536" v="749" actId="26606"/>
          <ac:spMkLst>
            <pc:docMk/>
            <pc:sldMk cId="4033079521" sldId="264"/>
            <ac:spMk id="3" creationId="{0774F63C-3429-F3DE-2C3F-C229BC589029}"/>
          </ac:spMkLst>
        </pc:spChg>
        <pc:spChg chg="add del mod ord">
          <ac:chgData name="Trinity Remaiah James (2505460)" userId="7ef272a6-71f9-48fc-b1c4-2a00b3909177" providerId="ADAL" clId="{49CC9D5F-960E-59C1-AE99-C57D6AA9BB7C}" dt="2025-11-10T13:19:56.681" v="745" actId="26606"/>
          <ac:spMkLst>
            <pc:docMk/>
            <pc:sldMk cId="4033079521" sldId="264"/>
            <ac:spMk id="4" creationId="{8F6A1025-B725-80DA-2783-1BFD47930C2C}"/>
          </ac:spMkLst>
        </pc:spChg>
        <pc:spChg chg="add">
          <ac:chgData name="Trinity Remaiah James (2505460)" userId="7ef272a6-71f9-48fc-b1c4-2a00b3909177" providerId="ADAL" clId="{49CC9D5F-960E-59C1-AE99-C57D6AA9BB7C}" dt="2025-11-10T13:20:08.536" v="749" actId="26606"/>
          <ac:spMkLst>
            <pc:docMk/>
            <pc:sldMk cId="4033079521" sldId="264"/>
            <ac:spMk id="1028" creationId="{E49D7415-2F11-44C2-B6AA-13A25B6814B9}"/>
          </ac:spMkLst>
        </pc:spChg>
        <pc:spChg chg="add del">
          <ac:chgData name="Trinity Remaiah James (2505460)" userId="7ef272a6-71f9-48fc-b1c4-2a00b3909177" providerId="ADAL" clId="{49CC9D5F-960E-59C1-AE99-C57D6AA9BB7C}" dt="2025-11-10T13:19:41.452" v="738" actId="26606"/>
          <ac:spMkLst>
            <pc:docMk/>
            <pc:sldMk cId="4033079521" sldId="264"/>
            <ac:spMk id="1031" creationId="{E49D7415-2F11-44C2-B6AA-13A25B6814B9}"/>
          </ac:spMkLst>
        </pc:spChg>
        <pc:spChg chg="add del">
          <ac:chgData name="Trinity Remaiah James (2505460)" userId="7ef272a6-71f9-48fc-b1c4-2a00b3909177" providerId="ADAL" clId="{49CC9D5F-960E-59C1-AE99-C57D6AA9BB7C}" dt="2025-11-10T13:19:56.681" v="745" actId="26606"/>
          <ac:spMkLst>
            <pc:docMk/>
            <pc:sldMk cId="4033079521" sldId="264"/>
            <ac:spMk id="1037" creationId="{E49D7415-2F11-44C2-B6AA-13A25B6814B9}"/>
          </ac:spMkLst>
        </pc:spChg>
        <pc:picChg chg="add mod ord">
          <ac:chgData name="Trinity Remaiah James (2505460)" userId="7ef272a6-71f9-48fc-b1c4-2a00b3909177" providerId="ADAL" clId="{49CC9D5F-960E-59C1-AE99-C57D6AA9BB7C}" dt="2025-11-10T13:20:08.536" v="749" actId="26606"/>
          <ac:picMkLst>
            <pc:docMk/>
            <pc:sldMk cId="4033079521" sldId="264"/>
            <ac:picMk id="1026" creationId="{1C16541D-9025-D6B6-3392-ABF5EBAABDA6}"/>
          </ac:picMkLst>
        </pc:picChg>
        <pc:cxnChg chg="add">
          <ac:chgData name="Trinity Remaiah James (2505460)" userId="7ef272a6-71f9-48fc-b1c4-2a00b3909177" providerId="ADAL" clId="{49CC9D5F-960E-59C1-AE99-C57D6AA9BB7C}" dt="2025-11-10T13:20:08.536" v="749" actId="26606"/>
          <ac:cxnSpMkLst>
            <pc:docMk/>
            <pc:sldMk cId="4033079521" sldId="264"/>
            <ac:cxnSpMk id="1029" creationId="{511FC409-B3C2-4F68-865C-C5333D6F2710}"/>
          </ac:cxnSpMkLst>
        </pc:cxnChg>
        <pc:cxnChg chg="add">
          <ac:chgData name="Trinity Remaiah James (2505460)" userId="7ef272a6-71f9-48fc-b1c4-2a00b3909177" providerId="ADAL" clId="{49CC9D5F-960E-59C1-AE99-C57D6AA9BB7C}" dt="2025-11-10T13:20:08.536" v="749" actId="26606"/>
          <ac:cxnSpMkLst>
            <pc:docMk/>
            <pc:sldMk cId="4033079521" sldId="264"/>
            <ac:cxnSpMk id="1030" creationId="{B810270D-76A7-44B3-9746-7EDF5788602E}"/>
          </ac:cxnSpMkLst>
        </pc:cxnChg>
        <pc:cxnChg chg="add del">
          <ac:chgData name="Trinity Remaiah James (2505460)" userId="7ef272a6-71f9-48fc-b1c4-2a00b3909177" providerId="ADAL" clId="{49CC9D5F-960E-59C1-AE99-C57D6AA9BB7C}" dt="2025-11-10T13:19:41.452" v="738" actId="26606"/>
          <ac:cxnSpMkLst>
            <pc:docMk/>
            <pc:sldMk cId="4033079521" sldId="264"/>
            <ac:cxnSpMk id="1033" creationId="{511FC409-B3C2-4F68-865C-C5333D6F2710}"/>
          </ac:cxnSpMkLst>
        </pc:cxnChg>
        <pc:cxnChg chg="add del">
          <ac:chgData name="Trinity Remaiah James (2505460)" userId="7ef272a6-71f9-48fc-b1c4-2a00b3909177" providerId="ADAL" clId="{49CC9D5F-960E-59C1-AE99-C57D6AA9BB7C}" dt="2025-11-10T13:19:41.452" v="738" actId="26606"/>
          <ac:cxnSpMkLst>
            <pc:docMk/>
            <pc:sldMk cId="4033079521" sldId="264"/>
            <ac:cxnSpMk id="1035" creationId="{B810270D-76A7-44B3-9746-7EDF5788602E}"/>
          </ac:cxnSpMkLst>
        </pc:cxnChg>
        <pc:cxnChg chg="add del">
          <ac:chgData name="Trinity Remaiah James (2505460)" userId="7ef272a6-71f9-48fc-b1c4-2a00b3909177" providerId="ADAL" clId="{49CC9D5F-960E-59C1-AE99-C57D6AA9BB7C}" dt="2025-11-10T13:19:56.681" v="745" actId="26606"/>
          <ac:cxnSpMkLst>
            <pc:docMk/>
            <pc:sldMk cId="4033079521" sldId="264"/>
            <ac:cxnSpMk id="1038" creationId="{511FC409-B3C2-4F68-865C-C5333D6F2710}"/>
          </ac:cxnSpMkLst>
        </pc:cxnChg>
        <pc:cxnChg chg="add del">
          <ac:chgData name="Trinity Remaiah James (2505460)" userId="7ef272a6-71f9-48fc-b1c4-2a00b3909177" providerId="ADAL" clId="{49CC9D5F-960E-59C1-AE99-C57D6AA9BB7C}" dt="2025-11-10T13:19:56.681" v="745" actId="26606"/>
          <ac:cxnSpMkLst>
            <pc:docMk/>
            <pc:sldMk cId="4033079521" sldId="264"/>
            <ac:cxnSpMk id="1039" creationId="{B810270D-76A7-44B3-9746-7EDF5788602E}"/>
          </ac:cxnSpMkLst>
        </pc:cxnChg>
      </pc:sldChg>
      <pc:sldChg chg="ord">
        <pc:chgData name="Trinity Remaiah James (2505460)" userId="7ef272a6-71f9-48fc-b1c4-2a00b3909177" providerId="ADAL" clId="{49CC9D5F-960E-59C1-AE99-C57D6AA9BB7C}" dt="2025-11-10T12:53:19.563" v="332" actId="20578"/>
        <pc:sldMkLst>
          <pc:docMk/>
          <pc:sldMk cId="428947427" sldId="265"/>
        </pc:sldMkLst>
      </pc:sldChg>
      <pc:sldChg chg="addSp delSp modSp new del mod setBg">
        <pc:chgData name="Trinity Remaiah James (2505460)" userId="7ef272a6-71f9-48fc-b1c4-2a00b3909177" providerId="ADAL" clId="{49CC9D5F-960E-59C1-AE99-C57D6AA9BB7C}" dt="2025-11-10T13:34:20.638" v="772" actId="2696"/>
        <pc:sldMkLst>
          <pc:docMk/>
          <pc:sldMk cId="1890316903" sldId="266"/>
        </pc:sldMkLst>
        <pc:spChg chg="del mod">
          <ac:chgData name="Trinity Remaiah James (2505460)" userId="7ef272a6-71f9-48fc-b1c4-2a00b3909177" providerId="ADAL" clId="{49CC9D5F-960E-59C1-AE99-C57D6AA9BB7C}" dt="2025-11-10T13:31:30.666" v="759" actId="26606"/>
          <ac:spMkLst>
            <pc:docMk/>
            <pc:sldMk cId="1890316903" sldId="266"/>
            <ac:spMk id="2" creationId="{9BAB7249-D396-8AA5-1E8C-D2284B694B4D}"/>
          </ac:spMkLst>
        </pc:spChg>
        <pc:spChg chg="del mod">
          <ac:chgData name="Trinity Remaiah James (2505460)" userId="7ef272a6-71f9-48fc-b1c4-2a00b3909177" providerId="ADAL" clId="{49CC9D5F-960E-59C1-AE99-C57D6AA9BB7C}" dt="2025-11-10T13:31:21.995" v="755"/>
          <ac:spMkLst>
            <pc:docMk/>
            <pc:sldMk cId="1890316903" sldId="266"/>
            <ac:spMk id="3" creationId="{A295E970-E5F1-AFE1-B3E7-6665E1D7F53D}"/>
          </ac:spMkLst>
        </pc:spChg>
        <pc:spChg chg="add mod">
          <ac:chgData name="Trinity Remaiah James (2505460)" userId="7ef272a6-71f9-48fc-b1c4-2a00b3909177" providerId="ADAL" clId="{49CC9D5F-960E-59C1-AE99-C57D6AA9BB7C}" dt="2025-11-10T13:31:37.370" v="760" actId="21"/>
          <ac:spMkLst>
            <pc:docMk/>
            <pc:sldMk cId="1890316903" sldId="266"/>
            <ac:spMk id="6" creationId="{3E0681C2-656B-ABAA-3D8A-72290AEF2288}"/>
          </ac:spMkLst>
        </pc:spChg>
        <pc:spChg chg="add del">
          <ac:chgData name="Trinity Remaiah James (2505460)" userId="7ef272a6-71f9-48fc-b1c4-2a00b3909177" providerId="ADAL" clId="{49CC9D5F-960E-59C1-AE99-C57D6AA9BB7C}" dt="2025-11-10T13:31:30.664" v="758" actId="26606"/>
          <ac:spMkLst>
            <pc:docMk/>
            <pc:sldMk cId="1890316903" sldId="266"/>
            <ac:spMk id="13" creationId="{33E93247-6229-44AB-A550-739E971E690B}"/>
          </ac:spMkLst>
        </pc:spChg>
        <pc:spChg chg="add">
          <ac:chgData name="Trinity Remaiah James (2505460)" userId="7ef272a6-71f9-48fc-b1c4-2a00b3909177" providerId="ADAL" clId="{49CC9D5F-960E-59C1-AE99-C57D6AA9BB7C}" dt="2025-11-10T13:31:30.666" v="759" actId="26606"/>
          <ac:spMkLst>
            <pc:docMk/>
            <pc:sldMk cId="1890316903" sldId="266"/>
            <ac:spMk id="20" creationId="{B9C0E6AB-EAB6-41E0-9D49-369643E873A7}"/>
          </ac:spMkLst>
        </pc:spChg>
        <pc:picChg chg="add del mod">
          <ac:chgData name="Trinity Remaiah James (2505460)" userId="7ef272a6-71f9-48fc-b1c4-2a00b3909177" providerId="ADAL" clId="{49CC9D5F-960E-59C1-AE99-C57D6AA9BB7C}" dt="2025-11-10T13:31:37.370" v="760" actId="21"/>
          <ac:picMkLst>
            <pc:docMk/>
            <pc:sldMk cId="1890316903" sldId="266"/>
            <ac:picMk id="4" creationId="{77B5F63D-F091-C1F5-1FEE-24CBD3904DB0}"/>
          </ac:picMkLst>
        </pc:picChg>
        <pc:cxnChg chg="add del">
          <ac:chgData name="Trinity Remaiah James (2505460)" userId="7ef272a6-71f9-48fc-b1c4-2a00b3909177" providerId="ADAL" clId="{49CC9D5F-960E-59C1-AE99-C57D6AA9BB7C}" dt="2025-11-10T13:31:30.664" v="758" actId="26606"/>
          <ac:cxnSpMkLst>
            <pc:docMk/>
            <pc:sldMk cId="1890316903" sldId="266"/>
            <ac:cxnSpMk id="9" creationId="{F64F9B95-9045-48D2-B9F3-2927E98F54AA}"/>
          </ac:cxnSpMkLst>
        </pc:cxnChg>
        <pc:cxnChg chg="add del">
          <ac:chgData name="Trinity Remaiah James (2505460)" userId="7ef272a6-71f9-48fc-b1c4-2a00b3909177" providerId="ADAL" clId="{49CC9D5F-960E-59C1-AE99-C57D6AA9BB7C}" dt="2025-11-10T13:31:30.664" v="758" actId="26606"/>
          <ac:cxnSpMkLst>
            <pc:docMk/>
            <pc:sldMk cId="1890316903" sldId="266"/>
            <ac:cxnSpMk id="11" creationId="{085AA86F-6A4D-4BCB-A045-D992CDC2959B}"/>
          </ac:cxnSpMkLst>
        </pc:cxnChg>
        <pc:cxnChg chg="add del">
          <ac:chgData name="Trinity Remaiah James (2505460)" userId="7ef272a6-71f9-48fc-b1c4-2a00b3909177" providerId="ADAL" clId="{49CC9D5F-960E-59C1-AE99-C57D6AA9BB7C}" dt="2025-11-10T13:31:30.664" v="758" actId="26606"/>
          <ac:cxnSpMkLst>
            <pc:docMk/>
            <pc:sldMk cId="1890316903" sldId="266"/>
            <ac:cxnSpMk id="15" creationId="{EE2E603F-4A95-4FE8-BB06-211DFD75DBEF}"/>
          </ac:cxnSpMkLst>
        </pc:cxnChg>
        <pc:cxnChg chg="add">
          <ac:chgData name="Trinity Remaiah James (2505460)" userId="7ef272a6-71f9-48fc-b1c4-2a00b3909177" providerId="ADAL" clId="{49CC9D5F-960E-59C1-AE99-C57D6AA9BB7C}" dt="2025-11-10T13:31:30.666" v="759" actId="26606"/>
          <ac:cxnSpMkLst>
            <pc:docMk/>
            <pc:sldMk cId="1890316903" sldId="266"/>
            <ac:cxnSpMk id="17" creationId="{8ED41C16-52CF-47AA-A5C9-95D10CB80DEE}"/>
          </ac:cxnSpMkLst>
        </pc:cxnChg>
        <pc:cxnChg chg="add">
          <ac:chgData name="Trinity Remaiah James (2505460)" userId="7ef272a6-71f9-48fc-b1c4-2a00b3909177" providerId="ADAL" clId="{49CC9D5F-960E-59C1-AE99-C57D6AA9BB7C}" dt="2025-11-10T13:31:30.666" v="759" actId="26606"/>
          <ac:cxnSpMkLst>
            <pc:docMk/>
            <pc:sldMk cId="1890316903" sldId="266"/>
            <ac:cxnSpMk id="18" creationId="{F64F9B95-9045-48D2-B9F3-2927E98F54AA}"/>
          </ac:cxnSpMkLst>
        </pc:cxnChg>
        <pc:cxnChg chg="add">
          <ac:chgData name="Trinity Remaiah James (2505460)" userId="7ef272a6-71f9-48fc-b1c4-2a00b3909177" providerId="ADAL" clId="{49CC9D5F-960E-59C1-AE99-C57D6AA9BB7C}" dt="2025-11-10T13:31:30.666" v="759" actId="26606"/>
          <ac:cxnSpMkLst>
            <pc:docMk/>
            <pc:sldMk cId="1890316903" sldId="266"/>
            <ac:cxnSpMk id="19" creationId="{085AA86F-6A4D-4BCB-A045-D992CDC2959B}"/>
          </ac:cxnSpMkLst>
        </pc:cxnChg>
        <pc:cxnChg chg="add">
          <ac:chgData name="Trinity Remaiah James (2505460)" userId="7ef272a6-71f9-48fc-b1c4-2a00b3909177" providerId="ADAL" clId="{49CC9D5F-960E-59C1-AE99-C57D6AA9BB7C}" dt="2025-11-10T13:31:30.666" v="759" actId="26606"/>
          <ac:cxnSpMkLst>
            <pc:docMk/>
            <pc:sldMk cId="1890316903" sldId="266"/>
            <ac:cxnSpMk id="21" creationId="{1A1FADC9-A0F4-4689-9608-959F3C23DD87}"/>
          </ac:cxnSpMkLst>
        </pc:cxnChg>
      </pc:sldChg>
      <pc:sldChg chg="new del">
        <pc:chgData name="Trinity Remaiah James (2505460)" userId="7ef272a6-71f9-48fc-b1c4-2a00b3909177" providerId="ADAL" clId="{49CC9D5F-960E-59C1-AE99-C57D6AA9BB7C}" dt="2025-11-10T13:34:24.638" v="773" actId="2696"/>
        <pc:sldMkLst>
          <pc:docMk/>
          <pc:sldMk cId="2014683313" sldId="267"/>
        </pc:sldMkLst>
      </pc:sldChg>
      <pc:sldChg chg="add del">
        <pc:chgData name="Trinity Remaiah James (2505460)" userId="7ef272a6-71f9-48fc-b1c4-2a00b3909177" providerId="ADAL" clId="{49CC9D5F-960E-59C1-AE99-C57D6AA9BB7C}" dt="2025-11-10T13:45:18.621" v="791"/>
        <pc:sldMkLst>
          <pc:docMk/>
          <pc:sldMk cId="3249689464" sldId="267"/>
        </pc:sldMkLst>
      </pc:sldChg>
      <pc:sldChg chg="addSp delSp modSp add mod setBg setClrOvrMap delDesignElem">
        <pc:chgData name="Trinity Remaiah James (2505460)" userId="7ef272a6-71f9-48fc-b1c4-2a00b3909177" providerId="ADAL" clId="{49CC9D5F-960E-59C1-AE99-C57D6AA9BB7C}" dt="2025-11-10T13:35:29.716" v="788"/>
        <pc:sldMkLst>
          <pc:docMk/>
          <pc:sldMk cId="1142148059" sldId="268"/>
        </pc:sldMkLst>
        <pc:spChg chg="mod">
          <ac:chgData name="Trinity Remaiah James (2505460)" userId="7ef272a6-71f9-48fc-b1c4-2a00b3909177" providerId="ADAL" clId="{49CC9D5F-960E-59C1-AE99-C57D6AA9BB7C}" dt="2025-11-10T13:35:24.148" v="785" actId="27636"/>
          <ac:spMkLst>
            <pc:docMk/>
            <pc:sldMk cId="1142148059" sldId="268"/>
            <ac:spMk id="2" creationId="{9D8671E1-7FA7-9492-BB8E-5D63BF0063B8}"/>
          </ac:spMkLst>
        </pc:spChg>
        <pc:spChg chg="mod">
          <ac:chgData name="Trinity Remaiah James (2505460)" userId="7ef272a6-71f9-48fc-b1c4-2a00b3909177" providerId="ADAL" clId="{49CC9D5F-960E-59C1-AE99-C57D6AA9BB7C}" dt="2025-11-10T13:35:24.139" v="784" actId="26606"/>
          <ac:spMkLst>
            <pc:docMk/>
            <pc:sldMk cId="1142148059" sldId="268"/>
            <ac:spMk id="3" creationId="{ACB0EDE7-B8A9-BCF6-5618-0BB26F0378D1}"/>
          </ac:spMkLst>
        </pc:spChg>
        <pc:spChg chg="add del mod">
          <ac:chgData name="Trinity Remaiah James (2505460)" userId="7ef272a6-71f9-48fc-b1c4-2a00b3909177" providerId="ADAL" clId="{49CC9D5F-960E-59C1-AE99-C57D6AA9BB7C}" dt="2025-11-10T13:35:29.716" v="788"/>
          <ac:spMkLst>
            <pc:docMk/>
            <pc:sldMk cId="1142148059" sldId="268"/>
            <ac:spMk id="5" creationId="{32F2DEF3-B0D5-7B4E-AA9F-EFB2111BDAA6}"/>
          </ac:spMkLst>
        </pc:spChg>
        <pc:spChg chg="add">
          <ac:chgData name="Trinity Remaiah James (2505460)" userId="7ef272a6-71f9-48fc-b1c4-2a00b3909177" providerId="ADAL" clId="{49CC9D5F-960E-59C1-AE99-C57D6AA9BB7C}" dt="2025-11-10T13:35:24.139" v="784" actId="26606"/>
          <ac:spMkLst>
            <pc:docMk/>
            <pc:sldMk cId="1142148059" sldId="268"/>
            <ac:spMk id="13" creationId="{33E93247-6229-44AB-A550-739E971E690B}"/>
          </ac:spMkLst>
        </pc:spChg>
        <pc:spChg chg="add">
          <ac:chgData name="Trinity Remaiah James (2505460)" userId="7ef272a6-71f9-48fc-b1c4-2a00b3909177" providerId="ADAL" clId="{49CC9D5F-960E-59C1-AE99-C57D6AA9BB7C}" dt="2025-11-10T13:35:24.139" v="784" actId="26606"/>
          <ac:spMkLst>
            <pc:docMk/>
            <pc:sldMk cId="1142148059" sldId="268"/>
            <ac:spMk id="15" creationId="{D21F66AB-6D67-4C86-A415-0B6E4EEC5ABA}"/>
          </ac:spMkLst>
        </pc:spChg>
        <pc:spChg chg="del">
          <ac:chgData name="Trinity Remaiah James (2505460)" userId="7ef272a6-71f9-48fc-b1c4-2a00b3909177" providerId="ADAL" clId="{49CC9D5F-960E-59C1-AE99-C57D6AA9BB7C}" dt="2025-11-10T13:33:58.287" v="769"/>
          <ac:spMkLst>
            <pc:docMk/>
            <pc:sldMk cId="1142148059" sldId="268"/>
            <ac:spMk id="39" creationId="{33E93247-6229-44AB-A550-739E971E690B}"/>
          </ac:spMkLst>
        </pc:spChg>
        <pc:spChg chg="del">
          <ac:chgData name="Trinity Remaiah James (2505460)" userId="7ef272a6-71f9-48fc-b1c4-2a00b3909177" providerId="ADAL" clId="{49CC9D5F-960E-59C1-AE99-C57D6AA9BB7C}" dt="2025-11-10T13:33:58.287" v="769"/>
          <ac:spMkLst>
            <pc:docMk/>
            <pc:sldMk cId="1142148059" sldId="268"/>
            <ac:spMk id="41" creationId="{6BB6B482-ACCA-4938-8AEA-49D525C17221}"/>
          </ac:spMkLst>
        </pc:spChg>
        <pc:spChg chg="del">
          <ac:chgData name="Trinity Remaiah James (2505460)" userId="7ef272a6-71f9-48fc-b1c4-2a00b3909177" providerId="ADAL" clId="{49CC9D5F-960E-59C1-AE99-C57D6AA9BB7C}" dt="2025-11-10T13:33:58.287" v="769"/>
          <ac:spMkLst>
            <pc:docMk/>
            <pc:sldMk cId="1142148059" sldId="268"/>
            <ac:spMk id="45" creationId="{612349FF-7742-42ED-ADF3-238B5DDD176C}"/>
          </ac:spMkLst>
        </pc:spChg>
        <pc:picChg chg="mod">
          <ac:chgData name="Trinity Remaiah James (2505460)" userId="7ef272a6-71f9-48fc-b1c4-2a00b3909177" providerId="ADAL" clId="{49CC9D5F-960E-59C1-AE99-C57D6AA9BB7C}" dt="2025-11-10T13:35:24.139" v="784" actId="26606"/>
          <ac:picMkLst>
            <pc:docMk/>
            <pc:sldMk cId="1142148059" sldId="268"/>
            <ac:picMk id="4" creationId="{FDA3C91E-7459-7ED2-8674-04DC985004F4}"/>
          </ac:picMkLst>
        </pc:picChg>
        <pc:cxnChg chg="add">
          <ac:chgData name="Trinity Remaiah James (2505460)" userId="7ef272a6-71f9-48fc-b1c4-2a00b3909177" providerId="ADAL" clId="{49CC9D5F-960E-59C1-AE99-C57D6AA9BB7C}" dt="2025-11-10T13:35:24.139" v="784" actId="26606"/>
          <ac:cxnSpMkLst>
            <pc:docMk/>
            <pc:sldMk cId="1142148059" sldId="268"/>
            <ac:cxnSpMk id="9" creationId="{F64F9B95-9045-48D2-B9F3-2927E98F54AA}"/>
          </ac:cxnSpMkLst>
        </pc:cxnChg>
        <pc:cxnChg chg="add">
          <ac:chgData name="Trinity Remaiah James (2505460)" userId="7ef272a6-71f9-48fc-b1c4-2a00b3909177" providerId="ADAL" clId="{49CC9D5F-960E-59C1-AE99-C57D6AA9BB7C}" dt="2025-11-10T13:35:24.139" v="784" actId="26606"/>
          <ac:cxnSpMkLst>
            <pc:docMk/>
            <pc:sldMk cId="1142148059" sldId="268"/>
            <ac:cxnSpMk id="11" creationId="{085AA86F-6A4D-4BCB-A045-D992CDC2959B}"/>
          </ac:cxnSpMkLst>
        </pc:cxnChg>
        <pc:cxnChg chg="add">
          <ac:chgData name="Trinity Remaiah James (2505460)" userId="7ef272a6-71f9-48fc-b1c4-2a00b3909177" providerId="ADAL" clId="{49CC9D5F-960E-59C1-AE99-C57D6AA9BB7C}" dt="2025-11-10T13:35:24.139" v="784" actId="26606"/>
          <ac:cxnSpMkLst>
            <pc:docMk/>
            <pc:sldMk cId="1142148059" sldId="268"/>
            <ac:cxnSpMk id="17" creationId="{0B66F5E1-B07D-4718-F4B4-5FCE4B7E8F44}"/>
          </ac:cxnSpMkLst>
        </pc:cxnChg>
        <pc:cxnChg chg="del">
          <ac:chgData name="Trinity Remaiah James (2505460)" userId="7ef272a6-71f9-48fc-b1c4-2a00b3909177" providerId="ADAL" clId="{49CC9D5F-960E-59C1-AE99-C57D6AA9BB7C}" dt="2025-11-10T13:33:58.287" v="769"/>
          <ac:cxnSpMkLst>
            <pc:docMk/>
            <pc:sldMk cId="1142148059" sldId="268"/>
            <ac:cxnSpMk id="35" creationId="{F64F9B95-9045-48D2-B9F3-2927E98F54AA}"/>
          </ac:cxnSpMkLst>
        </pc:cxnChg>
        <pc:cxnChg chg="del">
          <ac:chgData name="Trinity Remaiah James (2505460)" userId="7ef272a6-71f9-48fc-b1c4-2a00b3909177" providerId="ADAL" clId="{49CC9D5F-960E-59C1-AE99-C57D6AA9BB7C}" dt="2025-11-10T13:33:58.287" v="769"/>
          <ac:cxnSpMkLst>
            <pc:docMk/>
            <pc:sldMk cId="1142148059" sldId="268"/>
            <ac:cxnSpMk id="37" creationId="{085AA86F-6A4D-4BCB-A045-D992CDC2959B}"/>
          </ac:cxnSpMkLst>
        </pc:cxnChg>
        <pc:cxnChg chg="del">
          <ac:chgData name="Trinity Remaiah James (2505460)" userId="7ef272a6-71f9-48fc-b1c4-2a00b3909177" providerId="ADAL" clId="{49CC9D5F-960E-59C1-AE99-C57D6AA9BB7C}" dt="2025-11-10T13:33:58.287" v="769"/>
          <ac:cxnSpMkLst>
            <pc:docMk/>
            <pc:sldMk cId="1142148059" sldId="268"/>
            <ac:cxnSpMk id="43" creationId="{095C64CB-DCB0-424A-8DFE-F09CBEE92615}"/>
          </ac:cxnSpMkLst>
        </pc:cxnChg>
      </pc:sldChg>
      <pc:sldChg chg="delSp add del setBg delDesignElem">
        <pc:chgData name="Trinity Remaiah James (2505460)" userId="7ef272a6-71f9-48fc-b1c4-2a00b3909177" providerId="ADAL" clId="{49CC9D5F-960E-59C1-AE99-C57D6AA9BB7C}" dt="2025-11-10T13:33:31.556" v="766" actId="2696"/>
        <pc:sldMkLst>
          <pc:docMk/>
          <pc:sldMk cId="2256032934" sldId="268"/>
        </pc:sldMkLst>
        <pc:spChg chg="del">
          <ac:chgData name="Trinity Remaiah James (2505460)" userId="7ef272a6-71f9-48fc-b1c4-2a00b3909177" providerId="ADAL" clId="{49CC9D5F-960E-59C1-AE99-C57D6AA9BB7C}" dt="2025-11-10T13:32:37.027" v="763"/>
          <ac:spMkLst>
            <pc:docMk/>
            <pc:sldMk cId="2256032934" sldId="268"/>
            <ac:spMk id="13" creationId="{33E93247-6229-44AB-A550-739E971E690B}"/>
          </ac:spMkLst>
        </pc:spChg>
        <pc:spChg chg="del">
          <ac:chgData name="Trinity Remaiah James (2505460)" userId="7ef272a6-71f9-48fc-b1c4-2a00b3909177" providerId="ADAL" clId="{49CC9D5F-960E-59C1-AE99-C57D6AA9BB7C}" dt="2025-11-10T13:32:37.027" v="763"/>
          <ac:spMkLst>
            <pc:docMk/>
            <pc:sldMk cId="2256032934" sldId="268"/>
            <ac:spMk id="15" creationId="{A5D67320-FCFD-4931-AAF7-C6C853329C7F}"/>
          </ac:spMkLst>
        </pc:spChg>
        <pc:cxnChg chg="del">
          <ac:chgData name="Trinity Remaiah James (2505460)" userId="7ef272a6-71f9-48fc-b1c4-2a00b3909177" providerId="ADAL" clId="{49CC9D5F-960E-59C1-AE99-C57D6AA9BB7C}" dt="2025-11-10T13:32:37.027" v="763"/>
          <ac:cxnSpMkLst>
            <pc:docMk/>
            <pc:sldMk cId="2256032934" sldId="268"/>
            <ac:cxnSpMk id="9" creationId="{F64F9B95-9045-48D2-B9F3-2927E98F54AA}"/>
          </ac:cxnSpMkLst>
        </pc:cxnChg>
        <pc:cxnChg chg="del">
          <ac:chgData name="Trinity Remaiah James (2505460)" userId="7ef272a6-71f9-48fc-b1c4-2a00b3909177" providerId="ADAL" clId="{49CC9D5F-960E-59C1-AE99-C57D6AA9BB7C}" dt="2025-11-10T13:32:37.027" v="763"/>
          <ac:cxnSpMkLst>
            <pc:docMk/>
            <pc:sldMk cId="2256032934" sldId="268"/>
            <ac:cxnSpMk id="11" creationId="{085AA86F-6A4D-4BCB-A045-D992CDC2959B}"/>
          </ac:cxnSpMkLst>
        </pc:cxnChg>
        <pc:cxnChg chg="del">
          <ac:chgData name="Trinity Remaiah James (2505460)" userId="7ef272a6-71f9-48fc-b1c4-2a00b3909177" providerId="ADAL" clId="{49CC9D5F-960E-59C1-AE99-C57D6AA9BB7C}" dt="2025-11-10T13:32:37.027" v="763"/>
          <ac:cxnSpMkLst>
            <pc:docMk/>
            <pc:sldMk cId="2256032934" sldId="268"/>
            <ac:cxnSpMk id="17" creationId="{EE2E603F-4A95-4FE8-BB06-211DFD75DBEF}"/>
          </ac:cxnSpMkLst>
        </pc:cxnChg>
      </pc:sldChg>
      <pc:sldChg chg="delSp add del setBg delDesignElem">
        <pc:chgData name="Trinity Remaiah James (2505460)" userId="7ef272a6-71f9-48fc-b1c4-2a00b3909177" providerId="ADAL" clId="{49CC9D5F-960E-59C1-AE99-C57D6AA9BB7C}" dt="2025-11-10T13:33:39.840" v="767" actId="2696"/>
        <pc:sldMkLst>
          <pc:docMk/>
          <pc:sldMk cId="1002098078" sldId="269"/>
        </pc:sldMkLst>
        <pc:spChg chg="del">
          <ac:chgData name="Trinity Remaiah James (2505460)" userId="7ef272a6-71f9-48fc-b1c4-2a00b3909177" providerId="ADAL" clId="{49CC9D5F-960E-59C1-AE99-C57D6AA9BB7C}" dt="2025-11-10T13:33:08.090" v="765"/>
          <ac:spMkLst>
            <pc:docMk/>
            <pc:sldMk cId="1002098078" sldId="269"/>
            <ac:spMk id="36" creationId="{33E93247-6229-44AB-A550-739E971E690B}"/>
          </ac:spMkLst>
        </pc:spChg>
        <pc:spChg chg="del">
          <ac:chgData name="Trinity Remaiah James (2505460)" userId="7ef272a6-71f9-48fc-b1c4-2a00b3909177" providerId="ADAL" clId="{49CC9D5F-960E-59C1-AE99-C57D6AA9BB7C}" dt="2025-11-10T13:33:08.090" v="765"/>
          <ac:spMkLst>
            <pc:docMk/>
            <pc:sldMk cId="1002098078" sldId="269"/>
            <ac:spMk id="37" creationId="{6BB6B482-ACCA-4938-8AEA-49D525C17221}"/>
          </ac:spMkLst>
        </pc:spChg>
        <pc:spChg chg="del">
          <ac:chgData name="Trinity Remaiah James (2505460)" userId="7ef272a6-71f9-48fc-b1c4-2a00b3909177" providerId="ADAL" clId="{49CC9D5F-960E-59C1-AE99-C57D6AA9BB7C}" dt="2025-11-10T13:33:08.090" v="765"/>
          <ac:spMkLst>
            <pc:docMk/>
            <pc:sldMk cId="1002098078" sldId="269"/>
            <ac:spMk id="39" creationId="{612349FF-7742-42ED-ADF3-238B5DDD176C}"/>
          </ac:spMkLst>
        </pc:spChg>
        <pc:cxnChg chg="del">
          <ac:chgData name="Trinity Remaiah James (2505460)" userId="7ef272a6-71f9-48fc-b1c4-2a00b3909177" providerId="ADAL" clId="{49CC9D5F-960E-59C1-AE99-C57D6AA9BB7C}" dt="2025-11-10T13:33:08.090" v="765"/>
          <ac:cxnSpMkLst>
            <pc:docMk/>
            <pc:sldMk cId="1002098078" sldId="269"/>
            <ac:cxnSpMk id="34" creationId="{F64F9B95-9045-48D2-B9F3-2927E98F54AA}"/>
          </ac:cxnSpMkLst>
        </pc:cxnChg>
        <pc:cxnChg chg="del">
          <ac:chgData name="Trinity Remaiah James (2505460)" userId="7ef272a6-71f9-48fc-b1c4-2a00b3909177" providerId="ADAL" clId="{49CC9D5F-960E-59C1-AE99-C57D6AA9BB7C}" dt="2025-11-10T13:33:08.090" v="765"/>
          <ac:cxnSpMkLst>
            <pc:docMk/>
            <pc:sldMk cId="1002098078" sldId="269"/>
            <ac:cxnSpMk id="35" creationId="{085AA86F-6A4D-4BCB-A045-D992CDC2959B}"/>
          </ac:cxnSpMkLst>
        </pc:cxnChg>
        <pc:cxnChg chg="del">
          <ac:chgData name="Trinity Remaiah James (2505460)" userId="7ef272a6-71f9-48fc-b1c4-2a00b3909177" providerId="ADAL" clId="{49CC9D5F-960E-59C1-AE99-C57D6AA9BB7C}" dt="2025-11-10T13:33:08.090" v="765"/>
          <ac:cxnSpMkLst>
            <pc:docMk/>
            <pc:sldMk cId="1002098078" sldId="269"/>
            <ac:cxnSpMk id="38" creationId="{095C64CB-DCB0-424A-8DFE-F09CBEE92615}"/>
          </ac:cxnSpMkLst>
        </pc:cxnChg>
      </pc:sldChg>
      <pc:sldChg chg="addSp delSp modSp add mod setBg setClrOvrMap delDesignElem">
        <pc:chgData name="Trinity Remaiah James (2505460)" userId="7ef272a6-71f9-48fc-b1c4-2a00b3909177" providerId="ADAL" clId="{49CC9D5F-960E-59C1-AE99-C57D6AA9BB7C}" dt="2025-11-10T13:35:52.464" v="789" actId="26606"/>
        <pc:sldMkLst>
          <pc:docMk/>
          <pc:sldMk cId="3146796956" sldId="269"/>
        </pc:sldMkLst>
        <pc:spChg chg="mod">
          <ac:chgData name="Trinity Remaiah James (2505460)" userId="7ef272a6-71f9-48fc-b1c4-2a00b3909177" providerId="ADAL" clId="{49CC9D5F-960E-59C1-AE99-C57D6AA9BB7C}" dt="2025-11-10T13:35:52.464" v="789" actId="26606"/>
          <ac:spMkLst>
            <pc:docMk/>
            <pc:sldMk cId="3146796956" sldId="269"/>
            <ac:spMk id="2" creationId="{BBA7B94F-106E-1FAC-FC1A-093D7A49F828}"/>
          </ac:spMkLst>
        </pc:spChg>
        <pc:spChg chg="mod">
          <ac:chgData name="Trinity Remaiah James (2505460)" userId="7ef272a6-71f9-48fc-b1c4-2a00b3909177" providerId="ADAL" clId="{49CC9D5F-960E-59C1-AE99-C57D6AA9BB7C}" dt="2025-11-10T13:35:52.464" v="789" actId="26606"/>
          <ac:spMkLst>
            <pc:docMk/>
            <pc:sldMk cId="3146796956" sldId="269"/>
            <ac:spMk id="3" creationId="{DB385CE7-D5D8-38A1-77D4-87D342D24E9E}"/>
          </ac:spMkLst>
        </pc:spChg>
        <pc:spChg chg="add">
          <ac:chgData name="Trinity Remaiah James (2505460)" userId="7ef272a6-71f9-48fc-b1c4-2a00b3909177" providerId="ADAL" clId="{49CC9D5F-960E-59C1-AE99-C57D6AA9BB7C}" dt="2025-11-10T13:35:52.464" v="789" actId="26606"/>
          <ac:spMkLst>
            <pc:docMk/>
            <pc:sldMk cId="3146796956" sldId="269"/>
            <ac:spMk id="12" creationId="{DEF92653-5D6D-47E6-8744-0DAF76E049C4}"/>
          </ac:spMkLst>
        </pc:spChg>
        <pc:spChg chg="del">
          <ac:chgData name="Trinity Remaiah James (2505460)" userId="7ef272a6-71f9-48fc-b1c4-2a00b3909177" providerId="ADAL" clId="{49CC9D5F-960E-59C1-AE99-C57D6AA9BB7C}" dt="2025-11-10T13:34:15.239" v="771"/>
          <ac:spMkLst>
            <pc:docMk/>
            <pc:sldMk cId="3146796956" sldId="269"/>
            <ac:spMk id="20" creationId="{DEF92653-5D6D-47E6-8744-0DAF76E049C4}"/>
          </ac:spMkLst>
        </pc:spChg>
        <pc:cxnChg chg="add">
          <ac:chgData name="Trinity Remaiah James (2505460)" userId="7ef272a6-71f9-48fc-b1c4-2a00b3909177" providerId="ADAL" clId="{49CC9D5F-960E-59C1-AE99-C57D6AA9BB7C}" dt="2025-11-10T13:35:52.464" v="789" actId="26606"/>
          <ac:cxnSpMkLst>
            <pc:docMk/>
            <pc:sldMk cId="3146796956" sldId="269"/>
            <ac:cxnSpMk id="8" creationId="{F64F9B95-9045-48D2-B9F3-2927E98F54AA}"/>
          </ac:cxnSpMkLst>
        </pc:cxnChg>
        <pc:cxnChg chg="add">
          <ac:chgData name="Trinity Remaiah James (2505460)" userId="7ef272a6-71f9-48fc-b1c4-2a00b3909177" providerId="ADAL" clId="{49CC9D5F-960E-59C1-AE99-C57D6AA9BB7C}" dt="2025-11-10T13:35:52.464" v="789" actId="26606"/>
          <ac:cxnSpMkLst>
            <pc:docMk/>
            <pc:sldMk cId="3146796956" sldId="269"/>
            <ac:cxnSpMk id="10" creationId="{085AA86F-6A4D-4BCB-A045-D992CDC2959B}"/>
          </ac:cxnSpMkLst>
        </pc:cxnChg>
        <pc:cxnChg chg="add">
          <ac:chgData name="Trinity Remaiah James (2505460)" userId="7ef272a6-71f9-48fc-b1c4-2a00b3909177" providerId="ADAL" clId="{49CC9D5F-960E-59C1-AE99-C57D6AA9BB7C}" dt="2025-11-10T13:35:52.464" v="789" actId="26606"/>
          <ac:cxnSpMkLst>
            <pc:docMk/>
            <pc:sldMk cId="3146796956" sldId="269"/>
            <ac:cxnSpMk id="14" creationId="{9CA98CE3-81A7-4FFE-A047-9AA65998D877}"/>
          </ac:cxnSpMkLst>
        </pc:cxnChg>
        <pc:cxnChg chg="add">
          <ac:chgData name="Trinity Remaiah James (2505460)" userId="7ef272a6-71f9-48fc-b1c4-2a00b3909177" providerId="ADAL" clId="{49CC9D5F-960E-59C1-AE99-C57D6AA9BB7C}" dt="2025-11-10T13:35:52.464" v="789" actId="26606"/>
          <ac:cxnSpMkLst>
            <pc:docMk/>
            <pc:sldMk cId="3146796956" sldId="269"/>
            <ac:cxnSpMk id="16" creationId="{18D91C2B-BDB9-49BE-9C44-E0CFE597ABFE}"/>
          </ac:cxnSpMkLst>
        </pc:cxnChg>
        <pc:cxnChg chg="del">
          <ac:chgData name="Trinity Remaiah James (2505460)" userId="7ef272a6-71f9-48fc-b1c4-2a00b3909177" providerId="ADAL" clId="{49CC9D5F-960E-59C1-AE99-C57D6AA9BB7C}" dt="2025-11-10T13:34:15.239" v="771"/>
          <ac:cxnSpMkLst>
            <pc:docMk/>
            <pc:sldMk cId="3146796956" sldId="269"/>
            <ac:cxnSpMk id="18" creationId="{F64F9B95-9045-48D2-B9F3-2927E98F54AA}"/>
          </ac:cxnSpMkLst>
        </pc:cxnChg>
        <pc:cxnChg chg="del">
          <ac:chgData name="Trinity Remaiah James (2505460)" userId="7ef272a6-71f9-48fc-b1c4-2a00b3909177" providerId="ADAL" clId="{49CC9D5F-960E-59C1-AE99-C57D6AA9BB7C}" dt="2025-11-10T13:34:15.239" v="771"/>
          <ac:cxnSpMkLst>
            <pc:docMk/>
            <pc:sldMk cId="3146796956" sldId="269"/>
            <ac:cxnSpMk id="19" creationId="{085AA86F-6A4D-4BCB-A045-D992CDC2959B}"/>
          </ac:cxnSpMkLst>
        </pc:cxnChg>
        <pc:cxnChg chg="del">
          <ac:chgData name="Trinity Remaiah James (2505460)" userId="7ef272a6-71f9-48fc-b1c4-2a00b3909177" providerId="ADAL" clId="{49CC9D5F-960E-59C1-AE99-C57D6AA9BB7C}" dt="2025-11-10T13:34:15.239" v="771"/>
          <ac:cxnSpMkLst>
            <pc:docMk/>
            <pc:sldMk cId="3146796956" sldId="269"/>
            <ac:cxnSpMk id="21" creationId="{9CA98CE3-81A7-4FFE-A047-9AA65998D877}"/>
          </ac:cxnSpMkLst>
        </pc:cxnChg>
        <pc:cxnChg chg="del">
          <ac:chgData name="Trinity Remaiah James (2505460)" userId="7ef272a6-71f9-48fc-b1c4-2a00b3909177" providerId="ADAL" clId="{49CC9D5F-960E-59C1-AE99-C57D6AA9BB7C}" dt="2025-11-10T13:34:15.239" v="771"/>
          <ac:cxnSpMkLst>
            <pc:docMk/>
            <pc:sldMk cId="3146796956" sldId="269"/>
            <ac:cxnSpMk id="22" creationId="{18D91C2B-BDB9-49BE-9C44-E0CFE597ABFE}"/>
          </ac:cxnSpMkLst>
        </pc:cxnChg>
      </pc:sldChg>
    </pc:docChg>
  </pc:docChgLst>
  <pc:docChgLst>
    <pc:chgData name="Humayera Hossain (2518298)" userId="S::2518298@student.uwtsd.ac.uk::d92cfd32-008b-457b-bd28-077379110053" providerId="AD" clId="Web-{749280AF-DC73-0AA1-F6C5-37C622754BF4}"/>
    <pc:docChg chg="addSld modSld">
      <pc:chgData name="Humayera Hossain (2518298)" userId="S::2518298@student.uwtsd.ac.uk::d92cfd32-008b-457b-bd28-077379110053" providerId="AD" clId="Web-{749280AF-DC73-0AA1-F6C5-37C622754BF4}" dt="2025-11-10T10:36:02.271" v="29" actId="20577"/>
      <pc:docMkLst>
        <pc:docMk/>
      </pc:docMkLst>
      <pc:sldChg chg="delSp modSp new">
        <pc:chgData name="Humayera Hossain (2518298)" userId="S::2518298@student.uwtsd.ac.uk::d92cfd32-008b-457b-bd28-077379110053" providerId="AD" clId="Web-{749280AF-DC73-0AA1-F6C5-37C622754BF4}" dt="2025-11-10T10:36:02.271" v="29" actId="20577"/>
        <pc:sldMkLst>
          <pc:docMk/>
          <pc:sldMk cId="428947427" sldId="265"/>
        </pc:sldMkLst>
        <pc:spChg chg="del">
          <ac:chgData name="Humayera Hossain (2518298)" userId="S::2518298@student.uwtsd.ac.uk::d92cfd32-008b-457b-bd28-077379110053" providerId="AD" clId="Web-{749280AF-DC73-0AA1-F6C5-37C622754BF4}" dt="2025-11-10T10:35:23.440" v="1"/>
          <ac:spMkLst>
            <pc:docMk/>
            <pc:sldMk cId="428947427" sldId="265"/>
            <ac:spMk id="2" creationId="{F2C217FF-1176-3DD7-7A54-D7B722D136F7}"/>
          </ac:spMkLst>
        </pc:spChg>
        <pc:spChg chg="mod">
          <ac:chgData name="Humayera Hossain (2518298)" userId="S::2518298@student.uwtsd.ac.uk::d92cfd32-008b-457b-bd28-077379110053" providerId="AD" clId="Web-{749280AF-DC73-0AA1-F6C5-37C622754BF4}" dt="2025-11-10T10:36:02.271" v="29" actId="20577"/>
          <ac:spMkLst>
            <pc:docMk/>
            <pc:sldMk cId="428947427" sldId="265"/>
            <ac:spMk id="3" creationId="{A6750EAC-C1A4-121C-27DB-C661C4382059}"/>
          </ac:spMkLst>
        </pc:spChg>
      </pc:sldChg>
    </pc:docChg>
  </pc:docChgLst>
  <pc:docChgLst>
    <pc:chgData name="Humayera Hossain (2518298)" userId="d92cfd32-008b-457b-bd28-077379110053" providerId="ADAL" clId="{B5308DF1-5284-4024-9636-4F3A9F136557}"/>
    <pc:docChg chg="undo custSel modSld">
      <pc:chgData name="Humayera Hossain (2518298)" userId="d92cfd32-008b-457b-bd28-077379110053" providerId="ADAL" clId="{B5308DF1-5284-4024-9636-4F3A9F136557}" dt="2025-11-10T12:52:45.945" v="721" actId="313"/>
      <pc:docMkLst>
        <pc:docMk/>
      </pc:docMkLst>
      <pc:sldChg chg="modSp mod">
        <pc:chgData name="Humayera Hossain (2518298)" userId="d92cfd32-008b-457b-bd28-077379110053" providerId="ADAL" clId="{B5308DF1-5284-4024-9636-4F3A9F136557}" dt="2025-11-10T12:52:45.945" v="721" actId="313"/>
        <pc:sldMkLst>
          <pc:docMk/>
          <pc:sldMk cId="3634274909" sldId="263"/>
        </pc:sldMkLst>
        <pc:graphicFrameChg chg="modGraphic">
          <ac:chgData name="Humayera Hossain (2518298)" userId="d92cfd32-008b-457b-bd28-077379110053" providerId="ADAL" clId="{B5308DF1-5284-4024-9636-4F3A9F136557}" dt="2025-11-10T12:52:45.945" v="721" actId="313"/>
          <ac:graphicFrameMkLst>
            <pc:docMk/>
            <pc:sldMk cId="3634274909" sldId="263"/>
            <ac:graphicFrameMk id="4" creationId="{8FD58654-7FD2-F889-3D5A-081C681D11BC}"/>
          </ac:graphicFrameMkLst>
        </pc:graphicFrameChg>
      </pc:sldChg>
      <pc:sldChg chg="addSp modSp mod">
        <pc:chgData name="Humayera Hossain (2518298)" userId="d92cfd32-008b-457b-bd28-077379110053" providerId="ADAL" clId="{B5308DF1-5284-4024-9636-4F3A9F136557}" dt="2025-11-10T10:48:37.358" v="720" actId="20577"/>
        <pc:sldMkLst>
          <pc:docMk/>
          <pc:sldMk cId="428947427" sldId="265"/>
        </pc:sldMkLst>
        <pc:spChg chg="add mod">
          <ac:chgData name="Humayera Hossain (2518298)" userId="d92cfd32-008b-457b-bd28-077379110053" providerId="ADAL" clId="{B5308DF1-5284-4024-9636-4F3A9F136557}" dt="2025-11-10T10:48:37.358" v="720" actId="20577"/>
          <ac:spMkLst>
            <pc:docMk/>
            <pc:sldMk cId="428947427" sldId="265"/>
            <ac:spMk id="2" creationId="{ADCC8E98-9583-672B-A9B9-F06F1770530D}"/>
          </ac:spMkLst>
        </pc:spChg>
        <pc:spChg chg="mod">
          <ac:chgData name="Humayera Hossain (2518298)" userId="d92cfd32-008b-457b-bd28-077379110053" providerId="ADAL" clId="{B5308DF1-5284-4024-9636-4F3A9F136557}" dt="2025-11-10T10:48:00.046" v="696" actId="207"/>
          <ac:spMkLst>
            <pc:docMk/>
            <pc:sldMk cId="428947427" sldId="265"/>
            <ac:spMk id="3" creationId="{A6750EAC-C1A4-121C-27DB-C661C438205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7E10EC-A530-4D1B-A629-6DA1852B878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FC2694D-8AEB-4E54-BEA8-77F466D93236}">
      <dgm:prSet/>
      <dgm:spPr/>
      <dgm:t>
        <a:bodyPr/>
        <a:lstStyle/>
        <a:p>
          <a:r>
            <a:rPr lang="en-US"/>
            <a:t>Sunrise care home looks after 35 older residents who need daily need help with daily living and personal care .</a:t>
          </a:r>
        </a:p>
      </dgm:t>
    </dgm:pt>
    <dgm:pt modelId="{18970E41-0776-4AF6-8216-06DDFB3578D7}" type="parTrans" cxnId="{10F43798-ACAD-41BC-B7F1-5FAF706C13E8}">
      <dgm:prSet/>
      <dgm:spPr/>
      <dgm:t>
        <a:bodyPr/>
        <a:lstStyle/>
        <a:p>
          <a:endParaRPr lang="en-US"/>
        </a:p>
      </dgm:t>
    </dgm:pt>
    <dgm:pt modelId="{C02DEC5D-E3A1-418E-A0ED-782D1A6ECCD2}" type="sibTrans" cxnId="{10F43798-ACAD-41BC-B7F1-5FAF706C13E8}">
      <dgm:prSet/>
      <dgm:spPr/>
      <dgm:t>
        <a:bodyPr/>
        <a:lstStyle/>
        <a:p>
          <a:endParaRPr lang="en-US"/>
        </a:p>
      </dgm:t>
    </dgm:pt>
    <dgm:pt modelId="{C2AFFF38-7AF0-4EBB-83DB-EBBD13AB682B}">
      <dgm:prSet/>
      <dgm:spPr/>
      <dgm:t>
        <a:bodyPr/>
        <a:lstStyle/>
        <a:p>
          <a:r>
            <a:rPr lang="en-US"/>
            <a:t>Every resident has their own disabilities.</a:t>
          </a:r>
        </a:p>
      </dgm:t>
    </dgm:pt>
    <dgm:pt modelId="{787CCD87-3B10-455F-98BC-CB2E469ED03D}" type="parTrans" cxnId="{0F6756F6-5146-4BB6-948B-5979CF6203CC}">
      <dgm:prSet/>
      <dgm:spPr/>
      <dgm:t>
        <a:bodyPr/>
        <a:lstStyle/>
        <a:p>
          <a:endParaRPr lang="en-US"/>
        </a:p>
      </dgm:t>
    </dgm:pt>
    <dgm:pt modelId="{6FDCF43D-FEF0-44F7-B995-0C76227E3B07}" type="sibTrans" cxnId="{0F6756F6-5146-4BB6-948B-5979CF6203CC}">
      <dgm:prSet/>
      <dgm:spPr/>
      <dgm:t>
        <a:bodyPr/>
        <a:lstStyle/>
        <a:p>
          <a:endParaRPr lang="en-US"/>
        </a:p>
      </dgm:t>
    </dgm:pt>
    <dgm:pt modelId="{1C35F7E2-97D2-4BFF-B0E2-E92807AC1DA6}">
      <dgm:prSet/>
      <dgm:spPr/>
      <dgm:t>
        <a:bodyPr/>
        <a:lstStyle/>
        <a:p>
          <a:r>
            <a:rPr lang="en-US"/>
            <a:t>The care home has all health care professionals.</a:t>
          </a:r>
        </a:p>
      </dgm:t>
    </dgm:pt>
    <dgm:pt modelId="{AD5ED6E0-780D-4259-BF6F-EEE2B824D36A}" type="parTrans" cxnId="{C72C4A04-B290-4602-B594-4BCC0A93D5AE}">
      <dgm:prSet/>
      <dgm:spPr/>
      <dgm:t>
        <a:bodyPr/>
        <a:lstStyle/>
        <a:p>
          <a:endParaRPr lang="en-US"/>
        </a:p>
      </dgm:t>
    </dgm:pt>
    <dgm:pt modelId="{0CF7891C-A53B-4EB3-81F8-6EC796291A6B}" type="sibTrans" cxnId="{C72C4A04-B290-4602-B594-4BCC0A93D5AE}">
      <dgm:prSet/>
      <dgm:spPr/>
      <dgm:t>
        <a:bodyPr/>
        <a:lstStyle/>
        <a:p>
          <a:endParaRPr lang="en-US"/>
        </a:p>
      </dgm:t>
    </dgm:pt>
    <dgm:pt modelId="{EE34A0E0-7E8E-4604-999E-C26B3809A8FA}">
      <dgm:prSet/>
      <dgm:spPr/>
      <dgm:t>
        <a:bodyPr/>
        <a:lstStyle/>
        <a:p>
          <a:r>
            <a:rPr lang="en-US"/>
            <a:t>The health care professionals uses Microsoft 365 for work , but they are all not confident to use the apps.</a:t>
          </a:r>
        </a:p>
      </dgm:t>
    </dgm:pt>
    <dgm:pt modelId="{6DE770B7-A5D8-4E8D-8A9C-5895C95DA0B7}" type="parTrans" cxnId="{37838212-106A-4264-9AEF-888B236D408B}">
      <dgm:prSet/>
      <dgm:spPr/>
      <dgm:t>
        <a:bodyPr/>
        <a:lstStyle/>
        <a:p>
          <a:endParaRPr lang="en-US"/>
        </a:p>
      </dgm:t>
    </dgm:pt>
    <dgm:pt modelId="{ADABEB8F-5D2C-4EB5-8CD6-B41F23CD6831}" type="sibTrans" cxnId="{37838212-106A-4264-9AEF-888B236D408B}">
      <dgm:prSet/>
      <dgm:spPr/>
      <dgm:t>
        <a:bodyPr/>
        <a:lstStyle/>
        <a:p>
          <a:endParaRPr lang="en-US"/>
        </a:p>
      </dgm:t>
    </dgm:pt>
    <dgm:pt modelId="{C6B68109-E5C1-4F31-83BB-00492B55A3AF}">
      <dgm:prSet/>
      <dgm:spPr/>
      <dgm:t>
        <a:bodyPr/>
        <a:lstStyle/>
        <a:p>
          <a:r>
            <a:rPr lang="en-US"/>
            <a:t>The manager wants everyone to become more confident using apps to improve care and communication for service users. </a:t>
          </a:r>
        </a:p>
      </dgm:t>
    </dgm:pt>
    <dgm:pt modelId="{437CBDE0-D47D-4901-BAC3-D01C6D721BBC}" type="parTrans" cxnId="{4A993CC6-18BF-45FF-B464-940BC873AF7A}">
      <dgm:prSet/>
      <dgm:spPr/>
      <dgm:t>
        <a:bodyPr/>
        <a:lstStyle/>
        <a:p>
          <a:endParaRPr lang="en-US"/>
        </a:p>
      </dgm:t>
    </dgm:pt>
    <dgm:pt modelId="{82D7D7C8-EC14-466A-8ACB-1CBDD04E7D5B}" type="sibTrans" cxnId="{4A993CC6-18BF-45FF-B464-940BC873AF7A}">
      <dgm:prSet/>
      <dgm:spPr/>
      <dgm:t>
        <a:bodyPr/>
        <a:lstStyle/>
        <a:p>
          <a:endParaRPr lang="en-US"/>
        </a:p>
      </dgm:t>
    </dgm:pt>
    <dgm:pt modelId="{127A7FEC-D480-4D06-A419-B109D81A7A58}">
      <dgm:prSet/>
      <dgm:spPr/>
      <dgm:t>
        <a:bodyPr/>
        <a:lstStyle/>
        <a:p>
          <a:r>
            <a:rPr lang="en-US"/>
            <a:t>The aim of this presentation to show  how words and teams can make work at sunrise easier and safer. </a:t>
          </a:r>
        </a:p>
      </dgm:t>
    </dgm:pt>
    <dgm:pt modelId="{8AACB3AA-E354-4939-A18C-2D8377196356}" type="parTrans" cxnId="{215DDF81-3FCF-4725-8E6C-AC3CDA11A9DD}">
      <dgm:prSet/>
      <dgm:spPr/>
      <dgm:t>
        <a:bodyPr/>
        <a:lstStyle/>
        <a:p>
          <a:endParaRPr lang="en-US"/>
        </a:p>
      </dgm:t>
    </dgm:pt>
    <dgm:pt modelId="{CAFCB348-5B1D-4C5F-8456-42C7DC7E541C}" type="sibTrans" cxnId="{215DDF81-3FCF-4725-8E6C-AC3CDA11A9DD}">
      <dgm:prSet/>
      <dgm:spPr/>
      <dgm:t>
        <a:bodyPr/>
        <a:lstStyle/>
        <a:p>
          <a:endParaRPr lang="en-US"/>
        </a:p>
      </dgm:t>
    </dgm:pt>
    <dgm:pt modelId="{B9C386B0-3DD5-4A52-B6D3-B5AA05A42DCE}">
      <dgm:prSet/>
      <dgm:spPr/>
      <dgm:t>
        <a:bodyPr/>
        <a:lstStyle/>
        <a:p>
          <a:r>
            <a:rPr lang="en-US"/>
            <a:t>Through this presentation we will be able to explain using these two apps can be used and what benefits  they can have.</a:t>
          </a:r>
        </a:p>
      </dgm:t>
    </dgm:pt>
    <dgm:pt modelId="{1BD576E1-2E4C-4732-80D1-E32A0179B439}" type="parTrans" cxnId="{716673C5-6A20-4FD9-A229-75C6F6F1409E}">
      <dgm:prSet/>
      <dgm:spPr/>
      <dgm:t>
        <a:bodyPr/>
        <a:lstStyle/>
        <a:p>
          <a:endParaRPr lang="en-US"/>
        </a:p>
      </dgm:t>
    </dgm:pt>
    <dgm:pt modelId="{2A732D8D-0906-40AC-9D2B-66B5FDDF9E47}" type="sibTrans" cxnId="{716673C5-6A20-4FD9-A229-75C6F6F1409E}">
      <dgm:prSet/>
      <dgm:spPr/>
      <dgm:t>
        <a:bodyPr/>
        <a:lstStyle/>
        <a:p>
          <a:endParaRPr lang="en-US"/>
        </a:p>
      </dgm:t>
    </dgm:pt>
    <dgm:pt modelId="{7D7040C5-7A43-42B2-94C1-64160E3041A7}" type="pres">
      <dgm:prSet presAssocID="{DE7E10EC-A530-4D1B-A629-6DA1852B8789}" presName="linear" presStyleCnt="0">
        <dgm:presLayoutVars>
          <dgm:animLvl val="lvl"/>
          <dgm:resizeHandles val="exact"/>
        </dgm:presLayoutVars>
      </dgm:prSet>
      <dgm:spPr/>
    </dgm:pt>
    <dgm:pt modelId="{26C2D81C-FC7D-4B24-BA6C-6AAA0F9DFD12}" type="pres">
      <dgm:prSet presAssocID="{3FC2694D-8AEB-4E54-BEA8-77F466D93236}" presName="parentText" presStyleLbl="node1" presStyleIdx="0" presStyleCnt="7">
        <dgm:presLayoutVars>
          <dgm:chMax val="0"/>
          <dgm:bulletEnabled val="1"/>
        </dgm:presLayoutVars>
      </dgm:prSet>
      <dgm:spPr/>
    </dgm:pt>
    <dgm:pt modelId="{5D208141-25F0-4461-878F-E66B8CFB4701}" type="pres">
      <dgm:prSet presAssocID="{C02DEC5D-E3A1-418E-A0ED-782D1A6ECCD2}" presName="spacer" presStyleCnt="0"/>
      <dgm:spPr/>
    </dgm:pt>
    <dgm:pt modelId="{9A6425D4-6A57-4F8A-8C66-7A228D285C6A}" type="pres">
      <dgm:prSet presAssocID="{C2AFFF38-7AF0-4EBB-83DB-EBBD13AB682B}" presName="parentText" presStyleLbl="node1" presStyleIdx="1" presStyleCnt="7">
        <dgm:presLayoutVars>
          <dgm:chMax val="0"/>
          <dgm:bulletEnabled val="1"/>
        </dgm:presLayoutVars>
      </dgm:prSet>
      <dgm:spPr/>
    </dgm:pt>
    <dgm:pt modelId="{F6792E02-382A-47CF-ABF6-EF246823903C}" type="pres">
      <dgm:prSet presAssocID="{6FDCF43D-FEF0-44F7-B995-0C76227E3B07}" presName="spacer" presStyleCnt="0"/>
      <dgm:spPr/>
    </dgm:pt>
    <dgm:pt modelId="{A44CEA8A-6671-404E-8CC0-E5E4B9C0B7C2}" type="pres">
      <dgm:prSet presAssocID="{1C35F7E2-97D2-4BFF-B0E2-E92807AC1DA6}" presName="parentText" presStyleLbl="node1" presStyleIdx="2" presStyleCnt="7">
        <dgm:presLayoutVars>
          <dgm:chMax val="0"/>
          <dgm:bulletEnabled val="1"/>
        </dgm:presLayoutVars>
      </dgm:prSet>
      <dgm:spPr/>
    </dgm:pt>
    <dgm:pt modelId="{448E17EA-461F-42A8-8700-4559C7F210C7}" type="pres">
      <dgm:prSet presAssocID="{0CF7891C-A53B-4EB3-81F8-6EC796291A6B}" presName="spacer" presStyleCnt="0"/>
      <dgm:spPr/>
    </dgm:pt>
    <dgm:pt modelId="{E01CAE73-4CA6-4C26-9028-B2062DAB2029}" type="pres">
      <dgm:prSet presAssocID="{EE34A0E0-7E8E-4604-999E-C26B3809A8FA}" presName="parentText" presStyleLbl="node1" presStyleIdx="3" presStyleCnt="7">
        <dgm:presLayoutVars>
          <dgm:chMax val="0"/>
          <dgm:bulletEnabled val="1"/>
        </dgm:presLayoutVars>
      </dgm:prSet>
      <dgm:spPr/>
    </dgm:pt>
    <dgm:pt modelId="{9EB51CEE-2061-4CD5-99EE-48D1F964DE20}" type="pres">
      <dgm:prSet presAssocID="{ADABEB8F-5D2C-4EB5-8CD6-B41F23CD6831}" presName="spacer" presStyleCnt="0"/>
      <dgm:spPr/>
    </dgm:pt>
    <dgm:pt modelId="{8181AC50-B1F6-483F-9509-536091D7DF80}" type="pres">
      <dgm:prSet presAssocID="{C6B68109-E5C1-4F31-83BB-00492B55A3AF}" presName="parentText" presStyleLbl="node1" presStyleIdx="4" presStyleCnt="7">
        <dgm:presLayoutVars>
          <dgm:chMax val="0"/>
          <dgm:bulletEnabled val="1"/>
        </dgm:presLayoutVars>
      </dgm:prSet>
      <dgm:spPr/>
    </dgm:pt>
    <dgm:pt modelId="{23EF894D-0DFD-460B-8D1B-204B08883288}" type="pres">
      <dgm:prSet presAssocID="{82D7D7C8-EC14-466A-8ACB-1CBDD04E7D5B}" presName="spacer" presStyleCnt="0"/>
      <dgm:spPr/>
    </dgm:pt>
    <dgm:pt modelId="{07AD6B49-6C27-4DE7-B8D3-CCEFF13C8DDB}" type="pres">
      <dgm:prSet presAssocID="{127A7FEC-D480-4D06-A419-B109D81A7A58}" presName="parentText" presStyleLbl="node1" presStyleIdx="5" presStyleCnt="7">
        <dgm:presLayoutVars>
          <dgm:chMax val="0"/>
          <dgm:bulletEnabled val="1"/>
        </dgm:presLayoutVars>
      </dgm:prSet>
      <dgm:spPr/>
    </dgm:pt>
    <dgm:pt modelId="{5C5C5404-2C7F-4F66-86B7-A0DCB317C44A}" type="pres">
      <dgm:prSet presAssocID="{CAFCB348-5B1D-4C5F-8456-42C7DC7E541C}" presName="spacer" presStyleCnt="0"/>
      <dgm:spPr/>
    </dgm:pt>
    <dgm:pt modelId="{8B2EA1A5-B82A-4080-B9BB-D3B13AC2F06F}" type="pres">
      <dgm:prSet presAssocID="{B9C386B0-3DD5-4A52-B6D3-B5AA05A42DCE}" presName="parentText" presStyleLbl="node1" presStyleIdx="6" presStyleCnt="7">
        <dgm:presLayoutVars>
          <dgm:chMax val="0"/>
          <dgm:bulletEnabled val="1"/>
        </dgm:presLayoutVars>
      </dgm:prSet>
      <dgm:spPr/>
    </dgm:pt>
  </dgm:ptLst>
  <dgm:cxnLst>
    <dgm:cxn modelId="{8804A402-8E2B-43B8-B55E-AC1F53D72E5C}" type="presOf" srcId="{C2AFFF38-7AF0-4EBB-83DB-EBBD13AB682B}" destId="{9A6425D4-6A57-4F8A-8C66-7A228D285C6A}" srcOrd="0" destOrd="0" presId="urn:microsoft.com/office/officeart/2005/8/layout/vList2"/>
    <dgm:cxn modelId="{C72C4A04-B290-4602-B594-4BCC0A93D5AE}" srcId="{DE7E10EC-A530-4D1B-A629-6DA1852B8789}" destId="{1C35F7E2-97D2-4BFF-B0E2-E92807AC1DA6}" srcOrd="2" destOrd="0" parTransId="{AD5ED6E0-780D-4259-BF6F-EEE2B824D36A}" sibTransId="{0CF7891C-A53B-4EB3-81F8-6EC796291A6B}"/>
    <dgm:cxn modelId="{7BE45A08-18EC-4339-ADDF-BA7A7BABBC00}" type="presOf" srcId="{127A7FEC-D480-4D06-A419-B109D81A7A58}" destId="{07AD6B49-6C27-4DE7-B8D3-CCEFF13C8DDB}" srcOrd="0" destOrd="0" presId="urn:microsoft.com/office/officeart/2005/8/layout/vList2"/>
    <dgm:cxn modelId="{37838212-106A-4264-9AEF-888B236D408B}" srcId="{DE7E10EC-A530-4D1B-A629-6DA1852B8789}" destId="{EE34A0E0-7E8E-4604-999E-C26B3809A8FA}" srcOrd="3" destOrd="0" parTransId="{6DE770B7-A5D8-4E8D-8A9C-5895C95DA0B7}" sibTransId="{ADABEB8F-5D2C-4EB5-8CD6-B41F23CD6831}"/>
    <dgm:cxn modelId="{BC095A19-AC1C-4164-90B7-BB851E8E76A9}" type="presOf" srcId="{DE7E10EC-A530-4D1B-A629-6DA1852B8789}" destId="{7D7040C5-7A43-42B2-94C1-64160E3041A7}" srcOrd="0" destOrd="0" presId="urn:microsoft.com/office/officeart/2005/8/layout/vList2"/>
    <dgm:cxn modelId="{DC11C21C-3527-4D5F-97E8-8B1839C7679D}" type="presOf" srcId="{EE34A0E0-7E8E-4604-999E-C26B3809A8FA}" destId="{E01CAE73-4CA6-4C26-9028-B2062DAB2029}" srcOrd="0" destOrd="0" presId="urn:microsoft.com/office/officeart/2005/8/layout/vList2"/>
    <dgm:cxn modelId="{0CE7F364-B720-4C6C-B13A-2340063AD058}" type="presOf" srcId="{1C35F7E2-97D2-4BFF-B0E2-E92807AC1DA6}" destId="{A44CEA8A-6671-404E-8CC0-E5E4B9C0B7C2}" srcOrd="0" destOrd="0" presId="urn:microsoft.com/office/officeart/2005/8/layout/vList2"/>
    <dgm:cxn modelId="{D67A3067-347D-42BC-8AA5-D9C42C89A26E}" type="presOf" srcId="{B9C386B0-3DD5-4A52-B6D3-B5AA05A42DCE}" destId="{8B2EA1A5-B82A-4080-B9BB-D3B13AC2F06F}" srcOrd="0" destOrd="0" presId="urn:microsoft.com/office/officeart/2005/8/layout/vList2"/>
    <dgm:cxn modelId="{C897E57D-F87A-439B-9946-046B1B4F631F}" type="presOf" srcId="{3FC2694D-8AEB-4E54-BEA8-77F466D93236}" destId="{26C2D81C-FC7D-4B24-BA6C-6AAA0F9DFD12}" srcOrd="0" destOrd="0" presId="urn:microsoft.com/office/officeart/2005/8/layout/vList2"/>
    <dgm:cxn modelId="{215DDF81-3FCF-4725-8E6C-AC3CDA11A9DD}" srcId="{DE7E10EC-A530-4D1B-A629-6DA1852B8789}" destId="{127A7FEC-D480-4D06-A419-B109D81A7A58}" srcOrd="5" destOrd="0" parTransId="{8AACB3AA-E354-4939-A18C-2D8377196356}" sibTransId="{CAFCB348-5B1D-4C5F-8456-42C7DC7E541C}"/>
    <dgm:cxn modelId="{7BAD7B8A-F7ED-4974-95BA-40A118C0AB7F}" type="presOf" srcId="{C6B68109-E5C1-4F31-83BB-00492B55A3AF}" destId="{8181AC50-B1F6-483F-9509-536091D7DF80}" srcOrd="0" destOrd="0" presId="urn:microsoft.com/office/officeart/2005/8/layout/vList2"/>
    <dgm:cxn modelId="{10F43798-ACAD-41BC-B7F1-5FAF706C13E8}" srcId="{DE7E10EC-A530-4D1B-A629-6DA1852B8789}" destId="{3FC2694D-8AEB-4E54-BEA8-77F466D93236}" srcOrd="0" destOrd="0" parTransId="{18970E41-0776-4AF6-8216-06DDFB3578D7}" sibTransId="{C02DEC5D-E3A1-418E-A0ED-782D1A6ECCD2}"/>
    <dgm:cxn modelId="{716673C5-6A20-4FD9-A229-75C6F6F1409E}" srcId="{DE7E10EC-A530-4D1B-A629-6DA1852B8789}" destId="{B9C386B0-3DD5-4A52-B6D3-B5AA05A42DCE}" srcOrd="6" destOrd="0" parTransId="{1BD576E1-2E4C-4732-80D1-E32A0179B439}" sibTransId="{2A732D8D-0906-40AC-9D2B-66B5FDDF9E47}"/>
    <dgm:cxn modelId="{4A993CC6-18BF-45FF-B464-940BC873AF7A}" srcId="{DE7E10EC-A530-4D1B-A629-6DA1852B8789}" destId="{C6B68109-E5C1-4F31-83BB-00492B55A3AF}" srcOrd="4" destOrd="0" parTransId="{437CBDE0-D47D-4901-BAC3-D01C6D721BBC}" sibTransId="{82D7D7C8-EC14-466A-8ACB-1CBDD04E7D5B}"/>
    <dgm:cxn modelId="{0F6756F6-5146-4BB6-948B-5979CF6203CC}" srcId="{DE7E10EC-A530-4D1B-A629-6DA1852B8789}" destId="{C2AFFF38-7AF0-4EBB-83DB-EBBD13AB682B}" srcOrd="1" destOrd="0" parTransId="{787CCD87-3B10-455F-98BC-CB2E469ED03D}" sibTransId="{6FDCF43D-FEF0-44F7-B995-0C76227E3B07}"/>
    <dgm:cxn modelId="{51A808BF-226C-4BE6-AFBC-C89B35CDD89C}" type="presParOf" srcId="{7D7040C5-7A43-42B2-94C1-64160E3041A7}" destId="{26C2D81C-FC7D-4B24-BA6C-6AAA0F9DFD12}" srcOrd="0" destOrd="0" presId="urn:microsoft.com/office/officeart/2005/8/layout/vList2"/>
    <dgm:cxn modelId="{EA966CD3-F12D-4FCA-92EB-E85AC28DAAD6}" type="presParOf" srcId="{7D7040C5-7A43-42B2-94C1-64160E3041A7}" destId="{5D208141-25F0-4461-878F-E66B8CFB4701}" srcOrd="1" destOrd="0" presId="urn:microsoft.com/office/officeart/2005/8/layout/vList2"/>
    <dgm:cxn modelId="{974BB1A2-5CD7-41E2-8F9E-C824F1C6F278}" type="presParOf" srcId="{7D7040C5-7A43-42B2-94C1-64160E3041A7}" destId="{9A6425D4-6A57-4F8A-8C66-7A228D285C6A}" srcOrd="2" destOrd="0" presId="urn:microsoft.com/office/officeart/2005/8/layout/vList2"/>
    <dgm:cxn modelId="{120E69FF-D6D7-48CF-9491-D15ADBFF441F}" type="presParOf" srcId="{7D7040C5-7A43-42B2-94C1-64160E3041A7}" destId="{F6792E02-382A-47CF-ABF6-EF246823903C}" srcOrd="3" destOrd="0" presId="urn:microsoft.com/office/officeart/2005/8/layout/vList2"/>
    <dgm:cxn modelId="{FF6EF05D-96E9-4DE6-8132-EDC5F8DEB1E1}" type="presParOf" srcId="{7D7040C5-7A43-42B2-94C1-64160E3041A7}" destId="{A44CEA8A-6671-404E-8CC0-E5E4B9C0B7C2}" srcOrd="4" destOrd="0" presId="urn:microsoft.com/office/officeart/2005/8/layout/vList2"/>
    <dgm:cxn modelId="{A0019739-A92C-4ACD-9A10-D51C8BF2A09C}" type="presParOf" srcId="{7D7040C5-7A43-42B2-94C1-64160E3041A7}" destId="{448E17EA-461F-42A8-8700-4559C7F210C7}" srcOrd="5" destOrd="0" presId="urn:microsoft.com/office/officeart/2005/8/layout/vList2"/>
    <dgm:cxn modelId="{A4B79F8F-29C1-45E4-A26D-416E2ABDDBD2}" type="presParOf" srcId="{7D7040C5-7A43-42B2-94C1-64160E3041A7}" destId="{E01CAE73-4CA6-4C26-9028-B2062DAB2029}" srcOrd="6" destOrd="0" presId="urn:microsoft.com/office/officeart/2005/8/layout/vList2"/>
    <dgm:cxn modelId="{4610DFB0-A393-4CC7-BEB1-C08CE4FF6AC1}" type="presParOf" srcId="{7D7040C5-7A43-42B2-94C1-64160E3041A7}" destId="{9EB51CEE-2061-4CD5-99EE-48D1F964DE20}" srcOrd="7" destOrd="0" presId="urn:microsoft.com/office/officeart/2005/8/layout/vList2"/>
    <dgm:cxn modelId="{C192E70D-454B-4B66-B60B-7CF6ED62EB15}" type="presParOf" srcId="{7D7040C5-7A43-42B2-94C1-64160E3041A7}" destId="{8181AC50-B1F6-483F-9509-536091D7DF80}" srcOrd="8" destOrd="0" presId="urn:microsoft.com/office/officeart/2005/8/layout/vList2"/>
    <dgm:cxn modelId="{5380B645-E2DD-4A0C-B4D5-A0FC86644F7D}" type="presParOf" srcId="{7D7040C5-7A43-42B2-94C1-64160E3041A7}" destId="{23EF894D-0DFD-460B-8D1B-204B08883288}" srcOrd="9" destOrd="0" presId="urn:microsoft.com/office/officeart/2005/8/layout/vList2"/>
    <dgm:cxn modelId="{97BE8E03-EB62-4F36-9FE6-C4C07FF9F745}" type="presParOf" srcId="{7D7040C5-7A43-42B2-94C1-64160E3041A7}" destId="{07AD6B49-6C27-4DE7-B8D3-CCEFF13C8DDB}" srcOrd="10" destOrd="0" presId="urn:microsoft.com/office/officeart/2005/8/layout/vList2"/>
    <dgm:cxn modelId="{3B6D14CD-5BC6-4D9C-AF72-98E37DDC81FE}" type="presParOf" srcId="{7D7040C5-7A43-42B2-94C1-64160E3041A7}" destId="{5C5C5404-2C7F-4F66-86B7-A0DCB317C44A}" srcOrd="11" destOrd="0" presId="urn:microsoft.com/office/officeart/2005/8/layout/vList2"/>
    <dgm:cxn modelId="{87919415-D5AB-4952-9434-89A5C1C590A9}" type="presParOf" srcId="{7D7040C5-7A43-42B2-94C1-64160E3041A7}" destId="{8B2EA1A5-B82A-4080-B9BB-D3B13AC2F06F}"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2D81C-FC7D-4B24-BA6C-6AAA0F9DFD12}">
      <dsp:nvSpPr>
        <dsp:cNvPr id="0" name=""/>
        <dsp:cNvSpPr/>
      </dsp:nvSpPr>
      <dsp:spPr>
        <a:xfrm>
          <a:off x="0" y="40171"/>
          <a:ext cx="7644046"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Sunrise care home looks after 35 older residents who need daily need help with daily living and personal care .</a:t>
          </a:r>
        </a:p>
      </dsp:txBody>
      <dsp:txXfrm>
        <a:off x="33926" y="74097"/>
        <a:ext cx="7576194" cy="627128"/>
      </dsp:txXfrm>
    </dsp:sp>
    <dsp:sp modelId="{9A6425D4-6A57-4F8A-8C66-7A228D285C6A}">
      <dsp:nvSpPr>
        <dsp:cNvPr id="0" name=""/>
        <dsp:cNvSpPr/>
      </dsp:nvSpPr>
      <dsp:spPr>
        <a:xfrm>
          <a:off x="0" y="786991"/>
          <a:ext cx="7644046"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Every resident has their own disabilities.</a:t>
          </a:r>
        </a:p>
      </dsp:txBody>
      <dsp:txXfrm>
        <a:off x="33926" y="820917"/>
        <a:ext cx="7576194" cy="627128"/>
      </dsp:txXfrm>
    </dsp:sp>
    <dsp:sp modelId="{A44CEA8A-6671-404E-8CC0-E5E4B9C0B7C2}">
      <dsp:nvSpPr>
        <dsp:cNvPr id="0" name=""/>
        <dsp:cNvSpPr/>
      </dsp:nvSpPr>
      <dsp:spPr>
        <a:xfrm>
          <a:off x="0" y="1533811"/>
          <a:ext cx="7644046"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care home has all health care professionals.</a:t>
          </a:r>
        </a:p>
      </dsp:txBody>
      <dsp:txXfrm>
        <a:off x="33926" y="1567737"/>
        <a:ext cx="7576194" cy="627128"/>
      </dsp:txXfrm>
    </dsp:sp>
    <dsp:sp modelId="{E01CAE73-4CA6-4C26-9028-B2062DAB2029}">
      <dsp:nvSpPr>
        <dsp:cNvPr id="0" name=""/>
        <dsp:cNvSpPr/>
      </dsp:nvSpPr>
      <dsp:spPr>
        <a:xfrm>
          <a:off x="0" y="2280631"/>
          <a:ext cx="7644046"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health care professionals uses Microsoft 365 for work , but they are all not confident to use the apps.</a:t>
          </a:r>
        </a:p>
      </dsp:txBody>
      <dsp:txXfrm>
        <a:off x="33926" y="2314557"/>
        <a:ext cx="7576194" cy="627128"/>
      </dsp:txXfrm>
    </dsp:sp>
    <dsp:sp modelId="{8181AC50-B1F6-483F-9509-536091D7DF80}">
      <dsp:nvSpPr>
        <dsp:cNvPr id="0" name=""/>
        <dsp:cNvSpPr/>
      </dsp:nvSpPr>
      <dsp:spPr>
        <a:xfrm>
          <a:off x="0" y="3027451"/>
          <a:ext cx="7644046"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manager wants everyone to become more confident using apps to improve care and communication for service users. </a:t>
          </a:r>
        </a:p>
      </dsp:txBody>
      <dsp:txXfrm>
        <a:off x="33926" y="3061377"/>
        <a:ext cx="7576194" cy="627128"/>
      </dsp:txXfrm>
    </dsp:sp>
    <dsp:sp modelId="{07AD6B49-6C27-4DE7-B8D3-CCEFF13C8DDB}">
      <dsp:nvSpPr>
        <dsp:cNvPr id="0" name=""/>
        <dsp:cNvSpPr/>
      </dsp:nvSpPr>
      <dsp:spPr>
        <a:xfrm>
          <a:off x="0" y="3774271"/>
          <a:ext cx="7644046"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aim of this presentation to show  how words and teams can make work at sunrise easier and safer. </a:t>
          </a:r>
        </a:p>
      </dsp:txBody>
      <dsp:txXfrm>
        <a:off x="33926" y="3808197"/>
        <a:ext cx="7576194" cy="627128"/>
      </dsp:txXfrm>
    </dsp:sp>
    <dsp:sp modelId="{8B2EA1A5-B82A-4080-B9BB-D3B13AC2F06F}">
      <dsp:nvSpPr>
        <dsp:cNvPr id="0" name=""/>
        <dsp:cNvSpPr/>
      </dsp:nvSpPr>
      <dsp:spPr>
        <a:xfrm>
          <a:off x="0" y="4521091"/>
          <a:ext cx="7644046"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Through this presentation we will be able to explain using these two apps can be used and what benefits  they can have.</a:t>
          </a:r>
        </a:p>
      </dsp:txBody>
      <dsp:txXfrm>
        <a:off x="33926" y="4555017"/>
        <a:ext cx="7576194" cy="6271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11/10/2025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31395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11/10/2025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15913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11/10/2025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89859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11/10/2025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9943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11/10/2025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12646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11/10/2025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42370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11/10/2025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55750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11/10/2025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29654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11/10/2025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00877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11/10/2025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5421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11/10/2025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62124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11/10/2025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543116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76" r:id="rId6"/>
    <p:sldLayoutId id="2147483672" r:id="rId7"/>
    <p:sldLayoutId id="2147483673" r:id="rId8"/>
    <p:sldLayoutId id="2147483674" r:id="rId9"/>
    <p:sldLayoutId id="2147483675" r:id="rId10"/>
    <p:sldLayoutId id="214748367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microsoft.com/en-us/microsoft-365/wor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www.skillsforcare.org.uk/Support-for-leaders-and-managers/Managing-a-service/Digital-technology-and-social-care/Digital-technology-in-social-care.aspx" TargetMode="External"/><Relationship Id="rId2" Type="http://schemas.openxmlformats.org/officeDocument/2006/relationships/hyperlink" Target="https://www.england.nhs.uk/long-read/inclusive-digital-healthcare-a-framework-for-nhs-action-on-digital-inclusion/" TargetMode="External"/><Relationship Id="rId1" Type="http://schemas.openxmlformats.org/officeDocument/2006/relationships/slideLayout" Target="../slideLayouts/slideLayout2.xml"/><Relationship Id="rId4" Type="http://schemas.openxmlformats.org/officeDocument/2006/relationships/hyperlink" Target="https://www.mdpi.com/2039-4403/12/4/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C885270-8D58-E7EF-7C88-2ADE5B8CBDD9}"/>
              </a:ext>
            </a:extLst>
          </p:cNvPr>
          <p:cNvSpPr>
            <a:spLocks noGrp="1"/>
          </p:cNvSpPr>
          <p:nvPr>
            <p:ph type="subTitle" idx="1"/>
          </p:nvPr>
        </p:nvSpPr>
        <p:spPr>
          <a:xfrm>
            <a:off x="492370" y="834015"/>
            <a:ext cx="2940838" cy="5045624"/>
          </a:xfrm>
        </p:spPr>
        <p:txBody>
          <a:bodyPr>
            <a:normAutofit/>
          </a:bodyPr>
          <a:lstStyle/>
          <a:p>
            <a:r>
              <a:rPr lang="en-GB" sz="1800" b="1" u="sng">
                <a:solidFill>
                  <a:srgbClr val="002060"/>
                </a:solidFill>
              </a:rPr>
              <a:t>Digital skills and research method </a:t>
            </a:r>
          </a:p>
          <a:p>
            <a:r>
              <a:rPr lang="en-GB" sz="1800" b="1" u="sng">
                <a:solidFill>
                  <a:srgbClr val="002060"/>
                </a:solidFill>
              </a:rPr>
              <a:t>LCHS4007 </a:t>
            </a:r>
          </a:p>
          <a:p>
            <a:r>
              <a:rPr lang="en-GB" sz="1800">
                <a:highlight>
                  <a:srgbClr val="FFFF00"/>
                </a:highlight>
              </a:rPr>
              <a:t>      Sunrise care home </a:t>
            </a:r>
          </a:p>
          <a:p>
            <a:r>
              <a:rPr lang="en-GB" sz="1800"/>
              <a:t>Humayera hossain -2518298</a:t>
            </a:r>
          </a:p>
          <a:p>
            <a:endParaRPr lang="en-GB" sz="1800"/>
          </a:p>
          <a:p>
            <a:endParaRPr lang="en-GB" sz="1800"/>
          </a:p>
          <a:p>
            <a:endParaRPr lang="en-GB" sz="1800"/>
          </a:p>
          <a:p>
            <a:endParaRPr lang="en-GB" sz="1800"/>
          </a:p>
        </p:txBody>
      </p:sp>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person and a young person sitting at a table&#10;&#10;AI-generated content may be incorrect.">
            <a:extLst>
              <a:ext uri="{FF2B5EF4-FFF2-40B4-BE49-F238E27FC236}">
                <a16:creationId xmlns:a16="http://schemas.microsoft.com/office/drawing/2014/main" id="{0D312CA7-57AA-86B0-0565-B5BAF56EB25C}"/>
              </a:ext>
            </a:extLst>
          </p:cNvPr>
          <p:cNvPicPr>
            <a:picLocks noChangeAspect="1"/>
          </p:cNvPicPr>
          <p:nvPr/>
        </p:nvPicPr>
        <p:blipFill>
          <a:blip r:embed="rId2">
            <a:extLst>
              <a:ext uri="{28A0092B-C50C-407E-A947-70E740481C1C}">
                <a14:useLocalDpi xmlns:a14="http://schemas.microsoft.com/office/drawing/2010/main" val="0"/>
              </a:ext>
            </a:extLst>
          </a:blip>
          <a:srcRect r="-2" b="9711"/>
          <a:stretch>
            <a:fillRect/>
          </a:stretch>
        </p:blipFill>
        <p:spPr>
          <a:xfrm>
            <a:off x="4981302" y="723901"/>
            <a:ext cx="5467894" cy="5410200"/>
          </a:xfrm>
          <a:prstGeom prst="rect">
            <a:avLst/>
          </a:prstGeom>
        </p:spPr>
      </p:pic>
    </p:spTree>
    <p:extLst>
      <p:ext uri="{BB962C8B-B14F-4D97-AF65-F5344CB8AC3E}">
        <p14:creationId xmlns:p14="http://schemas.microsoft.com/office/powerpoint/2010/main" val="9401346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02724-3E8A-30C6-7471-5CCA09E20C2F}"/>
              </a:ext>
            </a:extLst>
          </p:cNvPr>
          <p:cNvSpPr>
            <a:spLocks noGrp="1"/>
          </p:cNvSpPr>
          <p:nvPr>
            <p:ph type="title"/>
          </p:nvPr>
        </p:nvSpPr>
        <p:spPr>
          <a:xfrm>
            <a:off x="704088" y="905256"/>
            <a:ext cx="2834979" cy="5218679"/>
          </a:xfrm>
        </p:spPr>
        <p:txBody>
          <a:bodyPr>
            <a:normAutofit/>
          </a:bodyPr>
          <a:lstStyle/>
          <a:p>
            <a:r>
              <a:rPr lang="en-GB" sz="3200"/>
              <a:t>Sunrise care home-</a:t>
            </a:r>
            <a:br>
              <a:rPr lang="en-GB" sz="3200"/>
            </a:br>
            <a:br>
              <a:rPr lang="en-GB" sz="3200"/>
            </a:br>
            <a:endParaRPr lang="en-GB" sz="3200"/>
          </a:p>
        </p:txBody>
      </p:sp>
      <p:graphicFrame>
        <p:nvGraphicFramePr>
          <p:cNvPr id="32" name="Content Placeholder 8">
            <a:extLst>
              <a:ext uri="{FF2B5EF4-FFF2-40B4-BE49-F238E27FC236}">
                <a16:creationId xmlns:a16="http://schemas.microsoft.com/office/drawing/2014/main" id="{42574C5B-F580-DDB7-DD86-5C339655ACD4}"/>
              </a:ext>
            </a:extLst>
          </p:cNvPr>
          <p:cNvGraphicFramePr>
            <a:graphicFrameLocks noGrp="1"/>
          </p:cNvGraphicFramePr>
          <p:nvPr>
            <p:ph idx="1"/>
          </p:nvPr>
        </p:nvGraphicFramePr>
        <p:xfrm>
          <a:off x="3843866" y="905256"/>
          <a:ext cx="7644046" cy="5256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30" name="Straight Connector 29">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9A94A47-8AB6-BE1A-8F9A-4233A6B25972}"/>
              </a:ext>
            </a:extLst>
          </p:cNvPr>
          <p:cNvSpPr txBox="1"/>
          <p:nvPr/>
        </p:nvSpPr>
        <p:spPr>
          <a:xfrm>
            <a:off x="0" y="6489290"/>
            <a:ext cx="2694039" cy="368710"/>
          </a:xfrm>
          <a:prstGeom prst="rect">
            <a:avLst/>
          </a:prstGeom>
          <a:noFill/>
        </p:spPr>
        <p:txBody>
          <a:bodyPr wrap="square" rtlCol="0">
            <a:spAutoFit/>
          </a:bodyPr>
          <a:lstStyle/>
          <a:p>
            <a:r>
              <a:rPr lang="en-GB"/>
              <a:t>By Humayera -25182988</a:t>
            </a:r>
          </a:p>
        </p:txBody>
      </p:sp>
    </p:spTree>
    <p:extLst>
      <p:ext uri="{BB962C8B-B14F-4D97-AF65-F5344CB8AC3E}">
        <p14:creationId xmlns:p14="http://schemas.microsoft.com/office/powerpoint/2010/main" val="1016944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7AE80-4A89-079F-8A35-FD41790B34AA}"/>
              </a:ext>
            </a:extLst>
          </p:cNvPr>
          <p:cNvSpPr>
            <a:spLocks noGrp="1"/>
          </p:cNvSpPr>
          <p:nvPr>
            <p:ph type="title"/>
          </p:nvPr>
        </p:nvSpPr>
        <p:spPr>
          <a:xfrm>
            <a:off x="5248656" y="914400"/>
            <a:ext cx="6236208" cy="1307592"/>
          </a:xfrm>
        </p:spPr>
        <p:txBody>
          <a:bodyPr>
            <a:normAutofit/>
          </a:bodyPr>
          <a:lstStyle/>
          <a:p>
            <a:r>
              <a:rPr lang="en-GB"/>
              <a:t>Microsoft word </a:t>
            </a:r>
          </a:p>
        </p:txBody>
      </p:sp>
      <p:pic>
        <p:nvPicPr>
          <p:cNvPr id="5" name="Picture 4" descr="Drawings on colourful paper">
            <a:extLst>
              <a:ext uri="{FF2B5EF4-FFF2-40B4-BE49-F238E27FC236}">
                <a16:creationId xmlns:a16="http://schemas.microsoft.com/office/drawing/2014/main" id="{C74FE54A-7C37-F8AD-8DD2-93CD590C1E3A}"/>
              </a:ext>
            </a:extLst>
          </p:cNvPr>
          <p:cNvPicPr>
            <a:picLocks noChangeAspect="1"/>
          </p:cNvPicPr>
          <p:nvPr/>
        </p:nvPicPr>
        <p:blipFill>
          <a:blip r:embed="rId2"/>
          <a:srcRect l="17176" r="37433" b="-2"/>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462C65-A09B-0398-90C0-16B4DC49F2B2}"/>
              </a:ext>
            </a:extLst>
          </p:cNvPr>
          <p:cNvSpPr>
            <a:spLocks noGrp="1"/>
          </p:cNvSpPr>
          <p:nvPr>
            <p:ph idx="1"/>
          </p:nvPr>
        </p:nvSpPr>
        <p:spPr>
          <a:xfrm>
            <a:off x="5248656" y="1636777"/>
            <a:ext cx="6236208" cy="4526279"/>
          </a:xfrm>
        </p:spPr>
        <p:txBody>
          <a:bodyPr>
            <a:normAutofit fontScale="92500" lnSpcReduction="20000"/>
          </a:bodyPr>
          <a:lstStyle/>
          <a:p>
            <a:pPr>
              <a:lnSpc>
                <a:spcPct val="100000"/>
              </a:lnSpc>
            </a:pPr>
            <a:r>
              <a:rPr lang="en-GB" sz="1700"/>
              <a:t>At sunrise care home, Microsoft word is used everyday for important tasks.</a:t>
            </a:r>
          </a:p>
          <a:p>
            <a:pPr>
              <a:lnSpc>
                <a:spcPct val="100000"/>
              </a:lnSpc>
            </a:pPr>
            <a:r>
              <a:rPr lang="en-GB" sz="1700"/>
              <a:t>Microsoft word is a writing and editing program  which lets creates documents, letters, reports and forms.</a:t>
            </a:r>
          </a:p>
          <a:p>
            <a:pPr>
              <a:lnSpc>
                <a:spcPct val="100000"/>
              </a:lnSpc>
            </a:pPr>
            <a:r>
              <a:rPr lang="en-GB" sz="1700"/>
              <a:t>Which includes spelling tasks, pictures, templates which can make their documents look organised. </a:t>
            </a:r>
          </a:p>
          <a:p>
            <a:pPr>
              <a:lnSpc>
                <a:spcPct val="100000"/>
              </a:lnSpc>
            </a:pPr>
            <a:r>
              <a:rPr lang="en-GB" sz="1700"/>
              <a:t>Staff can write and update individuals care plan for each resident.</a:t>
            </a:r>
          </a:p>
          <a:p>
            <a:pPr>
              <a:lnSpc>
                <a:spcPct val="100000"/>
              </a:lnSpc>
            </a:pPr>
            <a:r>
              <a:rPr lang="en-GB" sz="1700"/>
              <a:t>They can report any incidents such as falls, or medication. which helps them keep records clear and organised, so mistakes are less likely. For example, if a resident's care plan changes , staff can quickly edit the document instead of rewriting everything. </a:t>
            </a:r>
          </a:p>
          <a:p>
            <a:pPr>
              <a:lnSpc>
                <a:spcPct val="100000"/>
              </a:lnSpc>
            </a:pPr>
            <a:r>
              <a:rPr lang="en-GB" sz="1700"/>
              <a:t>They can also create meetings and rota for staff and meeting notes, </a:t>
            </a:r>
          </a:p>
          <a:p>
            <a:pPr>
              <a:lnSpc>
                <a:spcPct val="100000"/>
              </a:lnSpc>
            </a:pPr>
            <a:r>
              <a:rPr lang="en-GB" sz="1700"/>
              <a:t>Using words can make their work easy, as it helps keeping ever document organised and saved in one drive so everyone can have more up-to-date versions of documents. </a:t>
            </a:r>
          </a:p>
          <a:p>
            <a:pPr>
              <a:lnSpc>
                <a:spcPct val="100000"/>
              </a:lnSpc>
            </a:pPr>
            <a:r>
              <a:rPr lang="en-GB" sz="1700"/>
              <a:t>Staff should use strong password and never share resident detail outside the system. And to not break confidentiality. </a:t>
            </a:r>
          </a:p>
        </p:txBody>
      </p:sp>
      <p:sp>
        <p:nvSpPr>
          <p:cNvPr id="6" name="TextBox 5">
            <a:extLst>
              <a:ext uri="{FF2B5EF4-FFF2-40B4-BE49-F238E27FC236}">
                <a16:creationId xmlns:a16="http://schemas.microsoft.com/office/drawing/2014/main" id="{785F9DBF-CB39-0EC8-B08F-CDB429DBAE51}"/>
              </a:ext>
            </a:extLst>
          </p:cNvPr>
          <p:cNvSpPr txBox="1"/>
          <p:nvPr/>
        </p:nvSpPr>
        <p:spPr>
          <a:xfrm>
            <a:off x="1849053" y="6526227"/>
            <a:ext cx="2624623" cy="369332"/>
          </a:xfrm>
          <a:prstGeom prst="rect">
            <a:avLst/>
          </a:prstGeom>
          <a:noFill/>
        </p:spPr>
        <p:txBody>
          <a:bodyPr wrap="square" rtlCol="0">
            <a:spAutoFit/>
          </a:bodyPr>
          <a:lstStyle/>
          <a:p>
            <a:r>
              <a:rPr lang="en-GB"/>
              <a:t>By –Humayera 2518298</a:t>
            </a:r>
          </a:p>
        </p:txBody>
      </p:sp>
    </p:spTree>
    <p:extLst>
      <p:ext uri="{BB962C8B-B14F-4D97-AF65-F5344CB8AC3E}">
        <p14:creationId xmlns:p14="http://schemas.microsoft.com/office/powerpoint/2010/main" val="3905420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1392CB-30C4-AC3C-7570-3B5F85F9FED3}"/>
              </a:ext>
            </a:extLst>
          </p:cNvPr>
          <p:cNvSpPr>
            <a:spLocks noGrp="1"/>
          </p:cNvSpPr>
          <p:nvPr>
            <p:ph type="title"/>
          </p:nvPr>
        </p:nvSpPr>
        <p:spPr>
          <a:xfrm>
            <a:off x="704088" y="555713"/>
            <a:ext cx="3721629" cy="2648594"/>
          </a:xfrm>
        </p:spPr>
        <p:txBody>
          <a:bodyPr>
            <a:normAutofit/>
          </a:bodyPr>
          <a:lstStyle/>
          <a:p>
            <a:r>
              <a:rPr lang="en-GB"/>
              <a:t>Benefits and limitation of Microsoft word </a:t>
            </a:r>
          </a:p>
        </p:txBody>
      </p:sp>
      <p:pic>
        <p:nvPicPr>
          <p:cNvPr id="6" name="Picture 5" descr="A computer with a cup of coffee and pens&#10;&#10;AI-generated content may be incorrect.">
            <a:extLst>
              <a:ext uri="{FF2B5EF4-FFF2-40B4-BE49-F238E27FC236}">
                <a16:creationId xmlns:a16="http://schemas.microsoft.com/office/drawing/2014/main" id="{5A9E3D2C-0ACD-EB6F-49E5-1693F0943E2F}"/>
              </a:ext>
            </a:extLst>
          </p:cNvPr>
          <p:cNvPicPr>
            <a:picLocks noChangeAspect="1"/>
          </p:cNvPicPr>
          <p:nvPr/>
        </p:nvPicPr>
        <p:blipFill>
          <a:blip r:embed="rId2">
            <a:extLst>
              <a:ext uri="{28A0092B-C50C-407E-A947-70E740481C1C}">
                <a14:useLocalDpi xmlns:a14="http://schemas.microsoft.com/office/drawing/2010/main" val="0"/>
              </a:ext>
            </a:extLst>
          </a:blip>
          <a:srcRect t="2026" r="-1" b="3083"/>
          <a:stretch>
            <a:fillRect/>
          </a:stretch>
        </p:blipFill>
        <p:spPr>
          <a:xfrm>
            <a:off x="715365" y="3524790"/>
            <a:ext cx="3721629" cy="2648593"/>
          </a:xfrm>
          <a:prstGeom prst="rect">
            <a:avLst/>
          </a:prstGeom>
        </p:spPr>
      </p:pic>
      <p:cxnSp>
        <p:nvCxnSpPr>
          <p:cNvPr id="18" name="Straight Connector 17">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6B9A43-9CE5-DD60-077B-36C670919BA1}"/>
              </a:ext>
            </a:extLst>
          </p:cNvPr>
          <p:cNvSpPr>
            <a:spLocks noGrp="1"/>
          </p:cNvSpPr>
          <p:nvPr>
            <p:ph idx="1"/>
          </p:nvPr>
        </p:nvSpPr>
        <p:spPr>
          <a:xfrm>
            <a:off x="5427407" y="555712"/>
            <a:ext cx="6065179" cy="5614416"/>
          </a:xfrm>
        </p:spPr>
        <p:txBody>
          <a:bodyPr>
            <a:normAutofit fontScale="92500" lnSpcReduction="20000"/>
          </a:bodyPr>
          <a:lstStyle/>
          <a:p>
            <a:pPr marL="0" indent="0">
              <a:lnSpc>
                <a:spcPct val="100000"/>
              </a:lnSpc>
              <a:buNone/>
            </a:pPr>
            <a:r>
              <a:rPr lang="en-GB" sz="1600">
                <a:highlight>
                  <a:srgbClr val="FFFF00"/>
                </a:highlight>
              </a:rPr>
              <a:t>Benefits</a:t>
            </a:r>
            <a:r>
              <a:rPr lang="en-GB" sz="1600"/>
              <a:t> </a:t>
            </a:r>
          </a:p>
          <a:p>
            <a:pPr>
              <a:lnSpc>
                <a:spcPct val="100000"/>
              </a:lnSpc>
            </a:pPr>
            <a:r>
              <a:rPr lang="en-GB" sz="1600"/>
              <a:t>Words allows staff to create and update care records accurately.</a:t>
            </a:r>
          </a:p>
          <a:p>
            <a:pPr>
              <a:lnSpc>
                <a:spcPct val="100000"/>
              </a:lnSpc>
            </a:pPr>
            <a:r>
              <a:rPr lang="en-GB" sz="1600"/>
              <a:t>Documents have clear, format, which can make them easier to read and share.</a:t>
            </a:r>
          </a:p>
          <a:p>
            <a:pPr>
              <a:lnSpc>
                <a:spcPct val="100000"/>
              </a:lnSpc>
            </a:pPr>
            <a:r>
              <a:rPr lang="en-GB" sz="1600"/>
              <a:t>Staff can store and share files securely through teams and OneDrive, making sure everyone works from the same version.</a:t>
            </a:r>
          </a:p>
          <a:p>
            <a:pPr>
              <a:lnSpc>
                <a:spcPct val="100000"/>
              </a:lnSpc>
            </a:pPr>
            <a:r>
              <a:rPr lang="en-GB" sz="1600"/>
              <a:t>Spell-checks and grammar tools improves accuracy and make reports clearer to read. </a:t>
            </a:r>
          </a:p>
          <a:p>
            <a:pPr>
              <a:lnSpc>
                <a:spcPct val="100000"/>
              </a:lnSpc>
            </a:pPr>
            <a:r>
              <a:rPr lang="en-GB" sz="1600"/>
              <a:t>Words can keep digital copies of resident records, reducing the risk of loosing paper documents.</a:t>
            </a:r>
          </a:p>
          <a:p>
            <a:pPr marL="0" indent="0">
              <a:lnSpc>
                <a:spcPct val="100000"/>
              </a:lnSpc>
              <a:buNone/>
            </a:pPr>
            <a:r>
              <a:rPr lang="en-GB" sz="1600">
                <a:highlight>
                  <a:srgbClr val="FFFF00"/>
                </a:highlight>
              </a:rPr>
              <a:t>Limitation</a:t>
            </a:r>
          </a:p>
          <a:p>
            <a:pPr>
              <a:lnSpc>
                <a:spcPct val="100000"/>
              </a:lnSpc>
            </a:pPr>
            <a:r>
              <a:rPr lang="en-GB" sz="1600"/>
              <a:t> some staff may have limited computer skills and need extra training.</a:t>
            </a:r>
          </a:p>
          <a:p>
            <a:pPr>
              <a:lnSpc>
                <a:spcPct val="100000"/>
              </a:lnSpc>
            </a:pPr>
            <a:r>
              <a:rPr lang="en-GB" sz="1600"/>
              <a:t>Words document relies on computer and internet access.</a:t>
            </a:r>
          </a:p>
          <a:p>
            <a:pPr>
              <a:lnSpc>
                <a:spcPct val="100000"/>
              </a:lnSpc>
            </a:pPr>
            <a:r>
              <a:rPr lang="en-GB" sz="1600"/>
              <a:t>There sometimes can be a risk of being shared wrong information, if the data ruled are not followed accurately .</a:t>
            </a:r>
          </a:p>
          <a:p>
            <a:pPr>
              <a:lnSpc>
                <a:spcPct val="100000"/>
              </a:lnSpc>
            </a:pPr>
            <a:r>
              <a:rPr lang="en-GB" sz="1600"/>
              <a:t>Regular updates need to be done to make sure that the systems works smoothly</a:t>
            </a:r>
            <a:r>
              <a:rPr lang="en-GB" sz="1600">
                <a:highlight>
                  <a:srgbClr val="FFFF00"/>
                </a:highlight>
              </a:rPr>
              <a:t>.</a:t>
            </a:r>
          </a:p>
          <a:p>
            <a:pPr>
              <a:lnSpc>
                <a:spcPct val="100000"/>
              </a:lnSpc>
            </a:pPr>
            <a:r>
              <a:rPr lang="en-GB" sz="1600"/>
              <a:t>Staff might accidently share documents with wrong people if permission are not set properly. </a:t>
            </a:r>
          </a:p>
          <a:p>
            <a:pPr marL="0" indent="0">
              <a:lnSpc>
                <a:spcPct val="100000"/>
              </a:lnSpc>
              <a:buNone/>
            </a:pPr>
            <a:r>
              <a:rPr lang="en-GB" sz="1600"/>
              <a:t> </a:t>
            </a:r>
          </a:p>
          <a:p>
            <a:pPr>
              <a:lnSpc>
                <a:spcPct val="100000"/>
              </a:lnSpc>
            </a:pPr>
            <a:endParaRPr lang="en-GB" sz="1600"/>
          </a:p>
        </p:txBody>
      </p:sp>
      <p:sp>
        <p:nvSpPr>
          <p:cNvPr id="4" name="TextBox 3">
            <a:extLst>
              <a:ext uri="{FF2B5EF4-FFF2-40B4-BE49-F238E27FC236}">
                <a16:creationId xmlns:a16="http://schemas.microsoft.com/office/drawing/2014/main" id="{997AB8ED-400B-83E7-54A1-A6B66F8E79C3}"/>
              </a:ext>
            </a:extLst>
          </p:cNvPr>
          <p:cNvSpPr txBox="1"/>
          <p:nvPr/>
        </p:nvSpPr>
        <p:spPr>
          <a:xfrm>
            <a:off x="8976852" y="157316"/>
            <a:ext cx="2837835" cy="369332"/>
          </a:xfrm>
          <a:prstGeom prst="rect">
            <a:avLst/>
          </a:prstGeom>
          <a:noFill/>
        </p:spPr>
        <p:txBody>
          <a:bodyPr wrap="square" rtlCol="0">
            <a:spAutoFit/>
          </a:bodyPr>
          <a:lstStyle/>
          <a:p>
            <a:pPr>
              <a:spcAft>
                <a:spcPts val="600"/>
              </a:spcAft>
            </a:pPr>
            <a:r>
              <a:rPr lang="en-GB"/>
              <a:t>By Humayera -2518298</a:t>
            </a:r>
          </a:p>
        </p:txBody>
      </p:sp>
    </p:spTree>
    <p:extLst>
      <p:ext uri="{BB962C8B-B14F-4D97-AF65-F5344CB8AC3E}">
        <p14:creationId xmlns:p14="http://schemas.microsoft.com/office/powerpoint/2010/main" val="3915024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750EAC-C1A4-121C-27DB-C661C4382059}"/>
              </a:ext>
            </a:extLst>
          </p:cNvPr>
          <p:cNvSpPr>
            <a:spLocks noGrp="1"/>
          </p:cNvSpPr>
          <p:nvPr>
            <p:ph idx="1"/>
          </p:nvPr>
        </p:nvSpPr>
        <p:spPr>
          <a:xfrm>
            <a:off x="901053" y="874282"/>
            <a:ext cx="10619184" cy="5109436"/>
          </a:xfrm>
        </p:spPr>
        <p:txBody>
          <a:bodyPr vert="horz" lIns="91440" tIns="45720" rIns="91440" bIns="45720" rtlCol="0" anchor="t">
            <a:normAutofit fontScale="92500" lnSpcReduction="20000"/>
          </a:bodyPr>
          <a:lstStyle/>
          <a:p>
            <a:pPr marL="0" indent="0">
              <a:buNone/>
            </a:pPr>
            <a:r>
              <a:rPr lang="en-GB"/>
              <a:t>                                                   </a:t>
            </a:r>
            <a:r>
              <a:rPr lang="en-GB" sz="2800" b="1" u="sng"/>
              <a:t>  Microsoft word </a:t>
            </a:r>
          </a:p>
          <a:p>
            <a:pPr marL="0" indent="0">
              <a:buNone/>
            </a:pPr>
            <a:endParaRPr lang="en-GB" sz="2800" b="1" u="sng"/>
          </a:p>
          <a:p>
            <a:pPr marL="0" indent="0">
              <a:buNone/>
            </a:pPr>
            <a:r>
              <a:rPr lang="en-GB" sz="2800"/>
              <a:t>In conclusion, at sunrise care home, Microsoft word helps staff stay organised and saves time, it is used to create care plan, record incidents, and write report for each resident. Words helps to make staff plan activities , make checklist, so everyone know what tasks need to be done. Words helps to save work safely, so every staff can have access and share information safely, overall, words is very important for sunrise care home for their everyday tasks, improve communication, and helps staff to provide better care for the residents every day. </a:t>
            </a:r>
          </a:p>
          <a:p>
            <a:pPr marL="0" indent="0">
              <a:buNone/>
            </a:pPr>
            <a:r>
              <a:rPr lang="en-GB" sz="2800">
                <a:solidFill>
                  <a:schemeClr val="accent1">
                    <a:lumMod val="75000"/>
                  </a:schemeClr>
                </a:solidFill>
              </a:rPr>
              <a:t>Microsoft. 2025. </a:t>
            </a:r>
            <a:r>
              <a:rPr lang="en-GB" sz="2800" i="1">
                <a:solidFill>
                  <a:schemeClr val="accent1">
                    <a:lumMod val="75000"/>
                  </a:schemeClr>
                </a:solidFill>
              </a:rPr>
              <a:t>Microsoft Word: Overview and Features</a:t>
            </a:r>
            <a:r>
              <a:rPr lang="en-GB" sz="2800">
                <a:solidFill>
                  <a:schemeClr val="accent1">
                    <a:lumMod val="75000"/>
                  </a:schemeClr>
                </a:solidFill>
              </a:rPr>
              <a:t>. [online] Available at</a:t>
            </a:r>
            <a:r>
              <a:rPr lang="en-GB" sz="2800"/>
              <a:t>: </a:t>
            </a:r>
            <a:r>
              <a:rPr lang="en-GB" sz="2800">
                <a:hlinkClick r:id="rId2"/>
              </a:rPr>
              <a:t>https://www.microsoft.com/en-us/microsoft-365/word</a:t>
            </a:r>
            <a:r>
              <a:rPr lang="en-GB" sz="2800"/>
              <a:t> </a:t>
            </a:r>
            <a:r>
              <a:rPr lang="en-GB" sz="2800">
                <a:solidFill>
                  <a:schemeClr val="accent1">
                    <a:lumMod val="75000"/>
                  </a:schemeClr>
                </a:solidFill>
              </a:rPr>
              <a:t>[Accessed 10 November 2025].</a:t>
            </a:r>
          </a:p>
          <a:p>
            <a:pPr marL="0" indent="0">
              <a:buNone/>
            </a:pPr>
            <a:endParaRPr lang="en-GB" sz="2800"/>
          </a:p>
          <a:p>
            <a:pPr marL="0" indent="0">
              <a:buNone/>
            </a:pPr>
            <a:endParaRPr lang="en-GB" sz="2800" b="1" u="sng"/>
          </a:p>
          <a:p>
            <a:pPr marL="0" indent="0">
              <a:buNone/>
            </a:pPr>
            <a:endParaRPr lang="en-GB" sz="1400" b="1" u="sng"/>
          </a:p>
        </p:txBody>
      </p:sp>
      <p:sp>
        <p:nvSpPr>
          <p:cNvPr id="2" name="TextBox 1">
            <a:extLst>
              <a:ext uri="{FF2B5EF4-FFF2-40B4-BE49-F238E27FC236}">
                <a16:creationId xmlns:a16="http://schemas.microsoft.com/office/drawing/2014/main" id="{ADCC8E98-9583-672B-A9B9-F06F1770530D}"/>
              </a:ext>
            </a:extLst>
          </p:cNvPr>
          <p:cNvSpPr txBox="1"/>
          <p:nvPr/>
        </p:nvSpPr>
        <p:spPr>
          <a:xfrm>
            <a:off x="7716253" y="256674"/>
            <a:ext cx="3256547" cy="368968"/>
          </a:xfrm>
          <a:prstGeom prst="rect">
            <a:avLst/>
          </a:prstGeom>
          <a:noFill/>
        </p:spPr>
        <p:txBody>
          <a:bodyPr wrap="square" rtlCol="0">
            <a:spAutoFit/>
          </a:bodyPr>
          <a:lstStyle/>
          <a:p>
            <a:r>
              <a:rPr lang="en-GB"/>
              <a:t>By- Humayera 2518298.</a:t>
            </a:r>
          </a:p>
        </p:txBody>
      </p:sp>
    </p:spTree>
    <p:extLst>
      <p:ext uri="{BB962C8B-B14F-4D97-AF65-F5344CB8AC3E}">
        <p14:creationId xmlns:p14="http://schemas.microsoft.com/office/powerpoint/2010/main" val="428947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0" name="Rectangle 104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599F8-2ACF-D2DE-F397-6F23071BD93E}"/>
              </a:ext>
            </a:extLst>
          </p:cNvPr>
          <p:cNvSpPr>
            <a:spLocks noGrp="1"/>
          </p:cNvSpPr>
          <p:nvPr>
            <p:ph type="title"/>
          </p:nvPr>
        </p:nvSpPr>
        <p:spPr>
          <a:xfrm>
            <a:off x="704088" y="914400"/>
            <a:ext cx="5195889" cy="1316736"/>
          </a:xfrm>
        </p:spPr>
        <p:txBody>
          <a:bodyPr>
            <a:normAutofit/>
          </a:bodyPr>
          <a:lstStyle/>
          <a:p>
            <a:pPr>
              <a:lnSpc>
                <a:spcPct val="90000"/>
              </a:lnSpc>
            </a:pPr>
            <a:r>
              <a:rPr lang="en-US" sz="2800"/>
              <a:t>Communications &amp; collaborations tool : Microsoft teams</a:t>
            </a:r>
          </a:p>
        </p:txBody>
      </p:sp>
      <p:cxnSp>
        <p:nvCxnSpPr>
          <p:cNvPr id="1051" name="Straight Connector 1050">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3B771B-F561-E54E-11EC-50245D551432}"/>
              </a:ext>
            </a:extLst>
          </p:cNvPr>
          <p:cNvSpPr>
            <a:spLocks noGrp="1"/>
          </p:cNvSpPr>
          <p:nvPr>
            <p:ph idx="1"/>
          </p:nvPr>
        </p:nvSpPr>
        <p:spPr>
          <a:xfrm>
            <a:off x="704088" y="2231136"/>
            <a:ext cx="5195889" cy="3931920"/>
          </a:xfrm>
        </p:spPr>
        <p:txBody>
          <a:bodyPr>
            <a:normAutofit/>
          </a:bodyPr>
          <a:lstStyle/>
          <a:p>
            <a:r>
              <a:rPr lang="en-US">
                <a:latin typeface="+mj-lt"/>
              </a:rPr>
              <a:t>Microsoft teams allows the staff to communicate and work together smoothly </a:t>
            </a:r>
          </a:p>
          <a:p>
            <a:r>
              <a:rPr lang="en-US">
                <a:latin typeface="+mj-lt"/>
              </a:rPr>
              <a:t>It’s core features include; live video meetings, group channels </a:t>
            </a:r>
            <a:br>
              <a:rPr lang="en-US">
                <a:latin typeface="+mj-lt"/>
              </a:rPr>
            </a:br>
            <a:r>
              <a:rPr lang="en-US">
                <a:latin typeface="+mj-lt"/>
              </a:rPr>
              <a:t>(staff chats) , file sharing and chat</a:t>
            </a:r>
          </a:p>
          <a:p>
            <a:r>
              <a:rPr lang="en-US">
                <a:latin typeface="+mj-lt"/>
              </a:rPr>
              <a:t>The teams platform connects care staff, nurses and managers across shifts. It helps reduce miscommunication  keeps all staff members updated.</a:t>
            </a:r>
          </a:p>
          <a:p>
            <a:endParaRPr lang="en-US"/>
          </a:p>
        </p:txBody>
      </p:sp>
      <p:pic>
        <p:nvPicPr>
          <p:cNvPr id="1026" name="Picture 2" descr="Video Conferencing Software | Microsoft Teams">
            <a:extLst>
              <a:ext uri="{FF2B5EF4-FFF2-40B4-BE49-F238E27FC236}">
                <a16:creationId xmlns:a16="http://schemas.microsoft.com/office/drawing/2014/main" id="{0F3271D9-2A21-01C1-3D42-C01D4A0A13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0590" r="8593" b="-1"/>
          <a:stretch>
            <a:fillRect/>
          </a:stretch>
        </p:blipFill>
        <p:spPr bwMode="auto">
          <a:xfrm>
            <a:off x="6420752" y="731520"/>
            <a:ext cx="5055865" cy="542239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4D34AF8-66BB-FF7D-E3C8-EDA8B200E600}"/>
              </a:ext>
            </a:extLst>
          </p:cNvPr>
          <p:cNvSpPr txBox="1"/>
          <p:nvPr/>
        </p:nvSpPr>
        <p:spPr>
          <a:xfrm>
            <a:off x="9531928" y="334756"/>
            <a:ext cx="2239396" cy="369332"/>
          </a:xfrm>
          <a:prstGeom prst="rect">
            <a:avLst/>
          </a:prstGeom>
          <a:noFill/>
        </p:spPr>
        <p:txBody>
          <a:bodyPr wrap="none" rtlCol="0">
            <a:spAutoFit/>
          </a:bodyPr>
          <a:lstStyle/>
          <a:p>
            <a:r>
              <a:rPr lang="en-US"/>
              <a:t>By Trinity - 2505460 </a:t>
            </a:r>
          </a:p>
        </p:txBody>
      </p:sp>
    </p:spTree>
    <p:extLst>
      <p:ext uri="{BB962C8B-B14F-4D97-AF65-F5344CB8AC3E}">
        <p14:creationId xmlns:p14="http://schemas.microsoft.com/office/powerpoint/2010/main" val="3973844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D9AF-143C-2DE2-B554-331FF3A29082}"/>
              </a:ext>
            </a:extLst>
          </p:cNvPr>
          <p:cNvSpPr>
            <a:spLocks noGrp="1"/>
          </p:cNvSpPr>
          <p:nvPr>
            <p:ph type="title"/>
          </p:nvPr>
        </p:nvSpPr>
        <p:spPr/>
        <p:txBody>
          <a:bodyPr>
            <a:normAutofit fontScale="90000"/>
          </a:bodyPr>
          <a:lstStyle/>
          <a:p>
            <a:r>
              <a:rPr lang="en-US"/>
              <a:t>Benefits and limitations of Microsoft teams</a:t>
            </a:r>
          </a:p>
        </p:txBody>
      </p:sp>
      <p:graphicFrame>
        <p:nvGraphicFramePr>
          <p:cNvPr id="4" name="Content Placeholder 3">
            <a:extLst>
              <a:ext uri="{FF2B5EF4-FFF2-40B4-BE49-F238E27FC236}">
                <a16:creationId xmlns:a16="http://schemas.microsoft.com/office/drawing/2014/main" id="{8FD58654-7FD2-F889-3D5A-081C681D11BC}"/>
              </a:ext>
            </a:extLst>
          </p:cNvPr>
          <p:cNvGraphicFramePr>
            <a:graphicFrameLocks noGrp="1"/>
          </p:cNvGraphicFramePr>
          <p:nvPr>
            <p:ph idx="1"/>
            <p:extLst>
              <p:ext uri="{D42A27DB-BD31-4B8C-83A1-F6EECF244321}">
                <p14:modId xmlns:p14="http://schemas.microsoft.com/office/powerpoint/2010/main" val="2282752974"/>
              </p:ext>
            </p:extLst>
          </p:nvPr>
        </p:nvGraphicFramePr>
        <p:xfrm>
          <a:off x="700088" y="2222500"/>
          <a:ext cx="10691812" cy="2931160"/>
        </p:xfrm>
        <a:graphic>
          <a:graphicData uri="http://schemas.openxmlformats.org/drawingml/2006/table">
            <a:tbl>
              <a:tblPr firstRow="1" bandRow="1">
                <a:tableStyleId>{8A107856-5554-42FB-B03E-39F5DBC370BA}</a:tableStyleId>
              </a:tblPr>
              <a:tblGrid>
                <a:gridCol w="5345906">
                  <a:extLst>
                    <a:ext uri="{9D8B030D-6E8A-4147-A177-3AD203B41FA5}">
                      <a16:colId xmlns:a16="http://schemas.microsoft.com/office/drawing/2014/main" val="2099695600"/>
                    </a:ext>
                  </a:extLst>
                </a:gridCol>
                <a:gridCol w="5345906">
                  <a:extLst>
                    <a:ext uri="{9D8B030D-6E8A-4147-A177-3AD203B41FA5}">
                      <a16:colId xmlns:a16="http://schemas.microsoft.com/office/drawing/2014/main" val="743179164"/>
                    </a:ext>
                  </a:extLst>
                </a:gridCol>
              </a:tblGrid>
              <a:tr h="370840">
                <a:tc>
                  <a:txBody>
                    <a:bodyPr/>
                    <a:lstStyle/>
                    <a:p>
                      <a:r>
                        <a:rPr lang="en-US"/>
                        <a:t>BENEFITS</a:t>
                      </a:r>
                    </a:p>
                  </a:txBody>
                  <a:tcPr/>
                </a:tc>
                <a:tc>
                  <a:txBody>
                    <a:bodyPr/>
                    <a:lstStyle/>
                    <a:p>
                      <a:r>
                        <a:rPr lang="en-US"/>
                        <a:t>LIMITATIONS</a:t>
                      </a:r>
                    </a:p>
                  </a:txBody>
                  <a:tcPr/>
                </a:tc>
                <a:extLst>
                  <a:ext uri="{0D108BD9-81ED-4DB2-BD59-A6C34878D82A}">
                    <a16:rowId xmlns:a16="http://schemas.microsoft.com/office/drawing/2014/main" val="1485531480"/>
                  </a:ext>
                </a:extLst>
              </a:tr>
              <a:tr h="370840">
                <a:tc>
                  <a:txBody>
                    <a:bodyPr/>
                    <a:lstStyle/>
                    <a:p>
                      <a:r>
                        <a:rPr lang="en-US">
                          <a:solidFill>
                            <a:schemeClr val="bg1"/>
                          </a:solidFill>
                        </a:rPr>
                        <a:t>Keeps documents secure &amp; reduces paper usage</a:t>
                      </a:r>
                      <a:endParaRPr lang="en-US">
                        <a:solidFill>
                          <a:schemeClr val="bg1"/>
                        </a:solidFill>
                        <a:latin typeface="Avenir Next" panose="020B0503020202020204" pitchFamily="34" charset="0"/>
                        <a:cs typeface="Al Bayan Plain" pitchFamily="2" charset="-78"/>
                      </a:endParaRPr>
                    </a:p>
                  </a:txBody>
                  <a:tcPr>
                    <a:solidFill>
                      <a:srgbClr val="0070C0"/>
                    </a:solidFill>
                  </a:tcPr>
                </a:tc>
                <a:tc>
                  <a:txBody>
                    <a:bodyPr/>
                    <a:lstStyle/>
                    <a:p>
                      <a:r>
                        <a:rPr lang="en-US">
                          <a:solidFill>
                            <a:schemeClr val="bg1"/>
                          </a:solidFill>
                        </a:rPr>
                        <a:t>Requires stable internet connection to function sufficiently</a:t>
                      </a:r>
                      <a:endParaRPr lang="en-US">
                        <a:solidFill>
                          <a:schemeClr val="bg1"/>
                        </a:solidFill>
                        <a:latin typeface="Avenir Next" panose="020B0503020202020204" pitchFamily="34" charset="0"/>
                        <a:cs typeface="Al Bayan Plain" pitchFamily="2" charset="-78"/>
                      </a:endParaRPr>
                    </a:p>
                  </a:txBody>
                  <a:tcPr>
                    <a:solidFill>
                      <a:srgbClr val="0070C0"/>
                    </a:solidFill>
                  </a:tcPr>
                </a:tc>
                <a:extLst>
                  <a:ext uri="{0D108BD9-81ED-4DB2-BD59-A6C34878D82A}">
                    <a16:rowId xmlns:a16="http://schemas.microsoft.com/office/drawing/2014/main" val="3164170725"/>
                  </a:ext>
                </a:extLst>
              </a:tr>
              <a:tr h="370840">
                <a:tc>
                  <a:txBody>
                    <a:bodyPr/>
                    <a:lstStyle/>
                    <a:p>
                      <a:r>
                        <a:rPr lang="en-US">
                          <a:solidFill>
                            <a:schemeClr val="bg1"/>
                          </a:solidFill>
                        </a:rPr>
                        <a:t>Minimizes the risk of lost paper documents or incomplete handovers</a:t>
                      </a:r>
                      <a:endParaRPr lang="en-US">
                        <a:solidFill>
                          <a:schemeClr val="bg1"/>
                        </a:solidFill>
                        <a:latin typeface="Avenir Next" panose="020B0503020202020204" pitchFamily="34" charset="0"/>
                        <a:cs typeface="Al Bayan Plain" pitchFamily="2" charset="-78"/>
                      </a:endParaRPr>
                    </a:p>
                  </a:txBody>
                  <a:tcPr>
                    <a:solidFill>
                      <a:srgbClr val="0070C0"/>
                    </a:solidFill>
                  </a:tcPr>
                </a:tc>
                <a:tc>
                  <a:txBody>
                    <a:bodyPr/>
                    <a:lstStyle/>
                    <a:p>
                      <a:r>
                        <a:rPr lang="en-US">
                          <a:solidFill>
                            <a:schemeClr val="bg1"/>
                          </a:solidFill>
                        </a:rPr>
                        <a:t>Some older staff may initially find it tricky to navigate without adequate training</a:t>
                      </a:r>
                      <a:endParaRPr lang="en-US">
                        <a:solidFill>
                          <a:schemeClr val="bg1"/>
                        </a:solidFill>
                        <a:latin typeface="Avenir Next" panose="020B0503020202020204" pitchFamily="34" charset="0"/>
                        <a:cs typeface="Al Bayan Plain" pitchFamily="2" charset="-78"/>
                      </a:endParaRPr>
                    </a:p>
                  </a:txBody>
                  <a:tcPr>
                    <a:solidFill>
                      <a:srgbClr val="0070C0"/>
                    </a:solidFill>
                  </a:tcPr>
                </a:tc>
                <a:extLst>
                  <a:ext uri="{0D108BD9-81ED-4DB2-BD59-A6C34878D82A}">
                    <a16:rowId xmlns:a16="http://schemas.microsoft.com/office/drawing/2014/main" val="183607645"/>
                  </a:ext>
                </a:extLst>
              </a:tr>
              <a:tr h="370840">
                <a:tc>
                  <a:txBody>
                    <a:bodyPr/>
                    <a:lstStyle/>
                    <a:p>
                      <a:r>
                        <a:rPr lang="en-US">
                          <a:solidFill>
                            <a:schemeClr val="bg1"/>
                          </a:solidFill>
                        </a:rPr>
                        <a:t>Allows for secure file sharing instant updates to care document</a:t>
                      </a:r>
                      <a:endParaRPr lang="en-US">
                        <a:solidFill>
                          <a:schemeClr val="bg1"/>
                        </a:solidFill>
                        <a:latin typeface="Avenir Next" panose="020B0503020202020204" pitchFamily="34" charset="0"/>
                        <a:cs typeface="Al Bayan Plain" pitchFamily="2" charset="-78"/>
                      </a:endParaRPr>
                    </a:p>
                  </a:txBody>
                  <a:tcPr>
                    <a:solidFill>
                      <a:srgbClr val="0070C0"/>
                    </a:solidFill>
                  </a:tcPr>
                </a:tc>
                <a:tc>
                  <a:txBody>
                    <a:bodyPr/>
                    <a:lstStyle/>
                    <a:p>
                      <a:r>
                        <a:rPr lang="en-US">
                          <a:solidFill>
                            <a:schemeClr val="bg1"/>
                          </a:solidFill>
                        </a:rPr>
                        <a:t>Confidentiality risks may arise if privacy settings are not properly managed </a:t>
                      </a:r>
                      <a:endParaRPr lang="en-US">
                        <a:solidFill>
                          <a:schemeClr val="bg1"/>
                        </a:solidFill>
                        <a:latin typeface="Avenir Next" panose="020B0503020202020204" pitchFamily="34" charset="0"/>
                        <a:cs typeface="Al Bayan Plain" pitchFamily="2" charset="-78"/>
                      </a:endParaRPr>
                    </a:p>
                  </a:txBody>
                  <a:tcPr>
                    <a:solidFill>
                      <a:srgbClr val="0070C0"/>
                    </a:solidFill>
                  </a:tcPr>
                </a:tc>
                <a:extLst>
                  <a:ext uri="{0D108BD9-81ED-4DB2-BD59-A6C34878D82A}">
                    <a16:rowId xmlns:a16="http://schemas.microsoft.com/office/drawing/2014/main" val="1635438187"/>
                  </a:ext>
                </a:extLst>
              </a:tr>
              <a:tr h="370840">
                <a:tc>
                  <a:txBody>
                    <a:bodyPr/>
                    <a:lstStyle/>
                    <a:p>
                      <a:r>
                        <a:rPr lang="en-US">
                          <a:solidFill>
                            <a:schemeClr val="bg1"/>
                          </a:solidFill>
                        </a:rPr>
                        <a:t>Promotes habits of teamwork, shared responsibility </a:t>
                      </a:r>
                      <a:endParaRPr lang="en-US">
                        <a:solidFill>
                          <a:schemeClr val="bg1"/>
                        </a:solidFill>
                        <a:latin typeface="Avenir Next" panose="020B0503020202020204" pitchFamily="34" charset="0"/>
                        <a:cs typeface="Al Bayan Plain" pitchFamily="2" charset="-78"/>
                      </a:endParaRPr>
                    </a:p>
                  </a:txBody>
                  <a:tcPr>
                    <a:solidFill>
                      <a:srgbClr val="0070C0"/>
                    </a:solidFill>
                  </a:tcPr>
                </a:tc>
                <a:tc>
                  <a:txBody>
                    <a:bodyPr/>
                    <a:lstStyle/>
                    <a:p>
                      <a:r>
                        <a:rPr lang="en-US">
                          <a:solidFill>
                            <a:schemeClr val="bg1"/>
                          </a:solidFill>
                        </a:rPr>
                        <a:t>Over relying on teams and could prove difficult to readapt if they are subject to  technical faults </a:t>
                      </a:r>
                      <a:endParaRPr lang="en-US">
                        <a:solidFill>
                          <a:schemeClr val="bg1"/>
                        </a:solidFill>
                        <a:latin typeface="Avenir Next" panose="020B0503020202020204" pitchFamily="34" charset="0"/>
                        <a:cs typeface="Al Bayan Plain" pitchFamily="2" charset="-78"/>
                      </a:endParaRPr>
                    </a:p>
                  </a:txBody>
                  <a:tcPr>
                    <a:solidFill>
                      <a:srgbClr val="0070C0"/>
                    </a:solidFill>
                  </a:tcPr>
                </a:tc>
                <a:extLst>
                  <a:ext uri="{0D108BD9-81ED-4DB2-BD59-A6C34878D82A}">
                    <a16:rowId xmlns:a16="http://schemas.microsoft.com/office/drawing/2014/main" val="3825231480"/>
                  </a:ext>
                </a:extLst>
              </a:tr>
            </a:tbl>
          </a:graphicData>
        </a:graphic>
      </p:graphicFrame>
    </p:spTree>
    <p:extLst>
      <p:ext uri="{BB962C8B-B14F-4D97-AF65-F5344CB8AC3E}">
        <p14:creationId xmlns:p14="http://schemas.microsoft.com/office/powerpoint/2010/main" val="3634274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102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3BC6E4-8CFB-9622-8450-603E537B9BDE}"/>
              </a:ext>
            </a:extLst>
          </p:cNvPr>
          <p:cNvSpPr>
            <a:spLocks noGrp="1"/>
          </p:cNvSpPr>
          <p:nvPr>
            <p:ph type="title"/>
          </p:nvPr>
        </p:nvSpPr>
        <p:spPr>
          <a:xfrm>
            <a:off x="6696186" y="909637"/>
            <a:ext cx="4800600" cy="1307592"/>
          </a:xfrm>
        </p:spPr>
        <p:txBody>
          <a:bodyPr>
            <a:normAutofit/>
          </a:bodyPr>
          <a:lstStyle/>
          <a:p>
            <a:pPr>
              <a:lnSpc>
                <a:spcPct val="90000"/>
              </a:lnSpc>
            </a:pPr>
            <a:r>
              <a:rPr lang="en-US"/>
              <a:t>Digital literacy challenges</a:t>
            </a:r>
          </a:p>
        </p:txBody>
      </p:sp>
      <p:pic>
        <p:nvPicPr>
          <p:cNvPr id="1026" name="Picture 2" descr="Download Question Mark, Question, Response. Royalty-Free ...">
            <a:extLst>
              <a:ext uri="{FF2B5EF4-FFF2-40B4-BE49-F238E27FC236}">
                <a16:creationId xmlns:a16="http://schemas.microsoft.com/office/drawing/2014/main" id="{1C16541D-9025-D6B6-3392-ABF5EBAABD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867"/>
          <a:stretch>
            <a:fillRect/>
          </a:stretch>
        </p:blipFill>
        <p:spPr bwMode="auto">
          <a:xfrm>
            <a:off x="20" y="10"/>
            <a:ext cx="6044164"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029" name="Straight Connector 1028">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74F63C-3429-F3DE-2C3F-C229BC589029}"/>
              </a:ext>
            </a:extLst>
          </p:cNvPr>
          <p:cNvSpPr>
            <a:spLocks noGrp="1"/>
          </p:cNvSpPr>
          <p:nvPr>
            <p:ph idx="1"/>
          </p:nvPr>
        </p:nvSpPr>
        <p:spPr>
          <a:xfrm>
            <a:off x="6696186" y="2221992"/>
            <a:ext cx="4800600" cy="3739896"/>
          </a:xfrm>
        </p:spPr>
        <p:txBody>
          <a:bodyPr>
            <a:normAutofit/>
          </a:bodyPr>
          <a:lstStyle/>
          <a:p>
            <a:r>
              <a:rPr lang="en-US">
                <a:latin typeface="Book Antiqua" panose="02040602050305030304" pitchFamily="18" charset="0"/>
                <a:ea typeface="Ayuthaya" pitchFamily="2" charset="-34"/>
                <a:cs typeface="Ayuthaya" pitchFamily="2" charset="-34"/>
              </a:rPr>
              <a:t>Many staff have limited proficiency, and feel uncertain on how to use the Microsoft teams software</a:t>
            </a:r>
          </a:p>
          <a:p>
            <a:r>
              <a:rPr lang="en-US">
                <a:latin typeface="Book Antiqua" panose="02040602050305030304" pitchFamily="18" charset="0"/>
                <a:ea typeface="Ayuthaya" pitchFamily="2" charset="-34"/>
                <a:cs typeface="Ayuthaya" pitchFamily="2" charset="-34"/>
              </a:rPr>
              <a:t>Could result in sluggish record-keeping, missing data/information, </a:t>
            </a:r>
          </a:p>
          <a:p>
            <a:r>
              <a:rPr lang="en-US">
                <a:latin typeface="Book Antiqua" panose="02040602050305030304" pitchFamily="18" charset="0"/>
                <a:ea typeface="Ayuthaya" pitchFamily="2" charset="-34"/>
                <a:cs typeface="Ayuthaya" pitchFamily="2" charset="-34"/>
              </a:rPr>
              <a:t>Comprised residence safety; which could further jeopardies patient wellbeing, threatening care standards of the patients </a:t>
            </a:r>
          </a:p>
        </p:txBody>
      </p:sp>
      <p:cxnSp>
        <p:nvCxnSpPr>
          <p:cNvPr id="1030" name="Straight Connector 1029">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8F6A1025-B725-80DA-2783-1BFD47930C2C}"/>
              </a:ext>
            </a:extLst>
          </p:cNvPr>
          <p:cNvSpPr txBox="1"/>
          <p:nvPr/>
        </p:nvSpPr>
        <p:spPr>
          <a:xfrm>
            <a:off x="2934587" y="5465135"/>
            <a:ext cx="92366" cy="249668"/>
          </a:xfrm>
          <a:prstGeom prst="rect">
            <a:avLst/>
          </a:prstGeom>
          <a:noFill/>
        </p:spPr>
        <p:txBody>
          <a:bodyPr wrap="square" rtlCol="0">
            <a:spAutoFit/>
          </a:bodyPr>
          <a:lstStyle/>
          <a:p>
            <a:endParaRPr lang="en-US"/>
          </a:p>
        </p:txBody>
      </p:sp>
    </p:spTree>
    <p:extLst>
      <p:ext uri="{BB962C8B-B14F-4D97-AF65-F5344CB8AC3E}">
        <p14:creationId xmlns:p14="http://schemas.microsoft.com/office/powerpoint/2010/main" val="4033079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A7B94F-106E-1FAC-FC1A-093D7A49F828}"/>
              </a:ext>
            </a:extLst>
          </p:cNvPr>
          <p:cNvSpPr>
            <a:spLocks noGrp="1"/>
          </p:cNvSpPr>
          <p:nvPr>
            <p:ph type="title"/>
          </p:nvPr>
        </p:nvSpPr>
        <p:spPr>
          <a:xfrm>
            <a:off x="695324" y="871758"/>
            <a:ext cx="10283452" cy="3871143"/>
          </a:xfrm>
        </p:spPr>
        <p:txBody>
          <a:bodyPr vert="horz" lIns="91440" tIns="45720" rIns="91440" bIns="45720" rtlCol="0" anchor="t">
            <a:normAutofit/>
          </a:bodyPr>
          <a:lstStyle/>
          <a:p>
            <a:pPr>
              <a:lnSpc>
                <a:spcPct val="90000"/>
              </a:lnSpc>
            </a:pPr>
            <a:r>
              <a:rPr lang="en-US" sz="1700"/>
              <a:t>MICROSOFT WORD AND TEAMS MAKE DAILY WORK AT SUNRISE EASIER AND SAFER.</a:t>
            </a:r>
            <a:br>
              <a:rPr lang="en-US" sz="1700"/>
            </a:br>
            <a:br>
              <a:rPr lang="en-US" sz="1700"/>
            </a:br>
            <a:r>
              <a:rPr lang="en-US" sz="1700"/>
              <a:t>WORD HELPS KEEP RECORDS CLEAR AND WELL ORGANISED.</a:t>
            </a:r>
            <a:br>
              <a:rPr lang="en-US" sz="1700"/>
            </a:br>
            <a:br>
              <a:rPr lang="en-US" sz="1700"/>
            </a:br>
            <a:r>
              <a:rPr lang="en-US" sz="1700"/>
              <a:t>TEAMS IMPROVES COMMUNICATION AND TEAMWORK.</a:t>
            </a:r>
            <a:br>
              <a:rPr lang="en-US" sz="1700"/>
            </a:br>
            <a:br>
              <a:rPr lang="en-US" sz="1700"/>
            </a:br>
            <a:r>
              <a:rPr lang="en-US" sz="1700"/>
              <a:t>EVERYTHING WORKS BEST WHEN STAFF HAVE PROPER TRAINING, FOLLOW SAFETY RULES AND GET ONGOING SUPPORT.</a:t>
            </a:r>
            <a:br>
              <a:rPr lang="en-US" sz="1700"/>
            </a:br>
            <a:br>
              <a:rPr lang="en-US" sz="1700"/>
            </a:br>
            <a:r>
              <a:rPr lang="en-US" sz="1700"/>
              <a:t>TEAMS IMPROVES COMMUNICATION AND TEAMWORK ACROSS SHIFTS AND DEPARTMENTS.</a:t>
            </a:r>
            <a:br>
              <a:rPr lang="en-US" sz="1700"/>
            </a:br>
            <a:br>
              <a:rPr lang="en-US" sz="1700"/>
            </a:br>
            <a:r>
              <a:rPr lang="en-US" sz="1700"/>
              <a:t>BOTH TOOLS SAVE TIME AND REDUCE MISTAKES IN DAILY TASKS.</a:t>
            </a:r>
            <a:br>
              <a:rPr lang="en-US" sz="1700"/>
            </a:br>
            <a:endParaRPr lang="en-US" sz="1700"/>
          </a:p>
        </p:txBody>
      </p:sp>
      <p:sp>
        <p:nvSpPr>
          <p:cNvPr id="3" name="Text Placeholder 2">
            <a:extLst>
              <a:ext uri="{FF2B5EF4-FFF2-40B4-BE49-F238E27FC236}">
                <a16:creationId xmlns:a16="http://schemas.microsoft.com/office/drawing/2014/main" id="{DB385CE7-D5D8-38A1-77D4-87D342D24E9E}"/>
              </a:ext>
            </a:extLst>
          </p:cNvPr>
          <p:cNvSpPr>
            <a:spLocks noGrp="1"/>
          </p:cNvSpPr>
          <p:nvPr>
            <p:ph type="body" idx="1"/>
          </p:nvPr>
        </p:nvSpPr>
        <p:spPr>
          <a:xfrm>
            <a:off x="678426" y="4742900"/>
            <a:ext cx="6991776" cy="1048299"/>
          </a:xfrm>
        </p:spPr>
        <p:txBody>
          <a:bodyPr vert="horz" lIns="91440" tIns="45720" rIns="91440" bIns="45720" rtlCol="0" anchor="b">
            <a:normAutofit/>
          </a:bodyPr>
          <a:lstStyle/>
          <a:p>
            <a:r>
              <a:rPr lang="en-US" sz="2200" u="sng">
                <a:solidFill>
                  <a:schemeClr val="tx1"/>
                </a:solidFill>
              </a:rPr>
              <a:t>CONCLISION:</a:t>
            </a: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679695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a:extLst>
              <a:ext uri="{FF2B5EF4-FFF2-40B4-BE49-F238E27FC236}">
                <a16:creationId xmlns:a16="http://schemas.microsoft.com/office/drawing/2014/main" id="{FDA3C91E-7459-7ED2-8674-04DC985004F4}"/>
              </a:ext>
            </a:extLst>
          </p:cNvPr>
          <p:cNvPicPr>
            <a:picLocks noChangeAspect="1"/>
          </p:cNvPicPr>
          <p:nvPr/>
        </p:nvPicPr>
        <p:blipFill>
          <a:blip r:embed="rId2"/>
          <a:srcRect t="2411" r="6015" b="62433"/>
          <a:stretch>
            <a:fillRect/>
          </a:stretch>
        </p:blipFill>
        <p:spPr>
          <a:xfrm>
            <a:off x="20" y="10"/>
            <a:ext cx="12191979" cy="6857990"/>
          </a:xfrm>
          <a:prstGeom prst="rect">
            <a:avLst/>
          </a:prstGeom>
        </p:spPr>
      </p:pic>
      <p:sp>
        <p:nvSpPr>
          <p:cNvPr id="15" name="Rectangle 14">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9D8671E1-7FA7-9492-BB8E-5D63BF0063B8}"/>
              </a:ext>
            </a:extLst>
          </p:cNvPr>
          <p:cNvSpPr>
            <a:spLocks noGrp="1"/>
          </p:cNvSpPr>
          <p:nvPr>
            <p:ph type="title"/>
          </p:nvPr>
        </p:nvSpPr>
        <p:spPr>
          <a:xfrm>
            <a:off x="313786" y="908651"/>
            <a:ext cx="5230366" cy="4005454"/>
          </a:xfrm>
        </p:spPr>
        <p:txBody>
          <a:bodyPr vert="horz" lIns="91440" tIns="45720" rIns="91440" bIns="45720" rtlCol="0" anchor="t">
            <a:normAutofit fontScale="90000"/>
          </a:bodyPr>
          <a:lstStyle/>
          <a:p>
            <a:pPr>
              <a:lnSpc>
                <a:spcPct val="90000"/>
              </a:lnSpc>
            </a:pPr>
            <a:r>
              <a:rPr lang="en-US" sz="1700" u="sng"/>
              <a:t>Secure practice at sunrise Care Home</a:t>
            </a:r>
            <a:br>
              <a:rPr lang="en-US" sz="1700"/>
            </a:br>
            <a:br>
              <a:rPr lang="en-US" sz="1700"/>
            </a:br>
            <a:r>
              <a:rPr lang="en-US" sz="1700"/>
              <a:t>Use Strong secure passwords.</a:t>
            </a:r>
            <a:br>
              <a:rPr lang="en-US" sz="1700"/>
            </a:br>
            <a:br>
              <a:rPr lang="en-US" sz="1700"/>
            </a:br>
            <a:r>
              <a:rPr lang="en-US" sz="1700"/>
              <a:t>Keep all resident information confidential and safely stored on ONEDRIVE.</a:t>
            </a:r>
            <a:br>
              <a:rPr lang="en-US" sz="1700"/>
            </a:br>
            <a:br>
              <a:rPr lang="en-US" sz="1700"/>
            </a:br>
            <a:r>
              <a:rPr lang="en-US" sz="1700"/>
              <a:t>ALWAYS DOUBLE-CHECK EMAIL LINKS AND ATTACHMENTS BEFORE OPENING THEM. </a:t>
            </a:r>
            <a:br>
              <a:rPr lang="en-US" sz="1700"/>
            </a:br>
            <a:br>
              <a:rPr lang="en-US" sz="1700"/>
            </a:br>
            <a:r>
              <a:rPr lang="en-US" sz="1700"/>
              <a:t>SHARE INFORMATION ONLY WITH AUTHORISED STAFF.</a:t>
            </a:r>
            <a:br>
              <a:rPr lang="en-US" sz="1700"/>
            </a:br>
            <a:br>
              <a:rPr lang="en-US" sz="1700"/>
            </a:br>
            <a:r>
              <a:rPr lang="en-US" sz="1700"/>
              <a:t>HAVE REGULAR DIGITAL SAFETY TRAINING AND REVIEWS TO SPOT ANY RISKS EARLY.</a:t>
            </a:r>
            <a:br>
              <a:rPr lang="en-US" sz="1700"/>
            </a:br>
            <a:br>
              <a:rPr lang="en-US" sz="1700"/>
            </a:br>
            <a:r>
              <a:rPr lang="en-US" sz="1700"/>
              <a:t>REPORT ANY DIGITAL INCIDENTS OR SECURITY PROBLEMS STRAIGHT AWAY.</a:t>
            </a:r>
          </a:p>
        </p:txBody>
      </p:sp>
      <p:sp>
        <p:nvSpPr>
          <p:cNvPr id="3" name="Text Placeholder 2">
            <a:extLst>
              <a:ext uri="{FF2B5EF4-FFF2-40B4-BE49-F238E27FC236}">
                <a16:creationId xmlns:a16="http://schemas.microsoft.com/office/drawing/2014/main" id="{ACB0EDE7-B8A9-BCF6-5618-0BB26F0378D1}"/>
              </a:ext>
            </a:extLst>
          </p:cNvPr>
          <p:cNvSpPr>
            <a:spLocks noGrp="1"/>
          </p:cNvSpPr>
          <p:nvPr>
            <p:ph type="body" idx="1"/>
          </p:nvPr>
        </p:nvSpPr>
        <p:spPr>
          <a:xfrm>
            <a:off x="313787" y="5050632"/>
            <a:ext cx="3793200" cy="1129888"/>
          </a:xfrm>
        </p:spPr>
        <p:txBody>
          <a:bodyPr vert="horz" lIns="91440" tIns="45720" rIns="91440" bIns="45720" rtlCol="0" anchor="b">
            <a:normAutofit/>
          </a:bodyPr>
          <a:lstStyle/>
          <a:p>
            <a:r>
              <a:rPr lang="en-US" sz="2200" u="sng">
                <a:solidFill>
                  <a:schemeClr val="tx1"/>
                </a:solidFill>
              </a:rPr>
              <a:t>Digital Safety Checklist</a:t>
            </a:r>
          </a:p>
        </p:txBody>
      </p:sp>
      <p:cxnSp>
        <p:nvCxnSpPr>
          <p:cNvPr id="17" name="Straight Connector 16">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214805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EC66-844E-3C63-4FA1-60D55EDDE2DF}"/>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E1EBC5C5-DA1B-5AB7-44A2-B65BB43EFCCD}"/>
              </a:ext>
            </a:extLst>
          </p:cNvPr>
          <p:cNvSpPr>
            <a:spLocks noGrp="1"/>
          </p:cNvSpPr>
          <p:nvPr>
            <p:ph idx="1"/>
          </p:nvPr>
        </p:nvSpPr>
        <p:spPr>
          <a:xfrm>
            <a:off x="550607" y="1779639"/>
            <a:ext cx="10841294" cy="4182249"/>
          </a:xfrm>
        </p:spPr>
        <p:txBody>
          <a:bodyPr/>
          <a:lstStyle/>
          <a:p>
            <a:pPr marL="0" indent="0">
              <a:buNone/>
            </a:pPr>
            <a:r>
              <a:rPr lang="en-GB"/>
              <a:t>NHS England (2023) Inclusive digital healthcare: a framework for NHS action on digital inclusion. London: NHS England. Available at: </a:t>
            </a:r>
            <a:r>
              <a:rPr lang="en-GB" b="1">
                <a:hlinkClick r:id="rId2"/>
              </a:rPr>
              <a:t>https://www.england.nhs.uk/long-read/inclusive-digital-healthcare-a-framework-for-nhs-action-on-digital-inclusion/</a:t>
            </a:r>
            <a:r>
              <a:rPr lang="en-GB"/>
              <a:t> (Accessed: 8 November 2025). ￼</a:t>
            </a:r>
          </a:p>
          <a:p>
            <a:pPr marL="0" indent="0">
              <a:buNone/>
            </a:pPr>
            <a:r>
              <a:rPr lang="en-GB"/>
              <a:t>Skills for Care (2025) Digital technology in social care: how digital working can improve adult social care. London: Skills for Care. Available at: </a:t>
            </a:r>
            <a:r>
              <a:rPr lang="en-GB">
                <a:hlinkClick r:id="rId3"/>
              </a:rPr>
              <a:t>https://www.skillsforcare.org.uk/Support-for-leaders-and-managers/Managing-a-service/Digital-technology-and-social-care/Digital-technology-in-social-care.aspx</a:t>
            </a:r>
            <a:r>
              <a:rPr lang="en-GB"/>
              <a:t>. (Accessed: 8 November 2025).</a:t>
            </a:r>
          </a:p>
          <a:p>
            <a:pPr marL="0" indent="0">
              <a:buNone/>
            </a:pPr>
            <a:r>
              <a:rPr lang="en-GB" err="1"/>
              <a:t>Svenzén</a:t>
            </a:r>
            <a:r>
              <a:rPr lang="en-GB"/>
              <a:t>, E., </a:t>
            </a:r>
            <a:r>
              <a:rPr lang="en-GB" err="1"/>
              <a:t>Kjällman</a:t>
            </a:r>
            <a:r>
              <a:rPr lang="en-GB"/>
              <a:t> Alm, A. &amp; Holmström Rising, M. (2022) ‘Primary Healthcare Nurses’ Views on Digital Healthcare Communication and Continuity of Care: A Deductive and Inductive Content Analysis’, Nursing Reports, 12(4), pp. 945-957. Available at: </a:t>
            </a:r>
            <a:r>
              <a:rPr lang="en-GB" b="1">
                <a:hlinkClick r:id="rId4"/>
              </a:rPr>
              <a:t>https://www.mdpi.com/2039-4403/12/4/91</a:t>
            </a:r>
            <a:r>
              <a:rPr lang="en-GB"/>
              <a:t> (Accessed: 8 November 2025). ￼</a:t>
            </a:r>
          </a:p>
        </p:txBody>
      </p:sp>
      <p:sp>
        <p:nvSpPr>
          <p:cNvPr id="4" name="AutoShape 2">
            <a:extLst>
              <a:ext uri="{FF2B5EF4-FFF2-40B4-BE49-F238E27FC236}">
                <a16:creationId xmlns:a16="http://schemas.microsoft.com/office/drawing/2014/main" id="{E07DDE62-64E6-46C4-F37D-ECFBE1D269D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1716176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1aa0710-6065-45a4-8555-6680b95a1f9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CD7EF754411A542AFD9DBE8690421D3" ma:contentTypeVersion="5" ma:contentTypeDescription="Create a new document." ma:contentTypeScope="" ma:versionID="716663b72a38f8de541d84a46765d5d2">
  <xsd:schema xmlns:xsd="http://www.w3.org/2001/XMLSchema" xmlns:xs="http://www.w3.org/2001/XMLSchema" xmlns:p="http://schemas.microsoft.com/office/2006/metadata/properties" xmlns:ns3="11aa0710-6065-45a4-8555-6680b95a1f9d" targetNamespace="http://schemas.microsoft.com/office/2006/metadata/properties" ma:root="true" ma:fieldsID="922d7ba823b73ad8968c632d33a66f8d" ns3:_="">
    <xsd:import namespace="11aa0710-6065-45a4-8555-6680b95a1f9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1aa0710-6065-45a4-8555-6680b95a1f9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25DACB-CA48-44EB-83AA-887472A8E2F2}">
  <ds:schemaRefs>
    <ds:schemaRef ds:uri="11aa0710-6065-45a4-8555-6680b95a1f9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15FD8DD-0C97-4B3E-99C0-9EECF9DA1FCC}">
  <ds:schemaRefs>
    <ds:schemaRef ds:uri="http://schemas.microsoft.com/sharepoint/v3/contenttype/forms"/>
  </ds:schemaRefs>
</ds:datastoreItem>
</file>

<file path=customXml/itemProps3.xml><?xml version="1.0" encoding="utf-8"?>
<ds:datastoreItem xmlns:ds="http://schemas.openxmlformats.org/officeDocument/2006/customXml" ds:itemID="{80B8B90C-AB8B-4358-93DB-19BA7E4B575E}">
  <ds:schemaRefs>
    <ds:schemaRef ds:uri="11aa0710-6065-45a4-8555-6680b95a1f9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ChronicleVTI</vt:lpstr>
      <vt:lpstr>PowerPoint Presentation</vt:lpstr>
      <vt:lpstr>Sunrise care home-  </vt:lpstr>
      <vt:lpstr>Microsoft word </vt:lpstr>
      <vt:lpstr>Benefits and limitation of Microsoft word </vt:lpstr>
      <vt:lpstr>PowerPoint Presentation</vt:lpstr>
      <vt:lpstr>Communications &amp; collaborations tool : Microsoft teams</vt:lpstr>
      <vt:lpstr>Benefits and limitations of Microsoft teams</vt:lpstr>
      <vt:lpstr>Digital literacy challenges</vt:lpstr>
      <vt:lpstr>MICROSOFT WORD AND TEAMS MAKE DAILY WORK AT SUNRISE EASIER AND SAFER.  WORD HELPS KEEP RECORDS CLEAR AND WELL ORGANISED.  TEAMS IMPROVES COMMUNICATION AND TEAMWORK.  EVERYTHING WORKS BEST WHEN STAFF HAVE PROPER TRAINING, FOLLOW SAFETY RULES AND GET ONGOING SUPPORT.  TEAMS IMPROVES COMMUNICATION AND TEAMWORK ACROSS SHIFTS AND DEPARTMENTS.  BOTH TOOLS SAVE TIME AND REDUCE MISTAKES IN DAILY TASKS. </vt:lpstr>
      <vt:lpstr>Secure practice at sunrise Care Home  Use Strong secure passwords.  Keep all resident information confidential and safely stored on ONEDRIVE.  ALWAYS DOUBLE-CHECK EMAIL LINKS AND ATTACHMENTS BEFORE OPENING THEM.   SHARE INFORMATION ONLY WITH AUTHORISED STAFF.  HAVE REGULAR DIGITAL SAFETY TRAINING AND REVIEWS TO SPOT ANY RISKS EARLY.  REPORT ANY DIGITAL INCIDENTS OR SECURITY PROBLEMS STRAIGHT AWAY.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Humayera Hossain (2518298)</dc:creator>
  <cp:revision>1</cp:revision>
  <dcterms:created xsi:type="dcterms:W3CDTF">2025-11-06T19:10:02Z</dcterms:created>
  <dcterms:modified xsi:type="dcterms:W3CDTF">2025-11-10T13:46:04Z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0x0101009CD7EF754411A542AFD9DBE8690421D3</vt:lpwstr>
  </property>
</Properties>
</file>