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65" r:id="rId3"/>
    <p:sldId id="272" r:id="rId4"/>
    <p:sldId id="259" r:id="rId5"/>
    <p:sldId id="269" r:id="rId6"/>
    <p:sldId id="261" r:id="rId7"/>
    <p:sldId id="270" r:id="rId8"/>
    <p:sldId id="262" r:id="rId9"/>
    <p:sldId id="267" r:id="rId10"/>
    <p:sldId id="264" r:id="rId11"/>
    <p:sldId id="268" r:id="rId12"/>
    <p:sldId id="271"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AADEDC-30C9-DCDF-31B5-ADA4C72603A7}" v="71" dt="2025-11-09T11:38:23.367"/>
    <p1510:client id="{8FC25D2A-4A9B-4933-A173-92AD590B4916}" v="355" dt="2025-11-09T11:40:38.493"/>
    <p1510:client id="{DA54FCFC-F7DC-C71C-933C-6FB70DE77023}" v="720" dt="2025-11-09T11:12:40.0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A1C4E9E8-05D2-0A69-4B70-C025B84F1880}"/>
    <pc:docChg chg="modSld">
      <pc:chgData name="Guest User" userId="" providerId="Windows Live" clId="Web-{A1C4E9E8-05D2-0A69-4B70-C025B84F1880}" dt="2025-11-08T10:27:12.249" v="611" actId="20577"/>
      <pc:docMkLst>
        <pc:docMk/>
      </pc:docMkLst>
      <pc:sldChg chg="modSp">
        <pc:chgData name="Guest User" userId="" providerId="Windows Live" clId="Web-{A1C4E9E8-05D2-0A69-4B70-C025B84F1880}" dt="2025-11-08T10:25:09.998" v="597" actId="20577"/>
        <pc:sldMkLst>
          <pc:docMk/>
          <pc:sldMk cId="0" sldId="264"/>
        </pc:sldMkLst>
        <pc:spChg chg="mod">
          <ac:chgData name="Guest User" userId="" providerId="Windows Live" clId="Web-{A1C4E9E8-05D2-0A69-4B70-C025B84F1880}" dt="2025-11-08T10:17:38.010" v="383" actId="1076"/>
          <ac:spMkLst>
            <pc:docMk/>
            <pc:sldMk cId="0" sldId="264"/>
            <ac:spMk id="3" creationId="{00000000-0000-0000-0000-000000000000}"/>
          </ac:spMkLst>
        </pc:spChg>
        <pc:spChg chg="mod">
          <ac:chgData name="Guest User" userId="" providerId="Windows Live" clId="Web-{A1C4E9E8-05D2-0A69-4B70-C025B84F1880}" dt="2025-11-08T10:17:43.198" v="385" actId="20577"/>
          <ac:spMkLst>
            <pc:docMk/>
            <pc:sldMk cId="0" sldId="264"/>
            <ac:spMk id="5" creationId="{49D30F2C-F01E-C109-4CFF-7C58E0589772}"/>
          </ac:spMkLst>
        </pc:spChg>
        <pc:spChg chg="mod">
          <ac:chgData name="Guest User" userId="" providerId="Windows Live" clId="Web-{A1C4E9E8-05D2-0A69-4B70-C025B84F1880}" dt="2025-11-08T10:20:04.388" v="397" actId="1076"/>
          <ac:spMkLst>
            <pc:docMk/>
            <pc:sldMk cId="0" sldId="264"/>
            <ac:spMk id="7" creationId="{9C6AC3CB-5EBA-7806-35B4-C8DA8084CCC7}"/>
          </ac:spMkLst>
        </pc:spChg>
        <pc:spChg chg="mod">
          <ac:chgData name="Guest User" userId="" providerId="Windows Live" clId="Web-{A1C4E9E8-05D2-0A69-4B70-C025B84F1880}" dt="2025-11-08T10:25:09.998" v="597" actId="20577"/>
          <ac:spMkLst>
            <pc:docMk/>
            <pc:sldMk cId="0" sldId="264"/>
            <ac:spMk id="9" creationId="{BE0334F1-154C-8F5F-37EA-1FD8E6B20604}"/>
          </ac:spMkLst>
        </pc:spChg>
        <pc:spChg chg="mod">
          <ac:chgData name="Guest User" userId="" providerId="Windows Live" clId="Web-{A1C4E9E8-05D2-0A69-4B70-C025B84F1880}" dt="2025-11-08T10:20:13.295" v="398" actId="1076"/>
          <ac:spMkLst>
            <pc:docMk/>
            <pc:sldMk cId="0" sldId="264"/>
            <ac:spMk id="11" creationId="{4D95420A-07EF-C0AF-73E4-54779381F0C1}"/>
          </ac:spMkLst>
        </pc:spChg>
        <pc:picChg chg="mod">
          <ac:chgData name="Guest User" userId="" providerId="Windows Live" clId="Web-{A1C4E9E8-05D2-0A69-4B70-C025B84F1880}" dt="2025-11-08T10:18:27.449" v="391" actId="1076"/>
          <ac:picMkLst>
            <pc:docMk/>
            <pc:sldMk cId="0" sldId="264"/>
            <ac:picMk id="20" creationId="{402309B8-238B-A869-CAAD-7985E2806AEA}"/>
          </ac:picMkLst>
        </pc:picChg>
      </pc:sldChg>
      <pc:sldChg chg="modSp">
        <pc:chgData name="Guest User" userId="" providerId="Windows Live" clId="Web-{A1C4E9E8-05D2-0A69-4B70-C025B84F1880}" dt="2025-11-08T10:27:12.249" v="611" actId="20577"/>
        <pc:sldMkLst>
          <pc:docMk/>
          <pc:sldMk cId="1196621381" sldId="268"/>
        </pc:sldMkLst>
        <pc:spChg chg="mod">
          <ac:chgData name="Guest User" userId="" providerId="Windows Live" clId="Web-{A1C4E9E8-05D2-0A69-4B70-C025B84F1880}" dt="2025-11-08T10:10:13.228" v="206" actId="1076"/>
          <ac:spMkLst>
            <pc:docMk/>
            <pc:sldMk cId="1196621381" sldId="268"/>
            <ac:spMk id="3" creationId="{F9A3F020-76FA-5EA8-37EB-69BA8160A0A0}"/>
          </ac:spMkLst>
        </pc:spChg>
        <pc:spChg chg="mod">
          <ac:chgData name="Guest User" userId="" providerId="Windows Live" clId="Web-{A1C4E9E8-05D2-0A69-4B70-C025B84F1880}" dt="2025-11-08T10:27:12.249" v="611" actId="20577"/>
          <ac:spMkLst>
            <pc:docMk/>
            <pc:sldMk cId="1196621381" sldId="268"/>
            <ac:spMk id="5" creationId="{8C457FB7-312A-CC6E-5252-84518E879424}"/>
          </ac:spMkLst>
        </pc:spChg>
        <pc:spChg chg="mod">
          <ac:chgData name="Guest User" userId="" providerId="Windows Live" clId="Web-{A1C4E9E8-05D2-0A69-4B70-C025B84F1880}" dt="2025-11-08T10:10:31.103" v="208" actId="1076"/>
          <ac:spMkLst>
            <pc:docMk/>
            <pc:sldMk cId="1196621381" sldId="268"/>
            <ac:spMk id="6" creationId="{CA10C30F-55D9-2DDD-C5E1-056250C404C9}"/>
          </ac:spMkLst>
        </pc:spChg>
        <pc:spChg chg="mod">
          <ac:chgData name="Guest User" userId="" providerId="Windows Live" clId="Web-{A1C4E9E8-05D2-0A69-4B70-C025B84F1880}" dt="2025-11-08T10:10:41.088" v="210" actId="1076"/>
          <ac:spMkLst>
            <pc:docMk/>
            <pc:sldMk cId="1196621381" sldId="268"/>
            <ac:spMk id="10" creationId="{F211A935-86A6-2800-0DD6-736D7605A097}"/>
          </ac:spMkLst>
        </pc:spChg>
        <pc:spChg chg="mod">
          <ac:chgData name="Guest User" userId="" providerId="Windows Live" clId="Web-{A1C4E9E8-05D2-0A69-4B70-C025B84F1880}" dt="2025-11-08T10:10:59.104" v="214" actId="20577"/>
          <ac:spMkLst>
            <pc:docMk/>
            <pc:sldMk cId="1196621381" sldId="268"/>
            <ac:spMk id="11" creationId="{22D7957B-9257-6B50-9CE3-27649CCA0C0F}"/>
          </ac:spMkLst>
        </pc:spChg>
        <pc:spChg chg="mod">
          <ac:chgData name="Guest User" userId="" providerId="Windows Live" clId="Web-{A1C4E9E8-05D2-0A69-4B70-C025B84F1880}" dt="2025-11-08T10:11:10.994" v="218" actId="20577"/>
          <ac:spMkLst>
            <pc:docMk/>
            <pc:sldMk cId="1196621381" sldId="268"/>
            <ac:spMk id="12" creationId="{28D4F684-0A3A-DB95-74E3-2EDDDECD5F1B}"/>
          </ac:spMkLst>
        </pc:spChg>
        <pc:spChg chg="mod">
          <ac:chgData name="Guest User" userId="" providerId="Windows Live" clId="Web-{A1C4E9E8-05D2-0A69-4B70-C025B84F1880}" dt="2025-11-08T10:27:06.702" v="604" actId="20577"/>
          <ac:spMkLst>
            <pc:docMk/>
            <pc:sldMk cId="1196621381" sldId="268"/>
            <ac:spMk id="14" creationId="{7AAE6177-771A-222E-D73D-A3E73C42EDA1}"/>
          </ac:spMkLst>
        </pc:spChg>
        <pc:picChg chg="mod">
          <ac:chgData name="Guest User" userId="" providerId="Windows Live" clId="Web-{A1C4E9E8-05D2-0A69-4B70-C025B84F1880}" dt="2025-11-08T10:05:19.694" v="100" actId="1076"/>
          <ac:picMkLst>
            <pc:docMk/>
            <pc:sldMk cId="1196621381" sldId="268"/>
            <ac:picMk id="4" creationId="{55283F94-5F41-3914-4747-E7FFB6164AA8}"/>
          </ac:picMkLst>
        </pc:picChg>
        <pc:picChg chg="mod">
          <ac:chgData name="Guest User" userId="" providerId="Windows Live" clId="Web-{A1C4E9E8-05D2-0A69-4B70-C025B84F1880}" dt="2025-11-08T10:05:08.209" v="98" actId="1076"/>
          <ac:picMkLst>
            <pc:docMk/>
            <pc:sldMk cId="1196621381" sldId="268"/>
            <ac:picMk id="7" creationId="{0A69B607-6A67-79BA-0F5E-9B3F2483F9B3}"/>
          </ac:picMkLst>
        </pc:picChg>
      </pc:sldChg>
    </pc:docChg>
  </pc:docChgLst>
  <pc:docChgLst>
    <pc:chgData name="Guest User" providerId="Windows Live" clId="Web-{C174CB11-8AF6-BB93-597C-59F5E9B73F99}"/>
    <pc:docChg chg="addSld delSld modSld">
      <pc:chgData name="Guest User" userId="" providerId="Windows Live" clId="Web-{C174CB11-8AF6-BB93-597C-59F5E9B73F99}" dt="2025-11-02T09:10:29.243" v="15" actId="1076"/>
      <pc:docMkLst>
        <pc:docMk/>
      </pc:docMkLst>
      <pc:sldChg chg="modSp">
        <pc:chgData name="Guest User" userId="" providerId="Windows Live" clId="Web-{C174CB11-8AF6-BB93-597C-59F5E9B73F99}" dt="2025-11-02T09:07:48.027" v="5" actId="20577"/>
        <pc:sldMkLst>
          <pc:docMk/>
          <pc:sldMk cId="0" sldId="261"/>
        </pc:sldMkLst>
        <pc:spChg chg="mod">
          <ac:chgData name="Guest User" userId="" providerId="Windows Live" clId="Web-{C174CB11-8AF6-BB93-597C-59F5E9B73F99}" dt="2025-11-02T09:07:48.027" v="5" actId="20577"/>
          <ac:spMkLst>
            <pc:docMk/>
            <pc:sldMk cId="0" sldId="261"/>
            <ac:spMk id="3" creationId="{00000000-0000-0000-0000-000000000000}"/>
          </ac:spMkLst>
        </pc:spChg>
      </pc:sldChg>
      <pc:sldChg chg="delSp modSp add">
        <pc:chgData name="Guest User" userId="" providerId="Windows Live" clId="Web-{C174CB11-8AF6-BB93-597C-59F5E9B73F99}" dt="2025-11-02T09:10:29.243" v="15" actId="1076"/>
        <pc:sldMkLst>
          <pc:docMk/>
          <pc:sldMk cId="0" sldId="264"/>
        </pc:sldMkLst>
        <pc:spChg chg="mod">
          <ac:chgData name="Guest User" userId="" providerId="Windows Live" clId="Web-{C174CB11-8AF6-BB93-597C-59F5E9B73F99}" dt="2025-11-02T09:10:29.243" v="15" actId="1076"/>
          <ac:spMkLst>
            <pc:docMk/>
            <pc:sldMk cId="0" sldId="264"/>
            <ac:spMk id="7" creationId="{9C6AC3CB-5EBA-7806-35B4-C8DA8084CCC7}"/>
          </ac:spMkLst>
        </pc:spChg>
        <pc:spChg chg="mod">
          <ac:chgData name="Guest User" userId="" providerId="Windows Live" clId="Web-{C174CB11-8AF6-BB93-597C-59F5E9B73F99}" dt="2025-11-02T09:09:54.298" v="11" actId="1076"/>
          <ac:spMkLst>
            <pc:docMk/>
            <pc:sldMk cId="0" sldId="264"/>
            <ac:spMk id="9" creationId="{BE0334F1-154C-8F5F-37EA-1FD8E6B20604}"/>
          </ac:spMkLst>
        </pc:spChg>
        <pc:spChg chg="mod">
          <ac:chgData name="Guest User" userId="" providerId="Windows Live" clId="Web-{C174CB11-8AF6-BB93-597C-59F5E9B73F99}" dt="2025-11-02T09:10:16.053" v="14" actId="1076"/>
          <ac:spMkLst>
            <pc:docMk/>
            <pc:sldMk cId="0" sldId="264"/>
            <ac:spMk id="11" creationId="{4D95420A-07EF-C0AF-73E4-54779381F0C1}"/>
          </ac:spMkLst>
        </pc:spChg>
      </pc:sldChg>
      <pc:sldChg chg="add">
        <pc:chgData name="Guest User" userId="" providerId="Windows Live" clId="Web-{C174CB11-8AF6-BB93-597C-59F5E9B73F99}" dt="2025-11-02T09:09:01.248" v="9"/>
        <pc:sldMkLst>
          <pc:docMk/>
          <pc:sldMk cId="1196621381" sldId="268"/>
        </pc:sldMkLst>
      </pc:sldChg>
    </pc:docChg>
  </pc:docChgLst>
  <pc:docChgLst>
    <pc:chgData name="Utente guest" providerId="Windows Live" clId="Web-{5DCB1634-5FDB-F0EB-B573-D1B3B141A513}"/>
    <pc:docChg chg="modSld">
      <pc:chgData name="Utente guest" userId="" providerId="Windows Live" clId="Web-{5DCB1634-5FDB-F0EB-B573-D1B3B141A513}" dt="2025-11-07T20:50:42.560" v="2"/>
      <pc:docMkLst>
        <pc:docMk/>
      </pc:docMkLst>
      <pc:sldChg chg="modTransition delAnim">
        <pc:chgData name="Utente guest" userId="" providerId="Windows Live" clId="Web-{5DCB1634-5FDB-F0EB-B573-D1B3B141A513}" dt="2025-11-07T20:50:42.560" v="2"/>
        <pc:sldMkLst>
          <pc:docMk/>
          <pc:sldMk cId="0" sldId="259"/>
        </pc:sldMkLst>
      </pc:sldChg>
    </pc:docChg>
  </pc:docChgLst>
  <pc:docChgLst>
    <pc:chgData name="Gość" providerId="Windows Live" clId="Web-{D6A2C9E0-2DA8-703F-DD56-AC8CF5FB4BA5}"/>
    <pc:docChg chg="modSld">
      <pc:chgData name="Gość" userId="" providerId="Windows Live" clId="Web-{D6A2C9E0-2DA8-703F-DD56-AC8CF5FB4BA5}" dt="2025-11-05T14:36:09.579" v="144" actId="20577"/>
      <pc:docMkLst>
        <pc:docMk/>
      </pc:docMkLst>
      <pc:sldChg chg="addSp delSp modSp">
        <pc:chgData name="Gość" userId="" providerId="Windows Live" clId="Web-{D6A2C9E0-2DA8-703F-DD56-AC8CF5FB4BA5}" dt="2025-10-31T19:18:38.805" v="76" actId="20577"/>
        <pc:sldMkLst>
          <pc:docMk/>
          <pc:sldMk cId="0" sldId="259"/>
        </pc:sldMkLst>
        <pc:spChg chg="add del mod">
          <ac:chgData name="Gość" userId="" providerId="Windows Live" clId="Web-{D6A2C9E0-2DA8-703F-DD56-AC8CF5FB4BA5}" dt="2025-10-31T19:18:38.805" v="76" actId="20577"/>
          <ac:spMkLst>
            <pc:docMk/>
            <pc:sldMk cId="0" sldId="259"/>
            <ac:spMk id="3" creationId="{00000000-0000-0000-0000-000000000000}"/>
          </ac:spMkLst>
        </pc:spChg>
      </pc:sldChg>
      <pc:sldChg chg="addSp delSp modSp mod setBg setClrOvrMap">
        <pc:chgData name="Gość" userId="" providerId="Windows Live" clId="Web-{D6A2C9E0-2DA8-703F-DD56-AC8CF5FB4BA5}" dt="2025-11-05T14:33:06.312" v="136" actId="20577"/>
        <pc:sldMkLst>
          <pc:docMk/>
          <pc:sldMk cId="0" sldId="261"/>
        </pc:sldMkLst>
        <pc:spChg chg="mod">
          <ac:chgData name="Gość" userId="" providerId="Windows Live" clId="Web-{D6A2C9E0-2DA8-703F-DD56-AC8CF5FB4BA5}" dt="2025-11-05T14:33:03.312" v="135" actId="20577"/>
          <ac:spMkLst>
            <pc:docMk/>
            <pc:sldMk cId="0" sldId="261"/>
            <ac:spMk id="2" creationId="{00000000-0000-0000-0000-000000000000}"/>
          </ac:spMkLst>
        </pc:spChg>
        <pc:spChg chg="mod ord">
          <ac:chgData name="Gość" userId="" providerId="Windows Live" clId="Web-{D6A2C9E0-2DA8-703F-DD56-AC8CF5FB4BA5}" dt="2025-11-05T14:33:06.312" v="136" actId="20577"/>
          <ac:spMkLst>
            <pc:docMk/>
            <pc:sldMk cId="0" sldId="261"/>
            <ac:spMk id="3" creationId="{00000000-0000-0000-0000-000000000000}"/>
          </ac:spMkLst>
        </pc:spChg>
        <pc:picChg chg="add mod">
          <ac:chgData name="Gość" userId="" providerId="Windows Live" clId="Web-{D6A2C9E0-2DA8-703F-DD56-AC8CF5FB4BA5}" dt="2025-11-05T14:26:44.444" v="89"/>
          <ac:picMkLst>
            <pc:docMk/>
            <pc:sldMk cId="0" sldId="261"/>
            <ac:picMk id="4" creationId="{E216022E-2BC0-2299-6EF1-44EF93E70993}"/>
          </ac:picMkLst>
        </pc:picChg>
      </pc:sldChg>
      <pc:sldChg chg="addSp modSp mod setBg">
        <pc:chgData name="Gość" userId="" providerId="Windows Live" clId="Web-{D6A2C9E0-2DA8-703F-DD56-AC8CF5FB4BA5}" dt="2025-11-05T14:36:09.579" v="144" actId="20577"/>
        <pc:sldMkLst>
          <pc:docMk/>
          <pc:sldMk cId="2877966014" sldId="270"/>
        </pc:sldMkLst>
        <pc:spChg chg="add mod ord">
          <ac:chgData name="Gość" userId="" providerId="Windows Live" clId="Web-{D6A2C9E0-2DA8-703F-DD56-AC8CF5FB4BA5}" dt="2025-11-05T14:36:09.579" v="144" actId="20577"/>
          <ac:spMkLst>
            <pc:docMk/>
            <pc:sldMk cId="2877966014" sldId="270"/>
            <ac:spMk id="2" creationId="{5E88B031-FA88-9103-AF56-6DED4DE672D6}"/>
          </ac:spMkLst>
        </pc:spChg>
        <pc:picChg chg="add mod">
          <ac:chgData name="Gość" userId="" providerId="Windows Live" clId="Web-{D6A2C9E0-2DA8-703F-DD56-AC8CF5FB4BA5}" dt="2025-11-05T14:34:41.735" v="139" actId="1076"/>
          <ac:picMkLst>
            <pc:docMk/>
            <pc:sldMk cId="2877966014" sldId="270"/>
            <ac:picMk id="3" creationId="{5FBD6804-C5B9-E5EC-A4C0-F0DDA35AAE63}"/>
          </ac:picMkLst>
        </pc:picChg>
      </pc:sldChg>
    </pc:docChg>
  </pc:docChgLst>
  <pc:docChgLst>
    <pc:chgData name="Guest User" providerId="Windows Live" clId="Web-{DA54FCFC-F7DC-C71C-933C-6FB70DE77023}"/>
    <pc:docChg chg="modSld">
      <pc:chgData name="Guest User" userId="" providerId="Windows Live" clId="Web-{DA54FCFC-F7DC-C71C-933C-6FB70DE77023}" dt="2025-11-09T11:12:40.030" v="569"/>
      <pc:docMkLst>
        <pc:docMk/>
      </pc:docMkLst>
      <pc:sldChg chg="modSp addAnim modAnim">
        <pc:chgData name="Guest User" userId="" providerId="Windows Live" clId="Web-{DA54FCFC-F7DC-C71C-933C-6FB70DE77023}" dt="2025-11-09T11:09:04.927" v="558"/>
        <pc:sldMkLst>
          <pc:docMk/>
          <pc:sldMk cId="0" sldId="259"/>
        </pc:sldMkLst>
        <pc:spChg chg="mod">
          <ac:chgData name="Guest User" userId="" providerId="Windows Live" clId="Web-{DA54FCFC-F7DC-C71C-933C-6FB70DE77023}" dt="2025-11-09T10:47:38.092" v="506" actId="20577"/>
          <ac:spMkLst>
            <pc:docMk/>
            <pc:sldMk cId="0" sldId="259"/>
            <ac:spMk id="3" creationId="{00000000-0000-0000-0000-000000000000}"/>
          </ac:spMkLst>
        </pc:spChg>
        <pc:picChg chg="mod">
          <ac:chgData name="Guest User" userId="" providerId="Windows Live" clId="Web-{DA54FCFC-F7DC-C71C-933C-6FB70DE77023}" dt="2025-11-09T10:40:45.587" v="443" actId="1076"/>
          <ac:picMkLst>
            <pc:docMk/>
            <pc:sldMk cId="0" sldId="259"/>
            <ac:picMk id="5" creationId="{9758A0D1-2116-382E-12E5-3CC40BF93CF8}"/>
          </ac:picMkLst>
        </pc:picChg>
      </pc:sldChg>
      <pc:sldChg chg="addSp delSp modSp addAnim delAnim modAnim">
        <pc:chgData name="Guest User" userId="" providerId="Windows Live" clId="Web-{DA54FCFC-F7DC-C71C-933C-6FB70DE77023}" dt="2025-11-09T11:12:40.030" v="569"/>
        <pc:sldMkLst>
          <pc:docMk/>
          <pc:sldMk cId="1646425823" sldId="269"/>
        </pc:sldMkLst>
        <pc:spChg chg="add del mod">
          <ac:chgData name="Guest User" userId="" providerId="Windows Live" clId="Web-{DA54FCFC-F7DC-C71C-933C-6FB70DE77023}" dt="2025-11-09T10:18:21.886" v="418"/>
          <ac:spMkLst>
            <pc:docMk/>
            <pc:sldMk cId="1646425823" sldId="269"/>
            <ac:spMk id="2" creationId="{281DC20E-AB14-381C-411B-0D28F12FA802}"/>
          </ac:spMkLst>
        </pc:spChg>
        <pc:spChg chg="mod">
          <ac:chgData name="Guest User" userId="" providerId="Windows Live" clId="Web-{DA54FCFC-F7DC-C71C-933C-6FB70DE77023}" dt="2025-11-09T10:53:08.523" v="551" actId="20577"/>
          <ac:spMkLst>
            <pc:docMk/>
            <pc:sldMk cId="1646425823" sldId="269"/>
            <ac:spMk id="6" creationId="{733F8F00-AF8D-B14F-BEC2-8F82117FFB78}"/>
          </ac:spMkLst>
        </pc:spChg>
        <pc:spChg chg="mod">
          <ac:chgData name="Guest User" userId="" providerId="Windows Live" clId="Web-{DA54FCFC-F7DC-C71C-933C-6FB70DE77023}" dt="2025-11-09T10:53:18.320" v="552" actId="1076"/>
          <ac:spMkLst>
            <pc:docMk/>
            <pc:sldMk cId="1646425823" sldId="269"/>
            <ac:spMk id="7" creationId="{02239D1C-7FB0-0EFA-00F5-EB3A94AD4C61}"/>
          </ac:spMkLst>
        </pc:spChg>
        <pc:picChg chg="mod">
          <ac:chgData name="Guest User" userId="" providerId="Windows Live" clId="Web-{DA54FCFC-F7DC-C71C-933C-6FB70DE77023}" dt="2025-11-09T10:45:47.450" v="495" actId="1076"/>
          <ac:picMkLst>
            <pc:docMk/>
            <pc:sldMk cId="1646425823" sldId="269"/>
            <ac:picMk id="15" creationId="{1A411293-D4CC-9E84-C55C-6891C622A9DA}"/>
          </ac:picMkLst>
        </pc:picChg>
        <pc:picChg chg="del">
          <ac:chgData name="Guest User" userId="" providerId="Windows Live" clId="Web-{DA54FCFC-F7DC-C71C-933C-6FB70DE77023}" dt="2025-11-09T10:41:55.280" v="449"/>
          <ac:picMkLst>
            <pc:docMk/>
            <pc:sldMk cId="1646425823" sldId="269"/>
            <ac:picMk id="21" creationId="{7E85B6C8-41ED-C879-D8E0-68963DD5E589}"/>
          </ac:picMkLst>
        </pc:picChg>
      </pc:sldChg>
      <pc:sldChg chg="modSp addAnim delAnim">
        <pc:chgData name="Guest User" userId="" providerId="Windows Live" clId="Web-{DA54FCFC-F7DC-C71C-933C-6FB70DE77023}" dt="2025-11-09T11:10:40.527" v="565"/>
        <pc:sldMkLst>
          <pc:docMk/>
          <pc:sldMk cId="1003271150" sldId="272"/>
        </pc:sldMkLst>
        <pc:spChg chg="mod">
          <ac:chgData name="Guest User" userId="" providerId="Windows Live" clId="Web-{DA54FCFC-F7DC-C71C-933C-6FB70DE77023}" dt="2025-11-09T10:49:54.518" v="547" actId="20577"/>
          <ac:spMkLst>
            <pc:docMk/>
            <pc:sldMk cId="1003271150" sldId="272"/>
            <ac:spMk id="3" creationId="{8D93E6BD-4EF9-F89E-A55C-09BA34B15745}"/>
          </ac:spMkLst>
        </pc:spChg>
      </pc:sldChg>
      <pc:sldChg chg="modSp">
        <pc:chgData name="Guest User" userId="" providerId="Windows Live" clId="Web-{DA54FCFC-F7DC-C71C-933C-6FB70DE77023}" dt="2025-11-09T10:46:47.076" v="497" actId="20577"/>
        <pc:sldMkLst>
          <pc:docMk/>
          <pc:sldMk cId="4113254569" sldId="273"/>
        </pc:sldMkLst>
        <pc:spChg chg="mod">
          <ac:chgData name="Guest User" userId="" providerId="Windows Live" clId="Web-{DA54FCFC-F7DC-C71C-933C-6FB70DE77023}" dt="2025-11-09T10:46:47.076" v="497" actId="20577"/>
          <ac:spMkLst>
            <pc:docMk/>
            <pc:sldMk cId="4113254569" sldId="273"/>
            <ac:spMk id="3" creationId="{CE1F5A34-4878-27B4-F0FD-31D0D9788506}"/>
          </ac:spMkLst>
        </pc:spChg>
      </pc:sldChg>
    </pc:docChg>
  </pc:docChgLst>
  <pc:docChgLst>
    <pc:chgData name="Guest User" providerId="Windows Live" clId="Web-{4FAADEDC-30C9-DCDF-31B5-ADA4C72603A7}"/>
    <pc:docChg chg="modSld">
      <pc:chgData name="Guest User" userId="" providerId="Windows Live" clId="Web-{4FAADEDC-30C9-DCDF-31B5-ADA4C72603A7}" dt="2025-11-09T11:38:21.570" v="62" actId="20577"/>
      <pc:docMkLst>
        <pc:docMk/>
      </pc:docMkLst>
      <pc:sldChg chg="modSp">
        <pc:chgData name="Guest User" userId="" providerId="Windows Live" clId="Web-{4FAADEDC-30C9-DCDF-31B5-ADA4C72603A7}" dt="2025-11-09T11:16:44.145" v="57" actId="1076"/>
        <pc:sldMkLst>
          <pc:docMk/>
          <pc:sldMk cId="0" sldId="264"/>
        </pc:sldMkLst>
        <pc:picChg chg="mod">
          <ac:chgData name="Guest User" userId="" providerId="Windows Live" clId="Web-{4FAADEDC-30C9-DCDF-31B5-ADA4C72603A7}" dt="2025-11-09T11:16:10.408" v="49" actId="1076"/>
          <ac:picMkLst>
            <pc:docMk/>
            <pc:sldMk cId="0" sldId="264"/>
            <ac:picMk id="10" creationId="{4281EFEE-5B08-5365-9932-AE54668B7FCD}"/>
          </ac:picMkLst>
        </pc:picChg>
        <pc:picChg chg="mod">
          <ac:chgData name="Guest User" userId="" providerId="Windows Live" clId="Web-{4FAADEDC-30C9-DCDF-31B5-ADA4C72603A7}" dt="2025-11-09T11:16:17.877" v="51" actId="1076"/>
          <ac:picMkLst>
            <pc:docMk/>
            <pc:sldMk cId="0" sldId="264"/>
            <ac:picMk id="13" creationId="{BDA336F0-B1CE-24EB-887D-7486D5509CD8}"/>
          </ac:picMkLst>
        </pc:picChg>
        <pc:picChg chg="mod">
          <ac:chgData name="Guest User" userId="" providerId="Windows Live" clId="Web-{4FAADEDC-30C9-DCDF-31B5-ADA4C72603A7}" dt="2025-11-09T11:16:41.598" v="56" actId="14100"/>
          <ac:picMkLst>
            <pc:docMk/>
            <pc:sldMk cId="0" sldId="264"/>
            <ac:picMk id="14" creationId="{1D5449CF-F4F3-7011-CA43-49EA5F21B1C9}"/>
          </ac:picMkLst>
        </pc:picChg>
        <pc:picChg chg="mod">
          <ac:chgData name="Guest User" userId="" providerId="Windows Live" clId="Web-{4FAADEDC-30C9-DCDF-31B5-ADA4C72603A7}" dt="2025-11-09T11:16:20.862" v="52" actId="1076"/>
          <ac:picMkLst>
            <pc:docMk/>
            <pc:sldMk cId="0" sldId="264"/>
            <ac:picMk id="17" creationId="{2D05FCF3-8D4C-1E59-E977-BAAE80A57BC8}"/>
          </ac:picMkLst>
        </pc:picChg>
        <pc:picChg chg="mod">
          <ac:chgData name="Guest User" userId="" providerId="Windows Live" clId="Web-{4FAADEDC-30C9-DCDF-31B5-ADA4C72603A7}" dt="2025-11-09T11:16:44.145" v="57" actId="1076"/>
          <ac:picMkLst>
            <pc:docMk/>
            <pc:sldMk cId="0" sldId="264"/>
            <ac:picMk id="20" creationId="{402309B8-238B-A869-CAAD-7985E2806AEA}"/>
          </ac:picMkLst>
        </pc:picChg>
      </pc:sldChg>
      <pc:sldChg chg="modSp">
        <pc:chgData name="Guest User" userId="" providerId="Windows Live" clId="Web-{4FAADEDC-30C9-DCDF-31B5-ADA4C72603A7}" dt="2025-11-09T11:38:21.570" v="62" actId="20577"/>
        <pc:sldMkLst>
          <pc:docMk/>
          <pc:sldMk cId="1196621381" sldId="268"/>
        </pc:sldMkLst>
        <pc:spChg chg="mod">
          <ac:chgData name="Guest User" userId="" providerId="Windows Live" clId="Web-{4FAADEDC-30C9-DCDF-31B5-ADA4C72603A7}" dt="2025-11-09T11:38:21.570" v="62" actId="20577"/>
          <ac:spMkLst>
            <pc:docMk/>
            <pc:sldMk cId="1196621381" sldId="268"/>
            <ac:spMk id="2" creationId="{0384395A-C185-45C8-FE21-CDE2647E6F13}"/>
          </ac:spMkLst>
        </pc:spChg>
        <pc:spChg chg="mod">
          <ac:chgData name="Guest User" userId="" providerId="Windows Live" clId="Web-{4FAADEDC-30C9-DCDF-31B5-ADA4C72603A7}" dt="2025-11-09T11:05:34.913" v="9" actId="1076"/>
          <ac:spMkLst>
            <pc:docMk/>
            <pc:sldMk cId="1196621381" sldId="268"/>
            <ac:spMk id="3" creationId="{F9A3F020-76FA-5EA8-37EB-69BA8160A0A0}"/>
          </ac:spMkLst>
        </pc:spChg>
        <pc:spChg chg="mod">
          <ac:chgData name="Guest User" userId="" providerId="Windows Live" clId="Web-{4FAADEDC-30C9-DCDF-31B5-ADA4C72603A7}" dt="2025-11-09T11:05:57.304" v="12" actId="1076"/>
          <ac:spMkLst>
            <pc:docMk/>
            <pc:sldMk cId="1196621381" sldId="268"/>
            <ac:spMk id="6" creationId="{CA10C30F-55D9-2DDD-C5E1-056250C404C9}"/>
          </ac:spMkLst>
        </pc:spChg>
        <pc:spChg chg="mod">
          <ac:chgData name="Guest User" userId="" providerId="Windows Live" clId="Web-{4FAADEDC-30C9-DCDF-31B5-ADA4C72603A7}" dt="2025-11-09T11:14:34.573" v="45" actId="1076"/>
          <ac:spMkLst>
            <pc:docMk/>
            <pc:sldMk cId="1196621381" sldId="268"/>
            <ac:spMk id="10" creationId="{F211A935-86A6-2800-0DD6-736D7605A097}"/>
          </ac:spMkLst>
        </pc:spChg>
        <pc:spChg chg="mod">
          <ac:chgData name="Guest User" userId="" providerId="Windows Live" clId="Web-{4FAADEDC-30C9-DCDF-31B5-ADA4C72603A7}" dt="2025-11-09T11:14:10.352" v="44" actId="14100"/>
          <ac:spMkLst>
            <pc:docMk/>
            <pc:sldMk cId="1196621381" sldId="268"/>
            <ac:spMk id="11" creationId="{22D7957B-9257-6B50-9CE3-27649CCA0C0F}"/>
          </ac:spMkLst>
        </pc:spChg>
        <pc:spChg chg="mod">
          <ac:chgData name="Guest User" userId="" providerId="Windows Live" clId="Web-{4FAADEDC-30C9-DCDF-31B5-ADA4C72603A7}" dt="2025-11-09T11:07:13.759" v="18" actId="1076"/>
          <ac:spMkLst>
            <pc:docMk/>
            <pc:sldMk cId="1196621381" sldId="268"/>
            <ac:spMk id="12" creationId="{28D4F684-0A3A-DB95-74E3-2EDDDECD5F1B}"/>
          </ac:spMkLst>
        </pc:spChg>
        <pc:picChg chg="mod">
          <ac:chgData name="Guest User" userId="" providerId="Windows Live" clId="Web-{4FAADEDC-30C9-DCDF-31B5-ADA4C72603A7}" dt="2025-11-09T11:13:50.053" v="40" actId="1076"/>
          <ac:picMkLst>
            <pc:docMk/>
            <pc:sldMk cId="1196621381" sldId="268"/>
            <ac:picMk id="4" creationId="{55283F94-5F41-3914-4747-E7FFB6164AA8}"/>
          </ac:picMkLst>
        </pc:picChg>
        <pc:picChg chg="mod">
          <ac:chgData name="Guest User" userId="" providerId="Windows Live" clId="Web-{4FAADEDC-30C9-DCDF-31B5-ADA4C72603A7}" dt="2025-11-09T11:13:39.880" v="39" actId="1076"/>
          <ac:picMkLst>
            <pc:docMk/>
            <pc:sldMk cId="1196621381" sldId="268"/>
            <ac:picMk id="7" creationId="{0A69B607-6A67-79BA-0F5E-9B3F2483F9B3}"/>
          </ac:picMkLst>
        </pc:picChg>
      </pc:sldChg>
    </pc:docChg>
  </pc:docChgLst>
  <pc:docChgLst>
    <pc:chgData name="Guest User" providerId="Windows Live" clId="Web-{A21EA52B-20C0-D443-3E27-3875AD25E5D8}"/>
    <pc:docChg chg="modSld">
      <pc:chgData name="Guest User" userId="" providerId="Windows Live" clId="Web-{A21EA52B-20C0-D443-3E27-3875AD25E5D8}" dt="2025-11-04T23:38:39.280" v="464" actId="20577"/>
      <pc:docMkLst>
        <pc:docMk/>
      </pc:docMkLst>
      <pc:sldChg chg="modSp">
        <pc:chgData name="Guest User" userId="" providerId="Windows Live" clId="Web-{A21EA52B-20C0-D443-3E27-3875AD25E5D8}" dt="2025-11-04T23:38:39.280" v="464" actId="20577"/>
        <pc:sldMkLst>
          <pc:docMk/>
          <pc:sldMk cId="0" sldId="264"/>
        </pc:sldMkLst>
        <pc:spChg chg="mod">
          <ac:chgData name="Guest User" userId="" providerId="Windows Live" clId="Web-{A21EA52B-20C0-D443-3E27-3875AD25E5D8}" dt="2025-11-04T23:34:21.880" v="370" actId="1076"/>
          <ac:spMkLst>
            <pc:docMk/>
            <pc:sldMk cId="0" sldId="264"/>
            <ac:spMk id="3" creationId="{00000000-0000-0000-0000-000000000000}"/>
          </ac:spMkLst>
        </pc:spChg>
        <pc:spChg chg="mod">
          <ac:chgData name="Guest User" userId="" providerId="Windows Live" clId="Web-{A21EA52B-20C0-D443-3E27-3875AD25E5D8}" dt="2025-11-04T23:38:39.280" v="464" actId="20577"/>
          <ac:spMkLst>
            <pc:docMk/>
            <pc:sldMk cId="0" sldId="264"/>
            <ac:spMk id="7" creationId="{9C6AC3CB-5EBA-7806-35B4-C8DA8084CCC7}"/>
          </ac:spMkLst>
        </pc:spChg>
        <pc:spChg chg="mod">
          <ac:chgData name="Guest User" userId="" providerId="Windows Live" clId="Web-{A21EA52B-20C0-D443-3E27-3875AD25E5D8}" dt="2025-11-04T23:36:41.979" v="406" actId="20577"/>
          <ac:spMkLst>
            <pc:docMk/>
            <pc:sldMk cId="0" sldId="264"/>
            <ac:spMk id="11" creationId="{4D95420A-07EF-C0AF-73E4-54779381F0C1}"/>
          </ac:spMkLst>
        </pc:spChg>
        <pc:picChg chg="mod">
          <ac:chgData name="Guest User" userId="" providerId="Windows Live" clId="Web-{A21EA52B-20C0-D443-3E27-3875AD25E5D8}" dt="2025-11-04T23:34:08.442" v="365" actId="1076"/>
          <ac:picMkLst>
            <pc:docMk/>
            <pc:sldMk cId="0" sldId="264"/>
            <ac:picMk id="10" creationId="{4281EFEE-5B08-5365-9932-AE54668B7FCD}"/>
          </ac:picMkLst>
        </pc:picChg>
        <pc:picChg chg="mod">
          <ac:chgData name="Guest User" userId="" providerId="Windows Live" clId="Web-{A21EA52B-20C0-D443-3E27-3875AD25E5D8}" dt="2025-11-04T23:34:06.692" v="364" actId="1076"/>
          <ac:picMkLst>
            <pc:docMk/>
            <pc:sldMk cId="0" sldId="264"/>
            <ac:picMk id="13" creationId="{BDA336F0-B1CE-24EB-887D-7486D5509CD8}"/>
          </ac:picMkLst>
        </pc:picChg>
        <pc:picChg chg="mod">
          <ac:chgData name="Guest User" userId="" providerId="Windows Live" clId="Web-{A21EA52B-20C0-D443-3E27-3875AD25E5D8}" dt="2025-11-04T23:32:43.111" v="360" actId="1076"/>
          <ac:picMkLst>
            <pc:docMk/>
            <pc:sldMk cId="0" sldId="264"/>
            <ac:picMk id="14" creationId="{1D5449CF-F4F3-7011-CA43-49EA5F21B1C9}"/>
          </ac:picMkLst>
        </pc:picChg>
        <pc:picChg chg="mod">
          <ac:chgData name="Guest User" userId="" providerId="Windows Live" clId="Web-{A21EA52B-20C0-D443-3E27-3875AD25E5D8}" dt="2025-11-04T23:34:04.473" v="363" actId="1076"/>
          <ac:picMkLst>
            <pc:docMk/>
            <pc:sldMk cId="0" sldId="264"/>
            <ac:picMk id="17" creationId="{2D05FCF3-8D4C-1E59-E977-BAAE80A57BC8}"/>
          </ac:picMkLst>
        </pc:picChg>
        <pc:picChg chg="mod">
          <ac:chgData name="Guest User" userId="" providerId="Windows Live" clId="Web-{A21EA52B-20C0-D443-3E27-3875AD25E5D8}" dt="2025-11-04T23:32:34.329" v="358" actId="1076"/>
          <ac:picMkLst>
            <pc:docMk/>
            <pc:sldMk cId="0" sldId="264"/>
            <ac:picMk id="20" creationId="{402309B8-238B-A869-CAAD-7985E2806AEA}"/>
          </ac:picMkLst>
        </pc:picChg>
      </pc:sldChg>
      <pc:sldChg chg="addSp delSp modSp">
        <pc:chgData name="Guest User" userId="" providerId="Windows Live" clId="Web-{A21EA52B-20C0-D443-3E27-3875AD25E5D8}" dt="2025-11-04T23:27:41.382" v="329" actId="1076"/>
        <pc:sldMkLst>
          <pc:docMk/>
          <pc:sldMk cId="1196621381" sldId="268"/>
        </pc:sldMkLst>
        <pc:spChg chg="mod">
          <ac:chgData name="Guest User" userId="" providerId="Windows Live" clId="Web-{A21EA52B-20C0-D443-3E27-3875AD25E5D8}" dt="2025-11-04T23:22:16.713" v="267" actId="1076"/>
          <ac:spMkLst>
            <pc:docMk/>
            <pc:sldMk cId="1196621381" sldId="268"/>
            <ac:spMk id="3" creationId="{F9A3F020-76FA-5EA8-37EB-69BA8160A0A0}"/>
          </ac:spMkLst>
        </pc:spChg>
        <pc:spChg chg="mod">
          <ac:chgData name="Guest User" userId="" providerId="Windows Live" clId="Web-{A21EA52B-20C0-D443-3E27-3875AD25E5D8}" dt="2025-11-04T23:24:38.234" v="283" actId="20577"/>
          <ac:spMkLst>
            <pc:docMk/>
            <pc:sldMk cId="1196621381" sldId="268"/>
            <ac:spMk id="5" creationId="{8C457FB7-312A-CC6E-5252-84518E879424}"/>
          </ac:spMkLst>
        </pc:spChg>
        <pc:spChg chg="mod">
          <ac:chgData name="Guest User" userId="" providerId="Windows Live" clId="Web-{A21EA52B-20C0-D443-3E27-3875AD25E5D8}" dt="2025-11-04T23:23:28.371" v="277" actId="1076"/>
          <ac:spMkLst>
            <pc:docMk/>
            <pc:sldMk cId="1196621381" sldId="268"/>
            <ac:spMk id="6" creationId="{CA10C30F-55D9-2DDD-C5E1-056250C404C9}"/>
          </ac:spMkLst>
        </pc:spChg>
        <pc:spChg chg="mod">
          <ac:chgData name="Guest User" userId="" providerId="Windows Live" clId="Web-{A21EA52B-20C0-D443-3E27-3875AD25E5D8}" dt="2025-11-04T23:27:32.882" v="328" actId="1076"/>
          <ac:spMkLst>
            <pc:docMk/>
            <pc:sldMk cId="1196621381" sldId="268"/>
            <ac:spMk id="8" creationId="{02D40144-3F0D-A109-D3EB-764158B440C5}"/>
          </ac:spMkLst>
        </pc:spChg>
        <pc:spChg chg="mod">
          <ac:chgData name="Guest User" userId="" providerId="Windows Live" clId="Web-{A21EA52B-20C0-D443-3E27-3875AD25E5D8}" dt="2025-11-04T23:23:10.511" v="273" actId="14100"/>
          <ac:spMkLst>
            <pc:docMk/>
            <pc:sldMk cId="1196621381" sldId="268"/>
            <ac:spMk id="10" creationId="{F211A935-86A6-2800-0DD6-736D7605A097}"/>
          </ac:spMkLst>
        </pc:spChg>
        <pc:spChg chg="mod">
          <ac:chgData name="Guest User" userId="" providerId="Windows Live" clId="Web-{A21EA52B-20C0-D443-3E27-3875AD25E5D8}" dt="2025-11-04T23:24:14.342" v="280" actId="20577"/>
          <ac:spMkLst>
            <pc:docMk/>
            <pc:sldMk cId="1196621381" sldId="268"/>
            <ac:spMk id="11" creationId="{22D7957B-9257-6B50-9CE3-27649CCA0C0F}"/>
          </ac:spMkLst>
        </pc:spChg>
        <pc:spChg chg="mod">
          <ac:chgData name="Guest User" userId="" providerId="Windows Live" clId="Web-{A21EA52B-20C0-D443-3E27-3875AD25E5D8}" dt="2025-11-04T23:22:40.838" v="272" actId="1076"/>
          <ac:spMkLst>
            <pc:docMk/>
            <pc:sldMk cId="1196621381" sldId="268"/>
            <ac:spMk id="12" creationId="{28D4F684-0A3A-DB95-74E3-2EDDDECD5F1B}"/>
          </ac:spMkLst>
        </pc:spChg>
        <pc:spChg chg="add mod">
          <ac:chgData name="Guest User" userId="" providerId="Windows Live" clId="Web-{A21EA52B-20C0-D443-3E27-3875AD25E5D8}" dt="2025-11-04T23:27:41.382" v="329" actId="1076"/>
          <ac:spMkLst>
            <pc:docMk/>
            <pc:sldMk cId="1196621381" sldId="268"/>
            <ac:spMk id="14" creationId="{7AAE6177-771A-222E-D73D-A3E73C42EDA1}"/>
          </ac:spMkLst>
        </pc:spChg>
        <pc:picChg chg="mod">
          <ac:chgData name="Guest User" userId="" providerId="Windows Live" clId="Web-{A21EA52B-20C0-D443-3E27-3875AD25E5D8}" dt="2025-11-04T23:12:15.817" v="3" actId="1076"/>
          <ac:picMkLst>
            <pc:docMk/>
            <pc:sldMk cId="1196621381" sldId="268"/>
            <ac:picMk id="4" creationId="{55283F94-5F41-3914-4747-E7FFB6164AA8}"/>
          </ac:picMkLst>
        </pc:picChg>
        <pc:picChg chg="mod">
          <ac:chgData name="Guest User" userId="" providerId="Windows Live" clId="Web-{A21EA52B-20C0-D443-3E27-3875AD25E5D8}" dt="2025-11-04T23:12:17.239" v="4" actId="1076"/>
          <ac:picMkLst>
            <pc:docMk/>
            <pc:sldMk cId="1196621381" sldId="268"/>
            <ac:picMk id="7" creationId="{0A69B607-6A67-79BA-0F5E-9B3F2483F9B3}"/>
          </ac:picMkLst>
        </pc:picChg>
      </pc:sldChg>
    </pc:docChg>
  </pc:docChgLst>
  <pc:docChgLst>
    <pc:chgData name="Utente guest" providerId="Windows Live" clId="Web-{5FA83D04-CF8C-44C4-49F4-FF0E5B047C0B}"/>
    <pc:docChg chg="modSld">
      <pc:chgData name="Utente guest" userId="" providerId="Windows Live" clId="Web-{5FA83D04-CF8C-44C4-49F4-FF0E5B047C0B}" dt="2025-11-03T20:30:00.599" v="4" actId="20577"/>
      <pc:docMkLst>
        <pc:docMk/>
      </pc:docMkLst>
      <pc:sldChg chg="modSp">
        <pc:chgData name="Utente guest" userId="" providerId="Windows Live" clId="Web-{5FA83D04-CF8C-44C4-49F4-FF0E5B047C0B}" dt="2025-11-03T20:30:00.599" v="4" actId="20577"/>
        <pc:sldMkLst>
          <pc:docMk/>
          <pc:sldMk cId="0" sldId="259"/>
        </pc:sldMkLst>
        <pc:spChg chg="mod">
          <ac:chgData name="Utente guest" userId="" providerId="Windows Live" clId="Web-{5FA83D04-CF8C-44C4-49F4-FF0E5B047C0B}" dt="2025-11-03T20:30:00.599" v="4" actId="20577"/>
          <ac:spMkLst>
            <pc:docMk/>
            <pc:sldMk cId="0" sldId="259"/>
            <ac:spMk id="3" creationId="{00000000-0000-0000-0000-000000000000}"/>
          </ac:spMkLst>
        </pc:spChg>
      </pc:sldChg>
    </pc:docChg>
  </pc:docChgLst>
  <pc:docChgLst>
    <pc:chgData name="Clara Piredda" userId="6959e4fcf43304d5" providerId="LiveId" clId="{2597D43C-3071-4C63-A256-BAE580A69188}"/>
    <pc:docChg chg="undo custSel addSld delSld modSld sldOrd modMainMaster">
      <pc:chgData name="Clara Piredda" userId="6959e4fcf43304d5" providerId="LiveId" clId="{2597D43C-3071-4C63-A256-BAE580A69188}" dt="2025-11-09T11:40:38.493" v="2708"/>
      <pc:docMkLst>
        <pc:docMk/>
      </pc:docMkLst>
      <pc:sldChg chg="addSp delSp modSp mod modTransition delAnim modAnim">
        <pc:chgData name="Clara Piredda" userId="6959e4fcf43304d5" providerId="LiveId" clId="{2597D43C-3071-4C63-A256-BAE580A69188}" dt="2025-11-09T11:33:48.378" v="2707" actId="1076"/>
        <pc:sldMkLst>
          <pc:docMk/>
          <pc:sldMk cId="0" sldId="256"/>
        </pc:sldMkLst>
        <pc:spChg chg="mod">
          <ac:chgData name="Clara Piredda" userId="6959e4fcf43304d5" providerId="LiveId" clId="{2597D43C-3071-4C63-A256-BAE580A69188}" dt="2025-11-09T11:24:13.054" v="2659" actId="20577"/>
          <ac:spMkLst>
            <pc:docMk/>
            <pc:sldMk cId="0" sldId="256"/>
            <ac:spMk id="2" creationId="{00000000-0000-0000-0000-000000000000}"/>
          </ac:spMkLst>
        </pc:spChg>
        <pc:spChg chg="mod">
          <ac:chgData name="Clara Piredda" userId="6959e4fcf43304d5" providerId="LiveId" clId="{2597D43C-3071-4C63-A256-BAE580A69188}" dt="2025-10-27T18:01:19.502" v="567" actId="1076"/>
          <ac:spMkLst>
            <pc:docMk/>
            <pc:sldMk cId="0" sldId="256"/>
            <ac:spMk id="3" creationId="{00000000-0000-0000-0000-000000000000}"/>
          </ac:spMkLst>
        </pc:spChg>
        <pc:spChg chg="mod">
          <ac:chgData name="Clara Piredda" userId="6959e4fcf43304d5" providerId="LiveId" clId="{2597D43C-3071-4C63-A256-BAE580A69188}" dt="2025-10-27T18:01:04.715" v="564" actId="207"/>
          <ac:spMkLst>
            <pc:docMk/>
            <pc:sldMk cId="0" sldId="256"/>
            <ac:spMk id="4" creationId="{E1CACB9A-A46C-4052-DF15-1FDC6494FFEB}"/>
          </ac:spMkLst>
        </pc:spChg>
        <pc:picChg chg="add del mod">
          <ac:chgData name="Clara Piredda" userId="6959e4fcf43304d5" providerId="LiveId" clId="{2597D43C-3071-4C63-A256-BAE580A69188}" dt="2025-11-09T11:33:31.389" v="2704" actId="21"/>
          <ac:picMkLst>
            <pc:docMk/>
            <pc:sldMk cId="0" sldId="256"/>
            <ac:picMk id="6" creationId="{866D5CE8-8483-3A73-4012-EEDF3EF25004}"/>
          </ac:picMkLst>
        </pc:picChg>
        <pc:picChg chg="add mod">
          <ac:chgData name="Clara Piredda" userId="6959e4fcf43304d5" providerId="LiveId" clId="{2597D43C-3071-4C63-A256-BAE580A69188}" dt="2025-11-09T11:33:48.378" v="2707" actId="1076"/>
          <ac:picMkLst>
            <pc:docMk/>
            <pc:sldMk cId="0" sldId="256"/>
            <ac:picMk id="7" creationId="{42B6BCD4-649F-7255-C970-086C155FE4B3}"/>
          </ac:picMkLst>
        </pc:picChg>
      </pc:sldChg>
      <pc:sldChg chg="modSp mod modTransition modAnim">
        <pc:chgData name="Clara Piredda" userId="6959e4fcf43304d5" providerId="LiveId" clId="{2597D43C-3071-4C63-A256-BAE580A69188}" dt="2025-11-05T17:56:29.852" v="2313"/>
        <pc:sldMkLst>
          <pc:docMk/>
          <pc:sldMk cId="0" sldId="259"/>
        </pc:sldMkLst>
        <pc:spChg chg="mod">
          <ac:chgData name="Clara Piredda" userId="6959e4fcf43304d5" providerId="LiveId" clId="{2597D43C-3071-4C63-A256-BAE580A69188}" dt="2025-11-02T19:01:40.007" v="1068" actId="20577"/>
          <ac:spMkLst>
            <pc:docMk/>
            <pc:sldMk cId="0" sldId="259"/>
            <ac:spMk id="2" creationId="{00000000-0000-0000-0000-000000000000}"/>
          </ac:spMkLst>
        </pc:spChg>
        <pc:spChg chg="mod">
          <ac:chgData name="Clara Piredda" userId="6959e4fcf43304d5" providerId="LiveId" clId="{2597D43C-3071-4C63-A256-BAE580A69188}" dt="2025-11-02T09:07:22.873" v="707" actId="20577"/>
          <ac:spMkLst>
            <pc:docMk/>
            <pc:sldMk cId="0" sldId="259"/>
            <ac:spMk id="3" creationId="{00000000-0000-0000-0000-000000000000}"/>
          </ac:spMkLst>
        </pc:spChg>
      </pc:sldChg>
      <pc:sldChg chg="addSp delSp modSp mod modTransition modAnim">
        <pc:chgData name="Clara Piredda" userId="6959e4fcf43304d5" providerId="LiveId" clId="{2597D43C-3071-4C63-A256-BAE580A69188}" dt="2025-11-09T11:24:44.723" v="2683" actId="20577"/>
        <pc:sldMkLst>
          <pc:docMk/>
          <pc:sldMk cId="0" sldId="261"/>
        </pc:sldMkLst>
        <pc:spChg chg="mod">
          <ac:chgData name="Clara Piredda" userId="6959e4fcf43304d5" providerId="LiveId" clId="{2597D43C-3071-4C63-A256-BAE580A69188}" dt="2025-11-09T11:24:44.723" v="2683" actId="20577"/>
          <ac:spMkLst>
            <pc:docMk/>
            <pc:sldMk cId="0" sldId="261"/>
            <ac:spMk id="2" creationId="{00000000-0000-0000-0000-000000000000}"/>
          </ac:spMkLst>
        </pc:spChg>
        <pc:spChg chg="mod">
          <ac:chgData name="Clara Piredda" userId="6959e4fcf43304d5" providerId="LiveId" clId="{2597D43C-3071-4C63-A256-BAE580A69188}" dt="2025-11-09T09:45:53.941" v="2486" actId="207"/>
          <ac:spMkLst>
            <pc:docMk/>
            <pc:sldMk cId="0" sldId="261"/>
            <ac:spMk id="3" creationId="{00000000-0000-0000-0000-000000000000}"/>
          </ac:spMkLst>
        </pc:spChg>
        <pc:spChg chg="mod">
          <ac:chgData name="Clara Piredda" userId="6959e4fcf43304d5" providerId="LiveId" clId="{2597D43C-3071-4C63-A256-BAE580A69188}" dt="2025-11-09T09:37:54.252" v="2429" actId="1076"/>
          <ac:spMkLst>
            <pc:docMk/>
            <pc:sldMk cId="0" sldId="261"/>
            <ac:spMk id="5" creationId="{04342B57-6321-EF60-55EE-EF22924CB52A}"/>
          </ac:spMkLst>
        </pc:spChg>
        <pc:spChg chg="add del mod">
          <ac:chgData name="Clara Piredda" userId="6959e4fcf43304d5" providerId="LiveId" clId="{2597D43C-3071-4C63-A256-BAE580A69188}" dt="2025-11-09T09:34:28.624" v="2390" actId="478"/>
          <ac:spMkLst>
            <pc:docMk/>
            <pc:sldMk cId="0" sldId="261"/>
            <ac:spMk id="6" creationId="{8EF70DAF-EA27-0423-006C-3FF9C80611B6}"/>
          </ac:spMkLst>
        </pc:spChg>
        <pc:spChg chg="add">
          <ac:chgData name="Clara Piredda" userId="6959e4fcf43304d5" providerId="LiveId" clId="{2597D43C-3071-4C63-A256-BAE580A69188}" dt="2025-11-09T09:34:11.135" v="2383"/>
          <ac:spMkLst>
            <pc:docMk/>
            <pc:sldMk cId="0" sldId="261"/>
            <ac:spMk id="7" creationId="{1694C573-62B5-9529-295C-918FDB2FE467}"/>
          </ac:spMkLst>
        </pc:spChg>
        <pc:spChg chg="add mod">
          <ac:chgData name="Clara Piredda" userId="6959e4fcf43304d5" providerId="LiveId" clId="{2597D43C-3071-4C63-A256-BAE580A69188}" dt="2025-11-09T09:34:23.042" v="2387"/>
          <ac:spMkLst>
            <pc:docMk/>
            <pc:sldMk cId="0" sldId="261"/>
            <ac:spMk id="8" creationId="{2167DB5B-6456-B461-DD7E-98B00572A243}"/>
          </ac:spMkLst>
        </pc:spChg>
        <pc:spChg chg="add del">
          <ac:chgData name="Clara Piredda" userId="6959e4fcf43304d5" providerId="LiveId" clId="{2597D43C-3071-4C63-A256-BAE580A69188}" dt="2025-11-09T09:34:28.624" v="2390" actId="478"/>
          <ac:spMkLst>
            <pc:docMk/>
            <pc:sldMk cId="0" sldId="261"/>
            <ac:spMk id="9" creationId="{DF3A7DFD-F277-6102-AAB9-79E32BFD19E4}"/>
          </ac:spMkLst>
        </pc:spChg>
        <pc:spChg chg="add del mod">
          <ac:chgData name="Clara Piredda" userId="6959e4fcf43304d5" providerId="LiveId" clId="{2597D43C-3071-4C63-A256-BAE580A69188}" dt="2025-11-09T09:36:43.213" v="2415"/>
          <ac:spMkLst>
            <pc:docMk/>
            <pc:sldMk cId="0" sldId="261"/>
            <ac:spMk id="10" creationId="{F1266E63-0D44-021E-19F5-F57BD2D456CD}"/>
          </ac:spMkLst>
        </pc:spChg>
        <pc:spChg chg="add mod">
          <ac:chgData name="Clara Piredda" userId="6959e4fcf43304d5" providerId="LiveId" clId="{2597D43C-3071-4C63-A256-BAE580A69188}" dt="2025-11-09T09:34:54.870" v="2394" actId="20578"/>
          <ac:spMkLst>
            <pc:docMk/>
            <pc:sldMk cId="0" sldId="261"/>
            <ac:spMk id="11" creationId="{2C69B754-198B-EA0F-96D5-71CA325D9224}"/>
          </ac:spMkLst>
        </pc:spChg>
        <pc:spChg chg="add mod">
          <ac:chgData name="Clara Piredda" userId="6959e4fcf43304d5" providerId="LiveId" clId="{2597D43C-3071-4C63-A256-BAE580A69188}" dt="2025-11-09T09:45:47.629" v="2485" actId="1076"/>
          <ac:spMkLst>
            <pc:docMk/>
            <pc:sldMk cId="0" sldId="261"/>
            <ac:spMk id="12" creationId="{27E1A54F-C88D-3A2D-0DC2-E2E0887CDCB6}"/>
          </ac:spMkLst>
        </pc:spChg>
        <pc:picChg chg="mod">
          <ac:chgData name="Clara Piredda" userId="6959e4fcf43304d5" providerId="LiveId" clId="{2597D43C-3071-4C63-A256-BAE580A69188}" dt="2025-11-09T09:45:01.148" v="2479" actId="14100"/>
          <ac:picMkLst>
            <pc:docMk/>
            <pc:sldMk cId="0" sldId="261"/>
            <ac:picMk id="4" creationId="{E216022E-2BC0-2299-6EF1-44EF93E70993}"/>
          </ac:picMkLst>
        </pc:picChg>
      </pc:sldChg>
      <pc:sldChg chg="addSp modSp mod modTransition modAnim">
        <pc:chgData name="Clara Piredda" userId="6959e4fcf43304d5" providerId="LiveId" clId="{2597D43C-3071-4C63-A256-BAE580A69188}" dt="2025-11-09T11:25:00.581" v="2692" actId="20577"/>
        <pc:sldMkLst>
          <pc:docMk/>
          <pc:sldMk cId="0" sldId="262"/>
        </pc:sldMkLst>
        <pc:spChg chg="mod">
          <ac:chgData name="Clara Piredda" userId="6959e4fcf43304d5" providerId="LiveId" clId="{2597D43C-3071-4C63-A256-BAE580A69188}" dt="2025-11-09T11:25:00.581" v="2692" actId="20577"/>
          <ac:spMkLst>
            <pc:docMk/>
            <pc:sldMk cId="0" sldId="262"/>
            <ac:spMk id="2" creationId="{00000000-0000-0000-0000-000000000000}"/>
          </ac:spMkLst>
        </pc:spChg>
        <pc:spChg chg="mod">
          <ac:chgData name="Clara Piredda" userId="6959e4fcf43304d5" providerId="LiveId" clId="{2597D43C-3071-4C63-A256-BAE580A69188}" dt="2025-11-09T11:02:24.388" v="2578" actId="20577"/>
          <ac:spMkLst>
            <pc:docMk/>
            <pc:sldMk cId="0" sldId="262"/>
            <ac:spMk id="3" creationId="{00000000-0000-0000-0000-000000000000}"/>
          </ac:spMkLst>
        </pc:spChg>
        <pc:spChg chg="add mod">
          <ac:chgData name="Clara Piredda" userId="6959e4fcf43304d5" providerId="LiveId" clId="{2597D43C-3071-4C63-A256-BAE580A69188}" dt="2025-10-27T18:32:09.035" v="601" actId="20577"/>
          <ac:spMkLst>
            <pc:docMk/>
            <pc:sldMk cId="0" sldId="262"/>
            <ac:spMk id="4" creationId="{08EDA522-BE69-4035-1EA9-E2A34BB1FF18}"/>
          </ac:spMkLst>
        </pc:spChg>
        <pc:picChg chg="add mod">
          <ac:chgData name="Clara Piredda" userId="6959e4fcf43304d5" providerId="LiveId" clId="{2597D43C-3071-4C63-A256-BAE580A69188}" dt="2025-10-27T17:36:47.792" v="520" actId="1076"/>
          <ac:picMkLst>
            <pc:docMk/>
            <pc:sldMk cId="0" sldId="262"/>
            <ac:picMk id="6" creationId="{0279B9E9-D853-A684-D487-46E7CA336749}"/>
          </ac:picMkLst>
        </pc:picChg>
      </pc:sldChg>
      <pc:sldChg chg="addSp delSp modSp mod modTransition modAnim">
        <pc:chgData name="Clara Piredda" userId="6959e4fcf43304d5" providerId="LiveId" clId="{2597D43C-3071-4C63-A256-BAE580A69188}" dt="2025-11-09T10:07:31.783" v="2497" actId="120"/>
        <pc:sldMkLst>
          <pc:docMk/>
          <pc:sldMk cId="0" sldId="264"/>
        </pc:sldMkLst>
        <pc:spChg chg="mod">
          <ac:chgData name="Clara Piredda" userId="6959e4fcf43304d5" providerId="LiveId" clId="{2597D43C-3071-4C63-A256-BAE580A69188}" dt="2025-11-09T10:07:10.521" v="2496" actId="14100"/>
          <ac:spMkLst>
            <pc:docMk/>
            <pc:sldMk cId="0" sldId="264"/>
            <ac:spMk id="2" creationId="{00000000-0000-0000-0000-000000000000}"/>
          </ac:spMkLst>
        </pc:spChg>
        <pc:spChg chg="mod">
          <ac:chgData name="Clara Piredda" userId="6959e4fcf43304d5" providerId="LiveId" clId="{2597D43C-3071-4C63-A256-BAE580A69188}" dt="2025-11-09T10:07:31.783" v="2497" actId="120"/>
          <ac:spMkLst>
            <pc:docMk/>
            <pc:sldMk cId="0" sldId="264"/>
            <ac:spMk id="3" creationId="{00000000-0000-0000-0000-000000000000}"/>
          </ac:spMkLst>
        </pc:spChg>
        <pc:spChg chg="mod">
          <ac:chgData name="Clara Piredda" userId="6959e4fcf43304d5" providerId="LiveId" clId="{2597D43C-3071-4C63-A256-BAE580A69188}" dt="2025-11-09T10:06:56.778" v="2495" actId="207"/>
          <ac:spMkLst>
            <pc:docMk/>
            <pc:sldMk cId="0" sldId="264"/>
            <ac:spMk id="5" creationId="{49D30F2C-F01E-C109-4CFF-7C58E0589772}"/>
          </ac:spMkLst>
        </pc:spChg>
        <pc:spChg chg="mod">
          <ac:chgData name="Clara Piredda" userId="6959e4fcf43304d5" providerId="LiveId" clId="{2597D43C-3071-4C63-A256-BAE580A69188}" dt="2025-11-08T10:26:00.937" v="2360" actId="2711"/>
          <ac:spMkLst>
            <pc:docMk/>
            <pc:sldMk cId="0" sldId="264"/>
            <ac:spMk id="9" creationId="{BE0334F1-154C-8F5F-37EA-1FD8E6B20604}"/>
          </ac:spMkLst>
        </pc:spChg>
        <pc:spChg chg="mod">
          <ac:chgData name="Clara Piredda" userId="6959e4fcf43304d5" providerId="LiveId" clId="{2597D43C-3071-4C63-A256-BAE580A69188}" dt="2025-11-02T12:53:13.241" v="961" actId="27636"/>
          <ac:spMkLst>
            <pc:docMk/>
            <pc:sldMk cId="0" sldId="264"/>
            <ac:spMk id="11" creationId="{4D95420A-07EF-C0AF-73E4-54779381F0C1}"/>
          </ac:spMkLst>
        </pc:spChg>
        <pc:spChg chg="mod">
          <ac:chgData name="Clara Piredda" userId="6959e4fcf43304d5" providerId="LiveId" clId="{2597D43C-3071-4C63-A256-BAE580A69188}" dt="2025-11-08T10:30:23.835" v="2374" actId="20577"/>
          <ac:spMkLst>
            <pc:docMk/>
            <pc:sldMk cId="0" sldId="264"/>
            <ac:spMk id="12" creationId="{9D4C1E04-BEB8-B830-2EE6-AAC18B4F4B45}"/>
          </ac:spMkLst>
        </pc:spChg>
      </pc:sldChg>
      <pc:sldChg chg="addSp delSp modSp mod modTransition modAnim">
        <pc:chgData name="Clara Piredda" userId="6959e4fcf43304d5" providerId="LiveId" clId="{2597D43C-3071-4C63-A256-BAE580A69188}" dt="2025-11-09T11:40:38.493" v="2708"/>
        <pc:sldMkLst>
          <pc:docMk/>
          <pc:sldMk cId="0" sldId="265"/>
        </pc:sldMkLst>
        <pc:spChg chg="mod">
          <ac:chgData name="Clara Piredda" userId="6959e4fcf43304d5" providerId="LiveId" clId="{2597D43C-3071-4C63-A256-BAE580A69188}" dt="2025-11-09T11:24:27.456" v="2674" actId="20577"/>
          <ac:spMkLst>
            <pc:docMk/>
            <pc:sldMk cId="0" sldId="265"/>
            <ac:spMk id="3" creationId="{00000000-0000-0000-0000-000000000000}"/>
          </ac:spMkLst>
        </pc:spChg>
        <pc:picChg chg="add mod">
          <ac:chgData name="Clara Piredda" userId="6959e4fcf43304d5" providerId="LiveId" clId="{2597D43C-3071-4C63-A256-BAE580A69188}" dt="2025-11-09T11:20:30.234" v="2636" actId="1076"/>
          <ac:picMkLst>
            <pc:docMk/>
            <pc:sldMk cId="0" sldId="265"/>
            <ac:picMk id="4" creationId="{46607F66-8D71-BBDB-4979-A0DD5480BB3D}"/>
          </ac:picMkLst>
        </pc:picChg>
        <pc:picChg chg="add del mod">
          <ac:chgData name="Clara Piredda" userId="6959e4fcf43304d5" providerId="LiveId" clId="{2597D43C-3071-4C63-A256-BAE580A69188}" dt="2025-11-09T11:22:14.037" v="2638" actId="21"/>
          <ac:picMkLst>
            <pc:docMk/>
            <pc:sldMk cId="0" sldId="265"/>
            <ac:picMk id="6" creationId="{F7A66AE8-6258-B3E4-C78B-FC6CB56D094B}"/>
          </ac:picMkLst>
        </pc:picChg>
        <pc:picChg chg="add del mod">
          <ac:chgData name="Clara Piredda" userId="6959e4fcf43304d5" providerId="LiveId" clId="{2597D43C-3071-4C63-A256-BAE580A69188}" dt="2025-11-09T11:22:14.037" v="2638" actId="21"/>
          <ac:picMkLst>
            <pc:docMk/>
            <pc:sldMk cId="0" sldId="265"/>
            <ac:picMk id="8" creationId="{15E5F2A6-3F01-413A-A4BE-601D626D38ED}"/>
          </ac:picMkLst>
        </pc:picChg>
        <pc:picChg chg="add mod">
          <ac:chgData name="Clara Piredda" userId="6959e4fcf43304d5" providerId="LiveId" clId="{2597D43C-3071-4C63-A256-BAE580A69188}" dt="2025-11-09T11:23:06.971" v="2642" actId="1076"/>
          <ac:picMkLst>
            <pc:docMk/>
            <pc:sldMk cId="0" sldId="265"/>
            <ac:picMk id="10" creationId="{96FAE72A-E323-F01E-390B-F91F084C8B16}"/>
          </ac:picMkLst>
        </pc:picChg>
        <pc:picChg chg="add mod">
          <ac:chgData name="Clara Piredda" userId="6959e4fcf43304d5" providerId="LiveId" clId="{2597D43C-3071-4C63-A256-BAE580A69188}" dt="2025-11-09T11:23:41.707" v="2649" actId="1076"/>
          <ac:picMkLst>
            <pc:docMk/>
            <pc:sldMk cId="0" sldId="265"/>
            <ac:picMk id="12" creationId="{5B351390-468D-16D8-B63C-8B331E22E2E3}"/>
          </ac:picMkLst>
        </pc:picChg>
      </pc:sldChg>
      <pc:sldChg chg="modSp mod modTransition">
        <pc:chgData name="Clara Piredda" userId="6959e4fcf43304d5" providerId="LiveId" clId="{2597D43C-3071-4C63-A256-BAE580A69188}" dt="2025-11-09T10:56:14.467" v="2499" actId="20577"/>
        <pc:sldMkLst>
          <pc:docMk/>
          <pc:sldMk cId="3687386509" sldId="266"/>
        </pc:sldMkLst>
        <pc:spChg chg="mod">
          <ac:chgData name="Clara Piredda" userId="6959e4fcf43304d5" providerId="LiveId" clId="{2597D43C-3071-4C63-A256-BAE580A69188}" dt="2025-10-27T17:53:38.767" v="552" actId="1076"/>
          <ac:spMkLst>
            <pc:docMk/>
            <pc:sldMk cId="3687386509" sldId="266"/>
            <ac:spMk id="2" creationId="{EA2C7192-3F4D-04A0-6C7D-C1A2703FF27D}"/>
          </ac:spMkLst>
        </pc:spChg>
        <pc:spChg chg="mod">
          <ac:chgData name="Clara Piredda" userId="6959e4fcf43304d5" providerId="LiveId" clId="{2597D43C-3071-4C63-A256-BAE580A69188}" dt="2025-11-09T10:56:14.467" v="2499" actId="20577"/>
          <ac:spMkLst>
            <pc:docMk/>
            <pc:sldMk cId="3687386509" sldId="266"/>
            <ac:spMk id="3" creationId="{3F2A4363-4128-D1C1-C398-A486D8C8BA09}"/>
          </ac:spMkLst>
        </pc:spChg>
      </pc:sldChg>
      <pc:sldChg chg="addSp delSp modSp new mod modTransition modAnim">
        <pc:chgData name="Clara Piredda" userId="6959e4fcf43304d5" providerId="LiveId" clId="{2597D43C-3071-4C63-A256-BAE580A69188}" dt="2025-11-05T18:06:14.344" v="2345" actId="20577"/>
        <pc:sldMkLst>
          <pc:docMk/>
          <pc:sldMk cId="513788932" sldId="267"/>
        </pc:sldMkLst>
        <pc:spChg chg="add mod">
          <ac:chgData name="Clara Piredda" userId="6959e4fcf43304d5" providerId="LiveId" clId="{2597D43C-3071-4C63-A256-BAE580A69188}" dt="2025-11-02T09:15:25.972" v="724" actId="1076"/>
          <ac:spMkLst>
            <pc:docMk/>
            <pc:sldMk cId="513788932" sldId="267"/>
            <ac:spMk id="2" creationId="{EB9AE79C-1CD2-34BD-59C1-6E5479AAFACB}"/>
          </ac:spMkLst>
        </pc:spChg>
        <pc:spChg chg="mod">
          <ac:chgData name="Clara Piredda" userId="6959e4fcf43304d5" providerId="LiveId" clId="{2597D43C-3071-4C63-A256-BAE580A69188}" dt="2025-11-02T19:12:21.329" v="1102" actId="20577"/>
          <ac:spMkLst>
            <pc:docMk/>
            <pc:sldMk cId="513788932" sldId="267"/>
            <ac:spMk id="3" creationId="{3165A10E-E5D6-2723-ABDC-9AA6C59BDE51}"/>
          </ac:spMkLst>
        </pc:spChg>
        <pc:spChg chg="mod">
          <ac:chgData name="Clara Piredda" userId="6959e4fcf43304d5" providerId="LiveId" clId="{2597D43C-3071-4C63-A256-BAE580A69188}" dt="2025-11-05T18:06:14.344" v="2345" actId="20577"/>
          <ac:spMkLst>
            <pc:docMk/>
            <pc:sldMk cId="513788932" sldId="267"/>
            <ac:spMk id="4" creationId="{FDD0220C-DAE3-8DBD-8A6C-121760A865DC}"/>
          </ac:spMkLst>
        </pc:spChg>
        <pc:picChg chg="add mod">
          <ac:chgData name="Clara Piredda" userId="6959e4fcf43304d5" providerId="LiveId" clId="{2597D43C-3071-4C63-A256-BAE580A69188}" dt="2025-10-27T18:27:08.911" v="582" actId="1440"/>
          <ac:picMkLst>
            <pc:docMk/>
            <pc:sldMk cId="513788932" sldId="267"/>
            <ac:picMk id="5" creationId="{00A086A4-DEF2-AD55-A2F7-12B8FD95494A}"/>
          </ac:picMkLst>
        </pc:picChg>
      </pc:sldChg>
      <pc:sldChg chg="addSp modSp mod">
        <pc:chgData name="Clara Piredda" userId="6959e4fcf43304d5" providerId="LiveId" clId="{2597D43C-3071-4C63-A256-BAE580A69188}" dt="2025-11-08T10:29:27.651" v="2365" actId="1076"/>
        <pc:sldMkLst>
          <pc:docMk/>
          <pc:sldMk cId="1196621381" sldId="268"/>
        </pc:sldMkLst>
        <pc:spChg chg="mod">
          <ac:chgData name="Clara Piredda" userId="6959e4fcf43304d5" providerId="LiveId" clId="{2597D43C-3071-4C63-A256-BAE580A69188}" dt="2025-11-08T10:29:27.651" v="2365" actId="1076"/>
          <ac:spMkLst>
            <pc:docMk/>
            <pc:sldMk cId="1196621381" sldId="268"/>
            <ac:spMk id="5" creationId="{8C457FB7-312A-CC6E-5252-84518E879424}"/>
          </ac:spMkLst>
        </pc:spChg>
        <pc:spChg chg="add mod">
          <ac:chgData name="Clara Piredda" userId="6959e4fcf43304d5" providerId="LiveId" clId="{2597D43C-3071-4C63-A256-BAE580A69188}" dt="2025-11-02T19:19:45.819" v="1116" actId="1076"/>
          <ac:spMkLst>
            <pc:docMk/>
            <pc:sldMk cId="1196621381" sldId="268"/>
            <ac:spMk id="8" creationId="{02D40144-3F0D-A109-D3EB-764158B440C5}"/>
          </ac:spMkLst>
        </pc:spChg>
        <pc:spChg chg="mod">
          <ac:chgData name="Clara Piredda" userId="6959e4fcf43304d5" providerId="LiveId" clId="{2597D43C-3071-4C63-A256-BAE580A69188}" dt="2025-11-02T09:22:27.211" v="752" actId="20577"/>
          <ac:spMkLst>
            <pc:docMk/>
            <pc:sldMk cId="1196621381" sldId="268"/>
            <ac:spMk id="12" creationId="{28D4F684-0A3A-DB95-74E3-2EDDDECD5F1B}"/>
          </ac:spMkLst>
        </pc:spChg>
        <pc:spChg chg="mod">
          <ac:chgData name="Clara Piredda" userId="6959e4fcf43304d5" providerId="LiveId" clId="{2597D43C-3071-4C63-A256-BAE580A69188}" dt="2025-11-08T10:29:17.724" v="2363" actId="20577"/>
          <ac:spMkLst>
            <pc:docMk/>
            <pc:sldMk cId="1196621381" sldId="268"/>
            <ac:spMk id="14" creationId="{7AAE6177-771A-222E-D73D-A3E73C42EDA1}"/>
          </ac:spMkLst>
        </pc:spChg>
      </pc:sldChg>
      <pc:sldChg chg="new">
        <pc:chgData name="Clara Piredda" userId="6959e4fcf43304d5" providerId="LiveId" clId="{2597D43C-3071-4C63-A256-BAE580A69188}" dt="2025-11-02T19:23:02.040" v="1179" actId="680"/>
        <pc:sldMkLst>
          <pc:docMk/>
          <pc:sldMk cId="1646425823" sldId="269"/>
        </pc:sldMkLst>
      </pc:sldChg>
      <pc:sldChg chg="addSp modSp new mod ord modAnim">
        <pc:chgData name="Clara Piredda" userId="6959e4fcf43304d5" providerId="LiveId" clId="{2597D43C-3071-4C63-A256-BAE580A69188}" dt="2025-11-09T09:48:11.857" v="2487" actId="207"/>
        <pc:sldMkLst>
          <pc:docMk/>
          <pc:sldMk cId="2877966014" sldId="270"/>
        </pc:sldMkLst>
        <pc:spChg chg="mod">
          <ac:chgData name="Clara Piredda" userId="6959e4fcf43304d5" providerId="LiveId" clId="{2597D43C-3071-4C63-A256-BAE580A69188}" dt="2025-11-09T09:42:58.164" v="2463" actId="255"/>
          <ac:spMkLst>
            <pc:docMk/>
            <pc:sldMk cId="2877966014" sldId="270"/>
            <ac:spMk id="2" creationId="{5E88B031-FA88-9103-AF56-6DED4DE672D6}"/>
          </ac:spMkLst>
        </pc:spChg>
        <pc:spChg chg="add mod">
          <ac:chgData name="Clara Piredda" userId="6959e4fcf43304d5" providerId="LiveId" clId="{2597D43C-3071-4C63-A256-BAE580A69188}" dt="2025-11-09T09:41:47.145" v="2455" actId="1076"/>
          <ac:spMkLst>
            <pc:docMk/>
            <pc:sldMk cId="2877966014" sldId="270"/>
            <ac:spMk id="4" creationId="{50D50B0C-FA8B-E50F-DB15-0672934FBD1E}"/>
          </ac:spMkLst>
        </pc:spChg>
        <pc:spChg chg="add mod">
          <ac:chgData name="Clara Piredda" userId="6959e4fcf43304d5" providerId="LiveId" clId="{2597D43C-3071-4C63-A256-BAE580A69188}" dt="2025-11-09T09:48:11.857" v="2487" actId="207"/>
          <ac:spMkLst>
            <pc:docMk/>
            <pc:sldMk cId="2877966014" sldId="270"/>
            <ac:spMk id="5" creationId="{37852142-5A05-6B5A-4D8A-DCDAE8C3056C}"/>
          </ac:spMkLst>
        </pc:spChg>
        <pc:picChg chg="mod">
          <ac:chgData name="Clara Piredda" userId="6959e4fcf43304d5" providerId="LiveId" clId="{2597D43C-3071-4C63-A256-BAE580A69188}" dt="2025-11-09T09:43:07.277" v="2464" actId="1076"/>
          <ac:picMkLst>
            <pc:docMk/>
            <pc:sldMk cId="2877966014" sldId="270"/>
            <ac:picMk id="3" creationId="{5FBD6804-C5B9-E5EC-A4C0-F0DDA35AAE63}"/>
          </ac:picMkLst>
        </pc:picChg>
      </pc:sldChg>
      <pc:sldChg chg="modSp new mod ord modAnim">
        <pc:chgData name="Clara Piredda" userId="6959e4fcf43304d5" providerId="LiveId" clId="{2597D43C-3071-4C63-A256-BAE580A69188}" dt="2025-11-09T11:05:59.256" v="2630"/>
        <pc:sldMkLst>
          <pc:docMk/>
          <pc:sldMk cId="2847446920" sldId="271"/>
        </pc:sldMkLst>
        <pc:spChg chg="mod">
          <ac:chgData name="Clara Piredda" userId="6959e4fcf43304d5" providerId="LiveId" clId="{2597D43C-3071-4C63-A256-BAE580A69188}" dt="2025-11-09T11:05:02.010" v="2623" actId="1076"/>
          <ac:spMkLst>
            <pc:docMk/>
            <pc:sldMk cId="2847446920" sldId="271"/>
            <ac:spMk id="2" creationId="{1FDE5649-265F-11EA-A574-2EFCD3F9A6DE}"/>
          </ac:spMkLst>
        </pc:spChg>
        <pc:spChg chg="mod">
          <ac:chgData name="Clara Piredda" userId="6959e4fcf43304d5" providerId="LiveId" clId="{2597D43C-3071-4C63-A256-BAE580A69188}" dt="2025-11-09T11:04:33.993" v="2620" actId="122"/>
          <ac:spMkLst>
            <pc:docMk/>
            <pc:sldMk cId="2847446920" sldId="271"/>
            <ac:spMk id="3" creationId="{5B586EC5-0959-898B-B9B0-5DF239F63DAB}"/>
          </ac:spMkLst>
        </pc:spChg>
      </pc:sldChg>
      <pc:sldChg chg="modSp del mod">
        <pc:chgData name="Clara Piredda" userId="6959e4fcf43304d5" providerId="LiveId" clId="{2597D43C-3071-4C63-A256-BAE580A69188}" dt="2025-11-09T10:55:10.338" v="2498" actId="2696"/>
        <pc:sldMkLst>
          <pc:docMk/>
          <pc:sldMk cId="4113254569" sldId="273"/>
        </pc:sldMkLst>
        <pc:spChg chg="mod">
          <ac:chgData name="Clara Piredda" userId="6959e4fcf43304d5" providerId="LiveId" clId="{2597D43C-3071-4C63-A256-BAE580A69188}" dt="2025-11-08T10:31:00.606" v="2378" actId="20577"/>
          <ac:spMkLst>
            <pc:docMk/>
            <pc:sldMk cId="4113254569" sldId="273"/>
            <ac:spMk id="3" creationId="{CE1F5A34-4878-27B4-F0FD-31D0D9788506}"/>
          </ac:spMkLst>
        </pc:spChg>
      </pc:sldChg>
    </pc:docChg>
  </pc:docChgLst>
  <pc:docChgLst>
    <pc:chgData name="Utente guest" providerId="Windows Live" clId="Web-{DFB3B4B2-12A5-C854-B8F7-6DB8CB881216}"/>
    <pc:docChg chg="delSld">
      <pc:chgData name="Utente guest" userId="" providerId="Windows Live" clId="Web-{DFB3B4B2-12A5-C854-B8F7-6DB8CB881216}" dt="2025-11-02T09:03:55.576" v="0"/>
      <pc:docMkLst>
        <pc:docMk/>
      </pc:docMkLst>
      <pc:sldChg chg="del">
        <pc:chgData name="Utente guest" userId="" providerId="Windows Live" clId="Web-{DFB3B4B2-12A5-C854-B8F7-6DB8CB881216}" dt="2025-11-02T09:03:55.576" v="0"/>
        <pc:sldMkLst>
          <pc:docMk/>
          <pc:sldMk cId="0" sldId="264"/>
        </pc:sldMkLst>
      </pc:sldChg>
    </pc:docChg>
  </pc:docChgLst>
  <pc:docChgLst>
    <pc:chgData name="Guest User" providerId="Windows Live" clId="Web-{AB68FB5A-6850-5111-2919-4C68C45EBF5A}"/>
    <pc:docChg chg="modSld">
      <pc:chgData name="Guest User" userId="" providerId="Windows Live" clId="Web-{AB68FB5A-6850-5111-2919-4C68C45EBF5A}" dt="2025-11-02T09:36:54.423" v="71" actId="1076"/>
      <pc:docMkLst>
        <pc:docMk/>
      </pc:docMkLst>
      <pc:sldChg chg="addSp delSp modSp addAnim modAnim">
        <pc:chgData name="Guest User" userId="" providerId="Windows Live" clId="Web-{AB68FB5A-6850-5111-2919-4C68C45EBF5A}" dt="2025-11-02T09:36:54.423" v="71" actId="1076"/>
        <pc:sldMkLst>
          <pc:docMk/>
          <pc:sldMk cId="1196621381" sldId="268"/>
        </pc:sldMkLst>
        <pc:spChg chg="mod">
          <ac:chgData name="Guest User" userId="" providerId="Windows Live" clId="Web-{AB68FB5A-6850-5111-2919-4C68C45EBF5A}" dt="2025-11-02T09:17:03.241" v="8" actId="1076"/>
          <ac:spMkLst>
            <pc:docMk/>
            <pc:sldMk cId="1196621381" sldId="268"/>
            <ac:spMk id="3" creationId="{F9A3F020-76FA-5EA8-37EB-69BA8160A0A0}"/>
          </ac:spMkLst>
        </pc:spChg>
        <pc:spChg chg="mod">
          <ac:chgData name="Guest User" userId="" providerId="Windows Live" clId="Web-{AB68FB5A-6850-5111-2919-4C68C45EBF5A}" dt="2025-11-02T09:34:44.624" v="58" actId="1076"/>
          <ac:spMkLst>
            <pc:docMk/>
            <pc:sldMk cId="1196621381" sldId="268"/>
            <ac:spMk id="6" creationId="{CA10C30F-55D9-2DDD-C5E1-056250C404C9}"/>
          </ac:spMkLst>
        </pc:spChg>
        <pc:spChg chg="add mod">
          <ac:chgData name="Guest User" userId="" providerId="Windows Live" clId="Web-{AB68FB5A-6850-5111-2919-4C68C45EBF5A}" dt="2025-11-02T09:36:54.423" v="71" actId="1076"/>
          <ac:spMkLst>
            <pc:docMk/>
            <pc:sldMk cId="1196621381" sldId="268"/>
            <ac:spMk id="10" creationId="{F211A935-86A6-2800-0DD6-736D7605A097}"/>
          </ac:spMkLst>
        </pc:spChg>
        <pc:spChg chg="mod">
          <ac:chgData name="Guest User" userId="" providerId="Windows Live" clId="Web-{AB68FB5A-6850-5111-2919-4C68C45EBF5A}" dt="2025-11-02T09:34:20.483" v="54" actId="1076"/>
          <ac:spMkLst>
            <pc:docMk/>
            <pc:sldMk cId="1196621381" sldId="268"/>
            <ac:spMk id="11" creationId="{22D7957B-9257-6B50-9CE3-27649CCA0C0F}"/>
          </ac:spMkLst>
        </pc:spChg>
        <pc:spChg chg="mod">
          <ac:chgData name="Guest User" userId="" providerId="Windows Live" clId="Web-{AB68FB5A-6850-5111-2919-4C68C45EBF5A}" dt="2025-11-02T09:34:39.999" v="57" actId="1076"/>
          <ac:spMkLst>
            <pc:docMk/>
            <pc:sldMk cId="1196621381" sldId="268"/>
            <ac:spMk id="12" creationId="{28D4F684-0A3A-DB95-74E3-2EDDDECD5F1B}"/>
          </ac:spMkLst>
        </pc:spChg>
        <pc:picChg chg="add mod">
          <ac:chgData name="Guest User" userId="" providerId="Windows Live" clId="Web-{AB68FB5A-6850-5111-2919-4C68C45EBF5A}" dt="2025-11-02T09:35:00.906" v="60" actId="1076"/>
          <ac:picMkLst>
            <pc:docMk/>
            <pc:sldMk cId="1196621381" sldId="268"/>
            <ac:picMk id="4" creationId="{55283F94-5F41-3914-4747-E7FFB6164AA8}"/>
          </ac:picMkLst>
        </pc:picChg>
        <pc:picChg chg="add mod">
          <ac:chgData name="Guest User" userId="" providerId="Windows Live" clId="Web-{AB68FB5A-6850-5111-2919-4C68C45EBF5A}" dt="2025-11-02T09:35:08.140" v="61" actId="1076"/>
          <ac:picMkLst>
            <pc:docMk/>
            <pc:sldMk cId="1196621381" sldId="268"/>
            <ac:picMk id="7" creationId="{0A69B607-6A67-79BA-0F5E-9B3F2483F9B3}"/>
          </ac:picMkLst>
        </pc:picChg>
      </pc:sldChg>
    </pc:docChg>
  </pc:docChgLst>
  <pc:docChgLst>
    <pc:chgData name="Guest User" providerId="Windows Live" clId="Web-{3831C56E-18FA-7707-B990-4722726E2C68}"/>
    <pc:docChg chg="addSld delSld modSld">
      <pc:chgData name="Guest User" userId="" providerId="Windows Live" clId="Web-{3831C56E-18FA-7707-B990-4722726E2C68}" dt="2025-11-04T11:49:14.017" v="1617" actId="20577"/>
      <pc:docMkLst>
        <pc:docMk/>
      </pc:docMkLst>
      <pc:sldChg chg="addSp modSp mod setBg">
        <pc:chgData name="Guest User" userId="" providerId="Windows Live" clId="Web-{3831C56E-18FA-7707-B990-4722726E2C68}" dt="2025-11-04T11:42:52.047" v="1616" actId="20577"/>
        <pc:sldMkLst>
          <pc:docMk/>
          <pc:sldMk cId="0" sldId="259"/>
        </pc:sldMkLst>
        <pc:spChg chg="mod">
          <ac:chgData name="Guest User" userId="" providerId="Windows Live" clId="Web-{3831C56E-18FA-7707-B990-4722726E2C68}" dt="2025-11-04T11:42:52.047" v="1616" actId="20577"/>
          <ac:spMkLst>
            <pc:docMk/>
            <pc:sldMk cId="0" sldId="259"/>
            <ac:spMk id="2" creationId="{00000000-0000-0000-0000-000000000000}"/>
          </ac:spMkLst>
        </pc:spChg>
        <pc:spChg chg="mod ord">
          <ac:chgData name="Guest User" userId="" providerId="Windows Live" clId="Web-{3831C56E-18FA-7707-B990-4722726E2C68}" dt="2025-11-04T11:30:29.841" v="1570" actId="20577"/>
          <ac:spMkLst>
            <pc:docMk/>
            <pc:sldMk cId="0" sldId="259"/>
            <ac:spMk id="3" creationId="{00000000-0000-0000-0000-000000000000}"/>
          </ac:spMkLst>
        </pc:spChg>
        <pc:grpChg chg="add">
          <ac:chgData name="Guest User" userId="" providerId="Windows Live" clId="Web-{3831C56E-18FA-7707-B990-4722726E2C68}" dt="2025-11-04T11:30:00.388" v="1567"/>
          <ac:grpSpMkLst>
            <pc:docMk/>
            <pc:sldMk cId="0" sldId="259"/>
            <ac:grpSpMk id="10" creationId="{9AE4726C-1831-4FE3-9A11-227F0DC2F0BC}"/>
          </ac:grpSpMkLst>
        </pc:grpChg>
        <pc:grpChg chg="add">
          <ac:chgData name="Guest User" userId="" providerId="Windows Live" clId="Web-{3831C56E-18FA-7707-B990-4722726E2C68}" dt="2025-11-04T11:30:00.388" v="1567"/>
          <ac:grpSpMkLst>
            <pc:docMk/>
            <pc:sldMk cId="0" sldId="259"/>
            <ac:grpSpMk id="14" creationId="{E916825F-759B-4F1A-BA80-AF7137691EC5}"/>
          </ac:grpSpMkLst>
        </pc:grpChg>
        <pc:picChg chg="add mod">
          <ac:chgData name="Guest User" userId="" providerId="Windows Live" clId="Web-{3831C56E-18FA-7707-B990-4722726E2C68}" dt="2025-11-04T11:30:00.388" v="1567"/>
          <ac:picMkLst>
            <pc:docMk/>
            <pc:sldMk cId="0" sldId="259"/>
            <ac:picMk id="5" creationId="{9758A0D1-2116-382E-12E5-3CC40BF93CF8}"/>
          </ac:picMkLst>
        </pc:picChg>
      </pc:sldChg>
      <pc:sldChg chg="addSp delSp modSp mod setBg">
        <pc:chgData name="Guest User" userId="" providerId="Windows Live" clId="Web-{3831C56E-18FA-7707-B990-4722726E2C68}" dt="2025-11-04T11:41:26.891" v="1614"/>
        <pc:sldMkLst>
          <pc:docMk/>
          <pc:sldMk cId="1646425823" sldId="269"/>
        </pc:sldMkLst>
        <pc:spChg chg="add mod">
          <ac:chgData name="Guest User" userId="" providerId="Windows Live" clId="Web-{3831C56E-18FA-7707-B990-4722726E2C68}" dt="2025-11-04T10:56:37.224" v="1067" actId="20577"/>
          <ac:spMkLst>
            <pc:docMk/>
            <pc:sldMk cId="1646425823" sldId="269"/>
            <ac:spMk id="4" creationId="{3EBC8EC1-9925-082B-9869-57EA7E1A5F7B}"/>
          </ac:spMkLst>
        </pc:spChg>
        <pc:spChg chg="add mod">
          <ac:chgData name="Guest User" userId="" providerId="Windows Live" clId="Web-{3831C56E-18FA-7707-B990-4722726E2C68}" dt="2025-11-04T10:57:34.474" v="1080" actId="20577"/>
          <ac:spMkLst>
            <pc:docMk/>
            <pc:sldMk cId="1646425823" sldId="269"/>
            <ac:spMk id="6" creationId="{733F8F00-AF8D-B14F-BEC2-8F82117FFB78}"/>
          </ac:spMkLst>
        </pc:spChg>
        <pc:spChg chg="add mod">
          <ac:chgData name="Guest User" userId="" providerId="Windows Live" clId="Web-{3831C56E-18FA-7707-B990-4722726E2C68}" dt="2025-11-04T10:57:24.318" v="1077" actId="20577"/>
          <ac:spMkLst>
            <pc:docMk/>
            <pc:sldMk cId="1646425823" sldId="269"/>
            <ac:spMk id="7" creationId="{02239D1C-7FB0-0EFA-00F5-EB3A94AD4C61}"/>
          </ac:spMkLst>
        </pc:spChg>
        <pc:picChg chg="add mod">
          <ac:chgData name="Guest User" userId="" providerId="Windows Live" clId="Web-{3831C56E-18FA-7707-B990-4722726E2C68}" dt="2025-11-04T11:34:42.669" v="1581"/>
          <ac:picMkLst>
            <pc:docMk/>
            <pc:sldMk cId="1646425823" sldId="269"/>
            <ac:picMk id="15" creationId="{1A411293-D4CC-9E84-C55C-6891C622A9DA}"/>
          </ac:picMkLst>
        </pc:picChg>
        <pc:picChg chg="add mod">
          <ac:chgData name="Guest User" userId="" providerId="Windows Live" clId="Web-{3831C56E-18FA-7707-B990-4722726E2C68}" dt="2025-11-04T11:41:26.891" v="1614"/>
          <ac:picMkLst>
            <pc:docMk/>
            <pc:sldMk cId="1646425823" sldId="269"/>
            <ac:picMk id="21" creationId="{7E85B6C8-41ED-C879-D8E0-68963DD5E589}"/>
          </ac:picMkLst>
        </pc:picChg>
      </pc:sldChg>
      <pc:sldChg chg="modSp new">
        <pc:chgData name="Guest User" userId="" providerId="Windows Live" clId="Web-{3831C56E-18FA-7707-B990-4722726E2C68}" dt="2025-11-04T11:49:14.017" v="1617" actId="20577"/>
        <pc:sldMkLst>
          <pc:docMk/>
          <pc:sldMk cId="1003271150" sldId="272"/>
        </pc:sldMkLst>
        <pc:spChg chg="mod">
          <ac:chgData name="Guest User" userId="" providerId="Windows Live" clId="Web-{3831C56E-18FA-7707-B990-4722726E2C68}" dt="2025-11-04T10:57:57.959" v="1088" actId="20577"/>
          <ac:spMkLst>
            <pc:docMk/>
            <pc:sldMk cId="1003271150" sldId="272"/>
            <ac:spMk id="2" creationId="{7DA4F2DE-0953-282D-1438-311E7BF70AE8}"/>
          </ac:spMkLst>
        </pc:spChg>
        <pc:spChg chg="mod">
          <ac:chgData name="Guest User" userId="" providerId="Windows Live" clId="Web-{3831C56E-18FA-7707-B990-4722726E2C68}" dt="2025-11-04T11:49:14.017" v="1617" actId="20577"/>
          <ac:spMkLst>
            <pc:docMk/>
            <pc:sldMk cId="1003271150" sldId="272"/>
            <ac:spMk id="3" creationId="{8D93E6BD-4EF9-F89E-A55C-09BA34B15745}"/>
          </ac:spMkLst>
        </pc:spChg>
      </pc:sldChg>
      <pc:sldChg chg="modSp new">
        <pc:chgData name="Guest User" userId="" providerId="Windows Live" clId="Web-{3831C56E-18FA-7707-B990-4722726E2C68}" dt="2025-11-04T11:11:31.479" v="1492" actId="20577"/>
        <pc:sldMkLst>
          <pc:docMk/>
          <pc:sldMk cId="4113254569" sldId="273"/>
        </pc:sldMkLst>
        <pc:spChg chg="mod">
          <ac:chgData name="Guest User" userId="" providerId="Windows Live" clId="Web-{3831C56E-18FA-7707-B990-4722726E2C68}" dt="2025-11-04T11:01:29.274" v="1106" actId="20577"/>
          <ac:spMkLst>
            <pc:docMk/>
            <pc:sldMk cId="4113254569" sldId="273"/>
            <ac:spMk id="2" creationId="{F5819DE2-9708-3438-5634-ECBC5FE8DAD4}"/>
          </ac:spMkLst>
        </pc:spChg>
        <pc:spChg chg="mod">
          <ac:chgData name="Guest User" userId="" providerId="Windows Live" clId="Web-{3831C56E-18FA-7707-B990-4722726E2C68}" dt="2025-11-04T11:11:31.479" v="1492" actId="20577"/>
          <ac:spMkLst>
            <pc:docMk/>
            <pc:sldMk cId="4113254569" sldId="273"/>
            <ac:spMk id="3" creationId="{CE1F5A34-4878-27B4-F0FD-31D0D9788506}"/>
          </ac:spMkLst>
        </pc:spChg>
      </pc:sldChg>
    </pc:docChg>
  </pc:docChgLst>
  <pc:docChgLst>
    <pc:chgData name="Utente guest" providerId="Windows Live" clId="Web-{1DEAB72C-D60F-D697-88AC-C9B380EE7DCB}"/>
    <pc:docChg chg="modSld sldOrd">
      <pc:chgData name="Utente guest" userId="" providerId="Windows Live" clId="Web-{1DEAB72C-D60F-D697-88AC-C9B380EE7DCB}" dt="2025-11-05T17:42:13.108" v="25" actId="1076"/>
      <pc:docMkLst>
        <pc:docMk/>
      </pc:docMkLst>
      <pc:sldChg chg="addSp modSp">
        <pc:chgData name="Utente guest" userId="" providerId="Windows Live" clId="Web-{1DEAB72C-D60F-D697-88AC-C9B380EE7DCB}" dt="2025-11-05T17:42:13.108" v="25" actId="1076"/>
        <pc:sldMkLst>
          <pc:docMk/>
          <pc:sldMk cId="0" sldId="261"/>
        </pc:sldMkLst>
        <pc:spChg chg="mod">
          <ac:chgData name="Utente guest" userId="" providerId="Windows Live" clId="Web-{1DEAB72C-D60F-D697-88AC-C9B380EE7DCB}" dt="2025-11-05T17:41:52.638" v="16" actId="20577"/>
          <ac:spMkLst>
            <pc:docMk/>
            <pc:sldMk cId="0" sldId="261"/>
            <ac:spMk id="2" creationId="{00000000-0000-0000-0000-000000000000}"/>
          </ac:spMkLst>
        </pc:spChg>
        <pc:spChg chg="add mod">
          <ac:chgData name="Utente guest" userId="" providerId="Windows Live" clId="Web-{1DEAB72C-D60F-D697-88AC-C9B380EE7DCB}" dt="2025-11-05T17:42:13.108" v="25" actId="1076"/>
          <ac:spMkLst>
            <pc:docMk/>
            <pc:sldMk cId="0" sldId="261"/>
            <ac:spMk id="5" creationId="{04342B57-6321-EF60-55EE-EF22924CB52A}"/>
          </ac:spMkLst>
        </pc:spChg>
      </pc:sldChg>
      <pc:sldChg chg="modSp">
        <pc:chgData name="Utente guest" userId="" providerId="Windows Live" clId="Web-{1DEAB72C-D60F-D697-88AC-C9B380EE7DCB}" dt="2025-11-05T17:33:51.915" v="7" actId="20577"/>
        <pc:sldMkLst>
          <pc:docMk/>
          <pc:sldMk cId="3687386509" sldId="266"/>
        </pc:sldMkLst>
        <pc:spChg chg="mod">
          <ac:chgData name="Utente guest" userId="" providerId="Windows Live" clId="Web-{1DEAB72C-D60F-D697-88AC-C9B380EE7DCB}" dt="2025-11-05T17:33:51.915" v="7" actId="20577"/>
          <ac:spMkLst>
            <pc:docMk/>
            <pc:sldMk cId="3687386509" sldId="266"/>
            <ac:spMk id="3" creationId="{3F2A4363-4128-D1C1-C398-A486D8C8BA09}"/>
          </ac:spMkLst>
        </pc:spChg>
      </pc:sldChg>
      <pc:sldChg chg="modSp">
        <pc:chgData name="Utente guest" userId="" providerId="Windows Live" clId="Web-{1DEAB72C-D60F-D697-88AC-C9B380EE7DCB}" dt="2025-11-05T17:38:35.476" v="11" actId="1076"/>
        <pc:sldMkLst>
          <pc:docMk/>
          <pc:sldMk cId="1196621381" sldId="268"/>
        </pc:sldMkLst>
        <pc:picChg chg="mod">
          <ac:chgData name="Utente guest" userId="" providerId="Windows Live" clId="Web-{1DEAB72C-D60F-D697-88AC-C9B380EE7DCB}" dt="2025-11-05T17:38:30.334" v="10" actId="1076"/>
          <ac:picMkLst>
            <pc:docMk/>
            <pc:sldMk cId="1196621381" sldId="268"/>
            <ac:picMk id="4" creationId="{55283F94-5F41-3914-4747-E7FFB6164AA8}"/>
          </ac:picMkLst>
        </pc:picChg>
        <pc:picChg chg="mod">
          <ac:chgData name="Utente guest" userId="" providerId="Windows Live" clId="Web-{1DEAB72C-D60F-D697-88AC-C9B380EE7DCB}" dt="2025-11-05T17:38:35.476" v="11" actId="1076"/>
          <ac:picMkLst>
            <pc:docMk/>
            <pc:sldMk cId="1196621381" sldId="268"/>
            <ac:picMk id="7" creationId="{0A69B607-6A67-79BA-0F5E-9B3F2483F9B3}"/>
          </ac:picMkLst>
        </pc:picChg>
      </pc:sldChg>
      <pc:sldChg chg="ord">
        <pc:chgData name="Utente guest" userId="" providerId="Windows Live" clId="Web-{1DEAB72C-D60F-D697-88AC-C9B380EE7DCB}" dt="2025-11-05T17:37:56.766" v="9"/>
        <pc:sldMkLst>
          <pc:docMk/>
          <pc:sldMk cId="4113254569" sldId="273"/>
        </pc:sldMkLst>
      </pc:sldChg>
    </pc:docChg>
  </pc:docChgLst>
  <pc:docChgLst>
    <pc:chgData name="Utente guest" providerId="Windows Live" clId="Web-{BED59C07-B787-CE08-C91E-95D2493D89B6}"/>
    <pc:docChg chg="modSld sldOrd">
      <pc:chgData name="Utente guest" userId="" providerId="Windows Live" clId="Web-{BED59C07-B787-CE08-C91E-95D2493D89B6}" dt="2025-11-04T12:24:06.170" v="47" actId="20577"/>
      <pc:docMkLst>
        <pc:docMk/>
      </pc:docMkLst>
      <pc:sldChg chg="modSp">
        <pc:chgData name="Utente guest" userId="" providerId="Windows Live" clId="Web-{BED59C07-B787-CE08-C91E-95D2493D89B6}" dt="2025-11-04T12:23:09.388" v="40" actId="20577"/>
        <pc:sldMkLst>
          <pc:docMk/>
          <pc:sldMk cId="3687386509" sldId="266"/>
        </pc:sldMkLst>
        <pc:spChg chg="mod">
          <ac:chgData name="Utente guest" userId="" providerId="Windows Live" clId="Web-{BED59C07-B787-CE08-C91E-95D2493D89B6}" dt="2025-11-04T12:23:09.388" v="40" actId="20577"/>
          <ac:spMkLst>
            <pc:docMk/>
            <pc:sldMk cId="3687386509" sldId="266"/>
            <ac:spMk id="3" creationId="{3F2A4363-4128-D1C1-C398-A486D8C8BA09}"/>
          </ac:spMkLst>
        </pc:spChg>
      </pc:sldChg>
      <pc:sldChg chg="modSp">
        <pc:chgData name="Utente guest" userId="" providerId="Windows Live" clId="Web-{BED59C07-B787-CE08-C91E-95D2493D89B6}" dt="2025-11-04T12:24:06.170" v="47" actId="20577"/>
        <pc:sldMkLst>
          <pc:docMk/>
          <pc:sldMk cId="513788932" sldId="267"/>
        </pc:sldMkLst>
        <pc:spChg chg="mod">
          <ac:chgData name="Utente guest" userId="" providerId="Windows Live" clId="Web-{BED59C07-B787-CE08-C91E-95D2493D89B6}" dt="2025-11-04T12:24:06.170" v="47" actId="20577"/>
          <ac:spMkLst>
            <pc:docMk/>
            <pc:sldMk cId="513788932" sldId="267"/>
            <ac:spMk id="4" creationId="{FDD0220C-DAE3-8DBD-8A6C-121760A865DC}"/>
          </ac:spMkLst>
        </pc:spChg>
      </pc:sldChg>
      <pc:sldChg chg="addSp modSp">
        <pc:chgData name="Utente guest" userId="" providerId="Windows Live" clId="Web-{BED59C07-B787-CE08-C91E-95D2493D89B6}" dt="2025-11-04T11:54:33.235" v="18" actId="1076"/>
        <pc:sldMkLst>
          <pc:docMk/>
          <pc:sldMk cId="1003271150" sldId="272"/>
        </pc:sldMkLst>
        <pc:spChg chg="mod">
          <ac:chgData name="Utente guest" userId="" providerId="Windows Live" clId="Web-{BED59C07-B787-CE08-C91E-95D2493D89B6}" dt="2025-11-04T11:54:10.028" v="5" actId="20577"/>
          <ac:spMkLst>
            <pc:docMk/>
            <pc:sldMk cId="1003271150" sldId="272"/>
            <ac:spMk id="2" creationId="{7DA4F2DE-0953-282D-1438-311E7BF70AE8}"/>
          </ac:spMkLst>
        </pc:spChg>
        <pc:spChg chg="add mod">
          <ac:chgData name="Utente guest" userId="" providerId="Windows Live" clId="Web-{BED59C07-B787-CE08-C91E-95D2493D89B6}" dt="2025-11-04T11:54:33.235" v="18" actId="1076"/>
          <ac:spMkLst>
            <pc:docMk/>
            <pc:sldMk cId="1003271150" sldId="272"/>
            <ac:spMk id="4" creationId="{14CC6B22-678B-ED2B-20D8-AD7D86089CAB}"/>
          </ac:spMkLst>
        </pc:spChg>
      </pc:sldChg>
      <pc:sldChg chg="ord">
        <pc:chgData name="Utente guest" userId="" providerId="Windows Live" clId="Web-{BED59C07-B787-CE08-C91E-95D2493D89B6}" dt="2025-11-04T11:57:32.252" v="19"/>
        <pc:sldMkLst>
          <pc:docMk/>
          <pc:sldMk cId="4113254569" sldId="2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67E3B0-9DBA-425C-8E76-AD3DEC25717E}"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AFB136-B093-42C1-A63D-6A42C2BCCCED}" type="slidenum">
              <a:rPr lang="en-GB" smtClean="0"/>
              <a:t>‹#›</a:t>
            </a:fld>
            <a:endParaRPr lang="en-GB"/>
          </a:p>
        </p:txBody>
      </p:sp>
    </p:spTree>
    <p:extLst>
      <p:ext uri="{BB962C8B-B14F-4D97-AF65-F5344CB8AC3E}">
        <p14:creationId xmlns:p14="http://schemas.microsoft.com/office/powerpoint/2010/main" val="1288433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Walk through each section; next slides will break down items.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Mention timesaving: automated totals reduce calculation errors; filters help find residents' records quickly. Cite LaPolla 2020 for Excel in health sciences.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Mention Teams channels for each unit/ward, pinned files for policies, and integration with calendars and OneDrive.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Cite Mehta et al., 2020 and Lawson et al., 2023 showing Teams improves coordination in clinical settings.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Cite Khare 2022 and Fitzpatrick 2023 on digital literacy effects in healthcare settings. Give an applied example: staff unable to access shared </a:t>
            </a:r>
            <a:r>
              <a:rPr err="1"/>
              <a:t>rota</a:t>
            </a:r>
            <a:r>
              <a:t> leads to missed medications.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077511" y="5410201"/>
            <a:ext cx="2743200" cy="365125"/>
          </a:xfrm>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214242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432102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9559194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1333861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3367785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606194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677118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7198888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4180644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567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32257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42631208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0191091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551054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012879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18476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0942411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11/9/2025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082226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mc:AlternateContent xmlns:mc="http://schemas.openxmlformats.org/markup-compatibility/2006">
    <mc:Choice xmlns:p14="http://schemas.microsoft.com/office/powerpoint/2010/main" Requires="p14">
      <p:transition p14:dur="10"/>
    </mc:Choice>
    <mc:Fallback>
      <p:transition/>
    </mc:Fallback>
  </mc:AlternateConten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wecdsbit.blogspot.com/2016/09/phising-anyone-some-great-tips-to.html" TargetMode="External"/><Relationship Id="rId3" Type="http://schemas.openxmlformats.org/officeDocument/2006/relationships/image" Target="../media/image14.jpeg"/><Relationship Id="rId7"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uperuser.com/questions/972038/how-to-get-rid-of-updates-are-available-message-in-windows-10" TargetMode="External"/><Relationship Id="rId5" Type="http://schemas.openxmlformats.org/officeDocument/2006/relationships/image" Target="../media/image16.png"/><Relationship Id="rId10" Type="http://schemas.openxmlformats.org/officeDocument/2006/relationships/hyperlink" Target="http://www.pngall.com/data-center-png" TargetMode="External"/><Relationship Id="rId4" Type="http://schemas.openxmlformats.org/officeDocument/2006/relationships/image" Target="../media/image15.jpeg"/><Relationship Id="rId9"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84248" y="849947"/>
            <a:ext cx="8293608" cy="1701229"/>
          </a:xfrm>
        </p:spPr>
        <p:txBody>
          <a:bodyPr>
            <a:normAutofit fontScale="90000"/>
          </a:bodyPr>
          <a:lstStyle/>
          <a:p>
            <a:r>
              <a:rPr lang="en-GB"/>
              <a:t>How the use of MICROSOFT 365 can make the Sunrise care home run </a:t>
            </a:r>
            <a:r>
              <a:rPr lang="en-GB">
                <a:solidFill>
                  <a:schemeClr val="bg1"/>
                </a:solidFill>
              </a:rPr>
              <a:t>more</a:t>
            </a:r>
            <a:r>
              <a:rPr lang="en-GB"/>
              <a:t> </a:t>
            </a:r>
            <a:r>
              <a:rPr lang="en-GB">
                <a:solidFill>
                  <a:schemeClr val="bg1"/>
                </a:solidFill>
              </a:rPr>
              <a:t>efficiently</a:t>
            </a:r>
            <a:endParaRPr>
              <a:solidFill>
                <a:schemeClr val="bg1"/>
              </a:solidFill>
            </a:endParaRPr>
          </a:p>
        </p:txBody>
      </p:sp>
      <p:sp>
        <p:nvSpPr>
          <p:cNvPr id="3" name="Subtitle 2"/>
          <p:cNvSpPr>
            <a:spLocks noGrp="1"/>
          </p:cNvSpPr>
          <p:nvPr>
            <p:ph type="subTitle" idx="1"/>
          </p:nvPr>
        </p:nvSpPr>
        <p:spPr>
          <a:xfrm>
            <a:off x="3554083" y="3433865"/>
            <a:ext cx="6978942" cy="2284667"/>
          </a:xfrm>
        </p:spPr>
        <p:txBody>
          <a:bodyPr>
            <a:normAutofit fontScale="55000" lnSpcReduction="20000"/>
          </a:bodyPr>
          <a:lstStyle/>
          <a:p>
            <a:endParaRPr lang="en-GB">
              <a:solidFill>
                <a:schemeClr val="tx1"/>
              </a:solidFill>
            </a:endParaRPr>
          </a:p>
          <a:p>
            <a:r>
              <a:rPr lang="en-GB" sz="2900">
                <a:solidFill>
                  <a:schemeClr val="bg1"/>
                </a:solidFill>
              </a:rPr>
              <a:t>Andrei </a:t>
            </a:r>
            <a:r>
              <a:rPr lang="en-GB" sz="2900" err="1">
                <a:solidFill>
                  <a:schemeClr val="bg1"/>
                </a:solidFill>
              </a:rPr>
              <a:t>Niqoule</a:t>
            </a:r>
            <a:r>
              <a:rPr lang="en-GB" sz="2900">
                <a:solidFill>
                  <a:schemeClr val="bg1"/>
                </a:solidFill>
              </a:rPr>
              <a:t> Dimayuga 2515167</a:t>
            </a:r>
          </a:p>
          <a:p>
            <a:r>
              <a:rPr lang="en-GB" sz="2900">
                <a:solidFill>
                  <a:schemeClr val="bg1"/>
                </a:solidFill>
              </a:rPr>
              <a:t>Clara Piredda 2512886</a:t>
            </a:r>
          </a:p>
          <a:p>
            <a:r>
              <a:rPr lang="en-GB" sz="2900">
                <a:solidFill>
                  <a:schemeClr val="bg1"/>
                </a:solidFill>
              </a:rPr>
              <a:t>Joanna nec 2514111</a:t>
            </a:r>
          </a:p>
          <a:p>
            <a:r>
              <a:rPr lang="en-GB" sz="2900">
                <a:solidFill>
                  <a:schemeClr val="bg1"/>
                </a:solidFill>
              </a:rPr>
              <a:t>Jowita </a:t>
            </a:r>
            <a:r>
              <a:rPr lang="en-GB" sz="2900" err="1">
                <a:solidFill>
                  <a:schemeClr val="bg1"/>
                </a:solidFill>
              </a:rPr>
              <a:t>nowacka</a:t>
            </a:r>
            <a:r>
              <a:rPr lang="en-GB" sz="2900">
                <a:solidFill>
                  <a:schemeClr val="bg1"/>
                </a:solidFill>
              </a:rPr>
              <a:t> 2513429</a:t>
            </a:r>
          </a:p>
          <a:p>
            <a:r>
              <a:rPr lang="en-GB" sz="2900">
                <a:solidFill>
                  <a:schemeClr val="bg1"/>
                </a:solidFill>
              </a:rPr>
              <a:t>Lecturer DR. MD </a:t>
            </a:r>
            <a:r>
              <a:rPr lang="en-GB" sz="2900" err="1">
                <a:solidFill>
                  <a:schemeClr val="bg1"/>
                </a:solidFill>
              </a:rPr>
              <a:t>Sadeque</a:t>
            </a:r>
            <a:r>
              <a:rPr lang="en-GB" sz="2900">
                <a:solidFill>
                  <a:schemeClr val="bg1"/>
                </a:solidFill>
              </a:rPr>
              <a:t> Imam Shaikh</a:t>
            </a:r>
          </a:p>
          <a:p>
            <a:endParaRPr/>
          </a:p>
        </p:txBody>
      </p:sp>
      <p:sp>
        <p:nvSpPr>
          <p:cNvPr id="4" name="TextBox 3">
            <a:extLst>
              <a:ext uri="{FF2B5EF4-FFF2-40B4-BE49-F238E27FC236}">
                <a16:creationId xmlns:a16="http://schemas.microsoft.com/office/drawing/2014/main" id="{E1CACB9A-A46C-4052-DF15-1FDC6494FFEB}"/>
              </a:ext>
            </a:extLst>
          </p:cNvPr>
          <p:cNvSpPr txBox="1"/>
          <p:nvPr/>
        </p:nvSpPr>
        <p:spPr>
          <a:xfrm>
            <a:off x="1500132" y="2844225"/>
            <a:ext cx="7389395" cy="584775"/>
          </a:xfrm>
          <a:prstGeom prst="rect">
            <a:avLst/>
          </a:prstGeom>
          <a:noFill/>
        </p:spPr>
        <p:txBody>
          <a:bodyPr wrap="none" rtlCol="0">
            <a:spAutoFit/>
          </a:bodyPr>
          <a:lstStyle/>
          <a:p>
            <a:r>
              <a:rPr lang="en-GB" sz="3200">
                <a:solidFill>
                  <a:schemeClr val="bg1"/>
                </a:solidFill>
              </a:rPr>
              <a:t>Presented by : </a:t>
            </a:r>
            <a:r>
              <a:rPr lang="en-GB" sz="2400">
                <a:solidFill>
                  <a:schemeClr val="bg1"/>
                </a:solidFill>
              </a:rPr>
              <a:t>GROUP 2, HEALTH AND SOCIAL CARE</a:t>
            </a:r>
          </a:p>
        </p:txBody>
      </p:sp>
      <p:pic>
        <p:nvPicPr>
          <p:cNvPr id="7" name="Graphic 6" descr="Good Idea with solid fill">
            <a:extLst>
              <a:ext uri="{FF2B5EF4-FFF2-40B4-BE49-F238E27FC236}">
                <a16:creationId xmlns:a16="http://schemas.microsoft.com/office/drawing/2014/main" id="{42B6BCD4-649F-7255-C970-086C155FE4B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14072" y="1435607"/>
            <a:ext cx="1787359" cy="1787359"/>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barn(inVertical)">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1000"/>
                                        <p:tgtEl>
                                          <p:spTgt spid="3"/>
                                        </p:tgtEl>
                                      </p:cBhvr>
                                    </p:animEffect>
                                    <p:anim calcmode="lin" valueType="num">
                                      <p:cBhvr>
                                        <p:cTn id="27" dur="1000" fill="hold"/>
                                        <p:tgtEl>
                                          <p:spTgt spid="3"/>
                                        </p:tgtEl>
                                        <p:attrNameLst>
                                          <p:attrName>ppt_x</p:attrName>
                                        </p:attrNameLst>
                                      </p:cBhvr>
                                      <p:tavLst>
                                        <p:tav tm="0">
                                          <p:val>
                                            <p:strVal val="#ppt_x"/>
                                          </p:val>
                                        </p:tav>
                                        <p:tav tm="100000">
                                          <p:val>
                                            <p:strVal val="#ppt_x"/>
                                          </p:val>
                                        </p:tav>
                                      </p:tavLst>
                                    </p:anim>
                                    <p:anim calcmode="lin" valueType="num">
                                      <p:cBhvr>
                                        <p:cTn id="28"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68929" y="2252035"/>
            <a:ext cx="9654139" cy="3205212"/>
          </a:xfrm>
        </p:spPr>
        <p:txBody>
          <a:bodyPr>
            <a:noAutofit/>
          </a:bodyPr>
          <a:lstStyle/>
          <a:p>
            <a:pPr marL="0" indent="0">
              <a:buNone/>
              <a:defRPr sz="1800"/>
            </a:pPr>
            <a:r>
              <a:rPr lang="en-GB" sz="3200">
                <a:solidFill>
                  <a:schemeClr val="bg1"/>
                </a:solidFill>
              </a:rPr>
              <a:t>In this presentation EXCEL and TEAMS will be explained as useful sources in the Sunrise Care Home</a:t>
            </a:r>
          </a:p>
          <a:p>
            <a:pPr marL="0" indent="0">
              <a:buNone/>
              <a:defRPr sz="1800"/>
            </a:pPr>
            <a:r>
              <a:rPr lang="en-GB" sz="3200"/>
              <a:t>We will discuss the lack of digital literacy among the clinic staff and what it causes</a:t>
            </a:r>
          </a:p>
          <a:p>
            <a:pPr marL="0" indent="0">
              <a:buNone/>
              <a:defRPr sz="1800"/>
            </a:pPr>
            <a:r>
              <a:rPr lang="en-GB" sz="3200">
                <a:solidFill>
                  <a:schemeClr val="bg1"/>
                </a:solidFill>
              </a:rPr>
              <a:t>We will end with a checklist for digital safety practices  </a:t>
            </a:r>
            <a:endParaRPr sz="3200">
              <a:solidFill>
                <a:schemeClr val="bg1"/>
              </a:solidFill>
            </a:endParaRPr>
          </a:p>
        </p:txBody>
      </p:sp>
      <p:pic>
        <p:nvPicPr>
          <p:cNvPr id="4" name="Picture 3" descr="Smiling woman waving at camera">
            <a:extLst>
              <a:ext uri="{FF2B5EF4-FFF2-40B4-BE49-F238E27FC236}">
                <a16:creationId xmlns:a16="http://schemas.microsoft.com/office/drawing/2014/main" id="{46607F66-8D71-BBDB-4979-A0DD5480BB3D}"/>
              </a:ext>
            </a:extLst>
          </p:cNvPr>
          <p:cNvPicPr>
            <a:picLocks noChangeAspect="1"/>
          </p:cNvPicPr>
          <p:nvPr/>
        </p:nvPicPr>
        <p:blipFill>
          <a:blip r:embed="rId3"/>
          <a:stretch>
            <a:fillRect/>
          </a:stretch>
        </p:blipFill>
        <p:spPr>
          <a:xfrm>
            <a:off x="4950278" y="354292"/>
            <a:ext cx="2291442" cy="1527628"/>
          </a:xfrm>
          <a:prstGeom prst="rect">
            <a:avLst/>
          </a:prstGeom>
        </p:spPr>
      </p:pic>
      <p:pic>
        <p:nvPicPr>
          <p:cNvPr id="10" name="Picture 9" descr="Clasping hands">
            <a:extLst>
              <a:ext uri="{FF2B5EF4-FFF2-40B4-BE49-F238E27FC236}">
                <a16:creationId xmlns:a16="http://schemas.microsoft.com/office/drawing/2014/main" id="{96FAE72A-E323-F01E-390B-F91F084C8B16}"/>
              </a:ext>
            </a:extLst>
          </p:cNvPr>
          <p:cNvPicPr>
            <a:picLocks noChangeAspect="1"/>
          </p:cNvPicPr>
          <p:nvPr/>
        </p:nvPicPr>
        <p:blipFill>
          <a:blip r:embed="rId4"/>
          <a:stretch>
            <a:fillRect/>
          </a:stretch>
        </p:blipFill>
        <p:spPr>
          <a:xfrm>
            <a:off x="7814348" y="522514"/>
            <a:ext cx="2172549" cy="1447800"/>
          </a:xfrm>
          <a:prstGeom prst="rect">
            <a:avLst/>
          </a:prstGeom>
        </p:spPr>
      </p:pic>
      <p:pic>
        <p:nvPicPr>
          <p:cNvPr id="12" name="Picture 11" descr="Healthcare professional talking to a patient in bed">
            <a:extLst>
              <a:ext uri="{FF2B5EF4-FFF2-40B4-BE49-F238E27FC236}">
                <a16:creationId xmlns:a16="http://schemas.microsoft.com/office/drawing/2014/main" id="{5B351390-468D-16D8-B63C-8B331E22E2E3}"/>
              </a:ext>
            </a:extLst>
          </p:cNvPr>
          <p:cNvPicPr>
            <a:picLocks noChangeAspect="1"/>
          </p:cNvPicPr>
          <p:nvPr/>
        </p:nvPicPr>
        <p:blipFill>
          <a:blip r:embed="rId5"/>
          <a:stretch>
            <a:fillRect/>
          </a:stretch>
        </p:blipFill>
        <p:spPr>
          <a:xfrm>
            <a:off x="2021031" y="554867"/>
            <a:ext cx="2265217" cy="1510144"/>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1000"/>
                                        <p:tgtEl>
                                          <p:spTgt spid="3">
                                            <p:txEl>
                                              <p:pRg st="1" end="1"/>
                                            </p:txEl>
                                          </p:spTgt>
                                        </p:tgtEl>
                                      </p:cBhvr>
                                    </p:animEffect>
                                    <p:anim calcmode="lin" valueType="num">
                                      <p:cBhvr>
                                        <p:cTn id="2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1000"/>
                                        <p:tgtEl>
                                          <p:spTgt spid="3">
                                            <p:txEl>
                                              <p:pRg st="2" end="2"/>
                                            </p:txEl>
                                          </p:spTgt>
                                        </p:tgtEl>
                                      </p:cBhvr>
                                    </p:animEffect>
                                    <p:anim calcmode="lin" valueType="num">
                                      <p:cBhvr>
                                        <p:cTn id="3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4F2DE-0953-282D-1438-311E7BF70AE8}"/>
              </a:ext>
            </a:extLst>
          </p:cNvPr>
          <p:cNvSpPr>
            <a:spLocks noGrp="1"/>
          </p:cNvSpPr>
          <p:nvPr>
            <p:ph type="title"/>
          </p:nvPr>
        </p:nvSpPr>
        <p:spPr>
          <a:xfrm>
            <a:off x="1141413" y="618518"/>
            <a:ext cx="9905998" cy="551813"/>
          </a:xfrm>
        </p:spPr>
        <p:txBody>
          <a:bodyPr>
            <a:noAutofit/>
          </a:bodyPr>
          <a:lstStyle/>
          <a:p>
            <a:pPr algn="ctr"/>
            <a:r>
              <a:rPr lang="en-US" i="1">
                <a:solidFill>
                  <a:schemeClr val="bg1"/>
                </a:solidFill>
              </a:rPr>
              <a:t>Introduction – The role of excel in sunrise residential care home </a:t>
            </a:r>
          </a:p>
        </p:txBody>
      </p:sp>
      <p:sp>
        <p:nvSpPr>
          <p:cNvPr id="3" name="Content Placeholder 2">
            <a:extLst>
              <a:ext uri="{FF2B5EF4-FFF2-40B4-BE49-F238E27FC236}">
                <a16:creationId xmlns:a16="http://schemas.microsoft.com/office/drawing/2014/main" id="{8D93E6BD-4EF9-F89E-A55C-09BA34B15745}"/>
              </a:ext>
            </a:extLst>
          </p:cNvPr>
          <p:cNvSpPr>
            <a:spLocks noGrp="1"/>
          </p:cNvSpPr>
          <p:nvPr>
            <p:ph idx="1"/>
          </p:nvPr>
        </p:nvSpPr>
        <p:spPr>
          <a:xfrm>
            <a:off x="1141412" y="1518379"/>
            <a:ext cx="9905999" cy="4272822"/>
          </a:xfrm>
        </p:spPr>
        <p:txBody>
          <a:bodyPr vert="horz" lIns="91440" tIns="45720" rIns="91440" bIns="45720" rtlCol="0" anchor="t">
            <a:normAutofit/>
          </a:bodyPr>
          <a:lstStyle/>
          <a:p>
            <a:pPr marL="0" indent="0">
              <a:buNone/>
            </a:pPr>
            <a:endParaRPr lang="en-US"/>
          </a:p>
          <a:p>
            <a:pPr marL="0" indent="0" algn="ctr">
              <a:buNone/>
            </a:pPr>
            <a:r>
              <a:rPr lang="en-US"/>
              <a:t>Microsoft Excel is one of the main digital tools used in the Sunrise Residential Care Home. It helps staff organize information, plan daily tasks, and keep residents records accurate. By using Excel, employees can work faster and communicate more effectively.</a:t>
            </a:r>
          </a:p>
          <a:p>
            <a:pPr marL="0" indent="0" algn="ctr">
              <a:buNone/>
            </a:pPr>
            <a:r>
              <a:rPr lang="en-US"/>
              <a:t>However, digital </a:t>
            </a:r>
            <a:r>
              <a:rPr lang="en-US" err="1"/>
              <a:t>traning</a:t>
            </a:r>
            <a:r>
              <a:rPr lang="en-US"/>
              <a:t> is still needed to use it safely and correctly.</a:t>
            </a:r>
          </a:p>
          <a:p>
            <a:pPr marL="0" indent="0" algn="ctr">
              <a:buNone/>
            </a:pPr>
            <a:endParaRPr lang="en-US">
              <a:solidFill>
                <a:srgbClr val="FFFFFF"/>
              </a:solidFill>
            </a:endParaRPr>
          </a:p>
          <a:p>
            <a:pPr marL="0" indent="0">
              <a:buNone/>
            </a:pPr>
            <a:r>
              <a:rPr lang="en-US">
                <a:solidFill>
                  <a:schemeClr val="bg1"/>
                </a:solidFill>
              </a:rPr>
              <a:t>Microsoft (2024); NHS Digital (2023)</a:t>
            </a:r>
          </a:p>
        </p:txBody>
      </p:sp>
      <p:sp>
        <p:nvSpPr>
          <p:cNvPr id="4" name="CasellaDiTesto 3">
            <a:extLst>
              <a:ext uri="{FF2B5EF4-FFF2-40B4-BE49-F238E27FC236}">
                <a16:creationId xmlns:a16="http://schemas.microsoft.com/office/drawing/2014/main" id="{14CC6B22-678B-ED2B-20D8-AD7D86089CAB}"/>
              </a:ext>
            </a:extLst>
          </p:cNvPr>
          <p:cNvSpPr txBox="1"/>
          <p:nvPr/>
        </p:nvSpPr>
        <p:spPr>
          <a:xfrm>
            <a:off x="9616648" y="5801221"/>
            <a:ext cx="173736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it-IT"/>
              <a:t>Joanna</a:t>
            </a:r>
          </a:p>
        </p:txBody>
      </p:sp>
    </p:spTree>
    <p:extLst>
      <p:ext uri="{BB962C8B-B14F-4D97-AF65-F5344CB8AC3E}">
        <p14:creationId xmlns:p14="http://schemas.microsoft.com/office/powerpoint/2010/main" val="100327115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GB" sz="3100">
                <a:solidFill>
                  <a:schemeClr val="bg1"/>
                </a:solidFill>
              </a:rPr>
              <a:t>Using Microsoft excel in sunrise residential care home</a:t>
            </a:r>
            <a:br>
              <a:rPr lang="en-GB" sz="3100"/>
            </a:br>
            <a:endParaRPr lang="en-US" sz="3100">
              <a:solidFill>
                <a:schemeClr val="bg1"/>
              </a:solidFill>
            </a:endParaRPr>
          </a:p>
        </p:txBody>
      </p:sp>
      <p:pic>
        <p:nvPicPr>
          <p:cNvPr id="5" name="Picture 4" descr="A stethoscope next to a keyboard&#10;&#10;AI-generated content may be incorrect.">
            <a:extLst>
              <a:ext uri="{FF2B5EF4-FFF2-40B4-BE49-F238E27FC236}">
                <a16:creationId xmlns:a16="http://schemas.microsoft.com/office/drawing/2014/main" id="{9758A0D1-2116-382E-12E5-3CC40BF93CF8}"/>
              </a:ext>
            </a:extLst>
          </p:cNvPr>
          <p:cNvPicPr>
            <a:picLocks noChangeAspect="1"/>
          </p:cNvPicPr>
          <p:nvPr/>
        </p:nvPicPr>
        <p:blipFill>
          <a:blip r:embed="rId5"/>
          <a:srcRect l="54776" r="104" b="-1"/>
          <a:stretch>
            <a:fillRect/>
          </a:stretch>
        </p:blipFill>
        <p:spPr>
          <a:xfrm>
            <a:off x="4700" y="10"/>
            <a:ext cx="4635583" cy="6857990"/>
          </a:xfrm>
          <a:prstGeom prst="rect">
            <a:avLst/>
          </a:prstGeom>
        </p:spPr>
      </p:pic>
      <p:grpSp>
        <p:nvGrpSpPr>
          <p:cNvPr id="14" name="Group 13">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5" name="Rectangle 14">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6"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Rectangle 17">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9"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Rectangle 42">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4"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Rectangle 54">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6"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8"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p:cNvSpPr>
            <a:spLocks noGrp="1"/>
          </p:cNvSpPr>
          <p:nvPr>
            <p:ph idx="1"/>
          </p:nvPr>
        </p:nvSpPr>
        <p:spPr>
          <a:xfrm>
            <a:off x="4999849" y="2249487"/>
            <a:ext cx="6057859" cy="4396389"/>
          </a:xfrm>
        </p:spPr>
        <p:txBody>
          <a:bodyPr vert="horz" lIns="91440" tIns="45720" rIns="91440" bIns="45720" rtlCol="0" anchor="t">
            <a:normAutofit lnSpcReduction="10000"/>
          </a:bodyPr>
          <a:lstStyle/>
          <a:p>
            <a:pPr marL="342900" indent="-342900">
              <a:defRPr sz="1800"/>
            </a:pPr>
            <a:r>
              <a:rPr lang="pl-PL" sz="2000"/>
              <a:t>Excel </a:t>
            </a:r>
            <a:r>
              <a:rPr lang="pl-PL" sz="2000" err="1"/>
              <a:t>is</a:t>
            </a:r>
            <a:r>
              <a:rPr lang="pl-PL" sz="2000"/>
              <a:t> </a:t>
            </a:r>
            <a:r>
              <a:rPr lang="pl-PL" sz="2000" err="1"/>
              <a:t>used</a:t>
            </a:r>
            <a:r>
              <a:rPr lang="pl-PL" sz="2000"/>
              <a:t> for </a:t>
            </a:r>
            <a:r>
              <a:rPr lang="pl-PL" sz="2000" err="1"/>
              <a:t>recording</a:t>
            </a:r>
            <a:r>
              <a:rPr lang="pl-PL" sz="2000"/>
              <a:t> </a:t>
            </a:r>
            <a:r>
              <a:rPr lang="pl-PL" sz="2000" err="1"/>
              <a:t>residents</a:t>
            </a:r>
            <a:r>
              <a:rPr lang="pl-PL" sz="2000"/>
              <a:t> </a:t>
            </a:r>
            <a:r>
              <a:rPr lang="pl-PL" sz="2000" err="1"/>
              <a:t>madication</a:t>
            </a:r>
            <a:r>
              <a:rPr lang="pl-PL" sz="2000"/>
              <a:t>, </a:t>
            </a:r>
            <a:r>
              <a:rPr lang="pl-PL" sz="2000" err="1"/>
              <a:t>appointments</a:t>
            </a:r>
            <a:r>
              <a:rPr lang="pl-PL" sz="2000"/>
              <a:t>, and </a:t>
            </a:r>
            <a:r>
              <a:rPr lang="pl-PL" sz="2000" err="1"/>
              <a:t>staff</a:t>
            </a:r>
            <a:r>
              <a:rPr lang="pl-PL" sz="2000"/>
              <a:t> </a:t>
            </a:r>
            <a:r>
              <a:rPr lang="pl-PL" sz="2000" err="1"/>
              <a:t>rotas</a:t>
            </a:r>
            <a:r>
              <a:rPr lang="pl-PL" sz="2000">
                <a:solidFill>
                  <a:srgbClr val="FFFFFF"/>
                </a:solidFill>
              </a:rPr>
              <a:t>.</a:t>
            </a:r>
            <a:endParaRPr lang="pl-PL" sz="2000"/>
          </a:p>
          <a:p>
            <a:pPr marL="342900" indent="-342900">
              <a:defRPr sz="1800"/>
            </a:pPr>
            <a:r>
              <a:rPr lang="pl-PL" sz="2000" err="1"/>
              <a:t>Makes</a:t>
            </a:r>
            <a:r>
              <a:rPr lang="pl-PL" sz="2000"/>
              <a:t> </a:t>
            </a:r>
            <a:r>
              <a:rPr lang="pl-PL" sz="2000" err="1"/>
              <a:t>organisation</a:t>
            </a:r>
            <a:r>
              <a:rPr lang="pl-PL" sz="2000"/>
              <a:t> </a:t>
            </a:r>
            <a:r>
              <a:rPr lang="pl-PL" sz="2000" err="1"/>
              <a:t>easier</a:t>
            </a:r>
            <a:r>
              <a:rPr lang="pl-PL" sz="2000"/>
              <a:t> and </a:t>
            </a:r>
            <a:r>
              <a:rPr lang="pl-PL" sz="2000" err="1"/>
              <a:t>saves</a:t>
            </a:r>
            <a:r>
              <a:rPr lang="pl-PL" sz="2000"/>
              <a:t> </a:t>
            </a:r>
            <a:r>
              <a:rPr lang="pl-PL" sz="2000" err="1"/>
              <a:t>time</a:t>
            </a:r>
            <a:r>
              <a:rPr lang="pl-PL" sz="2000"/>
              <a:t>.</a:t>
            </a:r>
          </a:p>
          <a:p>
            <a:pPr marL="342900" indent="-342900">
              <a:defRPr sz="1800"/>
            </a:pPr>
            <a:r>
              <a:rPr lang="pl-PL" sz="2000" err="1"/>
              <a:t>Reduces</a:t>
            </a:r>
            <a:r>
              <a:rPr lang="pl-PL" sz="2000"/>
              <a:t> </a:t>
            </a:r>
            <a:r>
              <a:rPr lang="pl-PL" sz="2000" err="1"/>
              <a:t>papework</a:t>
            </a:r>
            <a:r>
              <a:rPr lang="pl-PL" sz="2000"/>
              <a:t> and </a:t>
            </a:r>
            <a:r>
              <a:rPr lang="pl-PL" sz="2000" err="1"/>
              <a:t>helps</a:t>
            </a:r>
            <a:r>
              <a:rPr lang="pl-PL" sz="2000"/>
              <a:t> </a:t>
            </a:r>
            <a:r>
              <a:rPr lang="pl-PL" sz="2000" err="1"/>
              <a:t>share</a:t>
            </a:r>
            <a:r>
              <a:rPr lang="pl-PL" sz="2000"/>
              <a:t> </a:t>
            </a:r>
            <a:r>
              <a:rPr lang="pl-PL" sz="2000" err="1"/>
              <a:t>information</a:t>
            </a:r>
            <a:r>
              <a:rPr lang="pl-PL" sz="2000"/>
              <a:t> </a:t>
            </a:r>
            <a:r>
              <a:rPr lang="pl-PL" sz="2000" err="1"/>
              <a:t>faster</a:t>
            </a:r>
            <a:r>
              <a:rPr lang="pl-PL" sz="2000"/>
              <a:t>.</a:t>
            </a:r>
          </a:p>
          <a:p>
            <a:pPr marL="342900" indent="-342900">
              <a:defRPr sz="1800"/>
            </a:pPr>
            <a:r>
              <a:rPr lang="pl-PL" sz="2000" err="1"/>
              <a:t>Useful</a:t>
            </a:r>
            <a:r>
              <a:rPr lang="pl-PL" sz="2000"/>
              <a:t> for </a:t>
            </a:r>
            <a:r>
              <a:rPr lang="pl-PL" sz="2000" err="1"/>
              <a:t>tracking</a:t>
            </a:r>
            <a:r>
              <a:rPr lang="pl-PL" sz="2000"/>
              <a:t> </a:t>
            </a:r>
            <a:r>
              <a:rPr lang="pl-PL" sz="2000" err="1"/>
              <a:t>progress</a:t>
            </a:r>
            <a:r>
              <a:rPr lang="pl-PL" sz="2000"/>
              <a:t> and </a:t>
            </a:r>
            <a:r>
              <a:rPr lang="pl-PL" sz="2000" err="1"/>
              <a:t>creating</a:t>
            </a:r>
            <a:r>
              <a:rPr lang="pl-PL" sz="2000"/>
              <a:t> </a:t>
            </a:r>
            <a:r>
              <a:rPr lang="pl-PL" sz="2000" err="1"/>
              <a:t>reports</a:t>
            </a:r>
            <a:r>
              <a:rPr lang="pl-PL" sz="2000"/>
              <a:t>.</a:t>
            </a:r>
          </a:p>
          <a:p>
            <a:pPr marL="0" indent="0">
              <a:buNone/>
              <a:defRPr sz="1800"/>
            </a:pPr>
            <a:endParaRPr lang="pl-PL" sz="2000"/>
          </a:p>
          <a:p>
            <a:pPr marL="0" indent="0">
              <a:buNone/>
              <a:defRPr sz="1800"/>
            </a:pPr>
            <a:r>
              <a:rPr lang="en-US" sz="2000" i="1">
                <a:solidFill>
                  <a:schemeClr val="bg1"/>
                </a:solidFill>
                <a:latin typeface="TW Cen MT"/>
              </a:rPr>
              <a:t>Microsoft (2024) Benefits of using Excel in health and care management.</a:t>
            </a:r>
            <a:endParaRPr lang="en-US" sz="2000">
              <a:solidFill>
                <a:schemeClr val="bg1"/>
              </a:solidFill>
              <a:latin typeface="TW Cen MT"/>
            </a:endParaRPr>
          </a:p>
          <a:p>
            <a:pPr marL="0" indent="0">
              <a:buNone/>
              <a:defRPr sz="1800"/>
            </a:pPr>
            <a:r>
              <a:rPr lang="en-US" sz="2000">
                <a:solidFill>
                  <a:schemeClr val="bg1"/>
                </a:solidFill>
                <a:latin typeface="TW Cen MT"/>
              </a:rPr>
              <a:t>NHS Digital (2023)</a:t>
            </a:r>
            <a:r>
              <a:rPr lang="en-US" sz="2000" i="1">
                <a:solidFill>
                  <a:schemeClr val="bg1"/>
                </a:solidFill>
                <a:latin typeface="TW Cen MT"/>
              </a:rPr>
              <a:t> Digital tools improving efficiency in care homes. </a:t>
            </a:r>
            <a:endParaRPr lang="pl-PL" sz="2000">
              <a:solidFill>
                <a:schemeClr val="bg1"/>
              </a:solidFill>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BC8EC1-9925-082B-9869-57EA7E1A5F7B}"/>
              </a:ext>
            </a:extLst>
          </p:cNvPr>
          <p:cNvSpPr txBox="1"/>
          <p:nvPr/>
        </p:nvSpPr>
        <p:spPr>
          <a:xfrm>
            <a:off x="1282410" y="672947"/>
            <a:ext cx="940856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i="1">
                <a:solidFill>
                  <a:schemeClr val="bg1"/>
                </a:solidFill>
              </a:rPr>
              <a:t>Advantages and Limitations of Excel</a:t>
            </a:r>
            <a:endParaRPr lang="en-US" i="1">
              <a:solidFill>
                <a:schemeClr val="bg1"/>
              </a:solidFill>
            </a:endParaRPr>
          </a:p>
        </p:txBody>
      </p:sp>
      <p:sp>
        <p:nvSpPr>
          <p:cNvPr id="6" name="TextBox 5">
            <a:extLst>
              <a:ext uri="{FF2B5EF4-FFF2-40B4-BE49-F238E27FC236}">
                <a16:creationId xmlns:a16="http://schemas.microsoft.com/office/drawing/2014/main" id="{733F8F00-AF8D-B14F-BEC2-8F82117FFB78}"/>
              </a:ext>
            </a:extLst>
          </p:cNvPr>
          <p:cNvSpPr txBox="1"/>
          <p:nvPr/>
        </p:nvSpPr>
        <p:spPr>
          <a:xfrm>
            <a:off x="232171" y="1378403"/>
            <a:ext cx="6191844"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a:solidFill>
                  <a:schemeClr val="bg1"/>
                </a:solidFill>
              </a:rPr>
              <a:t>Advantages:</a:t>
            </a:r>
          </a:p>
          <a:p>
            <a:pPr marL="342900" indent="-342900">
              <a:buFont typeface="Arial"/>
              <a:buChar char="•"/>
            </a:pPr>
            <a:r>
              <a:rPr lang="en-US" sz="2000"/>
              <a:t>Improves accuracy and reduces mistakes.</a:t>
            </a:r>
          </a:p>
          <a:p>
            <a:pPr marL="342900" indent="-342900">
              <a:buFont typeface="Arial"/>
              <a:buChar char="•"/>
            </a:pPr>
            <a:r>
              <a:rPr lang="en-US" sz="2000">
                <a:latin typeface="TW Cen MT"/>
              </a:rPr>
              <a:t>Saves time and supports better teamwork.</a:t>
            </a:r>
            <a:endParaRPr lang="en-US" sz="2000">
              <a:solidFill>
                <a:schemeClr val="bg1"/>
              </a:solidFill>
              <a:latin typeface="TW Cen MT"/>
            </a:endParaRPr>
          </a:p>
          <a:p>
            <a:pPr marL="342900" indent="-342900">
              <a:buFont typeface="Arial"/>
              <a:buChar char="•"/>
            </a:pPr>
            <a:r>
              <a:rPr lang="en-US" sz="2000"/>
              <a:t>Helps management plan work and make reports.</a:t>
            </a:r>
          </a:p>
          <a:p>
            <a:pPr marL="342900" indent="-342900">
              <a:buFont typeface="Arial"/>
              <a:buChar char="•"/>
            </a:pPr>
            <a:r>
              <a:rPr lang="en-US" sz="2000"/>
              <a:t>Data can be easily updated or shared.</a:t>
            </a:r>
            <a:endParaRPr lang="en-US">
              <a:solidFill>
                <a:srgbClr val="FFFFFF"/>
              </a:solidFill>
              <a:latin typeface="Tw Cen MT" panose="020B0602020104020603"/>
            </a:endParaRPr>
          </a:p>
          <a:p>
            <a:pPr marL="342900" indent="-342900">
              <a:buFont typeface="Arial"/>
              <a:buChar char="•"/>
            </a:pPr>
            <a:endParaRPr lang="en-US" sz="2000">
              <a:solidFill>
                <a:srgbClr val="FFFFFF"/>
              </a:solidFill>
              <a:latin typeface="Tw Cen MT"/>
            </a:endParaRPr>
          </a:p>
          <a:p>
            <a:r>
              <a:rPr lang="en-US" sz="2000">
                <a:solidFill>
                  <a:schemeClr val="bg1"/>
                </a:solidFill>
                <a:latin typeface="TW Cen MT"/>
              </a:rPr>
              <a:t>Turner R. (2022) </a:t>
            </a:r>
            <a:r>
              <a:rPr lang="en-US" sz="2000" i="1">
                <a:solidFill>
                  <a:schemeClr val="bg1"/>
                </a:solidFill>
                <a:latin typeface="TW Cen MT"/>
              </a:rPr>
              <a:t>Data management in residential care: the role of spreadsheets, Health Management Journal</a:t>
            </a:r>
            <a:r>
              <a:rPr lang="en-US" sz="2000">
                <a:solidFill>
                  <a:schemeClr val="bg1"/>
                </a:solidFill>
                <a:latin typeface="TW Cen MT"/>
              </a:rPr>
              <a:t>, 14(2), pp. 45-49.</a:t>
            </a:r>
            <a:endParaRPr lang="en-US" sz="2000">
              <a:solidFill>
                <a:schemeClr val="bg1"/>
              </a:solidFill>
            </a:endParaRPr>
          </a:p>
          <a:p>
            <a:endParaRPr lang="en-US" sz="2000">
              <a:solidFill>
                <a:schemeClr val="bg1"/>
              </a:solidFill>
              <a:latin typeface="TW Cen MT"/>
            </a:endParaRPr>
          </a:p>
        </p:txBody>
      </p:sp>
      <p:sp>
        <p:nvSpPr>
          <p:cNvPr id="7" name="TextBox 6">
            <a:extLst>
              <a:ext uri="{FF2B5EF4-FFF2-40B4-BE49-F238E27FC236}">
                <a16:creationId xmlns:a16="http://schemas.microsoft.com/office/drawing/2014/main" id="{02239D1C-7FB0-0EFA-00F5-EB3A94AD4C61}"/>
              </a:ext>
            </a:extLst>
          </p:cNvPr>
          <p:cNvSpPr txBox="1"/>
          <p:nvPr/>
        </p:nvSpPr>
        <p:spPr>
          <a:xfrm>
            <a:off x="1301575" y="4271120"/>
            <a:ext cx="6353314"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a:solidFill>
                  <a:schemeClr val="bg1"/>
                </a:solidFill>
              </a:rPr>
              <a:t>Limitations:</a:t>
            </a:r>
          </a:p>
          <a:p>
            <a:pPr marL="342900" indent="-342900">
              <a:buFont typeface="Arial"/>
              <a:buChar char="•"/>
            </a:pPr>
            <a:r>
              <a:rPr lang="en-US" sz="2000"/>
              <a:t>Some staff need more digital training.</a:t>
            </a:r>
          </a:p>
          <a:p>
            <a:pPr marL="342900" indent="-342900">
              <a:buFont typeface="Arial"/>
              <a:buChar char="•"/>
            </a:pPr>
            <a:r>
              <a:rPr lang="en-US" sz="2000"/>
              <a:t>Wrong formulas or missing data can cause errors.</a:t>
            </a:r>
            <a:endParaRPr lang="en-US" sz="2000">
              <a:solidFill>
                <a:schemeClr val="bg1"/>
              </a:solidFill>
            </a:endParaRPr>
          </a:p>
          <a:p>
            <a:pPr marL="342900" indent="-342900">
              <a:buFont typeface="Arial"/>
              <a:buChar char="•"/>
            </a:pPr>
            <a:r>
              <a:rPr lang="en-US" sz="2000"/>
              <a:t>Not all staff are confident with digital tools.</a:t>
            </a:r>
          </a:p>
          <a:p>
            <a:pPr marL="342900" indent="-342900">
              <a:buFont typeface="Arial"/>
              <a:buChar char="•"/>
            </a:pPr>
            <a:endParaRPr lang="en-US" sz="2000">
              <a:solidFill>
                <a:srgbClr val="FFFFFF"/>
              </a:solidFill>
              <a:latin typeface="Tw Cen MT" panose="020B0602020104020603"/>
            </a:endParaRPr>
          </a:p>
          <a:p>
            <a:r>
              <a:rPr lang="en-US" sz="2000">
                <a:solidFill>
                  <a:schemeClr val="bg1"/>
                </a:solidFill>
                <a:latin typeface="TW Cen MT"/>
              </a:rPr>
              <a:t>Smith J. (2024) </a:t>
            </a:r>
            <a:r>
              <a:rPr lang="en-US" sz="2000" i="1">
                <a:solidFill>
                  <a:schemeClr val="bg1"/>
                </a:solidFill>
                <a:latin typeface="TW Cen MT"/>
              </a:rPr>
              <a:t>Using Excel to improve patient safety and accuracy, British Journal of Healthcare</a:t>
            </a:r>
            <a:r>
              <a:rPr lang="en-US" sz="2000">
                <a:solidFill>
                  <a:schemeClr val="bg1"/>
                </a:solidFill>
                <a:latin typeface="TW Cen MT"/>
              </a:rPr>
              <a:t> IT, 18(1), pp. 22-28.</a:t>
            </a:r>
            <a:endParaRPr lang="en-US" sz="2000">
              <a:solidFill>
                <a:schemeClr val="bg1"/>
              </a:solidFill>
            </a:endParaRPr>
          </a:p>
        </p:txBody>
      </p:sp>
      <p:pic>
        <p:nvPicPr>
          <p:cNvPr id="15" name="Picture 14" descr="A person wearing glasses and a blue shirt&#10;&#10;AI-generated content may be incorrect.">
            <a:extLst>
              <a:ext uri="{FF2B5EF4-FFF2-40B4-BE49-F238E27FC236}">
                <a16:creationId xmlns:a16="http://schemas.microsoft.com/office/drawing/2014/main" id="{1A411293-D4CC-9E84-C55C-6891C622A9DA}"/>
              </a:ext>
            </a:extLst>
          </p:cNvPr>
          <p:cNvPicPr>
            <a:picLocks noChangeAspect="1"/>
          </p:cNvPicPr>
          <p:nvPr/>
        </p:nvPicPr>
        <p:blipFill>
          <a:blip r:embed="rId2"/>
          <a:stretch>
            <a:fillRect/>
          </a:stretch>
        </p:blipFill>
        <p:spPr>
          <a:xfrm>
            <a:off x="7651376" y="2556761"/>
            <a:ext cx="3346203" cy="2247917"/>
          </a:xfrm>
          <a:prstGeom prst="rect">
            <a:avLst/>
          </a:prstGeom>
          <a:ln>
            <a:noFill/>
          </a:ln>
          <a:effectLst>
            <a:softEdge rad="112500"/>
          </a:effectLst>
        </p:spPr>
      </p:pic>
    </p:spTree>
    <p:extLst>
      <p:ext uri="{BB962C8B-B14F-4D97-AF65-F5344CB8AC3E}">
        <p14:creationId xmlns:p14="http://schemas.microsoft.com/office/powerpoint/2010/main" val="16464258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p:tgtEl>
                                          <p:spTgt spid="6"/>
                                        </p:tgtEl>
                                        <p:attrNameLst>
                                          <p:attrName>ppt_y</p:attrName>
                                        </p:attrNameLst>
                                      </p:cBhvr>
                                      <p:tavLst>
                                        <p:tav tm="0">
                                          <p:val>
                                            <p:strVal val="#ppt_y+#ppt_h*1.125000"/>
                                          </p:val>
                                        </p:tav>
                                        <p:tav tm="100000">
                                          <p:val>
                                            <p:strVal val="#ppt_y"/>
                                          </p:val>
                                        </p:tav>
                                      </p:tavLst>
                                    </p:anim>
                                    <p:animEffect transition="in" filter="wipe(up)">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p:tgtEl>
                                          <p:spTgt spid="7"/>
                                        </p:tgtEl>
                                        <p:attrNameLst>
                                          <p:attrName>ppt_y</p:attrName>
                                        </p:attrNameLst>
                                      </p:cBhvr>
                                      <p:tavLst>
                                        <p:tav tm="0">
                                          <p:val>
                                            <p:strVal val="#ppt_y+#ppt_h*1.125000"/>
                                          </p:val>
                                        </p:tav>
                                        <p:tav tm="100000">
                                          <p:val>
                                            <p:strVal val="#ppt_y"/>
                                          </p:val>
                                        </p:tav>
                                      </p:tavLst>
                                    </p:anim>
                                    <p:animEffect transition="in" filter="wipe(up)">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1478570"/>
          </a:xfrm>
        </p:spPr>
        <p:txBody>
          <a:bodyPr>
            <a:normAutofit/>
          </a:bodyPr>
          <a:lstStyle/>
          <a:p>
            <a:r>
              <a:rPr lang="en-GB" sz="3300">
                <a:solidFill>
                  <a:schemeClr val="bg1"/>
                </a:solidFill>
              </a:rPr>
              <a:t>Microsoft teams in the sunrise CARE HOME</a:t>
            </a:r>
            <a:br>
              <a:rPr lang="en-GB" sz="3300">
                <a:solidFill>
                  <a:schemeClr val="bg1"/>
                </a:solidFill>
              </a:rPr>
            </a:br>
            <a:endParaRPr lang="en-GB" sz="3300"/>
          </a:p>
        </p:txBody>
      </p:sp>
      <p:pic>
        <p:nvPicPr>
          <p:cNvPr id="4" name="Obraz 3" descr="Obraz zawierający ubrania, Ludzka twarz, osoba, w pomieszczeniu&#10;&#10;Zawartość wygenerowana przez AI może być niepoprawna.">
            <a:extLst>
              <a:ext uri="{FF2B5EF4-FFF2-40B4-BE49-F238E27FC236}">
                <a16:creationId xmlns:a16="http://schemas.microsoft.com/office/drawing/2014/main" id="{E216022E-2BC0-2299-6EF1-44EF93E70993}"/>
              </a:ext>
            </a:extLst>
          </p:cNvPr>
          <p:cNvPicPr>
            <a:picLocks noChangeAspect="1"/>
          </p:cNvPicPr>
          <p:nvPr/>
        </p:nvPicPr>
        <p:blipFill>
          <a:blip r:embed="rId4"/>
          <a:srcRect l="6871" r="3" b="3"/>
          <a:stretch>
            <a:fillRect/>
          </a:stretch>
        </p:blipFill>
        <p:spPr>
          <a:xfrm>
            <a:off x="1141411" y="2880278"/>
            <a:ext cx="3036383" cy="198805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p:cNvSpPr>
            <a:spLocks noGrp="1"/>
          </p:cNvSpPr>
          <p:nvPr>
            <p:ph idx="1"/>
          </p:nvPr>
        </p:nvSpPr>
        <p:spPr>
          <a:xfrm>
            <a:off x="4746713" y="4336544"/>
            <a:ext cx="6759487" cy="1988055"/>
          </a:xfrm>
        </p:spPr>
        <p:txBody>
          <a:bodyPr vert="horz" lIns="91440" tIns="45720" rIns="91440" bIns="45720" rtlCol="0" anchor="t">
            <a:normAutofit fontScale="40000" lnSpcReduction="20000"/>
          </a:bodyPr>
          <a:lstStyle/>
          <a:p>
            <a:pPr algn="ctr">
              <a:lnSpc>
                <a:spcPct val="110000"/>
              </a:lnSpc>
              <a:buFont typeface="Arial"/>
              <a:buChar char="•"/>
              <a:defRPr sz="1800"/>
            </a:pPr>
            <a:endParaRPr lang="en-GB" sz="4300" b="1"/>
          </a:p>
          <a:p>
            <a:pPr marL="0" indent="0" algn="ctr">
              <a:lnSpc>
                <a:spcPct val="110000"/>
              </a:lnSpc>
              <a:buNone/>
              <a:defRPr sz="1800"/>
            </a:pPr>
            <a:endParaRPr lang="en-GB" sz="4300" b="1">
              <a:solidFill>
                <a:schemeClr val="bg1"/>
              </a:solidFill>
            </a:endParaRPr>
          </a:p>
          <a:p>
            <a:pPr marL="0" lvl="0" indent="0" algn="ctr" eaLnBrk="0" fontAlgn="base" hangingPunct="0">
              <a:lnSpc>
                <a:spcPct val="100000"/>
              </a:lnSpc>
              <a:spcBef>
                <a:spcPct val="0"/>
              </a:spcBef>
              <a:spcAft>
                <a:spcPct val="0"/>
              </a:spcAft>
              <a:buSzTx/>
              <a:buFontTx/>
              <a:buChar char="•"/>
            </a:pPr>
            <a:r>
              <a:rPr lang="en-US" altLang="en-US" sz="3500" b="1">
                <a:solidFill>
                  <a:schemeClr val="bg1"/>
                </a:solidFill>
                <a:latin typeface="Arial" panose="020B0604020202020204" pitchFamily="34" charset="0"/>
              </a:rPr>
              <a:t>NHS England (2021) </a:t>
            </a:r>
            <a:r>
              <a:rPr lang="en-US" altLang="en-US" sz="3500" b="1" i="1">
                <a:solidFill>
                  <a:schemeClr val="bg1"/>
                </a:solidFill>
                <a:latin typeface="Arial" panose="020B0604020202020204" pitchFamily="34" charset="0"/>
              </a:rPr>
              <a:t>Microsoft Teams and Remote Working in Healthcare.</a:t>
            </a:r>
            <a:r>
              <a:rPr lang="en-US" altLang="en-US" sz="3500" b="1">
                <a:solidFill>
                  <a:schemeClr val="bg1"/>
                </a:solidFill>
                <a:latin typeface="Arial" panose="020B0604020202020204" pitchFamily="34" charset="0"/>
              </a:rPr>
              <a:t> NHS England.</a:t>
            </a:r>
          </a:p>
          <a:p>
            <a:pPr marL="0" lvl="0" indent="0" algn="ctr" eaLnBrk="0" fontAlgn="base" hangingPunct="0">
              <a:lnSpc>
                <a:spcPct val="100000"/>
              </a:lnSpc>
              <a:spcBef>
                <a:spcPct val="0"/>
              </a:spcBef>
              <a:spcAft>
                <a:spcPct val="0"/>
              </a:spcAft>
              <a:buSzTx/>
              <a:buFontTx/>
              <a:buChar char="•"/>
            </a:pPr>
            <a:r>
              <a:rPr lang="en-US" altLang="en-US" sz="3500" b="1">
                <a:solidFill>
                  <a:schemeClr val="bg1"/>
                </a:solidFill>
                <a:latin typeface="Arial" panose="020B0604020202020204" pitchFamily="34" charset="0"/>
              </a:rPr>
              <a:t>Centric Consulting (2021) </a:t>
            </a:r>
            <a:r>
              <a:rPr lang="en-US" altLang="en-US" sz="3500" b="1" i="1">
                <a:solidFill>
                  <a:schemeClr val="bg1"/>
                </a:solidFill>
                <a:latin typeface="Arial" panose="020B0604020202020204" pitchFamily="34" charset="0"/>
              </a:rPr>
              <a:t>Microsoft Teams in Healthcare Streamlines Patient Care.</a:t>
            </a:r>
            <a:r>
              <a:rPr lang="en-US" altLang="en-US" sz="3500" b="1">
                <a:solidFill>
                  <a:schemeClr val="bg1"/>
                </a:solidFill>
                <a:latin typeface="Arial" panose="020B0604020202020204" pitchFamily="34" charset="0"/>
              </a:rPr>
              <a:t> Centric Consulting.</a:t>
            </a:r>
          </a:p>
          <a:p>
            <a:pPr marL="0" lvl="0" indent="0" algn="ctr" eaLnBrk="0" fontAlgn="base" hangingPunct="0">
              <a:lnSpc>
                <a:spcPct val="100000"/>
              </a:lnSpc>
              <a:spcBef>
                <a:spcPct val="0"/>
              </a:spcBef>
              <a:spcAft>
                <a:spcPct val="0"/>
              </a:spcAft>
              <a:buSzTx/>
              <a:buFontTx/>
              <a:buChar char="•"/>
            </a:pPr>
            <a:r>
              <a:rPr lang="en-US" altLang="en-US" sz="3500" b="1">
                <a:solidFill>
                  <a:schemeClr val="bg1"/>
                </a:solidFill>
                <a:latin typeface="Arial" panose="020B0604020202020204" pitchFamily="34" charset="0"/>
              </a:rPr>
              <a:t>Microsoft (2022) </a:t>
            </a:r>
            <a:r>
              <a:rPr lang="en-US" altLang="en-US" sz="3500" b="1" i="1">
                <a:solidFill>
                  <a:schemeClr val="bg1"/>
                </a:solidFill>
                <a:latin typeface="Arial" panose="020B0604020202020204" pitchFamily="34" charset="0"/>
              </a:rPr>
              <a:t>Using Teams to Support Healthcare Collaboration.</a:t>
            </a:r>
            <a:r>
              <a:rPr lang="en-US" altLang="en-US" sz="3500" b="1">
                <a:solidFill>
                  <a:schemeClr val="bg1"/>
                </a:solidFill>
                <a:latin typeface="Arial" panose="020B0604020202020204" pitchFamily="34" charset="0"/>
              </a:rPr>
              <a:t> Microsoft Documentation.</a:t>
            </a:r>
          </a:p>
          <a:p>
            <a:pPr marL="0" indent="0" algn="ctr">
              <a:lnSpc>
                <a:spcPct val="110000"/>
              </a:lnSpc>
              <a:buNone/>
              <a:defRPr sz="1800"/>
            </a:pPr>
            <a:endParaRPr lang="en-GB" sz="3500" b="1"/>
          </a:p>
          <a:p>
            <a:pPr marL="0" indent="0">
              <a:lnSpc>
                <a:spcPct val="110000"/>
              </a:lnSpc>
              <a:buNone/>
              <a:defRPr sz="1800"/>
            </a:pPr>
            <a:endParaRPr lang="en-GB" sz="1400"/>
          </a:p>
        </p:txBody>
      </p:sp>
      <p:sp>
        <p:nvSpPr>
          <p:cNvPr id="5" name="CasellaDiTesto 4">
            <a:extLst>
              <a:ext uri="{FF2B5EF4-FFF2-40B4-BE49-F238E27FC236}">
                <a16:creationId xmlns:a16="http://schemas.microsoft.com/office/drawing/2014/main" id="{04342B57-6321-EF60-55EE-EF22924CB52A}"/>
              </a:ext>
            </a:extLst>
          </p:cNvPr>
          <p:cNvSpPr txBox="1"/>
          <p:nvPr/>
        </p:nvSpPr>
        <p:spPr>
          <a:xfrm>
            <a:off x="10547877" y="63246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it-IT" err="1"/>
              <a:t>Jowita</a:t>
            </a:r>
            <a:endParaRPr lang="it-IT"/>
          </a:p>
        </p:txBody>
      </p:sp>
      <p:sp>
        <p:nvSpPr>
          <p:cNvPr id="11" name="Rectangle 4">
            <a:extLst>
              <a:ext uri="{FF2B5EF4-FFF2-40B4-BE49-F238E27FC236}">
                <a16:creationId xmlns:a16="http://schemas.microsoft.com/office/drawing/2014/main" id="{2C69B754-198B-EA0F-96D5-71CA325D9224}"/>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27E1A54F-C88D-3A2D-0DC2-E2E0887CDCB6}"/>
              </a:ext>
            </a:extLst>
          </p:cNvPr>
          <p:cNvSpPr txBox="1"/>
          <p:nvPr/>
        </p:nvSpPr>
        <p:spPr>
          <a:xfrm>
            <a:off x="4576742" y="1940900"/>
            <a:ext cx="7115725" cy="2976199"/>
          </a:xfrm>
          <a:prstGeom prst="rect">
            <a:avLst/>
          </a:prstGeom>
          <a:noFill/>
        </p:spPr>
        <p:txBody>
          <a:bodyPr wrap="square" rtlCol="0">
            <a:spAutoFit/>
          </a:bodyPr>
          <a:lstStyle/>
          <a:p>
            <a:pPr algn="ctr">
              <a:lnSpc>
                <a:spcPct val="110000"/>
              </a:lnSpc>
              <a:buNone/>
              <a:defRPr sz="1800"/>
            </a:pPr>
            <a:r>
              <a:rPr lang="en-GB" sz="1400" b="1">
                <a:latin typeface="Arial "/>
                <a:ea typeface="+mn-lt"/>
                <a:cs typeface="+mn-lt"/>
              </a:rPr>
              <a:t>Microsoft Teams helps staff at Sunrise Residential Care Home to communicate and</a:t>
            </a:r>
          </a:p>
          <a:p>
            <a:pPr algn="ctr">
              <a:lnSpc>
                <a:spcPct val="110000"/>
              </a:lnSpc>
              <a:buNone/>
              <a:defRPr sz="1800"/>
            </a:pPr>
            <a:r>
              <a:rPr lang="en-GB" sz="1400" b="1">
                <a:latin typeface="Arial "/>
                <a:ea typeface="+mn-lt"/>
                <a:cs typeface="+mn-lt"/>
              </a:rPr>
              <a:t>work together more effectively.</a:t>
            </a:r>
          </a:p>
          <a:p>
            <a:pPr algn="ctr">
              <a:lnSpc>
                <a:spcPct val="110000"/>
              </a:lnSpc>
              <a:buNone/>
              <a:defRPr sz="1800"/>
            </a:pPr>
            <a:r>
              <a:rPr lang="en-GB" sz="1400" b="1">
                <a:latin typeface="Arial "/>
                <a:ea typeface="+mn-lt"/>
                <a:cs typeface="+mn-lt"/>
              </a:rPr>
              <a:t> It allows nurses, carers, and managers to share information securely, hold online meetings, and manage tasks in one reliable platform.</a:t>
            </a:r>
            <a:endParaRPr lang="pl-PL" sz="1400" b="1">
              <a:latin typeface="Arial "/>
            </a:endParaRPr>
          </a:p>
          <a:p>
            <a:pPr algn="ctr">
              <a:lnSpc>
                <a:spcPct val="110000"/>
              </a:lnSpc>
              <a:buNone/>
              <a:defRPr sz="1800"/>
            </a:pPr>
            <a:r>
              <a:rPr lang="en-GB" sz="1400" b="1">
                <a:solidFill>
                  <a:schemeClr val="bg1"/>
                </a:solidFill>
                <a:latin typeface="Arial "/>
                <a:ea typeface="+mn-lt"/>
                <a:cs typeface="+mn-lt"/>
              </a:rPr>
              <a:t>Benefits</a:t>
            </a:r>
            <a:endParaRPr lang="en-GB" sz="1400" b="1">
              <a:solidFill>
                <a:schemeClr val="bg1"/>
              </a:solidFill>
              <a:latin typeface="Arial "/>
            </a:endParaRPr>
          </a:p>
          <a:p>
            <a:pPr algn="ctr">
              <a:lnSpc>
                <a:spcPct val="110000"/>
              </a:lnSpc>
              <a:buFont typeface="Arial"/>
              <a:buChar char="•"/>
              <a:defRPr sz="1800"/>
            </a:pPr>
            <a:r>
              <a:rPr lang="en-GB" sz="1400" b="1">
                <a:latin typeface="Arial "/>
                <a:ea typeface="+mn-lt"/>
                <a:cs typeface="+mn-lt"/>
              </a:rPr>
              <a:t>Improves communication between staff members.</a:t>
            </a:r>
            <a:endParaRPr lang="en-GB" sz="1400" b="1">
              <a:latin typeface="Arial "/>
            </a:endParaRPr>
          </a:p>
          <a:p>
            <a:pPr algn="ctr">
              <a:lnSpc>
                <a:spcPct val="110000"/>
              </a:lnSpc>
              <a:buFont typeface="Arial"/>
              <a:buChar char="•"/>
              <a:defRPr sz="1800"/>
            </a:pPr>
            <a:r>
              <a:rPr lang="en-GB" sz="1400" b="1">
                <a:latin typeface="Arial "/>
                <a:ea typeface="+mn-lt"/>
                <a:cs typeface="+mn-lt"/>
              </a:rPr>
              <a:t>Supports team collaboration through chats, video calls, and file sharing.</a:t>
            </a:r>
            <a:endParaRPr lang="en-GB" sz="1400" b="1">
              <a:latin typeface="Arial "/>
            </a:endParaRPr>
          </a:p>
          <a:p>
            <a:pPr algn="ctr">
              <a:lnSpc>
                <a:spcPct val="110000"/>
              </a:lnSpc>
              <a:buFont typeface="Arial"/>
              <a:buChar char="•"/>
              <a:defRPr sz="1800"/>
            </a:pPr>
            <a:r>
              <a:rPr lang="en-GB" sz="1400" b="1">
                <a:latin typeface="Arial "/>
                <a:ea typeface="+mn-lt"/>
                <a:cs typeface="+mn-lt"/>
              </a:rPr>
              <a:t>Helps coordinate patient care and organise shift planning efficiently.</a:t>
            </a:r>
            <a:endParaRPr lang="en-GB" sz="1400" b="1">
              <a:latin typeface="Arial "/>
            </a:endParaRPr>
          </a:p>
          <a:p>
            <a:pPr algn="ctr">
              <a:lnSpc>
                <a:spcPct val="110000"/>
              </a:lnSpc>
              <a:buFont typeface="Arial"/>
              <a:buChar char="•"/>
              <a:defRPr sz="1800"/>
            </a:pPr>
            <a:r>
              <a:rPr lang="en-GB" sz="1400" b="1">
                <a:latin typeface="Arial "/>
                <a:ea typeface="+mn-lt"/>
                <a:cs typeface="+mn-lt"/>
              </a:rPr>
              <a:t>Reduces paperwork with secure digital document sharing.</a:t>
            </a:r>
            <a:endParaRPr lang="en-GB" sz="1400" b="1">
              <a:latin typeface="Arial "/>
            </a:endParaRPr>
          </a:p>
          <a:p>
            <a:pPr algn="ctr">
              <a:lnSpc>
                <a:spcPct val="110000"/>
              </a:lnSpc>
              <a:buFont typeface="Arial"/>
              <a:buChar char="•"/>
              <a:defRPr sz="1800"/>
            </a:pPr>
            <a:r>
              <a:rPr lang="en-GB" sz="1400" b="1">
                <a:latin typeface="Arial "/>
                <a:ea typeface="+mn-lt"/>
                <a:cs typeface="+mn-lt"/>
              </a:rPr>
              <a:t>Enables remote training and online meetings with families and professionals.</a:t>
            </a:r>
          </a:p>
          <a:p>
            <a:endParaRPr lang="en-GB"/>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0" name="Group 9">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4"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5"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0"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12" name="Group 11">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pic>
        <p:nvPicPr>
          <p:cNvPr id="3" name="Obraz 2" descr="Obraz zawierający ubrania, osoba, w pomieszczeniu, medyczny&#10;&#10;Zawartość wygenerowana przez AI może być niepoprawna.">
            <a:extLst>
              <a:ext uri="{FF2B5EF4-FFF2-40B4-BE49-F238E27FC236}">
                <a16:creationId xmlns:a16="http://schemas.microsoft.com/office/drawing/2014/main" id="{5FBD6804-C5B9-E5EC-A4C0-F0DDA35AAE63}"/>
              </a:ext>
            </a:extLst>
          </p:cNvPr>
          <p:cNvPicPr>
            <a:picLocks noChangeAspect="1"/>
          </p:cNvPicPr>
          <p:nvPr/>
        </p:nvPicPr>
        <p:blipFill>
          <a:blip r:embed="rId4"/>
          <a:srcRect l="3653" r="1017" b="2"/>
          <a:stretch>
            <a:fillRect/>
          </a:stretch>
        </p:blipFill>
        <p:spPr>
          <a:xfrm>
            <a:off x="7350613" y="171280"/>
            <a:ext cx="3520587" cy="215784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2" name="pole tekstowe 1">
            <a:extLst>
              <a:ext uri="{FF2B5EF4-FFF2-40B4-BE49-F238E27FC236}">
                <a16:creationId xmlns:a16="http://schemas.microsoft.com/office/drawing/2014/main" id="{5E88B031-FA88-9103-AF56-6DED4DE672D6}"/>
              </a:ext>
            </a:extLst>
          </p:cNvPr>
          <p:cNvSpPr txBox="1"/>
          <p:nvPr/>
        </p:nvSpPr>
        <p:spPr>
          <a:xfrm>
            <a:off x="1176886" y="2077294"/>
            <a:ext cx="9770513" cy="347419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defTabSz="914400">
              <a:lnSpc>
                <a:spcPct val="110000"/>
              </a:lnSpc>
              <a:spcAft>
                <a:spcPts val="600"/>
              </a:spcAft>
              <a:buSzPct val="125000"/>
              <a:buFont typeface="Arial" panose="020B0604020202020204" pitchFamily="34" charset="0"/>
              <a:buChar char="•"/>
            </a:pPr>
            <a:r>
              <a:rPr lang="en-US" b="1">
                <a:solidFill>
                  <a:schemeClr val="bg1"/>
                </a:solidFill>
                <a:latin typeface="Arial "/>
              </a:rPr>
              <a:t>Limitations</a:t>
            </a:r>
            <a:endParaRPr lang="en-US">
              <a:solidFill>
                <a:schemeClr val="bg1"/>
              </a:solidFill>
              <a:latin typeface="Arial "/>
            </a:endParaRPr>
          </a:p>
          <a:p>
            <a:pPr marL="285750" indent="-228600" defTabSz="914400">
              <a:lnSpc>
                <a:spcPct val="110000"/>
              </a:lnSpc>
              <a:spcAft>
                <a:spcPts val="600"/>
              </a:spcAft>
              <a:buSzPct val="125000"/>
              <a:buFont typeface="Arial" panose="020B0604020202020204" pitchFamily="34" charset="0"/>
              <a:buChar char="•"/>
            </a:pPr>
            <a:r>
              <a:rPr lang="en-US">
                <a:latin typeface="Arial "/>
              </a:rPr>
              <a:t>Some staff have limited digital skills and require additional training.</a:t>
            </a:r>
          </a:p>
          <a:p>
            <a:pPr marL="285750" indent="-228600" defTabSz="914400">
              <a:lnSpc>
                <a:spcPct val="110000"/>
              </a:lnSpc>
              <a:spcAft>
                <a:spcPts val="600"/>
              </a:spcAft>
              <a:buSzPct val="125000"/>
              <a:buFont typeface="Arial" panose="020B0604020202020204" pitchFamily="34" charset="0"/>
              <a:buChar char="•"/>
            </a:pPr>
            <a:r>
              <a:rPr lang="en-US">
                <a:latin typeface="Arial "/>
              </a:rPr>
              <a:t>A </a:t>
            </a:r>
            <a:r>
              <a:rPr lang="en-US" b="1">
                <a:latin typeface="Arial "/>
              </a:rPr>
              <a:t>stable internet connection</a:t>
            </a:r>
            <a:r>
              <a:rPr lang="en-US">
                <a:latin typeface="Arial "/>
              </a:rPr>
              <a:t> is necessary for smooth operation.</a:t>
            </a:r>
          </a:p>
          <a:p>
            <a:pPr marL="285750" indent="-228600" defTabSz="914400">
              <a:lnSpc>
                <a:spcPct val="110000"/>
              </a:lnSpc>
              <a:spcAft>
                <a:spcPts val="600"/>
              </a:spcAft>
              <a:buSzPct val="125000"/>
              <a:buFont typeface="Arial" panose="020B0604020202020204" pitchFamily="34" charset="0"/>
              <a:buChar char="•"/>
            </a:pPr>
            <a:r>
              <a:rPr lang="en-US">
                <a:latin typeface="Arial "/>
              </a:rPr>
              <a:t>Too many notifications and chats can </a:t>
            </a:r>
            <a:r>
              <a:rPr lang="en-US" b="1">
                <a:latin typeface="Arial "/>
              </a:rPr>
              <a:t>distract staff</a:t>
            </a:r>
            <a:r>
              <a:rPr lang="en-US">
                <a:latin typeface="Arial "/>
              </a:rPr>
              <a:t> and reduce concentration.</a:t>
            </a:r>
          </a:p>
          <a:p>
            <a:pPr defTabSz="914400">
              <a:lnSpc>
                <a:spcPct val="110000"/>
              </a:lnSpc>
              <a:spcAft>
                <a:spcPts val="600"/>
              </a:spcAft>
              <a:buSzPct val="125000"/>
            </a:pPr>
            <a:r>
              <a:rPr lang="en-US" b="1" u="sng">
                <a:latin typeface="Arial "/>
              </a:rPr>
              <a:t>“Technology doesn’t replace human care — it strengthens the way we deliver it.”</a:t>
            </a:r>
          </a:p>
          <a:p>
            <a:pPr defTabSz="914400">
              <a:lnSpc>
                <a:spcPct val="110000"/>
              </a:lnSpc>
              <a:spcAft>
                <a:spcPts val="600"/>
              </a:spcAft>
              <a:buSzPct val="125000"/>
            </a:pPr>
            <a:endParaRPr lang="en-US" sz="1600" b="1" u="sng"/>
          </a:p>
          <a:p>
            <a:pPr defTabSz="914400">
              <a:lnSpc>
                <a:spcPct val="110000"/>
              </a:lnSpc>
              <a:spcAft>
                <a:spcPts val="600"/>
              </a:spcAft>
              <a:buSzPct val="125000"/>
            </a:pPr>
            <a:endParaRPr lang="en-US" sz="1600" b="1" u="sng"/>
          </a:p>
          <a:p>
            <a:pPr indent="-228600" defTabSz="914400">
              <a:lnSpc>
                <a:spcPct val="110000"/>
              </a:lnSpc>
              <a:spcAft>
                <a:spcPts val="600"/>
              </a:spcAft>
              <a:buSzPct val="125000"/>
              <a:buFont typeface="Arial" panose="020B0604020202020204" pitchFamily="34" charset="0"/>
              <a:buChar char="•"/>
            </a:pPr>
            <a:endParaRPr lang="en-US" sz="1400"/>
          </a:p>
        </p:txBody>
      </p:sp>
      <p:sp>
        <p:nvSpPr>
          <p:cNvPr id="5" name="Rectangle 2">
            <a:extLst>
              <a:ext uri="{FF2B5EF4-FFF2-40B4-BE49-F238E27FC236}">
                <a16:creationId xmlns:a16="http://schemas.microsoft.com/office/drawing/2014/main" id="{37852142-5A05-6B5A-4D8A-DCDAE8C3056C}"/>
              </a:ext>
            </a:extLst>
          </p:cNvPr>
          <p:cNvSpPr>
            <a:spLocks noChangeArrowheads="1"/>
          </p:cNvSpPr>
          <p:nvPr/>
        </p:nvSpPr>
        <p:spPr bwMode="auto">
          <a:xfrm>
            <a:off x="1020762" y="4635327"/>
            <a:ext cx="9645649"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bg1"/>
                </a:solidFill>
                <a:effectLst/>
                <a:latin typeface="Arial" panose="020B0604020202020204" pitchFamily="34" charset="0"/>
              </a:rPr>
              <a:t>Health Education England (2021)</a:t>
            </a:r>
            <a:r>
              <a:rPr kumimoji="0" lang="en-US" altLang="en-US" sz="1800" b="0" i="0" u="none" strike="noStrike" cap="none" normalizeH="0" baseline="0">
                <a:ln>
                  <a:noFill/>
                </a:ln>
                <a:solidFill>
                  <a:schemeClr val="bg1"/>
                </a:solidFill>
                <a:effectLst/>
                <a:latin typeface="Arial" panose="020B0604020202020204" pitchFamily="34" charset="0"/>
              </a:rPr>
              <a:t> </a:t>
            </a:r>
            <a:r>
              <a:rPr kumimoji="0" lang="en-US" altLang="en-US" sz="1800" b="0" i="1" u="none" strike="noStrike" cap="none" normalizeH="0" baseline="0">
                <a:ln>
                  <a:noFill/>
                </a:ln>
                <a:solidFill>
                  <a:schemeClr val="bg1"/>
                </a:solidFill>
                <a:effectLst/>
                <a:latin typeface="Arial" panose="020B0604020202020204" pitchFamily="34" charset="0"/>
              </a:rPr>
              <a:t>Digital Skills in the NHS Workforce.</a:t>
            </a:r>
            <a:r>
              <a:rPr kumimoji="0" lang="en-US" altLang="en-US" sz="1800" b="0" i="0" u="none" strike="noStrike" cap="none" normalizeH="0" baseline="0">
                <a:ln>
                  <a:noFill/>
                </a:ln>
                <a:solidFill>
                  <a:schemeClr val="bg1"/>
                </a:solidFill>
                <a:effectLst/>
                <a:latin typeface="Arial" panose="020B0604020202020204" pitchFamily="34" charset="0"/>
              </a:rPr>
              <a:t> HEE Publications.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bg1"/>
                </a:solidFill>
                <a:effectLst/>
                <a:latin typeface="Arial" panose="020B0604020202020204" pitchFamily="34" charset="0"/>
              </a:rPr>
              <a:t>PMC (2020)</a:t>
            </a:r>
            <a:r>
              <a:rPr kumimoji="0" lang="en-US" altLang="en-US" sz="1800" b="0" i="0" u="none" strike="noStrike" cap="none" normalizeH="0" baseline="0">
                <a:ln>
                  <a:noFill/>
                </a:ln>
                <a:solidFill>
                  <a:schemeClr val="bg1"/>
                </a:solidFill>
                <a:effectLst/>
                <a:latin typeface="Arial" panose="020B0604020202020204" pitchFamily="34" charset="0"/>
              </a:rPr>
              <a:t> </a:t>
            </a:r>
            <a:r>
              <a:rPr kumimoji="0" lang="en-US" altLang="en-US" sz="1800" b="0" i="1" u="none" strike="noStrike" cap="none" normalizeH="0" baseline="0">
                <a:ln>
                  <a:noFill/>
                </a:ln>
                <a:solidFill>
                  <a:schemeClr val="bg1"/>
                </a:solidFill>
                <a:effectLst/>
                <a:latin typeface="Arial" panose="020B0604020202020204" pitchFamily="34" charset="0"/>
              </a:rPr>
              <a:t>Rapid Implementation of Microsoft Teams in Healthcare.</a:t>
            </a:r>
            <a:r>
              <a:rPr kumimoji="0" lang="en-US" altLang="en-US" sz="1800" b="0" i="0" u="none" strike="noStrike" cap="none" normalizeH="0" baseline="0">
                <a:ln>
                  <a:noFill/>
                </a:ln>
                <a:solidFill>
                  <a:schemeClr val="bg1"/>
                </a:solidFill>
                <a:effectLst/>
                <a:latin typeface="Arial" panose="020B0604020202020204" pitchFamily="34" charset="0"/>
              </a:rPr>
              <a:t> </a:t>
            </a:r>
            <a:r>
              <a:rPr kumimoji="0" lang="en-US" altLang="en-US" sz="1800" b="0" i="1" u="none" strike="noStrike" cap="none" normalizeH="0" baseline="0">
                <a:ln>
                  <a:noFill/>
                </a:ln>
                <a:solidFill>
                  <a:schemeClr val="bg1"/>
                </a:solidFill>
                <a:effectLst/>
                <a:latin typeface="Arial" panose="020B0604020202020204" pitchFamily="34" charset="0"/>
              </a:rPr>
              <a:t>Journal of Medical Internet Research.</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87796601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5940" y="419874"/>
            <a:ext cx="8631397" cy="1280223"/>
          </a:xfrm>
        </p:spPr>
        <p:txBody>
          <a:bodyPr>
            <a:normAutofit fontScale="90000"/>
          </a:bodyPr>
          <a:lstStyle/>
          <a:p>
            <a:r>
              <a:rPr lang="en-GB">
                <a:solidFill>
                  <a:schemeClr val="bg1"/>
                </a:solidFill>
                <a:effectLst>
                  <a:outerShdw blurRad="38100" dist="38100" dir="2700000" algn="tl">
                    <a:srgbClr val="000000">
                      <a:alpha val="43137"/>
                    </a:srgbClr>
                  </a:outerShdw>
                </a:effectLst>
              </a:rPr>
              <a:t>employees having limited or low digital literacy have a negative impact on the performance in the sunrise Care home .</a:t>
            </a:r>
          </a:p>
        </p:txBody>
      </p:sp>
      <p:sp>
        <p:nvSpPr>
          <p:cNvPr id="3" name="Content Placeholder 2"/>
          <p:cNvSpPr>
            <a:spLocks noGrp="1"/>
          </p:cNvSpPr>
          <p:nvPr>
            <p:ph idx="1"/>
          </p:nvPr>
        </p:nvSpPr>
        <p:spPr>
          <a:xfrm>
            <a:off x="839660" y="2293950"/>
            <a:ext cx="10297732" cy="1545272"/>
          </a:xfrm>
        </p:spPr>
        <p:txBody>
          <a:bodyPr>
            <a:normAutofit fontScale="32500" lnSpcReduction="20000"/>
          </a:bodyPr>
          <a:lstStyle/>
          <a:p>
            <a:pPr marL="0" indent="0" algn="ctr">
              <a:buNone/>
            </a:pPr>
            <a:r>
              <a:rPr lang="en-GB" sz="6200" b="1"/>
              <a:t>The lack of a digital system when administrating medicines, lack of quick digital  communication or not receiving a proper online training can lead to a lot of critical mistakes.</a:t>
            </a:r>
          </a:p>
          <a:p>
            <a:pPr marL="0" indent="0" algn="ctr">
              <a:buNone/>
            </a:pPr>
            <a:r>
              <a:rPr lang="en-GB" sz="6200" b="1"/>
              <a:t>Residents can also miss out on virtual activities and social connections which will lead to poor mental health.</a:t>
            </a:r>
          </a:p>
          <a:p>
            <a:pPr marL="0" indent="0" algn="ctr">
              <a:buNone/>
              <a:defRPr sz="1800"/>
            </a:pPr>
            <a:endParaRPr lang="en-GB" sz="2900" b="1" i="1"/>
          </a:p>
          <a:p>
            <a:pPr marL="0" indent="0" algn="ctr">
              <a:buNone/>
              <a:defRPr sz="1800"/>
            </a:pPr>
            <a:endParaRPr lang="en-GB" sz="2900" b="1"/>
          </a:p>
          <a:p>
            <a:pPr marL="0" indent="0" algn="ctr">
              <a:buNone/>
              <a:defRPr sz="1800"/>
            </a:pPr>
            <a:endParaRPr lang="en-GB" sz="2600"/>
          </a:p>
          <a:p>
            <a:pPr marL="0" indent="0" algn="ctr">
              <a:buNone/>
              <a:defRPr sz="1800"/>
            </a:pPr>
            <a:endParaRPr/>
          </a:p>
        </p:txBody>
      </p:sp>
      <p:sp>
        <p:nvSpPr>
          <p:cNvPr id="4" name="TextBox 3">
            <a:extLst>
              <a:ext uri="{FF2B5EF4-FFF2-40B4-BE49-F238E27FC236}">
                <a16:creationId xmlns:a16="http://schemas.microsoft.com/office/drawing/2014/main" id="{08EDA522-BE69-4035-1EA9-E2A34BB1FF18}"/>
              </a:ext>
            </a:extLst>
          </p:cNvPr>
          <p:cNvSpPr txBox="1"/>
          <p:nvPr/>
        </p:nvSpPr>
        <p:spPr>
          <a:xfrm>
            <a:off x="1481867" y="4143661"/>
            <a:ext cx="9228265" cy="1631216"/>
          </a:xfrm>
          <a:prstGeom prst="rect">
            <a:avLst/>
          </a:prstGeom>
          <a:noFill/>
        </p:spPr>
        <p:txBody>
          <a:bodyPr wrap="square" rtlCol="0">
            <a:spAutoFit/>
          </a:bodyPr>
          <a:lstStyle/>
          <a:p>
            <a:pPr>
              <a:defRPr sz="1800"/>
            </a:pPr>
            <a:r>
              <a:rPr lang="en-GB" sz="2000" b="1"/>
              <a:t>The use of archaic technology, such as fax machines and pagers, outdated CT and MRI scanners slow down the diagnostic process of urgent care patients which could be life threatening.</a:t>
            </a:r>
          </a:p>
          <a:p>
            <a:pPr>
              <a:defRPr sz="1800"/>
            </a:pPr>
            <a:r>
              <a:rPr lang="en-GB" sz="2000" b="1"/>
              <a:t>Sarah Dawood (2024),</a:t>
            </a:r>
            <a:r>
              <a:rPr lang="en-GB" sz="2000"/>
              <a:t> </a:t>
            </a:r>
            <a:r>
              <a:rPr lang="en-GB" sz="2000" i="1"/>
              <a:t>The NHS’s digital problem: how old infrastructure is slowing down healthcare services</a:t>
            </a:r>
            <a:endParaRPr lang="en-GB"/>
          </a:p>
        </p:txBody>
      </p:sp>
      <p:pic>
        <p:nvPicPr>
          <p:cNvPr id="6" name="Picture 5" descr="close up of calculator and stethoscope placed on invoice">
            <a:extLst>
              <a:ext uri="{FF2B5EF4-FFF2-40B4-BE49-F238E27FC236}">
                <a16:creationId xmlns:a16="http://schemas.microsoft.com/office/drawing/2014/main" id="{0279B9E9-D853-A684-D487-46E7CA336749}"/>
              </a:ext>
            </a:extLst>
          </p:cNvPr>
          <p:cNvPicPr>
            <a:picLocks noChangeAspect="1"/>
          </p:cNvPicPr>
          <p:nvPr/>
        </p:nvPicPr>
        <p:blipFill>
          <a:blip r:embed="rId3"/>
          <a:stretch>
            <a:fillRect/>
          </a:stretch>
        </p:blipFill>
        <p:spPr>
          <a:xfrm>
            <a:off x="9352733" y="616940"/>
            <a:ext cx="1784659" cy="1372571"/>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advClick="0"/>
    </mc:Choice>
    <mc:Fallback>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1000"/>
                                        <p:tgtEl>
                                          <p:spTgt spid="4"/>
                                        </p:tgtEl>
                                      </p:cBhvr>
                                    </p:animEffect>
                                    <p:anim calcmode="lin" valueType="num">
                                      <p:cBhvr>
                                        <p:cTn id="36" dur="1000" fill="hold"/>
                                        <p:tgtEl>
                                          <p:spTgt spid="4"/>
                                        </p:tgtEl>
                                        <p:attrNameLst>
                                          <p:attrName>ppt_x</p:attrName>
                                        </p:attrNameLst>
                                      </p:cBhvr>
                                      <p:tavLst>
                                        <p:tav tm="0">
                                          <p:val>
                                            <p:strVal val="#ppt_x"/>
                                          </p:val>
                                        </p:tav>
                                        <p:tav tm="100000">
                                          <p:val>
                                            <p:strVal val="#ppt_x"/>
                                          </p:val>
                                        </p:tav>
                                      </p:tavLst>
                                    </p:anim>
                                    <p:anim calcmode="lin" valueType="num">
                                      <p:cBhvr>
                                        <p:cTn id="3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65A10E-E5D6-2723-ABDC-9AA6C59BDE51}"/>
              </a:ext>
            </a:extLst>
          </p:cNvPr>
          <p:cNvSpPr>
            <a:spLocks noGrp="1"/>
          </p:cNvSpPr>
          <p:nvPr>
            <p:ph sz="half" idx="1"/>
          </p:nvPr>
        </p:nvSpPr>
        <p:spPr>
          <a:xfrm>
            <a:off x="1141410" y="667512"/>
            <a:ext cx="4878389" cy="5123688"/>
          </a:xfrm>
        </p:spPr>
        <p:txBody>
          <a:bodyPr>
            <a:normAutofit fontScale="47500" lnSpcReduction="20000"/>
          </a:bodyPr>
          <a:lstStyle/>
          <a:p>
            <a:pPr marL="0" indent="0">
              <a:buNone/>
            </a:pPr>
            <a:r>
              <a:rPr lang="en-GB" sz="4200" b="1">
                <a:effectLst>
                  <a:outerShdw blurRad="38100" dist="38100" dir="2700000" algn="tl">
                    <a:srgbClr val="000000">
                      <a:alpha val="43137"/>
                    </a:srgbClr>
                  </a:outerShdw>
                </a:effectLst>
              </a:rPr>
              <a:t>More than 20% of NHS clinic staff lose over four hours a week due to inefficient or unavailable systems, which is compromising the patient safety.</a:t>
            </a:r>
          </a:p>
          <a:p>
            <a:pPr marL="0" indent="0">
              <a:buNone/>
            </a:pPr>
            <a:r>
              <a:rPr lang="en-GB" sz="4200" b="1">
                <a:solidFill>
                  <a:schemeClr val="bg1"/>
                </a:solidFill>
                <a:effectLst>
                  <a:outerShdw blurRad="38100" dist="38100" dir="2700000" algn="tl">
                    <a:srgbClr val="000000">
                      <a:alpha val="43137"/>
                    </a:srgbClr>
                  </a:outerShdw>
                </a:effectLst>
              </a:rPr>
              <a:t>Joe Zhang et al. (2022), </a:t>
            </a:r>
            <a:r>
              <a:rPr lang="en-GB" sz="4200" b="1" i="1">
                <a:solidFill>
                  <a:schemeClr val="bg1"/>
                </a:solidFill>
                <a:effectLst>
                  <a:outerShdw blurRad="38100" dist="38100" dir="2700000" algn="tl">
                    <a:srgbClr val="000000">
                      <a:alpha val="43137"/>
                    </a:srgbClr>
                  </a:outerShdw>
                </a:effectLst>
              </a:rPr>
              <a:t>Failing IT infrastructure is undermining safe healthcare in the NHS</a:t>
            </a:r>
          </a:p>
          <a:p>
            <a:endParaRPr lang="en-GB"/>
          </a:p>
          <a:p>
            <a:endParaRPr lang="en-GB"/>
          </a:p>
        </p:txBody>
      </p:sp>
      <p:sp>
        <p:nvSpPr>
          <p:cNvPr id="4" name="Content Placeholder 3">
            <a:extLst>
              <a:ext uri="{FF2B5EF4-FFF2-40B4-BE49-F238E27FC236}">
                <a16:creationId xmlns:a16="http://schemas.microsoft.com/office/drawing/2014/main" id="{FDD0220C-DAE3-8DBD-8A6C-121760A865DC}"/>
              </a:ext>
            </a:extLst>
          </p:cNvPr>
          <p:cNvSpPr>
            <a:spLocks noGrp="1"/>
          </p:cNvSpPr>
          <p:nvPr>
            <p:ph sz="half" idx="2"/>
          </p:nvPr>
        </p:nvSpPr>
        <p:spPr>
          <a:xfrm>
            <a:off x="6172200" y="667512"/>
            <a:ext cx="4875211" cy="5123688"/>
          </a:xfrm>
        </p:spPr>
        <p:txBody>
          <a:bodyPr vert="horz" lIns="91440" tIns="45720" rIns="91440" bIns="45720" rtlCol="0" anchor="t">
            <a:normAutofit fontScale="47500" lnSpcReduction="20000"/>
          </a:bodyPr>
          <a:lstStyle/>
          <a:p>
            <a:pPr marL="0" indent="0">
              <a:buNone/>
            </a:pPr>
            <a:r>
              <a:rPr lang="en-GB" sz="4200" b="1">
                <a:solidFill>
                  <a:schemeClr val="bg1"/>
                </a:solidFill>
                <a:effectLst>
                  <a:outerShdw blurRad="38100" dist="38100" dir="2700000" algn="tl">
                    <a:srgbClr val="000000">
                      <a:alpha val="43137"/>
                    </a:srgbClr>
                  </a:outerShdw>
                </a:effectLst>
              </a:rPr>
              <a:t>Being digitally left out could worsen existing health issues in patients with severe mental illness (SMI)</a:t>
            </a:r>
          </a:p>
          <a:p>
            <a:pPr marL="0" indent="0">
              <a:buNone/>
            </a:pPr>
            <a:r>
              <a:rPr lang="en-GB" sz="4200" b="1">
                <a:solidFill>
                  <a:schemeClr val="bg1"/>
                </a:solidFill>
                <a:effectLst>
                  <a:outerShdw blurRad="38100" dist="38100" dir="2700000" algn="tl">
                    <a:srgbClr val="000000">
                      <a:alpha val="43137"/>
                    </a:srgbClr>
                  </a:outerShdw>
                </a:effectLst>
              </a:rPr>
              <a:t>As they already face challenges, depriving them of technology could lead to bigger problems such as social isolation, stigma, poverty and lack of support. </a:t>
            </a:r>
          </a:p>
          <a:p>
            <a:pPr marL="0" indent="0">
              <a:buNone/>
            </a:pPr>
            <a:r>
              <a:rPr lang="en-GB" sz="4200" b="1">
                <a:solidFill>
                  <a:schemeClr val="bg1"/>
                </a:solidFill>
                <a:effectLst>
                  <a:outerShdw blurRad="38100" dist="38100" dir="2700000" algn="tl">
                    <a:srgbClr val="000000">
                      <a:alpha val="43137"/>
                    </a:srgbClr>
                  </a:outerShdw>
                </a:effectLst>
              </a:rPr>
              <a:t>Diagnostic overshadowing could occur as doctors would think physical symptoms could be related to the mental illness.</a:t>
            </a:r>
          </a:p>
          <a:p>
            <a:pPr marL="0" indent="0">
              <a:buNone/>
            </a:pPr>
            <a:r>
              <a:rPr lang="en-GB" sz="4200" b="1">
                <a:effectLst>
                  <a:outerShdw blurRad="38100" dist="38100" dir="2700000" algn="tl">
                    <a:srgbClr val="000000">
                      <a:alpha val="43137"/>
                    </a:srgbClr>
                  </a:outerShdw>
                </a:effectLst>
              </a:rPr>
              <a:t>Public Health England. (2018)  </a:t>
            </a:r>
            <a:r>
              <a:rPr lang="en-GB" sz="4200" b="1" i="1">
                <a:effectLst>
                  <a:outerShdw blurRad="38100" dist="38100" dir="2700000" algn="tl">
                    <a:srgbClr val="000000">
                      <a:alpha val="43137"/>
                    </a:srgbClr>
                  </a:outerShdw>
                </a:effectLst>
              </a:rPr>
              <a:t>Severe mental illness (SMI) and physical health inequalities: briefing.</a:t>
            </a:r>
            <a:endParaRPr lang="en-GB"/>
          </a:p>
          <a:p>
            <a:endParaRPr lang="en-GB"/>
          </a:p>
        </p:txBody>
      </p:sp>
      <p:pic>
        <p:nvPicPr>
          <p:cNvPr id="5" name="Picture 4" descr="Person holding hands over face">
            <a:extLst>
              <a:ext uri="{FF2B5EF4-FFF2-40B4-BE49-F238E27FC236}">
                <a16:creationId xmlns:a16="http://schemas.microsoft.com/office/drawing/2014/main" id="{00A086A4-DEF2-AD55-A2F7-12B8FD95494A}"/>
              </a:ext>
            </a:extLst>
          </p:cNvPr>
          <p:cNvPicPr>
            <a:picLocks noChangeAspect="1"/>
          </p:cNvPicPr>
          <p:nvPr/>
        </p:nvPicPr>
        <p:blipFill>
          <a:blip r:embed="rId2"/>
          <a:stretch>
            <a:fillRect/>
          </a:stretch>
        </p:blipFill>
        <p:spPr>
          <a:xfrm>
            <a:off x="1309624" y="3042729"/>
            <a:ext cx="4564965" cy="3043310"/>
          </a:xfrm>
          <a:prstGeom prst="rect">
            <a:avLst/>
          </a:prstGeom>
          <a:ln>
            <a:noFill/>
          </a:ln>
          <a:effectLst>
            <a:softEdge rad="112500"/>
          </a:effectLst>
        </p:spPr>
      </p:pic>
      <p:sp>
        <p:nvSpPr>
          <p:cNvPr id="2" name="TextBox 1">
            <a:extLst>
              <a:ext uri="{FF2B5EF4-FFF2-40B4-BE49-F238E27FC236}">
                <a16:creationId xmlns:a16="http://schemas.microsoft.com/office/drawing/2014/main" id="{EB9AE79C-1CD2-34BD-59C1-6E5479AAFACB}"/>
              </a:ext>
            </a:extLst>
          </p:cNvPr>
          <p:cNvSpPr txBox="1"/>
          <p:nvPr/>
        </p:nvSpPr>
        <p:spPr>
          <a:xfrm>
            <a:off x="10442448" y="6327648"/>
            <a:ext cx="703398" cy="369332"/>
          </a:xfrm>
          <a:prstGeom prst="rect">
            <a:avLst/>
          </a:prstGeom>
          <a:noFill/>
        </p:spPr>
        <p:txBody>
          <a:bodyPr wrap="none" rtlCol="0">
            <a:spAutoFit/>
          </a:bodyPr>
          <a:lstStyle/>
          <a:p>
            <a:r>
              <a:rPr lang="en-GB"/>
              <a:t>Clara</a:t>
            </a:r>
          </a:p>
        </p:txBody>
      </p:sp>
    </p:spTree>
    <p:extLst>
      <p:ext uri="{BB962C8B-B14F-4D97-AF65-F5344CB8AC3E}">
        <p14:creationId xmlns:p14="http://schemas.microsoft.com/office/powerpoint/2010/main" val="5137889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1000"/>
                                        <p:tgtEl>
                                          <p:spTgt spid="4">
                                            <p:txEl>
                                              <p:pRg st="0" end="0"/>
                                            </p:txEl>
                                          </p:spTgt>
                                        </p:tgtEl>
                                      </p:cBhvr>
                                    </p:animEffect>
                                    <p:anim calcmode="lin" valueType="num">
                                      <p:cBhvr>
                                        <p:cTn id="1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fade">
                                      <p:cBhvr>
                                        <p:cTn id="25" dur="1000"/>
                                        <p:tgtEl>
                                          <p:spTgt spid="4">
                                            <p:txEl>
                                              <p:pRg st="1" end="1"/>
                                            </p:txEl>
                                          </p:spTgt>
                                        </p:tgtEl>
                                      </p:cBhvr>
                                    </p:animEffect>
                                    <p:anim calcmode="lin" valueType="num">
                                      <p:cBhvr>
                                        <p:cTn id="2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1000"/>
                                        <p:tgtEl>
                                          <p:spTgt spid="4">
                                            <p:txEl>
                                              <p:pRg st="2" end="2"/>
                                            </p:txEl>
                                          </p:spTgt>
                                        </p:tgtEl>
                                      </p:cBhvr>
                                    </p:animEffect>
                                    <p:anim calcmode="lin" valueType="num">
                                      <p:cBhvr>
                                        <p:cTn id="3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animEffect transition="in" filter="fade">
                                      <p:cBhvr>
                                        <p:cTn id="39" dur="1000"/>
                                        <p:tgtEl>
                                          <p:spTgt spid="2"/>
                                        </p:tgtEl>
                                      </p:cBhvr>
                                    </p:animEffect>
                                    <p:anim calcmode="lin" valueType="num">
                                      <p:cBhvr>
                                        <p:cTn id="40" dur="1000" fill="hold"/>
                                        <p:tgtEl>
                                          <p:spTgt spid="2"/>
                                        </p:tgtEl>
                                        <p:attrNameLst>
                                          <p:attrName>ppt_x</p:attrName>
                                        </p:attrNameLst>
                                      </p:cBhvr>
                                      <p:tavLst>
                                        <p:tav tm="0">
                                          <p:val>
                                            <p:strVal val="#ppt_x"/>
                                          </p:val>
                                        </p:tav>
                                        <p:tav tm="100000">
                                          <p:val>
                                            <p:strVal val="#ppt_x"/>
                                          </p:val>
                                        </p:tav>
                                      </p:tavLst>
                                    </p:anim>
                                    <p:anim calcmode="lin" valueType="num">
                                      <p:cBhvr>
                                        <p:cTn id="4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8757" y="424971"/>
            <a:ext cx="8846510" cy="1483637"/>
          </a:xfrm>
        </p:spPr>
        <p:txBody>
          <a:bodyPr>
            <a:normAutofit/>
          </a:bodyPr>
          <a:lstStyle/>
          <a:p>
            <a:r>
              <a:rPr lang="en-GB">
                <a:solidFill>
                  <a:schemeClr val="bg1"/>
                </a:solidFill>
              </a:rPr>
              <a:t> a checklist for safety digital practices at the sunrise residential care home</a:t>
            </a:r>
            <a:endParaRPr>
              <a:solidFill>
                <a:schemeClr val="bg1"/>
              </a:solidFill>
            </a:endParaRPr>
          </a:p>
        </p:txBody>
      </p:sp>
      <p:sp>
        <p:nvSpPr>
          <p:cNvPr id="3" name="Content Placeholder 2"/>
          <p:cNvSpPr>
            <a:spLocks noGrp="1"/>
          </p:cNvSpPr>
          <p:nvPr>
            <p:ph idx="1"/>
          </p:nvPr>
        </p:nvSpPr>
        <p:spPr>
          <a:xfrm>
            <a:off x="1173796" y="1848191"/>
            <a:ext cx="4922108" cy="617282"/>
          </a:xfrm>
        </p:spPr>
        <p:txBody>
          <a:bodyPr vert="horz" lIns="91440" tIns="45720" rIns="91440" bIns="45720" rtlCol="0" anchor="t">
            <a:noAutofit/>
          </a:bodyPr>
          <a:lstStyle/>
          <a:p>
            <a:pPr>
              <a:defRPr sz="1800"/>
            </a:pPr>
            <a:r>
              <a:rPr lang="en-US" sz="1800">
                <a:ea typeface="+mn-lt"/>
                <a:cs typeface="+mn-lt"/>
              </a:rPr>
              <a:t>With the Use of Strong Password – The stronger the password, the harder to guess and hack the workplace account.</a:t>
            </a:r>
            <a:endParaRPr lang="en-US" sz="1800"/>
          </a:p>
          <a:p>
            <a:pPr>
              <a:buFont typeface="Wingdings" panose="020B0604020202020204" pitchFamily="34" charset="0"/>
              <a:buChar char="Ø"/>
              <a:defRPr sz="1800"/>
            </a:pPr>
            <a:endParaRPr lang="en-US"/>
          </a:p>
        </p:txBody>
      </p:sp>
      <p:sp>
        <p:nvSpPr>
          <p:cNvPr id="5" name="Content Placeholder 2">
            <a:extLst>
              <a:ext uri="{FF2B5EF4-FFF2-40B4-BE49-F238E27FC236}">
                <a16:creationId xmlns:a16="http://schemas.microsoft.com/office/drawing/2014/main" id="{49D30F2C-F01E-C109-4CFF-7C58E0589772}"/>
              </a:ext>
            </a:extLst>
          </p:cNvPr>
          <p:cNvSpPr txBox="1">
            <a:spLocks/>
          </p:cNvSpPr>
          <p:nvPr/>
        </p:nvSpPr>
        <p:spPr>
          <a:xfrm>
            <a:off x="1149649" y="2858861"/>
            <a:ext cx="4922107" cy="617282"/>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a:defRPr sz="1800"/>
            </a:pPr>
            <a:r>
              <a:rPr lang="en-US" sz="1800">
                <a:ea typeface="+mn-lt"/>
                <a:cs typeface="+mn-lt"/>
              </a:rPr>
              <a:t>Multi-Factor authentication – an additional security to access an account. </a:t>
            </a:r>
          </a:p>
          <a:p>
            <a:pPr>
              <a:defRPr sz="1800"/>
            </a:pPr>
            <a:endParaRPr lang="en-US" sz="1800"/>
          </a:p>
          <a:p>
            <a:pPr>
              <a:buFont typeface="Wingdings" panose="020B0604020202020204" pitchFamily="34" charset="0"/>
              <a:buChar char="Ø"/>
              <a:defRPr sz="1800"/>
            </a:pPr>
            <a:endParaRPr lang="en-US" sz="1800"/>
          </a:p>
        </p:txBody>
      </p:sp>
      <p:sp>
        <p:nvSpPr>
          <p:cNvPr id="7" name="Content Placeholder 2">
            <a:extLst>
              <a:ext uri="{FF2B5EF4-FFF2-40B4-BE49-F238E27FC236}">
                <a16:creationId xmlns:a16="http://schemas.microsoft.com/office/drawing/2014/main" id="{9C6AC3CB-5EBA-7806-35B4-C8DA8084CCC7}"/>
              </a:ext>
            </a:extLst>
          </p:cNvPr>
          <p:cNvSpPr txBox="1">
            <a:spLocks/>
          </p:cNvSpPr>
          <p:nvPr/>
        </p:nvSpPr>
        <p:spPr>
          <a:xfrm>
            <a:off x="1116519" y="3608312"/>
            <a:ext cx="5066270" cy="617282"/>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a:defRPr sz="1800"/>
            </a:pPr>
            <a:r>
              <a:rPr lang="en-US" sz="1800"/>
              <a:t>Updated Software and Application of Devices – This will protect the Ransomware attack , Avoiding cyberattack. </a:t>
            </a:r>
          </a:p>
          <a:p>
            <a:pPr>
              <a:buFont typeface="Wingdings" panose="020B0604020202020204" pitchFamily="34" charset="0"/>
              <a:buChar char="Ø"/>
              <a:defRPr sz="1800"/>
            </a:pPr>
            <a:endParaRPr lang="en-US" sz="1800"/>
          </a:p>
        </p:txBody>
      </p:sp>
      <p:sp>
        <p:nvSpPr>
          <p:cNvPr id="9" name="Content Placeholder 2">
            <a:extLst>
              <a:ext uri="{FF2B5EF4-FFF2-40B4-BE49-F238E27FC236}">
                <a16:creationId xmlns:a16="http://schemas.microsoft.com/office/drawing/2014/main" id="{BE0334F1-154C-8F5F-37EA-1FD8E6B20604}"/>
              </a:ext>
            </a:extLst>
          </p:cNvPr>
          <p:cNvSpPr txBox="1">
            <a:spLocks/>
          </p:cNvSpPr>
          <p:nvPr/>
        </p:nvSpPr>
        <p:spPr>
          <a:xfrm>
            <a:off x="1172482" y="4716093"/>
            <a:ext cx="5066270" cy="555499"/>
          </a:xfrm>
          <a:prstGeom prst="rect">
            <a:avLst/>
          </a:prstGeom>
        </p:spPr>
        <p:txBody>
          <a:bodyPr vert="horz" lIns="91440" tIns="45720" rIns="91440" bIns="45720" rtlCol="0" anchor="t">
            <a:normAutofit fontScale="25000" lnSpcReduction="20000"/>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a:defRPr sz="1800"/>
            </a:pPr>
            <a:r>
              <a:rPr lang="en-US" sz="7200">
                <a:ea typeface="+mn-lt"/>
                <a:cs typeface="+mn-lt"/>
              </a:rPr>
              <a:t>Back up Residential Home data / information – A another copy of all data and information with the residential care home. In case of loosing the original data, recovering is easy from the back up.</a:t>
            </a:r>
            <a:endParaRPr lang="en-US" sz="7200"/>
          </a:p>
          <a:p>
            <a:pPr>
              <a:buFont typeface="Wingdings" panose="020B0604020202020204" pitchFamily="34" charset="0"/>
              <a:buChar char="Ø"/>
              <a:defRPr sz="1800"/>
            </a:pPr>
            <a:endParaRPr lang="en-US" sz="1800"/>
          </a:p>
        </p:txBody>
      </p:sp>
      <p:sp>
        <p:nvSpPr>
          <p:cNvPr id="11" name="Content Placeholder 2">
            <a:extLst>
              <a:ext uri="{FF2B5EF4-FFF2-40B4-BE49-F238E27FC236}">
                <a16:creationId xmlns:a16="http://schemas.microsoft.com/office/drawing/2014/main" id="{4D95420A-07EF-C0AF-73E4-54779381F0C1}"/>
              </a:ext>
            </a:extLst>
          </p:cNvPr>
          <p:cNvSpPr txBox="1">
            <a:spLocks/>
          </p:cNvSpPr>
          <p:nvPr/>
        </p:nvSpPr>
        <p:spPr>
          <a:xfrm>
            <a:off x="1115206" y="4262444"/>
            <a:ext cx="6071226" cy="61728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a:defRPr sz="1800"/>
            </a:pPr>
            <a:r>
              <a:rPr lang="en-US" sz="1800">
                <a:ea typeface="+mn-lt"/>
                <a:cs typeface="+mn-lt"/>
              </a:rPr>
              <a:t>Suspicious E-mails – Phishing, Malware etc.</a:t>
            </a:r>
            <a:endParaRPr lang="en-US" sz="1800"/>
          </a:p>
          <a:p>
            <a:pPr marL="0" indent="0">
              <a:buNone/>
              <a:defRPr sz="1800"/>
            </a:pPr>
            <a:endParaRPr lang="en-US" sz="1800"/>
          </a:p>
        </p:txBody>
      </p:sp>
      <p:sp>
        <p:nvSpPr>
          <p:cNvPr id="12" name="TextBox 11">
            <a:extLst>
              <a:ext uri="{FF2B5EF4-FFF2-40B4-BE49-F238E27FC236}">
                <a16:creationId xmlns:a16="http://schemas.microsoft.com/office/drawing/2014/main" id="{9D4C1E04-BEB8-B830-2EE6-AAC18B4F4B45}"/>
              </a:ext>
            </a:extLst>
          </p:cNvPr>
          <p:cNvSpPr txBox="1"/>
          <p:nvPr/>
        </p:nvSpPr>
        <p:spPr>
          <a:xfrm>
            <a:off x="1394812" y="6156029"/>
            <a:ext cx="73934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NCSC UK, 2025 </a:t>
            </a:r>
            <a:endParaRPr lang="en-GB"/>
          </a:p>
        </p:txBody>
      </p:sp>
      <p:pic>
        <p:nvPicPr>
          <p:cNvPr id="10" name="Picture 9" descr="A close up of a lock&#10;&#10;AI-generated content may be incorrect.">
            <a:extLst>
              <a:ext uri="{FF2B5EF4-FFF2-40B4-BE49-F238E27FC236}">
                <a16:creationId xmlns:a16="http://schemas.microsoft.com/office/drawing/2014/main" id="{4281EFEE-5B08-5365-9932-AE54668B7FCD}"/>
              </a:ext>
            </a:extLst>
          </p:cNvPr>
          <p:cNvPicPr>
            <a:picLocks noChangeAspect="1"/>
          </p:cNvPicPr>
          <p:nvPr/>
        </p:nvPicPr>
        <p:blipFill>
          <a:blip r:embed="rId3"/>
          <a:stretch>
            <a:fillRect/>
          </a:stretch>
        </p:blipFill>
        <p:spPr>
          <a:xfrm>
            <a:off x="6692382" y="1736354"/>
            <a:ext cx="1356999" cy="1122406"/>
          </a:xfrm>
          <a:prstGeom prst="rect">
            <a:avLst/>
          </a:prstGeom>
        </p:spPr>
      </p:pic>
      <p:pic>
        <p:nvPicPr>
          <p:cNvPr id="13" name="Picture 12" descr="Was ist Multi-Faktor-Authentifizierung (MFA)?">
            <a:extLst>
              <a:ext uri="{FF2B5EF4-FFF2-40B4-BE49-F238E27FC236}">
                <a16:creationId xmlns:a16="http://schemas.microsoft.com/office/drawing/2014/main" id="{BDA336F0-B1CE-24EB-887D-7486D5509CD8}"/>
              </a:ext>
            </a:extLst>
          </p:cNvPr>
          <p:cNvPicPr>
            <a:picLocks noChangeAspect="1"/>
          </p:cNvPicPr>
          <p:nvPr/>
        </p:nvPicPr>
        <p:blipFill>
          <a:blip r:embed="rId4"/>
          <a:stretch>
            <a:fillRect/>
          </a:stretch>
        </p:blipFill>
        <p:spPr>
          <a:xfrm>
            <a:off x="7637205" y="1849214"/>
            <a:ext cx="1354095" cy="1343797"/>
          </a:xfrm>
          <a:prstGeom prst="rect">
            <a:avLst/>
          </a:prstGeom>
        </p:spPr>
      </p:pic>
      <p:pic>
        <p:nvPicPr>
          <p:cNvPr id="14" name="Picture 13" descr="A screen shot of a computer&#10;&#10;AI-generated content may be incorrect.">
            <a:extLst>
              <a:ext uri="{FF2B5EF4-FFF2-40B4-BE49-F238E27FC236}">
                <a16:creationId xmlns:a16="http://schemas.microsoft.com/office/drawing/2014/main" id="{1D5449CF-F4F3-7011-CA43-49EA5F21B1C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694296" y="3198013"/>
            <a:ext cx="4265253" cy="845252"/>
          </a:xfrm>
          <a:prstGeom prst="rect">
            <a:avLst/>
          </a:prstGeom>
        </p:spPr>
      </p:pic>
      <p:pic>
        <p:nvPicPr>
          <p:cNvPr id="17" name="Picture 16" descr="A cartoon of a person using a computer&#10;&#10;AI-generated content may be incorrect.">
            <a:extLst>
              <a:ext uri="{FF2B5EF4-FFF2-40B4-BE49-F238E27FC236}">
                <a16:creationId xmlns:a16="http://schemas.microsoft.com/office/drawing/2014/main" id="{2D05FCF3-8D4C-1E59-E977-BAAE80A57BC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794719" y="1713236"/>
            <a:ext cx="2131541" cy="1412790"/>
          </a:xfrm>
          <a:prstGeom prst="rect">
            <a:avLst/>
          </a:prstGeom>
        </p:spPr>
      </p:pic>
      <p:pic>
        <p:nvPicPr>
          <p:cNvPr id="20" name="Picture 19" descr="A computer server and cloud computing&#10;&#10;AI-generated content may be incorrect.">
            <a:extLst>
              <a:ext uri="{FF2B5EF4-FFF2-40B4-BE49-F238E27FC236}">
                <a16:creationId xmlns:a16="http://schemas.microsoft.com/office/drawing/2014/main" id="{402309B8-238B-A869-CAAD-7985E2806AEA}"/>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7933792" y="4037940"/>
            <a:ext cx="1787204" cy="13468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P spid="7" grpId="0"/>
      <p:bldP spid="9" grpId="0"/>
      <p:bldP spid="11"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4395A-C185-45C8-FE21-CDE2647E6F13}"/>
              </a:ext>
            </a:extLst>
          </p:cNvPr>
          <p:cNvSpPr>
            <a:spLocks noGrp="1"/>
          </p:cNvSpPr>
          <p:nvPr>
            <p:ph type="title"/>
          </p:nvPr>
        </p:nvSpPr>
        <p:spPr>
          <a:xfrm>
            <a:off x="1141413" y="762680"/>
            <a:ext cx="9905998" cy="1478570"/>
          </a:xfrm>
        </p:spPr>
        <p:txBody>
          <a:bodyPr/>
          <a:lstStyle/>
          <a:p>
            <a:pPr algn="ctr"/>
            <a:r>
              <a:rPr lang="en-GB">
                <a:ea typeface="+mj-lt"/>
                <a:cs typeface="+mj-lt"/>
              </a:rPr>
              <a:t>Preparing Sunrise Care </a:t>
            </a:r>
            <a:r>
              <a:rPr lang="en-GB" err="1">
                <a:ea typeface="+mj-lt"/>
                <a:cs typeface="+mj-lt"/>
              </a:rPr>
              <a:t>HOme</a:t>
            </a:r>
            <a:r>
              <a:rPr lang="en-GB">
                <a:ea typeface="+mj-lt"/>
                <a:cs typeface="+mj-lt"/>
              </a:rPr>
              <a:t> </a:t>
            </a:r>
            <a:br>
              <a:rPr lang="en-GB">
                <a:ea typeface="+mj-lt"/>
                <a:cs typeface="+mj-lt"/>
              </a:rPr>
            </a:br>
            <a:r>
              <a:rPr lang="en-GB">
                <a:ea typeface="+mj-lt"/>
                <a:cs typeface="+mj-lt"/>
              </a:rPr>
              <a:t>for the Future</a:t>
            </a:r>
            <a:endParaRPr lang="en-US"/>
          </a:p>
          <a:p>
            <a:endParaRPr lang="en-GB"/>
          </a:p>
        </p:txBody>
      </p:sp>
      <p:sp>
        <p:nvSpPr>
          <p:cNvPr id="3" name="Content Placeholder 2">
            <a:extLst>
              <a:ext uri="{FF2B5EF4-FFF2-40B4-BE49-F238E27FC236}">
                <a16:creationId xmlns:a16="http://schemas.microsoft.com/office/drawing/2014/main" id="{F9A3F020-76FA-5EA8-37EB-69BA8160A0A0}"/>
              </a:ext>
            </a:extLst>
          </p:cNvPr>
          <p:cNvSpPr>
            <a:spLocks noGrp="1"/>
          </p:cNvSpPr>
          <p:nvPr>
            <p:ph idx="1"/>
          </p:nvPr>
        </p:nvSpPr>
        <p:spPr>
          <a:xfrm>
            <a:off x="795786" y="2055050"/>
            <a:ext cx="6096000" cy="724295"/>
          </a:xfrm>
        </p:spPr>
        <p:txBody>
          <a:bodyPr vert="horz" lIns="91440" tIns="45720" rIns="91440" bIns="45720" rtlCol="0" anchor="t">
            <a:noAutofit/>
          </a:bodyPr>
          <a:lstStyle/>
          <a:p>
            <a:r>
              <a:rPr lang="en-GB" sz="1800">
                <a:ea typeface="+mn-lt"/>
                <a:cs typeface="+mn-lt"/>
              </a:rPr>
              <a:t>Reporting Incidents : It keeps the workplace safe and efficient.</a:t>
            </a:r>
          </a:p>
        </p:txBody>
      </p:sp>
      <p:sp>
        <p:nvSpPr>
          <p:cNvPr id="5" name="TextBox 4">
            <a:extLst>
              <a:ext uri="{FF2B5EF4-FFF2-40B4-BE49-F238E27FC236}">
                <a16:creationId xmlns:a16="http://schemas.microsoft.com/office/drawing/2014/main" id="{8C457FB7-312A-CC6E-5252-84518E879424}"/>
              </a:ext>
            </a:extLst>
          </p:cNvPr>
          <p:cNvSpPr txBox="1"/>
          <p:nvPr/>
        </p:nvSpPr>
        <p:spPr>
          <a:xfrm>
            <a:off x="1542941" y="5877350"/>
            <a:ext cx="906087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solidFill>
                  <a:srgbClr val="C9CDD4"/>
                </a:solidFill>
                <a:latin typeface="Oxygen"/>
                <a:ea typeface="+mn-lt"/>
                <a:cs typeface="+mn-lt"/>
              </a:rPr>
              <a:t>Cogent Infotech </a:t>
            </a:r>
            <a:r>
              <a:rPr lang="en-GB" sz="1400" b="1" err="1">
                <a:solidFill>
                  <a:srgbClr val="C9CDD4"/>
                </a:solidFill>
                <a:latin typeface="Oxygen"/>
                <a:ea typeface="+mn-lt"/>
                <a:cs typeface="+mn-lt"/>
              </a:rPr>
              <a:t>Pvt.</a:t>
            </a:r>
            <a:r>
              <a:rPr lang="en-GB" sz="1400" b="1">
                <a:solidFill>
                  <a:srgbClr val="C9CDD4"/>
                </a:solidFill>
                <a:latin typeface="Oxygen"/>
                <a:ea typeface="+mn-lt"/>
                <a:cs typeface="+mn-lt"/>
              </a:rPr>
              <a:t> Ltd. 2025</a:t>
            </a:r>
            <a:endParaRPr lang="en-US" sz="1400">
              <a:latin typeface="Oxygen"/>
            </a:endParaRPr>
          </a:p>
        </p:txBody>
      </p:sp>
      <p:sp>
        <p:nvSpPr>
          <p:cNvPr id="6" name="Content Placeholder 2">
            <a:extLst>
              <a:ext uri="{FF2B5EF4-FFF2-40B4-BE49-F238E27FC236}">
                <a16:creationId xmlns:a16="http://schemas.microsoft.com/office/drawing/2014/main" id="{CA10C30F-55D9-2DDD-C5E1-056250C404C9}"/>
              </a:ext>
            </a:extLst>
          </p:cNvPr>
          <p:cNvSpPr txBox="1">
            <a:spLocks/>
          </p:cNvSpPr>
          <p:nvPr/>
        </p:nvSpPr>
        <p:spPr>
          <a:xfrm>
            <a:off x="800457" y="3211992"/>
            <a:ext cx="10140309" cy="526955"/>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r>
              <a:rPr lang="en-GB" sz="1800"/>
              <a:t>Staff Trainings : This includes a programs with basic IT skills especially in MS excel ,and Microsoft Teams</a:t>
            </a:r>
          </a:p>
        </p:txBody>
      </p:sp>
      <p:sp>
        <p:nvSpPr>
          <p:cNvPr id="11" name="TextBox 10">
            <a:extLst>
              <a:ext uri="{FF2B5EF4-FFF2-40B4-BE49-F238E27FC236}">
                <a16:creationId xmlns:a16="http://schemas.microsoft.com/office/drawing/2014/main" id="{22D7957B-9257-6B50-9CE3-27649CCA0C0F}"/>
              </a:ext>
            </a:extLst>
          </p:cNvPr>
          <p:cNvSpPr txBox="1"/>
          <p:nvPr/>
        </p:nvSpPr>
        <p:spPr>
          <a:xfrm>
            <a:off x="810070" y="2425698"/>
            <a:ext cx="9917205" cy="12236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ts val="3150"/>
              </a:lnSpc>
              <a:buFont typeface=""/>
              <a:buChar char="•"/>
            </a:pPr>
            <a:r>
              <a:rPr lang="en-GB" baseline="0">
                <a:solidFill>
                  <a:srgbClr val="FFFFFF"/>
                </a:solidFill>
                <a:latin typeface="Tw Cen MT"/>
                <a:ea typeface="Arial"/>
                <a:cs typeface="Arial"/>
              </a:rPr>
              <a:t>Devices Update</a:t>
            </a:r>
            <a:r>
              <a:rPr lang="en-US">
                <a:solidFill>
                  <a:srgbClr val="FFFFFF"/>
                </a:solidFill>
                <a:latin typeface="Tw Cen MT"/>
                <a:ea typeface="Arial"/>
                <a:cs typeface="Arial"/>
              </a:rPr>
              <a:t>​ :  getting the latest and updated software of the workplace devices would protect from viruses and Malwares</a:t>
            </a:r>
          </a:p>
          <a:p>
            <a:pPr lvl="0" algn="ctr" rtl="0"/>
            <a:endParaRPr lang="en-GB" baseline="0">
              <a:solidFill>
                <a:srgbClr val="FFFFFF"/>
              </a:solidFill>
              <a:latin typeface="Tw Cen MT"/>
              <a:ea typeface="Arial"/>
              <a:cs typeface="Arial"/>
            </a:endParaRPr>
          </a:p>
        </p:txBody>
      </p:sp>
      <p:sp>
        <p:nvSpPr>
          <p:cNvPr id="12" name="TextBox 11">
            <a:extLst>
              <a:ext uri="{FF2B5EF4-FFF2-40B4-BE49-F238E27FC236}">
                <a16:creationId xmlns:a16="http://schemas.microsoft.com/office/drawing/2014/main" id="{28D4F684-0A3A-DB95-74E3-2EDDDECD5F1B}"/>
              </a:ext>
            </a:extLst>
          </p:cNvPr>
          <p:cNvSpPr txBox="1"/>
          <p:nvPr/>
        </p:nvSpPr>
        <p:spPr>
          <a:xfrm>
            <a:off x="793777" y="3663543"/>
            <a:ext cx="9445924" cy="779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ts val="3150"/>
              </a:lnSpc>
              <a:buFont typeface=""/>
              <a:buChar char="•"/>
            </a:pPr>
            <a:r>
              <a:rPr lang="en-GB">
                <a:solidFill>
                  <a:srgbClr val="FFFFFF"/>
                </a:solidFill>
                <a:latin typeface="TW Cen MT"/>
                <a:ea typeface="Arial"/>
                <a:cs typeface="Arial"/>
              </a:rPr>
              <a:t>Continuous Learning : It improves staff and residential care workers in gain skills and qualifications </a:t>
            </a:r>
            <a:r>
              <a:rPr lang="en-GB" sz="2400">
                <a:solidFill>
                  <a:srgbClr val="FFFFFF"/>
                </a:solidFill>
                <a:latin typeface="TW Cen MT"/>
                <a:ea typeface="Arial"/>
                <a:cs typeface="Arial"/>
              </a:rPr>
              <a:t> </a:t>
            </a:r>
            <a:endParaRPr lang="en-US" sz="2400">
              <a:solidFill>
                <a:srgbClr val="FFFFFF"/>
              </a:solidFill>
              <a:latin typeface="Tw Cen MT"/>
              <a:ea typeface="Arial"/>
              <a:cs typeface="Arial"/>
            </a:endParaRPr>
          </a:p>
          <a:p>
            <a:pPr algn="ctr"/>
            <a:endParaRPr lang="en-GB">
              <a:solidFill>
                <a:srgbClr val="FFFFFF"/>
              </a:solidFill>
              <a:latin typeface="Tw Cen MT"/>
              <a:ea typeface="Arial"/>
              <a:cs typeface="Arial"/>
            </a:endParaRPr>
          </a:p>
        </p:txBody>
      </p:sp>
      <p:pic>
        <p:nvPicPr>
          <p:cNvPr id="4" name="Picture 3" descr="Free picture: African American, female, talking, two females, one, male ...">
            <a:extLst>
              <a:ext uri="{FF2B5EF4-FFF2-40B4-BE49-F238E27FC236}">
                <a16:creationId xmlns:a16="http://schemas.microsoft.com/office/drawing/2014/main" id="{55283F94-5F41-3914-4747-E7FFB6164AA8}"/>
              </a:ext>
            </a:extLst>
          </p:cNvPr>
          <p:cNvPicPr>
            <a:picLocks noChangeAspect="1"/>
          </p:cNvPicPr>
          <p:nvPr/>
        </p:nvPicPr>
        <p:blipFill>
          <a:blip r:embed="rId2"/>
          <a:stretch>
            <a:fillRect/>
          </a:stretch>
        </p:blipFill>
        <p:spPr>
          <a:xfrm>
            <a:off x="8586884" y="4966761"/>
            <a:ext cx="2193325" cy="1493109"/>
          </a:xfrm>
          <a:prstGeom prst="rect">
            <a:avLst/>
          </a:prstGeom>
        </p:spPr>
      </p:pic>
      <p:pic>
        <p:nvPicPr>
          <p:cNvPr id="7" name="Picture 6" descr="A group of people looking at a computer&#10;&#10;AI-generated content may be incorrect.">
            <a:extLst>
              <a:ext uri="{FF2B5EF4-FFF2-40B4-BE49-F238E27FC236}">
                <a16:creationId xmlns:a16="http://schemas.microsoft.com/office/drawing/2014/main" id="{0A69B607-6A67-79BA-0F5E-9B3F2483F9B3}"/>
              </a:ext>
            </a:extLst>
          </p:cNvPr>
          <p:cNvPicPr>
            <a:picLocks noChangeAspect="1"/>
          </p:cNvPicPr>
          <p:nvPr/>
        </p:nvPicPr>
        <p:blipFill>
          <a:blip r:embed="rId3"/>
          <a:stretch>
            <a:fillRect/>
          </a:stretch>
        </p:blipFill>
        <p:spPr>
          <a:xfrm>
            <a:off x="6172987" y="4672149"/>
            <a:ext cx="2412080" cy="1606379"/>
          </a:xfrm>
          <a:prstGeom prst="rect">
            <a:avLst/>
          </a:prstGeom>
        </p:spPr>
      </p:pic>
      <p:sp>
        <p:nvSpPr>
          <p:cNvPr id="10" name="TextBox 9">
            <a:extLst>
              <a:ext uri="{FF2B5EF4-FFF2-40B4-BE49-F238E27FC236}">
                <a16:creationId xmlns:a16="http://schemas.microsoft.com/office/drawing/2014/main" id="{F211A935-86A6-2800-0DD6-736D7605A097}"/>
              </a:ext>
            </a:extLst>
          </p:cNvPr>
          <p:cNvSpPr txBox="1"/>
          <p:nvPr/>
        </p:nvSpPr>
        <p:spPr>
          <a:xfrm>
            <a:off x="792122" y="4181874"/>
            <a:ext cx="9429463" cy="779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ts val="3150"/>
              </a:lnSpc>
              <a:buFont typeface=""/>
              <a:buChar char="•"/>
            </a:pPr>
            <a:r>
              <a:rPr lang="en-GB">
                <a:solidFill>
                  <a:srgbClr val="FFFFFF"/>
                </a:solidFill>
                <a:latin typeface="TW Cen MT"/>
                <a:ea typeface="Arial"/>
                <a:cs typeface="Arial"/>
              </a:rPr>
              <a:t>Certification &amp; Recognition : progression and future-proof of care home workers in their careers.</a:t>
            </a:r>
            <a:endParaRPr lang="en-US">
              <a:solidFill>
                <a:srgbClr val="FFFFFF"/>
              </a:solidFill>
              <a:latin typeface="Tw Cen MT"/>
              <a:ea typeface="Arial"/>
              <a:cs typeface="Arial"/>
            </a:endParaRPr>
          </a:p>
          <a:p>
            <a:pPr algn="ctr"/>
            <a:endParaRPr lang="en-GB">
              <a:solidFill>
                <a:srgbClr val="FFFFFF"/>
              </a:solidFill>
              <a:latin typeface="Tw Cen MT"/>
              <a:ea typeface="Arial"/>
              <a:cs typeface="Arial"/>
            </a:endParaRPr>
          </a:p>
        </p:txBody>
      </p:sp>
      <p:sp>
        <p:nvSpPr>
          <p:cNvPr id="8" name="TextBox 7">
            <a:extLst>
              <a:ext uri="{FF2B5EF4-FFF2-40B4-BE49-F238E27FC236}">
                <a16:creationId xmlns:a16="http://schemas.microsoft.com/office/drawing/2014/main" id="{02D40144-3F0D-A109-D3EB-764158B440C5}"/>
              </a:ext>
            </a:extLst>
          </p:cNvPr>
          <p:cNvSpPr txBox="1"/>
          <p:nvPr/>
        </p:nvSpPr>
        <p:spPr>
          <a:xfrm>
            <a:off x="10881197" y="5846573"/>
            <a:ext cx="795411" cy="369332"/>
          </a:xfrm>
          <a:prstGeom prst="rect">
            <a:avLst/>
          </a:prstGeom>
          <a:noFill/>
        </p:spPr>
        <p:txBody>
          <a:bodyPr wrap="none" rtlCol="0">
            <a:spAutoFit/>
          </a:bodyPr>
          <a:lstStyle/>
          <a:p>
            <a:r>
              <a:rPr lang="en-GB"/>
              <a:t>Andrei</a:t>
            </a:r>
          </a:p>
        </p:txBody>
      </p:sp>
      <p:sp>
        <p:nvSpPr>
          <p:cNvPr id="14" name="TextBox 13">
            <a:extLst>
              <a:ext uri="{FF2B5EF4-FFF2-40B4-BE49-F238E27FC236}">
                <a16:creationId xmlns:a16="http://schemas.microsoft.com/office/drawing/2014/main" id="{7AAE6177-771A-222E-D73D-A3E73C42EDA1}"/>
              </a:ext>
            </a:extLst>
          </p:cNvPr>
          <p:cNvSpPr txBox="1"/>
          <p:nvPr/>
        </p:nvSpPr>
        <p:spPr>
          <a:xfrm>
            <a:off x="1542941" y="5475762"/>
            <a:ext cx="925885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Oxygen"/>
                <a:cs typeface="Hind"/>
              </a:rPr>
              <a:t>London School of Planning and Management ,</a:t>
            </a:r>
            <a:r>
              <a:rPr lang="en-US" sz="1400">
                <a:latin typeface="Oxygen"/>
                <a:ea typeface="+mn-lt"/>
                <a:cs typeface="Hind"/>
              </a:rPr>
              <a:t>2021</a:t>
            </a:r>
            <a:endParaRPr lang="en-US" sz="1400">
              <a:latin typeface="Oxygen"/>
              <a:ea typeface="+mn-lt"/>
              <a:cs typeface="+mn-lt"/>
            </a:endParaRPr>
          </a:p>
        </p:txBody>
      </p:sp>
    </p:spTree>
    <p:extLst>
      <p:ext uri="{BB962C8B-B14F-4D97-AF65-F5344CB8AC3E}">
        <p14:creationId xmlns:p14="http://schemas.microsoft.com/office/powerpoint/2010/main" val="119662138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3"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500" fill="hold"/>
                                        <p:tgtEl>
                                          <p:spTgt spid="4"/>
                                        </p:tgtEl>
                                        <p:attrNameLst>
                                          <p:attrName>ppt_w</p:attrName>
                                        </p:attrNameLst>
                                      </p:cBhvr>
                                      <p:tavLst>
                                        <p:tav tm="0">
                                          <p:val>
                                            <p:fltVal val="0"/>
                                          </p:val>
                                        </p:tav>
                                        <p:tav tm="100000">
                                          <p:val>
                                            <p:strVal val="#ppt_w"/>
                                          </p:val>
                                        </p:tav>
                                      </p:tavLst>
                                    </p:anim>
                                    <p:anim calcmode="lin" valueType="num">
                                      <p:cBhvr>
                                        <p:cTn id="12" dur="500" fill="hold"/>
                                        <p:tgtEl>
                                          <p:spTgt spid="4"/>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p:cTn id="15" dur="500" fill="hold"/>
                                        <p:tgtEl>
                                          <p:spTgt spid="7"/>
                                        </p:tgtEl>
                                        <p:attrNameLst>
                                          <p:attrName>ppt_w</p:attrName>
                                        </p:attrNameLst>
                                      </p:cBhvr>
                                      <p:tavLst>
                                        <p:tav tm="0">
                                          <p:val>
                                            <p:fltVal val="0"/>
                                          </p:val>
                                        </p:tav>
                                        <p:tav tm="100000">
                                          <p:val>
                                            <p:strVal val="#ppt_w"/>
                                          </p:val>
                                        </p:tav>
                                      </p:tavLst>
                                    </p:anim>
                                    <p:anim calcmode="lin" valueType="num">
                                      <p:cBhvr>
                                        <p:cTn id="16" dur="500" fill="hold"/>
                                        <p:tgtEl>
                                          <p:spTgt spid="7"/>
                                        </p:tgtEl>
                                        <p:attrNameLst>
                                          <p:attrName>ppt_h</p:attrName>
                                        </p:attrNameLst>
                                      </p:cBhvr>
                                      <p:tavLst>
                                        <p:tav tm="0">
                                          <p:val>
                                            <p:fltVal val="0"/>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p:cTn id="2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500" fill="hold"/>
                                        <p:tgtEl>
                                          <p:spTgt spid="11"/>
                                        </p:tgtEl>
                                        <p:attrNameLst>
                                          <p:attrName>ppt_w</p:attrName>
                                        </p:attrNameLst>
                                      </p:cBhvr>
                                      <p:tavLst>
                                        <p:tav tm="0">
                                          <p:val>
                                            <p:fltVal val="0"/>
                                          </p:val>
                                        </p:tav>
                                        <p:tav tm="100000">
                                          <p:val>
                                            <p:strVal val="#ppt_w"/>
                                          </p:val>
                                        </p:tav>
                                      </p:tavLst>
                                    </p:anim>
                                    <p:anim calcmode="lin" valueType="num">
                                      <p:cBhvr>
                                        <p:cTn id="29" dur="500" fill="hold"/>
                                        <p:tgtEl>
                                          <p:spTgt spid="11"/>
                                        </p:tgtEl>
                                        <p:attrNameLst>
                                          <p:attrName>ppt_h</p:attrName>
                                        </p:attrNameLst>
                                      </p:cBhvr>
                                      <p:tavLst>
                                        <p:tav tm="0">
                                          <p:val>
                                            <p:fltVal val="0"/>
                                          </p:val>
                                        </p:tav>
                                        <p:tav tm="100000">
                                          <p:val>
                                            <p:strVal val="#ppt_h"/>
                                          </p:val>
                                        </p:tav>
                                      </p:tavLst>
                                    </p:anim>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p:cTn id="35" dur="500" fill="hold"/>
                                        <p:tgtEl>
                                          <p:spTgt spid="6"/>
                                        </p:tgtEl>
                                        <p:attrNameLst>
                                          <p:attrName>ppt_w</p:attrName>
                                        </p:attrNameLst>
                                      </p:cBhvr>
                                      <p:tavLst>
                                        <p:tav tm="0">
                                          <p:val>
                                            <p:fltVal val="0"/>
                                          </p:val>
                                        </p:tav>
                                        <p:tav tm="100000">
                                          <p:val>
                                            <p:strVal val="#ppt_w"/>
                                          </p:val>
                                        </p:tav>
                                      </p:tavLst>
                                    </p:anim>
                                    <p:anim calcmode="lin" valueType="num">
                                      <p:cBhvr>
                                        <p:cTn id="36" dur="500" fill="hold"/>
                                        <p:tgtEl>
                                          <p:spTgt spid="6"/>
                                        </p:tgtEl>
                                        <p:attrNameLst>
                                          <p:attrName>ppt_h</p:attrName>
                                        </p:attrNameLst>
                                      </p:cBhvr>
                                      <p:tavLst>
                                        <p:tav tm="0">
                                          <p:val>
                                            <p:fltVal val="0"/>
                                          </p:val>
                                        </p:tav>
                                        <p:tav tm="100000">
                                          <p:val>
                                            <p:strVal val="#ppt_h"/>
                                          </p:val>
                                        </p:tav>
                                      </p:tavLst>
                                    </p:anim>
                                    <p:animEffect transition="in" filter="fade">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p:cTn id="42" dur="500" fill="hold"/>
                                        <p:tgtEl>
                                          <p:spTgt spid="12"/>
                                        </p:tgtEl>
                                        <p:attrNameLst>
                                          <p:attrName>ppt_w</p:attrName>
                                        </p:attrNameLst>
                                      </p:cBhvr>
                                      <p:tavLst>
                                        <p:tav tm="0">
                                          <p:val>
                                            <p:fltVal val="0"/>
                                          </p:val>
                                        </p:tav>
                                        <p:tav tm="100000">
                                          <p:val>
                                            <p:strVal val="#ppt_w"/>
                                          </p:val>
                                        </p:tav>
                                      </p:tavLst>
                                    </p:anim>
                                    <p:anim calcmode="lin" valueType="num">
                                      <p:cBhvr>
                                        <p:cTn id="43" dur="500" fill="hold"/>
                                        <p:tgtEl>
                                          <p:spTgt spid="12"/>
                                        </p:tgtEl>
                                        <p:attrNameLst>
                                          <p:attrName>ppt_h</p:attrName>
                                        </p:attrNameLst>
                                      </p:cBhvr>
                                      <p:tavLst>
                                        <p:tav tm="0">
                                          <p:val>
                                            <p:fltVal val="0"/>
                                          </p:val>
                                        </p:tav>
                                        <p:tav tm="100000">
                                          <p:val>
                                            <p:strVal val="#ppt_h"/>
                                          </p:val>
                                        </p:tav>
                                      </p:tavLst>
                                    </p:anim>
                                    <p:animEffect transition="in" filter="fade">
                                      <p:cBhvr>
                                        <p:cTn id="44" dur="500"/>
                                        <p:tgtEl>
                                          <p:spTgt spid="12"/>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p:cTn id="49" dur="500" fill="hold"/>
                                        <p:tgtEl>
                                          <p:spTgt spid="10"/>
                                        </p:tgtEl>
                                        <p:attrNameLst>
                                          <p:attrName>ppt_w</p:attrName>
                                        </p:attrNameLst>
                                      </p:cBhvr>
                                      <p:tavLst>
                                        <p:tav tm="0">
                                          <p:val>
                                            <p:fltVal val="0"/>
                                          </p:val>
                                        </p:tav>
                                        <p:tav tm="100000">
                                          <p:val>
                                            <p:strVal val="#ppt_w"/>
                                          </p:val>
                                        </p:tav>
                                      </p:tavLst>
                                    </p:anim>
                                    <p:anim calcmode="lin" valueType="num">
                                      <p:cBhvr>
                                        <p:cTn id="50" dur="500" fill="hold"/>
                                        <p:tgtEl>
                                          <p:spTgt spid="10"/>
                                        </p:tgtEl>
                                        <p:attrNameLst>
                                          <p:attrName>ppt_h</p:attrName>
                                        </p:attrNameLst>
                                      </p:cBhvr>
                                      <p:tavLst>
                                        <p:tav tm="0">
                                          <p:val>
                                            <p:fltVal val="0"/>
                                          </p:val>
                                        </p:tav>
                                        <p:tav tm="100000">
                                          <p:val>
                                            <p:strVal val="#ppt_h"/>
                                          </p:val>
                                        </p:tav>
                                      </p:tavLst>
                                    </p:anim>
                                    <p:animEffect transition="in" filter="fade">
                                      <p:cBhvr>
                                        <p:cTn id="5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11" grpId="0"/>
      <p:bldP spid="12"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E5649-265F-11EA-A574-2EFCD3F9A6DE}"/>
              </a:ext>
            </a:extLst>
          </p:cNvPr>
          <p:cNvSpPr>
            <a:spLocks noGrp="1"/>
          </p:cNvSpPr>
          <p:nvPr>
            <p:ph type="title"/>
          </p:nvPr>
        </p:nvSpPr>
        <p:spPr>
          <a:xfrm>
            <a:off x="3976053" y="333933"/>
            <a:ext cx="9905998" cy="1478570"/>
          </a:xfrm>
        </p:spPr>
        <p:txBody>
          <a:bodyPr/>
          <a:lstStyle/>
          <a:p>
            <a:r>
              <a:rPr lang="en-GB"/>
              <a:t>CONCLUSIONS</a:t>
            </a:r>
          </a:p>
        </p:txBody>
      </p:sp>
      <p:sp>
        <p:nvSpPr>
          <p:cNvPr id="3" name="Content Placeholder 2">
            <a:extLst>
              <a:ext uri="{FF2B5EF4-FFF2-40B4-BE49-F238E27FC236}">
                <a16:creationId xmlns:a16="http://schemas.microsoft.com/office/drawing/2014/main" id="{5B586EC5-0959-898B-B9B0-5DF239F63DAB}"/>
              </a:ext>
            </a:extLst>
          </p:cNvPr>
          <p:cNvSpPr>
            <a:spLocks noGrp="1"/>
          </p:cNvSpPr>
          <p:nvPr>
            <p:ph idx="1"/>
          </p:nvPr>
        </p:nvSpPr>
        <p:spPr>
          <a:xfrm>
            <a:off x="871904" y="1979979"/>
            <a:ext cx="9905999" cy="3804803"/>
          </a:xfrm>
        </p:spPr>
        <p:txBody>
          <a:bodyPr>
            <a:normAutofit fontScale="92500" lnSpcReduction="10000"/>
          </a:bodyPr>
          <a:lstStyle/>
          <a:p>
            <a:pPr marL="0" indent="0" algn="ctr">
              <a:buNone/>
            </a:pPr>
            <a:r>
              <a:rPr lang="en-GB">
                <a:solidFill>
                  <a:schemeClr val="bg1"/>
                </a:solidFill>
              </a:rPr>
              <a:t>Technology in the Sunrise clinic is very significant as it speeds up various processes of diverse jobs in the clinic : errors can be reduced or even avoided as the use of digital literacy improves accuracy and reduces extra work times.</a:t>
            </a:r>
          </a:p>
          <a:p>
            <a:pPr marL="0" indent="0" algn="ctr">
              <a:buNone/>
            </a:pPr>
            <a:r>
              <a:rPr lang="en-GB"/>
              <a:t>In our studied case, for example, Excel keeps everything organised and counted using sheets and Teams connects the staff together for meetings and other group activities.</a:t>
            </a:r>
          </a:p>
          <a:p>
            <a:pPr marL="0" indent="0" algn="ctr">
              <a:buNone/>
            </a:pPr>
            <a:r>
              <a:rPr lang="en-GB"/>
              <a:t> It is also very important that patients feel more included and less isolated thanks to it.</a:t>
            </a:r>
          </a:p>
          <a:p>
            <a:pPr marL="0" indent="0" algn="ctr">
              <a:buNone/>
            </a:pPr>
            <a:r>
              <a:rPr lang="en-GB">
                <a:solidFill>
                  <a:schemeClr val="bg1"/>
                </a:solidFill>
              </a:rPr>
              <a:t>Technology connects and informs but the clinic staff also needs to be careful and take the right precautions to make their digital contents like passwords and personal patient files extra safe.</a:t>
            </a:r>
          </a:p>
          <a:p>
            <a:endParaRPr lang="en-GB"/>
          </a:p>
        </p:txBody>
      </p:sp>
    </p:spTree>
    <p:extLst>
      <p:ext uri="{BB962C8B-B14F-4D97-AF65-F5344CB8AC3E}">
        <p14:creationId xmlns:p14="http://schemas.microsoft.com/office/powerpoint/2010/main" val="284744692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1000"/>
                                        <p:tgtEl>
                                          <p:spTgt spid="3">
                                            <p:txEl>
                                              <p:pRg st="1" end="1"/>
                                            </p:txEl>
                                          </p:spTgt>
                                        </p:tgtEl>
                                      </p:cBhvr>
                                    </p:animEffect>
                                    <p:anim calcmode="lin" valueType="num">
                                      <p:cBhvr>
                                        <p:cTn id="3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1000"/>
                                        <p:tgtEl>
                                          <p:spTgt spid="3">
                                            <p:txEl>
                                              <p:pRg st="2" end="2"/>
                                            </p:txEl>
                                          </p:spTgt>
                                        </p:tgtEl>
                                      </p:cBhvr>
                                    </p:animEffect>
                                    <p:anim calcmode="lin" valueType="num">
                                      <p:cBhvr>
                                        <p:cTn id="4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animEffect transition="in" filter="fade">
                                      <p:cBhvr>
                                        <p:cTn id="46" dur="1000"/>
                                        <p:tgtEl>
                                          <p:spTgt spid="3">
                                            <p:txEl>
                                              <p:pRg st="3" end="3"/>
                                            </p:txEl>
                                          </p:spTgt>
                                        </p:tgtEl>
                                      </p:cBhvr>
                                    </p:animEffect>
                                    <p:anim calcmode="lin" valueType="num">
                                      <p:cBhvr>
                                        <p:cTn id="4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C7192-3F4D-04A0-6C7D-C1A2703FF27D}"/>
              </a:ext>
            </a:extLst>
          </p:cNvPr>
          <p:cNvSpPr>
            <a:spLocks noGrp="1"/>
          </p:cNvSpPr>
          <p:nvPr>
            <p:ph type="title"/>
          </p:nvPr>
        </p:nvSpPr>
        <p:spPr>
          <a:xfrm>
            <a:off x="1674813" y="0"/>
            <a:ext cx="9905998" cy="1478570"/>
          </a:xfrm>
        </p:spPr>
        <p:txBody>
          <a:bodyPr/>
          <a:lstStyle/>
          <a:p>
            <a:r>
              <a:rPr lang="en-GB"/>
              <a:t>Harvard references</a:t>
            </a:r>
          </a:p>
        </p:txBody>
      </p:sp>
      <p:sp>
        <p:nvSpPr>
          <p:cNvPr id="3" name="Content Placeholder 2">
            <a:extLst>
              <a:ext uri="{FF2B5EF4-FFF2-40B4-BE49-F238E27FC236}">
                <a16:creationId xmlns:a16="http://schemas.microsoft.com/office/drawing/2014/main" id="{3F2A4363-4128-D1C1-C398-A486D8C8BA09}"/>
              </a:ext>
            </a:extLst>
          </p:cNvPr>
          <p:cNvSpPr>
            <a:spLocks noGrp="1"/>
          </p:cNvSpPr>
          <p:nvPr>
            <p:ph idx="1"/>
          </p:nvPr>
        </p:nvSpPr>
        <p:spPr>
          <a:xfrm>
            <a:off x="947134" y="1149496"/>
            <a:ext cx="10329047" cy="5025547"/>
          </a:xfrm>
        </p:spPr>
        <p:txBody>
          <a:bodyPr vert="horz" lIns="91440" tIns="45720" rIns="91440" bIns="45720" rtlCol="0" anchor="t">
            <a:normAutofit/>
          </a:bodyPr>
          <a:lstStyle/>
          <a:p>
            <a:r>
              <a:rPr lang="en-GB" sz="1200" b="1">
                <a:solidFill>
                  <a:schemeClr val="bg1">
                    <a:lumMod val="85000"/>
                    <a:lumOff val="15000"/>
                  </a:schemeClr>
                </a:solidFill>
                <a:ea typeface="+mn-lt"/>
                <a:cs typeface="+mn-lt"/>
              </a:rPr>
              <a:t>Centric Consulting</a:t>
            </a:r>
            <a:r>
              <a:rPr lang="en-GB" sz="1200">
                <a:solidFill>
                  <a:schemeClr val="bg1">
                    <a:lumMod val="85000"/>
                    <a:lumOff val="15000"/>
                  </a:schemeClr>
                </a:solidFill>
                <a:ea typeface="+mn-lt"/>
                <a:cs typeface="+mn-lt"/>
              </a:rPr>
              <a:t> (2021) </a:t>
            </a:r>
            <a:r>
              <a:rPr lang="en-GB" sz="1200" i="1">
                <a:solidFill>
                  <a:schemeClr val="bg1">
                    <a:lumMod val="85000"/>
                    <a:lumOff val="15000"/>
                  </a:schemeClr>
                </a:solidFill>
                <a:ea typeface="+mn-lt"/>
                <a:cs typeface="+mn-lt"/>
              </a:rPr>
              <a:t>Microsoft Teams in healthcare streamlines patient care.</a:t>
            </a:r>
            <a:r>
              <a:rPr lang="en-GB" sz="1200">
                <a:solidFill>
                  <a:schemeClr val="bg1">
                    <a:lumMod val="85000"/>
                    <a:lumOff val="15000"/>
                  </a:schemeClr>
                </a:solidFill>
                <a:ea typeface="+mn-lt"/>
                <a:cs typeface="+mn-lt"/>
              </a:rPr>
              <a:t> Centric Consulting.</a:t>
            </a:r>
            <a:endParaRPr lang="en-GB" sz="1200">
              <a:solidFill>
                <a:schemeClr val="bg1">
                  <a:lumMod val="85000"/>
                  <a:lumOff val="15000"/>
                </a:schemeClr>
              </a:solidFill>
            </a:endParaRPr>
          </a:p>
          <a:p>
            <a:r>
              <a:rPr lang="en-GB" sz="1200" b="1">
                <a:solidFill>
                  <a:schemeClr val="bg1">
                    <a:lumMod val="85000"/>
                    <a:lumOff val="15000"/>
                  </a:schemeClr>
                </a:solidFill>
                <a:ea typeface="+mn-lt"/>
                <a:cs typeface="+mn-lt"/>
              </a:rPr>
              <a:t>Cogent Infotech </a:t>
            </a:r>
            <a:r>
              <a:rPr lang="en-GB" sz="1200" b="1" err="1">
                <a:solidFill>
                  <a:schemeClr val="bg1">
                    <a:lumMod val="85000"/>
                    <a:lumOff val="15000"/>
                  </a:schemeClr>
                </a:solidFill>
                <a:ea typeface="+mn-lt"/>
                <a:cs typeface="+mn-lt"/>
              </a:rPr>
              <a:t>Pvt.</a:t>
            </a:r>
            <a:r>
              <a:rPr lang="en-GB" sz="1200" b="1">
                <a:solidFill>
                  <a:schemeClr val="bg1">
                    <a:lumMod val="85000"/>
                    <a:lumOff val="15000"/>
                  </a:schemeClr>
                </a:solidFill>
                <a:ea typeface="+mn-lt"/>
                <a:cs typeface="+mn-lt"/>
              </a:rPr>
              <a:t> Ltd.</a:t>
            </a:r>
            <a:r>
              <a:rPr lang="en-GB" sz="1200">
                <a:solidFill>
                  <a:schemeClr val="bg1">
                    <a:lumMod val="85000"/>
                    <a:lumOff val="15000"/>
                  </a:schemeClr>
                </a:solidFill>
                <a:ea typeface="+mn-lt"/>
                <a:cs typeface="+mn-lt"/>
              </a:rPr>
              <a:t> (2025) </a:t>
            </a:r>
            <a:r>
              <a:rPr lang="en-GB" sz="1200" i="1">
                <a:solidFill>
                  <a:schemeClr val="bg1">
                    <a:lumMod val="85000"/>
                    <a:lumOff val="15000"/>
                  </a:schemeClr>
                </a:solidFill>
                <a:ea typeface="+mn-lt"/>
                <a:cs typeface="+mn-lt"/>
              </a:rPr>
              <a:t>Digital transformation: preparing your workforce for the future.</a:t>
            </a:r>
            <a:r>
              <a:rPr lang="en-GB" sz="1200">
                <a:solidFill>
                  <a:schemeClr val="bg1">
                    <a:lumMod val="85000"/>
                    <a:lumOff val="15000"/>
                  </a:schemeClr>
                </a:solidFill>
                <a:ea typeface="+mn-lt"/>
                <a:cs typeface="+mn-lt"/>
              </a:rPr>
              <a:t> </a:t>
            </a:r>
          </a:p>
          <a:p>
            <a:r>
              <a:rPr lang="en-GB" sz="1200" b="1">
                <a:solidFill>
                  <a:schemeClr val="bg1">
                    <a:lumMod val="85000"/>
                    <a:lumOff val="15000"/>
                  </a:schemeClr>
                </a:solidFill>
                <a:ea typeface="+mn-lt"/>
                <a:cs typeface="+mn-lt"/>
              </a:rPr>
              <a:t>Dawood, S.</a:t>
            </a:r>
            <a:r>
              <a:rPr lang="en-GB" sz="1200">
                <a:solidFill>
                  <a:schemeClr val="bg1">
                    <a:lumMod val="85000"/>
                    <a:lumOff val="15000"/>
                  </a:schemeClr>
                </a:solidFill>
                <a:ea typeface="+mn-lt"/>
                <a:cs typeface="+mn-lt"/>
              </a:rPr>
              <a:t> (2024) </a:t>
            </a:r>
            <a:r>
              <a:rPr lang="en-GB" sz="1200" i="1">
                <a:solidFill>
                  <a:schemeClr val="bg1">
                    <a:lumMod val="85000"/>
                    <a:lumOff val="15000"/>
                  </a:schemeClr>
                </a:solidFill>
                <a:ea typeface="+mn-lt"/>
                <a:cs typeface="+mn-lt"/>
              </a:rPr>
              <a:t>The NHS’s digital problem: how old infrastructure is slowing down healthcare services.</a:t>
            </a:r>
            <a:r>
              <a:rPr lang="en-GB" sz="1200">
                <a:solidFill>
                  <a:schemeClr val="bg1">
                    <a:lumMod val="85000"/>
                    <a:lumOff val="15000"/>
                  </a:schemeClr>
                </a:solidFill>
                <a:ea typeface="+mn-lt"/>
                <a:cs typeface="+mn-lt"/>
              </a:rPr>
              <a:t> </a:t>
            </a:r>
            <a:r>
              <a:rPr lang="en-GB" sz="1200" i="1">
                <a:solidFill>
                  <a:schemeClr val="bg1">
                    <a:lumMod val="85000"/>
                    <a:lumOff val="15000"/>
                  </a:schemeClr>
                </a:solidFill>
                <a:ea typeface="+mn-lt"/>
                <a:cs typeface="+mn-lt"/>
              </a:rPr>
              <a:t>New Statesman.</a:t>
            </a:r>
            <a:endParaRPr lang="en-GB" sz="1200">
              <a:solidFill>
                <a:schemeClr val="bg1">
                  <a:lumMod val="85000"/>
                  <a:lumOff val="15000"/>
                </a:schemeClr>
              </a:solidFill>
            </a:endParaRPr>
          </a:p>
          <a:p>
            <a:r>
              <a:rPr lang="en-GB" sz="1200" b="1">
                <a:solidFill>
                  <a:schemeClr val="bg1">
                    <a:lumMod val="85000"/>
                    <a:lumOff val="15000"/>
                  </a:schemeClr>
                </a:solidFill>
                <a:ea typeface="+mn-lt"/>
                <a:cs typeface="+mn-lt"/>
              </a:rPr>
              <a:t>Health Education England (HEE)</a:t>
            </a:r>
            <a:r>
              <a:rPr lang="en-GB" sz="1200">
                <a:solidFill>
                  <a:schemeClr val="bg1">
                    <a:lumMod val="85000"/>
                    <a:lumOff val="15000"/>
                  </a:schemeClr>
                </a:solidFill>
                <a:ea typeface="+mn-lt"/>
                <a:cs typeface="+mn-lt"/>
              </a:rPr>
              <a:t> (2021) </a:t>
            </a:r>
            <a:r>
              <a:rPr lang="en-GB" sz="1200" i="1">
                <a:solidFill>
                  <a:schemeClr val="bg1">
                    <a:lumMod val="85000"/>
                    <a:lumOff val="15000"/>
                  </a:schemeClr>
                </a:solidFill>
                <a:ea typeface="+mn-lt"/>
                <a:cs typeface="+mn-lt"/>
              </a:rPr>
              <a:t>Digital skills in the NHS workforce.</a:t>
            </a:r>
            <a:r>
              <a:rPr lang="en-GB" sz="1200">
                <a:solidFill>
                  <a:schemeClr val="bg1">
                    <a:lumMod val="85000"/>
                    <a:lumOff val="15000"/>
                  </a:schemeClr>
                </a:solidFill>
                <a:ea typeface="+mn-lt"/>
                <a:cs typeface="+mn-lt"/>
              </a:rPr>
              <a:t> HEE Publications.</a:t>
            </a:r>
            <a:endParaRPr lang="en-GB" sz="1200">
              <a:solidFill>
                <a:schemeClr val="bg1">
                  <a:lumMod val="85000"/>
                  <a:lumOff val="15000"/>
                </a:schemeClr>
              </a:solidFill>
            </a:endParaRPr>
          </a:p>
          <a:p>
            <a:r>
              <a:rPr lang="en-GB" sz="1200" b="1">
                <a:solidFill>
                  <a:schemeClr val="bg1">
                    <a:lumMod val="85000"/>
                    <a:lumOff val="15000"/>
                  </a:schemeClr>
                </a:solidFill>
                <a:ea typeface="+mn-lt"/>
                <a:cs typeface="+mn-lt"/>
              </a:rPr>
              <a:t>Joe, Z., et al.</a:t>
            </a:r>
            <a:r>
              <a:rPr lang="en-GB" sz="1200">
                <a:solidFill>
                  <a:schemeClr val="bg1">
                    <a:lumMod val="85000"/>
                    <a:lumOff val="15000"/>
                  </a:schemeClr>
                </a:solidFill>
                <a:ea typeface="+mn-lt"/>
                <a:cs typeface="+mn-lt"/>
              </a:rPr>
              <a:t> (2022) </a:t>
            </a:r>
            <a:r>
              <a:rPr lang="en-GB" sz="1200" i="1">
                <a:solidFill>
                  <a:schemeClr val="bg1">
                    <a:lumMod val="85000"/>
                    <a:lumOff val="15000"/>
                  </a:schemeClr>
                </a:solidFill>
                <a:ea typeface="+mn-lt"/>
                <a:cs typeface="+mn-lt"/>
              </a:rPr>
              <a:t>Failing IT infrastructure is undermining safe healthcare in the NHS.</a:t>
            </a:r>
            <a:endParaRPr lang="en-GB" sz="1200">
              <a:solidFill>
                <a:schemeClr val="bg1">
                  <a:lumMod val="85000"/>
                  <a:lumOff val="15000"/>
                </a:schemeClr>
              </a:solidFill>
            </a:endParaRPr>
          </a:p>
          <a:p>
            <a:r>
              <a:rPr lang="en-GB" sz="1200" b="1">
                <a:solidFill>
                  <a:schemeClr val="bg1">
                    <a:lumMod val="85000"/>
                    <a:lumOff val="15000"/>
                  </a:schemeClr>
                </a:solidFill>
                <a:ea typeface="+mn-lt"/>
                <a:cs typeface="+mn-lt"/>
              </a:rPr>
              <a:t>Microsoft</a:t>
            </a:r>
            <a:r>
              <a:rPr lang="en-GB" sz="1200">
                <a:solidFill>
                  <a:schemeClr val="bg1">
                    <a:lumMod val="85000"/>
                    <a:lumOff val="15000"/>
                  </a:schemeClr>
                </a:solidFill>
                <a:ea typeface="+mn-lt"/>
                <a:cs typeface="+mn-lt"/>
              </a:rPr>
              <a:t> (2022) </a:t>
            </a:r>
            <a:r>
              <a:rPr lang="en-GB" sz="1200" i="1">
                <a:solidFill>
                  <a:schemeClr val="bg1">
                    <a:lumMod val="85000"/>
                    <a:lumOff val="15000"/>
                  </a:schemeClr>
                </a:solidFill>
                <a:ea typeface="+mn-lt"/>
                <a:cs typeface="+mn-lt"/>
              </a:rPr>
              <a:t>Using Teams to support healthcare collaboration.</a:t>
            </a:r>
            <a:r>
              <a:rPr lang="en-GB" sz="1200">
                <a:solidFill>
                  <a:schemeClr val="bg1">
                    <a:lumMod val="85000"/>
                    <a:lumOff val="15000"/>
                  </a:schemeClr>
                </a:solidFill>
                <a:ea typeface="+mn-lt"/>
                <a:cs typeface="+mn-lt"/>
              </a:rPr>
              <a:t> Microsoft Documentation.</a:t>
            </a:r>
            <a:endParaRPr lang="en-GB" sz="1200">
              <a:solidFill>
                <a:schemeClr val="bg1">
                  <a:lumMod val="85000"/>
                  <a:lumOff val="15000"/>
                </a:schemeClr>
              </a:solidFill>
            </a:endParaRPr>
          </a:p>
          <a:p>
            <a:r>
              <a:rPr lang="en-GB" sz="1200" b="1">
                <a:solidFill>
                  <a:schemeClr val="bg1">
                    <a:lumMod val="85000"/>
                    <a:lumOff val="15000"/>
                  </a:schemeClr>
                </a:solidFill>
                <a:ea typeface="+mn-lt"/>
                <a:cs typeface="+mn-lt"/>
              </a:rPr>
              <a:t>Microsoft</a:t>
            </a:r>
            <a:r>
              <a:rPr lang="en-GB" sz="1200">
                <a:solidFill>
                  <a:schemeClr val="bg1">
                    <a:lumMod val="85000"/>
                    <a:lumOff val="15000"/>
                  </a:schemeClr>
                </a:solidFill>
                <a:ea typeface="+mn-lt"/>
                <a:cs typeface="+mn-lt"/>
              </a:rPr>
              <a:t> (2024) </a:t>
            </a:r>
            <a:r>
              <a:rPr lang="en-GB" sz="1200" i="1">
                <a:solidFill>
                  <a:schemeClr val="bg1">
                    <a:lumMod val="85000"/>
                    <a:lumOff val="15000"/>
                  </a:schemeClr>
                </a:solidFill>
                <a:ea typeface="+mn-lt"/>
                <a:cs typeface="+mn-lt"/>
              </a:rPr>
              <a:t>Benefits of using Excel in health and care management</a:t>
            </a:r>
            <a:endParaRPr lang="en-GB" sz="1200">
              <a:solidFill>
                <a:schemeClr val="bg1">
                  <a:lumMod val="85000"/>
                  <a:lumOff val="15000"/>
                </a:schemeClr>
              </a:solidFill>
            </a:endParaRPr>
          </a:p>
          <a:p>
            <a:r>
              <a:rPr lang="en-GB" sz="1200" b="1">
                <a:solidFill>
                  <a:schemeClr val="bg1">
                    <a:lumMod val="85000"/>
                    <a:lumOff val="15000"/>
                  </a:schemeClr>
                </a:solidFill>
                <a:ea typeface="+mn-lt"/>
                <a:cs typeface="+mn-lt"/>
              </a:rPr>
              <a:t>National Cyber Security Centre (NCSC UK)</a:t>
            </a:r>
            <a:r>
              <a:rPr lang="en-GB" sz="1200">
                <a:solidFill>
                  <a:schemeClr val="bg1">
                    <a:lumMod val="85000"/>
                    <a:lumOff val="15000"/>
                  </a:schemeClr>
                </a:solidFill>
                <a:ea typeface="+mn-lt"/>
                <a:cs typeface="+mn-lt"/>
              </a:rPr>
              <a:t> (2025) </a:t>
            </a:r>
            <a:r>
              <a:rPr lang="en-GB" sz="1200" i="1">
                <a:solidFill>
                  <a:schemeClr val="bg1">
                    <a:lumMod val="85000"/>
                    <a:lumOff val="15000"/>
                  </a:schemeClr>
                </a:solidFill>
                <a:ea typeface="+mn-lt"/>
                <a:cs typeface="+mn-lt"/>
              </a:rPr>
              <a:t>Top tips for staying secure online.</a:t>
            </a:r>
            <a:r>
              <a:rPr lang="en-GB" sz="1200">
                <a:solidFill>
                  <a:schemeClr val="bg1">
                    <a:lumMod val="85000"/>
                    <a:lumOff val="15000"/>
                  </a:schemeClr>
                </a:solidFill>
                <a:ea typeface="+mn-lt"/>
                <a:cs typeface="+mn-lt"/>
              </a:rPr>
              <a:t> </a:t>
            </a:r>
          </a:p>
          <a:p>
            <a:r>
              <a:rPr lang="en-GB" sz="1200" b="1">
                <a:solidFill>
                  <a:schemeClr val="bg1">
                    <a:lumMod val="85000"/>
                    <a:lumOff val="15000"/>
                  </a:schemeClr>
                </a:solidFill>
                <a:ea typeface="+mn-lt"/>
                <a:cs typeface="+mn-lt"/>
              </a:rPr>
              <a:t>NHS Digital</a:t>
            </a:r>
            <a:r>
              <a:rPr lang="en-GB" sz="1200">
                <a:solidFill>
                  <a:schemeClr val="bg1">
                    <a:lumMod val="85000"/>
                    <a:lumOff val="15000"/>
                  </a:schemeClr>
                </a:solidFill>
                <a:ea typeface="+mn-lt"/>
                <a:cs typeface="+mn-lt"/>
              </a:rPr>
              <a:t> (2023) </a:t>
            </a:r>
            <a:r>
              <a:rPr lang="en-GB" sz="1200" i="1">
                <a:solidFill>
                  <a:schemeClr val="bg1">
                    <a:lumMod val="85000"/>
                    <a:lumOff val="15000"/>
                  </a:schemeClr>
                </a:solidFill>
                <a:ea typeface="+mn-lt"/>
                <a:cs typeface="+mn-lt"/>
              </a:rPr>
              <a:t>Digital tools improving efficiency in care homes</a:t>
            </a:r>
            <a:endParaRPr lang="en-GB" sz="1200">
              <a:solidFill>
                <a:schemeClr val="bg1">
                  <a:lumMod val="85000"/>
                  <a:lumOff val="15000"/>
                </a:schemeClr>
              </a:solidFill>
            </a:endParaRPr>
          </a:p>
          <a:p>
            <a:r>
              <a:rPr lang="en-GB" sz="1200" b="1">
                <a:solidFill>
                  <a:schemeClr val="bg1">
                    <a:lumMod val="85000"/>
                    <a:lumOff val="15000"/>
                  </a:schemeClr>
                </a:solidFill>
                <a:ea typeface="+mn-lt"/>
                <a:cs typeface="+mn-lt"/>
              </a:rPr>
              <a:t>NHS England</a:t>
            </a:r>
            <a:r>
              <a:rPr lang="en-GB" sz="1200">
                <a:solidFill>
                  <a:schemeClr val="bg1">
                    <a:lumMod val="85000"/>
                    <a:lumOff val="15000"/>
                  </a:schemeClr>
                </a:solidFill>
                <a:ea typeface="+mn-lt"/>
                <a:cs typeface="+mn-lt"/>
              </a:rPr>
              <a:t> (2021) </a:t>
            </a:r>
            <a:r>
              <a:rPr lang="en-GB" sz="1200" i="1">
                <a:solidFill>
                  <a:schemeClr val="bg1">
                    <a:lumMod val="85000"/>
                    <a:lumOff val="15000"/>
                  </a:schemeClr>
                </a:solidFill>
                <a:ea typeface="+mn-lt"/>
                <a:cs typeface="+mn-lt"/>
              </a:rPr>
              <a:t>Microsoft Teams and remote working in healthcare.</a:t>
            </a:r>
            <a:r>
              <a:rPr lang="en-GB" sz="1200">
                <a:solidFill>
                  <a:schemeClr val="bg1">
                    <a:lumMod val="85000"/>
                    <a:lumOff val="15000"/>
                  </a:schemeClr>
                </a:solidFill>
                <a:ea typeface="+mn-lt"/>
                <a:cs typeface="+mn-lt"/>
              </a:rPr>
              <a:t> NHS England.</a:t>
            </a:r>
            <a:endParaRPr lang="en-GB" sz="1200">
              <a:solidFill>
                <a:schemeClr val="bg1">
                  <a:lumMod val="85000"/>
                  <a:lumOff val="15000"/>
                </a:schemeClr>
              </a:solidFill>
            </a:endParaRPr>
          </a:p>
          <a:p>
            <a:r>
              <a:rPr lang="en-GB" sz="1200" b="1">
                <a:solidFill>
                  <a:schemeClr val="bg1">
                    <a:lumMod val="85000"/>
                    <a:lumOff val="15000"/>
                  </a:schemeClr>
                </a:solidFill>
                <a:ea typeface="+mn-lt"/>
                <a:cs typeface="+mn-lt"/>
              </a:rPr>
              <a:t>PMC</a:t>
            </a:r>
            <a:r>
              <a:rPr lang="en-GB" sz="1200">
                <a:solidFill>
                  <a:schemeClr val="bg1">
                    <a:lumMod val="85000"/>
                    <a:lumOff val="15000"/>
                  </a:schemeClr>
                </a:solidFill>
                <a:ea typeface="+mn-lt"/>
                <a:cs typeface="+mn-lt"/>
              </a:rPr>
              <a:t> (2020) </a:t>
            </a:r>
            <a:r>
              <a:rPr lang="en-GB" sz="1200" i="1">
                <a:solidFill>
                  <a:schemeClr val="bg1">
                    <a:lumMod val="85000"/>
                    <a:lumOff val="15000"/>
                  </a:schemeClr>
                </a:solidFill>
                <a:ea typeface="+mn-lt"/>
                <a:cs typeface="+mn-lt"/>
              </a:rPr>
              <a:t>Rapid implementation of Microsoft Teams in healthcare.</a:t>
            </a:r>
            <a:r>
              <a:rPr lang="en-GB" sz="1200">
                <a:solidFill>
                  <a:schemeClr val="bg1">
                    <a:lumMod val="85000"/>
                    <a:lumOff val="15000"/>
                  </a:schemeClr>
                </a:solidFill>
                <a:ea typeface="+mn-lt"/>
                <a:cs typeface="+mn-lt"/>
              </a:rPr>
              <a:t> </a:t>
            </a:r>
            <a:r>
              <a:rPr lang="en-GB" sz="1200" i="1">
                <a:solidFill>
                  <a:schemeClr val="bg1">
                    <a:lumMod val="85000"/>
                    <a:lumOff val="15000"/>
                  </a:schemeClr>
                </a:solidFill>
                <a:ea typeface="+mn-lt"/>
                <a:cs typeface="+mn-lt"/>
              </a:rPr>
              <a:t>Journal of Medical Internet Research.</a:t>
            </a:r>
            <a:endParaRPr lang="en-GB" sz="1200">
              <a:solidFill>
                <a:schemeClr val="bg1">
                  <a:lumMod val="85000"/>
                  <a:lumOff val="15000"/>
                </a:schemeClr>
              </a:solidFill>
            </a:endParaRPr>
          </a:p>
          <a:p>
            <a:r>
              <a:rPr lang="en-GB" sz="1200" b="1">
                <a:solidFill>
                  <a:schemeClr val="bg1">
                    <a:lumMod val="85000"/>
                    <a:lumOff val="15000"/>
                  </a:schemeClr>
                </a:solidFill>
                <a:ea typeface="+mn-lt"/>
                <a:cs typeface="+mn-lt"/>
              </a:rPr>
              <a:t>Public Health England</a:t>
            </a:r>
            <a:r>
              <a:rPr lang="en-GB" sz="1200">
                <a:solidFill>
                  <a:schemeClr val="bg1">
                    <a:lumMod val="85000"/>
                    <a:lumOff val="15000"/>
                  </a:schemeClr>
                </a:solidFill>
                <a:ea typeface="+mn-lt"/>
                <a:cs typeface="+mn-lt"/>
              </a:rPr>
              <a:t> (2018) </a:t>
            </a:r>
            <a:r>
              <a:rPr lang="en-GB" sz="1200" i="1">
                <a:solidFill>
                  <a:schemeClr val="bg1">
                    <a:lumMod val="85000"/>
                    <a:lumOff val="15000"/>
                  </a:schemeClr>
                </a:solidFill>
                <a:ea typeface="+mn-lt"/>
                <a:cs typeface="+mn-lt"/>
              </a:rPr>
              <a:t>Severe mental illness (SMI) and physical health inequalities: briefing.</a:t>
            </a:r>
            <a:r>
              <a:rPr lang="en-GB" sz="1200">
                <a:solidFill>
                  <a:schemeClr val="bg1">
                    <a:lumMod val="85000"/>
                    <a:lumOff val="15000"/>
                  </a:schemeClr>
                </a:solidFill>
                <a:ea typeface="+mn-lt"/>
                <a:cs typeface="+mn-lt"/>
              </a:rPr>
              <a:t> </a:t>
            </a:r>
          </a:p>
          <a:p>
            <a:r>
              <a:rPr lang="en-GB" sz="1200" b="1">
                <a:solidFill>
                  <a:schemeClr val="bg1">
                    <a:lumMod val="85000"/>
                    <a:lumOff val="15000"/>
                  </a:schemeClr>
                </a:solidFill>
                <a:ea typeface="+mn-lt"/>
                <a:cs typeface="+mn-lt"/>
              </a:rPr>
              <a:t>Smith, J.</a:t>
            </a:r>
            <a:r>
              <a:rPr lang="en-GB" sz="1200">
                <a:solidFill>
                  <a:schemeClr val="bg1">
                    <a:lumMod val="85000"/>
                    <a:lumOff val="15000"/>
                  </a:schemeClr>
                </a:solidFill>
                <a:ea typeface="+mn-lt"/>
                <a:cs typeface="+mn-lt"/>
              </a:rPr>
              <a:t> (2024) </a:t>
            </a:r>
            <a:r>
              <a:rPr lang="en-GB" sz="1200" i="1">
                <a:solidFill>
                  <a:schemeClr val="bg1">
                    <a:lumMod val="85000"/>
                    <a:lumOff val="15000"/>
                  </a:schemeClr>
                </a:solidFill>
                <a:ea typeface="+mn-lt"/>
                <a:cs typeface="+mn-lt"/>
              </a:rPr>
              <a:t>Using Excel to improve patient safety and accuracy.</a:t>
            </a:r>
            <a:r>
              <a:rPr lang="en-GB" sz="1200">
                <a:solidFill>
                  <a:schemeClr val="bg1">
                    <a:lumMod val="85000"/>
                    <a:lumOff val="15000"/>
                  </a:schemeClr>
                </a:solidFill>
                <a:ea typeface="+mn-lt"/>
                <a:cs typeface="+mn-lt"/>
              </a:rPr>
              <a:t> </a:t>
            </a:r>
            <a:r>
              <a:rPr lang="en-GB" sz="1200" i="1">
                <a:solidFill>
                  <a:schemeClr val="bg1">
                    <a:lumMod val="85000"/>
                    <a:lumOff val="15000"/>
                  </a:schemeClr>
                </a:solidFill>
                <a:ea typeface="+mn-lt"/>
                <a:cs typeface="+mn-lt"/>
              </a:rPr>
              <a:t>British Journal of Healthcare IT,</a:t>
            </a:r>
            <a:r>
              <a:rPr lang="en-GB" sz="1200">
                <a:solidFill>
                  <a:schemeClr val="bg1">
                    <a:lumMod val="85000"/>
                    <a:lumOff val="15000"/>
                  </a:schemeClr>
                </a:solidFill>
                <a:ea typeface="+mn-lt"/>
                <a:cs typeface="+mn-lt"/>
              </a:rPr>
              <a:t> 18(1), pp. 22–28.</a:t>
            </a:r>
            <a:endParaRPr lang="en-GB" sz="1200">
              <a:solidFill>
                <a:schemeClr val="bg1">
                  <a:lumMod val="85000"/>
                  <a:lumOff val="15000"/>
                </a:schemeClr>
              </a:solidFill>
            </a:endParaRPr>
          </a:p>
          <a:p>
            <a:r>
              <a:rPr lang="en-GB" sz="1200" b="1">
                <a:solidFill>
                  <a:schemeClr val="bg1">
                    <a:lumMod val="85000"/>
                    <a:lumOff val="15000"/>
                  </a:schemeClr>
                </a:solidFill>
                <a:ea typeface="+mn-lt"/>
                <a:cs typeface="+mn-lt"/>
              </a:rPr>
              <a:t>Turner, R.</a:t>
            </a:r>
            <a:r>
              <a:rPr lang="en-GB" sz="1200">
                <a:solidFill>
                  <a:schemeClr val="bg1">
                    <a:lumMod val="85000"/>
                    <a:lumOff val="15000"/>
                  </a:schemeClr>
                </a:solidFill>
                <a:ea typeface="+mn-lt"/>
                <a:cs typeface="+mn-lt"/>
              </a:rPr>
              <a:t> (2022) </a:t>
            </a:r>
            <a:r>
              <a:rPr lang="en-GB" sz="1200" i="1">
                <a:solidFill>
                  <a:schemeClr val="bg1">
                    <a:lumMod val="85000"/>
                    <a:lumOff val="15000"/>
                  </a:schemeClr>
                </a:solidFill>
                <a:ea typeface="+mn-lt"/>
                <a:cs typeface="+mn-lt"/>
              </a:rPr>
              <a:t>Data management in residential care: the role of spreadsheets.</a:t>
            </a:r>
            <a:r>
              <a:rPr lang="en-GB" sz="1200">
                <a:solidFill>
                  <a:schemeClr val="bg1">
                    <a:lumMod val="85000"/>
                    <a:lumOff val="15000"/>
                  </a:schemeClr>
                </a:solidFill>
                <a:ea typeface="+mn-lt"/>
                <a:cs typeface="+mn-lt"/>
              </a:rPr>
              <a:t> </a:t>
            </a:r>
            <a:r>
              <a:rPr lang="en-GB" sz="1200" i="1">
                <a:solidFill>
                  <a:schemeClr val="bg1">
                    <a:lumMod val="85000"/>
                    <a:lumOff val="15000"/>
                  </a:schemeClr>
                </a:solidFill>
                <a:ea typeface="+mn-lt"/>
                <a:cs typeface="+mn-lt"/>
              </a:rPr>
              <a:t>Health Management Journal,</a:t>
            </a:r>
            <a:r>
              <a:rPr lang="en-GB" sz="1200">
                <a:solidFill>
                  <a:schemeClr val="bg1">
                    <a:lumMod val="85000"/>
                    <a:lumOff val="15000"/>
                  </a:schemeClr>
                </a:solidFill>
                <a:ea typeface="+mn-lt"/>
                <a:cs typeface="+mn-lt"/>
              </a:rPr>
              <a:t> 14(2), pp. 45–49.</a:t>
            </a:r>
            <a:endParaRPr lang="en-GB" sz="1200">
              <a:solidFill>
                <a:schemeClr val="bg1">
                  <a:lumMod val="85000"/>
                  <a:lumOff val="15000"/>
                </a:schemeClr>
              </a:solidFill>
            </a:endParaRPr>
          </a:p>
          <a:p>
            <a:endParaRPr lang="en-GB" sz="1200">
              <a:solidFill>
                <a:schemeClr val="bg1">
                  <a:lumMod val="85000"/>
                  <a:lumOff val="15000"/>
                </a:schemeClr>
              </a:solidFill>
            </a:endParaRPr>
          </a:p>
          <a:p>
            <a:pPr marL="0" indent="0">
              <a:buNone/>
            </a:pPr>
            <a:endParaRPr lang="en-GB" sz="1100" b="1">
              <a:effectLst>
                <a:outerShdw blurRad="38100" dist="38100" dir="2700000" algn="tl">
                  <a:srgbClr val="000000">
                    <a:alpha val="43137"/>
                  </a:srgbClr>
                </a:outerShdw>
              </a:effectLst>
              <a:latin typeface="Arial"/>
              <a:cs typeface="Angsana New"/>
            </a:endParaRPr>
          </a:p>
          <a:p>
            <a:endParaRPr lang="en-GB"/>
          </a:p>
          <a:p>
            <a:endParaRPr lang="en-GB"/>
          </a:p>
        </p:txBody>
      </p:sp>
    </p:spTree>
    <p:extLst>
      <p:ext uri="{BB962C8B-B14F-4D97-AF65-F5344CB8AC3E}">
        <p14:creationId xmlns:p14="http://schemas.microsoft.com/office/powerpoint/2010/main" val="368738650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Application>Microsoft Office PowerPoint</Application>
  <PresentationFormat>Widescreen</PresentationFormat>
  <Slides>13</Slides>
  <Notes>5</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Circuit</vt:lpstr>
      <vt:lpstr>How the use of MICROSOFT 365 can make the Sunrise care home run more efficiently</vt:lpstr>
      <vt:lpstr>PowerPoint Presentation</vt:lpstr>
      <vt:lpstr>Introduction – The role of excel in sunrise residential care home </vt:lpstr>
      <vt:lpstr>Using Microsoft excel in sunrise residential care home </vt:lpstr>
      <vt:lpstr>PowerPoint Presentation</vt:lpstr>
      <vt:lpstr>Microsoft teams in the sunrise CARE HOME </vt:lpstr>
      <vt:lpstr>PowerPoint Presentation</vt:lpstr>
      <vt:lpstr>employees having limited or low digital literacy have a negative impact on the performance in the sunrise Care home .</vt:lpstr>
      <vt:lpstr>PowerPoint Presentation</vt:lpstr>
      <vt:lpstr> a checklist for safety digital practices at the sunrise residential care home</vt:lpstr>
      <vt:lpstr>Preparing Sunrise Care HOme  for the Future </vt:lpstr>
      <vt:lpstr>CONCLUSIONS</vt:lpstr>
      <vt:lpstr>Harvard 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revision>1</cp:revision>
  <dcterms:created xsi:type="dcterms:W3CDTF">2013-01-27T09:14:16Z</dcterms:created>
  <dcterms:modified xsi:type="dcterms:W3CDTF">2025-11-09T11:41:27Z</dcterms:modified>
  <cp:category/>
</cp:coreProperties>
</file>