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8" r:id="rId3"/>
    <p:sldId id="257" r:id="rId4"/>
    <p:sldId id="267" r:id="rId5"/>
    <p:sldId id="269" r:id="rId6"/>
    <p:sldId id="258" r:id="rId7"/>
    <p:sldId id="259" r:id="rId8"/>
    <p:sldId id="270" r:id="rId9"/>
    <p:sldId id="260" r:id="rId10"/>
    <p:sldId id="262" r:id="rId11"/>
    <p:sldId id="263" r:id="rId12"/>
    <p:sldId id="271" r:id="rId13"/>
    <p:sldId id="264" r:id="rId14"/>
    <p:sldId id="265" r:id="rId15"/>
    <p:sldId id="266" r:id="rId16"/>
    <p:sldId id="273" r:id="rId17"/>
    <p:sldId id="274"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3D372E"/>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2F7F2"/>
          </a:solidFill>
        </a:fill>
      </a:tcStyle>
    </a:wholeTbl>
    <a:band1H>
      <a:tcStyle>
        <a:tcBdr/>
        <a:fill>
          <a:solidFill>
            <a:srgbClr val="E4EEE5"/>
          </a:solidFill>
        </a:fill>
      </a:tcStyle>
    </a:band1H>
    <a:band2H>
      <a:tcStyle>
        <a:tcBdr/>
      </a:tcStyle>
    </a:band2H>
    <a:band1V>
      <a:tcStyle>
        <a:tcBdr/>
        <a:fill>
          <a:solidFill>
            <a:srgbClr val="E4EEE5"/>
          </a:solidFill>
        </a:fill>
      </a:tcStyle>
    </a:band1V>
    <a:band2V>
      <a:tcStyle>
        <a:tcBdr/>
      </a:tcStyle>
    </a:band2V>
    <a:lastCol>
      <a:tcTxStyle b="on">
        <a:font>
          <a:latin typeface="+mn-lt"/>
          <a:ea typeface="+mn-ea"/>
          <a:cs typeface="+mn-cs"/>
        </a:font>
        <a:srgbClr val="FFFFFF"/>
      </a:tcTxStyle>
      <a:tcStyle>
        <a:tcBdr/>
        <a:fill>
          <a:solidFill>
            <a:srgbClr val="B2D0B4"/>
          </a:solidFill>
        </a:fill>
      </a:tcStyle>
    </a:lastCol>
    <a:firstCol>
      <a:tcTxStyle b="on">
        <a:font>
          <a:latin typeface="+mn-lt"/>
          <a:ea typeface="+mn-ea"/>
          <a:cs typeface="+mn-cs"/>
        </a:font>
        <a:srgbClr val="FFFFFF"/>
      </a:tcTxStyle>
      <a:tcStyle>
        <a:tcBdr/>
        <a:fill>
          <a:solidFill>
            <a:srgbClr val="B2D0B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2D0B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2D0B4"/>
          </a:solidFill>
        </a:fill>
      </a:tcStyle>
    </a:firstRow>
  </a:tblStyle>
  <a:tblStyle styleId="{3B4B98B0-60AC-42C2-AFA5-B58CD77FA1E5}" styleName="">
    <a:wholeTbl>
      <a:tcTxStyle>
        <a:font>
          <a:latin typeface="+mn-lt"/>
          <a:ea typeface="+mn-ea"/>
          <a:cs typeface="+mn-cs"/>
        </a:font>
        <a:srgbClr val="3D372E"/>
      </a:tcTxStyle>
      <a:tcStyle>
        <a:tcBdr>
          <a:top>
            <a:ln w="12701" cap="flat" cmpd="sng" algn="ctr">
              <a:solidFill>
                <a:srgbClr val="B2D0B4"/>
              </a:solidFill>
              <a:prstDash val="solid"/>
              <a:round/>
              <a:headEnd type="none" w="med" len="med"/>
              <a:tailEnd type="none" w="med" len="med"/>
            </a:ln>
          </a:top>
          <a:bottom>
            <a:ln w="12701" cap="flat" cmpd="sng" algn="ctr">
              <a:solidFill>
                <a:srgbClr val="B2D0B4"/>
              </a:solidFill>
              <a:prstDash val="solid"/>
              <a:round/>
              <a:headEnd type="none" w="med" len="med"/>
              <a:tailEnd type="none" w="med" len="med"/>
            </a:ln>
          </a:bottom>
        </a:tcBdr>
      </a:tcStyle>
    </a:wholeTbl>
    <a:band1H>
      <a:tcStyle>
        <a:tcBdr/>
        <a:fill>
          <a:solidFill>
            <a:srgbClr val="B2D0B4"/>
          </a:solidFill>
        </a:fill>
      </a:tcStyle>
    </a:band1H>
    <a:band2H>
      <a:tcStyle>
        <a:tcBdr/>
      </a:tcStyle>
    </a:band2H>
    <a:band1V>
      <a:tcStyle>
        <a:tcBdr/>
        <a:fill>
          <a:solidFill>
            <a:srgbClr val="B2D0B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B2D0B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B2D0B4"/>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5CB1ED-4992-8920-029E-90638A53FE1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3D372E"/>
              </a:solidFill>
              <a:uFillTx/>
              <a:latin typeface="Century Schoolbook"/>
            </a:endParaRPr>
          </a:p>
        </p:txBody>
      </p:sp>
      <p:sp>
        <p:nvSpPr>
          <p:cNvPr id="3" name="Date Placeholder 2">
            <a:extLst>
              <a:ext uri="{FF2B5EF4-FFF2-40B4-BE49-F238E27FC236}">
                <a16:creationId xmlns:a16="http://schemas.microsoft.com/office/drawing/2014/main" id="{B6FA3CD3-A943-278F-8F6D-8CC595144E98}"/>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7C6DE9-9E93-40CF-B825-3A0B26C12168}" type="datetime1">
              <a:rPr lang="en-US" sz="1200" b="0" i="0" u="none" strike="noStrike" kern="1200" cap="none" spc="0" baseline="0">
                <a:solidFill>
                  <a:srgbClr val="3D372E"/>
                </a:solidFill>
                <a:uFillTx/>
                <a:latin typeface="Century Schoolbook"/>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3/18/2023</a:t>
            </a:fld>
            <a:endParaRPr lang="en-US" sz="1200" b="0" i="0" u="none" strike="noStrike" kern="1200" cap="none" spc="0" baseline="0">
              <a:solidFill>
                <a:srgbClr val="3D372E"/>
              </a:solidFill>
              <a:uFillTx/>
              <a:latin typeface="Century Schoolbook"/>
            </a:endParaRPr>
          </a:p>
        </p:txBody>
      </p:sp>
      <p:sp>
        <p:nvSpPr>
          <p:cNvPr id="4" name="Footer Placeholder 3">
            <a:extLst>
              <a:ext uri="{FF2B5EF4-FFF2-40B4-BE49-F238E27FC236}">
                <a16:creationId xmlns:a16="http://schemas.microsoft.com/office/drawing/2014/main" id="{892C521A-8459-6E68-8E2C-E7FA82FAF5C3}"/>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3D372E"/>
              </a:solidFill>
              <a:uFillTx/>
              <a:latin typeface="Century Schoolbook"/>
            </a:endParaRPr>
          </a:p>
        </p:txBody>
      </p:sp>
      <p:sp>
        <p:nvSpPr>
          <p:cNvPr id="5" name="Slide Number Placeholder 4">
            <a:extLst>
              <a:ext uri="{FF2B5EF4-FFF2-40B4-BE49-F238E27FC236}">
                <a16:creationId xmlns:a16="http://schemas.microsoft.com/office/drawing/2014/main" id="{C7A72756-30EE-5EEE-FF41-A793BE197178}"/>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C0040E-C225-4141-99CA-74C4D0ADBD74}" type="slidenum">
              <a:t>‹#›</a:t>
            </a:fld>
            <a:endParaRPr lang="en-US" sz="1200" b="0" i="0" u="none" strike="noStrike" kern="1200" cap="none" spc="0" baseline="0">
              <a:solidFill>
                <a:srgbClr val="3D372E"/>
              </a:solidFill>
              <a:uFillTx/>
              <a:latin typeface="Century Schoolbook"/>
            </a:endParaRPr>
          </a:p>
        </p:txBody>
      </p:sp>
    </p:spTree>
    <p:extLst>
      <p:ext uri="{BB962C8B-B14F-4D97-AF65-F5344CB8AC3E}">
        <p14:creationId xmlns:p14="http://schemas.microsoft.com/office/powerpoint/2010/main" val="683492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F48F517-3A3B-0FD9-6FF2-7BCA2C81338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1pPr>
          </a:lstStyle>
          <a:p>
            <a:pPr lvl="0"/>
            <a:endParaRPr lang="en-US"/>
          </a:p>
        </p:txBody>
      </p:sp>
      <p:sp>
        <p:nvSpPr>
          <p:cNvPr id="3" name="Date Placeholder 2">
            <a:extLst>
              <a:ext uri="{FF2B5EF4-FFF2-40B4-BE49-F238E27FC236}">
                <a16:creationId xmlns:a16="http://schemas.microsoft.com/office/drawing/2014/main" id="{3D945FAB-634A-320D-F645-916A6B4A18A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1pPr>
          </a:lstStyle>
          <a:p>
            <a:pPr lvl="0"/>
            <a:fld id="{7D3E8D84-FDE0-4193-82C7-683F0612BC06}" type="datetime1">
              <a:rPr lang="en-US"/>
              <a:pPr lvl="0"/>
              <a:t>3/18/2023</a:t>
            </a:fld>
            <a:endParaRPr lang="en-US"/>
          </a:p>
        </p:txBody>
      </p:sp>
      <p:sp>
        <p:nvSpPr>
          <p:cNvPr id="4" name="Slide Image Placeholder 3">
            <a:extLst>
              <a:ext uri="{FF2B5EF4-FFF2-40B4-BE49-F238E27FC236}">
                <a16:creationId xmlns:a16="http://schemas.microsoft.com/office/drawing/2014/main" id="{2A2C0E6F-F262-B2B5-6C36-2A359D4AC2B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477D774-44C4-684A-0B80-F94792C23CE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BC8F590-77C4-02AE-F4D6-A1DEAC9CC4C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1pPr>
          </a:lstStyle>
          <a:p>
            <a:pPr lvl="0"/>
            <a:endParaRPr lang="en-US"/>
          </a:p>
        </p:txBody>
      </p:sp>
      <p:sp>
        <p:nvSpPr>
          <p:cNvPr id="7" name="Slide Number Placeholder 6">
            <a:extLst>
              <a:ext uri="{FF2B5EF4-FFF2-40B4-BE49-F238E27FC236}">
                <a16:creationId xmlns:a16="http://schemas.microsoft.com/office/drawing/2014/main" id="{CDC6E7F1-7630-FFCC-D042-49EBB259613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1pPr>
          </a:lstStyle>
          <a:p>
            <a:pPr lvl="0"/>
            <a:fld id="{9F5FA5F0-3FD1-4669-9C9D-03B101872500}" type="slidenum">
              <a:t>‹#›</a:t>
            </a:fld>
            <a:endParaRPr lang="en-US"/>
          </a:p>
        </p:txBody>
      </p:sp>
    </p:spTree>
    <p:extLst>
      <p:ext uri="{BB962C8B-B14F-4D97-AF65-F5344CB8AC3E}">
        <p14:creationId xmlns:p14="http://schemas.microsoft.com/office/powerpoint/2010/main" val="348873379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3D372E"/>
        </a:solidFill>
        <a:uFillTx/>
        <a:latin typeface="Century Schoolbook"/>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9CE9F-16A3-2CBA-7118-FBE54355B9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231E54-525E-F895-6467-B052E081A33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30A9EFB-D6BB-2F57-FC62-ECD503916C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A027FF-7341-4B65-8105-C0BBF5E95E6A}" type="slidenum">
              <a:t>1</a:t>
            </a:fld>
            <a:endParaRPr lang="en-US" sz="1200" b="0" i="0" u="none" strike="noStrike" kern="1200" cap="none" spc="0" baseline="0">
              <a:solidFill>
                <a:srgbClr val="3D372E"/>
              </a:solidFill>
              <a:uFillTx/>
              <a:latin typeface="Century Schoolbook"/>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a:extLst>
              <a:ext uri="{FF2B5EF4-FFF2-40B4-BE49-F238E27FC236}">
                <a16:creationId xmlns:a16="http://schemas.microsoft.com/office/drawing/2014/main" id="{54154487-FCDB-21DC-90C2-8B33406615E7}"/>
              </a:ext>
            </a:extLst>
          </p:cNvPr>
          <p:cNvSpPr/>
          <p:nvPr/>
        </p:nvSpPr>
        <p:spPr>
          <a:xfrm>
            <a:off x="0" y="3936693"/>
            <a:ext cx="12191996" cy="2103120"/>
          </a:xfrm>
          <a:prstGeom prst="rect">
            <a:avLst/>
          </a:prstGeom>
          <a:solidFill>
            <a:srgbClr val="3D37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Schoolbook"/>
            </a:endParaRPr>
          </a:p>
        </p:txBody>
      </p:sp>
      <p:sp>
        <p:nvSpPr>
          <p:cNvPr id="3" name="Title 1">
            <a:extLst>
              <a:ext uri="{FF2B5EF4-FFF2-40B4-BE49-F238E27FC236}">
                <a16:creationId xmlns:a16="http://schemas.microsoft.com/office/drawing/2014/main" id="{2165E785-71FC-9B9A-94D9-E0E205BD83D2}"/>
              </a:ext>
            </a:extLst>
          </p:cNvPr>
          <p:cNvSpPr txBox="1">
            <a:spLocks noGrp="1"/>
          </p:cNvSpPr>
          <p:nvPr>
            <p:ph type="ctrTitle"/>
          </p:nvPr>
        </p:nvSpPr>
        <p:spPr>
          <a:xfrm>
            <a:off x="838203" y="4114800"/>
            <a:ext cx="10515600" cy="1158444"/>
          </a:xfrm>
        </p:spPr>
        <p:txBody>
          <a:bodyPr/>
          <a:lstStyle>
            <a:lvl1pPr>
              <a:defRPr sz="5200">
                <a:solidFill>
                  <a:srgbClr val="FFFFFF"/>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7AB1AA75-1C8F-8F07-6D59-875A4763AE6E}"/>
              </a:ext>
            </a:extLst>
          </p:cNvPr>
          <p:cNvSpPr txBox="1">
            <a:spLocks noGrp="1"/>
          </p:cNvSpPr>
          <p:nvPr>
            <p:ph type="subTitle" idx="1"/>
          </p:nvPr>
        </p:nvSpPr>
        <p:spPr>
          <a:xfrm>
            <a:off x="838203" y="5338166"/>
            <a:ext cx="10515600" cy="474838"/>
          </a:xfrm>
        </p:spPr>
        <p:txBody>
          <a:bodyPr/>
          <a:lstStyle>
            <a:lvl1pPr marL="0" indent="0">
              <a:spcBef>
                <a:spcPts val="0"/>
              </a:spcBef>
              <a:buNone/>
              <a:defRPr sz="2400">
                <a:solidFill>
                  <a:srgbClr val="B2D0B4"/>
                </a:solidFill>
              </a:defRPr>
            </a:lvl1pPr>
          </a:lstStyle>
          <a:p>
            <a:pPr lvl="0"/>
            <a:r>
              <a:rPr lang="en-US"/>
              <a:t>Click to edit Master subtitle style</a:t>
            </a:r>
          </a:p>
        </p:txBody>
      </p:sp>
    </p:spTree>
    <p:extLst>
      <p:ext uri="{BB962C8B-B14F-4D97-AF65-F5344CB8AC3E}">
        <p14:creationId xmlns:p14="http://schemas.microsoft.com/office/powerpoint/2010/main" val="2519390501"/>
      </p:ext>
    </p:extLst>
  </p:cSld>
  <p:clrMapOvr>
    <a:masterClrMapping/>
  </p:clrMapOvr>
  <p:transition spd="med">
    <p:fade/>
  </p:transition>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FA13B-16E2-6B2A-6016-71A5032E765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ACA3760-A273-A51D-75F8-6D122ABCFF0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D2A3844-4F43-0C82-66BC-D96FB337526E}"/>
              </a:ext>
            </a:extLst>
          </p:cNvPr>
          <p:cNvSpPr txBox="1">
            <a:spLocks noGrp="1"/>
          </p:cNvSpPr>
          <p:nvPr>
            <p:ph type="ftr" sz="quarter" idx="9"/>
          </p:nvPr>
        </p:nvSpPr>
        <p:spPr/>
        <p:txBody>
          <a:bodyPr/>
          <a:lstStyle>
            <a:lvl1pPr>
              <a:defRPr/>
            </a:lvl1pPr>
          </a:lstStyle>
          <a:p>
            <a:pPr lvl="0"/>
            <a:endParaRPr lang="en-US"/>
          </a:p>
        </p:txBody>
      </p:sp>
      <p:sp>
        <p:nvSpPr>
          <p:cNvPr id="5" name="Date Placeholder 4">
            <a:extLst>
              <a:ext uri="{FF2B5EF4-FFF2-40B4-BE49-F238E27FC236}">
                <a16:creationId xmlns:a16="http://schemas.microsoft.com/office/drawing/2014/main" id="{A6BF254D-7030-94E7-C329-6565CA081589}"/>
              </a:ext>
            </a:extLst>
          </p:cNvPr>
          <p:cNvSpPr txBox="1">
            <a:spLocks noGrp="1"/>
          </p:cNvSpPr>
          <p:nvPr>
            <p:ph type="dt" sz="half" idx="7"/>
          </p:nvPr>
        </p:nvSpPr>
        <p:spPr/>
        <p:txBody>
          <a:bodyPr/>
          <a:lstStyle>
            <a:lvl1pPr>
              <a:defRPr/>
            </a:lvl1pPr>
          </a:lstStyle>
          <a:p>
            <a:pPr lvl="0"/>
            <a:fld id="{D7E68A7E-045C-4AE2-B3B1-E0405835C3E0}" type="datetime1">
              <a:rPr lang="en-US"/>
              <a:pPr lvl="0"/>
              <a:t>3/18/2023</a:t>
            </a:fld>
            <a:endParaRPr lang="en-US"/>
          </a:p>
        </p:txBody>
      </p:sp>
      <p:sp>
        <p:nvSpPr>
          <p:cNvPr id="6" name="Slide Number Placeholder 5">
            <a:extLst>
              <a:ext uri="{FF2B5EF4-FFF2-40B4-BE49-F238E27FC236}">
                <a16:creationId xmlns:a16="http://schemas.microsoft.com/office/drawing/2014/main" id="{971BF197-5C7C-4410-F69C-2A8251DE6716}"/>
              </a:ext>
            </a:extLst>
          </p:cNvPr>
          <p:cNvSpPr txBox="1">
            <a:spLocks noGrp="1"/>
          </p:cNvSpPr>
          <p:nvPr>
            <p:ph type="sldNum" sz="quarter" idx="8"/>
          </p:nvPr>
        </p:nvSpPr>
        <p:spPr/>
        <p:txBody>
          <a:bodyPr/>
          <a:lstStyle>
            <a:lvl1pPr>
              <a:defRPr/>
            </a:lvl1pPr>
          </a:lstStyle>
          <a:p>
            <a:pPr lvl="0"/>
            <a:fld id="{7A0AE788-919C-4484-977C-6E672B9BD182}" type="slidenum">
              <a:t>‹#›</a:t>
            </a:fld>
            <a:endParaRPr lang="en-US"/>
          </a:p>
        </p:txBody>
      </p:sp>
    </p:spTree>
    <p:extLst>
      <p:ext uri="{BB962C8B-B14F-4D97-AF65-F5344CB8AC3E}">
        <p14:creationId xmlns:p14="http://schemas.microsoft.com/office/powerpoint/2010/main" val="3744810368"/>
      </p:ext>
    </p:extLst>
  </p:cSld>
  <p:clrMapOvr>
    <a:masterClrMapping/>
  </p:clrMapOvr>
  <p:transition spd="med">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CB841E4-D4FC-32F6-927E-5262F43E4B5C}"/>
              </a:ext>
            </a:extLst>
          </p:cNvPr>
          <p:cNvSpPr/>
          <p:nvPr/>
        </p:nvSpPr>
        <p:spPr>
          <a:xfrm>
            <a:off x="0" y="3276596"/>
            <a:ext cx="12191996" cy="2763216"/>
          </a:xfrm>
          <a:prstGeom prst="rect">
            <a:avLst/>
          </a:prstGeom>
          <a:solidFill>
            <a:srgbClr val="B2D0B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Schoolbook"/>
            </a:endParaRPr>
          </a:p>
        </p:txBody>
      </p:sp>
      <p:sp>
        <p:nvSpPr>
          <p:cNvPr id="3" name="Title 1">
            <a:extLst>
              <a:ext uri="{FF2B5EF4-FFF2-40B4-BE49-F238E27FC236}">
                <a16:creationId xmlns:a16="http://schemas.microsoft.com/office/drawing/2014/main" id="{391EE2B6-83B5-6A39-A756-631C00FE4197}"/>
              </a:ext>
            </a:extLst>
          </p:cNvPr>
          <p:cNvSpPr txBox="1">
            <a:spLocks noGrp="1"/>
          </p:cNvSpPr>
          <p:nvPr>
            <p:ph type="title"/>
          </p:nvPr>
        </p:nvSpPr>
        <p:spPr>
          <a:xfrm>
            <a:off x="841248" y="3429000"/>
            <a:ext cx="9601200" cy="1838520"/>
          </a:xfrm>
        </p:spPr>
        <p:txBody>
          <a:bodyPr/>
          <a:lstStyle>
            <a:lvl1pPr>
              <a:defRPr sz="5200">
                <a:solidFill>
                  <a:srgbClr val="3D372E"/>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1E3C8369-1209-BB1A-E5A6-58090D241DA1}"/>
              </a:ext>
            </a:extLst>
          </p:cNvPr>
          <p:cNvSpPr txBox="1">
            <a:spLocks noGrp="1"/>
          </p:cNvSpPr>
          <p:nvPr>
            <p:ph type="body" idx="4294967295"/>
          </p:nvPr>
        </p:nvSpPr>
        <p:spPr>
          <a:xfrm>
            <a:off x="841248" y="5340096"/>
            <a:ext cx="9601200" cy="475488"/>
          </a:xfrm>
        </p:spPr>
        <p:txBody>
          <a:bodyPr/>
          <a:lstStyle>
            <a:lvl1pPr marL="0" indent="0">
              <a:spcBef>
                <a:spcPts val="0"/>
              </a:spcBef>
              <a:buNone/>
              <a:defRPr sz="2400">
                <a:solidFill>
                  <a:srgbClr val="3D372E"/>
                </a:solidFill>
              </a:defRPr>
            </a:lvl1pPr>
          </a:lstStyle>
          <a:p>
            <a:pPr lvl="0"/>
            <a:r>
              <a:rPr lang="en-US"/>
              <a:t>Click to edit Master text styles</a:t>
            </a:r>
          </a:p>
        </p:txBody>
      </p:sp>
    </p:spTree>
    <p:extLst>
      <p:ext uri="{BB962C8B-B14F-4D97-AF65-F5344CB8AC3E}">
        <p14:creationId xmlns:p14="http://schemas.microsoft.com/office/powerpoint/2010/main" val="2078739887"/>
      </p:ext>
    </p:extLst>
  </p:cSld>
  <p:clrMapOvr>
    <a:masterClrMapping/>
  </p:clrMapOvr>
  <p:transition spd="med">
    <p:fade/>
  </p:transition>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F5AB6-872C-B22C-CA84-7C53149A0C5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9E5F51C-9363-FD05-8165-E0253B29F7C1}"/>
              </a:ext>
            </a:extLst>
          </p:cNvPr>
          <p:cNvSpPr txBox="1">
            <a:spLocks noGrp="1"/>
          </p:cNvSpPr>
          <p:nvPr>
            <p:ph idx="1"/>
          </p:nvPr>
        </p:nvSpPr>
        <p:spPr>
          <a:xfrm>
            <a:off x="838203" y="1825627"/>
            <a:ext cx="50292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6F38794-D5C7-313C-00CB-C6666D4404BC}"/>
              </a:ext>
            </a:extLst>
          </p:cNvPr>
          <p:cNvSpPr txBox="1">
            <a:spLocks noGrp="1"/>
          </p:cNvSpPr>
          <p:nvPr>
            <p:ph idx="2"/>
          </p:nvPr>
        </p:nvSpPr>
        <p:spPr>
          <a:xfrm>
            <a:off x="6324603" y="1825627"/>
            <a:ext cx="50292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7F888BC-A5D8-BCB7-ACCC-E4DB75AD2F15}"/>
              </a:ext>
            </a:extLst>
          </p:cNvPr>
          <p:cNvSpPr txBox="1">
            <a:spLocks noGrp="1"/>
          </p:cNvSpPr>
          <p:nvPr>
            <p:ph type="ftr" sz="quarter" idx="9"/>
          </p:nvPr>
        </p:nvSpPr>
        <p:spPr/>
        <p:txBody>
          <a:bodyPr/>
          <a:lstStyle>
            <a:lvl1pPr>
              <a:defRPr/>
            </a:lvl1pPr>
          </a:lstStyle>
          <a:p>
            <a:pPr lvl="0"/>
            <a:endParaRPr lang="en-US"/>
          </a:p>
        </p:txBody>
      </p:sp>
      <p:sp>
        <p:nvSpPr>
          <p:cNvPr id="6" name="Date Placeholder 5">
            <a:extLst>
              <a:ext uri="{FF2B5EF4-FFF2-40B4-BE49-F238E27FC236}">
                <a16:creationId xmlns:a16="http://schemas.microsoft.com/office/drawing/2014/main" id="{DAC08DD4-422D-236F-9619-17909B806888}"/>
              </a:ext>
            </a:extLst>
          </p:cNvPr>
          <p:cNvSpPr txBox="1">
            <a:spLocks noGrp="1"/>
          </p:cNvSpPr>
          <p:nvPr>
            <p:ph type="dt" sz="half" idx="7"/>
          </p:nvPr>
        </p:nvSpPr>
        <p:spPr/>
        <p:txBody>
          <a:bodyPr/>
          <a:lstStyle>
            <a:lvl1pPr>
              <a:defRPr/>
            </a:lvl1pPr>
          </a:lstStyle>
          <a:p>
            <a:pPr lvl="0"/>
            <a:fld id="{2B8ED811-24B4-4CBF-BC5D-88CFE2CA3C40}" type="datetime1">
              <a:rPr lang="en-US"/>
              <a:pPr lvl="0"/>
              <a:t>3/18/2023</a:t>
            </a:fld>
            <a:endParaRPr lang="en-US"/>
          </a:p>
        </p:txBody>
      </p:sp>
      <p:sp>
        <p:nvSpPr>
          <p:cNvPr id="7" name="Slide Number Placeholder 6">
            <a:extLst>
              <a:ext uri="{FF2B5EF4-FFF2-40B4-BE49-F238E27FC236}">
                <a16:creationId xmlns:a16="http://schemas.microsoft.com/office/drawing/2014/main" id="{91787AED-9CD5-5A8B-AA13-244EE932F44A}"/>
              </a:ext>
            </a:extLst>
          </p:cNvPr>
          <p:cNvSpPr txBox="1">
            <a:spLocks noGrp="1"/>
          </p:cNvSpPr>
          <p:nvPr>
            <p:ph type="sldNum" sz="quarter" idx="8"/>
          </p:nvPr>
        </p:nvSpPr>
        <p:spPr/>
        <p:txBody>
          <a:bodyPr/>
          <a:lstStyle>
            <a:lvl1pPr>
              <a:defRPr/>
            </a:lvl1pPr>
          </a:lstStyle>
          <a:p>
            <a:pPr lvl="0"/>
            <a:fld id="{D0A0DC82-4828-4D63-9358-7EDA6DDF64B5}" type="slidenum">
              <a:t>‹#›</a:t>
            </a:fld>
            <a:endParaRPr lang="en-US"/>
          </a:p>
        </p:txBody>
      </p:sp>
    </p:spTree>
    <p:extLst>
      <p:ext uri="{BB962C8B-B14F-4D97-AF65-F5344CB8AC3E}">
        <p14:creationId xmlns:p14="http://schemas.microsoft.com/office/powerpoint/2010/main" val="719401667"/>
      </p:ext>
    </p:extLst>
  </p:cSld>
  <p:clrMapOvr>
    <a:masterClrMapping/>
  </p:clrMapOvr>
  <p:transition spd="med">
    <p:fade/>
  </p:transition>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DFB4-206B-8BC1-1613-39A4913A1CE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112DCAF-037F-5DF4-B345-55E03039D0BB}"/>
              </a:ext>
            </a:extLst>
          </p:cNvPr>
          <p:cNvSpPr txBox="1">
            <a:spLocks noGrp="1"/>
          </p:cNvSpPr>
          <p:nvPr>
            <p:ph type="body" idx="1"/>
          </p:nvPr>
        </p:nvSpPr>
        <p:spPr>
          <a:xfrm>
            <a:off x="839784" y="1828800"/>
            <a:ext cx="5029200" cy="685800"/>
          </a:xfrm>
        </p:spPr>
        <p:txBody>
          <a:bodyPr anchor="ctr"/>
          <a:lstStyle>
            <a:lvl1pPr marL="0" indent="0">
              <a:spcBef>
                <a:spcPts val="1000"/>
              </a:spcBef>
              <a:buNone/>
              <a:defRPr b="1"/>
            </a:lvl1pPr>
          </a:lstStyle>
          <a:p>
            <a:pPr lvl="0"/>
            <a:r>
              <a:rPr lang="en-US"/>
              <a:t>Click to edit Master text styles</a:t>
            </a:r>
          </a:p>
        </p:txBody>
      </p:sp>
      <p:sp>
        <p:nvSpPr>
          <p:cNvPr id="4" name="Content Placeholder 3">
            <a:extLst>
              <a:ext uri="{FF2B5EF4-FFF2-40B4-BE49-F238E27FC236}">
                <a16:creationId xmlns:a16="http://schemas.microsoft.com/office/drawing/2014/main" id="{57F4ECEB-F505-900F-6823-1BC366587390}"/>
              </a:ext>
            </a:extLst>
          </p:cNvPr>
          <p:cNvSpPr txBox="1">
            <a:spLocks noGrp="1"/>
          </p:cNvSpPr>
          <p:nvPr>
            <p:ph idx="2"/>
          </p:nvPr>
        </p:nvSpPr>
        <p:spPr>
          <a:xfrm>
            <a:off x="839784" y="2514600"/>
            <a:ext cx="5029200" cy="36750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95B515B-FD1C-BE79-83AE-91132DCA6C81}"/>
              </a:ext>
            </a:extLst>
          </p:cNvPr>
          <p:cNvSpPr txBox="1">
            <a:spLocks noGrp="1"/>
          </p:cNvSpPr>
          <p:nvPr>
            <p:ph type="body" idx="3"/>
          </p:nvPr>
        </p:nvSpPr>
        <p:spPr>
          <a:xfrm>
            <a:off x="6326184" y="1828800"/>
            <a:ext cx="5029200" cy="685800"/>
          </a:xfrm>
        </p:spPr>
        <p:txBody>
          <a:bodyPr anchor="ctr"/>
          <a:lstStyle>
            <a:lvl1pPr marL="0" indent="0">
              <a:spcBef>
                <a:spcPts val="1000"/>
              </a:spcBef>
              <a:buNone/>
              <a:defRPr b="1"/>
            </a:lvl1pPr>
          </a:lstStyle>
          <a:p>
            <a:pPr lvl="0"/>
            <a:r>
              <a:rPr lang="en-US"/>
              <a:t>Click to edit Master text styles</a:t>
            </a:r>
          </a:p>
        </p:txBody>
      </p:sp>
      <p:sp>
        <p:nvSpPr>
          <p:cNvPr id="6" name="Content Placeholder 5">
            <a:extLst>
              <a:ext uri="{FF2B5EF4-FFF2-40B4-BE49-F238E27FC236}">
                <a16:creationId xmlns:a16="http://schemas.microsoft.com/office/drawing/2014/main" id="{F460CD5D-5408-6596-43FB-56935634D507}"/>
              </a:ext>
            </a:extLst>
          </p:cNvPr>
          <p:cNvSpPr txBox="1">
            <a:spLocks noGrp="1"/>
          </p:cNvSpPr>
          <p:nvPr>
            <p:ph idx="4"/>
          </p:nvPr>
        </p:nvSpPr>
        <p:spPr>
          <a:xfrm>
            <a:off x="6326184" y="2514600"/>
            <a:ext cx="5029200" cy="36750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74A23ED1-9F4A-2AEE-C9D7-1F0E8805F96A}"/>
              </a:ext>
            </a:extLst>
          </p:cNvPr>
          <p:cNvSpPr txBox="1">
            <a:spLocks noGrp="1"/>
          </p:cNvSpPr>
          <p:nvPr>
            <p:ph type="ftr" sz="quarter" idx="9"/>
          </p:nvPr>
        </p:nvSpPr>
        <p:spPr/>
        <p:txBody>
          <a:bodyPr/>
          <a:lstStyle>
            <a:lvl1pPr>
              <a:defRPr/>
            </a:lvl1pPr>
          </a:lstStyle>
          <a:p>
            <a:pPr lvl="0"/>
            <a:endParaRPr lang="en-US"/>
          </a:p>
        </p:txBody>
      </p:sp>
      <p:sp>
        <p:nvSpPr>
          <p:cNvPr id="8" name="Date Placeholder 7">
            <a:extLst>
              <a:ext uri="{FF2B5EF4-FFF2-40B4-BE49-F238E27FC236}">
                <a16:creationId xmlns:a16="http://schemas.microsoft.com/office/drawing/2014/main" id="{5EF9333A-4663-50FA-9A18-BE9971F9700C}"/>
              </a:ext>
            </a:extLst>
          </p:cNvPr>
          <p:cNvSpPr txBox="1">
            <a:spLocks noGrp="1"/>
          </p:cNvSpPr>
          <p:nvPr>
            <p:ph type="dt" sz="half" idx="7"/>
          </p:nvPr>
        </p:nvSpPr>
        <p:spPr/>
        <p:txBody>
          <a:bodyPr/>
          <a:lstStyle>
            <a:lvl1pPr>
              <a:defRPr/>
            </a:lvl1pPr>
          </a:lstStyle>
          <a:p>
            <a:pPr lvl="0"/>
            <a:fld id="{E3455FB8-A559-4E4F-A856-5710913267D5}" type="datetime1">
              <a:rPr lang="en-US"/>
              <a:pPr lvl="0"/>
              <a:t>3/18/2023</a:t>
            </a:fld>
            <a:endParaRPr lang="en-US"/>
          </a:p>
        </p:txBody>
      </p:sp>
      <p:sp>
        <p:nvSpPr>
          <p:cNvPr id="9" name="Slide Number Placeholder 8">
            <a:extLst>
              <a:ext uri="{FF2B5EF4-FFF2-40B4-BE49-F238E27FC236}">
                <a16:creationId xmlns:a16="http://schemas.microsoft.com/office/drawing/2014/main" id="{63A45300-92B2-5DA8-2F13-AE813452B99C}"/>
              </a:ext>
            </a:extLst>
          </p:cNvPr>
          <p:cNvSpPr txBox="1">
            <a:spLocks noGrp="1"/>
          </p:cNvSpPr>
          <p:nvPr>
            <p:ph type="sldNum" sz="quarter" idx="8"/>
          </p:nvPr>
        </p:nvSpPr>
        <p:spPr/>
        <p:txBody>
          <a:bodyPr/>
          <a:lstStyle>
            <a:lvl1pPr>
              <a:defRPr/>
            </a:lvl1pPr>
          </a:lstStyle>
          <a:p>
            <a:pPr lvl="0"/>
            <a:fld id="{0572B59A-B3D9-4D20-9F09-ACF7BFB9F9C3}" type="slidenum">
              <a:t>‹#›</a:t>
            </a:fld>
            <a:endParaRPr lang="en-US"/>
          </a:p>
        </p:txBody>
      </p:sp>
    </p:spTree>
    <p:extLst>
      <p:ext uri="{BB962C8B-B14F-4D97-AF65-F5344CB8AC3E}">
        <p14:creationId xmlns:p14="http://schemas.microsoft.com/office/powerpoint/2010/main" val="57949577"/>
      </p:ext>
    </p:extLst>
  </p:cSld>
  <p:clrMapOvr>
    <a:masterClrMapping/>
  </p:clrMapOvr>
  <p:transition spd="med">
    <p:fade/>
  </p:transition>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0F65F-BDB2-085E-4729-F626C6DF34FE}"/>
              </a:ext>
            </a:extLst>
          </p:cNvPr>
          <p:cNvSpPr txBox="1">
            <a:spLocks noGrp="1"/>
          </p:cNvSpPr>
          <p:nvPr>
            <p:ph type="title"/>
          </p:nvPr>
        </p:nvSpPr>
        <p:spPr/>
        <p:txBody>
          <a:bodyPr/>
          <a:lstStyle>
            <a:lvl1pPr>
              <a:defRPr/>
            </a:lvl1pPr>
          </a:lstStyle>
          <a:p>
            <a:pPr lvl="0"/>
            <a:r>
              <a:rPr lang="en-US"/>
              <a:t>Click to edit Master title style</a:t>
            </a:r>
          </a:p>
        </p:txBody>
      </p:sp>
      <p:sp>
        <p:nvSpPr>
          <p:cNvPr id="3" name="Footer Placeholder 2">
            <a:extLst>
              <a:ext uri="{FF2B5EF4-FFF2-40B4-BE49-F238E27FC236}">
                <a16:creationId xmlns:a16="http://schemas.microsoft.com/office/drawing/2014/main" id="{B6E54FE2-D626-38DB-3C4A-39488EBAADBA}"/>
              </a:ext>
            </a:extLst>
          </p:cNvPr>
          <p:cNvSpPr txBox="1">
            <a:spLocks noGrp="1"/>
          </p:cNvSpPr>
          <p:nvPr>
            <p:ph type="ftr" sz="quarter" idx="9"/>
          </p:nvPr>
        </p:nvSpPr>
        <p:spPr/>
        <p:txBody>
          <a:bodyPr/>
          <a:lstStyle>
            <a:lvl1pPr>
              <a:defRPr/>
            </a:lvl1pPr>
          </a:lstStyle>
          <a:p>
            <a:pPr lvl="0"/>
            <a:endParaRPr lang="en-US"/>
          </a:p>
        </p:txBody>
      </p:sp>
      <p:sp>
        <p:nvSpPr>
          <p:cNvPr id="4" name="Date Placeholder 3">
            <a:extLst>
              <a:ext uri="{FF2B5EF4-FFF2-40B4-BE49-F238E27FC236}">
                <a16:creationId xmlns:a16="http://schemas.microsoft.com/office/drawing/2014/main" id="{80F19A21-6A19-A0A0-B952-841DF8423FB8}"/>
              </a:ext>
            </a:extLst>
          </p:cNvPr>
          <p:cNvSpPr txBox="1">
            <a:spLocks noGrp="1"/>
          </p:cNvSpPr>
          <p:nvPr>
            <p:ph type="dt" sz="half" idx="7"/>
          </p:nvPr>
        </p:nvSpPr>
        <p:spPr/>
        <p:txBody>
          <a:bodyPr/>
          <a:lstStyle>
            <a:lvl1pPr>
              <a:defRPr/>
            </a:lvl1pPr>
          </a:lstStyle>
          <a:p>
            <a:pPr lvl="0"/>
            <a:fld id="{773C52FA-72E3-4CF6-9D98-427B7DB71339}" type="datetime1">
              <a:rPr lang="en-US"/>
              <a:pPr lvl="0"/>
              <a:t>3/18/2023</a:t>
            </a:fld>
            <a:endParaRPr lang="en-US"/>
          </a:p>
        </p:txBody>
      </p:sp>
      <p:sp>
        <p:nvSpPr>
          <p:cNvPr id="5" name="Slide Number Placeholder 4">
            <a:extLst>
              <a:ext uri="{FF2B5EF4-FFF2-40B4-BE49-F238E27FC236}">
                <a16:creationId xmlns:a16="http://schemas.microsoft.com/office/drawing/2014/main" id="{1F283FF3-104C-B58F-5905-42B7B9D747F0}"/>
              </a:ext>
            </a:extLst>
          </p:cNvPr>
          <p:cNvSpPr txBox="1">
            <a:spLocks noGrp="1"/>
          </p:cNvSpPr>
          <p:nvPr>
            <p:ph type="sldNum" sz="quarter" idx="8"/>
          </p:nvPr>
        </p:nvSpPr>
        <p:spPr/>
        <p:txBody>
          <a:bodyPr/>
          <a:lstStyle>
            <a:lvl1pPr>
              <a:defRPr/>
            </a:lvl1pPr>
          </a:lstStyle>
          <a:p>
            <a:pPr lvl="0"/>
            <a:fld id="{7289DB5F-26BE-401B-9314-06887D1F6505}" type="slidenum">
              <a:t>‹#›</a:t>
            </a:fld>
            <a:endParaRPr lang="en-US"/>
          </a:p>
        </p:txBody>
      </p:sp>
    </p:spTree>
    <p:extLst>
      <p:ext uri="{BB962C8B-B14F-4D97-AF65-F5344CB8AC3E}">
        <p14:creationId xmlns:p14="http://schemas.microsoft.com/office/powerpoint/2010/main" val="4051585802"/>
      </p:ext>
    </p:extLst>
  </p:cSld>
  <p:clrMapOvr>
    <a:masterClrMapping/>
  </p:clrMapOvr>
  <p:transition spd="med">
    <p:fade/>
  </p:transition>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CD9A3D6-6F4A-90B4-9437-E35760EDCA28}"/>
              </a:ext>
            </a:extLst>
          </p:cNvPr>
          <p:cNvSpPr txBox="1">
            <a:spLocks noGrp="1"/>
          </p:cNvSpPr>
          <p:nvPr>
            <p:ph type="ftr" sz="quarter" idx="9"/>
          </p:nvPr>
        </p:nvSpPr>
        <p:spPr/>
        <p:txBody>
          <a:bodyPr/>
          <a:lstStyle>
            <a:lvl1pPr>
              <a:defRPr/>
            </a:lvl1pPr>
          </a:lstStyle>
          <a:p>
            <a:pPr lvl="0"/>
            <a:endParaRPr lang="en-US"/>
          </a:p>
        </p:txBody>
      </p:sp>
      <p:sp>
        <p:nvSpPr>
          <p:cNvPr id="3" name="Date Placeholder 2">
            <a:extLst>
              <a:ext uri="{FF2B5EF4-FFF2-40B4-BE49-F238E27FC236}">
                <a16:creationId xmlns:a16="http://schemas.microsoft.com/office/drawing/2014/main" id="{D94944E3-CCC8-E754-7383-85BABAD92288}"/>
              </a:ext>
            </a:extLst>
          </p:cNvPr>
          <p:cNvSpPr txBox="1">
            <a:spLocks noGrp="1"/>
          </p:cNvSpPr>
          <p:nvPr>
            <p:ph type="dt" sz="half" idx="7"/>
          </p:nvPr>
        </p:nvSpPr>
        <p:spPr/>
        <p:txBody>
          <a:bodyPr/>
          <a:lstStyle>
            <a:lvl1pPr>
              <a:defRPr/>
            </a:lvl1pPr>
          </a:lstStyle>
          <a:p>
            <a:pPr lvl="0"/>
            <a:fld id="{6C98251E-499C-4FA2-A8FE-A512245BB2A0}" type="datetime1">
              <a:rPr lang="en-US"/>
              <a:pPr lvl="0"/>
              <a:t>3/18/2023</a:t>
            </a:fld>
            <a:endParaRPr lang="en-US"/>
          </a:p>
        </p:txBody>
      </p:sp>
      <p:sp>
        <p:nvSpPr>
          <p:cNvPr id="4" name="Slide Number Placeholder 3">
            <a:extLst>
              <a:ext uri="{FF2B5EF4-FFF2-40B4-BE49-F238E27FC236}">
                <a16:creationId xmlns:a16="http://schemas.microsoft.com/office/drawing/2014/main" id="{118DE6DC-A03B-F35C-14D6-13DAFAF1E891}"/>
              </a:ext>
            </a:extLst>
          </p:cNvPr>
          <p:cNvSpPr txBox="1">
            <a:spLocks noGrp="1"/>
          </p:cNvSpPr>
          <p:nvPr>
            <p:ph type="sldNum" sz="quarter" idx="8"/>
          </p:nvPr>
        </p:nvSpPr>
        <p:spPr/>
        <p:txBody>
          <a:bodyPr/>
          <a:lstStyle>
            <a:lvl1pPr>
              <a:defRPr/>
            </a:lvl1pPr>
          </a:lstStyle>
          <a:p>
            <a:pPr lvl="0"/>
            <a:fld id="{89A49775-2D20-47B4-B8AA-899A4C165898}" type="slidenum">
              <a:t>‹#›</a:t>
            </a:fld>
            <a:endParaRPr lang="en-US"/>
          </a:p>
        </p:txBody>
      </p:sp>
    </p:spTree>
    <p:extLst>
      <p:ext uri="{BB962C8B-B14F-4D97-AF65-F5344CB8AC3E}">
        <p14:creationId xmlns:p14="http://schemas.microsoft.com/office/powerpoint/2010/main" val="3572463253"/>
      </p:ext>
    </p:extLst>
  </p:cSld>
  <p:clrMapOvr>
    <a:masterClrMapping/>
  </p:clrMapOvr>
  <p:transition spd="med">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C10B2-3BC7-2EE3-9378-2A329502E64C}"/>
              </a:ext>
            </a:extLst>
          </p:cNvPr>
          <p:cNvSpPr txBox="1">
            <a:spLocks noGrp="1"/>
          </p:cNvSpPr>
          <p:nvPr>
            <p:ph type="title"/>
          </p:nvPr>
        </p:nvSpPr>
        <p:spPr>
          <a:xfrm>
            <a:off x="7924803" y="1524003"/>
            <a:ext cx="3429000" cy="1904996"/>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FA858E9-AC6C-59B7-AC00-B1206B509788}"/>
              </a:ext>
            </a:extLst>
          </p:cNvPr>
          <p:cNvSpPr txBox="1">
            <a:spLocks noGrp="1"/>
          </p:cNvSpPr>
          <p:nvPr>
            <p:ph idx="1"/>
          </p:nvPr>
        </p:nvSpPr>
        <p:spPr>
          <a:xfrm>
            <a:off x="838203" y="685800"/>
            <a:ext cx="6400800" cy="52578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4A1004A-9F02-E4B0-9EEE-785E2AC66D3A}"/>
              </a:ext>
            </a:extLst>
          </p:cNvPr>
          <p:cNvSpPr txBox="1">
            <a:spLocks noGrp="1"/>
          </p:cNvSpPr>
          <p:nvPr>
            <p:ph type="body" idx="2"/>
          </p:nvPr>
        </p:nvSpPr>
        <p:spPr>
          <a:xfrm>
            <a:off x="7924803" y="3581403"/>
            <a:ext cx="3429000" cy="1828800"/>
          </a:xfrm>
        </p:spPr>
        <p:txBody>
          <a:bodyPr/>
          <a:lstStyle>
            <a:lvl1pPr marL="0" indent="0">
              <a:spcBef>
                <a:spcPts val="1000"/>
              </a:spcBef>
              <a:buNone/>
              <a:defRPr sz="1600"/>
            </a:lvl1pPr>
          </a:lstStyle>
          <a:p>
            <a:pPr lvl="0"/>
            <a:r>
              <a:rPr lang="en-US"/>
              <a:t>Click to edit Master text styles</a:t>
            </a:r>
          </a:p>
        </p:txBody>
      </p:sp>
      <p:sp>
        <p:nvSpPr>
          <p:cNvPr id="5" name="Footer Placeholder 4">
            <a:extLst>
              <a:ext uri="{FF2B5EF4-FFF2-40B4-BE49-F238E27FC236}">
                <a16:creationId xmlns:a16="http://schemas.microsoft.com/office/drawing/2014/main" id="{38348AE2-7EF2-4FD3-E38E-3E73A5C8C38C}"/>
              </a:ext>
            </a:extLst>
          </p:cNvPr>
          <p:cNvSpPr txBox="1">
            <a:spLocks noGrp="1"/>
          </p:cNvSpPr>
          <p:nvPr>
            <p:ph type="ftr" sz="quarter" idx="9"/>
          </p:nvPr>
        </p:nvSpPr>
        <p:spPr/>
        <p:txBody>
          <a:bodyPr/>
          <a:lstStyle>
            <a:lvl1pPr>
              <a:defRPr/>
            </a:lvl1pPr>
          </a:lstStyle>
          <a:p>
            <a:pPr lvl="0"/>
            <a:endParaRPr lang="en-US"/>
          </a:p>
        </p:txBody>
      </p:sp>
      <p:sp>
        <p:nvSpPr>
          <p:cNvPr id="6" name="Date Placeholder 5">
            <a:extLst>
              <a:ext uri="{FF2B5EF4-FFF2-40B4-BE49-F238E27FC236}">
                <a16:creationId xmlns:a16="http://schemas.microsoft.com/office/drawing/2014/main" id="{56734617-64F8-D292-AD46-8C2914B49087}"/>
              </a:ext>
            </a:extLst>
          </p:cNvPr>
          <p:cNvSpPr txBox="1">
            <a:spLocks noGrp="1"/>
          </p:cNvSpPr>
          <p:nvPr>
            <p:ph type="dt" sz="half" idx="7"/>
          </p:nvPr>
        </p:nvSpPr>
        <p:spPr/>
        <p:txBody>
          <a:bodyPr/>
          <a:lstStyle>
            <a:lvl1pPr>
              <a:defRPr/>
            </a:lvl1pPr>
          </a:lstStyle>
          <a:p>
            <a:pPr lvl="0"/>
            <a:fld id="{C6A41359-68AE-4070-997C-BDF2A0C10A46}" type="datetime1">
              <a:rPr lang="en-US"/>
              <a:pPr lvl="0"/>
              <a:t>3/18/2023</a:t>
            </a:fld>
            <a:endParaRPr lang="en-US"/>
          </a:p>
        </p:txBody>
      </p:sp>
      <p:sp>
        <p:nvSpPr>
          <p:cNvPr id="7" name="Slide Number Placeholder 6">
            <a:extLst>
              <a:ext uri="{FF2B5EF4-FFF2-40B4-BE49-F238E27FC236}">
                <a16:creationId xmlns:a16="http://schemas.microsoft.com/office/drawing/2014/main" id="{53A53F65-8BA3-61F0-7D9E-A1E779B81461}"/>
              </a:ext>
            </a:extLst>
          </p:cNvPr>
          <p:cNvSpPr txBox="1">
            <a:spLocks noGrp="1"/>
          </p:cNvSpPr>
          <p:nvPr>
            <p:ph type="sldNum" sz="quarter" idx="8"/>
          </p:nvPr>
        </p:nvSpPr>
        <p:spPr/>
        <p:txBody>
          <a:bodyPr/>
          <a:lstStyle>
            <a:lvl1pPr>
              <a:defRPr/>
            </a:lvl1pPr>
          </a:lstStyle>
          <a:p>
            <a:pPr lvl="0"/>
            <a:fld id="{13475997-0CD6-46E6-989B-3EE83638E4F9}" type="slidenum">
              <a:t>‹#›</a:t>
            </a:fld>
            <a:endParaRPr lang="en-US"/>
          </a:p>
        </p:txBody>
      </p:sp>
    </p:spTree>
    <p:extLst>
      <p:ext uri="{BB962C8B-B14F-4D97-AF65-F5344CB8AC3E}">
        <p14:creationId xmlns:p14="http://schemas.microsoft.com/office/powerpoint/2010/main" val="1211763882"/>
      </p:ext>
    </p:extLst>
  </p:cSld>
  <p:clrMapOvr>
    <a:masterClrMapping/>
  </p:clrMapOvr>
  <p:transition spd="med">
    <p:fade/>
  </p:transition>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076E9-A19E-35D5-C25F-2B62EE3A7176}"/>
              </a:ext>
            </a:extLst>
          </p:cNvPr>
          <p:cNvSpPr txBox="1">
            <a:spLocks noGrp="1"/>
          </p:cNvSpPr>
          <p:nvPr>
            <p:ph type="title"/>
          </p:nvPr>
        </p:nvSpPr>
        <p:spPr>
          <a:xfrm>
            <a:off x="7924803" y="1527048"/>
            <a:ext cx="3429000" cy="1901952"/>
          </a:xfrm>
        </p:spPr>
        <p:txBody>
          <a:bodyPr/>
          <a:lstStyle>
            <a:lvl1pPr>
              <a:defRPr/>
            </a:lvl1pPr>
          </a:lstStyle>
          <a:p>
            <a:pPr lvl="0"/>
            <a:r>
              <a:rPr lang="en-US"/>
              <a:t>Click to edit Master title style</a:t>
            </a:r>
          </a:p>
        </p:txBody>
      </p:sp>
      <p:sp>
        <p:nvSpPr>
          <p:cNvPr id="3" name="Picture Placeholder 2" descr="An empty placeholder to add an image. Click on the placeholder and select the image that you wish to add">
            <a:extLst>
              <a:ext uri="{FF2B5EF4-FFF2-40B4-BE49-F238E27FC236}">
                <a16:creationId xmlns:a16="http://schemas.microsoft.com/office/drawing/2014/main" id="{98EE115B-1BE7-2F0B-D437-92D4990C17B3}"/>
              </a:ext>
            </a:extLst>
          </p:cNvPr>
          <p:cNvSpPr txBox="1">
            <a:spLocks noGrp="1"/>
          </p:cNvSpPr>
          <p:nvPr>
            <p:ph type="pic" idx="1"/>
          </p:nvPr>
        </p:nvSpPr>
        <p:spPr>
          <a:xfrm>
            <a:off x="838193" y="685800"/>
            <a:ext cx="6400800" cy="5257800"/>
          </a:xfrm>
        </p:spPr>
        <p:txBody>
          <a:bodyPr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5C62075F-0110-E477-4BA9-5FB66394D7EA}"/>
              </a:ext>
            </a:extLst>
          </p:cNvPr>
          <p:cNvSpPr txBox="1">
            <a:spLocks noGrp="1"/>
          </p:cNvSpPr>
          <p:nvPr>
            <p:ph type="body" idx="2"/>
          </p:nvPr>
        </p:nvSpPr>
        <p:spPr>
          <a:xfrm>
            <a:off x="7924803" y="3581403"/>
            <a:ext cx="3429000" cy="1828800"/>
          </a:xfrm>
        </p:spPr>
        <p:txBody>
          <a:bodyPr/>
          <a:lstStyle>
            <a:lvl1pPr marL="0" indent="0">
              <a:spcBef>
                <a:spcPts val="1000"/>
              </a:spcBef>
              <a:buNone/>
              <a:defRPr sz="1600"/>
            </a:lvl1pPr>
          </a:lstStyle>
          <a:p>
            <a:pPr lvl="0"/>
            <a:r>
              <a:rPr lang="en-US"/>
              <a:t>Click to edit Master text styles</a:t>
            </a:r>
          </a:p>
        </p:txBody>
      </p:sp>
      <p:sp>
        <p:nvSpPr>
          <p:cNvPr id="5" name="Footer Placeholder 4">
            <a:extLst>
              <a:ext uri="{FF2B5EF4-FFF2-40B4-BE49-F238E27FC236}">
                <a16:creationId xmlns:a16="http://schemas.microsoft.com/office/drawing/2014/main" id="{B68B68B7-DEEA-DA10-7CBB-92558995F651}"/>
              </a:ext>
            </a:extLst>
          </p:cNvPr>
          <p:cNvSpPr txBox="1">
            <a:spLocks noGrp="1"/>
          </p:cNvSpPr>
          <p:nvPr>
            <p:ph type="ftr" sz="quarter" idx="9"/>
          </p:nvPr>
        </p:nvSpPr>
        <p:spPr/>
        <p:txBody>
          <a:bodyPr/>
          <a:lstStyle>
            <a:lvl1pPr>
              <a:defRPr/>
            </a:lvl1pPr>
          </a:lstStyle>
          <a:p>
            <a:pPr lvl="0"/>
            <a:endParaRPr lang="en-US"/>
          </a:p>
        </p:txBody>
      </p:sp>
      <p:sp>
        <p:nvSpPr>
          <p:cNvPr id="6" name="Date Placeholder 5">
            <a:extLst>
              <a:ext uri="{FF2B5EF4-FFF2-40B4-BE49-F238E27FC236}">
                <a16:creationId xmlns:a16="http://schemas.microsoft.com/office/drawing/2014/main" id="{99DA9460-0D29-FC69-5A3D-B88BE455EC67}"/>
              </a:ext>
            </a:extLst>
          </p:cNvPr>
          <p:cNvSpPr txBox="1">
            <a:spLocks noGrp="1"/>
          </p:cNvSpPr>
          <p:nvPr>
            <p:ph type="dt" sz="half" idx="7"/>
          </p:nvPr>
        </p:nvSpPr>
        <p:spPr/>
        <p:txBody>
          <a:bodyPr/>
          <a:lstStyle>
            <a:lvl1pPr>
              <a:defRPr/>
            </a:lvl1pPr>
          </a:lstStyle>
          <a:p>
            <a:pPr lvl="0"/>
            <a:fld id="{361B767D-6437-460E-A580-0E852F15CD23}" type="datetime1">
              <a:rPr lang="en-US"/>
              <a:pPr lvl="0"/>
              <a:t>3/18/2023</a:t>
            </a:fld>
            <a:endParaRPr lang="en-US"/>
          </a:p>
        </p:txBody>
      </p:sp>
      <p:sp>
        <p:nvSpPr>
          <p:cNvPr id="7" name="Slide Number Placeholder 6">
            <a:extLst>
              <a:ext uri="{FF2B5EF4-FFF2-40B4-BE49-F238E27FC236}">
                <a16:creationId xmlns:a16="http://schemas.microsoft.com/office/drawing/2014/main" id="{24CB4693-37F8-AF95-7F34-A0F3CF6E964C}"/>
              </a:ext>
            </a:extLst>
          </p:cNvPr>
          <p:cNvSpPr txBox="1">
            <a:spLocks noGrp="1"/>
          </p:cNvSpPr>
          <p:nvPr>
            <p:ph type="sldNum" sz="quarter" idx="8"/>
          </p:nvPr>
        </p:nvSpPr>
        <p:spPr/>
        <p:txBody>
          <a:bodyPr/>
          <a:lstStyle>
            <a:lvl1pPr>
              <a:defRPr/>
            </a:lvl1pPr>
          </a:lstStyle>
          <a:p>
            <a:pPr lvl="0"/>
            <a:fld id="{66D8E2B4-02BC-4948-A25E-088487D40345}" type="slidenum">
              <a:t>‹#›</a:t>
            </a:fld>
            <a:endParaRPr lang="en-US"/>
          </a:p>
        </p:txBody>
      </p:sp>
    </p:spTree>
    <p:extLst>
      <p:ext uri="{BB962C8B-B14F-4D97-AF65-F5344CB8AC3E}">
        <p14:creationId xmlns:p14="http://schemas.microsoft.com/office/powerpoint/2010/main" val="1948220504"/>
      </p:ext>
    </p:extLst>
  </p:cSld>
  <p:clrMapOvr>
    <a:masterClrMapping/>
  </p:clrMapOvr>
  <p:transition spd="med">
    <p:fade/>
  </p:transition>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4D9D-3878-AA58-5D8E-F6B0B18D1B2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9ECA698-9285-5316-A7BE-D513C348907D}"/>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19B264A0-6A36-C8FD-B38F-4B37FB7C558B}"/>
              </a:ext>
            </a:extLst>
          </p:cNvPr>
          <p:cNvSpPr txBox="1">
            <a:spLocks noGrp="1"/>
          </p:cNvSpPr>
          <p:nvPr>
            <p:ph type="ftr" sz="quarter" idx="9"/>
          </p:nvPr>
        </p:nvSpPr>
        <p:spPr/>
        <p:txBody>
          <a:bodyPr/>
          <a:lstStyle>
            <a:lvl1pPr>
              <a:defRPr/>
            </a:lvl1pPr>
          </a:lstStyle>
          <a:p>
            <a:pPr lvl="0"/>
            <a:endParaRPr lang="en-US"/>
          </a:p>
        </p:txBody>
      </p:sp>
      <p:sp>
        <p:nvSpPr>
          <p:cNvPr id="5" name="Date Placeholder 4">
            <a:extLst>
              <a:ext uri="{FF2B5EF4-FFF2-40B4-BE49-F238E27FC236}">
                <a16:creationId xmlns:a16="http://schemas.microsoft.com/office/drawing/2014/main" id="{F4D606B1-936C-6A36-8330-5CA44B32167D}"/>
              </a:ext>
            </a:extLst>
          </p:cNvPr>
          <p:cNvSpPr txBox="1">
            <a:spLocks noGrp="1"/>
          </p:cNvSpPr>
          <p:nvPr>
            <p:ph type="dt" sz="half" idx="7"/>
          </p:nvPr>
        </p:nvSpPr>
        <p:spPr/>
        <p:txBody>
          <a:bodyPr/>
          <a:lstStyle>
            <a:lvl1pPr>
              <a:defRPr/>
            </a:lvl1pPr>
          </a:lstStyle>
          <a:p>
            <a:pPr lvl="0"/>
            <a:fld id="{906E720C-8464-4704-A590-E9A5827C5755}" type="datetime1">
              <a:rPr lang="en-US"/>
              <a:pPr lvl="0"/>
              <a:t>3/18/2023</a:t>
            </a:fld>
            <a:endParaRPr lang="en-US"/>
          </a:p>
        </p:txBody>
      </p:sp>
      <p:sp>
        <p:nvSpPr>
          <p:cNvPr id="6" name="Slide Number Placeholder 5">
            <a:extLst>
              <a:ext uri="{FF2B5EF4-FFF2-40B4-BE49-F238E27FC236}">
                <a16:creationId xmlns:a16="http://schemas.microsoft.com/office/drawing/2014/main" id="{EBB33F2C-AE84-383C-0DF3-809CD2CB358A}"/>
              </a:ext>
            </a:extLst>
          </p:cNvPr>
          <p:cNvSpPr txBox="1">
            <a:spLocks noGrp="1"/>
          </p:cNvSpPr>
          <p:nvPr>
            <p:ph type="sldNum" sz="quarter" idx="8"/>
          </p:nvPr>
        </p:nvSpPr>
        <p:spPr/>
        <p:txBody>
          <a:bodyPr/>
          <a:lstStyle>
            <a:lvl1pPr>
              <a:defRPr/>
            </a:lvl1pPr>
          </a:lstStyle>
          <a:p>
            <a:pPr lvl="0"/>
            <a:fld id="{29E2D236-62B8-4B01-87B0-85AA3746F892}" type="slidenum">
              <a:t>‹#›</a:t>
            </a:fld>
            <a:endParaRPr lang="en-US"/>
          </a:p>
        </p:txBody>
      </p:sp>
    </p:spTree>
    <p:extLst>
      <p:ext uri="{BB962C8B-B14F-4D97-AF65-F5344CB8AC3E}">
        <p14:creationId xmlns:p14="http://schemas.microsoft.com/office/powerpoint/2010/main" val="3362629679"/>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AD0D1B-DC79-83C5-9111-4DE743C2BF19}"/>
              </a:ext>
            </a:extLst>
          </p:cNvPr>
          <p:cNvSpPr txBox="1">
            <a:spLocks noGrp="1"/>
          </p:cNvSpPr>
          <p:nvPr>
            <p:ph type="title" orient="vert"/>
          </p:nvPr>
        </p:nvSpPr>
        <p:spPr>
          <a:xfrm>
            <a:off x="9741697" y="365129"/>
            <a:ext cx="1600200"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1A5EB40-F0EF-8B0D-5EDE-C66F39A153A5}"/>
              </a:ext>
            </a:extLst>
          </p:cNvPr>
          <p:cNvSpPr txBox="1">
            <a:spLocks noGrp="1"/>
          </p:cNvSpPr>
          <p:nvPr>
            <p:ph type="body" orient="vert" idx="1"/>
          </p:nvPr>
        </p:nvSpPr>
        <p:spPr>
          <a:xfrm>
            <a:off x="838203" y="365129"/>
            <a:ext cx="85343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6A5EDB6-812C-5D0B-EA54-30EF0717EA2C}"/>
              </a:ext>
            </a:extLst>
          </p:cNvPr>
          <p:cNvSpPr txBox="1">
            <a:spLocks noGrp="1"/>
          </p:cNvSpPr>
          <p:nvPr>
            <p:ph type="ftr" sz="quarter" idx="9"/>
          </p:nvPr>
        </p:nvSpPr>
        <p:spPr/>
        <p:txBody>
          <a:bodyPr/>
          <a:lstStyle>
            <a:lvl1pPr>
              <a:defRPr/>
            </a:lvl1pPr>
          </a:lstStyle>
          <a:p>
            <a:pPr lvl="0"/>
            <a:endParaRPr lang="en-US"/>
          </a:p>
        </p:txBody>
      </p:sp>
      <p:sp>
        <p:nvSpPr>
          <p:cNvPr id="5" name="Date Placeholder 4">
            <a:extLst>
              <a:ext uri="{FF2B5EF4-FFF2-40B4-BE49-F238E27FC236}">
                <a16:creationId xmlns:a16="http://schemas.microsoft.com/office/drawing/2014/main" id="{9589C14E-E4A6-16B1-B232-9C94F55CD0DB}"/>
              </a:ext>
            </a:extLst>
          </p:cNvPr>
          <p:cNvSpPr txBox="1">
            <a:spLocks noGrp="1"/>
          </p:cNvSpPr>
          <p:nvPr>
            <p:ph type="dt" sz="half" idx="7"/>
          </p:nvPr>
        </p:nvSpPr>
        <p:spPr/>
        <p:txBody>
          <a:bodyPr/>
          <a:lstStyle>
            <a:lvl1pPr>
              <a:defRPr/>
            </a:lvl1pPr>
          </a:lstStyle>
          <a:p>
            <a:pPr lvl="0"/>
            <a:fld id="{151E0898-DCBD-4AF8-8FE3-2BC10F0CE510}" type="datetime1">
              <a:rPr lang="en-US"/>
              <a:pPr lvl="0"/>
              <a:t>3/18/2023</a:t>
            </a:fld>
            <a:endParaRPr lang="en-US"/>
          </a:p>
        </p:txBody>
      </p:sp>
      <p:sp>
        <p:nvSpPr>
          <p:cNvPr id="6" name="Slide Number Placeholder 5">
            <a:extLst>
              <a:ext uri="{FF2B5EF4-FFF2-40B4-BE49-F238E27FC236}">
                <a16:creationId xmlns:a16="http://schemas.microsoft.com/office/drawing/2014/main" id="{2606CBD5-73EE-5A72-EE64-B1E0CE4B14C4}"/>
              </a:ext>
            </a:extLst>
          </p:cNvPr>
          <p:cNvSpPr txBox="1">
            <a:spLocks noGrp="1"/>
          </p:cNvSpPr>
          <p:nvPr>
            <p:ph type="sldNum" sz="quarter" idx="8"/>
          </p:nvPr>
        </p:nvSpPr>
        <p:spPr/>
        <p:txBody>
          <a:bodyPr/>
          <a:lstStyle>
            <a:lvl1pPr>
              <a:defRPr/>
            </a:lvl1pPr>
          </a:lstStyle>
          <a:p>
            <a:pPr lvl="0"/>
            <a:fld id="{9F7A2282-2673-46DF-AAD1-B5DFD27388AC}" type="slidenum">
              <a:t>‹#›</a:t>
            </a:fld>
            <a:endParaRPr lang="en-US"/>
          </a:p>
        </p:txBody>
      </p:sp>
    </p:spTree>
    <p:extLst>
      <p:ext uri="{BB962C8B-B14F-4D97-AF65-F5344CB8AC3E}">
        <p14:creationId xmlns:p14="http://schemas.microsoft.com/office/powerpoint/2010/main" val="241602759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D372E"/>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6559B91-52B8-F8D7-A422-5E90260B6BAD}"/>
              </a:ext>
            </a:extLst>
          </p:cNvPr>
          <p:cNvSpPr/>
          <p:nvPr/>
        </p:nvSpPr>
        <p:spPr>
          <a:xfrm>
            <a:off x="0" y="6492240"/>
            <a:ext cx="12188823" cy="365760"/>
          </a:xfrm>
          <a:prstGeom prst="rect">
            <a:avLst/>
          </a:prstGeom>
          <a:solidFill>
            <a:srgbClr val="2E292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Schoolbook"/>
            </a:endParaRPr>
          </a:p>
        </p:txBody>
      </p:sp>
      <p:sp>
        <p:nvSpPr>
          <p:cNvPr id="3" name="Title Placeholder 1">
            <a:extLst>
              <a:ext uri="{FF2B5EF4-FFF2-40B4-BE49-F238E27FC236}">
                <a16:creationId xmlns:a16="http://schemas.microsoft.com/office/drawing/2014/main" id="{9EAE5C79-3BE8-18FE-E81F-B399B497B8B9}"/>
              </a:ext>
            </a:extLst>
          </p:cNvPr>
          <p:cNvSpPr txBox="1">
            <a:spLocks noGrp="1"/>
          </p:cNvSpPr>
          <p:nvPr>
            <p:ph type="title"/>
          </p:nvPr>
        </p:nvSpPr>
        <p:spPr>
          <a:xfrm>
            <a:off x="838203" y="365129"/>
            <a:ext cx="10515600" cy="1145221"/>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6902B03E-04DB-703A-ADB7-9DE11F30EB1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3">
            <a:extLst>
              <a:ext uri="{FF2B5EF4-FFF2-40B4-BE49-F238E27FC236}">
                <a16:creationId xmlns:a16="http://schemas.microsoft.com/office/drawing/2014/main" id="{D48FF2D9-F4CE-88AA-C3EF-002967510320}"/>
              </a:ext>
            </a:extLst>
          </p:cNvPr>
          <p:cNvSpPr txBox="1">
            <a:spLocks noGrp="1"/>
          </p:cNvSpPr>
          <p:nvPr>
            <p:ph type="ftr" sz="quarter" idx="3"/>
          </p:nvPr>
        </p:nvSpPr>
        <p:spPr>
          <a:xfrm>
            <a:off x="381003" y="6549719"/>
            <a:ext cx="8442161" cy="22924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BAB1A3"/>
                </a:solidFill>
                <a:uFillTx/>
                <a:latin typeface="Century Schoolbook"/>
              </a:defRPr>
            </a:lvl1pPr>
          </a:lstStyle>
          <a:p>
            <a:pPr lvl="0"/>
            <a:endParaRPr lang="en-US"/>
          </a:p>
        </p:txBody>
      </p:sp>
      <p:sp>
        <p:nvSpPr>
          <p:cNvPr id="6" name="Date Placeholder 4">
            <a:extLst>
              <a:ext uri="{FF2B5EF4-FFF2-40B4-BE49-F238E27FC236}">
                <a16:creationId xmlns:a16="http://schemas.microsoft.com/office/drawing/2014/main" id="{15FDD3A9-3A57-B326-3F1A-C24648332637}"/>
              </a:ext>
            </a:extLst>
          </p:cNvPr>
          <p:cNvSpPr txBox="1">
            <a:spLocks noGrp="1"/>
          </p:cNvSpPr>
          <p:nvPr>
            <p:ph type="dt" sz="half" idx="2"/>
          </p:nvPr>
        </p:nvSpPr>
        <p:spPr>
          <a:xfrm>
            <a:off x="9685937" y="6549719"/>
            <a:ext cx="1667856" cy="22924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BAB1A3"/>
                </a:solidFill>
                <a:uFillTx/>
                <a:latin typeface="Century Schoolbook"/>
              </a:defRPr>
            </a:lvl1pPr>
          </a:lstStyle>
          <a:p>
            <a:pPr lvl="0"/>
            <a:fld id="{83B61CBF-9742-4AB8-8514-9081D69BB87E}" type="datetime1">
              <a:rPr lang="en-US"/>
              <a:pPr lvl="0"/>
              <a:t>3/18/2023</a:t>
            </a:fld>
            <a:endParaRPr lang="en-US"/>
          </a:p>
        </p:txBody>
      </p:sp>
      <p:sp>
        <p:nvSpPr>
          <p:cNvPr id="7" name="Slide Number Placeholder 5">
            <a:extLst>
              <a:ext uri="{FF2B5EF4-FFF2-40B4-BE49-F238E27FC236}">
                <a16:creationId xmlns:a16="http://schemas.microsoft.com/office/drawing/2014/main" id="{90BF27C1-482B-A09D-92D6-03A6BB13B828}"/>
              </a:ext>
            </a:extLst>
          </p:cNvPr>
          <p:cNvSpPr txBox="1">
            <a:spLocks noGrp="1"/>
          </p:cNvSpPr>
          <p:nvPr>
            <p:ph type="sldNum" sz="quarter" idx="4"/>
          </p:nvPr>
        </p:nvSpPr>
        <p:spPr>
          <a:xfrm>
            <a:off x="11353803" y="6549719"/>
            <a:ext cx="446364" cy="22924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BAB1A3"/>
                </a:solidFill>
                <a:uFillTx/>
                <a:latin typeface="Century Schoolbook"/>
              </a:defRPr>
            </a:lvl1pPr>
          </a:lstStyle>
          <a:p>
            <a:pPr lvl="0"/>
            <a:fld id="{63CCF4E6-5795-4B49-91DD-810DCE58678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fade/>
  </p:transition>
  <p:txStyles>
    <p:titleStyle>
      <a:lvl1pPr marL="0" marR="0" lvl="0" indent="0" algn="l" defTabSz="914400" rtl="0" fontAlgn="auto" hangingPunct="1">
        <a:lnSpc>
          <a:spcPct val="90000"/>
        </a:lnSpc>
        <a:spcBef>
          <a:spcPts val="0"/>
        </a:spcBef>
        <a:spcAft>
          <a:spcPts val="0"/>
        </a:spcAft>
        <a:buNone/>
        <a:tabLst/>
        <a:defRPr lang="en-US" sz="3400" b="0" i="0" u="none" strike="noStrike" kern="1200" cap="none" spc="0" baseline="0">
          <a:solidFill>
            <a:srgbClr val="B2D0B4"/>
          </a:solidFill>
          <a:uFillTx/>
          <a:latin typeface="Century Schoolbook"/>
        </a:defRPr>
      </a:lvl1pPr>
    </p:titleStyle>
    <p:bodyStyle>
      <a:lvl1pPr marL="228600" marR="0" lvl="0" indent="-228600" algn="l" defTabSz="914400" rtl="0" fontAlgn="auto" hangingPunct="1">
        <a:lnSpc>
          <a:spcPct val="90000"/>
        </a:lnSpc>
        <a:spcBef>
          <a:spcPts val="1800"/>
        </a:spcBef>
        <a:spcAft>
          <a:spcPts val="0"/>
        </a:spcAft>
        <a:buClr>
          <a:srgbClr val="B2D0B4"/>
        </a:buClr>
        <a:buSzPct val="100000"/>
        <a:buFont typeface="Arial" pitchFamily="34"/>
        <a:buChar char="•"/>
        <a:tabLst/>
        <a:defRPr lang="en-US" sz="2000" b="0" i="0" u="none" strike="noStrike" kern="1200" cap="none" spc="0" baseline="0">
          <a:solidFill>
            <a:srgbClr val="FFFFFF"/>
          </a:solidFill>
          <a:uFillTx/>
          <a:latin typeface="Century Schoolbook"/>
        </a:defRPr>
      </a:lvl1pPr>
      <a:lvl2pPr marL="457200" marR="0" lvl="1" indent="-228600" algn="l" defTabSz="914400" rtl="0" fontAlgn="auto" hangingPunct="1">
        <a:lnSpc>
          <a:spcPct val="90000"/>
        </a:lnSpc>
        <a:spcBef>
          <a:spcPts val="1000"/>
        </a:spcBef>
        <a:spcAft>
          <a:spcPts val="0"/>
        </a:spcAft>
        <a:buClr>
          <a:srgbClr val="B2D0B4"/>
        </a:buClr>
        <a:buSzPct val="100000"/>
        <a:buFont typeface="Arial" pitchFamily="34"/>
        <a:buChar char="•"/>
        <a:tabLst/>
        <a:defRPr lang="en-US" sz="1800" b="0" i="0" u="none" strike="noStrike" kern="1200" cap="none" spc="0" baseline="0">
          <a:solidFill>
            <a:srgbClr val="FFFFFF"/>
          </a:solidFill>
          <a:uFillTx/>
          <a:latin typeface="Century Schoolbook"/>
        </a:defRPr>
      </a:lvl2pPr>
      <a:lvl3pPr marL="685800" marR="0" lvl="2" indent="-182880" algn="l" defTabSz="914400" rtl="0" fontAlgn="auto" hangingPunct="1">
        <a:lnSpc>
          <a:spcPct val="90000"/>
        </a:lnSpc>
        <a:spcBef>
          <a:spcPts val="800"/>
        </a:spcBef>
        <a:spcAft>
          <a:spcPts val="0"/>
        </a:spcAft>
        <a:buClr>
          <a:srgbClr val="B2D0B4"/>
        </a:buClr>
        <a:buSzPct val="100000"/>
        <a:buFont typeface="Arial" pitchFamily="34"/>
        <a:buChar char="•"/>
        <a:tabLst/>
        <a:defRPr lang="en-US" sz="1600" b="0" i="0" u="none" strike="noStrike" kern="1200" cap="none" spc="0" baseline="0">
          <a:solidFill>
            <a:srgbClr val="FFFFFF"/>
          </a:solidFill>
          <a:uFillTx/>
          <a:latin typeface="Century Schoolbook"/>
        </a:defRPr>
      </a:lvl3pPr>
      <a:lvl4pPr marL="914400" marR="0" lvl="3" indent="-182880" algn="l" defTabSz="914400" rtl="0" fontAlgn="auto" hangingPunct="1">
        <a:lnSpc>
          <a:spcPct val="90000"/>
        </a:lnSpc>
        <a:spcBef>
          <a:spcPts val="800"/>
        </a:spcBef>
        <a:spcAft>
          <a:spcPts val="0"/>
        </a:spcAft>
        <a:buClr>
          <a:srgbClr val="B2D0B4"/>
        </a:buClr>
        <a:buSzPct val="100000"/>
        <a:buFont typeface="Arial" pitchFamily="34"/>
        <a:buChar char="•"/>
        <a:tabLst/>
        <a:defRPr lang="en-US" sz="1400" b="0" i="0" u="none" strike="noStrike" kern="1200" cap="none" spc="0" baseline="0">
          <a:solidFill>
            <a:srgbClr val="FFFFFF"/>
          </a:solidFill>
          <a:uFillTx/>
          <a:latin typeface="Century Schoolbook"/>
        </a:defRPr>
      </a:lvl4pPr>
      <a:lvl5pPr marL="1143000" marR="0" lvl="4" indent="-182880" algn="l" defTabSz="914400" rtl="0" fontAlgn="auto" hangingPunct="1">
        <a:lnSpc>
          <a:spcPct val="90000"/>
        </a:lnSpc>
        <a:spcBef>
          <a:spcPts val="800"/>
        </a:spcBef>
        <a:spcAft>
          <a:spcPts val="0"/>
        </a:spcAft>
        <a:buClr>
          <a:srgbClr val="B2D0B4"/>
        </a:buClr>
        <a:buSzPct val="100000"/>
        <a:buFont typeface="Arial" pitchFamily="34"/>
        <a:buChar char="•"/>
        <a:tabLst/>
        <a:defRPr lang="en-US" sz="1400" b="0" i="0" u="none" strike="noStrike" kern="1200" cap="none" spc="0" baseline="0">
          <a:solidFill>
            <a:srgbClr val="FFFFFF"/>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totalenergies.com/group/identity/history" TargetMode="External"/><Relationship Id="rId2" Type="http://schemas.openxmlformats.org/officeDocument/2006/relationships/hyperlink" Target="https://www.forbes.com/companies/pembina-pipeline/?sh=79212ac22532"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6939-AF19-38D0-E781-02E9F00EF2D3}"/>
              </a:ext>
            </a:extLst>
          </p:cNvPr>
          <p:cNvSpPr txBox="1">
            <a:spLocks noGrp="1"/>
          </p:cNvSpPr>
          <p:nvPr>
            <p:ph type="ctrTitle"/>
          </p:nvPr>
        </p:nvSpPr>
        <p:spPr>
          <a:xfrm>
            <a:off x="838203" y="4073240"/>
            <a:ext cx="10515600" cy="1158444"/>
          </a:xfrm>
        </p:spPr>
        <p:txBody>
          <a:bodyPr/>
          <a:lstStyle/>
          <a:p>
            <a:pPr lvl="0"/>
            <a:r>
              <a:rPr lang="en-GB" sz="2800"/>
              <a:t>Analysis on HR department involvement in International M&amp;A between Pembina Pipeline and TotalEnergies Se</a:t>
            </a:r>
            <a:endParaRPr lang="en-US" sz="2800"/>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889C-3AE0-8BAF-795D-D36EF5B94AF7}"/>
              </a:ext>
            </a:extLst>
          </p:cNvPr>
          <p:cNvSpPr txBox="1">
            <a:spLocks noGrp="1"/>
          </p:cNvSpPr>
          <p:nvPr>
            <p:ph type="title"/>
          </p:nvPr>
        </p:nvSpPr>
        <p:spPr>
          <a:xfrm>
            <a:off x="1069848" y="3855028"/>
            <a:ext cx="9601200" cy="1838520"/>
          </a:xfrm>
        </p:spPr>
        <p:txBody>
          <a:bodyPr anchorCtr="1"/>
          <a:lstStyle/>
          <a:p>
            <a:pPr lvl="0" algn="ctr"/>
            <a:r>
              <a:rPr lang="en-GB" sz="1800"/>
              <a:t>Student name: Vasilka Sarandalieva</a:t>
            </a:r>
            <a:br>
              <a:rPr lang="en-GB"/>
            </a:br>
            <a:r>
              <a:rPr lang="en-GB" sz="1800"/>
              <a:t>Student number:2113113</a:t>
            </a:r>
            <a:br>
              <a:rPr lang="en-GB" sz="1800"/>
            </a:br>
            <a:r>
              <a:rPr lang="en-GB" sz="1800"/>
              <a:t>Module: Developing Relationships and Workplace Achievement</a:t>
            </a:r>
            <a:br>
              <a:rPr lang="en-GB" sz="1800"/>
            </a:br>
            <a:r>
              <a:rPr lang="en-GB" sz="1800"/>
              <a:t>Modul code: BMSW5102</a:t>
            </a:r>
            <a:br>
              <a:rPr lang="en-GB" sz="1800"/>
            </a:br>
            <a:r>
              <a:rPr lang="en-GB" sz="1800"/>
              <a:t>Lecture name: Zahra Mohammadnazari</a:t>
            </a:r>
            <a:br>
              <a:rPr lang="en-GB" sz="1800"/>
            </a:br>
            <a:br>
              <a:rPr lang="en-GB" sz="1800"/>
            </a:br>
            <a:endParaRPr lang="en-GB" sz="1800"/>
          </a:p>
        </p:txBody>
      </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1642-40D9-6A4B-FB5E-C0E9A149673E}"/>
              </a:ext>
            </a:extLst>
          </p:cNvPr>
          <p:cNvSpPr txBox="1">
            <a:spLocks noGrp="1"/>
          </p:cNvSpPr>
          <p:nvPr>
            <p:ph type="title"/>
          </p:nvPr>
        </p:nvSpPr>
        <p:spPr>
          <a:xfrm>
            <a:off x="838203" y="404667"/>
            <a:ext cx="10515600" cy="792089"/>
          </a:xfrm>
        </p:spPr>
        <p:txBody>
          <a:bodyPr/>
          <a:lstStyle/>
          <a:p>
            <a:pPr lvl="0"/>
            <a:r>
              <a:rPr lang="en-US"/>
              <a:t>Overview of Pembina Pipeline Corporation</a:t>
            </a:r>
          </a:p>
        </p:txBody>
      </p:sp>
      <p:pic>
        <p:nvPicPr>
          <p:cNvPr id="3" name="Content Placeholder 4" descr="A picture containing text, sky, outdoor, snow&#10;&#10;Description automatically generated">
            <a:extLst>
              <a:ext uri="{FF2B5EF4-FFF2-40B4-BE49-F238E27FC236}">
                <a16:creationId xmlns:a16="http://schemas.microsoft.com/office/drawing/2014/main" id="{F3F72646-FE01-8453-E0A9-00D9BF8BED10}"/>
              </a:ext>
            </a:extLst>
          </p:cNvPr>
          <p:cNvPicPr>
            <a:picLocks noGrp="1" noChangeAspect="1"/>
          </p:cNvPicPr>
          <p:nvPr>
            <p:ph idx="1"/>
          </p:nvPr>
        </p:nvPicPr>
        <p:blipFill>
          <a:blip r:embed="rId2">
            <a:alphaModFix/>
          </a:blip>
          <a:srcRect l="7445" r="-2" b="-2"/>
          <a:stretch>
            <a:fillRect/>
          </a:stretch>
        </p:blipFill>
        <p:spPr>
          <a:xfrm>
            <a:off x="838203" y="1825627"/>
            <a:ext cx="4849273" cy="4195660"/>
          </a:xfrm>
        </p:spPr>
      </p:pic>
      <p:sp>
        <p:nvSpPr>
          <p:cNvPr id="4" name="Content Placeholder 3">
            <a:extLst>
              <a:ext uri="{FF2B5EF4-FFF2-40B4-BE49-F238E27FC236}">
                <a16:creationId xmlns:a16="http://schemas.microsoft.com/office/drawing/2014/main" id="{C9B05F60-51EA-A2BF-3B81-42691C44DF52}"/>
              </a:ext>
            </a:extLst>
          </p:cNvPr>
          <p:cNvSpPr txBox="1">
            <a:spLocks noGrp="1"/>
          </p:cNvSpPr>
          <p:nvPr>
            <p:ph idx="2"/>
          </p:nvPr>
        </p:nvSpPr>
        <p:spPr>
          <a:xfrm>
            <a:off x="6096003" y="1628802"/>
            <a:ext cx="5257800" cy="4548161"/>
          </a:xfrm>
        </p:spPr>
        <p:txBody>
          <a:bodyPr/>
          <a:lstStyle/>
          <a:p>
            <a:pPr lvl="0"/>
            <a:r>
              <a:rPr lang="en-US"/>
              <a:t>Providing to the customers midstream and transportation services for more than 65 years</a:t>
            </a:r>
          </a:p>
          <a:p>
            <a:pPr lvl="0"/>
            <a:r>
              <a:rPr lang="en-GB"/>
              <a:t>Established on September 29, 1954</a:t>
            </a:r>
          </a:p>
          <a:p>
            <a:pPr lvl="0"/>
            <a:r>
              <a:rPr lang="en-GB"/>
              <a:t>Headquarters in Calgary, Canada (Forbes,2023)</a:t>
            </a:r>
          </a:p>
          <a:p>
            <a:pPr lvl="0"/>
            <a:endParaRPr lang="en-US"/>
          </a:p>
        </p:txBody>
      </p:sp>
      <p:pic>
        <p:nvPicPr>
          <p:cNvPr id="5" name="Picture 5">
            <a:extLst>
              <a:ext uri="{FF2B5EF4-FFF2-40B4-BE49-F238E27FC236}">
                <a16:creationId xmlns:a16="http://schemas.microsoft.com/office/drawing/2014/main" id="{E3DF807E-7AC5-4379-0B67-34006F129312}"/>
              </a:ext>
            </a:extLst>
          </p:cNvPr>
          <p:cNvPicPr>
            <a:picLocks noChangeAspect="1"/>
          </p:cNvPicPr>
          <p:nvPr/>
        </p:nvPicPr>
        <p:blipFill>
          <a:blip r:embed="rId3"/>
          <a:stretch>
            <a:fillRect/>
          </a:stretch>
        </p:blipFill>
        <p:spPr>
          <a:xfrm>
            <a:off x="6240011" y="4040102"/>
            <a:ext cx="5113781" cy="2136861"/>
          </a:xfrm>
          <a:prstGeom prst="rect">
            <a:avLst/>
          </a:prstGeom>
          <a:noFill/>
          <a:ln cap="flat">
            <a:noFill/>
          </a:ln>
        </p:spPr>
      </p:pic>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D2DE-33E9-C979-14CD-ADDD3C2EFE31}"/>
              </a:ext>
            </a:extLst>
          </p:cNvPr>
          <p:cNvSpPr txBox="1">
            <a:spLocks noGrp="1"/>
          </p:cNvSpPr>
          <p:nvPr>
            <p:ph type="title"/>
          </p:nvPr>
        </p:nvSpPr>
        <p:spPr>
          <a:xfrm>
            <a:off x="1127446" y="332658"/>
            <a:ext cx="8642177" cy="829315"/>
          </a:xfrm>
        </p:spPr>
        <p:txBody>
          <a:bodyPr anchorCtr="1"/>
          <a:lstStyle/>
          <a:p>
            <a:pPr lvl="0" algn="ctr"/>
            <a:r>
              <a:rPr lang="en-US"/>
              <a:t>Overview of TotalEnergies SE</a:t>
            </a:r>
          </a:p>
        </p:txBody>
      </p:sp>
      <p:sp>
        <p:nvSpPr>
          <p:cNvPr id="3" name="Content Placeholder 3">
            <a:extLst>
              <a:ext uri="{FF2B5EF4-FFF2-40B4-BE49-F238E27FC236}">
                <a16:creationId xmlns:a16="http://schemas.microsoft.com/office/drawing/2014/main" id="{33A1EB9A-E3B4-A776-A38A-45ACB846566E}"/>
              </a:ext>
            </a:extLst>
          </p:cNvPr>
          <p:cNvSpPr txBox="1">
            <a:spLocks noGrp="1"/>
          </p:cNvSpPr>
          <p:nvPr>
            <p:ph idx="1"/>
          </p:nvPr>
        </p:nvSpPr>
        <p:spPr>
          <a:xfrm>
            <a:off x="789145" y="1556793"/>
            <a:ext cx="5029200" cy="4351336"/>
          </a:xfrm>
        </p:spPr>
        <p:txBody>
          <a:bodyPr/>
          <a:lstStyle/>
          <a:p>
            <a:pPr lvl="0"/>
            <a:r>
              <a:rPr lang="en-GB"/>
              <a:t>Play a significant role in the big oil and gas adventure, operating in all three sectors</a:t>
            </a:r>
          </a:p>
          <a:p>
            <a:pPr lvl="0"/>
            <a:r>
              <a:rPr lang="en-US"/>
              <a:t>Founded in 1924 </a:t>
            </a:r>
            <a:endParaRPr lang="en-GB"/>
          </a:p>
          <a:p>
            <a:pPr lvl="0"/>
            <a:r>
              <a:rPr lang="en-US"/>
              <a:t>Headquarters in France (Totalenergies,2023).</a:t>
            </a:r>
          </a:p>
        </p:txBody>
      </p:sp>
      <p:pic>
        <p:nvPicPr>
          <p:cNvPr id="4" name="Content Placeholder 4">
            <a:extLst>
              <a:ext uri="{FF2B5EF4-FFF2-40B4-BE49-F238E27FC236}">
                <a16:creationId xmlns:a16="http://schemas.microsoft.com/office/drawing/2014/main" id="{3956D0DE-51A6-8FFC-1864-22CC071DFA45}"/>
              </a:ext>
            </a:extLst>
          </p:cNvPr>
          <p:cNvPicPr>
            <a:picLocks noGrp="1" noChangeAspect="1"/>
          </p:cNvPicPr>
          <p:nvPr>
            <p:ph idx="2"/>
          </p:nvPr>
        </p:nvPicPr>
        <p:blipFill>
          <a:blip r:embed="rId2"/>
          <a:srcRect l="23611" r="10232"/>
          <a:stretch>
            <a:fillRect/>
          </a:stretch>
        </p:blipFill>
        <p:spPr/>
      </p:pic>
      <p:pic>
        <p:nvPicPr>
          <p:cNvPr id="5" name="Picture 2">
            <a:extLst>
              <a:ext uri="{FF2B5EF4-FFF2-40B4-BE49-F238E27FC236}">
                <a16:creationId xmlns:a16="http://schemas.microsoft.com/office/drawing/2014/main" id="{03D5E9E6-594E-1BBF-AC36-595FDD749386}"/>
              </a:ext>
            </a:extLst>
          </p:cNvPr>
          <p:cNvPicPr>
            <a:picLocks noChangeAspect="1"/>
          </p:cNvPicPr>
          <p:nvPr/>
        </p:nvPicPr>
        <p:blipFill>
          <a:blip r:embed="rId3"/>
          <a:stretch>
            <a:fillRect/>
          </a:stretch>
        </p:blipFill>
        <p:spPr>
          <a:xfrm>
            <a:off x="873160" y="4190055"/>
            <a:ext cx="5376964" cy="2081869"/>
          </a:xfrm>
          <a:prstGeom prst="rect">
            <a:avLst/>
          </a:prstGeom>
          <a:noFill/>
          <a:ln cap="flat">
            <a:noFill/>
          </a:ln>
        </p:spPr>
      </p:pic>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8906-CDA3-4EA2-61AF-432507356498}"/>
              </a:ext>
            </a:extLst>
          </p:cNvPr>
          <p:cNvSpPr txBox="1">
            <a:spLocks noGrp="1"/>
          </p:cNvSpPr>
          <p:nvPr>
            <p:ph type="title"/>
          </p:nvPr>
        </p:nvSpPr>
        <p:spPr/>
        <p:txBody>
          <a:bodyPr anchorCtr="1"/>
          <a:lstStyle/>
          <a:p>
            <a:pPr lvl="0" algn="ctr"/>
            <a:r>
              <a:rPr lang="en-GB" sz="2800"/>
              <a:t>Section 1: Part 1 Cultural Analysis of Canada and France </a:t>
            </a:r>
            <a:br>
              <a:rPr lang="en-GB" sz="2800"/>
            </a:br>
            <a:r>
              <a:rPr lang="en-GB" sz="1800"/>
              <a:t>1.1 Organizational culture and its impact</a:t>
            </a:r>
          </a:p>
        </p:txBody>
      </p:sp>
      <p:sp>
        <p:nvSpPr>
          <p:cNvPr id="3" name="TextBox 2">
            <a:extLst>
              <a:ext uri="{FF2B5EF4-FFF2-40B4-BE49-F238E27FC236}">
                <a16:creationId xmlns:a16="http://schemas.microsoft.com/office/drawing/2014/main" id="{C1CA4296-CB1D-F46C-5CD8-D5FB01267C74}"/>
              </a:ext>
            </a:extLst>
          </p:cNvPr>
          <p:cNvSpPr txBox="1"/>
          <p:nvPr/>
        </p:nvSpPr>
        <p:spPr>
          <a:xfrm>
            <a:off x="639092" y="2605546"/>
            <a:ext cx="5043949"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92D050"/>
                </a:solidFill>
                <a:uFillTx/>
                <a:latin typeface="Calibri"/>
              </a:rPr>
              <a:t>According to Schein (2010, p.18) organizational culture is defined as a set of shared fundamental beliefs learned as the group solved its problems of internal integration and external adaptation, which have been successful enough to be considered valid. Hence, new members must learn how to perceive, think, and feel when faced with these problems (Buchanan and Huczynski, 2010)</a:t>
            </a:r>
          </a:p>
        </p:txBody>
      </p:sp>
      <p:pic>
        <p:nvPicPr>
          <p:cNvPr id="4" name="Picture 4" descr="Diagram&#10;&#10;Description automatically generated">
            <a:extLst>
              <a:ext uri="{FF2B5EF4-FFF2-40B4-BE49-F238E27FC236}">
                <a16:creationId xmlns:a16="http://schemas.microsoft.com/office/drawing/2014/main" id="{7E04A3C9-D4A7-D1E0-0147-5B012BCB0F46}"/>
              </a:ext>
            </a:extLst>
          </p:cNvPr>
          <p:cNvPicPr>
            <a:picLocks noChangeAspect="1"/>
          </p:cNvPicPr>
          <p:nvPr/>
        </p:nvPicPr>
        <p:blipFill>
          <a:blip r:embed="rId2"/>
          <a:stretch>
            <a:fillRect/>
          </a:stretch>
        </p:blipFill>
        <p:spPr>
          <a:xfrm>
            <a:off x="6638653" y="1675162"/>
            <a:ext cx="4591431" cy="4666649"/>
          </a:xfrm>
          <a:prstGeom prst="rect">
            <a:avLst/>
          </a:prstGeom>
          <a:noFill/>
          <a:ln cap="flat">
            <a:noFill/>
          </a:ln>
        </p:spPr>
      </p:pic>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736F-9D86-8A73-35B7-6F8D742C0A04}"/>
              </a:ext>
            </a:extLst>
          </p:cNvPr>
          <p:cNvSpPr txBox="1">
            <a:spLocks noGrp="1"/>
          </p:cNvSpPr>
          <p:nvPr>
            <p:ph type="title"/>
          </p:nvPr>
        </p:nvSpPr>
        <p:spPr/>
        <p:txBody>
          <a:bodyPr anchorCtr="1"/>
          <a:lstStyle/>
          <a:p>
            <a:pPr lvl="0" algn="ctr"/>
            <a:r>
              <a:rPr lang="en-GB"/>
              <a:t>Section 1: Part 1 Cultural Analysis of Canada and France </a:t>
            </a:r>
            <a:endParaRPr lang="en-US"/>
          </a:p>
        </p:txBody>
      </p:sp>
      <p:pic>
        <p:nvPicPr>
          <p:cNvPr id="3" name="Content Placeholder 4" descr="Chart, bar chart&#10;&#10;Description automatically generated">
            <a:extLst>
              <a:ext uri="{FF2B5EF4-FFF2-40B4-BE49-F238E27FC236}">
                <a16:creationId xmlns:a16="http://schemas.microsoft.com/office/drawing/2014/main" id="{B43C388F-2C5A-59FE-1974-39AF4D7CE152}"/>
              </a:ext>
            </a:extLst>
          </p:cNvPr>
          <p:cNvPicPr>
            <a:picLocks noGrp="1" noChangeAspect="1"/>
          </p:cNvPicPr>
          <p:nvPr>
            <p:ph idx="1"/>
          </p:nvPr>
        </p:nvPicPr>
        <p:blipFill>
          <a:blip r:embed="rId2"/>
          <a:stretch>
            <a:fillRect/>
          </a:stretch>
        </p:blipFill>
        <p:spPr>
          <a:xfrm>
            <a:off x="2140235" y="1658474"/>
            <a:ext cx="7911525" cy="4351336"/>
          </a:xfrm>
        </p:spPr>
      </p:pic>
      <p:sp>
        <p:nvSpPr>
          <p:cNvPr id="4" name="TextBox 3">
            <a:extLst>
              <a:ext uri="{FF2B5EF4-FFF2-40B4-BE49-F238E27FC236}">
                <a16:creationId xmlns:a16="http://schemas.microsoft.com/office/drawing/2014/main" id="{C3E31A54-427F-9E54-A246-52FFEF4A59CA}"/>
              </a:ext>
            </a:extLst>
          </p:cNvPr>
          <p:cNvSpPr txBox="1"/>
          <p:nvPr/>
        </p:nvSpPr>
        <p:spPr>
          <a:xfrm>
            <a:off x="7836307" y="6027139"/>
            <a:ext cx="3106994"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92D050"/>
                </a:solidFill>
                <a:uFillTx/>
                <a:latin typeface="Calibri"/>
              </a:rPr>
              <a:t>Hofstede analysis (Hofstede,2001)</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E985-C59B-2536-8429-77A9438C033A}"/>
              </a:ext>
            </a:extLst>
          </p:cNvPr>
          <p:cNvSpPr txBox="1">
            <a:spLocks noGrp="1"/>
          </p:cNvSpPr>
          <p:nvPr>
            <p:ph type="title"/>
          </p:nvPr>
        </p:nvSpPr>
        <p:spPr>
          <a:xfrm>
            <a:off x="1543050" y="228600"/>
            <a:ext cx="9105896" cy="658294"/>
          </a:xfrm>
        </p:spPr>
        <p:txBody>
          <a:bodyPr/>
          <a:lstStyle/>
          <a:p>
            <a:pPr lvl="0"/>
            <a:r>
              <a:rPr lang="en-US"/>
              <a:t>Hofstede Analysis based on 6 dimenshions </a:t>
            </a:r>
          </a:p>
        </p:txBody>
      </p:sp>
      <p:sp>
        <p:nvSpPr>
          <p:cNvPr id="3" name="Rectangle 1">
            <a:extLst>
              <a:ext uri="{FF2B5EF4-FFF2-40B4-BE49-F238E27FC236}">
                <a16:creationId xmlns:a16="http://schemas.microsoft.com/office/drawing/2014/main" id="{19E0BEA0-DC74-8912-5DEE-E43ACCF59B7A}"/>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4" name="Content Placeholder 14">
            <a:extLst>
              <a:ext uri="{FF2B5EF4-FFF2-40B4-BE49-F238E27FC236}">
                <a16:creationId xmlns:a16="http://schemas.microsoft.com/office/drawing/2014/main" id="{93347917-423F-8BE5-FAB9-096F361A67DE}"/>
              </a:ext>
            </a:extLst>
          </p:cNvPr>
          <p:cNvGraphicFramePr>
            <a:graphicFrameLocks noGrp="1"/>
          </p:cNvGraphicFramePr>
          <p:nvPr>
            <p:ph idx="1"/>
          </p:nvPr>
        </p:nvGraphicFramePr>
        <p:xfrm>
          <a:off x="2035335" y="1371600"/>
          <a:ext cx="7960729" cy="4846932"/>
        </p:xfrm>
        <a:graphic>
          <a:graphicData uri="http://schemas.openxmlformats.org/drawingml/2006/table">
            <a:tbl>
              <a:tblPr firstRow="1" firstCol="1" bandRow="1">
                <a:effectLst/>
                <a:tableStyleId>{5C22544A-7EE6-4342-B048-85BDC9FD1C3A}</a:tableStyleId>
              </a:tblPr>
              <a:tblGrid>
                <a:gridCol w="737902">
                  <a:extLst>
                    <a:ext uri="{9D8B030D-6E8A-4147-A177-3AD203B41FA5}">
                      <a16:colId xmlns:a16="http://schemas.microsoft.com/office/drawing/2014/main" val="1480992104"/>
                    </a:ext>
                  </a:extLst>
                </a:gridCol>
                <a:gridCol w="1092387">
                  <a:extLst>
                    <a:ext uri="{9D8B030D-6E8A-4147-A177-3AD203B41FA5}">
                      <a16:colId xmlns:a16="http://schemas.microsoft.com/office/drawing/2014/main" val="2114605747"/>
                    </a:ext>
                  </a:extLst>
                </a:gridCol>
                <a:gridCol w="1189067">
                  <a:extLst>
                    <a:ext uri="{9D8B030D-6E8A-4147-A177-3AD203B41FA5}">
                      <a16:colId xmlns:a16="http://schemas.microsoft.com/office/drawing/2014/main" val="2964648613"/>
                    </a:ext>
                  </a:extLst>
                </a:gridCol>
                <a:gridCol w="1051898">
                  <a:extLst>
                    <a:ext uri="{9D8B030D-6E8A-4147-A177-3AD203B41FA5}">
                      <a16:colId xmlns:a16="http://schemas.microsoft.com/office/drawing/2014/main" val="4071223777"/>
                    </a:ext>
                  </a:extLst>
                </a:gridCol>
                <a:gridCol w="1069253">
                  <a:extLst>
                    <a:ext uri="{9D8B030D-6E8A-4147-A177-3AD203B41FA5}">
                      <a16:colId xmlns:a16="http://schemas.microsoft.com/office/drawing/2014/main" val="261914448"/>
                    </a:ext>
                  </a:extLst>
                </a:gridCol>
                <a:gridCol w="1176677">
                  <a:extLst>
                    <a:ext uri="{9D8B030D-6E8A-4147-A177-3AD203B41FA5}">
                      <a16:colId xmlns:a16="http://schemas.microsoft.com/office/drawing/2014/main" val="3980267825"/>
                    </a:ext>
                  </a:extLst>
                </a:gridCol>
                <a:gridCol w="1643542">
                  <a:extLst>
                    <a:ext uri="{9D8B030D-6E8A-4147-A177-3AD203B41FA5}">
                      <a16:colId xmlns:a16="http://schemas.microsoft.com/office/drawing/2014/main" val="2046003826"/>
                    </a:ext>
                  </a:extLst>
                </a:gridCol>
              </a:tblGrid>
              <a:tr h="455023">
                <a:tc>
                  <a:txBody>
                    <a:bodyPr/>
                    <a:lstStyle/>
                    <a:p>
                      <a:pPr lvl="0">
                        <a:lnSpc>
                          <a:spcPct val="107000"/>
                        </a:lnSpc>
                        <a:spcAft>
                          <a:spcPts val="800"/>
                        </a:spcAft>
                      </a:pPr>
                      <a:r>
                        <a:rPr lang="en-GB" sz="800"/>
                        <a:t> </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Power distance</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Individualism</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Masculinity</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Uncertainty avoidance</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Long term orientation</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Indulgence</a:t>
                      </a:r>
                      <a:endParaRPr lang="en-GB" sz="800">
                        <a:latin typeface="Calibri" pitchFamily="34"/>
                        <a:ea typeface="Calibri" pitchFamily="34"/>
                        <a:cs typeface="Times New Roman" pitchFamily="18"/>
                      </a:endParaRPr>
                    </a:p>
                  </a:txBody>
                  <a:tcPr marL="52834" marR="52834" marT="0" marB="0"/>
                </a:tc>
                <a:extLst>
                  <a:ext uri="{0D108BD9-81ED-4DB2-BD59-A6C34878D82A}">
                    <a16:rowId xmlns:a16="http://schemas.microsoft.com/office/drawing/2014/main" val="445064223"/>
                  </a:ext>
                </a:extLst>
              </a:tr>
              <a:tr h="2243498">
                <a:tc>
                  <a:txBody>
                    <a:bodyPr/>
                    <a:lstStyle/>
                    <a:p>
                      <a:pPr lvl="0">
                        <a:lnSpc>
                          <a:spcPct val="107000"/>
                        </a:lnSpc>
                        <a:spcAft>
                          <a:spcPts val="800"/>
                        </a:spcAft>
                      </a:pPr>
                      <a:r>
                        <a:rPr lang="en-GB" sz="800"/>
                        <a:t>Canada</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Leaders and followers share and consult freely; direct exchange of information is preferred</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Despite not having a big difference in score, both country demonstrate individualism</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Both countries have low masculinity values and a good balance of work and personal life. Spending quality personal time</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Very open-minded and accept various ideas, innovations in technology, tolerate all opinions</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Normative thinking is a significant characteristic of such societies; people there are concerned with establishing absolute truths</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Canadian culture is classified as tolerant. People in societies with high passion scores often demonstrate a willingness to fulfil their urges and desires to enjoy life. Optimists</a:t>
                      </a:r>
                      <a:endParaRPr lang="en-GB" sz="800">
                        <a:latin typeface="Calibri" pitchFamily="34"/>
                        <a:ea typeface="Calibri" pitchFamily="34"/>
                        <a:cs typeface="Times New Roman" pitchFamily="18"/>
                      </a:endParaRPr>
                    </a:p>
                  </a:txBody>
                  <a:tcPr marL="52834" marR="52834" marT="0" marB="0"/>
                </a:tc>
                <a:extLst>
                  <a:ext uri="{0D108BD9-81ED-4DB2-BD59-A6C34878D82A}">
                    <a16:rowId xmlns:a16="http://schemas.microsoft.com/office/drawing/2014/main" val="669650685"/>
                  </a:ext>
                </a:extLst>
              </a:tr>
              <a:tr h="2148410">
                <a:tc>
                  <a:txBody>
                    <a:bodyPr/>
                    <a:lstStyle/>
                    <a:p>
                      <a:pPr lvl="0">
                        <a:lnSpc>
                          <a:spcPct val="107000"/>
                        </a:lnSpc>
                        <a:spcAft>
                          <a:spcPts val="800"/>
                        </a:spcAft>
                      </a:pPr>
                      <a:r>
                        <a:rPr lang="en-GB" sz="800"/>
                        <a:t>France</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Accepts a fair amount of inadequacy, centralized power, emotional dependence on parents and guardians.</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 </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 </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Essential to have rules and laws for everything, planned and structured to be charged</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Characterized by a pragmatic society that believes truth is determined by many factors. Their persistence leads to success, savings, and investing</a:t>
                      </a:r>
                      <a:endParaRPr lang="en-GB" sz="800">
                        <a:latin typeface="Calibri" pitchFamily="34"/>
                        <a:ea typeface="Calibri" pitchFamily="34"/>
                        <a:cs typeface="Times New Roman" pitchFamily="18"/>
                      </a:endParaRPr>
                    </a:p>
                  </a:txBody>
                  <a:tcPr marL="52834" marR="52834" marT="0" marB="0"/>
                </a:tc>
                <a:tc>
                  <a:txBody>
                    <a:bodyPr/>
                    <a:lstStyle/>
                    <a:p>
                      <a:pPr lvl="0">
                        <a:lnSpc>
                          <a:spcPct val="107000"/>
                        </a:lnSpc>
                        <a:spcAft>
                          <a:spcPts val="800"/>
                        </a:spcAft>
                      </a:pPr>
                      <a:r>
                        <a:rPr lang="en-GB" sz="800"/>
                        <a:t>Middle result where it concerns Indulgence versus Restraint. Less relaxed and have less enjoyment of life than is widely believed based on this and their high score on Uncertainty Avoidance</a:t>
                      </a:r>
                    </a:p>
                    <a:p>
                      <a:pPr lvl="0">
                        <a:lnSpc>
                          <a:spcPct val="107000"/>
                        </a:lnSpc>
                        <a:spcAft>
                          <a:spcPts val="800"/>
                        </a:spcAft>
                      </a:pPr>
                      <a:r>
                        <a:rPr lang="en-GB" sz="800"/>
                        <a:t> </a:t>
                      </a:r>
                      <a:endParaRPr lang="en-GB" sz="800">
                        <a:latin typeface="Calibri" pitchFamily="34"/>
                        <a:ea typeface="Calibri" pitchFamily="34"/>
                        <a:cs typeface="Times New Roman" pitchFamily="18"/>
                      </a:endParaRPr>
                    </a:p>
                  </a:txBody>
                  <a:tcPr marL="52834" marR="52834" marT="0" marB="0"/>
                </a:tc>
                <a:extLst>
                  <a:ext uri="{0D108BD9-81ED-4DB2-BD59-A6C34878D82A}">
                    <a16:rowId xmlns:a16="http://schemas.microsoft.com/office/drawing/2014/main" val="2626730068"/>
                  </a:ext>
                </a:extLst>
              </a:tr>
            </a:tbl>
          </a:graphicData>
        </a:graphic>
      </p:graphicFrame>
    </p:spTree>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4BE1C-E75A-9C60-6E49-92EE5F07B957}"/>
              </a:ext>
            </a:extLst>
          </p:cNvPr>
          <p:cNvSpPr txBox="1">
            <a:spLocks noGrp="1"/>
          </p:cNvSpPr>
          <p:nvPr>
            <p:ph type="title"/>
          </p:nvPr>
        </p:nvSpPr>
        <p:spPr/>
        <p:txBody>
          <a:bodyPr anchorCtr="1"/>
          <a:lstStyle/>
          <a:p>
            <a:pPr lvl="0" algn="ctr"/>
            <a:r>
              <a:rPr lang="en-GB" sz="2800"/>
              <a:t>Section 1: Part 2 Institutional analysis of Canada and France</a:t>
            </a:r>
            <a:br>
              <a:rPr lang="en-GB" sz="2800"/>
            </a:br>
            <a:r>
              <a:rPr lang="en-GB" sz="1800">
                <a:solidFill>
                  <a:srgbClr val="F4B183"/>
                </a:solidFill>
              </a:rPr>
              <a:t>2.1 Institutional approach to International Human Resources Management (IHRM)</a:t>
            </a:r>
          </a:p>
        </p:txBody>
      </p:sp>
      <p:sp>
        <p:nvSpPr>
          <p:cNvPr id="3" name="TextBox 2">
            <a:extLst>
              <a:ext uri="{FF2B5EF4-FFF2-40B4-BE49-F238E27FC236}">
                <a16:creationId xmlns:a16="http://schemas.microsoft.com/office/drawing/2014/main" id="{083095DE-8954-605F-01B9-3B5A60A01431}"/>
              </a:ext>
            </a:extLst>
          </p:cNvPr>
          <p:cNvSpPr txBox="1"/>
          <p:nvPr/>
        </p:nvSpPr>
        <p:spPr>
          <a:xfrm>
            <a:off x="1769802" y="2035271"/>
            <a:ext cx="8927689"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The Institutional Approach to International Human Resource Management (IHRM) is a theoretical perspective that examines the role organizations play in shaping IHRM practice (Edwards et al,2022).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AD47"/>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It focuses on the external environment, such as political, economic, social and cultural forces, influencing personnel decisions and practices (Huu,2022).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AD47"/>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This approach examines how the institutional systems of different countries shape HR policies and practices in terms of legal frameworks, labour markets and industrial relations.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70AD47"/>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It also observes how multinational companies adapt their HR practices to the institutional contexts of different countries.</a:t>
            </a: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D7AB-E78E-9630-D0CA-7C7793E7B8B1}"/>
              </a:ext>
            </a:extLst>
          </p:cNvPr>
          <p:cNvSpPr txBox="1">
            <a:spLocks noGrp="1"/>
          </p:cNvSpPr>
          <p:nvPr>
            <p:ph type="title"/>
          </p:nvPr>
        </p:nvSpPr>
        <p:spPr/>
        <p:txBody>
          <a:bodyPr anchorCtr="1">
            <a:noAutofit/>
          </a:bodyPr>
          <a:lstStyle/>
          <a:p>
            <a:pPr lvl="0" algn="ctr"/>
            <a:r>
              <a:rPr lang="en-US" sz="3600">
                <a:solidFill>
                  <a:srgbClr val="70AD47"/>
                </a:solidFill>
              </a:rPr>
              <a:t>Neo-Institutional and PES Analysis</a:t>
            </a:r>
          </a:p>
        </p:txBody>
      </p:sp>
      <p:pic>
        <p:nvPicPr>
          <p:cNvPr id="3" name="Content Placeholder 6">
            <a:extLst>
              <a:ext uri="{FF2B5EF4-FFF2-40B4-BE49-F238E27FC236}">
                <a16:creationId xmlns:a16="http://schemas.microsoft.com/office/drawing/2014/main" id="{A19F299E-99F3-B672-9454-8C0B8BB4630D}"/>
              </a:ext>
            </a:extLst>
          </p:cNvPr>
          <p:cNvPicPr>
            <a:picLocks noGrp="1" noChangeAspect="1"/>
          </p:cNvPicPr>
          <p:nvPr>
            <p:ph idx="1"/>
          </p:nvPr>
        </p:nvPicPr>
        <p:blipFill>
          <a:blip r:embed="rId2"/>
          <a:stretch>
            <a:fillRect/>
          </a:stretch>
        </p:blipFill>
        <p:spPr>
          <a:xfrm>
            <a:off x="1328010" y="1916829"/>
            <a:ext cx="4538176" cy="3828483"/>
          </a:xfrm>
        </p:spPr>
      </p:pic>
      <p:pic>
        <p:nvPicPr>
          <p:cNvPr id="4" name="Content Placeholder 7">
            <a:extLst>
              <a:ext uri="{FF2B5EF4-FFF2-40B4-BE49-F238E27FC236}">
                <a16:creationId xmlns:a16="http://schemas.microsoft.com/office/drawing/2014/main" id="{83B21A3F-45E1-CBD2-0CDD-7036237F60E1}"/>
              </a:ext>
            </a:extLst>
          </p:cNvPr>
          <p:cNvPicPr>
            <a:picLocks noGrp="1" noChangeAspect="1"/>
          </p:cNvPicPr>
          <p:nvPr>
            <p:ph idx="2"/>
          </p:nvPr>
        </p:nvPicPr>
        <p:blipFill>
          <a:blip r:embed="rId3"/>
          <a:stretch>
            <a:fillRect/>
          </a:stretch>
        </p:blipFill>
        <p:spPr>
          <a:xfrm>
            <a:off x="6240459" y="2826117"/>
            <a:ext cx="5113333" cy="2729758"/>
          </a:xfrm>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 0 L 0 0.25 E">
                                      <p:cBhvr>
                                        <p:cTn id="6" dur="2000" fill="hold"/>
                                        <p:tgtEl>
                                          <p:spTgt spid="3"/>
                                        </p:tgtEl>
                                        <p:attrNameLst>
                                          <p:attrName>ppt_x</p:attrName>
                                        </p:attrNameLst>
                                      </p:cBhvr>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 0 L 0 0.25 E">
                                      <p:cBhvr>
                                        <p:cTn id="10" dur="2000" fill="hold"/>
                                        <p:tgtEl>
                                          <p:spTgt spid="4"/>
                                        </p:tgtEl>
                                        <p:attrNameLst>
                                          <p:attrName>ppt_x</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F6BD6-8DC0-3618-9097-8ACFED3A4BA0}"/>
              </a:ext>
            </a:extLst>
          </p:cNvPr>
          <p:cNvSpPr txBox="1">
            <a:spLocks noGrp="1"/>
          </p:cNvSpPr>
          <p:nvPr>
            <p:ph type="title"/>
          </p:nvPr>
        </p:nvSpPr>
        <p:spPr>
          <a:xfrm>
            <a:off x="839784" y="1131652"/>
            <a:ext cx="10515600" cy="1145221"/>
          </a:xfrm>
        </p:spPr>
        <p:txBody>
          <a:bodyPr/>
          <a:lstStyle/>
          <a:p>
            <a:pPr lvl="0"/>
            <a:r>
              <a:rPr lang="en-US"/>
              <a:t>Isomorphic Pressure  (DiMaggio  and Powell, 1983)</a:t>
            </a:r>
            <a:br>
              <a:rPr lang="en-US"/>
            </a:br>
            <a:endParaRPr lang="en-US"/>
          </a:p>
        </p:txBody>
      </p:sp>
      <p:pic>
        <p:nvPicPr>
          <p:cNvPr id="3" name="Content Placeholder 6">
            <a:extLst>
              <a:ext uri="{FF2B5EF4-FFF2-40B4-BE49-F238E27FC236}">
                <a16:creationId xmlns:a16="http://schemas.microsoft.com/office/drawing/2014/main" id="{58778F41-B351-9121-A574-126CFF4B7EF0}"/>
              </a:ext>
            </a:extLst>
          </p:cNvPr>
          <p:cNvPicPr>
            <a:picLocks noGrp="1" noChangeAspect="1"/>
          </p:cNvPicPr>
          <p:nvPr>
            <p:ph idx="2"/>
          </p:nvPr>
        </p:nvPicPr>
        <p:blipFill>
          <a:blip r:embed="rId2"/>
          <a:stretch>
            <a:fillRect/>
          </a:stretch>
        </p:blipFill>
        <p:spPr>
          <a:xfrm>
            <a:off x="839784" y="2517233"/>
            <a:ext cx="5029200" cy="3669788"/>
          </a:xfrm>
        </p:spPr>
      </p:pic>
      <p:pic>
        <p:nvPicPr>
          <p:cNvPr id="4" name="Picture 7">
            <a:extLst>
              <a:ext uri="{FF2B5EF4-FFF2-40B4-BE49-F238E27FC236}">
                <a16:creationId xmlns:a16="http://schemas.microsoft.com/office/drawing/2014/main" id="{84E37294-5677-3196-91B9-B26ACAC82F01}"/>
              </a:ext>
            </a:extLst>
          </p:cNvPr>
          <p:cNvPicPr>
            <a:picLocks noChangeAspect="1"/>
          </p:cNvPicPr>
          <p:nvPr/>
        </p:nvPicPr>
        <p:blipFill>
          <a:blip r:embed="rId2"/>
          <a:stretch>
            <a:fillRect/>
          </a:stretch>
        </p:blipFill>
        <p:spPr>
          <a:xfrm>
            <a:off x="3581183" y="1593945"/>
            <a:ext cx="5029638" cy="3670108"/>
          </a:xfrm>
          <a:prstGeom prst="rect">
            <a:avLst/>
          </a:prstGeom>
          <a:noFill/>
          <a:ln cap="flat">
            <a:noFill/>
          </a:ln>
        </p:spPr>
      </p:pic>
      <p:pic>
        <p:nvPicPr>
          <p:cNvPr id="5" name="Picture 8">
            <a:extLst>
              <a:ext uri="{FF2B5EF4-FFF2-40B4-BE49-F238E27FC236}">
                <a16:creationId xmlns:a16="http://schemas.microsoft.com/office/drawing/2014/main" id="{451767D0-E26B-A46D-2371-75F6D1D29E91}"/>
              </a:ext>
            </a:extLst>
          </p:cNvPr>
          <p:cNvPicPr>
            <a:picLocks noChangeAspect="1"/>
          </p:cNvPicPr>
          <p:nvPr/>
        </p:nvPicPr>
        <p:blipFill>
          <a:blip r:embed="rId3"/>
          <a:stretch>
            <a:fillRect/>
          </a:stretch>
        </p:blipFill>
        <p:spPr>
          <a:xfrm>
            <a:off x="2567607" y="2276874"/>
            <a:ext cx="6291072" cy="3669788"/>
          </a:xfrm>
          <a:prstGeom prst="rect">
            <a:avLst/>
          </a:prstGeom>
          <a:noFill/>
          <a:ln cap="flat">
            <a:noFill/>
          </a:ln>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B083-2D56-BA31-EFF5-0459880B23C3}"/>
              </a:ext>
            </a:extLst>
          </p:cNvPr>
          <p:cNvSpPr txBox="1">
            <a:spLocks noGrp="1"/>
          </p:cNvSpPr>
          <p:nvPr>
            <p:ph type="title"/>
          </p:nvPr>
        </p:nvSpPr>
        <p:spPr>
          <a:xfrm>
            <a:off x="6400800" y="4572109"/>
            <a:ext cx="5791196" cy="1145221"/>
          </a:xfrm>
        </p:spPr>
        <p:txBody>
          <a:bodyPr/>
          <a:lstStyle/>
          <a:p>
            <a:pPr lvl="0"/>
            <a:r>
              <a:rPr lang="en-GB" sz="1600"/>
              <a:t>By understanding these institutional frameworks it becomes easier for employers to make informed decisions about their IHRM strategies when operating across multiple countries/regions/cultures (Shen,2011). </a:t>
            </a:r>
            <a:endParaRPr lang="en-US" sz="1600"/>
          </a:p>
        </p:txBody>
      </p:sp>
      <p:pic>
        <p:nvPicPr>
          <p:cNvPr id="3" name="Picture 3" descr="Text, whiteboard&#10;&#10;Description automatically generated">
            <a:extLst>
              <a:ext uri="{FF2B5EF4-FFF2-40B4-BE49-F238E27FC236}">
                <a16:creationId xmlns:a16="http://schemas.microsoft.com/office/drawing/2014/main" id="{BFE5ECE3-A1B6-5EC0-CFFC-26F02B92D201}"/>
              </a:ext>
            </a:extLst>
          </p:cNvPr>
          <p:cNvPicPr>
            <a:picLocks noChangeAspect="1"/>
          </p:cNvPicPr>
          <p:nvPr/>
        </p:nvPicPr>
        <p:blipFill>
          <a:blip r:embed="rId2"/>
          <a:stretch>
            <a:fillRect/>
          </a:stretch>
        </p:blipFill>
        <p:spPr>
          <a:xfrm>
            <a:off x="7135328" y="5742"/>
            <a:ext cx="5056668" cy="3788615"/>
          </a:xfrm>
          <a:prstGeom prst="rect">
            <a:avLst/>
          </a:prstGeom>
          <a:noFill/>
          <a:ln cap="flat">
            <a:noFill/>
          </a:ln>
        </p:spPr>
      </p:pic>
      <p:pic>
        <p:nvPicPr>
          <p:cNvPr id="4" name="Picture 5" descr="A picture containing text, person, indoor&#10;&#10;Description automatically generated">
            <a:extLst>
              <a:ext uri="{FF2B5EF4-FFF2-40B4-BE49-F238E27FC236}">
                <a16:creationId xmlns:a16="http://schemas.microsoft.com/office/drawing/2014/main" id="{9FB71ED0-47F4-47B0-A5AF-5E5B05AC8F91}"/>
              </a:ext>
            </a:extLst>
          </p:cNvPr>
          <p:cNvPicPr>
            <a:picLocks noChangeAspect="1"/>
          </p:cNvPicPr>
          <p:nvPr/>
        </p:nvPicPr>
        <p:blipFill>
          <a:blip r:embed="rId3"/>
          <a:stretch>
            <a:fillRect/>
          </a:stretch>
        </p:blipFill>
        <p:spPr>
          <a:xfrm>
            <a:off x="225143" y="3202832"/>
            <a:ext cx="6091668" cy="3426567"/>
          </a:xfrm>
          <a:prstGeom prst="rect">
            <a:avLst/>
          </a:prstGeom>
          <a:noFill/>
          <a:ln cap="flat">
            <a:noFill/>
          </a:ln>
        </p:spPr>
      </p:pic>
      <p:sp>
        <p:nvSpPr>
          <p:cNvPr id="5" name="TextBox 6">
            <a:extLst>
              <a:ext uri="{FF2B5EF4-FFF2-40B4-BE49-F238E27FC236}">
                <a16:creationId xmlns:a16="http://schemas.microsoft.com/office/drawing/2014/main" id="{0F3E6BB6-D744-4297-CE7B-77A60C00A5CC}"/>
              </a:ext>
            </a:extLst>
          </p:cNvPr>
          <p:cNvSpPr txBox="1"/>
          <p:nvPr/>
        </p:nvSpPr>
        <p:spPr>
          <a:xfrm>
            <a:off x="1610587" y="1184559"/>
            <a:ext cx="4312228"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2D050"/>
                </a:solidFill>
                <a:uFillTx/>
                <a:latin typeface="Calibri"/>
              </a:rPr>
              <a:t>Impact on IHRM Practices</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35B4-1DD8-0455-B771-4A9066B6F1B4}"/>
              </a:ext>
            </a:extLst>
          </p:cNvPr>
          <p:cNvSpPr txBox="1">
            <a:spLocks noGrp="1"/>
          </p:cNvSpPr>
          <p:nvPr>
            <p:ph type="title"/>
          </p:nvPr>
        </p:nvSpPr>
        <p:spPr/>
        <p:txBody>
          <a:bodyPr anchorCtr="1"/>
          <a:lstStyle/>
          <a:p>
            <a:pPr lvl="0" algn="ctr"/>
            <a:r>
              <a:rPr lang="en-GB"/>
              <a:t>Section 2: Part 1 M&amp;A Rationale and Integration  Strategy</a:t>
            </a:r>
          </a:p>
        </p:txBody>
      </p:sp>
      <p:sp>
        <p:nvSpPr>
          <p:cNvPr id="3" name="TextBox 2">
            <a:extLst>
              <a:ext uri="{FF2B5EF4-FFF2-40B4-BE49-F238E27FC236}">
                <a16:creationId xmlns:a16="http://schemas.microsoft.com/office/drawing/2014/main" id="{3CA3C139-C6CC-FB2B-4585-29FABB106544}"/>
              </a:ext>
            </a:extLst>
          </p:cNvPr>
          <p:cNvSpPr txBox="1"/>
          <p:nvPr/>
        </p:nvSpPr>
        <p:spPr>
          <a:xfrm>
            <a:off x="1209367" y="2072149"/>
            <a:ext cx="5712540"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M&amp;A transactions show a steep increase, mainly for the purpose of </a:t>
            </a:r>
            <a:r>
              <a:rPr lang="en-GB" sz="1800" b="0" i="0" u="none" strike="noStrike" kern="1200" cap="none" spc="0" baseline="0">
                <a:solidFill>
                  <a:srgbClr val="FF0000"/>
                </a:solidFill>
                <a:uFillTx/>
                <a:latin typeface="Calibri"/>
              </a:rPr>
              <a:t>acquiring technology </a:t>
            </a:r>
            <a:r>
              <a:rPr lang="en-GB" sz="1800" b="0" i="0" u="none" strike="noStrike" kern="1200" cap="none" spc="0" baseline="0">
                <a:solidFill>
                  <a:srgbClr val="70AD47"/>
                </a:solidFill>
                <a:uFillTx/>
                <a:latin typeface="Calibri"/>
              </a:rPr>
              <a:t>(Rebner and Yeganeh, 2019). However, this is primarily driven reason for Pembina Pipeline to acquire Total Energies Se. Other acquisition rational reasons are: </a:t>
            </a:r>
          </a:p>
        </p:txBody>
      </p:sp>
      <p:sp>
        <p:nvSpPr>
          <p:cNvPr id="4" name="TextBox 6">
            <a:extLst>
              <a:ext uri="{FF2B5EF4-FFF2-40B4-BE49-F238E27FC236}">
                <a16:creationId xmlns:a16="http://schemas.microsoft.com/office/drawing/2014/main" id="{6784A905-7994-E645-289F-3224BBC3B9B2}"/>
              </a:ext>
            </a:extLst>
          </p:cNvPr>
          <p:cNvSpPr txBox="1"/>
          <p:nvPr/>
        </p:nvSpPr>
        <p:spPr>
          <a:xfrm>
            <a:off x="4326190" y="3926607"/>
            <a:ext cx="328397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•Geographical Diversification</a:t>
            </a:r>
          </a:p>
        </p:txBody>
      </p:sp>
      <p:sp>
        <p:nvSpPr>
          <p:cNvPr id="5" name="TextBox 7">
            <a:extLst>
              <a:ext uri="{FF2B5EF4-FFF2-40B4-BE49-F238E27FC236}">
                <a16:creationId xmlns:a16="http://schemas.microsoft.com/office/drawing/2014/main" id="{19925868-C32D-2CA2-A9C0-CFC25584E268}"/>
              </a:ext>
            </a:extLst>
          </p:cNvPr>
          <p:cNvSpPr txBox="1"/>
          <p:nvPr/>
        </p:nvSpPr>
        <p:spPr>
          <a:xfrm>
            <a:off x="4732513" y="4499497"/>
            <a:ext cx="23140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r>
              <a:rPr lang="en-GB" sz="1800" b="0" i="0" u="none" strike="noStrike" kern="1200" cap="none" spc="0" baseline="0">
                <a:solidFill>
                  <a:srgbClr val="70AD47"/>
                </a:solidFill>
                <a:uFillTx/>
                <a:latin typeface="Calibri"/>
              </a:rPr>
              <a:t>•Cross-selling</a:t>
            </a:r>
          </a:p>
        </p:txBody>
      </p:sp>
      <p:sp>
        <p:nvSpPr>
          <p:cNvPr id="6" name="TextBox 8">
            <a:extLst>
              <a:ext uri="{FF2B5EF4-FFF2-40B4-BE49-F238E27FC236}">
                <a16:creationId xmlns:a16="http://schemas.microsoft.com/office/drawing/2014/main" id="{CB1F7FAF-DF07-36C1-045E-45238D1FCA81}"/>
              </a:ext>
            </a:extLst>
          </p:cNvPr>
          <p:cNvSpPr txBox="1"/>
          <p:nvPr/>
        </p:nvSpPr>
        <p:spPr>
          <a:xfrm>
            <a:off x="5289758" y="5072387"/>
            <a:ext cx="293984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•Synergies -“Value Creation”</a:t>
            </a:r>
          </a:p>
        </p:txBody>
      </p:sp>
      <p:sp>
        <p:nvSpPr>
          <p:cNvPr id="7" name="TextBox 10">
            <a:extLst>
              <a:ext uri="{FF2B5EF4-FFF2-40B4-BE49-F238E27FC236}">
                <a16:creationId xmlns:a16="http://schemas.microsoft.com/office/drawing/2014/main" id="{C035262A-A8C7-2664-E3E8-C5A00C75491A}"/>
              </a:ext>
            </a:extLst>
          </p:cNvPr>
          <p:cNvSpPr txBox="1"/>
          <p:nvPr/>
        </p:nvSpPr>
        <p:spPr>
          <a:xfrm>
            <a:off x="5692880" y="5645267"/>
            <a:ext cx="30578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r>
              <a:rPr lang="en-GB" sz="1800" b="0" i="0" u="none" strike="noStrike" kern="1200" cap="none" spc="0" baseline="0">
                <a:solidFill>
                  <a:srgbClr val="70AD47"/>
                </a:solidFill>
                <a:uFillTx/>
                <a:latin typeface="Calibri"/>
              </a:rPr>
              <a:t>•Opportunism</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ppt_x</p:attrName>
                                        </p:attrNameLst>
                                      </p:cBhvr>
                                      <p:tavLst>
                                        <p:tav tm="0">
                                          <p:val>
                                            <p:strVal val="#ppt_x"/>
                                          </p:val>
                                        </p:tav>
                                        <p:tav tm="100000">
                                          <p:val>
                                            <p:strVal val="#ppt_x"/>
                                          </p:val>
                                        </p:tav>
                                      </p:tavLst>
                                    </p:anim>
                                    <p:anim calcmode="lin" valueType="num">
                                      <p:cBhvr>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ppt_x</p:attrName>
                                        </p:attrNameLst>
                                      </p:cBhvr>
                                      <p:tavLst>
                                        <p:tav tm="0">
                                          <p:val>
                                            <p:strVal val="#ppt_x"/>
                                          </p:val>
                                        </p:tav>
                                        <p:tav tm="100000">
                                          <p:val>
                                            <p:strVal val="#ppt_x"/>
                                          </p:val>
                                        </p:tav>
                                      </p:tavLst>
                                    </p:anim>
                                    <p:anim calcmode="lin" valueType="num">
                                      <p:cBhvr>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E5E4D-7324-F807-A56E-FE84BA2A5BCC}"/>
              </a:ext>
            </a:extLst>
          </p:cNvPr>
          <p:cNvPicPr>
            <a:picLocks noChangeAspect="1"/>
          </p:cNvPicPr>
          <p:nvPr/>
        </p:nvPicPr>
        <p:blipFill>
          <a:blip r:embed="rId2"/>
          <a:stretch>
            <a:fillRect/>
          </a:stretch>
        </p:blipFill>
        <p:spPr>
          <a:xfrm>
            <a:off x="1282519" y="1906898"/>
            <a:ext cx="4474854" cy="3712784"/>
          </a:xfrm>
          <a:prstGeom prst="rect">
            <a:avLst/>
          </a:prstGeom>
          <a:noFill/>
          <a:ln cap="flat">
            <a:noFill/>
          </a:ln>
        </p:spPr>
      </p:pic>
      <p:sp>
        <p:nvSpPr>
          <p:cNvPr id="3" name="TextBox 2">
            <a:extLst>
              <a:ext uri="{FF2B5EF4-FFF2-40B4-BE49-F238E27FC236}">
                <a16:creationId xmlns:a16="http://schemas.microsoft.com/office/drawing/2014/main" id="{CDCB5208-6B81-D2CC-B54A-172DAA8DF800}"/>
              </a:ext>
            </a:extLst>
          </p:cNvPr>
          <p:cNvSpPr txBox="1"/>
          <p:nvPr/>
        </p:nvSpPr>
        <p:spPr>
          <a:xfrm>
            <a:off x="7216874" y="2605546"/>
            <a:ext cx="4296692"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AD47"/>
                </a:solidFill>
                <a:uFillTx/>
                <a:latin typeface="Calibri"/>
              </a:rPr>
              <a:t>Two significant criteria that companies should consider when planning for integration: </a:t>
            </a:r>
            <a:r>
              <a:rPr lang="en-GB" sz="1800" b="1" i="0" u="none" strike="noStrike" kern="1200" cap="none" spc="0" baseline="0">
                <a:solidFill>
                  <a:srgbClr val="E7E6E6"/>
                </a:solidFill>
                <a:uFillTx/>
                <a:latin typeface="Calibri"/>
              </a:rPr>
              <a:t>Strategic Interdependence </a:t>
            </a:r>
            <a:r>
              <a:rPr lang="en-GB" sz="1800" b="0" i="0" u="none" strike="noStrike" kern="1200" cap="none" spc="0" baseline="0">
                <a:solidFill>
                  <a:srgbClr val="70AD47"/>
                </a:solidFill>
                <a:uFillTx/>
                <a:latin typeface="Calibri"/>
              </a:rPr>
              <a:t>and </a:t>
            </a:r>
            <a:r>
              <a:rPr lang="en-GB" sz="1800" b="1" i="0" u="none" strike="noStrike" kern="1200" cap="none" spc="0" baseline="0">
                <a:solidFill>
                  <a:srgbClr val="E7E6E6"/>
                </a:solidFill>
                <a:uFillTx/>
                <a:latin typeface="Calibri"/>
              </a:rPr>
              <a:t>Organisational Autonomy </a:t>
            </a:r>
            <a:r>
              <a:rPr lang="en-GB" sz="1800" b="0" i="0" u="none" strike="noStrike" kern="1200" cap="none" spc="0" baseline="0">
                <a:solidFill>
                  <a:srgbClr val="70AD47"/>
                </a:solidFill>
                <a:uFillTx/>
                <a:latin typeface="Calibri"/>
              </a:rPr>
              <a:t>(Haspeslag and Jemison,1991)</a:t>
            </a:r>
          </a:p>
        </p:txBody>
      </p:sp>
      <p:sp>
        <p:nvSpPr>
          <p:cNvPr id="4" name="TextBox 3">
            <a:extLst>
              <a:ext uri="{FF2B5EF4-FFF2-40B4-BE49-F238E27FC236}">
                <a16:creationId xmlns:a16="http://schemas.microsoft.com/office/drawing/2014/main" id="{F3EC9FDB-8F09-4CF5-BC2B-CF8F2C9CDE6A}"/>
              </a:ext>
            </a:extLst>
          </p:cNvPr>
          <p:cNvSpPr txBox="1"/>
          <p:nvPr/>
        </p:nvSpPr>
        <p:spPr>
          <a:xfrm>
            <a:off x="1990438" y="5732209"/>
            <a:ext cx="410555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Acquisition Integration Approaches (Haspeslag and Jemison,1991)</a:t>
            </a:r>
          </a:p>
        </p:txBody>
      </p:sp>
      <p:sp>
        <p:nvSpPr>
          <p:cNvPr id="5" name="TextBox 4">
            <a:extLst>
              <a:ext uri="{FF2B5EF4-FFF2-40B4-BE49-F238E27FC236}">
                <a16:creationId xmlns:a16="http://schemas.microsoft.com/office/drawing/2014/main" id="{A66FC326-A50D-42D2-A7B1-649C7425E174}"/>
              </a:ext>
            </a:extLst>
          </p:cNvPr>
          <p:cNvSpPr txBox="1"/>
          <p:nvPr/>
        </p:nvSpPr>
        <p:spPr>
          <a:xfrm>
            <a:off x="1081552" y="668590"/>
            <a:ext cx="586985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70AD47"/>
                </a:solidFill>
                <a:uFillTx/>
                <a:latin typeface="Calibri"/>
              </a:rPr>
              <a:t>Acquisition Integration Approaches</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3D650-A163-A68F-FE1F-6A7A4B02B009}"/>
              </a:ext>
            </a:extLst>
          </p:cNvPr>
          <p:cNvSpPr txBox="1">
            <a:spLocks noGrp="1"/>
          </p:cNvSpPr>
          <p:nvPr>
            <p:ph type="title"/>
          </p:nvPr>
        </p:nvSpPr>
        <p:spPr>
          <a:xfrm>
            <a:off x="1818970" y="51178"/>
            <a:ext cx="9261985" cy="1466789"/>
          </a:xfrm>
        </p:spPr>
        <p:txBody>
          <a:bodyPr anchorCtr="1"/>
          <a:lstStyle/>
          <a:p>
            <a:pPr lvl="0" algn="ctr"/>
            <a:r>
              <a:rPr lang="en-GB" sz="3100"/>
              <a:t>Section 2, Part 2 – Role of IHRM in implementing effective M&amp;A</a:t>
            </a:r>
            <a:br>
              <a:rPr lang="en-GB" sz="3100"/>
            </a:br>
            <a:endParaRPr lang="en-US" sz="3100"/>
          </a:p>
        </p:txBody>
      </p:sp>
      <p:sp>
        <p:nvSpPr>
          <p:cNvPr id="3" name="Text Placeholder 3">
            <a:extLst>
              <a:ext uri="{FF2B5EF4-FFF2-40B4-BE49-F238E27FC236}">
                <a16:creationId xmlns:a16="http://schemas.microsoft.com/office/drawing/2014/main" id="{B2A71F22-45DB-C9ED-C657-DBC2E9F197A5}"/>
              </a:ext>
            </a:extLst>
          </p:cNvPr>
          <p:cNvSpPr txBox="1">
            <a:spLocks noGrp="1"/>
          </p:cNvSpPr>
          <p:nvPr>
            <p:ph type="body" idx="2"/>
          </p:nvPr>
        </p:nvSpPr>
        <p:spPr>
          <a:xfrm>
            <a:off x="7298704" y="2325611"/>
            <a:ext cx="4202582" cy="1347020"/>
          </a:xfrm>
        </p:spPr>
        <p:txBody>
          <a:bodyPr/>
          <a:lstStyle/>
          <a:p>
            <a:pPr lvl="0">
              <a:spcBef>
                <a:spcPts val="1800"/>
              </a:spcBef>
            </a:pPr>
            <a:r>
              <a:rPr lang="en-GB" sz="2800">
                <a:solidFill>
                  <a:srgbClr val="C5E0B4"/>
                </a:solidFill>
              </a:rPr>
              <a:t>Challenges in Pre and Post stage of acquisition</a:t>
            </a:r>
          </a:p>
          <a:p>
            <a:pPr marL="228600" lvl="0" indent="-228600">
              <a:spcBef>
                <a:spcPts val="1800"/>
              </a:spcBef>
              <a:buChar char="•"/>
            </a:pPr>
            <a:endParaRPr lang="en-GB" sz="2000"/>
          </a:p>
        </p:txBody>
      </p:sp>
      <p:grpSp>
        <p:nvGrpSpPr>
          <p:cNvPr id="4" name="Diagram 4">
            <a:extLst>
              <a:ext uri="{FF2B5EF4-FFF2-40B4-BE49-F238E27FC236}">
                <a16:creationId xmlns:a16="http://schemas.microsoft.com/office/drawing/2014/main" id="{EEDF1454-847D-43F6-C5B3-325980D3E038}"/>
              </a:ext>
            </a:extLst>
          </p:cNvPr>
          <p:cNvGrpSpPr/>
          <p:nvPr/>
        </p:nvGrpSpPr>
        <p:grpSpPr>
          <a:xfrm>
            <a:off x="393694" y="1950250"/>
            <a:ext cx="5592433" cy="3963064"/>
            <a:chOff x="393694" y="1950250"/>
            <a:chExt cx="5592433" cy="3963064"/>
          </a:xfrm>
        </p:grpSpPr>
        <p:sp>
          <p:nvSpPr>
            <p:cNvPr id="5" name="Freeform: Shape 5">
              <a:extLst>
                <a:ext uri="{FF2B5EF4-FFF2-40B4-BE49-F238E27FC236}">
                  <a16:creationId xmlns:a16="http://schemas.microsoft.com/office/drawing/2014/main" id="{6AEADA4D-711E-250D-A275-3102D82B3FE8}"/>
                </a:ext>
              </a:extLst>
            </p:cNvPr>
            <p:cNvSpPr/>
            <p:nvPr/>
          </p:nvSpPr>
          <p:spPr>
            <a:xfrm>
              <a:off x="1325761" y="2416283"/>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Difficulty in assessing the cultural fit of potential candidates due to language barriers or cultural differences. </a:t>
              </a:r>
            </a:p>
          </p:txBody>
        </p:sp>
        <p:sp>
          <p:nvSpPr>
            <p:cNvPr id="6" name="Freeform: Shape 6">
              <a:extLst>
                <a:ext uri="{FF2B5EF4-FFF2-40B4-BE49-F238E27FC236}">
                  <a16:creationId xmlns:a16="http://schemas.microsoft.com/office/drawing/2014/main" id="{DAB5779C-8F7D-1FF4-3DDD-530C4EB2EDA8}"/>
                </a:ext>
              </a:extLst>
            </p:cNvPr>
            <p:cNvSpPr/>
            <p:nvPr/>
          </p:nvSpPr>
          <p:spPr>
            <a:xfrm>
              <a:off x="1325761" y="3581960"/>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Lack of communication and understanding between the HR team and the local culture, leading to misunderstandings and potential conflicts. </a:t>
              </a:r>
            </a:p>
          </p:txBody>
        </p:sp>
        <p:sp>
          <p:nvSpPr>
            <p:cNvPr id="7" name="Freeform: Shape 7">
              <a:extLst>
                <a:ext uri="{FF2B5EF4-FFF2-40B4-BE49-F238E27FC236}">
                  <a16:creationId xmlns:a16="http://schemas.microsoft.com/office/drawing/2014/main" id="{81F558CB-CB4E-CCB5-402B-4051C2AC5BD6}"/>
                </a:ext>
              </a:extLst>
            </p:cNvPr>
            <p:cNvSpPr/>
            <p:nvPr/>
          </p:nvSpPr>
          <p:spPr>
            <a:xfrm>
              <a:off x="1325761" y="4747637"/>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Limited access to local talent pools, resulting in a lack of diversity in hiring decisions.</a:t>
              </a:r>
            </a:p>
          </p:txBody>
        </p:sp>
        <p:sp>
          <p:nvSpPr>
            <p:cNvPr id="8" name="Freeform: Shape 8">
              <a:extLst>
                <a:ext uri="{FF2B5EF4-FFF2-40B4-BE49-F238E27FC236}">
                  <a16:creationId xmlns:a16="http://schemas.microsoft.com/office/drawing/2014/main" id="{683F0A03-666C-4114-0946-EB504D797CFA}"/>
                </a:ext>
              </a:extLst>
            </p:cNvPr>
            <p:cNvSpPr/>
            <p:nvPr/>
          </p:nvSpPr>
          <p:spPr>
            <a:xfrm>
              <a:off x="393694" y="1950250"/>
              <a:ext cx="1165091" cy="1165091"/>
            </a:xfrm>
            <a:custGeom>
              <a:avLst/>
              <a:gdLst>
                <a:gd name="f0" fmla="val 10800000"/>
                <a:gd name="f1" fmla="val 5400000"/>
                <a:gd name="f2" fmla="val 180"/>
                <a:gd name="f3" fmla="val w"/>
                <a:gd name="f4" fmla="val h"/>
                <a:gd name="f5" fmla="val 0"/>
                <a:gd name="f6" fmla="val 1165091"/>
                <a:gd name="f7" fmla="val 582546"/>
                <a:gd name="f8" fmla="val 260815"/>
                <a:gd name="f9" fmla="val 904277"/>
                <a:gd name="f10" fmla="val 1165092"/>
                <a:gd name="f11" fmla="+- 0 0 -90"/>
                <a:gd name="f12" fmla="*/ f3 1 1165091"/>
                <a:gd name="f13" fmla="*/ f4 1 1165091"/>
                <a:gd name="f14" fmla="+- f6 0 f5"/>
                <a:gd name="f15" fmla="*/ f11 f0 1"/>
                <a:gd name="f16" fmla="*/ f14 1 1165091"/>
                <a:gd name="f17" fmla="*/ 0 f14 1"/>
                <a:gd name="f18" fmla="*/ 582546 f14 1"/>
                <a:gd name="f19" fmla="*/ 1165092 f14 1"/>
                <a:gd name="f20" fmla="*/ f15 1 f2"/>
                <a:gd name="f21" fmla="*/ f17 1 1165091"/>
                <a:gd name="f22" fmla="*/ f18 1 1165091"/>
                <a:gd name="f23" fmla="*/ f19 1 1165091"/>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165091" h="1165091">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472C4"/>
            </a:solidFill>
            <a:ln w="12701" cap="flat">
              <a:solidFill>
                <a:srgbClr val="FFFFFF"/>
              </a:solidFill>
              <a:prstDash val="solid"/>
              <a:miter/>
            </a:ln>
          </p:spPr>
          <p:txBody>
            <a:bodyPr vert="horz" wrap="square" lIns="170627" tIns="170627" rIns="170627" bIns="17062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Calibri"/>
                </a:rPr>
                <a:t>Pre-stage</a:t>
              </a:r>
            </a:p>
          </p:txBody>
        </p:sp>
        <p:sp>
          <p:nvSpPr>
            <p:cNvPr id="9" name="Freeform: Shape 9">
              <a:extLst>
                <a:ext uri="{FF2B5EF4-FFF2-40B4-BE49-F238E27FC236}">
                  <a16:creationId xmlns:a16="http://schemas.microsoft.com/office/drawing/2014/main" id="{B0F06CA4-2EE6-59C6-19BF-4B0563B7B8D9}"/>
                </a:ext>
              </a:extLst>
            </p:cNvPr>
            <p:cNvSpPr/>
            <p:nvPr/>
          </p:nvSpPr>
          <p:spPr>
            <a:xfrm>
              <a:off x="4238490" y="2416283"/>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Inconsistencies in performance reviews due to cultural biases or lack of understanding of different cultural norms and values.</a:t>
              </a:r>
            </a:p>
          </p:txBody>
        </p:sp>
        <p:sp>
          <p:nvSpPr>
            <p:cNvPr id="10" name="Freeform: Shape 10">
              <a:extLst>
                <a:ext uri="{FF2B5EF4-FFF2-40B4-BE49-F238E27FC236}">
                  <a16:creationId xmlns:a16="http://schemas.microsoft.com/office/drawing/2014/main" id="{9A8B91E3-10D4-7681-702E-38204A8F6A75}"/>
                </a:ext>
              </a:extLst>
            </p:cNvPr>
            <p:cNvSpPr/>
            <p:nvPr/>
          </p:nvSpPr>
          <p:spPr>
            <a:xfrm>
              <a:off x="4238490" y="3581960"/>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Inadequate training for new employees on how to adjust to a new culture, leading to confusion and frustration. </a:t>
              </a:r>
            </a:p>
          </p:txBody>
        </p:sp>
        <p:sp>
          <p:nvSpPr>
            <p:cNvPr id="11" name="Freeform: Shape 11">
              <a:extLst>
                <a:ext uri="{FF2B5EF4-FFF2-40B4-BE49-F238E27FC236}">
                  <a16:creationId xmlns:a16="http://schemas.microsoft.com/office/drawing/2014/main" id="{115E7D5C-29A6-ADE8-C043-2F6A948A5327}"/>
                </a:ext>
              </a:extLst>
            </p:cNvPr>
            <p:cNvSpPr/>
            <p:nvPr/>
          </p:nvSpPr>
          <p:spPr>
            <a:xfrm>
              <a:off x="4238490" y="4747637"/>
              <a:ext cx="1747637" cy="1165677"/>
            </a:xfrm>
            <a:custGeom>
              <a:avLst/>
              <a:gdLst>
                <a:gd name="f0" fmla="val 10800000"/>
                <a:gd name="f1" fmla="val 5400000"/>
                <a:gd name="f2" fmla="val 180"/>
                <a:gd name="f3" fmla="val w"/>
                <a:gd name="f4" fmla="val h"/>
                <a:gd name="f5" fmla="val 0"/>
                <a:gd name="f6" fmla="val 1747637"/>
                <a:gd name="f7" fmla="val 1165673"/>
                <a:gd name="f8" fmla="+- 0 0 -90"/>
                <a:gd name="f9" fmla="*/ f3 1 1747637"/>
                <a:gd name="f10" fmla="*/ f4 1 1165673"/>
                <a:gd name="f11" fmla="+- f7 0 f5"/>
                <a:gd name="f12" fmla="+- f6 0 f5"/>
                <a:gd name="f13" fmla="*/ f8 f0 1"/>
                <a:gd name="f14" fmla="*/ f12 1 1747637"/>
                <a:gd name="f15" fmla="*/ f11 1 1165673"/>
                <a:gd name="f16" fmla="*/ 0 f12 1"/>
                <a:gd name="f17" fmla="*/ 0 f11 1"/>
                <a:gd name="f18" fmla="*/ 1747637 f12 1"/>
                <a:gd name="f19" fmla="*/ 1165673 f11 1"/>
                <a:gd name="f20" fmla="*/ f13 1 f2"/>
                <a:gd name="f21" fmla="*/ f16 1 1747637"/>
                <a:gd name="f22" fmla="*/ f17 1 1165673"/>
                <a:gd name="f23" fmla="*/ f18 1 1747637"/>
                <a:gd name="f24" fmla="*/ f19 1 116567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47637" h="1165673">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279623" tIns="71122" rIns="71122" bIns="71122" anchor="ctr" anchorCtr="0" compatLnSpc="1">
              <a:noAutofit/>
            </a:bodyPr>
            <a:lstStyle/>
            <a:p>
              <a:pPr marL="0" marR="0" lvl="0" indent="0" algn="l"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alibri"/>
                </a:rPr>
                <a:t>Difficulty in adapting management styles and practices that may be seen as inappropriate for the local culture or environment. </a:t>
              </a:r>
            </a:p>
          </p:txBody>
        </p:sp>
        <p:sp>
          <p:nvSpPr>
            <p:cNvPr id="12" name="Freeform: Shape 12">
              <a:extLst>
                <a:ext uri="{FF2B5EF4-FFF2-40B4-BE49-F238E27FC236}">
                  <a16:creationId xmlns:a16="http://schemas.microsoft.com/office/drawing/2014/main" id="{BEBA1A19-EC98-58A3-76D9-41DD2CEA05DD}"/>
                </a:ext>
              </a:extLst>
            </p:cNvPr>
            <p:cNvSpPr/>
            <p:nvPr/>
          </p:nvSpPr>
          <p:spPr>
            <a:xfrm>
              <a:off x="3306415" y="1950250"/>
              <a:ext cx="1165091" cy="1165091"/>
            </a:xfrm>
            <a:custGeom>
              <a:avLst/>
              <a:gdLst>
                <a:gd name="f0" fmla="val 10800000"/>
                <a:gd name="f1" fmla="val 5400000"/>
                <a:gd name="f2" fmla="val 180"/>
                <a:gd name="f3" fmla="val w"/>
                <a:gd name="f4" fmla="val h"/>
                <a:gd name="f5" fmla="val 0"/>
                <a:gd name="f6" fmla="val 1165091"/>
                <a:gd name="f7" fmla="val 582546"/>
                <a:gd name="f8" fmla="val 260815"/>
                <a:gd name="f9" fmla="val 904277"/>
                <a:gd name="f10" fmla="val 1165092"/>
                <a:gd name="f11" fmla="+- 0 0 -90"/>
                <a:gd name="f12" fmla="*/ f3 1 1165091"/>
                <a:gd name="f13" fmla="*/ f4 1 1165091"/>
                <a:gd name="f14" fmla="+- f6 0 f5"/>
                <a:gd name="f15" fmla="*/ f11 f0 1"/>
                <a:gd name="f16" fmla="*/ f14 1 1165091"/>
                <a:gd name="f17" fmla="*/ 0 f14 1"/>
                <a:gd name="f18" fmla="*/ 582546 f14 1"/>
                <a:gd name="f19" fmla="*/ 1165092 f14 1"/>
                <a:gd name="f20" fmla="*/ f15 1 f2"/>
                <a:gd name="f21" fmla="*/ f17 1 1165091"/>
                <a:gd name="f22" fmla="*/ f18 1 1165091"/>
                <a:gd name="f23" fmla="*/ f19 1 1165091"/>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165091" h="1165091">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472C4"/>
            </a:solidFill>
            <a:ln w="12701" cap="flat">
              <a:solidFill>
                <a:srgbClr val="FFFFFF"/>
              </a:solidFill>
              <a:prstDash val="solid"/>
              <a:miter/>
            </a:ln>
          </p:spPr>
          <p:txBody>
            <a:bodyPr vert="horz" wrap="square" lIns="170627" tIns="170627" rIns="170627" bIns="17062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Calibri"/>
                </a:rPr>
                <a:t>Post-stage</a:t>
              </a:r>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9B63-F70A-CC33-9691-1D45E4030123}"/>
              </a:ext>
            </a:extLst>
          </p:cNvPr>
          <p:cNvSpPr txBox="1">
            <a:spLocks noGrp="1"/>
          </p:cNvSpPr>
          <p:nvPr>
            <p:ph type="title"/>
          </p:nvPr>
        </p:nvSpPr>
        <p:spPr>
          <a:xfrm>
            <a:off x="5458007" y="146550"/>
            <a:ext cx="6504200" cy="1573161"/>
          </a:xfrm>
        </p:spPr>
        <p:txBody>
          <a:bodyPr anchorCtr="1">
            <a:noAutofit/>
          </a:bodyPr>
          <a:lstStyle/>
          <a:p>
            <a:pPr lvl="0" algn="ctr"/>
            <a:r>
              <a:rPr lang="en-GB" sz="2800"/>
              <a:t>Resolutions for targeting possible HR challenges in pre and post stage of acquiring.</a:t>
            </a:r>
            <a:endParaRPr lang="en-US" sz="2800"/>
          </a:p>
        </p:txBody>
      </p:sp>
      <p:grpSp>
        <p:nvGrpSpPr>
          <p:cNvPr id="3" name="Picture Placeholder 4">
            <a:extLst>
              <a:ext uri="{FF2B5EF4-FFF2-40B4-BE49-F238E27FC236}">
                <a16:creationId xmlns:a16="http://schemas.microsoft.com/office/drawing/2014/main" id="{4350AF38-C87A-1B36-0CA2-2B4A9303026C}"/>
              </a:ext>
            </a:extLst>
          </p:cNvPr>
          <p:cNvGrpSpPr/>
          <p:nvPr/>
        </p:nvGrpSpPr>
        <p:grpSpPr>
          <a:xfrm>
            <a:off x="387202" y="1445959"/>
            <a:ext cx="6578330" cy="4661711"/>
            <a:chOff x="387202" y="1445959"/>
            <a:chExt cx="6578330" cy="4661711"/>
          </a:xfrm>
        </p:grpSpPr>
        <p:sp>
          <p:nvSpPr>
            <p:cNvPr id="4" name="Freeform: Shape 4">
              <a:extLst>
                <a:ext uri="{FF2B5EF4-FFF2-40B4-BE49-F238E27FC236}">
                  <a16:creationId xmlns:a16="http://schemas.microsoft.com/office/drawing/2014/main" id="{A4722A38-1077-EB13-E2C1-60E4203FD489}"/>
                </a:ext>
              </a:extLst>
            </p:cNvPr>
            <p:cNvSpPr/>
            <p:nvPr/>
          </p:nvSpPr>
          <p:spPr>
            <a:xfrm>
              <a:off x="1483595" y="199416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Create an effective employee engagement program to foster an environment of communication and collaboration between departments.</a:t>
              </a:r>
            </a:p>
          </p:txBody>
        </p:sp>
        <p:sp>
          <p:nvSpPr>
            <p:cNvPr id="5" name="Freeform: Shape 5">
              <a:extLst>
                <a:ext uri="{FF2B5EF4-FFF2-40B4-BE49-F238E27FC236}">
                  <a16:creationId xmlns:a16="http://schemas.microsoft.com/office/drawing/2014/main" id="{98F33B31-483B-34FD-AD3B-DEE9EA657DD0}"/>
                </a:ext>
              </a:extLst>
            </p:cNvPr>
            <p:cNvSpPr/>
            <p:nvPr/>
          </p:nvSpPr>
          <p:spPr>
            <a:xfrm>
              <a:off x="1483595" y="336533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Create policies around diversity, equity, and inclusion to ensure that all employees feel valued and respected in the workplace regardless of their background or identity. </a:t>
              </a:r>
            </a:p>
          </p:txBody>
        </p:sp>
        <p:sp>
          <p:nvSpPr>
            <p:cNvPr id="6" name="Freeform: Shape 6">
              <a:extLst>
                <a:ext uri="{FF2B5EF4-FFF2-40B4-BE49-F238E27FC236}">
                  <a16:creationId xmlns:a16="http://schemas.microsoft.com/office/drawing/2014/main" id="{2DFB0F80-B6FA-4C10-2997-3563FCA78809}"/>
                </a:ext>
              </a:extLst>
            </p:cNvPr>
            <p:cNvSpPr/>
            <p:nvPr/>
          </p:nvSpPr>
          <p:spPr>
            <a:xfrm>
              <a:off x="1483595" y="473650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Develop an effective compensation strategy that is both fair and competitive in order to attract top talent from outside of the organization as well as retain existing employees who are performing well in their roles.  </a:t>
              </a:r>
            </a:p>
          </p:txBody>
        </p:sp>
        <p:sp>
          <p:nvSpPr>
            <p:cNvPr id="7" name="Freeform: Shape 7">
              <a:extLst>
                <a:ext uri="{FF2B5EF4-FFF2-40B4-BE49-F238E27FC236}">
                  <a16:creationId xmlns:a16="http://schemas.microsoft.com/office/drawing/2014/main" id="{0B5CAAC2-DC10-7AE8-999F-DF51059B6FFF}"/>
                </a:ext>
              </a:extLst>
            </p:cNvPr>
            <p:cNvSpPr/>
            <p:nvPr/>
          </p:nvSpPr>
          <p:spPr>
            <a:xfrm>
              <a:off x="387202" y="1445959"/>
              <a:ext cx="1370484" cy="1370484"/>
            </a:xfrm>
            <a:custGeom>
              <a:avLst/>
              <a:gdLst>
                <a:gd name="f0" fmla="val 10800000"/>
                <a:gd name="f1" fmla="val 5400000"/>
                <a:gd name="f2" fmla="val 180"/>
                <a:gd name="f3" fmla="val w"/>
                <a:gd name="f4" fmla="val h"/>
                <a:gd name="f5" fmla="val 0"/>
                <a:gd name="f6" fmla="val 1370487"/>
                <a:gd name="f7" fmla="val 685244"/>
                <a:gd name="f8" fmla="val 306794"/>
                <a:gd name="f9" fmla="val 1063694"/>
                <a:gd name="f10" fmla="val 1370488"/>
                <a:gd name="f11" fmla="+- 0 0 -90"/>
                <a:gd name="f12" fmla="*/ f3 1 1370487"/>
                <a:gd name="f13" fmla="*/ f4 1 1370487"/>
                <a:gd name="f14" fmla="+- f6 0 f5"/>
                <a:gd name="f15" fmla="*/ f11 f0 1"/>
                <a:gd name="f16" fmla="*/ f14 1 1370487"/>
                <a:gd name="f17" fmla="*/ 0 f14 1"/>
                <a:gd name="f18" fmla="*/ 685244 f14 1"/>
                <a:gd name="f19" fmla="*/ 1370488 f14 1"/>
                <a:gd name="f20" fmla="*/ f15 1 f2"/>
                <a:gd name="f21" fmla="*/ f17 1 1370487"/>
                <a:gd name="f22" fmla="*/ f18 1 1370487"/>
                <a:gd name="f23" fmla="*/ f19 1 13704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370487" h="13704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472C4"/>
            </a:solidFill>
            <a:ln w="12701" cap="flat">
              <a:solidFill>
                <a:srgbClr val="FFFFFF"/>
              </a:solidFill>
              <a:prstDash val="solid"/>
              <a:miter/>
            </a:ln>
          </p:spPr>
          <p:txBody>
            <a:bodyPr vert="horz" wrap="square" lIns="200701" tIns="200701" rIns="200701" bIns="200701"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400" b="0" i="0" u="none" strike="noStrike" kern="1200" cap="none" spc="0" baseline="0">
                  <a:solidFill>
                    <a:srgbClr val="FFFFFF"/>
                  </a:solidFill>
                  <a:uFillTx/>
                  <a:latin typeface="Calibri"/>
                </a:rPr>
                <a:t>Pre-stage</a:t>
              </a:r>
            </a:p>
          </p:txBody>
        </p:sp>
        <p:sp>
          <p:nvSpPr>
            <p:cNvPr id="8" name="Freeform: Shape 8">
              <a:extLst>
                <a:ext uri="{FF2B5EF4-FFF2-40B4-BE49-F238E27FC236}">
                  <a16:creationId xmlns:a16="http://schemas.microsoft.com/office/drawing/2014/main" id="{5AAFE5CE-D547-ED12-F054-821C963F61EC}"/>
                </a:ext>
              </a:extLst>
            </p:cNvPr>
            <p:cNvSpPr/>
            <p:nvPr/>
          </p:nvSpPr>
          <p:spPr>
            <a:xfrm>
              <a:off x="4909806" y="199416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Develop a comprehensive communication plan for integrating teams from both organizations during this transition period so everyone can stay informed about changes taking place throughout the process .  </a:t>
              </a:r>
            </a:p>
          </p:txBody>
        </p:sp>
        <p:sp>
          <p:nvSpPr>
            <p:cNvPr id="9" name="Freeform: Shape 9">
              <a:extLst>
                <a:ext uri="{FF2B5EF4-FFF2-40B4-BE49-F238E27FC236}">
                  <a16:creationId xmlns:a16="http://schemas.microsoft.com/office/drawing/2014/main" id="{E3923F6E-E606-00BF-D8DF-18AFC7CF93AF}"/>
                </a:ext>
              </a:extLst>
            </p:cNvPr>
            <p:cNvSpPr/>
            <p:nvPr/>
          </p:nvSpPr>
          <p:spPr>
            <a:xfrm>
              <a:off x="4909806" y="336533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Provide training opportunities for newly hired or transferred employees so they can get up to speed quickly on company policies, procedures, etc., while also having access to resources they need if they have questions or need help understanding something .  </a:t>
              </a:r>
            </a:p>
          </p:txBody>
        </p:sp>
        <p:sp>
          <p:nvSpPr>
            <p:cNvPr id="10" name="Freeform: Shape 10">
              <a:extLst>
                <a:ext uri="{FF2B5EF4-FFF2-40B4-BE49-F238E27FC236}">
                  <a16:creationId xmlns:a16="http://schemas.microsoft.com/office/drawing/2014/main" id="{B0504A91-AA4E-90C8-CCBB-C847666EE00F}"/>
                </a:ext>
              </a:extLst>
            </p:cNvPr>
            <p:cNvSpPr/>
            <p:nvPr/>
          </p:nvSpPr>
          <p:spPr>
            <a:xfrm>
              <a:off x="4909806" y="4736500"/>
              <a:ext cx="2055726" cy="1371170"/>
            </a:xfrm>
            <a:custGeom>
              <a:avLst/>
              <a:gdLst>
                <a:gd name="f0" fmla="val 10800000"/>
                <a:gd name="f1" fmla="val 5400000"/>
                <a:gd name="f2" fmla="val 180"/>
                <a:gd name="f3" fmla="val w"/>
                <a:gd name="f4" fmla="val h"/>
                <a:gd name="f5" fmla="val 0"/>
                <a:gd name="f6" fmla="val 2055730"/>
                <a:gd name="f7" fmla="val 1371172"/>
                <a:gd name="f8" fmla="+- 0 0 -90"/>
                <a:gd name="f9" fmla="*/ f3 1 2055730"/>
                <a:gd name="f10" fmla="*/ f4 1 1371172"/>
                <a:gd name="f11" fmla="+- f7 0 f5"/>
                <a:gd name="f12" fmla="+- f6 0 f5"/>
                <a:gd name="f13" fmla="*/ f8 f0 1"/>
                <a:gd name="f14" fmla="*/ f12 1 2055730"/>
                <a:gd name="f15" fmla="*/ f11 1 1371172"/>
                <a:gd name="f16" fmla="*/ 0 f12 1"/>
                <a:gd name="f17" fmla="*/ 0 f11 1"/>
                <a:gd name="f18" fmla="*/ 2055730 f12 1"/>
                <a:gd name="f19" fmla="*/ 1371172 f11 1"/>
                <a:gd name="f20" fmla="*/ f13 1 f2"/>
                <a:gd name="f21" fmla="*/ f16 1 2055730"/>
                <a:gd name="f22" fmla="*/ f17 1 1371172"/>
                <a:gd name="f23" fmla="*/ f18 1 2055730"/>
                <a:gd name="f24" fmla="*/ f19 1 137117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55730" h="1371172">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328918" tIns="64008" rIns="64008" bIns="64008" anchor="ctr" anchorCtr="0" compatLnSpc="1">
              <a:noAutofit/>
            </a:bodyPr>
            <a:lstStyle/>
            <a:p>
              <a:pPr marL="0" marR="0" lvl="0" indent="0" algn="l"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rPr>
                <a:t>Create a culture of transparency between departments by providing regular updates on company performance, changes in leadership or strategy, etc., so everyone is on the same page about where things stand within the organization at any given time .  </a:t>
              </a:r>
            </a:p>
          </p:txBody>
        </p:sp>
        <p:sp>
          <p:nvSpPr>
            <p:cNvPr id="11" name="Freeform: Shape 11">
              <a:extLst>
                <a:ext uri="{FF2B5EF4-FFF2-40B4-BE49-F238E27FC236}">
                  <a16:creationId xmlns:a16="http://schemas.microsoft.com/office/drawing/2014/main" id="{816BA0EC-2D01-91F0-D143-D8ED4C3060A1}"/>
                </a:ext>
              </a:extLst>
            </p:cNvPr>
            <p:cNvSpPr/>
            <p:nvPr/>
          </p:nvSpPr>
          <p:spPr>
            <a:xfrm>
              <a:off x="3813422" y="1445959"/>
              <a:ext cx="1370484" cy="1370484"/>
            </a:xfrm>
            <a:custGeom>
              <a:avLst/>
              <a:gdLst>
                <a:gd name="f0" fmla="val 10800000"/>
                <a:gd name="f1" fmla="val 5400000"/>
                <a:gd name="f2" fmla="val 180"/>
                <a:gd name="f3" fmla="val w"/>
                <a:gd name="f4" fmla="val h"/>
                <a:gd name="f5" fmla="val 0"/>
                <a:gd name="f6" fmla="val 1370487"/>
                <a:gd name="f7" fmla="val 685244"/>
                <a:gd name="f8" fmla="val 306794"/>
                <a:gd name="f9" fmla="val 1063694"/>
                <a:gd name="f10" fmla="val 1370488"/>
                <a:gd name="f11" fmla="+- 0 0 -90"/>
                <a:gd name="f12" fmla="*/ f3 1 1370487"/>
                <a:gd name="f13" fmla="*/ f4 1 1370487"/>
                <a:gd name="f14" fmla="+- f6 0 f5"/>
                <a:gd name="f15" fmla="*/ f11 f0 1"/>
                <a:gd name="f16" fmla="*/ f14 1 1370487"/>
                <a:gd name="f17" fmla="*/ 0 f14 1"/>
                <a:gd name="f18" fmla="*/ 685244 f14 1"/>
                <a:gd name="f19" fmla="*/ 1370488 f14 1"/>
                <a:gd name="f20" fmla="*/ f15 1 f2"/>
                <a:gd name="f21" fmla="*/ f17 1 1370487"/>
                <a:gd name="f22" fmla="*/ f18 1 1370487"/>
                <a:gd name="f23" fmla="*/ f19 1 13704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370487" h="13704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472C4"/>
            </a:solidFill>
            <a:ln w="12701" cap="flat">
              <a:solidFill>
                <a:srgbClr val="FFFFFF"/>
              </a:solidFill>
              <a:prstDash val="solid"/>
              <a:miter/>
            </a:ln>
          </p:spPr>
          <p:txBody>
            <a:bodyPr vert="horz" wrap="square" lIns="200701" tIns="200701" rIns="200701" bIns="200701"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400" b="0" i="0" u="none" strike="noStrike" kern="1200" cap="none" spc="0" baseline="0">
                  <a:solidFill>
                    <a:srgbClr val="FFFFFF"/>
                  </a:solidFill>
                  <a:uFillTx/>
                  <a:latin typeface="Calibri"/>
                </a:rPr>
                <a:t>Post-stage</a:t>
              </a:r>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55EF-797A-26C3-8255-117E9C2C7EEE}"/>
              </a:ext>
            </a:extLst>
          </p:cNvPr>
          <p:cNvSpPr txBox="1">
            <a:spLocks noGrp="1"/>
          </p:cNvSpPr>
          <p:nvPr>
            <p:ph type="title"/>
          </p:nvPr>
        </p:nvSpPr>
        <p:spPr>
          <a:xfrm>
            <a:off x="2228237" y="404457"/>
            <a:ext cx="9190698" cy="1145221"/>
          </a:xfrm>
        </p:spPr>
        <p:txBody>
          <a:bodyPr/>
          <a:lstStyle/>
          <a:p>
            <a:pPr lvl="0"/>
            <a:r>
              <a:rPr lang="en-GB"/>
              <a:t>Conclusion and recommendations</a:t>
            </a:r>
            <a:br>
              <a:rPr lang="en-GB"/>
            </a:br>
            <a:endParaRPr lang="en-GB"/>
          </a:p>
        </p:txBody>
      </p:sp>
      <p:sp>
        <p:nvSpPr>
          <p:cNvPr id="3" name="TextBox 2">
            <a:extLst>
              <a:ext uri="{FF2B5EF4-FFF2-40B4-BE49-F238E27FC236}">
                <a16:creationId xmlns:a16="http://schemas.microsoft.com/office/drawing/2014/main" id="{71DADC9E-25D7-E47C-94E7-4B9B96802988}"/>
              </a:ext>
            </a:extLst>
          </p:cNvPr>
          <p:cNvSpPr txBox="1"/>
          <p:nvPr/>
        </p:nvSpPr>
        <p:spPr>
          <a:xfrm>
            <a:off x="1130710" y="2054940"/>
            <a:ext cx="10186223"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A9D18E"/>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cultural and institutional analysis of Canada and France reveals a number of differences between them, including differences in language, culture, values, uncertainty avoidance, legal systems and etc. These differences suggest that HRM practices should be adapted to fit the different country contexts rather than simply being implemented as-is across both countries. This is in line with the convergence-divergence debate which suggests that HRM practices should be tailored to fit the local context in order to maximize effectiveness. The acquisition of top managers is a complex process that presents many challenges. A merger or acquisition candidate needs to be evaluated and chosen carefully, and the appropriate price for an acquisition needs to be determined. M&amp;A success is certainly impacted by these decisions. Managing the myriad organizational and HR concerns that surface throughout the M&amp;A process, however, is as critical to success (Schweiger &amp; Weber,1992). For successful cross-border M&amp;A and fit on HR practices need to be align a transition plan to face possible challenges.</a:t>
            </a:r>
          </a:p>
        </p:txBody>
      </p:sp>
    </p:spTree>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5D4DA-EC38-9BB5-F223-E29DB5A619AB}"/>
              </a:ext>
            </a:extLst>
          </p:cNvPr>
          <p:cNvSpPr txBox="1">
            <a:spLocks noGrp="1"/>
          </p:cNvSpPr>
          <p:nvPr>
            <p:ph type="title"/>
          </p:nvPr>
        </p:nvSpPr>
        <p:spPr>
          <a:xfrm>
            <a:off x="1834304" y="3539614"/>
            <a:ext cx="9601200" cy="872502"/>
          </a:xfrm>
        </p:spPr>
        <p:txBody>
          <a:bodyPr/>
          <a:lstStyle/>
          <a:p>
            <a:pPr lvl="0"/>
            <a:r>
              <a:rPr lang="en-GB"/>
              <a:t>Thank you</a:t>
            </a:r>
          </a:p>
        </p:txBody>
      </p:sp>
      <p:sp>
        <p:nvSpPr>
          <p:cNvPr id="3" name="Text Placeholder 2">
            <a:extLst>
              <a:ext uri="{FF2B5EF4-FFF2-40B4-BE49-F238E27FC236}">
                <a16:creationId xmlns:a16="http://schemas.microsoft.com/office/drawing/2014/main" id="{D35711A9-DDA8-F445-7503-642568302F59}"/>
              </a:ext>
            </a:extLst>
          </p:cNvPr>
          <p:cNvSpPr txBox="1">
            <a:spLocks noGrp="1"/>
          </p:cNvSpPr>
          <p:nvPr>
            <p:ph type="body" idx="4294967295"/>
          </p:nvPr>
        </p:nvSpPr>
        <p:spPr>
          <a:xfrm>
            <a:off x="7419030" y="4701003"/>
            <a:ext cx="3770080" cy="475488"/>
          </a:xfrm>
        </p:spPr>
        <p:txBody>
          <a:bodyPr/>
          <a:lstStyle/>
          <a:p>
            <a:pPr lvl="0"/>
            <a:r>
              <a:rPr lang="en-GB"/>
              <a:t>Questions?</a:t>
            </a:r>
          </a:p>
        </p:txBody>
      </p:sp>
    </p:spTree>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85384-F285-A4D7-ECE2-ED8A1DA1CDCA}"/>
              </a:ext>
            </a:extLst>
          </p:cNvPr>
          <p:cNvSpPr txBox="1">
            <a:spLocks noGrp="1"/>
          </p:cNvSpPr>
          <p:nvPr>
            <p:ph type="title"/>
          </p:nvPr>
        </p:nvSpPr>
        <p:spPr/>
        <p:txBody>
          <a:bodyPr/>
          <a:lstStyle/>
          <a:p>
            <a:pPr lvl="0"/>
            <a:r>
              <a:rPr lang="en-GB"/>
              <a:t>References </a:t>
            </a:r>
          </a:p>
        </p:txBody>
      </p:sp>
      <p:sp>
        <p:nvSpPr>
          <p:cNvPr id="3" name="TextBox 2">
            <a:extLst>
              <a:ext uri="{FF2B5EF4-FFF2-40B4-BE49-F238E27FC236}">
                <a16:creationId xmlns:a16="http://schemas.microsoft.com/office/drawing/2014/main" id="{E9813B61-E68A-A477-8840-311BA89CC324}"/>
              </a:ext>
            </a:extLst>
          </p:cNvPr>
          <p:cNvSpPr txBox="1"/>
          <p:nvPr/>
        </p:nvSpPr>
        <p:spPr>
          <a:xfrm>
            <a:off x="1032385" y="2369576"/>
            <a:ext cx="9832259"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Buchanan, D. A., &amp; Huczynski, A. A. (2019). Organizational behaviour. Pearson UK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DiMaggio, P.J. , &amp; Powell, W.W. (1983). The iron cage revisited: Institutional isomorphism and collective rationality in organizational fields. American  Sociological Review, 48, 147-160.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Edwards, T., Almond, P., Murray, G., &amp; Tregaskis, O. (2022). International human resource management in multinational companies: Global norm making within strategic action fields. Human Resource Management Journal, 32(3), 683-697.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Forbes. (2023). Forbes Media LLC. Pembina Pipeline Calgary, Canada[online]. Available from </a:t>
            </a:r>
            <a:r>
              <a:rPr lang="en-GB" sz="1200" b="0" i="0" u="none" strike="noStrike" kern="1200" cap="none" spc="0" baseline="0">
                <a:solidFill>
                  <a:srgbClr val="FFFFFF"/>
                </a:solidFill>
                <a:uFillTx/>
                <a:latin typeface="Calibri"/>
                <a:hlinkClick r:id="rId2"/>
              </a:rPr>
              <a:t>https://www.forbes.com/companies/pembina-pipeline/?sh=79212ac22532</a:t>
            </a:r>
            <a:r>
              <a:rPr lang="en-GB" sz="1200" b="0" i="0" u="none" strike="noStrike" kern="1200" cap="none" spc="0" baseline="0">
                <a:solidFill>
                  <a:srgbClr val="FFFFFF"/>
                </a:solidFill>
                <a:uFillTx/>
                <a:latin typeface="Calibri"/>
              </a:rPr>
              <a:t>  [ Access: 14/02/2023]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Haspeslagh, P. and Jemison, D.B. (1991). Managing acquisitions: Creating value through corporate renewal. New York:  The Free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Hofstede, G. H., &amp; Hofstede, G. (2001). Culture's consequences: Comparing values, behaviours, institutions and organizations across nations. sage.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Huu, N. D. (2022). Information Systems In International Human Resource Management (Ihrm)-An Overview. Webology (ISSN: 1735-188X), 19(2).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Rebner, S. and Yeganeh, B. (2019). Mindful mergers &amp; acquisitions. OD Practitioner, 51(1), pp.11-16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Schein, E. (2010). Organizational culture and leadership. 4th ed. John Wiley &amp; Sons.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Schweiger, D. M., &amp; Weber, Y. (1992). Strategies for managing human resources during mergers and acquisitions: An empirical investigation. Human Resource Planning: Solutions to Key Business Issues Selected Articles, 101-118.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Shen, J. (2011). Developing the concept of socially responsible international human resource management. The International Journal of human resource management, 22(06), 1351-1363. s Review, 61(3), 465-470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alibri"/>
              </a:rPr>
              <a:t>TotalEnergies. (2023). Our company. TotalEnergies, a pioneering spirit[online]. Available from </a:t>
            </a:r>
            <a:r>
              <a:rPr lang="en-GB" sz="1200" b="0" i="0" u="none" strike="noStrike" kern="1200" cap="none" spc="0" baseline="0">
                <a:solidFill>
                  <a:srgbClr val="FFFFFF"/>
                </a:solidFill>
                <a:uFillTx/>
                <a:latin typeface="Calibri"/>
                <a:hlinkClick r:id="rId3"/>
              </a:rPr>
              <a:t>https://totalenergies.com/group/identity/history</a:t>
            </a:r>
            <a:r>
              <a:rPr lang="en-GB" sz="1200" b="0" i="0" u="none" strike="noStrike" kern="1200" cap="none" spc="0" baseline="0">
                <a:solidFill>
                  <a:srgbClr val="FFFFFF"/>
                </a:solidFill>
                <a:uFillTx/>
                <a:latin typeface="Calibri"/>
              </a:rPr>
              <a:t> [Access:14/02/2023]</a:t>
            </a:r>
          </a:p>
        </p:txBody>
      </p:sp>
    </p:spTree>
  </p:cSld>
  <p:clrMapOvr>
    <a:masterClrMapping/>
  </p:clrMapOvr>
  <p:transition spd="med">
    <p:fade/>
  </p:transition>
</p:sld>
</file>

<file path=ppt/theme/theme1.xml><?xml version="1.0" encoding="utf-8"?>
<a:theme xmlns:a="http://schemas.openxmlformats.org/drawingml/2006/main" name="CITY SKETCH 16X9">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%7b1E8E6BC4-C9AE-47A3-9434-951B01927270%7dtf03031010_win32</Template>
  <TotalTime>0</TotalTime>
  <Words>1663</Words>
  <Application>Microsoft Office PowerPoint</Application>
  <PresentationFormat>Widescreen</PresentationFormat>
  <Paragraphs>97</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Schoolbook</vt:lpstr>
      <vt:lpstr>Wingdings</vt:lpstr>
      <vt:lpstr>CITY SKETCH 16X9</vt:lpstr>
      <vt:lpstr>Analysis on HR department involvement in International M&amp;A between Pembina Pipeline and TotalEnergies Se</vt:lpstr>
      <vt:lpstr>Student name: Vasilka Sarandalieva Student number:2113113 Module: Developing Relationships and Workplace Achievement Modul code: BMSW5102 Lecture name: Zahra Mohammadnazari  </vt:lpstr>
      <vt:lpstr>Overview of Pembina Pipeline Corporation</vt:lpstr>
      <vt:lpstr>Overview of TotalEnergies SE</vt:lpstr>
      <vt:lpstr>Section 1: Part 1 Cultural Analysis of Canada and France  1.1 Organizational culture and its impact</vt:lpstr>
      <vt:lpstr>Section 1: Part 1 Cultural Analysis of Canada and France </vt:lpstr>
      <vt:lpstr>Hofstede Analysis based on 6 dimenshions </vt:lpstr>
      <vt:lpstr>Section 1: Part 2 Institutional analysis of Canada and France 2.1 Institutional approach to International Human Resources Management (IHRM)</vt:lpstr>
      <vt:lpstr>Neo-Institutional and PES Analysis</vt:lpstr>
      <vt:lpstr>Isomorphic Pressure  (DiMaggio  and Powell, 1983) </vt:lpstr>
      <vt:lpstr>By understanding these institutional frameworks it becomes easier for employers to make informed decisions about their IHRM strategies when operating across multiple countries/regions/cultures (Shen,2011). </vt:lpstr>
      <vt:lpstr>Section 2: Part 1 M&amp;A Rationale and Integration  Strategy</vt:lpstr>
      <vt:lpstr>PowerPoint Presentation</vt:lpstr>
      <vt:lpstr>Section 2, Part 2 – Role of IHRM in implementing effective M&amp;A </vt:lpstr>
      <vt:lpstr>Resolutions for targeting possible HR challenges in pre and post stage of acquiring.</vt:lpstr>
      <vt:lpstr>Conclusion and recommendations </vt:lpstr>
      <vt:lpstr>Thank you</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vasilka</dc:creator>
  <cp:lastModifiedBy>Samira Parveen</cp:lastModifiedBy>
  <cp:revision>13</cp:revision>
  <dcterms:created xsi:type="dcterms:W3CDTF">2023-03-14T01:40:42Z</dcterms:created>
  <dcterms:modified xsi:type="dcterms:W3CDTF">2023-03-18T10:46:36Z</dcterms:modified>
</cp:coreProperties>
</file>