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1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F2C2F48-29CC-4D68-8AED-02B037F8B503}" v="55" dt="2023-12-10T13:57:52.74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nu manu" userId="48209bc40b0daaa0" providerId="LiveId" clId="{9F2C2F48-29CC-4D68-8AED-02B037F8B503}"/>
    <pc:docChg chg="undo custSel addSld modSld">
      <pc:chgData name="manu manu" userId="48209bc40b0daaa0" providerId="LiveId" clId="{9F2C2F48-29CC-4D68-8AED-02B037F8B503}" dt="2023-12-10T14:04:33.105" v="1560" actId="1076"/>
      <pc:docMkLst>
        <pc:docMk/>
      </pc:docMkLst>
      <pc:sldChg chg="addSp delSp modSp mod setBg">
        <pc:chgData name="manu manu" userId="48209bc40b0daaa0" providerId="LiveId" clId="{9F2C2F48-29CC-4D68-8AED-02B037F8B503}" dt="2023-12-10T12:23:53.481" v="848" actId="120"/>
        <pc:sldMkLst>
          <pc:docMk/>
          <pc:sldMk cId="2352242794" sldId="256"/>
        </pc:sldMkLst>
        <pc:spChg chg="add mod">
          <ac:chgData name="manu manu" userId="48209bc40b0daaa0" providerId="LiveId" clId="{9F2C2F48-29CC-4D68-8AED-02B037F8B503}" dt="2023-12-10T12:23:53.481" v="848" actId="120"/>
          <ac:spMkLst>
            <pc:docMk/>
            <pc:sldMk cId="2352242794" sldId="256"/>
            <ac:spMk id="2" creationId="{5724CF51-0453-4521-2D44-CDF95C200F84}"/>
          </ac:spMkLst>
        </pc:spChg>
        <pc:spChg chg="add del">
          <ac:chgData name="manu manu" userId="48209bc40b0daaa0" providerId="LiveId" clId="{9F2C2F48-29CC-4D68-8AED-02B037F8B503}" dt="2023-12-10T11:16:32.708" v="416" actId="26606"/>
          <ac:spMkLst>
            <pc:docMk/>
            <pc:sldMk cId="2352242794" sldId="256"/>
            <ac:spMk id="2" creationId="{E980826F-B028-850A-C384-30E8925E173D}"/>
          </ac:spMkLst>
        </pc:spChg>
        <pc:spChg chg="del">
          <ac:chgData name="manu manu" userId="48209bc40b0daaa0" providerId="LiveId" clId="{9F2C2F48-29CC-4D68-8AED-02B037F8B503}" dt="2023-12-10T10:36:59.134" v="55" actId="478"/>
          <ac:spMkLst>
            <pc:docMk/>
            <pc:sldMk cId="2352242794" sldId="256"/>
            <ac:spMk id="3" creationId="{369FD669-DC13-9866-2519-ACCE0928E22A}"/>
          </ac:spMkLst>
        </pc:spChg>
        <pc:spChg chg="add mod">
          <ac:chgData name="manu manu" userId="48209bc40b0daaa0" providerId="LiveId" clId="{9F2C2F48-29CC-4D68-8AED-02B037F8B503}" dt="2023-12-10T12:23:23.516" v="844" actId="255"/>
          <ac:spMkLst>
            <pc:docMk/>
            <pc:sldMk cId="2352242794" sldId="256"/>
            <ac:spMk id="4" creationId="{F05C5906-D666-CDD0-44D5-D3859BFB5B18}"/>
          </ac:spMkLst>
        </pc:spChg>
        <pc:spChg chg="add del">
          <ac:chgData name="manu manu" userId="48209bc40b0daaa0" providerId="LiveId" clId="{9F2C2F48-29CC-4D68-8AED-02B037F8B503}" dt="2023-12-10T11:16:32.708" v="416" actId="26606"/>
          <ac:spMkLst>
            <pc:docMk/>
            <pc:sldMk cId="2352242794" sldId="256"/>
            <ac:spMk id="4" creationId="{F0D7C472-DF7E-B746-4A80-0771A40EC005}"/>
          </ac:spMkLst>
        </pc:spChg>
        <pc:spChg chg="add del">
          <ac:chgData name="manu manu" userId="48209bc40b0daaa0" providerId="LiveId" clId="{9F2C2F48-29CC-4D68-8AED-02B037F8B503}" dt="2023-12-10T11:16:32.708" v="416" actId="26606"/>
          <ac:spMkLst>
            <pc:docMk/>
            <pc:sldMk cId="2352242794" sldId="256"/>
            <ac:spMk id="5" creationId="{90A7900C-C93D-9A35-1498-DA3BA6D44DA1}"/>
          </ac:spMkLst>
        </pc:spChg>
        <pc:spChg chg="add mod">
          <ac:chgData name="manu manu" userId="48209bc40b0daaa0" providerId="LiveId" clId="{9F2C2F48-29CC-4D68-8AED-02B037F8B503}" dt="2023-12-10T12:22:58.809" v="841" actId="113"/>
          <ac:spMkLst>
            <pc:docMk/>
            <pc:sldMk cId="2352242794" sldId="256"/>
            <ac:spMk id="5" creationId="{DAFF1A8A-F99F-7E93-2035-FE605B4E3F24}"/>
          </ac:spMkLst>
        </pc:spChg>
        <pc:spChg chg="add mod">
          <ac:chgData name="manu manu" userId="48209bc40b0daaa0" providerId="LiveId" clId="{9F2C2F48-29CC-4D68-8AED-02B037F8B503}" dt="2023-12-10T12:22:31.789" v="836" actId="123"/>
          <ac:spMkLst>
            <pc:docMk/>
            <pc:sldMk cId="2352242794" sldId="256"/>
            <ac:spMk id="6" creationId="{52E1165D-EEAA-9164-8D09-5B065E472D39}"/>
          </ac:spMkLst>
        </pc:spChg>
        <pc:spChg chg="add del">
          <ac:chgData name="manu manu" userId="48209bc40b0daaa0" providerId="LiveId" clId="{9F2C2F48-29CC-4D68-8AED-02B037F8B503}" dt="2023-12-10T11:16:32.708" v="416" actId="26606"/>
          <ac:spMkLst>
            <pc:docMk/>
            <pc:sldMk cId="2352242794" sldId="256"/>
            <ac:spMk id="6" creationId="{89A9F276-A60E-68BF-0CAD-31A3067D99E9}"/>
          </ac:spMkLst>
        </pc:spChg>
        <pc:spChg chg="add">
          <ac:chgData name="manu manu" userId="48209bc40b0daaa0" providerId="LiveId" clId="{9F2C2F48-29CC-4D68-8AED-02B037F8B503}" dt="2023-12-10T12:21:23.971" v="826" actId="26606"/>
          <ac:spMkLst>
            <pc:docMk/>
            <pc:sldMk cId="2352242794" sldId="256"/>
            <ac:spMk id="10" creationId="{7EB3C453-B485-4F07-841B-918D40331D72}"/>
          </ac:spMkLst>
        </pc:spChg>
        <pc:spChg chg="add del mod replId">
          <ac:chgData name="manu manu" userId="48209bc40b0daaa0" providerId="LiveId" clId="{9F2C2F48-29CC-4D68-8AED-02B037F8B503}" dt="2023-12-10T12:21:23.971" v="826" actId="26606"/>
          <ac:spMkLst>
            <pc:docMk/>
            <pc:sldMk cId="2352242794" sldId="256"/>
            <ac:spMk id="11" creationId="{868F40DE-6F80-DAA7-6D9D-9CA086A84377}"/>
          </ac:spMkLst>
        </pc:spChg>
        <pc:spChg chg="add del mod replId">
          <ac:chgData name="manu manu" userId="48209bc40b0daaa0" providerId="LiveId" clId="{9F2C2F48-29CC-4D68-8AED-02B037F8B503}" dt="2023-12-10T12:21:23.971" v="826" actId="26606"/>
          <ac:spMkLst>
            <pc:docMk/>
            <pc:sldMk cId="2352242794" sldId="256"/>
            <ac:spMk id="12" creationId="{96D686BA-D749-436D-B0A5-87BE82A13240}"/>
          </ac:spMkLst>
        </pc:spChg>
        <pc:spChg chg="add del">
          <ac:chgData name="manu manu" userId="48209bc40b0daaa0" providerId="LiveId" clId="{9F2C2F48-29CC-4D68-8AED-02B037F8B503}" dt="2023-12-10T11:16:32.708" v="416" actId="26606"/>
          <ac:spMkLst>
            <pc:docMk/>
            <pc:sldMk cId="2352242794" sldId="256"/>
            <ac:spMk id="13" creationId="{17424F32-2789-4FF9-8E8A-1252284BF600}"/>
          </ac:spMkLst>
        </pc:spChg>
        <pc:spChg chg="add del mod replId">
          <ac:chgData name="manu manu" userId="48209bc40b0daaa0" providerId="LiveId" clId="{9F2C2F48-29CC-4D68-8AED-02B037F8B503}" dt="2023-12-10T12:21:23.971" v="826" actId="26606"/>
          <ac:spMkLst>
            <pc:docMk/>
            <pc:sldMk cId="2352242794" sldId="256"/>
            <ac:spMk id="13" creationId="{4EF08D60-B21C-77C8-290E-49B58FBBE5C7}"/>
          </ac:spMkLst>
        </pc:spChg>
        <pc:spChg chg="add del mod replId">
          <ac:chgData name="manu manu" userId="48209bc40b0daaa0" providerId="LiveId" clId="{9F2C2F48-29CC-4D68-8AED-02B037F8B503}" dt="2023-12-10T12:21:23.971" v="826" actId="26606"/>
          <ac:spMkLst>
            <pc:docMk/>
            <pc:sldMk cId="2352242794" sldId="256"/>
            <ac:spMk id="14" creationId="{4A6E2373-9002-D1C4-6982-1FD7533CBAA7}"/>
          </ac:spMkLst>
        </pc:spChg>
        <pc:picChg chg="add del">
          <ac:chgData name="manu manu" userId="48209bc40b0daaa0" providerId="LiveId" clId="{9F2C2F48-29CC-4D68-8AED-02B037F8B503}" dt="2023-12-10T11:16:32.708" v="416" actId="26606"/>
          <ac:picMkLst>
            <pc:docMk/>
            <pc:sldMk cId="2352242794" sldId="256"/>
            <ac:picMk id="8" creationId="{4C8040F5-D841-27D9-DF36-75CB14C5BD85}"/>
          </ac:picMkLst>
        </pc:picChg>
        <pc:picChg chg="add mod">
          <ac:chgData name="manu manu" userId="48209bc40b0daaa0" providerId="LiveId" clId="{9F2C2F48-29CC-4D68-8AED-02B037F8B503}" dt="2023-12-10T12:23:08.373" v="842" actId="1076"/>
          <ac:picMkLst>
            <pc:docMk/>
            <pc:sldMk cId="2352242794" sldId="256"/>
            <ac:picMk id="8" creationId="{C48F13B5-8308-A6A7-C63C-C63ACC93DEF0}"/>
          </ac:picMkLst>
        </pc:picChg>
        <pc:picChg chg="add del mod replId">
          <ac:chgData name="manu manu" userId="48209bc40b0daaa0" providerId="LiveId" clId="{9F2C2F48-29CC-4D68-8AED-02B037F8B503}" dt="2023-12-10T12:21:23.971" v="826" actId="26606"/>
          <ac:picMkLst>
            <pc:docMk/>
            <pc:sldMk cId="2352242794" sldId="256"/>
            <ac:picMk id="15" creationId="{212202EC-0B89-AA2C-8D2B-A1451F607F7E}"/>
          </ac:picMkLst>
        </pc:picChg>
        <pc:picChg chg="add del">
          <ac:chgData name="manu manu" userId="48209bc40b0daaa0" providerId="LiveId" clId="{9F2C2F48-29CC-4D68-8AED-02B037F8B503}" dt="2023-12-10T11:16:32.708" v="416" actId="26606"/>
          <ac:picMkLst>
            <pc:docMk/>
            <pc:sldMk cId="2352242794" sldId="256"/>
            <ac:picMk id="15" creationId="{D708C46E-BB60-4B97-8327-D3A475C008E5}"/>
          </ac:picMkLst>
        </pc:picChg>
        <pc:cxnChg chg="add del">
          <ac:chgData name="manu manu" userId="48209bc40b0daaa0" providerId="LiveId" clId="{9F2C2F48-29CC-4D68-8AED-02B037F8B503}" dt="2023-12-10T11:16:32.708" v="416" actId="26606"/>
          <ac:cxnSpMkLst>
            <pc:docMk/>
            <pc:sldMk cId="2352242794" sldId="256"/>
            <ac:cxnSpMk id="17" creationId="{8042755C-F24C-4D08-8E4C-E646382C3634}"/>
          </ac:cxnSpMkLst>
        </pc:cxnChg>
        <pc:cxnChg chg="add del">
          <ac:chgData name="manu manu" userId="48209bc40b0daaa0" providerId="LiveId" clId="{9F2C2F48-29CC-4D68-8AED-02B037F8B503}" dt="2023-12-10T11:16:32.708" v="416" actId="26606"/>
          <ac:cxnSpMkLst>
            <pc:docMk/>
            <pc:sldMk cId="2352242794" sldId="256"/>
            <ac:cxnSpMk id="19" creationId="{63E94A00-1A92-47F4-9E2D-E51DFF9016D4}"/>
          </ac:cxnSpMkLst>
        </pc:cxnChg>
      </pc:sldChg>
      <pc:sldChg chg="addSp delSp modSp new mod">
        <pc:chgData name="manu manu" userId="48209bc40b0daaa0" providerId="LiveId" clId="{9F2C2F48-29CC-4D68-8AED-02B037F8B503}" dt="2023-12-10T12:21:12.122" v="824" actId="113"/>
        <pc:sldMkLst>
          <pc:docMk/>
          <pc:sldMk cId="789049104" sldId="257"/>
        </pc:sldMkLst>
        <pc:spChg chg="del">
          <ac:chgData name="manu manu" userId="48209bc40b0daaa0" providerId="LiveId" clId="{9F2C2F48-29CC-4D68-8AED-02B037F8B503}" dt="2023-12-10T11:11:51.142" v="390" actId="478"/>
          <ac:spMkLst>
            <pc:docMk/>
            <pc:sldMk cId="789049104" sldId="257"/>
            <ac:spMk id="2" creationId="{4B249DB7-0F24-6428-BA39-AB4BBA9412BF}"/>
          </ac:spMkLst>
        </pc:spChg>
        <pc:spChg chg="del">
          <ac:chgData name="manu manu" userId="48209bc40b0daaa0" providerId="LiveId" clId="{9F2C2F48-29CC-4D68-8AED-02B037F8B503}" dt="2023-12-10T11:11:47.259" v="389" actId="478"/>
          <ac:spMkLst>
            <pc:docMk/>
            <pc:sldMk cId="789049104" sldId="257"/>
            <ac:spMk id="3" creationId="{147A37A2-C0B9-083B-EA8B-CEE4BD57C161}"/>
          </ac:spMkLst>
        </pc:spChg>
        <pc:spChg chg="add mod">
          <ac:chgData name="manu manu" userId="48209bc40b0daaa0" providerId="LiveId" clId="{9F2C2F48-29CC-4D68-8AED-02B037F8B503}" dt="2023-12-10T12:20:52.396" v="821" actId="1076"/>
          <ac:spMkLst>
            <pc:docMk/>
            <pc:sldMk cId="789049104" sldId="257"/>
            <ac:spMk id="4" creationId="{8D32D3A9-EA66-3A9D-E43D-9736B4F7122C}"/>
          </ac:spMkLst>
        </pc:spChg>
        <pc:spChg chg="add mod">
          <ac:chgData name="manu manu" userId="48209bc40b0daaa0" providerId="LiveId" clId="{9F2C2F48-29CC-4D68-8AED-02B037F8B503}" dt="2023-12-10T12:20:44.691" v="820" actId="1076"/>
          <ac:spMkLst>
            <pc:docMk/>
            <pc:sldMk cId="789049104" sldId="257"/>
            <ac:spMk id="5" creationId="{8C3029B3-58F8-DA73-727E-C2222E404768}"/>
          </ac:spMkLst>
        </pc:spChg>
        <pc:spChg chg="add mod">
          <ac:chgData name="manu manu" userId="48209bc40b0daaa0" providerId="LiveId" clId="{9F2C2F48-29CC-4D68-8AED-02B037F8B503}" dt="2023-12-10T12:20:35.913" v="819" actId="1076"/>
          <ac:spMkLst>
            <pc:docMk/>
            <pc:sldMk cId="789049104" sldId="257"/>
            <ac:spMk id="6" creationId="{DFCC7627-A6E5-C61D-3F8D-6F26A9A131C6}"/>
          </ac:spMkLst>
        </pc:spChg>
        <pc:spChg chg="add del mod">
          <ac:chgData name="manu manu" userId="48209bc40b0daaa0" providerId="LiveId" clId="{9F2C2F48-29CC-4D68-8AED-02B037F8B503}" dt="2023-12-10T11:48:22.693" v="659"/>
          <ac:spMkLst>
            <pc:docMk/>
            <pc:sldMk cId="789049104" sldId="257"/>
            <ac:spMk id="7" creationId="{A5290F91-F61D-7A09-893D-D895E12078C8}"/>
          </ac:spMkLst>
        </pc:spChg>
        <pc:spChg chg="add mod">
          <ac:chgData name="manu manu" userId="48209bc40b0daaa0" providerId="LiveId" clId="{9F2C2F48-29CC-4D68-8AED-02B037F8B503}" dt="2023-12-10T12:20:58.555" v="822" actId="1076"/>
          <ac:spMkLst>
            <pc:docMk/>
            <pc:sldMk cId="789049104" sldId="257"/>
            <ac:spMk id="8" creationId="{E9877025-57D5-4C86-61E7-77C9371FB35D}"/>
          </ac:spMkLst>
        </pc:spChg>
        <pc:spChg chg="add mod">
          <ac:chgData name="manu manu" userId="48209bc40b0daaa0" providerId="LiveId" clId="{9F2C2F48-29CC-4D68-8AED-02B037F8B503}" dt="2023-12-10T12:21:05.699" v="823" actId="113"/>
          <ac:spMkLst>
            <pc:docMk/>
            <pc:sldMk cId="789049104" sldId="257"/>
            <ac:spMk id="9" creationId="{4371BE76-293F-5E9C-6E1D-C821E19EE1C9}"/>
          </ac:spMkLst>
        </pc:spChg>
        <pc:spChg chg="add mod">
          <ac:chgData name="manu manu" userId="48209bc40b0daaa0" providerId="LiveId" clId="{9F2C2F48-29CC-4D68-8AED-02B037F8B503}" dt="2023-12-10T12:21:12.122" v="824" actId="113"/>
          <ac:spMkLst>
            <pc:docMk/>
            <pc:sldMk cId="789049104" sldId="257"/>
            <ac:spMk id="10" creationId="{78BEAF7B-E3CD-6751-D35E-999D5F04E3E9}"/>
          </ac:spMkLst>
        </pc:spChg>
      </pc:sldChg>
      <pc:sldChg chg="addSp delSp modSp new mod setBg addAnim">
        <pc:chgData name="manu manu" userId="48209bc40b0daaa0" providerId="LiveId" clId="{9F2C2F48-29CC-4D68-8AED-02B037F8B503}" dt="2023-12-10T14:04:33.105" v="1560" actId="1076"/>
        <pc:sldMkLst>
          <pc:docMk/>
          <pc:sldMk cId="2695090060" sldId="258"/>
        </pc:sldMkLst>
        <pc:spChg chg="add mod">
          <ac:chgData name="manu manu" userId="48209bc40b0daaa0" providerId="LiveId" clId="{9F2C2F48-29CC-4D68-8AED-02B037F8B503}" dt="2023-12-10T13:19:41.815" v="1262" actId="20577"/>
          <ac:spMkLst>
            <pc:docMk/>
            <pc:sldMk cId="2695090060" sldId="258"/>
            <ac:spMk id="2" creationId="{0DBE45E3-B998-F04F-198D-7F5684A74A0A}"/>
          </ac:spMkLst>
        </pc:spChg>
        <pc:spChg chg="del mod">
          <ac:chgData name="manu manu" userId="48209bc40b0daaa0" providerId="LiveId" clId="{9F2C2F48-29CC-4D68-8AED-02B037F8B503}" dt="2023-12-10T12:33:50.608" v="905" actId="478"/>
          <ac:spMkLst>
            <pc:docMk/>
            <pc:sldMk cId="2695090060" sldId="258"/>
            <ac:spMk id="3" creationId="{C085F5B5-269D-9A56-C7CE-F2BCD220B7F0}"/>
          </ac:spMkLst>
        </pc:spChg>
        <pc:spChg chg="add mod">
          <ac:chgData name="manu manu" userId="48209bc40b0daaa0" providerId="LiveId" clId="{9F2C2F48-29CC-4D68-8AED-02B037F8B503}" dt="2023-12-10T14:00:38.187" v="1550" actId="1076"/>
          <ac:spMkLst>
            <pc:docMk/>
            <pc:sldMk cId="2695090060" sldId="258"/>
            <ac:spMk id="4" creationId="{67A498C9-9817-EF86-A975-C8D59799F193}"/>
          </ac:spMkLst>
        </pc:spChg>
        <pc:spChg chg="add del mod">
          <ac:chgData name="manu manu" userId="48209bc40b0daaa0" providerId="LiveId" clId="{9F2C2F48-29CC-4D68-8AED-02B037F8B503}" dt="2023-12-10T12:48:23.472" v="1047"/>
          <ac:spMkLst>
            <pc:docMk/>
            <pc:sldMk cId="2695090060" sldId="258"/>
            <ac:spMk id="5" creationId="{CCCB672A-7E07-C7A3-562D-4040145BCF9A}"/>
          </ac:spMkLst>
        </pc:spChg>
        <pc:spChg chg="add del mod">
          <ac:chgData name="manu manu" userId="48209bc40b0daaa0" providerId="LiveId" clId="{9F2C2F48-29CC-4D68-8AED-02B037F8B503}" dt="2023-12-10T13:33:19.573" v="1308" actId="478"/>
          <ac:spMkLst>
            <pc:docMk/>
            <pc:sldMk cId="2695090060" sldId="258"/>
            <ac:spMk id="8" creationId="{90880A18-5885-0B15-C650-5C12D549D68B}"/>
          </ac:spMkLst>
        </pc:spChg>
        <pc:spChg chg="del mod replId">
          <ac:chgData name="manu manu" userId="48209bc40b0daaa0" providerId="LiveId" clId="{9F2C2F48-29CC-4D68-8AED-02B037F8B503}" dt="2023-12-10T12:51:14.682" v="1055" actId="26606"/>
          <ac:spMkLst>
            <pc:docMk/>
            <pc:sldMk cId="2695090060" sldId="258"/>
            <ac:spMk id="9" creationId="{2915D394-4852-A1B4-7489-53CBE9076D42}"/>
          </ac:spMkLst>
        </pc:spChg>
        <pc:spChg chg="add del mod replId">
          <ac:chgData name="manu manu" userId="48209bc40b0daaa0" providerId="LiveId" clId="{9F2C2F48-29CC-4D68-8AED-02B037F8B503}" dt="2023-12-10T12:51:14.682" v="1055" actId="26606"/>
          <ac:spMkLst>
            <pc:docMk/>
            <pc:sldMk cId="2695090060" sldId="258"/>
            <ac:spMk id="10" creationId="{43A42C87-336E-7D18-BDA5-9562F846FBB4}"/>
          </ac:spMkLst>
        </pc:spChg>
        <pc:spChg chg="add del mod">
          <ac:chgData name="manu manu" userId="48209bc40b0daaa0" providerId="LiveId" clId="{9F2C2F48-29CC-4D68-8AED-02B037F8B503}" dt="2023-12-10T13:33:15.589" v="1307" actId="478"/>
          <ac:spMkLst>
            <pc:docMk/>
            <pc:sldMk cId="2695090060" sldId="258"/>
            <ac:spMk id="12" creationId="{C42D7B84-5763-6C54-BF26-78B746B0A6AB}"/>
          </ac:spMkLst>
        </pc:spChg>
        <pc:spChg chg="add del mod">
          <ac:chgData name="manu manu" userId="48209bc40b0daaa0" providerId="LiveId" clId="{9F2C2F48-29CC-4D68-8AED-02B037F8B503}" dt="2023-12-10T14:04:18.058" v="1556" actId="478"/>
          <ac:spMkLst>
            <pc:docMk/>
            <pc:sldMk cId="2695090060" sldId="258"/>
            <ac:spMk id="19" creationId="{B8BAE256-4A0F-0168-F13C-AB74F97D79C5}"/>
          </ac:spMkLst>
        </pc:spChg>
        <pc:spChg chg="add mod">
          <ac:chgData name="manu manu" userId="48209bc40b0daaa0" providerId="LiveId" clId="{9F2C2F48-29CC-4D68-8AED-02B037F8B503}" dt="2023-12-10T14:04:33.105" v="1560" actId="1076"/>
          <ac:spMkLst>
            <pc:docMk/>
            <pc:sldMk cId="2695090060" sldId="258"/>
            <ac:spMk id="20" creationId="{4B448E40-1A49-FF2D-E833-51E860DFDD63}"/>
          </ac:spMkLst>
        </pc:spChg>
        <pc:spChg chg="add del mod">
          <ac:chgData name="manu manu" userId="48209bc40b0daaa0" providerId="LiveId" clId="{9F2C2F48-29CC-4D68-8AED-02B037F8B503}" dt="2023-12-10T14:04:24.648" v="1558" actId="478"/>
          <ac:spMkLst>
            <pc:docMk/>
            <pc:sldMk cId="2695090060" sldId="258"/>
            <ac:spMk id="21" creationId="{ABCC90FF-2D6B-B7FA-813A-22077A5EFC17}"/>
          </ac:spMkLst>
        </pc:spChg>
        <pc:picChg chg="add del mod">
          <ac:chgData name="manu manu" userId="48209bc40b0daaa0" providerId="LiveId" clId="{9F2C2F48-29CC-4D68-8AED-02B037F8B503}" dt="2023-12-10T12:51:45.333" v="1058" actId="478"/>
          <ac:picMkLst>
            <pc:docMk/>
            <pc:sldMk cId="2695090060" sldId="258"/>
            <ac:picMk id="7" creationId="{70B3ED3B-A85E-43A4-4551-FC88547BE8D7}"/>
          </ac:picMkLst>
        </pc:picChg>
        <pc:picChg chg="add del mod replId">
          <ac:chgData name="manu manu" userId="48209bc40b0daaa0" providerId="LiveId" clId="{9F2C2F48-29CC-4D68-8AED-02B037F8B503}" dt="2023-12-10T12:51:14.682" v="1055" actId="26606"/>
          <ac:picMkLst>
            <pc:docMk/>
            <pc:sldMk cId="2695090060" sldId="258"/>
            <ac:picMk id="11" creationId="{F5A2B1E6-456B-8400-E65F-7859EB391A38}"/>
          </ac:picMkLst>
        </pc:picChg>
        <pc:picChg chg="add del mod">
          <ac:chgData name="manu manu" userId="48209bc40b0daaa0" providerId="LiveId" clId="{9F2C2F48-29CC-4D68-8AED-02B037F8B503}" dt="2023-12-10T13:03:31.586" v="1258" actId="478"/>
          <ac:picMkLst>
            <pc:docMk/>
            <pc:sldMk cId="2695090060" sldId="258"/>
            <ac:picMk id="14" creationId="{07F3FF25-A272-6821-6BD7-C24538F6071C}"/>
          </ac:picMkLst>
        </pc:picChg>
        <pc:picChg chg="add del mod">
          <ac:chgData name="manu manu" userId="48209bc40b0daaa0" providerId="LiveId" clId="{9F2C2F48-29CC-4D68-8AED-02B037F8B503}" dt="2023-12-10T13:34:12.528" v="1316" actId="478"/>
          <ac:picMkLst>
            <pc:docMk/>
            <pc:sldMk cId="2695090060" sldId="258"/>
            <ac:picMk id="16" creationId="{A78D0832-5D18-3081-357E-3977D23DBF0D}"/>
          </ac:picMkLst>
        </pc:picChg>
        <pc:picChg chg="add mod">
          <ac:chgData name="manu manu" userId="48209bc40b0daaa0" providerId="LiveId" clId="{9F2C2F48-29CC-4D68-8AED-02B037F8B503}" dt="2023-12-10T14:04:26.561" v="1559" actId="1076"/>
          <ac:picMkLst>
            <pc:docMk/>
            <pc:sldMk cId="2695090060" sldId="258"/>
            <ac:picMk id="18" creationId="{5722E95F-FCC9-AA10-B946-BD720FB9FF83}"/>
          </ac:picMkLst>
        </pc:picChg>
      </pc:sldChg>
      <pc:sldChg chg="addSp delSp modSp new mod">
        <pc:chgData name="manu manu" userId="48209bc40b0daaa0" providerId="LiveId" clId="{9F2C2F48-29CC-4D68-8AED-02B037F8B503}" dt="2023-12-10T13:54:24.470" v="1461" actId="1076"/>
        <pc:sldMkLst>
          <pc:docMk/>
          <pc:sldMk cId="2606154721" sldId="259"/>
        </pc:sldMkLst>
        <pc:spChg chg="mod">
          <ac:chgData name="manu manu" userId="48209bc40b0daaa0" providerId="LiveId" clId="{9F2C2F48-29CC-4D68-8AED-02B037F8B503}" dt="2023-12-10T13:54:18.574" v="1460" actId="1076"/>
          <ac:spMkLst>
            <pc:docMk/>
            <pc:sldMk cId="2606154721" sldId="259"/>
            <ac:spMk id="2" creationId="{1343B3E6-2D2A-F1D2-DB45-141AD780B7B0}"/>
          </ac:spMkLst>
        </pc:spChg>
        <pc:spChg chg="del">
          <ac:chgData name="manu manu" userId="48209bc40b0daaa0" providerId="LiveId" clId="{9F2C2F48-29CC-4D68-8AED-02B037F8B503}" dt="2023-12-10T12:15:19.073" v="795" actId="478"/>
          <ac:spMkLst>
            <pc:docMk/>
            <pc:sldMk cId="2606154721" sldId="259"/>
            <ac:spMk id="3" creationId="{29B9CA04-52D9-E42C-E186-22A077C342BF}"/>
          </ac:spMkLst>
        </pc:spChg>
        <pc:spChg chg="add mod">
          <ac:chgData name="manu manu" userId="48209bc40b0daaa0" providerId="LiveId" clId="{9F2C2F48-29CC-4D68-8AED-02B037F8B503}" dt="2023-12-10T13:54:24.470" v="1461" actId="1076"/>
          <ac:spMkLst>
            <pc:docMk/>
            <pc:sldMk cId="2606154721" sldId="259"/>
            <ac:spMk id="4" creationId="{59E40AC0-9976-40C1-574A-7CA7E69C696A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8EC5E21-AB79-4B37-ACDB-79843D1C7455}" type="datetimeFigureOut">
              <a:rPr lang="en-GB" smtClean="0"/>
              <a:t>10/12/2023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0BBC263-6B69-4686-816B-EA4A14AA0975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44764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C5E21-AB79-4B37-ACDB-79843D1C7455}" type="datetimeFigureOut">
              <a:rPr lang="en-GB" smtClean="0"/>
              <a:t>10/12/2023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BC263-6B69-4686-816B-EA4A14AA09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763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C5E21-AB79-4B37-ACDB-79843D1C7455}" type="datetimeFigureOut">
              <a:rPr lang="en-GB" smtClean="0"/>
              <a:t>10/12/2023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BC263-6B69-4686-816B-EA4A14AA0975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48544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C5E21-AB79-4B37-ACDB-79843D1C7455}" type="datetimeFigureOut">
              <a:rPr lang="en-GB" smtClean="0"/>
              <a:t>10/12/2023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BC263-6B69-4686-816B-EA4A14AA09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83180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C5E21-AB79-4B37-ACDB-79843D1C7455}" type="datetimeFigureOut">
              <a:rPr lang="en-GB" smtClean="0"/>
              <a:t>10/12/2023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BC263-6B69-4686-816B-EA4A14AA09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80144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C5E21-AB79-4B37-ACDB-79843D1C7455}" type="datetimeFigureOut">
              <a:rPr lang="en-GB" smtClean="0"/>
              <a:t>10/12/2023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BC263-6B69-4686-816B-EA4A14AA09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60801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C5E21-AB79-4B37-ACDB-79843D1C7455}" type="datetimeFigureOut">
              <a:rPr lang="en-GB" smtClean="0"/>
              <a:t>10/12/2023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BC263-6B69-4686-816B-EA4A14AA09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1056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C5E21-AB79-4B37-ACDB-79843D1C7455}" type="datetimeFigureOut">
              <a:rPr lang="en-GB" smtClean="0"/>
              <a:t>10/12/2023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BC263-6B69-4686-816B-EA4A14AA09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10567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C5E21-AB79-4B37-ACDB-79843D1C7455}" type="datetimeFigureOut">
              <a:rPr lang="en-GB" smtClean="0"/>
              <a:t>10/12/2023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BC263-6B69-4686-816B-EA4A14AA09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4734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C5E21-AB79-4B37-ACDB-79843D1C7455}" type="datetimeFigureOut">
              <a:rPr lang="en-GB" smtClean="0"/>
              <a:t>10/12/2023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BC263-6B69-4686-816B-EA4A14AA09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23429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C5E21-AB79-4B37-ACDB-79843D1C7455}" type="datetimeFigureOut">
              <a:rPr lang="en-GB" smtClean="0"/>
              <a:t>10/12/2023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BC263-6B69-4686-816B-EA4A14AA09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10812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88EC5E21-AB79-4B37-ACDB-79843D1C7455}" type="datetimeFigureOut">
              <a:rPr lang="en-GB" smtClean="0"/>
              <a:t>10/12/2023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80BBC263-6B69-4686-816B-EA4A14AA09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62088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  <p:sldLayoutId id="2147483753" r:id="rId2"/>
    <p:sldLayoutId id="2147483754" r:id="rId3"/>
    <p:sldLayoutId id="2147483755" r:id="rId4"/>
    <p:sldLayoutId id="2147483756" r:id="rId5"/>
    <p:sldLayoutId id="2147483757" r:id="rId6"/>
    <p:sldLayoutId id="2147483758" r:id="rId7"/>
    <p:sldLayoutId id="2147483759" r:id="rId8"/>
    <p:sldLayoutId id="2147483760" r:id="rId9"/>
    <p:sldLayoutId id="2147483761" r:id="rId10"/>
    <p:sldLayoutId id="214748376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EB3C453-B485-4F07-841B-918D40331D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24CF51-0453-4521-2D44-CDF95C200F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3144" y="609599"/>
            <a:ext cx="5168815" cy="560614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3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Building a sustainable marketing relationship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05C5906-D666-CDD0-44D5-D3859BFB5B18}"/>
              </a:ext>
            </a:extLst>
          </p:cNvPr>
          <p:cNvSpPr txBox="1"/>
          <p:nvPr/>
        </p:nvSpPr>
        <p:spPr>
          <a:xfrm>
            <a:off x="1020210" y="5708233"/>
            <a:ext cx="186325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278892">
              <a:spcAft>
                <a:spcPts val="600"/>
              </a:spcAft>
            </a:pPr>
            <a:r>
              <a:rPr lang="en-GB" sz="12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Elena Stanca 1918159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AFF1A8A-F99F-7E93-2035-FE605B4E3F24}"/>
              </a:ext>
            </a:extLst>
          </p:cNvPr>
          <p:cNvSpPr txBox="1"/>
          <p:nvPr/>
        </p:nvSpPr>
        <p:spPr>
          <a:xfrm>
            <a:off x="3809815" y="599853"/>
            <a:ext cx="47109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278892">
              <a:spcAft>
                <a:spcPts val="600"/>
              </a:spcAft>
            </a:pPr>
            <a:r>
              <a:rPr lang="en-GB" sz="2800" b="1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Tesco Digital Marketing</a:t>
            </a: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2E1165D-EEAA-9164-8D09-5B065E472D39}"/>
              </a:ext>
            </a:extLst>
          </p:cNvPr>
          <p:cNvSpPr txBox="1"/>
          <p:nvPr/>
        </p:nvSpPr>
        <p:spPr>
          <a:xfrm>
            <a:off x="6644400" y="4674880"/>
            <a:ext cx="402070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defTabSz="278892">
              <a:spcAft>
                <a:spcPts val="600"/>
              </a:spcAft>
            </a:pPr>
            <a:r>
              <a:rPr lang="en-GB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marketing : “has the same responsibilities to identifying, anticipating and satisfying customer requirements efficiently – through the use of digital” Chaffey and Smith, 2022.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 descr="A close-up of words&#10;&#10;Description automatically generated">
            <a:extLst>
              <a:ext uri="{FF2B5EF4-FFF2-40B4-BE49-F238E27FC236}">
                <a16:creationId xmlns:a16="http://schemas.microsoft.com/office/drawing/2014/main" id="{C48F13B5-8308-A6A7-C63C-C63ACC93DE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4400" y="1587373"/>
            <a:ext cx="3934811" cy="26232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22427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D32D3A9-EA66-3A9D-E43D-9736B4F7122C}"/>
              </a:ext>
            </a:extLst>
          </p:cNvPr>
          <p:cNvSpPr txBox="1"/>
          <p:nvPr/>
        </p:nvSpPr>
        <p:spPr>
          <a:xfrm>
            <a:off x="634482" y="1307576"/>
            <a:ext cx="420142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b="1" dirty="0"/>
              <a:t>Digital marketing benefit</a:t>
            </a:r>
            <a:r>
              <a:rPr lang="en-GB" dirty="0"/>
              <a:t>: “</a:t>
            </a:r>
            <a:r>
              <a:rPr lang="en-GB" b="0" i="0" dirty="0">
                <a:solidFill>
                  <a:srgbClr val="2C2C2C"/>
                </a:solidFill>
                <a:effectLst/>
                <a:latin typeface="adobe-clean"/>
              </a:rPr>
              <a:t>digital marketing allows you to pinpoint the best audience for your messages using online audience and targeting information” Business Adobe, 2023.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C3029B3-58F8-DA73-727E-C2222E404768}"/>
              </a:ext>
            </a:extLst>
          </p:cNvPr>
          <p:cNvSpPr txBox="1"/>
          <p:nvPr/>
        </p:nvSpPr>
        <p:spPr>
          <a:xfrm>
            <a:off x="6744748" y="1307576"/>
            <a:ext cx="494391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b="1" dirty="0"/>
              <a:t>Digital marketing disadvantage</a:t>
            </a:r>
            <a:r>
              <a:rPr lang="en-GB" dirty="0"/>
              <a:t>: </a:t>
            </a:r>
            <a:r>
              <a:rPr lang="en-GB" dirty="0">
                <a:solidFill>
                  <a:srgbClr val="4A4A4A"/>
                </a:solidFill>
                <a:latin typeface="Open Sans" panose="020B0606030504020204" pitchFamily="34" charset="0"/>
              </a:rPr>
              <a:t>“a</a:t>
            </a:r>
            <a:r>
              <a:rPr lang="en-GB" b="0" i="0" dirty="0">
                <a:solidFill>
                  <a:srgbClr val="4A4A4A"/>
                </a:solidFill>
                <a:effectLst/>
                <a:latin typeface="Open Sans" panose="020B0606030504020204" pitchFamily="34" charset="0"/>
              </a:rPr>
              <a:t>ny negative feedback or criticism of your brand is can be visible to your audience through social media and review websites” </a:t>
            </a:r>
            <a:r>
              <a:rPr lang="en-GB" b="0" i="0" dirty="0" err="1">
                <a:solidFill>
                  <a:srgbClr val="4A4A4A"/>
                </a:solidFill>
                <a:effectLst/>
                <a:latin typeface="Open Sans" panose="020B0606030504020204" pitchFamily="34" charset="0"/>
              </a:rPr>
              <a:t>NiBusinessInfo</a:t>
            </a:r>
            <a:r>
              <a:rPr lang="en-GB" b="0" i="0" dirty="0">
                <a:solidFill>
                  <a:srgbClr val="4A4A4A"/>
                </a:solidFill>
                <a:effectLst/>
                <a:latin typeface="Open Sans" panose="020B0606030504020204" pitchFamily="34" charset="0"/>
              </a:rPr>
              <a:t>, 2023 .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FCC7627-A6E5-C61D-3F8D-6F26A9A131C6}"/>
              </a:ext>
            </a:extLst>
          </p:cNvPr>
          <p:cNvSpPr txBox="1"/>
          <p:nvPr/>
        </p:nvSpPr>
        <p:spPr>
          <a:xfrm>
            <a:off x="3876141" y="3793901"/>
            <a:ext cx="46055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Advantage/ disadvantage of social media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9877025-57D5-4C86-61E7-77C9371FB35D}"/>
              </a:ext>
            </a:extLst>
          </p:cNvPr>
          <p:cNvSpPr txBox="1"/>
          <p:nvPr/>
        </p:nvSpPr>
        <p:spPr>
          <a:xfrm>
            <a:off x="3443509" y="442093"/>
            <a:ext cx="50501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Advantage/ disadvantage of digital marketing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371BE76-293F-5E9C-6E1D-C821E19EE1C9}"/>
              </a:ext>
            </a:extLst>
          </p:cNvPr>
          <p:cNvSpPr txBox="1"/>
          <p:nvPr/>
        </p:nvSpPr>
        <p:spPr>
          <a:xfrm>
            <a:off x="708868" y="4476915"/>
            <a:ext cx="460555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Social media benefit</a:t>
            </a:r>
            <a:r>
              <a:rPr lang="en-GB" dirty="0"/>
              <a:t>: “</a:t>
            </a:r>
            <a:r>
              <a:rPr lang="en-GB" b="0" i="0" dirty="0">
                <a:solidFill>
                  <a:srgbClr val="51565E"/>
                </a:solidFill>
                <a:effectLst/>
                <a:latin typeface="Roboto" panose="02000000000000000000" pitchFamily="2" charset="0"/>
              </a:rPr>
              <a:t>Visually appealing products and information capture users' attention, which increases brand visibility and raises customer knowledge about certain goods and services” </a:t>
            </a:r>
            <a:r>
              <a:rPr lang="en-GB" b="0" i="0" dirty="0" err="1">
                <a:solidFill>
                  <a:srgbClr val="51565E"/>
                </a:solidFill>
                <a:effectLst/>
                <a:latin typeface="Roboto" panose="02000000000000000000" pitchFamily="2" charset="0"/>
              </a:rPr>
              <a:t>Simplelearn</a:t>
            </a:r>
            <a:r>
              <a:rPr lang="en-GB" b="0" i="0" dirty="0">
                <a:solidFill>
                  <a:srgbClr val="51565E"/>
                </a:solidFill>
                <a:effectLst/>
                <a:latin typeface="Roboto" panose="02000000000000000000" pitchFamily="2" charset="0"/>
              </a:rPr>
              <a:t>, 2023.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8BEAF7B-E3CD-6751-D35E-999D5F04E3E9}"/>
              </a:ext>
            </a:extLst>
          </p:cNvPr>
          <p:cNvSpPr txBox="1"/>
          <p:nvPr/>
        </p:nvSpPr>
        <p:spPr>
          <a:xfrm>
            <a:off x="6744748" y="4476915"/>
            <a:ext cx="42951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Social media disadvantage</a:t>
            </a:r>
            <a:r>
              <a:rPr lang="en-GB" dirty="0"/>
              <a:t>: “</a:t>
            </a:r>
            <a:r>
              <a:rPr lang="en-GB" i="0" dirty="0">
                <a:effectLst/>
                <a:latin typeface="-apple-system"/>
              </a:rPr>
              <a:t>Social media platforms </a:t>
            </a:r>
            <a:r>
              <a:rPr lang="en-GB" b="0" i="0" dirty="0">
                <a:effectLst/>
                <a:latin typeface="-apple-system"/>
              </a:rPr>
              <a:t>collect and store vast amounts of personal information, which can be used for various purposes” </a:t>
            </a:r>
            <a:r>
              <a:rPr lang="en-GB" b="0" i="0" dirty="0" err="1">
                <a:effectLst/>
                <a:latin typeface="-apple-system"/>
              </a:rPr>
              <a:t>Linkedin</a:t>
            </a:r>
            <a:r>
              <a:rPr lang="en-GB" b="0" i="0" dirty="0">
                <a:effectLst/>
                <a:latin typeface="-apple-system"/>
              </a:rPr>
              <a:t>, 2023.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90491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E45E3-B998-F04F-198D-7F5684A74A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070335"/>
            <a:ext cx="5199926" cy="144326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dirty="0"/>
              <a:t>Tesco digital marketing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7A498C9-9817-EF86-A975-C8D59799F193}"/>
              </a:ext>
            </a:extLst>
          </p:cNvPr>
          <p:cNvSpPr txBox="1"/>
          <p:nvPr/>
        </p:nvSpPr>
        <p:spPr>
          <a:xfrm>
            <a:off x="1050722" y="3483300"/>
            <a:ext cx="4296746" cy="354957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182880" algn="just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</a:pPr>
            <a:r>
              <a:rPr lang="en-US" dirty="0"/>
              <a:t>Tesco digital marketing is delivered by promotional offers to attract and maintain customers.</a:t>
            </a:r>
          </a:p>
          <a:p>
            <a:pPr indent="-182880" algn="just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</a:pPr>
            <a:r>
              <a:rPr lang="en-GB" dirty="0"/>
              <a:t>Tesco digital marketing strategy is to enhance customers engagement and loyalty programs.</a:t>
            </a:r>
          </a:p>
          <a:p>
            <a:pPr indent="-182880" algn="just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</a:pPr>
            <a:r>
              <a:rPr lang="en-GB" dirty="0"/>
              <a:t>Increasing invest in digital advertising and social marketing. </a:t>
            </a:r>
          </a:p>
          <a:p>
            <a:pPr indent="-182880" algn="just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</a:pPr>
            <a:endParaRPr lang="en-GB" dirty="0"/>
          </a:p>
          <a:p>
            <a:pPr indent="-182880" algn="just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</a:pPr>
            <a:endParaRPr lang="en-US" dirty="0"/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</a:pPr>
            <a:endParaRPr lang="en-US" dirty="0">
              <a:solidFill>
                <a:schemeClr val="accent1"/>
              </a:solidFill>
            </a:endParaRPr>
          </a:p>
        </p:txBody>
      </p:sp>
      <p:pic>
        <p:nvPicPr>
          <p:cNvPr id="18" name="Picture 17" descr="A graph of blue bars&#10;&#10;Description automatically generated">
            <a:extLst>
              <a:ext uri="{FF2B5EF4-FFF2-40B4-BE49-F238E27FC236}">
                <a16:creationId xmlns:a16="http://schemas.microsoft.com/office/drawing/2014/main" id="{5722E95F-FCC9-AA10-B946-BD720FB9FF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92955" y="2261753"/>
            <a:ext cx="4296745" cy="3191216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4B448E40-1A49-FF2D-E833-51E860DFDD63}"/>
              </a:ext>
            </a:extLst>
          </p:cNvPr>
          <p:cNvSpPr txBox="1"/>
          <p:nvPr/>
        </p:nvSpPr>
        <p:spPr>
          <a:xfrm>
            <a:off x="7629273" y="803118"/>
            <a:ext cx="28052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Tesco has registered an 7% of annual sales , 3.3% on UK stores (Retail </a:t>
            </a:r>
            <a:r>
              <a:rPr lang="en-GB" dirty="0" err="1"/>
              <a:t>Gazzet</a:t>
            </a:r>
            <a:r>
              <a:rPr lang="en-GB" dirty="0"/>
              <a:t>, 2023).</a:t>
            </a:r>
          </a:p>
        </p:txBody>
      </p:sp>
    </p:spTree>
    <p:extLst>
      <p:ext uri="{BB962C8B-B14F-4D97-AF65-F5344CB8AC3E}">
        <p14:creationId xmlns:p14="http://schemas.microsoft.com/office/powerpoint/2010/main" val="2695090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43B3E6-2D2A-F1D2-DB45-141AD780B7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939" y="0"/>
            <a:ext cx="9875520" cy="1356360"/>
          </a:xfrm>
        </p:spPr>
        <p:txBody>
          <a:bodyPr/>
          <a:lstStyle/>
          <a:p>
            <a:r>
              <a:rPr lang="en-GB" dirty="0"/>
              <a:t>References list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9E40AC0-9976-40C1-574A-7CA7E69C696A}"/>
              </a:ext>
            </a:extLst>
          </p:cNvPr>
          <p:cNvSpPr txBox="1"/>
          <p:nvPr/>
        </p:nvSpPr>
        <p:spPr>
          <a:xfrm>
            <a:off x="725511" y="1134588"/>
            <a:ext cx="9881948" cy="52620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 algn="just">
              <a:lnSpc>
                <a:spcPct val="107000"/>
              </a:lnSpc>
              <a:buFont typeface="Wingdings" panose="05000000000000000000" pitchFamily="2" charset="2"/>
              <a:buChar char=""/>
            </a:pPr>
            <a:r>
              <a:rPr lang="en-GB" sz="14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Business Adobe. (2023). </a:t>
            </a:r>
            <a:r>
              <a:rPr lang="en-GB" sz="1400" i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9 benefits of digital marketing</a:t>
            </a:r>
            <a:r>
              <a:rPr lang="en-GB" sz="14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[Online]. https://business.adobe.com/. Available at: https://business.adobe.com/blog/basics/digital-marketing-benefits [Accessed 4 December 2023].</a:t>
            </a:r>
            <a:br>
              <a:rPr lang="en-GB" sz="14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endParaRPr lang="en-GB" sz="14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"/>
            </a:pPr>
            <a:r>
              <a:rPr lang="en-GB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Chaffey, D., Smith, PR. (2022). </a:t>
            </a:r>
            <a:r>
              <a:rPr lang="en-GB" sz="14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Digital Marketing Excellence Planning, Optimizing, and Integrating Online Marketing. [Online]. Taylor &amp; Francis. Available at: https://www.google.co.uk/books/edition/Digital_Marketing_Excellence/GmmdEAAAQBAJ?hl=en&amp;gbpv=1 [Accessed 4 December 2023].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"/>
            </a:pPr>
            <a:r>
              <a:rPr lang="en-GB" sz="1400" i="1" kern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Linkedin</a:t>
            </a:r>
            <a:r>
              <a:rPr lang="en-GB" sz="1400" i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(2023). Disadvantages of Social Media. [Online]. https://www.linkedin.com/. Last Updated: 13 February 2023. Available at: https://in.linkedin.com/company/brainpulsetechnologies?trk=article-ssr-frontend-pulse_publisher-auth [Accessed 5 December 2023].</a:t>
            </a:r>
            <a:endParaRPr lang="en-GB" sz="1400" i="1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"/>
            </a:pPr>
            <a:r>
              <a:rPr lang="en-GB" sz="1400" i="1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NiBusinessInfo</a:t>
            </a:r>
            <a:r>
              <a:rPr lang="en-GB" sz="14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(2023). Develop a digital marketing plan. [Online]. https://www.nibusinessinfo.co.uk/. Available at: https://www.nibusinessinfo.co.uk/content/advantages-and-disadvantages-digital-marketing [Accessed 4 December 2023].</a:t>
            </a: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"/>
            </a:pPr>
            <a:r>
              <a:rPr lang="en-GB" sz="1400" b="0" i="0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Retail </a:t>
            </a:r>
            <a:r>
              <a:rPr lang="en-GB" sz="1400" b="0" i="0" dirty="0" err="1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Gazzte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. (2023).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4 ways Tesco is winning shoppers during the cost-of-living crisis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. [Online]. https://www.retailgazette.co.uk/. Last Updated: 13 April 2023. Available at: https://www.retailgazette.co.uk/blog/2023/04/tesco-maintaining-customers/ [Accessed 7 December 2023].</a:t>
            </a:r>
            <a:endParaRPr lang="en-GB" sz="1400" i="1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"/>
            </a:pPr>
            <a:r>
              <a:rPr lang="en-GB" sz="1400" i="1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Simplilearn</a:t>
            </a:r>
            <a:r>
              <a:rPr lang="en-GB" sz="14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(2023). Social Media: Advantages and Disadvantages. [Online]. https://www.simplilearn.com/. Last Updated: 11 October 2023. Available at: https://www.simplilearn.com/real-impact-social-media-article [Accessed 5 December 2023].</a:t>
            </a:r>
            <a:endParaRPr lang="en-GB" sz="1400" i="1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6154721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TM03457444[[fn=Basis]]</Template>
  <TotalTime>208</TotalTime>
  <Words>561</Words>
  <Application>Microsoft Office PowerPoint</Application>
  <PresentationFormat>Widescreen</PresentationFormat>
  <Paragraphs>23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3" baseType="lpstr">
      <vt:lpstr>adobe-clean</vt:lpstr>
      <vt:lpstr>-apple-system</vt:lpstr>
      <vt:lpstr>Arial</vt:lpstr>
      <vt:lpstr>Corbel</vt:lpstr>
      <vt:lpstr>Noto Sans</vt:lpstr>
      <vt:lpstr>Open Sans</vt:lpstr>
      <vt:lpstr>Roboto</vt:lpstr>
      <vt:lpstr>Wingdings</vt:lpstr>
      <vt:lpstr>Basis</vt:lpstr>
      <vt:lpstr>Building a sustainable marketing relationship</vt:lpstr>
      <vt:lpstr>PowerPoint Presentation</vt:lpstr>
      <vt:lpstr>Tesco digital marketing </vt:lpstr>
      <vt:lpstr>References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people</dc:title>
  <cp:revision>1</cp:revision>
  <dcterms:created xsi:type="dcterms:W3CDTF">2023-11-21T15:09:29Z</dcterms:created>
  <dcterms:modified xsi:type="dcterms:W3CDTF">2023-12-10T14:04:38Z</dcterms:modified>
</cp:coreProperties>
</file>