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90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227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021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365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820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993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4619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504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86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197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874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5177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001605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604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8118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3508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7881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851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F6945BBB-A368-42D0-86B2-C648EFAF0C0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7859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yberdegrees.org/listings/best-masters-in-cyber-security-programs/" TargetMode="External"/><Relationship Id="rId2" Type="http://schemas.openxmlformats.org/officeDocument/2006/relationships/hyperlink" Target="https://www.simplilearn.com/tutorials/cyber-security-tutorial/how-to-become-cyber-security-engineer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852289-16BF-DDB0-67AE-0D15C70818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1562470"/>
            <a:ext cx="8825658" cy="2379215"/>
          </a:xfrm>
        </p:spPr>
        <p:txBody>
          <a:bodyPr/>
          <a:lstStyle/>
          <a:p>
            <a:pPr algn="ctr"/>
            <a:r>
              <a:rPr lang="en-GB" dirty="0"/>
              <a:t>Personal Development Plan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66CF24-66C5-2B3D-5308-D403790FC1B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Learning in Digital era</a:t>
            </a:r>
          </a:p>
          <a:p>
            <a:r>
              <a:rPr lang="en-GB" dirty="0"/>
              <a:t>Adil El Shafei - 1813822</a:t>
            </a:r>
          </a:p>
        </p:txBody>
      </p:sp>
    </p:spTree>
    <p:extLst>
      <p:ext uri="{BB962C8B-B14F-4D97-AF65-F5344CB8AC3E}">
        <p14:creationId xmlns:p14="http://schemas.microsoft.com/office/powerpoint/2010/main" val="3117176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0685C930-5FA8-591C-84CD-39F4791430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9756530"/>
              </p:ext>
            </p:extLst>
          </p:nvPr>
        </p:nvGraphicFramePr>
        <p:xfrm>
          <a:off x="286623" y="283439"/>
          <a:ext cx="11618754" cy="632993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36459">
                  <a:extLst>
                    <a:ext uri="{9D8B030D-6E8A-4147-A177-3AD203B41FA5}">
                      <a16:colId xmlns:a16="http://schemas.microsoft.com/office/drawing/2014/main" val="4227390396"/>
                    </a:ext>
                  </a:extLst>
                </a:gridCol>
                <a:gridCol w="1936459">
                  <a:extLst>
                    <a:ext uri="{9D8B030D-6E8A-4147-A177-3AD203B41FA5}">
                      <a16:colId xmlns:a16="http://schemas.microsoft.com/office/drawing/2014/main" val="4196001913"/>
                    </a:ext>
                  </a:extLst>
                </a:gridCol>
                <a:gridCol w="1936459">
                  <a:extLst>
                    <a:ext uri="{9D8B030D-6E8A-4147-A177-3AD203B41FA5}">
                      <a16:colId xmlns:a16="http://schemas.microsoft.com/office/drawing/2014/main" val="232522430"/>
                    </a:ext>
                  </a:extLst>
                </a:gridCol>
                <a:gridCol w="1936459">
                  <a:extLst>
                    <a:ext uri="{9D8B030D-6E8A-4147-A177-3AD203B41FA5}">
                      <a16:colId xmlns:a16="http://schemas.microsoft.com/office/drawing/2014/main" val="1164623800"/>
                    </a:ext>
                  </a:extLst>
                </a:gridCol>
                <a:gridCol w="1936459">
                  <a:extLst>
                    <a:ext uri="{9D8B030D-6E8A-4147-A177-3AD203B41FA5}">
                      <a16:colId xmlns:a16="http://schemas.microsoft.com/office/drawing/2014/main" val="485981499"/>
                    </a:ext>
                  </a:extLst>
                </a:gridCol>
                <a:gridCol w="1936459">
                  <a:extLst>
                    <a:ext uri="{9D8B030D-6E8A-4147-A177-3AD203B41FA5}">
                      <a16:colId xmlns:a16="http://schemas.microsoft.com/office/drawing/2014/main" val="1990222692"/>
                    </a:ext>
                  </a:extLst>
                </a:gridCol>
              </a:tblGrid>
              <a:tr h="40079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What are your</a:t>
                      </a:r>
                    </a:p>
                    <a:p>
                      <a:pPr algn="ctr"/>
                      <a:r>
                        <a:rPr lang="en-GB" sz="1200" dirty="0"/>
                        <a:t>long-term goals?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What are your specific</a:t>
                      </a:r>
                    </a:p>
                    <a:p>
                      <a:pPr algn="ctr"/>
                      <a:r>
                        <a:rPr lang="en-GB" sz="1200"/>
                        <a:t>career goals?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What are the key skills</a:t>
                      </a:r>
                    </a:p>
                    <a:p>
                      <a:pPr algn="ctr"/>
                      <a:r>
                        <a:rPr lang="en-GB" sz="1200"/>
                        <a:t>needed for each one</a:t>
                      </a:r>
                    </a:p>
                    <a:p>
                      <a:pPr algn="ctr"/>
                      <a:r>
                        <a:rPr lang="en-GB" sz="1200"/>
                        <a:t>of your goals?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What skills do you</a:t>
                      </a:r>
                    </a:p>
                    <a:p>
                      <a:pPr algn="ctr"/>
                      <a:r>
                        <a:rPr lang="en-GB" sz="1200"/>
                        <a:t>need to work on?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What actions are you</a:t>
                      </a:r>
                    </a:p>
                    <a:p>
                      <a:pPr algn="ctr"/>
                      <a:r>
                        <a:rPr lang="en-GB" sz="1200"/>
                        <a:t>going to take?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When are you</a:t>
                      </a:r>
                    </a:p>
                    <a:p>
                      <a:pPr algn="ctr"/>
                      <a:r>
                        <a:rPr lang="en-GB" sz="1200"/>
                        <a:t>going to complete</a:t>
                      </a:r>
                    </a:p>
                    <a:p>
                      <a:pPr algn="ctr"/>
                      <a:r>
                        <a:rPr lang="en-GB" sz="1200"/>
                        <a:t>your training by?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32605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/>
                        <a:t>To obtain a cyber security qualification.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Level 4 qualification in cyber security.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Computer literacy. Writing and communication skills. Time management.  </a:t>
                      </a:r>
                    </a:p>
                    <a:p>
                      <a:endParaRPr lang="en-GB" sz="1200"/>
                    </a:p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Basic computer literacy and know how skills.</a:t>
                      </a:r>
                    </a:p>
                    <a:p>
                      <a:r>
                        <a:rPr lang="en-GB" sz="1200"/>
                        <a:t>Learn basic coding.</a:t>
                      </a:r>
                    </a:p>
                    <a:p>
                      <a:r>
                        <a:rPr lang="en-GB" sz="1200"/>
                        <a:t>Time management.</a:t>
                      </a:r>
                    </a:p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Enrol on to a course which will give me the basics of computing and essential information to enable me to specify my field of study to either cyber security or computer science.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12 months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07472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Upskill to achieve a cyber security roll. Apprenticeship role.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A high level of software and hardware. Interviews, enrolment requirements. Prctical skills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/>
                        <a:t>Learn cyber security, coding or software engineering extensively. Problem solving skills. professionalism</a:t>
                      </a:r>
                    </a:p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Enrol onto one of the following, software engineering, computer science.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24-36 months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61862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Focus on career pathways in cyber security. Cyber security assistant/ junior role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/>
                        <a:t>Become specialised on one section of the field. Incident detection skills, response and forensics.</a:t>
                      </a:r>
                    </a:p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Knowledge implementation, adaptation skills, professionalism. Research skills, a good understanding on work practices and procedures.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Further study, enrol onto a masters course in Cyber security Acquire a position that will allow me to hone my skills to ensure employability in the future.</a:t>
                      </a:r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18-36 months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1170691"/>
                  </a:ext>
                </a:extLst>
              </a:tr>
              <a:tr h="47269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.</a:t>
                      </a:r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0520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7676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70107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F4B55C-076C-9BB1-E909-CEAE747602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E0FB5E-A107-942E-C251-8658773DCE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400"/>
              <a:t>References about PDF and self-evaluation here  (maximum 7 references)</a:t>
            </a:r>
          </a:p>
          <a:p>
            <a:r>
              <a:rPr lang="en-GB" sz="1400">
                <a:hlinkClick r:id="rId2"/>
              </a:rPr>
              <a:t>https://www.simplilearn.com/tutorials/cyber-security-tutorial/how-to-become-cyber-security-engineer</a:t>
            </a:r>
            <a:r>
              <a:rPr lang="en-GB" sz="1400"/>
              <a:t>  accessed: 29/09/22 site last updated: 26/09/22 author: Karin Kelly Page. 1.</a:t>
            </a:r>
          </a:p>
          <a:p>
            <a:endParaRPr lang="en-GB" sz="1400"/>
          </a:p>
          <a:p>
            <a:r>
              <a:rPr lang="en-GB" sz="1400">
                <a:hlinkClick r:id="rId3"/>
              </a:rPr>
              <a:t>https://www.cyberdegrees.org/listings/best-masters-in-cyber-security-programs/</a:t>
            </a:r>
            <a:r>
              <a:rPr lang="en-GB" sz="1400"/>
              <a:t>  Accessed: 30/09/22 Site last updated: 6/</a:t>
            </a:r>
            <a:r>
              <a:rPr lang="en-GB" sz="1050" b="0" i="0">
                <a:solidFill>
                  <a:srgbClr val="1B2642"/>
                </a:solidFill>
                <a:effectLst/>
                <a:latin typeface="Open Sans" panose="020B0604020202020204" pitchFamily="34" charset="0"/>
              </a:rPr>
              <a:t>22/2022 Author: </a:t>
            </a:r>
            <a:r>
              <a:rPr lang="en-GB" sz="1050" b="0" i="0">
                <a:solidFill>
                  <a:srgbClr val="1B2642"/>
                </a:solidFill>
                <a:effectLst/>
                <a:latin typeface="Open Sans" panose="020B0606030504020204" pitchFamily="34" charset="0"/>
              </a:rPr>
              <a:t>CyberDegrees.org Staff</a:t>
            </a:r>
            <a:endParaRPr lang="en-GB" sz="1400"/>
          </a:p>
        </p:txBody>
      </p:sp>
    </p:spTree>
    <p:extLst>
      <p:ext uri="{BB962C8B-B14F-4D97-AF65-F5344CB8AC3E}">
        <p14:creationId xmlns:p14="http://schemas.microsoft.com/office/powerpoint/2010/main" val="24316013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D024FF986E86248B25DDBA3DBF998D1" ma:contentTypeVersion="6" ma:contentTypeDescription="Create a new document." ma:contentTypeScope="" ma:versionID="53201bcdf2960e8efc8c6b540f15fc86">
  <xsd:schema xmlns:xsd="http://www.w3.org/2001/XMLSchema" xmlns:xs="http://www.w3.org/2001/XMLSchema" xmlns:p="http://schemas.microsoft.com/office/2006/metadata/properties" xmlns:ns3="4055ddc6-ee7b-4b5b-b8fb-52871646f80e" xmlns:ns4="0338428b-3fc8-4989-9d03-78e16c931d9f" targetNamespace="http://schemas.microsoft.com/office/2006/metadata/properties" ma:root="true" ma:fieldsID="9b062434c9441740319c39583376bb0a" ns3:_="" ns4:_="">
    <xsd:import namespace="4055ddc6-ee7b-4b5b-b8fb-52871646f80e"/>
    <xsd:import namespace="0338428b-3fc8-4989-9d03-78e16c931d9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55ddc6-ee7b-4b5b-b8fb-52871646f80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338428b-3fc8-4989-9d03-78e16c931d9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986D241-55B9-4C54-A5F4-FEC512357CD0}">
  <ds:schemaRefs>
    <ds:schemaRef ds:uri="http://schemas.microsoft.com/office/2006/documentManagement/types"/>
    <ds:schemaRef ds:uri="http://purl.org/dc/dcmitype/"/>
    <ds:schemaRef ds:uri="http://schemas.microsoft.com/office/2006/metadata/properties"/>
    <ds:schemaRef ds:uri="http://purl.org/dc/terms/"/>
    <ds:schemaRef ds:uri="http://www.w3.org/XML/1998/namespace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0338428b-3fc8-4989-9d03-78e16c931d9f"/>
    <ds:schemaRef ds:uri="4055ddc6-ee7b-4b5b-b8fb-52871646f80e"/>
  </ds:schemaRefs>
</ds:datastoreItem>
</file>

<file path=customXml/itemProps2.xml><?xml version="1.0" encoding="utf-8"?>
<ds:datastoreItem xmlns:ds="http://schemas.openxmlformats.org/officeDocument/2006/customXml" ds:itemID="{EEB04490-AE36-4B61-B89C-C1BD8CAAEEB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189F37A-40AF-4A98-B71B-98CC24D70A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055ddc6-ee7b-4b5b-b8fb-52871646f80e"/>
    <ds:schemaRef ds:uri="0338428b-3fc8-4989-9d03-78e16c931d9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</TotalTime>
  <Words>347</Words>
  <Application>Microsoft Office PowerPoint</Application>
  <PresentationFormat>Widescreen</PresentationFormat>
  <Paragraphs>41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Century Gothic</vt:lpstr>
      <vt:lpstr>Open Sans</vt:lpstr>
      <vt:lpstr>Wingdings 3</vt:lpstr>
      <vt:lpstr>Ion</vt:lpstr>
      <vt:lpstr>Personal Development Plan </vt:lpstr>
      <vt:lpstr>PowerPoint Presentation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in Digital Era</dc:title>
  <dc:creator>Muhammad Azeem Abbas</dc:creator>
  <cp:lastModifiedBy>Adil El Shafei (1813822)</cp:lastModifiedBy>
  <cp:revision>3</cp:revision>
  <dcterms:created xsi:type="dcterms:W3CDTF">2022-07-21T09:53:39Z</dcterms:created>
  <dcterms:modified xsi:type="dcterms:W3CDTF">2022-11-11T15:03:12Z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0x010100BD024FF986E86248B25DDBA3DBF998D1</vt:lpwstr>
  </property>
</Properties>
</file>