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10"/>
  </p:notesMasterIdLst>
  <p:sldIdLst>
    <p:sldId id="256" r:id="rId2"/>
    <p:sldId id="286" r:id="rId3"/>
    <p:sldId id="287" r:id="rId4"/>
    <p:sldId id="288" r:id="rId5"/>
    <p:sldId id="289" r:id="rId6"/>
    <p:sldId id="290" r:id="rId7"/>
    <p:sldId id="291" r:id="rId8"/>
    <p:sldId id="29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428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D0ADA-A7BB-4878-AB71-9489F9B27AAF}" type="datetimeFigureOut">
              <a:rPr lang="en-GB" smtClean="0"/>
              <a:pPr/>
              <a:t>21/08/2016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D5AF3-9ED9-4EE0-A01B-7819BAB52C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119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2616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991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216268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/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860609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7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04461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76003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050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0222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77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3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8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1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8CFA630-13BB-46C4-BD44-B2C5F9B66074}" type="datetimeFigureOut">
              <a:rPr lang="en-US" smtClean="0"/>
              <a:pPr/>
              <a:t>8/21/2016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5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Multiplexing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Division Multiplexing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2348880"/>
            <a:ext cx="8107062" cy="43716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Division Multiplexing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420888"/>
            <a:ext cx="8362193" cy="4710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345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Division Multiplexing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2492896"/>
            <a:ext cx="6768752" cy="3967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602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Division Multiplexing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348880"/>
            <a:ext cx="7519692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687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</a:t>
            </a:r>
            <a:r>
              <a:rPr lang="en-GB" dirty="0"/>
              <a:t>Division Multiplexing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930" y="2492896"/>
            <a:ext cx="7704856" cy="2511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647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Division Multiplexing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2228250"/>
            <a:ext cx="5794810" cy="4346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609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Division Multiplexing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1988840"/>
            <a:ext cx="5256584" cy="445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1512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777</TotalTime>
  <Words>25</Words>
  <Application>Microsoft Office PowerPoint</Application>
  <PresentationFormat>On-screen Show (4:3)</PresentationFormat>
  <Paragraphs>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Calibri</vt:lpstr>
      <vt:lpstr>Cordia New</vt:lpstr>
      <vt:lpstr>Georgia</vt:lpstr>
      <vt:lpstr>Trebuchet MS</vt:lpstr>
      <vt:lpstr>Wingdings 2</vt:lpstr>
      <vt:lpstr>Theme1</vt:lpstr>
      <vt:lpstr>Multiplexing</vt:lpstr>
      <vt:lpstr>Time Division Multiplexing</vt:lpstr>
      <vt:lpstr>Time Division Multiplexing</vt:lpstr>
      <vt:lpstr>Time Division Multiplexing</vt:lpstr>
      <vt:lpstr>Time Division Multiplexing</vt:lpstr>
      <vt:lpstr>Frequency Division Multiplexing</vt:lpstr>
      <vt:lpstr>Frequency Division Multiplexing</vt:lpstr>
      <vt:lpstr>Frequency Division Multiplexing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Principles</dc:title>
  <dc:creator>drianwells</dc:creator>
  <cp:lastModifiedBy>Ian Wells</cp:lastModifiedBy>
  <cp:revision>91</cp:revision>
  <dcterms:created xsi:type="dcterms:W3CDTF">2010-12-01T11:07:48Z</dcterms:created>
  <dcterms:modified xsi:type="dcterms:W3CDTF">2016-08-21T20:43:39Z</dcterms:modified>
</cp:coreProperties>
</file>