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1" r:id="rId7"/>
    <p:sldId id="267" r:id="rId8"/>
    <p:sldId id="263" r:id="rId9"/>
    <p:sldId id="262" r:id="rId10"/>
    <p:sldId id="269" r:id="rId11"/>
    <p:sldId id="270" r:id="rId12"/>
    <p:sldId id="271" r:id="rId13"/>
    <p:sldId id="272" r:id="rId14"/>
    <p:sldId id="260" r:id="rId15"/>
    <p:sldId id="273" r:id="rId16"/>
    <p:sldId id="274" r:id="rId17"/>
    <p:sldId id="264" r:id="rId18"/>
    <p:sldId id="266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62"/>
    <p:restoredTop sz="94674"/>
  </p:normalViewPr>
  <p:slideViewPr>
    <p:cSldViewPr snapToGrid="0" snapToObjects="1">
      <p:cViewPr varScale="1">
        <p:scale>
          <a:sx n="108" d="100"/>
          <a:sy n="108" d="100"/>
        </p:scale>
        <p:origin x="4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EF4CC7-58BD-4D6C-99EC-9EBDDB6A7B64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75964F3-3F8F-43E5-BBCB-DB40BCEA53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is evidence-based practice?</a:t>
          </a:r>
        </a:p>
      </dgm:t>
    </dgm:pt>
    <dgm:pt modelId="{BC07F51F-03FB-441D-9D82-F989ACF7F18B}" type="parTrans" cxnId="{F6CF11A7-4AAC-46C2-BFBD-CD28CBA80A65}">
      <dgm:prSet/>
      <dgm:spPr/>
      <dgm:t>
        <a:bodyPr/>
        <a:lstStyle/>
        <a:p>
          <a:endParaRPr lang="en-US"/>
        </a:p>
      </dgm:t>
    </dgm:pt>
    <dgm:pt modelId="{DF5411A5-9440-4249-AEDB-682BE252C830}" type="sibTrans" cxnId="{F6CF11A7-4AAC-46C2-BFBD-CD28CBA80A65}">
      <dgm:prSet/>
      <dgm:spPr/>
      <dgm:t>
        <a:bodyPr/>
        <a:lstStyle/>
        <a:p>
          <a:endParaRPr lang="en-US"/>
        </a:p>
      </dgm:t>
    </dgm:pt>
    <dgm:pt modelId="{5C65CB28-52DC-4B8B-8486-49204A09E11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evidence-based practice important in health and social care?</a:t>
          </a:r>
        </a:p>
      </dgm:t>
    </dgm:pt>
    <dgm:pt modelId="{50823D74-3995-44F1-93EF-76E1C8974E64}" type="parTrans" cxnId="{DF02FB2C-2B5B-4D8A-98F8-2B31FD8A628E}">
      <dgm:prSet/>
      <dgm:spPr/>
      <dgm:t>
        <a:bodyPr/>
        <a:lstStyle/>
        <a:p>
          <a:endParaRPr lang="en-US"/>
        </a:p>
      </dgm:t>
    </dgm:pt>
    <dgm:pt modelId="{8B937ACE-7730-49E9-97F9-5AD2209814C9}" type="sibTrans" cxnId="{DF02FB2C-2B5B-4D8A-98F8-2B31FD8A628E}">
      <dgm:prSet/>
      <dgm:spPr/>
      <dgm:t>
        <a:bodyPr/>
        <a:lstStyle/>
        <a:p>
          <a:endParaRPr lang="en-US"/>
        </a:p>
      </dgm:t>
    </dgm:pt>
    <dgm:pt modelId="{5A988118-3301-4020-B445-06B8C81022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can we ensure that we provide evidence-based recommendations?</a:t>
          </a:r>
        </a:p>
      </dgm:t>
    </dgm:pt>
    <dgm:pt modelId="{D19C17DF-D77C-40DE-88CF-82E7DD02FC86}" type="parTrans" cxnId="{A5A53C8A-D9DD-422F-B31E-8D6AB7969FDF}">
      <dgm:prSet/>
      <dgm:spPr/>
      <dgm:t>
        <a:bodyPr/>
        <a:lstStyle/>
        <a:p>
          <a:endParaRPr lang="en-US"/>
        </a:p>
      </dgm:t>
    </dgm:pt>
    <dgm:pt modelId="{6D63C4CA-9BBB-4737-8E25-C88EF427D9AF}" type="sibTrans" cxnId="{A5A53C8A-D9DD-422F-B31E-8D6AB7969FDF}">
      <dgm:prSet/>
      <dgm:spPr/>
      <dgm:t>
        <a:bodyPr/>
        <a:lstStyle/>
        <a:p>
          <a:endParaRPr lang="en-US"/>
        </a:p>
      </dgm:t>
    </dgm:pt>
    <dgm:pt modelId="{5B0D7D8F-5A33-4AF8-A52E-FC28345463B4}" type="pres">
      <dgm:prSet presAssocID="{59EF4CC7-58BD-4D6C-99EC-9EBDDB6A7B64}" presName="root" presStyleCnt="0">
        <dgm:presLayoutVars>
          <dgm:dir/>
          <dgm:resizeHandles val="exact"/>
        </dgm:presLayoutVars>
      </dgm:prSet>
      <dgm:spPr/>
    </dgm:pt>
    <dgm:pt modelId="{F08A7132-EC63-4AFE-8E1C-D3C9A61FD85C}" type="pres">
      <dgm:prSet presAssocID="{975964F3-3F8F-43E5-BBCB-DB40BCEA5312}" presName="compNode" presStyleCnt="0"/>
      <dgm:spPr/>
    </dgm:pt>
    <dgm:pt modelId="{01CAA4C1-4E41-41B4-8D53-4EC172067876}" type="pres">
      <dgm:prSet presAssocID="{975964F3-3F8F-43E5-BBCB-DB40BCEA5312}" presName="bgRect" presStyleLbl="bgShp" presStyleIdx="0" presStyleCnt="3"/>
      <dgm:spPr/>
    </dgm:pt>
    <dgm:pt modelId="{90104740-92C3-478F-81DC-D27BAD5DB2BD}" type="pres">
      <dgm:prSet presAssocID="{975964F3-3F8F-43E5-BBCB-DB40BCEA531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6C75FAC-0707-4EEC-8AED-2C2AE90F22B1}" type="pres">
      <dgm:prSet presAssocID="{975964F3-3F8F-43E5-BBCB-DB40BCEA5312}" presName="spaceRect" presStyleCnt="0"/>
      <dgm:spPr/>
    </dgm:pt>
    <dgm:pt modelId="{68142FCD-6FB6-4611-AFD3-D83944BC2F20}" type="pres">
      <dgm:prSet presAssocID="{975964F3-3F8F-43E5-BBCB-DB40BCEA5312}" presName="parTx" presStyleLbl="revTx" presStyleIdx="0" presStyleCnt="3">
        <dgm:presLayoutVars>
          <dgm:chMax val="0"/>
          <dgm:chPref val="0"/>
        </dgm:presLayoutVars>
      </dgm:prSet>
      <dgm:spPr/>
    </dgm:pt>
    <dgm:pt modelId="{30838100-F9A0-408F-9AB1-84BF4A767D4A}" type="pres">
      <dgm:prSet presAssocID="{DF5411A5-9440-4249-AEDB-682BE252C830}" presName="sibTrans" presStyleCnt="0"/>
      <dgm:spPr/>
    </dgm:pt>
    <dgm:pt modelId="{1FA8CD3A-2631-47C4-8FE1-28EB1D3AC1B5}" type="pres">
      <dgm:prSet presAssocID="{5C65CB28-52DC-4B8B-8486-49204A09E11B}" presName="compNode" presStyleCnt="0"/>
      <dgm:spPr/>
    </dgm:pt>
    <dgm:pt modelId="{67311DB4-6F8F-474F-B1BC-D6D94E50FA45}" type="pres">
      <dgm:prSet presAssocID="{5C65CB28-52DC-4B8B-8486-49204A09E11B}" presName="bgRect" presStyleLbl="bgShp" presStyleIdx="1" presStyleCnt="3"/>
      <dgm:spPr/>
    </dgm:pt>
    <dgm:pt modelId="{720990C5-DDEA-439C-904F-60877EDBF3B8}" type="pres">
      <dgm:prSet presAssocID="{5C65CB28-52DC-4B8B-8486-49204A09E1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3A85D73-1AAE-4314-AD86-C83564CFD981}" type="pres">
      <dgm:prSet presAssocID="{5C65CB28-52DC-4B8B-8486-49204A09E11B}" presName="spaceRect" presStyleCnt="0"/>
      <dgm:spPr/>
    </dgm:pt>
    <dgm:pt modelId="{0DA33C7B-941C-4F0A-840C-FEBB1D5E887D}" type="pres">
      <dgm:prSet presAssocID="{5C65CB28-52DC-4B8B-8486-49204A09E11B}" presName="parTx" presStyleLbl="revTx" presStyleIdx="1" presStyleCnt="3">
        <dgm:presLayoutVars>
          <dgm:chMax val="0"/>
          <dgm:chPref val="0"/>
        </dgm:presLayoutVars>
      </dgm:prSet>
      <dgm:spPr/>
    </dgm:pt>
    <dgm:pt modelId="{DFE14278-902F-40D4-BD83-437FE8C9B0CE}" type="pres">
      <dgm:prSet presAssocID="{8B937ACE-7730-49E9-97F9-5AD2209814C9}" presName="sibTrans" presStyleCnt="0"/>
      <dgm:spPr/>
    </dgm:pt>
    <dgm:pt modelId="{78DA9B33-594A-4D93-97E6-625DA2662E17}" type="pres">
      <dgm:prSet presAssocID="{5A988118-3301-4020-B445-06B8C81022DE}" presName="compNode" presStyleCnt="0"/>
      <dgm:spPr/>
    </dgm:pt>
    <dgm:pt modelId="{578D09E8-3C62-46CC-B79F-ED6E438C8364}" type="pres">
      <dgm:prSet presAssocID="{5A988118-3301-4020-B445-06B8C81022DE}" presName="bgRect" presStyleLbl="bgShp" presStyleIdx="2" presStyleCnt="3"/>
      <dgm:spPr/>
    </dgm:pt>
    <dgm:pt modelId="{8435C3BE-DFF9-4E66-A4F1-CFC316C9E3A9}" type="pres">
      <dgm:prSet presAssocID="{5A988118-3301-4020-B445-06B8C81022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623A12-4E9E-4DF4-919D-231BE095464C}" type="pres">
      <dgm:prSet presAssocID="{5A988118-3301-4020-B445-06B8C81022DE}" presName="spaceRect" presStyleCnt="0"/>
      <dgm:spPr/>
    </dgm:pt>
    <dgm:pt modelId="{68693421-0921-4B0E-930B-1DCB41A4CBB0}" type="pres">
      <dgm:prSet presAssocID="{5A988118-3301-4020-B445-06B8C81022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02FB2C-2B5B-4D8A-98F8-2B31FD8A628E}" srcId="{59EF4CC7-58BD-4D6C-99EC-9EBDDB6A7B64}" destId="{5C65CB28-52DC-4B8B-8486-49204A09E11B}" srcOrd="1" destOrd="0" parTransId="{50823D74-3995-44F1-93EF-76E1C8974E64}" sibTransId="{8B937ACE-7730-49E9-97F9-5AD2209814C9}"/>
    <dgm:cxn modelId="{5D576A3A-7B0C-408D-9AF8-D263B62753E9}" type="presOf" srcId="{59EF4CC7-58BD-4D6C-99EC-9EBDDB6A7B64}" destId="{5B0D7D8F-5A33-4AF8-A52E-FC28345463B4}" srcOrd="0" destOrd="0" presId="urn:microsoft.com/office/officeart/2018/2/layout/IconVerticalSolidList"/>
    <dgm:cxn modelId="{0ACFBB3B-B158-497E-94A3-F067E556DACC}" type="presOf" srcId="{975964F3-3F8F-43E5-BBCB-DB40BCEA5312}" destId="{68142FCD-6FB6-4611-AFD3-D83944BC2F20}" srcOrd="0" destOrd="0" presId="urn:microsoft.com/office/officeart/2018/2/layout/IconVerticalSolidList"/>
    <dgm:cxn modelId="{4C33614B-918B-4D52-B62D-ED344D6B48AE}" type="presOf" srcId="{5C65CB28-52DC-4B8B-8486-49204A09E11B}" destId="{0DA33C7B-941C-4F0A-840C-FEBB1D5E887D}" srcOrd="0" destOrd="0" presId="urn:microsoft.com/office/officeart/2018/2/layout/IconVerticalSolidList"/>
    <dgm:cxn modelId="{A5A53C8A-D9DD-422F-B31E-8D6AB7969FDF}" srcId="{59EF4CC7-58BD-4D6C-99EC-9EBDDB6A7B64}" destId="{5A988118-3301-4020-B445-06B8C81022DE}" srcOrd="2" destOrd="0" parTransId="{D19C17DF-D77C-40DE-88CF-82E7DD02FC86}" sibTransId="{6D63C4CA-9BBB-4737-8E25-C88EF427D9AF}"/>
    <dgm:cxn modelId="{25A54B98-406F-4DFF-972E-3A1506B3BE42}" type="presOf" srcId="{5A988118-3301-4020-B445-06B8C81022DE}" destId="{68693421-0921-4B0E-930B-1DCB41A4CBB0}" srcOrd="0" destOrd="0" presId="urn:microsoft.com/office/officeart/2018/2/layout/IconVerticalSolidList"/>
    <dgm:cxn modelId="{F6CF11A7-4AAC-46C2-BFBD-CD28CBA80A65}" srcId="{59EF4CC7-58BD-4D6C-99EC-9EBDDB6A7B64}" destId="{975964F3-3F8F-43E5-BBCB-DB40BCEA5312}" srcOrd="0" destOrd="0" parTransId="{BC07F51F-03FB-441D-9D82-F989ACF7F18B}" sibTransId="{DF5411A5-9440-4249-AEDB-682BE252C830}"/>
    <dgm:cxn modelId="{C7368A19-C77D-48E2-BCB8-431BE85B0D0D}" type="presParOf" srcId="{5B0D7D8F-5A33-4AF8-A52E-FC28345463B4}" destId="{F08A7132-EC63-4AFE-8E1C-D3C9A61FD85C}" srcOrd="0" destOrd="0" presId="urn:microsoft.com/office/officeart/2018/2/layout/IconVerticalSolidList"/>
    <dgm:cxn modelId="{9A1EE063-1B0A-45FD-BBD5-01151534A119}" type="presParOf" srcId="{F08A7132-EC63-4AFE-8E1C-D3C9A61FD85C}" destId="{01CAA4C1-4E41-41B4-8D53-4EC172067876}" srcOrd="0" destOrd="0" presId="urn:microsoft.com/office/officeart/2018/2/layout/IconVerticalSolidList"/>
    <dgm:cxn modelId="{9E73CF6A-185A-4F14-9F57-D0B3A812A961}" type="presParOf" srcId="{F08A7132-EC63-4AFE-8E1C-D3C9A61FD85C}" destId="{90104740-92C3-478F-81DC-D27BAD5DB2BD}" srcOrd="1" destOrd="0" presId="urn:microsoft.com/office/officeart/2018/2/layout/IconVerticalSolidList"/>
    <dgm:cxn modelId="{A28046D3-29C1-478D-BB1F-7C15C53E843B}" type="presParOf" srcId="{F08A7132-EC63-4AFE-8E1C-D3C9A61FD85C}" destId="{46C75FAC-0707-4EEC-8AED-2C2AE90F22B1}" srcOrd="2" destOrd="0" presId="urn:microsoft.com/office/officeart/2018/2/layout/IconVerticalSolidList"/>
    <dgm:cxn modelId="{4C6E1F5A-8ECB-4584-88EE-90C32E56EB50}" type="presParOf" srcId="{F08A7132-EC63-4AFE-8E1C-D3C9A61FD85C}" destId="{68142FCD-6FB6-4611-AFD3-D83944BC2F20}" srcOrd="3" destOrd="0" presId="urn:microsoft.com/office/officeart/2018/2/layout/IconVerticalSolidList"/>
    <dgm:cxn modelId="{327D677C-86C4-4899-834F-A1E4B0632EDF}" type="presParOf" srcId="{5B0D7D8F-5A33-4AF8-A52E-FC28345463B4}" destId="{30838100-F9A0-408F-9AB1-84BF4A767D4A}" srcOrd="1" destOrd="0" presId="urn:microsoft.com/office/officeart/2018/2/layout/IconVerticalSolidList"/>
    <dgm:cxn modelId="{9888DFD2-3FAE-474B-9382-D84742154CC8}" type="presParOf" srcId="{5B0D7D8F-5A33-4AF8-A52E-FC28345463B4}" destId="{1FA8CD3A-2631-47C4-8FE1-28EB1D3AC1B5}" srcOrd="2" destOrd="0" presId="urn:microsoft.com/office/officeart/2018/2/layout/IconVerticalSolidList"/>
    <dgm:cxn modelId="{23642738-104B-486F-883A-918366732D12}" type="presParOf" srcId="{1FA8CD3A-2631-47C4-8FE1-28EB1D3AC1B5}" destId="{67311DB4-6F8F-474F-B1BC-D6D94E50FA45}" srcOrd="0" destOrd="0" presId="urn:microsoft.com/office/officeart/2018/2/layout/IconVerticalSolidList"/>
    <dgm:cxn modelId="{1C797B21-7BCF-4474-BE05-0E00086075A2}" type="presParOf" srcId="{1FA8CD3A-2631-47C4-8FE1-28EB1D3AC1B5}" destId="{720990C5-DDEA-439C-904F-60877EDBF3B8}" srcOrd="1" destOrd="0" presId="urn:microsoft.com/office/officeart/2018/2/layout/IconVerticalSolidList"/>
    <dgm:cxn modelId="{6B62DB94-7AF3-4599-BC1B-A2103383CB5D}" type="presParOf" srcId="{1FA8CD3A-2631-47C4-8FE1-28EB1D3AC1B5}" destId="{23A85D73-1AAE-4314-AD86-C83564CFD981}" srcOrd="2" destOrd="0" presId="urn:microsoft.com/office/officeart/2018/2/layout/IconVerticalSolidList"/>
    <dgm:cxn modelId="{F9A8BDD9-756C-4AE8-A466-FE998CE34762}" type="presParOf" srcId="{1FA8CD3A-2631-47C4-8FE1-28EB1D3AC1B5}" destId="{0DA33C7B-941C-4F0A-840C-FEBB1D5E887D}" srcOrd="3" destOrd="0" presId="urn:microsoft.com/office/officeart/2018/2/layout/IconVerticalSolidList"/>
    <dgm:cxn modelId="{E2702FF3-C8CC-4DA6-A7A3-5E3D33998103}" type="presParOf" srcId="{5B0D7D8F-5A33-4AF8-A52E-FC28345463B4}" destId="{DFE14278-902F-40D4-BD83-437FE8C9B0CE}" srcOrd="3" destOrd="0" presId="urn:microsoft.com/office/officeart/2018/2/layout/IconVerticalSolidList"/>
    <dgm:cxn modelId="{C7BCA36D-B8DF-4BD2-9047-9868FC81E84D}" type="presParOf" srcId="{5B0D7D8F-5A33-4AF8-A52E-FC28345463B4}" destId="{78DA9B33-594A-4D93-97E6-625DA2662E17}" srcOrd="4" destOrd="0" presId="urn:microsoft.com/office/officeart/2018/2/layout/IconVerticalSolidList"/>
    <dgm:cxn modelId="{915D9BC1-3621-4685-A137-F656EA3F9F1F}" type="presParOf" srcId="{78DA9B33-594A-4D93-97E6-625DA2662E17}" destId="{578D09E8-3C62-46CC-B79F-ED6E438C8364}" srcOrd="0" destOrd="0" presId="urn:microsoft.com/office/officeart/2018/2/layout/IconVerticalSolidList"/>
    <dgm:cxn modelId="{963D3CC5-8D2B-40A8-B512-B97509DF1BA0}" type="presParOf" srcId="{78DA9B33-594A-4D93-97E6-625DA2662E17}" destId="{8435C3BE-DFF9-4E66-A4F1-CFC316C9E3A9}" srcOrd="1" destOrd="0" presId="urn:microsoft.com/office/officeart/2018/2/layout/IconVerticalSolidList"/>
    <dgm:cxn modelId="{37ABC6C5-68C0-4AD6-BD76-0066A4E279CF}" type="presParOf" srcId="{78DA9B33-594A-4D93-97E6-625DA2662E17}" destId="{FD623A12-4E9E-4DF4-919D-231BE095464C}" srcOrd="2" destOrd="0" presId="urn:microsoft.com/office/officeart/2018/2/layout/IconVerticalSolidList"/>
    <dgm:cxn modelId="{30AD659D-DDD3-44F2-90CD-FC9112AE5007}" type="presParOf" srcId="{78DA9B33-594A-4D93-97E6-625DA2662E17}" destId="{68693421-0921-4B0E-930B-1DCB41A4CB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1BBBAB-B27A-4139-B3AF-06536D197A53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62C39F2-F513-433F-B428-935BDCF21E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have a specific career ambition after I graduate, and this will give me a chance to be more expert in it.</a:t>
          </a:r>
          <a:endParaRPr lang="en-US" dirty="0"/>
        </a:p>
      </dgm:t>
    </dgm:pt>
    <dgm:pt modelId="{5A6999E5-606F-4A96-9802-0F5CBFE2247C}" type="parTrans" cxnId="{09F82119-CABC-4343-8E71-6F0C0B4279D6}">
      <dgm:prSet/>
      <dgm:spPr/>
      <dgm:t>
        <a:bodyPr/>
        <a:lstStyle/>
        <a:p>
          <a:endParaRPr lang="en-US"/>
        </a:p>
      </dgm:t>
    </dgm:pt>
    <dgm:pt modelId="{47280284-5B67-411C-A6D0-43A416877E65}" type="sibTrans" cxnId="{09F82119-CABC-4343-8E71-6F0C0B4279D6}">
      <dgm:prSet/>
      <dgm:spPr/>
      <dgm:t>
        <a:bodyPr/>
        <a:lstStyle/>
        <a:p>
          <a:endParaRPr lang="en-US"/>
        </a:p>
      </dgm:t>
    </dgm:pt>
    <dgm:pt modelId="{646AD767-105A-4097-A8F8-6DC5F44903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was absolutely fascinated by this topic that we studied on our course, and I want to explore it in more depth.</a:t>
          </a:r>
          <a:endParaRPr lang="en-US" dirty="0"/>
        </a:p>
      </dgm:t>
    </dgm:pt>
    <dgm:pt modelId="{5732C4D3-1028-4F23-B944-B93733E66F33}" type="parTrans" cxnId="{0F077F43-5B41-44D6-A16C-4F4380463DD7}">
      <dgm:prSet/>
      <dgm:spPr/>
      <dgm:t>
        <a:bodyPr/>
        <a:lstStyle/>
        <a:p>
          <a:endParaRPr lang="en-US"/>
        </a:p>
      </dgm:t>
    </dgm:pt>
    <dgm:pt modelId="{E7C02691-5CF9-458A-A5AF-0F2E4B148EA2}" type="sibTrans" cxnId="{0F077F43-5B41-44D6-A16C-4F4380463DD7}">
      <dgm:prSet/>
      <dgm:spPr/>
      <dgm:t>
        <a:bodyPr/>
        <a:lstStyle/>
        <a:p>
          <a:endParaRPr lang="en-US"/>
        </a:p>
      </dgm:t>
    </dgm:pt>
    <dgm:pt modelId="{293AAC4A-58AA-4212-8CDE-2389869DFC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have always had a burning desire to learn more about this topic due to personal interest.</a:t>
          </a:r>
          <a:endParaRPr lang="en-US" dirty="0"/>
        </a:p>
      </dgm:t>
    </dgm:pt>
    <dgm:pt modelId="{2E5C26A6-F4A0-491E-96D1-535431CBB964}" type="parTrans" cxnId="{04EC445C-94BA-4BE4-8736-8128E96F1767}">
      <dgm:prSet/>
      <dgm:spPr/>
      <dgm:t>
        <a:bodyPr/>
        <a:lstStyle/>
        <a:p>
          <a:endParaRPr lang="en-US"/>
        </a:p>
      </dgm:t>
    </dgm:pt>
    <dgm:pt modelId="{DF46F555-8F35-4C64-93A0-BAA63607DFDE}" type="sibTrans" cxnId="{04EC445C-94BA-4BE4-8736-8128E96F1767}">
      <dgm:prSet/>
      <dgm:spPr/>
      <dgm:t>
        <a:bodyPr/>
        <a:lstStyle/>
        <a:p>
          <a:endParaRPr lang="en-US"/>
        </a:p>
      </dgm:t>
    </dgm:pt>
    <dgm:pt modelId="{2393143D-BA34-49C2-9997-D8A197FB10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read about this issue, but we did not explore it in classes. This is now an opportunity for me to explore more into this topic.</a:t>
          </a:r>
          <a:endParaRPr lang="en-US" dirty="0"/>
        </a:p>
      </dgm:t>
    </dgm:pt>
    <dgm:pt modelId="{C9DC99A9-DC16-4C8A-B6D0-D990D855B0C9}" type="parTrans" cxnId="{34AFDF05-9544-405D-82F7-23B253F1F324}">
      <dgm:prSet/>
      <dgm:spPr/>
      <dgm:t>
        <a:bodyPr/>
        <a:lstStyle/>
        <a:p>
          <a:endParaRPr lang="en-US"/>
        </a:p>
      </dgm:t>
    </dgm:pt>
    <dgm:pt modelId="{64328658-6125-47C1-9D04-3F4CD87314C5}" type="sibTrans" cxnId="{34AFDF05-9544-405D-82F7-23B253F1F324}">
      <dgm:prSet/>
      <dgm:spPr/>
      <dgm:t>
        <a:bodyPr/>
        <a:lstStyle/>
        <a:p>
          <a:endParaRPr lang="en-US"/>
        </a:p>
      </dgm:t>
    </dgm:pt>
    <dgm:pt modelId="{173022B6-878E-4DA5-AEC6-11B4FBA51DB6}" type="pres">
      <dgm:prSet presAssocID="{441BBBAB-B27A-4139-B3AF-06536D197A53}" presName="root" presStyleCnt="0">
        <dgm:presLayoutVars>
          <dgm:dir/>
          <dgm:resizeHandles val="exact"/>
        </dgm:presLayoutVars>
      </dgm:prSet>
      <dgm:spPr/>
    </dgm:pt>
    <dgm:pt modelId="{1E8D71FC-7796-4DD8-9868-B286DEE51DA6}" type="pres">
      <dgm:prSet presAssocID="{662C39F2-F513-433F-B428-935BDCF21E20}" presName="compNode" presStyleCnt="0"/>
      <dgm:spPr/>
    </dgm:pt>
    <dgm:pt modelId="{D1E29362-35E9-46E3-AA4D-BA69F6434B71}" type="pres">
      <dgm:prSet presAssocID="{662C39F2-F513-433F-B428-935BDCF21E20}" presName="bgRect" presStyleLbl="bgShp" presStyleIdx="0" presStyleCnt="4"/>
      <dgm:spPr/>
    </dgm:pt>
    <dgm:pt modelId="{9A5D4039-E87B-4D7B-A065-7C4717C6B619}" type="pres">
      <dgm:prSet presAssocID="{662C39F2-F513-433F-B428-935BDCF21E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494E975-4033-4E3D-B173-784A812BDC8F}" type="pres">
      <dgm:prSet presAssocID="{662C39F2-F513-433F-B428-935BDCF21E20}" presName="spaceRect" presStyleCnt="0"/>
      <dgm:spPr/>
    </dgm:pt>
    <dgm:pt modelId="{52634286-756D-443B-B156-13A95BC883DF}" type="pres">
      <dgm:prSet presAssocID="{662C39F2-F513-433F-B428-935BDCF21E20}" presName="parTx" presStyleLbl="revTx" presStyleIdx="0" presStyleCnt="4">
        <dgm:presLayoutVars>
          <dgm:chMax val="0"/>
          <dgm:chPref val="0"/>
        </dgm:presLayoutVars>
      </dgm:prSet>
      <dgm:spPr/>
    </dgm:pt>
    <dgm:pt modelId="{10E6CC37-5049-479F-A883-AC3FE748429E}" type="pres">
      <dgm:prSet presAssocID="{47280284-5B67-411C-A6D0-43A416877E65}" presName="sibTrans" presStyleCnt="0"/>
      <dgm:spPr/>
    </dgm:pt>
    <dgm:pt modelId="{14DC0058-D126-487B-8360-E7559FD39F89}" type="pres">
      <dgm:prSet presAssocID="{646AD767-105A-4097-A8F8-6DC5F449032C}" presName="compNode" presStyleCnt="0"/>
      <dgm:spPr/>
    </dgm:pt>
    <dgm:pt modelId="{422C2814-3E57-4287-9E50-0E9051A0E0BF}" type="pres">
      <dgm:prSet presAssocID="{646AD767-105A-4097-A8F8-6DC5F449032C}" presName="bgRect" presStyleLbl="bgShp" presStyleIdx="1" presStyleCnt="4"/>
      <dgm:spPr/>
    </dgm:pt>
    <dgm:pt modelId="{B389AE36-C00F-4013-A91E-D26F59AC8193}" type="pres">
      <dgm:prSet presAssocID="{646AD767-105A-4097-A8F8-6DC5F44903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31C41756-1EAC-4C3F-81C5-949A4F7487D1}" type="pres">
      <dgm:prSet presAssocID="{646AD767-105A-4097-A8F8-6DC5F449032C}" presName="spaceRect" presStyleCnt="0"/>
      <dgm:spPr/>
    </dgm:pt>
    <dgm:pt modelId="{4BF0D2FF-1F91-49A6-AC60-139355E2FBEB}" type="pres">
      <dgm:prSet presAssocID="{646AD767-105A-4097-A8F8-6DC5F449032C}" presName="parTx" presStyleLbl="revTx" presStyleIdx="1" presStyleCnt="4">
        <dgm:presLayoutVars>
          <dgm:chMax val="0"/>
          <dgm:chPref val="0"/>
        </dgm:presLayoutVars>
      </dgm:prSet>
      <dgm:spPr/>
    </dgm:pt>
    <dgm:pt modelId="{15D52DB1-7AE7-4C9A-A871-E609B15AD66D}" type="pres">
      <dgm:prSet presAssocID="{E7C02691-5CF9-458A-A5AF-0F2E4B148EA2}" presName="sibTrans" presStyleCnt="0"/>
      <dgm:spPr/>
    </dgm:pt>
    <dgm:pt modelId="{D9E1DF10-45F2-4E75-B52A-922C5771716D}" type="pres">
      <dgm:prSet presAssocID="{293AAC4A-58AA-4212-8CDE-2389869DFCA4}" presName="compNode" presStyleCnt="0"/>
      <dgm:spPr/>
    </dgm:pt>
    <dgm:pt modelId="{E257E55A-AB78-4AC4-89BA-7760DBC39071}" type="pres">
      <dgm:prSet presAssocID="{293AAC4A-58AA-4212-8CDE-2389869DFCA4}" presName="bgRect" presStyleLbl="bgShp" presStyleIdx="2" presStyleCnt="4"/>
      <dgm:spPr/>
    </dgm:pt>
    <dgm:pt modelId="{D09B5A89-444A-4765-A16B-7E0D362844C2}" type="pres">
      <dgm:prSet presAssocID="{293AAC4A-58AA-4212-8CDE-2389869DFCA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nfire"/>
        </a:ext>
      </dgm:extLst>
    </dgm:pt>
    <dgm:pt modelId="{24D91C03-CDC8-4556-B12B-7A31A49F662B}" type="pres">
      <dgm:prSet presAssocID="{293AAC4A-58AA-4212-8CDE-2389869DFCA4}" presName="spaceRect" presStyleCnt="0"/>
      <dgm:spPr/>
    </dgm:pt>
    <dgm:pt modelId="{D579D91F-A4AA-420A-A7E3-993C216EAB66}" type="pres">
      <dgm:prSet presAssocID="{293AAC4A-58AA-4212-8CDE-2389869DFCA4}" presName="parTx" presStyleLbl="revTx" presStyleIdx="2" presStyleCnt="4">
        <dgm:presLayoutVars>
          <dgm:chMax val="0"/>
          <dgm:chPref val="0"/>
        </dgm:presLayoutVars>
      </dgm:prSet>
      <dgm:spPr/>
    </dgm:pt>
    <dgm:pt modelId="{A026F809-27EC-4A1B-BDED-2509E85B346C}" type="pres">
      <dgm:prSet presAssocID="{DF46F555-8F35-4C64-93A0-BAA63607DFDE}" presName="sibTrans" presStyleCnt="0"/>
      <dgm:spPr/>
    </dgm:pt>
    <dgm:pt modelId="{13A9C268-B09D-471F-B064-76FDB2D35307}" type="pres">
      <dgm:prSet presAssocID="{2393143D-BA34-49C2-9997-D8A197FB108E}" presName="compNode" presStyleCnt="0"/>
      <dgm:spPr/>
    </dgm:pt>
    <dgm:pt modelId="{A465DD28-B6C3-4F24-BC62-DEF86FE9141A}" type="pres">
      <dgm:prSet presAssocID="{2393143D-BA34-49C2-9997-D8A197FB108E}" presName="bgRect" presStyleLbl="bgShp" presStyleIdx="3" presStyleCnt="4"/>
      <dgm:spPr/>
    </dgm:pt>
    <dgm:pt modelId="{82C67FEC-0657-445F-A9F6-FC390A8CE106}" type="pres">
      <dgm:prSet presAssocID="{2393143D-BA34-49C2-9997-D8A197FB108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wing Compass"/>
        </a:ext>
      </dgm:extLst>
    </dgm:pt>
    <dgm:pt modelId="{8F9ED6E5-C49C-4990-B48B-994B202D8DBD}" type="pres">
      <dgm:prSet presAssocID="{2393143D-BA34-49C2-9997-D8A197FB108E}" presName="spaceRect" presStyleCnt="0"/>
      <dgm:spPr/>
    </dgm:pt>
    <dgm:pt modelId="{E9ACC13F-346A-4D7E-A70D-191EE8416963}" type="pres">
      <dgm:prSet presAssocID="{2393143D-BA34-49C2-9997-D8A197FB108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4AFDF05-9544-405D-82F7-23B253F1F324}" srcId="{441BBBAB-B27A-4139-B3AF-06536D197A53}" destId="{2393143D-BA34-49C2-9997-D8A197FB108E}" srcOrd="3" destOrd="0" parTransId="{C9DC99A9-DC16-4C8A-B6D0-D990D855B0C9}" sibTransId="{64328658-6125-47C1-9D04-3F4CD87314C5}"/>
    <dgm:cxn modelId="{09097316-3985-4FFF-8E79-651D3E5B5903}" type="presOf" srcId="{646AD767-105A-4097-A8F8-6DC5F449032C}" destId="{4BF0D2FF-1F91-49A6-AC60-139355E2FBEB}" srcOrd="0" destOrd="0" presId="urn:microsoft.com/office/officeart/2018/2/layout/IconVerticalSolidList"/>
    <dgm:cxn modelId="{09F82119-CABC-4343-8E71-6F0C0B4279D6}" srcId="{441BBBAB-B27A-4139-B3AF-06536D197A53}" destId="{662C39F2-F513-433F-B428-935BDCF21E20}" srcOrd="0" destOrd="0" parTransId="{5A6999E5-606F-4A96-9802-0F5CBFE2247C}" sibTransId="{47280284-5B67-411C-A6D0-43A416877E65}"/>
    <dgm:cxn modelId="{04EC445C-94BA-4BE4-8736-8128E96F1767}" srcId="{441BBBAB-B27A-4139-B3AF-06536D197A53}" destId="{293AAC4A-58AA-4212-8CDE-2389869DFCA4}" srcOrd="2" destOrd="0" parTransId="{2E5C26A6-F4A0-491E-96D1-535431CBB964}" sibTransId="{DF46F555-8F35-4C64-93A0-BAA63607DFDE}"/>
    <dgm:cxn modelId="{0F077F43-5B41-44D6-A16C-4F4380463DD7}" srcId="{441BBBAB-B27A-4139-B3AF-06536D197A53}" destId="{646AD767-105A-4097-A8F8-6DC5F449032C}" srcOrd="1" destOrd="0" parTransId="{5732C4D3-1028-4F23-B944-B93733E66F33}" sibTransId="{E7C02691-5CF9-458A-A5AF-0F2E4B148EA2}"/>
    <dgm:cxn modelId="{A4BAF888-D18A-4964-8B03-086A471F8992}" type="presOf" srcId="{293AAC4A-58AA-4212-8CDE-2389869DFCA4}" destId="{D579D91F-A4AA-420A-A7E3-993C216EAB66}" srcOrd="0" destOrd="0" presId="urn:microsoft.com/office/officeart/2018/2/layout/IconVerticalSolidList"/>
    <dgm:cxn modelId="{97C29A8E-8206-40FA-B5C0-5FB704DE76C9}" type="presOf" srcId="{441BBBAB-B27A-4139-B3AF-06536D197A53}" destId="{173022B6-878E-4DA5-AEC6-11B4FBA51DB6}" srcOrd="0" destOrd="0" presId="urn:microsoft.com/office/officeart/2018/2/layout/IconVerticalSolidList"/>
    <dgm:cxn modelId="{3FCA38D5-57E4-4081-BCED-B5AD31B72CA7}" type="presOf" srcId="{2393143D-BA34-49C2-9997-D8A197FB108E}" destId="{E9ACC13F-346A-4D7E-A70D-191EE8416963}" srcOrd="0" destOrd="0" presId="urn:microsoft.com/office/officeart/2018/2/layout/IconVerticalSolidList"/>
    <dgm:cxn modelId="{106368E3-009F-44BF-8FE0-A0C93A4BB62E}" type="presOf" srcId="{662C39F2-F513-433F-B428-935BDCF21E20}" destId="{52634286-756D-443B-B156-13A95BC883DF}" srcOrd="0" destOrd="0" presId="urn:microsoft.com/office/officeart/2018/2/layout/IconVerticalSolidList"/>
    <dgm:cxn modelId="{4C0304E7-B0CB-4888-B108-16F7B96A582C}" type="presParOf" srcId="{173022B6-878E-4DA5-AEC6-11B4FBA51DB6}" destId="{1E8D71FC-7796-4DD8-9868-B286DEE51DA6}" srcOrd="0" destOrd="0" presId="urn:microsoft.com/office/officeart/2018/2/layout/IconVerticalSolidList"/>
    <dgm:cxn modelId="{D7F0BA16-9DFC-4AEE-AA10-7D7C6FD1E64A}" type="presParOf" srcId="{1E8D71FC-7796-4DD8-9868-B286DEE51DA6}" destId="{D1E29362-35E9-46E3-AA4D-BA69F6434B71}" srcOrd="0" destOrd="0" presId="urn:microsoft.com/office/officeart/2018/2/layout/IconVerticalSolidList"/>
    <dgm:cxn modelId="{D5FA09F6-14AF-42D7-98B3-AA861B249FC1}" type="presParOf" srcId="{1E8D71FC-7796-4DD8-9868-B286DEE51DA6}" destId="{9A5D4039-E87B-4D7B-A065-7C4717C6B619}" srcOrd="1" destOrd="0" presId="urn:microsoft.com/office/officeart/2018/2/layout/IconVerticalSolidList"/>
    <dgm:cxn modelId="{53347B49-4440-4331-A9DB-A26D296E6709}" type="presParOf" srcId="{1E8D71FC-7796-4DD8-9868-B286DEE51DA6}" destId="{4494E975-4033-4E3D-B173-784A812BDC8F}" srcOrd="2" destOrd="0" presId="urn:microsoft.com/office/officeart/2018/2/layout/IconVerticalSolidList"/>
    <dgm:cxn modelId="{5F85B023-C263-414C-9555-3D8ABD074F28}" type="presParOf" srcId="{1E8D71FC-7796-4DD8-9868-B286DEE51DA6}" destId="{52634286-756D-443B-B156-13A95BC883DF}" srcOrd="3" destOrd="0" presId="urn:microsoft.com/office/officeart/2018/2/layout/IconVerticalSolidList"/>
    <dgm:cxn modelId="{3F45CFC2-264D-4978-BC23-2A833F0B65D5}" type="presParOf" srcId="{173022B6-878E-4DA5-AEC6-11B4FBA51DB6}" destId="{10E6CC37-5049-479F-A883-AC3FE748429E}" srcOrd="1" destOrd="0" presId="urn:microsoft.com/office/officeart/2018/2/layout/IconVerticalSolidList"/>
    <dgm:cxn modelId="{5302C270-6583-4307-83F5-9B5674F37548}" type="presParOf" srcId="{173022B6-878E-4DA5-AEC6-11B4FBA51DB6}" destId="{14DC0058-D126-487B-8360-E7559FD39F89}" srcOrd="2" destOrd="0" presId="urn:microsoft.com/office/officeart/2018/2/layout/IconVerticalSolidList"/>
    <dgm:cxn modelId="{BAD7C008-18F2-4F07-8ECA-FB228D5965A5}" type="presParOf" srcId="{14DC0058-D126-487B-8360-E7559FD39F89}" destId="{422C2814-3E57-4287-9E50-0E9051A0E0BF}" srcOrd="0" destOrd="0" presId="urn:microsoft.com/office/officeart/2018/2/layout/IconVerticalSolidList"/>
    <dgm:cxn modelId="{84652C0B-BC90-4292-928F-A164F26C01D8}" type="presParOf" srcId="{14DC0058-D126-487B-8360-E7559FD39F89}" destId="{B389AE36-C00F-4013-A91E-D26F59AC8193}" srcOrd="1" destOrd="0" presId="urn:microsoft.com/office/officeart/2018/2/layout/IconVerticalSolidList"/>
    <dgm:cxn modelId="{C8A82FC3-FFD8-47F3-A348-579BF14A0252}" type="presParOf" srcId="{14DC0058-D126-487B-8360-E7559FD39F89}" destId="{31C41756-1EAC-4C3F-81C5-949A4F7487D1}" srcOrd="2" destOrd="0" presId="urn:microsoft.com/office/officeart/2018/2/layout/IconVerticalSolidList"/>
    <dgm:cxn modelId="{D640D5EE-65C0-40B2-8E0B-DEEA7986294A}" type="presParOf" srcId="{14DC0058-D126-487B-8360-E7559FD39F89}" destId="{4BF0D2FF-1F91-49A6-AC60-139355E2FBEB}" srcOrd="3" destOrd="0" presId="urn:microsoft.com/office/officeart/2018/2/layout/IconVerticalSolidList"/>
    <dgm:cxn modelId="{439FC672-DF95-404C-B028-02444FE768E2}" type="presParOf" srcId="{173022B6-878E-4DA5-AEC6-11B4FBA51DB6}" destId="{15D52DB1-7AE7-4C9A-A871-E609B15AD66D}" srcOrd="3" destOrd="0" presId="urn:microsoft.com/office/officeart/2018/2/layout/IconVerticalSolidList"/>
    <dgm:cxn modelId="{F962AAF1-626B-4A89-85E6-C196CE097814}" type="presParOf" srcId="{173022B6-878E-4DA5-AEC6-11B4FBA51DB6}" destId="{D9E1DF10-45F2-4E75-B52A-922C5771716D}" srcOrd="4" destOrd="0" presId="urn:microsoft.com/office/officeart/2018/2/layout/IconVerticalSolidList"/>
    <dgm:cxn modelId="{1C16D903-F3FE-43C2-AD44-12D75CE13AEB}" type="presParOf" srcId="{D9E1DF10-45F2-4E75-B52A-922C5771716D}" destId="{E257E55A-AB78-4AC4-89BA-7760DBC39071}" srcOrd="0" destOrd="0" presId="urn:microsoft.com/office/officeart/2018/2/layout/IconVerticalSolidList"/>
    <dgm:cxn modelId="{BD3F901E-6133-45C1-8BD1-AA1C034EEBA2}" type="presParOf" srcId="{D9E1DF10-45F2-4E75-B52A-922C5771716D}" destId="{D09B5A89-444A-4765-A16B-7E0D362844C2}" srcOrd="1" destOrd="0" presId="urn:microsoft.com/office/officeart/2018/2/layout/IconVerticalSolidList"/>
    <dgm:cxn modelId="{7E6D2744-37D6-4F99-AFD3-1FE4E3EE7855}" type="presParOf" srcId="{D9E1DF10-45F2-4E75-B52A-922C5771716D}" destId="{24D91C03-CDC8-4556-B12B-7A31A49F662B}" srcOrd="2" destOrd="0" presId="urn:microsoft.com/office/officeart/2018/2/layout/IconVerticalSolidList"/>
    <dgm:cxn modelId="{E3BDB770-5585-4335-A78F-4F9E944FB7EC}" type="presParOf" srcId="{D9E1DF10-45F2-4E75-B52A-922C5771716D}" destId="{D579D91F-A4AA-420A-A7E3-993C216EAB66}" srcOrd="3" destOrd="0" presId="urn:microsoft.com/office/officeart/2018/2/layout/IconVerticalSolidList"/>
    <dgm:cxn modelId="{63ADB045-9D6D-486F-8468-8D265C555C82}" type="presParOf" srcId="{173022B6-878E-4DA5-AEC6-11B4FBA51DB6}" destId="{A026F809-27EC-4A1B-BDED-2509E85B346C}" srcOrd="5" destOrd="0" presId="urn:microsoft.com/office/officeart/2018/2/layout/IconVerticalSolidList"/>
    <dgm:cxn modelId="{82C2FF77-4325-43A7-96CC-9EE76799F1F5}" type="presParOf" srcId="{173022B6-878E-4DA5-AEC6-11B4FBA51DB6}" destId="{13A9C268-B09D-471F-B064-76FDB2D35307}" srcOrd="6" destOrd="0" presId="urn:microsoft.com/office/officeart/2018/2/layout/IconVerticalSolidList"/>
    <dgm:cxn modelId="{F75EE943-F2CA-4523-A5CE-4270B815212A}" type="presParOf" srcId="{13A9C268-B09D-471F-B064-76FDB2D35307}" destId="{A465DD28-B6C3-4F24-BC62-DEF86FE9141A}" srcOrd="0" destOrd="0" presId="urn:microsoft.com/office/officeart/2018/2/layout/IconVerticalSolidList"/>
    <dgm:cxn modelId="{D1AA56D9-A614-4FC1-8B7E-D8B2F9E3D685}" type="presParOf" srcId="{13A9C268-B09D-471F-B064-76FDB2D35307}" destId="{82C67FEC-0657-445F-A9F6-FC390A8CE106}" srcOrd="1" destOrd="0" presId="urn:microsoft.com/office/officeart/2018/2/layout/IconVerticalSolidList"/>
    <dgm:cxn modelId="{E4EBEC37-405F-43B5-84CF-846B5B951C16}" type="presParOf" srcId="{13A9C268-B09D-471F-B064-76FDB2D35307}" destId="{8F9ED6E5-C49C-4990-B48B-994B202D8DBD}" srcOrd="2" destOrd="0" presId="urn:microsoft.com/office/officeart/2018/2/layout/IconVerticalSolidList"/>
    <dgm:cxn modelId="{023C8CAC-4FE2-475B-B9B1-381C5B200AA4}" type="presParOf" srcId="{13A9C268-B09D-471F-B064-76FDB2D35307}" destId="{E9ACC13F-346A-4D7E-A70D-191EE84169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C79324-E190-41B3-8498-F0DCFBD9B95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D14BAA1-7D57-4DB0-96D2-C225F901A57F}">
      <dgm:prSet/>
      <dgm:spPr/>
      <dgm:t>
        <a:bodyPr/>
        <a:lstStyle/>
        <a:p>
          <a:r>
            <a:rPr lang="en-US" b="1" dirty="0"/>
            <a:t>Start with </a:t>
          </a:r>
        </a:p>
      </dgm:t>
    </dgm:pt>
    <dgm:pt modelId="{141AFC4D-A56C-4C20-A97D-D69807864EA9}" type="parTrans" cxnId="{00597F6B-21BF-4FB0-8FF5-880DD0022FD9}">
      <dgm:prSet/>
      <dgm:spPr/>
      <dgm:t>
        <a:bodyPr/>
        <a:lstStyle/>
        <a:p>
          <a:endParaRPr lang="en-US"/>
        </a:p>
      </dgm:t>
    </dgm:pt>
    <dgm:pt modelId="{ABCFCB89-553C-403A-998F-B2B380308D3E}" type="sibTrans" cxnId="{00597F6B-21BF-4FB0-8FF5-880DD0022FD9}">
      <dgm:prSet/>
      <dgm:spPr/>
      <dgm:t>
        <a:bodyPr/>
        <a:lstStyle/>
        <a:p>
          <a:endParaRPr lang="en-US"/>
        </a:p>
      </dgm:t>
    </dgm:pt>
    <dgm:pt modelId="{F148E1C2-4B33-4081-B5D2-51C38E7FD6BD}">
      <dgm:prSet/>
      <dgm:spPr/>
      <dgm:t>
        <a:bodyPr/>
        <a:lstStyle/>
        <a:p>
          <a:r>
            <a:rPr lang="en-US"/>
            <a:t>A comparison between ….</a:t>
          </a:r>
        </a:p>
      </dgm:t>
    </dgm:pt>
    <dgm:pt modelId="{91310ED6-AA71-45A3-ADE8-CECB62841636}" type="parTrans" cxnId="{1121E14C-6E9C-4048-81F2-E4D6C3E58F95}">
      <dgm:prSet/>
      <dgm:spPr/>
      <dgm:t>
        <a:bodyPr/>
        <a:lstStyle/>
        <a:p>
          <a:endParaRPr lang="en-US"/>
        </a:p>
      </dgm:t>
    </dgm:pt>
    <dgm:pt modelId="{4916663A-E943-4FF1-8060-2B0F25AC42A0}" type="sibTrans" cxnId="{1121E14C-6E9C-4048-81F2-E4D6C3E58F95}">
      <dgm:prSet/>
      <dgm:spPr/>
      <dgm:t>
        <a:bodyPr/>
        <a:lstStyle/>
        <a:p>
          <a:endParaRPr lang="en-US"/>
        </a:p>
      </dgm:t>
    </dgm:pt>
    <dgm:pt modelId="{EE6B43AE-8FBC-4894-A115-795A6A135547}">
      <dgm:prSet/>
      <dgm:spPr/>
      <dgm:t>
        <a:bodyPr/>
        <a:lstStyle/>
        <a:p>
          <a:r>
            <a:rPr lang="en-US" dirty="0"/>
            <a:t>An exploration of the …</a:t>
          </a:r>
        </a:p>
      </dgm:t>
    </dgm:pt>
    <dgm:pt modelId="{459C5A8F-4263-47EF-8BEA-33472DB43873}" type="parTrans" cxnId="{C52ECAE9-8BED-43D2-A056-F717DAAB1CA1}">
      <dgm:prSet/>
      <dgm:spPr/>
      <dgm:t>
        <a:bodyPr/>
        <a:lstStyle/>
        <a:p>
          <a:endParaRPr lang="en-US"/>
        </a:p>
      </dgm:t>
    </dgm:pt>
    <dgm:pt modelId="{FDAE89E1-4174-46D3-B95C-83DCDD920A9A}" type="sibTrans" cxnId="{C52ECAE9-8BED-43D2-A056-F717DAAB1CA1}">
      <dgm:prSet/>
      <dgm:spPr/>
      <dgm:t>
        <a:bodyPr/>
        <a:lstStyle/>
        <a:p>
          <a:endParaRPr lang="en-US"/>
        </a:p>
      </dgm:t>
    </dgm:pt>
    <dgm:pt modelId="{EE6E3A1E-0799-4B7D-A2BB-B0D7367E754A}">
      <dgm:prSet/>
      <dgm:spPr/>
      <dgm:t>
        <a:bodyPr/>
        <a:lstStyle/>
        <a:p>
          <a:r>
            <a:rPr lang="en-US" dirty="0"/>
            <a:t>An investigation into ….</a:t>
          </a:r>
        </a:p>
      </dgm:t>
    </dgm:pt>
    <dgm:pt modelId="{31D39415-F434-4462-89B8-250F50CF9C6D}" type="parTrans" cxnId="{96145647-7776-4EB9-A856-5BA1ADC0C72F}">
      <dgm:prSet/>
      <dgm:spPr/>
      <dgm:t>
        <a:bodyPr/>
        <a:lstStyle/>
        <a:p>
          <a:endParaRPr lang="en-US"/>
        </a:p>
      </dgm:t>
    </dgm:pt>
    <dgm:pt modelId="{7141B77C-D658-4FD9-87CD-2C3CC84354C7}" type="sibTrans" cxnId="{96145647-7776-4EB9-A856-5BA1ADC0C72F}">
      <dgm:prSet/>
      <dgm:spPr/>
      <dgm:t>
        <a:bodyPr/>
        <a:lstStyle/>
        <a:p>
          <a:endParaRPr lang="en-US"/>
        </a:p>
      </dgm:t>
    </dgm:pt>
    <dgm:pt modelId="{82D064F8-3C20-964D-AFF4-C3A3CE8BB59B}" type="pres">
      <dgm:prSet presAssocID="{18C79324-E190-41B3-8498-F0DCFBD9B95F}" presName="vert0" presStyleCnt="0">
        <dgm:presLayoutVars>
          <dgm:dir/>
          <dgm:animOne val="branch"/>
          <dgm:animLvl val="lvl"/>
        </dgm:presLayoutVars>
      </dgm:prSet>
      <dgm:spPr/>
    </dgm:pt>
    <dgm:pt modelId="{6D627F86-C252-D544-8C1B-BAEF9A674C1D}" type="pres">
      <dgm:prSet presAssocID="{DD14BAA1-7D57-4DB0-96D2-C225F901A57F}" presName="thickLine" presStyleLbl="alignNode1" presStyleIdx="0" presStyleCnt="4"/>
      <dgm:spPr/>
    </dgm:pt>
    <dgm:pt modelId="{15A76988-0901-7A4C-AF8E-7E08901C9095}" type="pres">
      <dgm:prSet presAssocID="{DD14BAA1-7D57-4DB0-96D2-C225F901A57F}" presName="horz1" presStyleCnt="0"/>
      <dgm:spPr/>
    </dgm:pt>
    <dgm:pt modelId="{51D0BC62-6764-724A-B376-11206BD8FFB1}" type="pres">
      <dgm:prSet presAssocID="{DD14BAA1-7D57-4DB0-96D2-C225F901A57F}" presName="tx1" presStyleLbl="revTx" presStyleIdx="0" presStyleCnt="4"/>
      <dgm:spPr/>
    </dgm:pt>
    <dgm:pt modelId="{52388B19-FDF4-6045-AA89-E958A52FB862}" type="pres">
      <dgm:prSet presAssocID="{DD14BAA1-7D57-4DB0-96D2-C225F901A57F}" presName="vert1" presStyleCnt="0"/>
      <dgm:spPr/>
    </dgm:pt>
    <dgm:pt modelId="{ABFDB7CC-2248-C646-B086-A7099747D27E}" type="pres">
      <dgm:prSet presAssocID="{EE6B43AE-8FBC-4894-A115-795A6A135547}" presName="thickLine" presStyleLbl="alignNode1" presStyleIdx="1" presStyleCnt="4"/>
      <dgm:spPr/>
    </dgm:pt>
    <dgm:pt modelId="{A10F501C-EF21-854A-A7C5-CBE3D17CE729}" type="pres">
      <dgm:prSet presAssocID="{EE6B43AE-8FBC-4894-A115-795A6A135547}" presName="horz1" presStyleCnt="0"/>
      <dgm:spPr/>
    </dgm:pt>
    <dgm:pt modelId="{4E2661F5-944A-E541-9031-54D9B85E4199}" type="pres">
      <dgm:prSet presAssocID="{EE6B43AE-8FBC-4894-A115-795A6A135547}" presName="tx1" presStyleLbl="revTx" presStyleIdx="1" presStyleCnt="4"/>
      <dgm:spPr/>
    </dgm:pt>
    <dgm:pt modelId="{8A4B5565-28B0-2C43-B1A9-4EB2B2EB0E5A}" type="pres">
      <dgm:prSet presAssocID="{EE6B43AE-8FBC-4894-A115-795A6A135547}" presName="vert1" presStyleCnt="0"/>
      <dgm:spPr/>
    </dgm:pt>
    <dgm:pt modelId="{2817D440-7345-0F46-9EA4-E9DA8F6B5029}" type="pres">
      <dgm:prSet presAssocID="{EE6E3A1E-0799-4B7D-A2BB-B0D7367E754A}" presName="thickLine" presStyleLbl="alignNode1" presStyleIdx="2" presStyleCnt="4"/>
      <dgm:spPr/>
    </dgm:pt>
    <dgm:pt modelId="{8C0E388B-8B4A-C849-8DAD-9AE776772103}" type="pres">
      <dgm:prSet presAssocID="{EE6E3A1E-0799-4B7D-A2BB-B0D7367E754A}" presName="horz1" presStyleCnt="0"/>
      <dgm:spPr/>
    </dgm:pt>
    <dgm:pt modelId="{782C1C7B-45A0-A443-BBED-A352CFED8DB5}" type="pres">
      <dgm:prSet presAssocID="{EE6E3A1E-0799-4B7D-A2BB-B0D7367E754A}" presName="tx1" presStyleLbl="revTx" presStyleIdx="2" presStyleCnt="4"/>
      <dgm:spPr/>
    </dgm:pt>
    <dgm:pt modelId="{E5D8E4BC-6E1E-6945-80DA-5B21C7A8A0DB}" type="pres">
      <dgm:prSet presAssocID="{EE6E3A1E-0799-4B7D-A2BB-B0D7367E754A}" presName="vert1" presStyleCnt="0"/>
      <dgm:spPr/>
    </dgm:pt>
    <dgm:pt modelId="{C1801688-B503-4C49-B97B-03E21B9DDE0B}" type="pres">
      <dgm:prSet presAssocID="{F148E1C2-4B33-4081-B5D2-51C38E7FD6BD}" presName="thickLine" presStyleLbl="alignNode1" presStyleIdx="3" presStyleCnt="4"/>
      <dgm:spPr/>
    </dgm:pt>
    <dgm:pt modelId="{40B9762E-D0BA-7349-BBB4-BE19D6EBE631}" type="pres">
      <dgm:prSet presAssocID="{F148E1C2-4B33-4081-B5D2-51C38E7FD6BD}" presName="horz1" presStyleCnt="0"/>
      <dgm:spPr/>
    </dgm:pt>
    <dgm:pt modelId="{067E6FC3-FED9-3741-A513-344FD44343A4}" type="pres">
      <dgm:prSet presAssocID="{F148E1C2-4B33-4081-B5D2-51C38E7FD6BD}" presName="tx1" presStyleLbl="revTx" presStyleIdx="3" presStyleCnt="4"/>
      <dgm:spPr/>
    </dgm:pt>
    <dgm:pt modelId="{69AFE0BC-08C0-FD4E-8C6F-E0D2EBB53FB1}" type="pres">
      <dgm:prSet presAssocID="{F148E1C2-4B33-4081-B5D2-51C38E7FD6BD}" presName="vert1" presStyleCnt="0"/>
      <dgm:spPr/>
    </dgm:pt>
  </dgm:ptLst>
  <dgm:cxnLst>
    <dgm:cxn modelId="{AF7D7826-A250-48E5-8DDC-8AAF707A4C49}" type="presOf" srcId="{EE6B43AE-8FBC-4894-A115-795A6A135547}" destId="{4E2661F5-944A-E541-9031-54D9B85E4199}" srcOrd="0" destOrd="0" presId="urn:microsoft.com/office/officeart/2008/layout/LinedList"/>
    <dgm:cxn modelId="{B75C3B2D-949E-4F48-9F13-E173D83D98A7}" type="presOf" srcId="{EE6E3A1E-0799-4B7D-A2BB-B0D7367E754A}" destId="{782C1C7B-45A0-A443-BBED-A352CFED8DB5}" srcOrd="0" destOrd="0" presId="urn:microsoft.com/office/officeart/2008/layout/LinedList"/>
    <dgm:cxn modelId="{3CC8B565-5E3F-48EC-878D-D108F5FC2415}" type="presOf" srcId="{F148E1C2-4B33-4081-B5D2-51C38E7FD6BD}" destId="{067E6FC3-FED9-3741-A513-344FD44343A4}" srcOrd="0" destOrd="0" presId="urn:microsoft.com/office/officeart/2008/layout/LinedList"/>
    <dgm:cxn modelId="{96145647-7776-4EB9-A856-5BA1ADC0C72F}" srcId="{18C79324-E190-41B3-8498-F0DCFBD9B95F}" destId="{EE6E3A1E-0799-4B7D-A2BB-B0D7367E754A}" srcOrd="2" destOrd="0" parTransId="{31D39415-F434-4462-89B8-250F50CF9C6D}" sibTransId="{7141B77C-D658-4FD9-87CD-2C3CC84354C7}"/>
    <dgm:cxn modelId="{00597F6B-21BF-4FB0-8FF5-880DD0022FD9}" srcId="{18C79324-E190-41B3-8498-F0DCFBD9B95F}" destId="{DD14BAA1-7D57-4DB0-96D2-C225F901A57F}" srcOrd="0" destOrd="0" parTransId="{141AFC4D-A56C-4C20-A97D-D69807864EA9}" sibTransId="{ABCFCB89-553C-403A-998F-B2B380308D3E}"/>
    <dgm:cxn modelId="{1121E14C-6E9C-4048-81F2-E4D6C3E58F95}" srcId="{18C79324-E190-41B3-8498-F0DCFBD9B95F}" destId="{F148E1C2-4B33-4081-B5D2-51C38E7FD6BD}" srcOrd="3" destOrd="0" parTransId="{91310ED6-AA71-45A3-ADE8-CECB62841636}" sibTransId="{4916663A-E943-4FF1-8060-2B0F25AC42A0}"/>
    <dgm:cxn modelId="{1788B153-47EF-41B7-A001-7500F96696C5}" type="presOf" srcId="{DD14BAA1-7D57-4DB0-96D2-C225F901A57F}" destId="{51D0BC62-6764-724A-B376-11206BD8FFB1}" srcOrd="0" destOrd="0" presId="urn:microsoft.com/office/officeart/2008/layout/LinedList"/>
    <dgm:cxn modelId="{F73ADB7A-2FA5-954B-9237-66963A19AC23}" type="presOf" srcId="{18C79324-E190-41B3-8498-F0DCFBD9B95F}" destId="{82D064F8-3C20-964D-AFF4-C3A3CE8BB59B}" srcOrd="0" destOrd="0" presId="urn:microsoft.com/office/officeart/2008/layout/LinedList"/>
    <dgm:cxn modelId="{C52ECAE9-8BED-43D2-A056-F717DAAB1CA1}" srcId="{18C79324-E190-41B3-8498-F0DCFBD9B95F}" destId="{EE6B43AE-8FBC-4894-A115-795A6A135547}" srcOrd="1" destOrd="0" parTransId="{459C5A8F-4263-47EF-8BEA-33472DB43873}" sibTransId="{FDAE89E1-4174-46D3-B95C-83DCDD920A9A}"/>
    <dgm:cxn modelId="{A358077E-79AF-4287-980D-A244A233BF58}" type="presParOf" srcId="{82D064F8-3C20-964D-AFF4-C3A3CE8BB59B}" destId="{6D627F86-C252-D544-8C1B-BAEF9A674C1D}" srcOrd="0" destOrd="0" presId="urn:microsoft.com/office/officeart/2008/layout/LinedList"/>
    <dgm:cxn modelId="{90B439FC-48B7-4EB0-8D3A-074E18725DF3}" type="presParOf" srcId="{82D064F8-3C20-964D-AFF4-C3A3CE8BB59B}" destId="{15A76988-0901-7A4C-AF8E-7E08901C9095}" srcOrd="1" destOrd="0" presId="urn:microsoft.com/office/officeart/2008/layout/LinedList"/>
    <dgm:cxn modelId="{E6450695-3407-4335-8998-E71F8FE61706}" type="presParOf" srcId="{15A76988-0901-7A4C-AF8E-7E08901C9095}" destId="{51D0BC62-6764-724A-B376-11206BD8FFB1}" srcOrd="0" destOrd="0" presId="urn:microsoft.com/office/officeart/2008/layout/LinedList"/>
    <dgm:cxn modelId="{63D39097-6D55-448F-83C9-FD3471951CBF}" type="presParOf" srcId="{15A76988-0901-7A4C-AF8E-7E08901C9095}" destId="{52388B19-FDF4-6045-AA89-E958A52FB862}" srcOrd="1" destOrd="0" presId="urn:microsoft.com/office/officeart/2008/layout/LinedList"/>
    <dgm:cxn modelId="{F14FB37F-1FD8-4B96-9C83-04C72709484F}" type="presParOf" srcId="{82D064F8-3C20-964D-AFF4-C3A3CE8BB59B}" destId="{ABFDB7CC-2248-C646-B086-A7099747D27E}" srcOrd="2" destOrd="0" presId="urn:microsoft.com/office/officeart/2008/layout/LinedList"/>
    <dgm:cxn modelId="{DA113E1D-B96A-45D0-95FB-6AA62B4E7A91}" type="presParOf" srcId="{82D064F8-3C20-964D-AFF4-C3A3CE8BB59B}" destId="{A10F501C-EF21-854A-A7C5-CBE3D17CE729}" srcOrd="3" destOrd="0" presId="urn:microsoft.com/office/officeart/2008/layout/LinedList"/>
    <dgm:cxn modelId="{4DFED232-7DFB-4929-96E3-1BC5176295A4}" type="presParOf" srcId="{A10F501C-EF21-854A-A7C5-CBE3D17CE729}" destId="{4E2661F5-944A-E541-9031-54D9B85E4199}" srcOrd="0" destOrd="0" presId="urn:microsoft.com/office/officeart/2008/layout/LinedList"/>
    <dgm:cxn modelId="{70E90D0B-FE13-48B3-92D0-3143F73FEA28}" type="presParOf" srcId="{A10F501C-EF21-854A-A7C5-CBE3D17CE729}" destId="{8A4B5565-28B0-2C43-B1A9-4EB2B2EB0E5A}" srcOrd="1" destOrd="0" presId="urn:microsoft.com/office/officeart/2008/layout/LinedList"/>
    <dgm:cxn modelId="{97ED6817-2EA4-47DC-9143-8F720627C5F7}" type="presParOf" srcId="{82D064F8-3C20-964D-AFF4-C3A3CE8BB59B}" destId="{2817D440-7345-0F46-9EA4-E9DA8F6B5029}" srcOrd="4" destOrd="0" presId="urn:microsoft.com/office/officeart/2008/layout/LinedList"/>
    <dgm:cxn modelId="{3A7B1F9D-7C56-4047-B2DB-F7028F8E5B1B}" type="presParOf" srcId="{82D064F8-3C20-964D-AFF4-C3A3CE8BB59B}" destId="{8C0E388B-8B4A-C849-8DAD-9AE776772103}" srcOrd="5" destOrd="0" presId="urn:microsoft.com/office/officeart/2008/layout/LinedList"/>
    <dgm:cxn modelId="{CB242AC9-5F90-41B4-BFBB-70F46E502840}" type="presParOf" srcId="{8C0E388B-8B4A-C849-8DAD-9AE776772103}" destId="{782C1C7B-45A0-A443-BBED-A352CFED8DB5}" srcOrd="0" destOrd="0" presId="urn:microsoft.com/office/officeart/2008/layout/LinedList"/>
    <dgm:cxn modelId="{9EAC4EEE-9132-4F60-8B30-EFF360761468}" type="presParOf" srcId="{8C0E388B-8B4A-C849-8DAD-9AE776772103}" destId="{E5D8E4BC-6E1E-6945-80DA-5B21C7A8A0DB}" srcOrd="1" destOrd="0" presId="urn:microsoft.com/office/officeart/2008/layout/LinedList"/>
    <dgm:cxn modelId="{8C4D3651-BB18-4CF8-A0C0-95EF86A93ED1}" type="presParOf" srcId="{82D064F8-3C20-964D-AFF4-C3A3CE8BB59B}" destId="{C1801688-B503-4C49-B97B-03E21B9DDE0B}" srcOrd="6" destOrd="0" presId="urn:microsoft.com/office/officeart/2008/layout/LinedList"/>
    <dgm:cxn modelId="{BA478C30-2469-4257-874C-4B44AE47590C}" type="presParOf" srcId="{82D064F8-3C20-964D-AFF4-C3A3CE8BB59B}" destId="{40B9762E-D0BA-7349-BBB4-BE19D6EBE631}" srcOrd="7" destOrd="0" presId="urn:microsoft.com/office/officeart/2008/layout/LinedList"/>
    <dgm:cxn modelId="{294FF4D9-CD76-420E-9267-2E2706EBB87E}" type="presParOf" srcId="{40B9762E-D0BA-7349-BBB4-BE19D6EBE631}" destId="{067E6FC3-FED9-3741-A513-344FD44343A4}" srcOrd="0" destOrd="0" presId="urn:microsoft.com/office/officeart/2008/layout/LinedList"/>
    <dgm:cxn modelId="{A39BE0DC-19EF-4987-A80D-7B2B4CD99073}" type="presParOf" srcId="{40B9762E-D0BA-7349-BBB4-BE19D6EBE631}" destId="{69AFE0BC-08C0-FD4E-8C6F-E0D2EBB53F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4D02CC-24D4-412A-974C-D51C59A91F16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3B754DD-6F47-4895-8748-81AA2EAAE532}">
      <dgm:prSet/>
      <dgm:spPr/>
      <dgm:t>
        <a:bodyPr/>
        <a:lstStyle/>
        <a:p>
          <a:r>
            <a:rPr lang="en-US"/>
            <a:t>Objectives are the steps by which you will meet your aim</a:t>
          </a:r>
        </a:p>
      </dgm:t>
    </dgm:pt>
    <dgm:pt modelId="{BDA25C4B-6635-4361-8989-A78E01123AA3}" type="parTrans" cxnId="{52C4B922-92AE-49D5-9C14-DB67779E7FAC}">
      <dgm:prSet/>
      <dgm:spPr/>
      <dgm:t>
        <a:bodyPr/>
        <a:lstStyle/>
        <a:p>
          <a:endParaRPr lang="en-US"/>
        </a:p>
      </dgm:t>
    </dgm:pt>
    <dgm:pt modelId="{4712E625-A982-45EF-83F8-53715833256B}" type="sibTrans" cxnId="{52C4B922-92AE-49D5-9C14-DB67779E7FAC}">
      <dgm:prSet/>
      <dgm:spPr/>
      <dgm:t>
        <a:bodyPr/>
        <a:lstStyle/>
        <a:p>
          <a:endParaRPr lang="en-US"/>
        </a:p>
      </dgm:t>
    </dgm:pt>
    <dgm:pt modelId="{5603C0E6-0FFC-41F7-A21A-6385ED64CCFC}">
      <dgm:prSet/>
      <dgm:spPr/>
      <dgm:t>
        <a:bodyPr/>
        <a:lstStyle/>
        <a:p>
          <a:r>
            <a:rPr lang="en-US"/>
            <a:t>Your aim is simply a reword or detailed breakdown of your title </a:t>
          </a:r>
        </a:p>
      </dgm:t>
    </dgm:pt>
    <dgm:pt modelId="{C6793996-BD34-41F7-8F8B-29A47AEC24B7}" type="parTrans" cxnId="{29D8B928-4A59-4310-9062-28A51217C748}">
      <dgm:prSet/>
      <dgm:spPr/>
      <dgm:t>
        <a:bodyPr/>
        <a:lstStyle/>
        <a:p>
          <a:endParaRPr lang="en-US"/>
        </a:p>
      </dgm:t>
    </dgm:pt>
    <dgm:pt modelId="{0E9052EE-6A17-40F5-9963-91F9F2B36048}" type="sibTrans" cxnId="{29D8B928-4A59-4310-9062-28A51217C748}">
      <dgm:prSet/>
      <dgm:spPr/>
      <dgm:t>
        <a:bodyPr/>
        <a:lstStyle/>
        <a:p>
          <a:endParaRPr lang="en-US"/>
        </a:p>
      </dgm:t>
    </dgm:pt>
    <dgm:pt modelId="{CD9D2036-BD7F-D64C-8E5F-753445D27D54}" type="pres">
      <dgm:prSet presAssocID="{FE4D02CC-24D4-412A-974C-D51C59A91F16}" presName="outerComposite" presStyleCnt="0">
        <dgm:presLayoutVars>
          <dgm:chMax val="5"/>
          <dgm:dir/>
          <dgm:resizeHandles val="exact"/>
        </dgm:presLayoutVars>
      </dgm:prSet>
      <dgm:spPr/>
    </dgm:pt>
    <dgm:pt modelId="{7D9D708B-4429-8642-A048-F2A7FC1C75B3}" type="pres">
      <dgm:prSet presAssocID="{FE4D02CC-24D4-412A-974C-D51C59A91F16}" presName="dummyMaxCanvas" presStyleCnt="0">
        <dgm:presLayoutVars/>
      </dgm:prSet>
      <dgm:spPr/>
    </dgm:pt>
    <dgm:pt modelId="{F9C631C4-9E29-804E-AE63-96157A870C11}" type="pres">
      <dgm:prSet presAssocID="{FE4D02CC-24D4-412A-974C-D51C59A91F16}" presName="TwoNodes_1" presStyleLbl="node1" presStyleIdx="0" presStyleCnt="2">
        <dgm:presLayoutVars>
          <dgm:bulletEnabled val="1"/>
        </dgm:presLayoutVars>
      </dgm:prSet>
      <dgm:spPr/>
    </dgm:pt>
    <dgm:pt modelId="{B3DD34B9-2273-8140-BE6F-9CC3BD763434}" type="pres">
      <dgm:prSet presAssocID="{FE4D02CC-24D4-412A-974C-D51C59A91F16}" presName="TwoNodes_2" presStyleLbl="node1" presStyleIdx="1" presStyleCnt="2">
        <dgm:presLayoutVars>
          <dgm:bulletEnabled val="1"/>
        </dgm:presLayoutVars>
      </dgm:prSet>
      <dgm:spPr/>
    </dgm:pt>
    <dgm:pt modelId="{588DCB63-C573-4941-BB37-78790493B94A}" type="pres">
      <dgm:prSet presAssocID="{FE4D02CC-24D4-412A-974C-D51C59A91F16}" presName="TwoConn_1-2" presStyleLbl="fgAccFollowNode1" presStyleIdx="0" presStyleCnt="1">
        <dgm:presLayoutVars>
          <dgm:bulletEnabled val="1"/>
        </dgm:presLayoutVars>
      </dgm:prSet>
      <dgm:spPr/>
    </dgm:pt>
    <dgm:pt modelId="{711BE3BE-E7F9-804A-9DA6-F4673F4C92B5}" type="pres">
      <dgm:prSet presAssocID="{FE4D02CC-24D4-412A-974C-D51C59A91F16}" presName="TwoNodes_1_text" presStyleLbl="node1" presStyleIdx="1" presStyleCnt="2">
        <dgm:presLayoutVars>
          <dgm:bulletEnabled val="1"/>
        </dgm:presLayoutVars>
      </dgm:prSet>
      <dgm:spPr/>
    </dgm:pt>
    <dgm:pt modelId="{402F2947-44B8-4644-9667-AF508028CA99}" type="pres">
      <dgm:prSet presAssocID="{FE4D02CC-24D4-412A-974C-D51C59A91F1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52C4B922-92AE-49D5-9C14-DB67779E7FAC}" srcId="{FE4D02CC-24D4-412A-974C-D51C59A91F16}" destId="{D3B754DD-6F47-4895-8748-81AA2EAAE532}" srcOrd="0" destOrd="0" parTransId="{BDA25C4B-6635-4361-8989-A78E01123AA3}" sibTransId="{4712E625-A982-45EF-83F8-53715833256B}"/>
    <dgm:cxn modelId="{D630FE27-7A86-3E41-A25C-4702D8D838E6}" type="presOf" srcId="{D3B754DD-6F47-4895-8748-81AA2EAAE532}" destId="{711BE3BE-E7F9-804A-9DA6-F4673F4C92B5}" srcOrd="1" destOrd="0" presId="urn:microsoft.com/office/officeart/2005/8/layout/vProcess5"/>
    <dgm:cxn modelId="{29D8B928-4A59-4310-9062-28A51217C748}" srcId="{FE4D02CC-24D4-412A-974C-D51C59A91F16}" destId="{5603C0E6-0FFC-41F7-A21A-6385ED64CCFC}" srcOrd="1" destOrd="0" parTransId="{C6793996-BD34-41F7-8F8B-29A47AEC24B7}" sibTransId="{0E9052EE-6A17-40F5-9963-91F9F2B36048}"/>
    <dgm:cxn modelId="{694B243C-4B4E-AB48-ADC5-07487DCCF8BD}" type="presOf" srcId="{D3B754DD-6F47-4895-8748-81AA2EAAE532}" destId="{F9C631C4-9E29-804E-AE63-96157A870C11}" srcOrd="0" destOrd="0" presId="urn:microsoft.com/office/officeart/2005/8/layout/vProcess5"/>
    <dgm:cxn modelId="{13C164C1-C359-1646-AD82-3C419E1EF380}" type="presOf" srcId="{5603C0E6-0FFC-41F7-A21A-6385ED64CCFC}" destId="{402F2947-44B8-4644-9667-AF508028CA99}" srcOrd="1" destOrd="0" presId="urn:microsoft.com/office/officeart/2005/8/layout/vProcess5"/>
    <dgm:cxn modelId="{DB549FCA-FB5A-4D46-B9FA-AA9E08CB0302}" type="presOf" srcId="{FE4D02CC-24D4-412A-974C-D51C59A91F16}" destId="{CD9D2036-BD7F-D64C-8E5F-753445D27D54}" srcOrd="0" destOrd="0" presId="urn:microsoft.com/office/officeart/2005/8/layout/vProcess5"/>
    <dgm:cxn modelId="{7DC00ED2-2801-F941-85E3-C70CABC897DE}" type="presOf" srcId="{5603C0E6-0FFC-41F7-A21A-6385ED64CCFC}" destId="{B3DD34B9-2273-8140-BE6F-9CC3BD763434}" srcOrd="0" destOrd="0" presId="urn:microsoft.com/office/officeart/2005/8/layout/vProcess5"/>
    <dgm:cxn modelId="{5CBE76DD-0528-324F-B05A-799C6FEC212C}" type="presOf" srcId="{4712E625-A982-45EF-83F8-53715833256B}" destId="{588DCB63-C573-4941-BB37-78790493B94A}" srcOrd="0" destOrd="0" presId="urn:microsoft.com/office/officeart/2005/8/layout/vProcess5"/>
    <dgm:cxn modelId="{50098716-03F8-FE44-A242-AB15436DAB8C}" type="presParOf" srcId="{CD9D2036-BD7F-D64C-8E5F-753445D27D54}" destId="{7D9D708B-4429-8642-A048-F2A7FC1C75B3}" srcOrd="0" destOrd="0" presId="urn:microsoft.com/office/officeart/2005/8/layout/vProcess5"/>
    <dgm:cxn modelId="{A61FF3C4-94F1-F148-9B33-78A1FF342EB9}" type="presParOf" srcId="{CD9D2036-BD7F-D64C-8E5F-753445D27D54}" destId="{F9C631C4-9E29-804E-AE63-96157A870C11}" srcOrd="1" destOrd="0" presId="urn:microsoft.com/office/officeart/2005/8/layout/vProcess5"/>
    <dgm:cxn modelId="{466A964E-B4C6-F64F-BFFC-A3F0B70B5FEE}" type="presParOf" srcId="{CD9D2036-BD7F-D64C-8E5F-753445D27D54}" destId="{B3DD34B9-2273-8140-BE6F-9CC3BD763434}" srcOrd="2" destOrd="0" presId="urn:microsoft.com/office/officeart/2005/8/layout/vProcess5"/>
    <dgm:cxn modelId="{47A1D020-231A-C446-BECB-B90361AB33DA}" type="presParOf" srcId="{CD9D2036-BD7F-D64C-8E5F-753445D27D54}" destId="{588DCB63-C573-4941-BB37-78790493B94A}" srcOrd="3" destOrd="0" presId="urn:microsoft.com/office/officeart/2005/8/layout/vProcess5"/>
    <dgm:cxn modelId="{DF727615-FE23-7842-A8D6-2D46E887BFC7}" type="presParOf" srcId="{CD9D2036-BD7F-D64C-8E5F-753445D27D54}" destId="{711BE3BE-E7F9-804A-9DA6-F4673F4C92B5}" srcOrd="4" destOrd="0" presId="urn:microsoft.com/office/officeart/2005/8/layout/vProcess5"/>
    <dgm:cxn modelId="{CECFC499-5C81-4042-B2DB-37F7F02943F0}" type="presParOf" srcId="{CD9D2036-BD7F-D64C-8E5F-753445D27D54}" destId="{402F2947-44B8-4644-9667-AF508028CA9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FF7150-3E04-4568-A039-1B2EDFC80646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56C80FA-2B9F-4B16-8829-42EA1B104FF6}">
      <dgm:prSet/>
      <dgm:spPr/>
      <dgm:t>
        <a:bodyPr/>
        <a:lstStyle/>
        <a:p>
          <a:r>
            <a:rPr lang="en-US"/>
            <a:t>Objectives should build upon each other</a:t>
          </a:r>
        </a:p>
      </dgm:t>
    </dgm:pt>
    <dgm:pt modelId="{4DE1FA85-5637-48F3-9FCA-CE11385C73E1}" type="parTrans" cxnId="{A9F029C3-BB1B-413B-BA47-BAE1D20619A6}">
      <dgm:prSet/>
      <dgm:spPr/>
      <dgm:t>
        <a:bodyPr/>
        <a:lstStyle/>
        <a:p>
          <a:endParaRPr lang="en-US"/>
        </a:p>
      </dgm:t>
    </dgm:pt>
    <dgm:pt modelId="{3B5014DD-D513-4588-97CD-C7B6A1EF9492}" type="sibTrans" cxnId="{A9F029C3-BB1B-413B-BA47-BAE1D20619A6}">
      <dgm:prSet/>
      <dgm:spPr/>
      <dgm:t>
        <a:bodyPr/>
        <a:lstStyle/>
        <a:p>
          <a:endParaRPr lang="en-US"/>
        </a:p>
      </dgm:t>
    </dgm:pt>
    <dgm:pt modelId="{D7AC9480-FB85-4E0B-8A8F-5836A9CC4A5F}">
      <dgm:prSet/>
      <dgm:spPr/>
      <dgm:t>
        <a:bodyPr/>
        <a:lstStyle/>
        <a:p>
          <a:r>
            <a:rPr lang="en-US" dirty="0"/>
            <a:t>Academic key words which get more difficult </a:t>
          </a:r>
        </a:p>
      </dgm:t>
    </dgm:pt>
    <dgm:pt modelId="{603B7299-B494-4CD5-981C-0952E68FA16E}" type="parTrans" cxnId="{01282FEF-668B-4F60-BC63-EC2B0E8D646D}">
      <dgm:prSet/>
      <dgm:spPr/>
      <dgm:t>
        <a:bodyPr/>
        <a:lstStyle/>
        <a:p>
          <a:endParaRPr lang="en-US"/>
        </a:p>
      </dgm:t>
    </dgm:pt>
    <dgm:pt modelId="{9894E88C-5B11-4242-947F-18583149E997}" type="sibTrans" cxnId="{01282FEF-668B-4F60-BC63-EC2B0E8D646D}">
      <dgm:prSet/>
      <dgm:spPr/>
      <dgm:t>
        <a:bodyPr/>
        <a:lstStyle/>
        <a:p>
          <a:endParaRPr lang="en-US"/>
        </a:p>
      </dgm:t>
    </dgm:pt>
    <dgm:pt modelId="{FC6CBB02-87D4-48EE-92E1-CD4E3067C00E}">
      <dgm:prSet/>
      <dgm:spPr/>
      <dgm:t>
        <a:bodyPr/>
        <a:lstStyle/>
        <a:p>
          <a:r>
            <a:rPr lang="en-US"/>
            <a:t>Begin by examining …. End with evaluating before recommending </a:t>
          </a:r>
        </a:p>
      </dgm:t>
    </dgm:pt>
    <dgm:pt modelId="{242E5748-4802-490E-8996-5277ABAF7118}" type="parTrans" cxnId="{555D8CDE-7582-49CB-91EF-AD28A894648F}">
      <dgm:prSet/>
      <dgm:spPr/>
      <dgm:t>
        <a:bodyPr/>
        <a:lstStyle/>
        <a:p>
          <a:endParaRPr lang="en-US"/>
        </a:p>
      </dgm:t>
    </dgm:pt>
    <dgm:pt modelId="{52442570-C040-4A8D-AC65-7CA799D61DCA}" type="sibTrans" cxnId="{555D8CDE-7582-49CB-91EF-AD28A894648F}">
      <dgm:prSet/>
      <dgm:spPr/>
      <dgm:t>
        <a:bodyPr/>
        <a:lstStyle/>
        <a:p>
          <a:endParaRPr lang="en-US"/>
        </a:p>
      </dgm:t>
    </dgm:pt>
    <dgm:pt modelId="{23EF10EF-DC5C-9F4D-BA39-F1DF196E1F19}" type="pres">
      <dgm:prSet presAssocID="{6DFF7150-3E04-4568-A039-1B2EDFC80646}" presName="outerComposite" presStyleCnt="0">
        <dgm:presLayoutVars>
          <dgm:chMax val="5"/>
          <dgm:dir/>
          <dgm:resizeHandles val="exact"/>
        </dgm:presLayoutVars>
      </dgm:prSet>
      <dgm:spPr/>
    </dgm:pt>
    <dgm:pt modelId="{BC1C57F9-7EFC-474C-8285-8B690A1FB2A3}" type="pres">
      <dgm:prSet presAssocID="{6DFF7150-3E04-4568-A039-1B2EDFC80646}" presName="dummyMaxCanvas" presStyleCnt="0">
        <dgm:presLayoutVars/>
      </dgm:prSet>
      <dgm:spPr/>
    </dgm:pt>
    <dgm:pt modelId="{254126DC-FE5F-3B41-9923-34A5DC698D10}" type="pres">
      <dgm:prSet presAssocID="{6DFF7150-3E04-4568-A039-1B2EDFC80646}" presName="ThreeNodes_1" presStyleLbl="node1" presStyleIdx="0" presStyleCnt="3">
        <dgm:presLayoutVars>
          <dgm:bulletEnabled val="1"/>
        </dgm:presLayoutVars>
      </dgm:prSet>
      <dgm:spPr/>
    </dgm:pt>
    <dgm:pt modelId="{7D93B806-8837-F44D-9F3C-620170B05CDC}" type="pres">
      <dgm:prSet presAssocID="{6DFF7150-3E04-4568-A039-1B2EDFC80646}" presName="ThreeNodes_2" presStyleLbl="node1" presStyleIdx="1" presStyleCnt="3">
        <dgm:presLayoutVars>
          <dgm:bulletEnabled val="1"/>
        </dgm:presLayoutVars>
      </dgm:prSet>
      <dgm:spPr/>
    </dgm:pt>
    <dgm:pt modelId="{B9DD0A72-EE2C-794C-BD23-523A3898C591}" type="pres">
      <dgm:prSet presAssocID="{6DFF7150-3E04-4568-A039-1B2EDFC80646}" presName="ThreeNodes_3" presStyleLbl="node1" presStyleIdx="2" presStyleCnt="3">
        <dgm:presLayoutVars>
          <dgm:bulletEnabled val="1"/>
        </dgm:presLayoutVars>
      </dgm:prSet>
      <dgm:spPr/>
    </dgm:pt>
    <dgm:pt modelId="{19D3A729-2F7D-BA4F-9D64-AF44996C35D5}" type="pres">
      <dgm:prSet presAssocID="{6DFF7150-3E04-4568-A039-1B2EDFC80646}" presName="ThreeConn_1-2" presStyleLbl="fgAccFollowNode1" presStyleIdx="0" presStyleCnt="2">
        <dgm:presLayoutVars>
          <dgm:bulletEnabled val="1"/>
        </dgm:presLayoutVars>
      </dgm:prSet>
      <dgm:spPr/>
    </dgm:pt>
    <dgm:pt modelId="{613910D6-22A1-0144-9B65-CCC434E152D7}" type="pres">
      <dgm:prSet presAssocID="{6DFF7150-3E04-4568-A039-1B2EDFC80646}" presName="ThreeConn_2-3" presStyleLbl="fgAccFollowNode1" presStyleIdx="1" presStyleCnt="2">
        <dgm:presLayoutVars>
          <dgm:bulletEnabled val="1"/>
        </dgm:presLayoutVars>
      </dgm:prSet>
      <dgm:spPr/>
    </dgm:pt>
    <dgm:pt modelId="{C6D13263-5093-2347-850D-618FB4F2275B}" type="pres">
      <dgm:prSet presAssocID="{6DFF7150-3E04-4568-A039-1B2EDFC80646}" presName="ThreeNodes_1_text" presStyleLbl="node1" presStyleIdx="2" presStyleCnt="3">
        <dgm:presLayoutVars>
          <dgm:bulletEnabled val="1"/>
        </dgm:presLayoutVars>
      </dgm:prSet>
      <dgm:spPr/>
    </dgm:pt>
    <dgm:pt modelId="{3099577D-69E0-2546-9424-6260F132E8A5}" type="pres">
      <dgm:prSet presAssocID="{6DFF7150-3E04-4568-A039-1B2EDFC80646}" presName="ThreeNodes_2_text" presStyleLbl="node1" presStyleIdx="2" presStyleCnt="3">
        <dgm:presLayoutVars>
          <dgm:bulletEnabled val="1"/>
        </dgm:presLayoutVars>
      </dgm:prSet>
      <dgm:spPr/>
    </dgm:pt>
    <dgm:pt modelId="{A3243876-B5CF-2845-A6FA-790A4857F2EB}" type="pres">
      <dgm:prSet presAssocID="{6DFF7150-3E04-4568-A039-1B2EDFC8064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CF9494B-BBE7-7D42-8403-0B306AF0B6BA}" type="presOf" srcId="{956C80FA-2B9F-4B16-8829-42EA1B104FF6}" destId="{254126DC-FE5F-3B41-9923-34A5DC698D10}" srcOrd="0" destOrd="0" presId="urn:microsoft.com/office/officeart/2005/8/layout/vProcess5"/>
    <dgm:cxn modelId="{17A2778B-D032-7E40-9BF5-EFDB15392B6A}" type="presOf" srcId="{D7AC9480-FB85-4E0B-8A8F-5836A9CC4A5F}" destId="{7D93B806-8837-F44D-9F3C-620170B05CDC}" srcOrd="0" destOrd="0" presId="urn:microsoft.com/office/officeart/2005/8/layout/vProcess5"/>
    <dgm:cxn modelId="{1EE94499-93C3-A94C-94CC-9BDB3E094079}" type="presOf" srcId="{FC6CBB02-87D4-48EE-92E1-CD4E3067C00E}" destId="{A3243876-B5CF-2845-A6FA-790A4857F2EB}" srcOrd="1" destOrd="0" presId="urn:microsoft.com/office/officeart/2005/8/layout/vProcess5"/>
    <dgm:cxn modelId="{7E463DA3-2882-F24D-AA17-30488B6690C8}" type="presOf" srcId="{956C80FA-2B9F-4B16-8829-42EA1B104FF6}" destId="{C6D13263-5093-2347-850D-618FB4F2275B}" srcOrd="1" destOrd="0" presId="urn:microsoft.com/office/officeart/2005/8/layout/vProcess5"/>
    <dgm:cxn modelId="{EBF721B5-F658-034B-BE95-B2F3B7A37EF1}" type="presOf" srcId="{6DFF7150-3E04-4568-A039-1B2EDFC80646}" destId="{23EF10EF-DC5C-9F4D-BA39-F1DF196E1F19}" srcOrd="0" destOrd="0" presId="urn:microsoft.com/office/officeart/2005/8/layout/vProcess5"/>
    <dgm:cxn modelId="{A9F029C3-BB1B-413B-BA47-BAE1D20619A6}" srcId="{6DFF7150-3E04-4568-A039-1B2EDFC80646}" destId="{956C80FA-2B9F-4B16-8829-42EA1B104FF6}" srcOrd="0" destOrd="0" parTransId="{4DE1FA85-5637-48F3-9FCA-CE11385C73E1}" sibTransId="{3B5014DD-D513-4588-97CD-C7B6A1EF9492}"/>
    <dgm:cxn modelId="{C298E2C4-5C44-E04B-AE90-94A867A6F199}" type="presOf" srcId="{FC6CBB02-87D4-48EE-92E1-CD4E3067C00E}" destId="{B9DD0A72-EE2C-794C-BD23-523A3898C591}" srcOrd="0" destOrd="0" presId="urn:microsoft.com/office/officeart/2005/8/layout/vProcess5"/>
    <dgm:cxn modelId="{B37D93D5-8EF1-8749-9050-208D1F131DD2}" type="presOf" srcId="{D7AC9480-FB85-4E0B-8A8F-5836A9CC4A5F}" destId="{3099577D-69E0-2546-9424-6260F132E8A5}" srcOrd="1" destOrd="0" presId="urn:microsoft.com/office/officeart/2005/8/layout/vProcess5"/>
    <dgm:cxn modelId="{555D8CDE-7582-49CB-91EF-AD28A894648F}" srcId="{6DFF7150-3E04-4568-A039-1B2EDFC80646}" destId="{FC6CBB02-87D4-48EE-92E1-CD4E3067C00E}" srcOrd="2" destOrd="0" parTransId="{242E5748-4802-490E-8996-5277ABAF7118}" sibTransId="{52442570-C040-4A8D-AC65-7CA799D61DCA}"/>
    <dgm:cxn modelId="{C0EBA7E1-8DD1-D642-8620-4F5C8CB2735B}" type="presOf" srcId="{3B5014DD-D513-4588-97CD-C7B6A1EF9492}" destId="{19D3A729-2F7D-BA4F-9D64-AF44996C35D5}" srcOrd="0" destOrd="0" presId="urn:microsoft.com/office/officeart/2005/8/layout/vProcess5"/>
    <dgm:cxn modelId="{E59B90E5-7EA7-B846-9DE5-C23FE1F6C896}" type="presOf" srcId="{9894E88C-5B11-4242-947F-18583149E997}" destId="{613910D6-22A1-0144-9B65-CCC434E152D7}" srcOrd="0" destOrd="0" presId="urn:microsoft.com/office/officeart/2005/8/layout/vProcess5"/>
    <dgm:cxn modelId="{01282FEF-668B-4F60-BC63-EC2B0E8D646D}" srcId="{6DFF7150-3E04-4568-A039-1B2EDFC80646}" destId="{D7AC9480-FB85-4E0B-8A8F-5836A9CC4A5F}" srcOrd="1" destOrd="0" parTransId="{603B7299-B494-4CD5-981C-0952E68FA16E}" sibTransId="{9894E88C-5B11-4242-947F-18583149E997}"/>
    <dgm:cxn modelId="{245A5F3D-93DC-C246-B6C7-84FF6346C720}" type="presParOf" srcId="{23EF10EF-DC5C-9F4D-BA39-F1DF196E1F19}" destId="{BC1C57F9-7EFC-474C-8285-8B690A1FB2A3}" srcOrd="0" destOrd="0" presId="urn:microsoft.com/office/officeart/2005/8/layout/vProcess5"/>
    <dgm:cxn modelId="{FF92FD8A-13EF-9F4F-9A86-443AE21E428B}" type="presParOf" srcId="{23EF10EF-DC5C-9F4D-BA39-F1DF196E1F19}" destId="{254126DC-FE5F-3B41-9923-34A5DC698D10}" srcOrd="1" destOrd="0" presId="urn:microsoft.com/office/officeart/2005/8/layout/vProcess5"/>
    <dgm:cxn modelId="{145139D9-5BCA-0C49-BD4A-8B1111EED731}" type="presParOf" srcId="{23EF10EF-DC5C-9F4D-BA39-F1DF196E1F19}" destId="{7D93B806-8837-F44D-9F3C-620170B05CDC}" srcOrd="2" destOrd="0" presId="urn:microsoft.com/office/officeart/2005/8/layout/vProcess5"/>
    <dgm:cxn modelId="{8F83642F-1FD4-0942-95EB-5678067554C0}" type="presParOf" srcId="{23EF10EF-DC5C-9F4D-BA39-F1DF196E1F19}" destId="{B9DD0A72-EE2C-794C-BD23-523A3898C591}" srcOrd="3" destOrd="0" presId="urn:microsoft.com/office/officeart/2005/8/layout/vProcess5"/>
    <dgm:cxn modelId="{08C9BF5D-372B-9645-92F4-D6D47B61B11B}" type="presParOf" srcId="{23EF10EF-DC5C-9F4D-BA39-F1DF196E1F19}" destId="{19D3A729-2F7D-BA4F-9D64-AF44996C35D5}" srcOrd="4" destOrd="0" presId="urn:microsoft.com/office/officeart/2005/8/layout/vProcess5"/>
    <dgm:cxn modelId="{1FE08C82-1905-7F42-BC95-4C5A39607DE1}" type="presParOf" srcId="{23EF10EF-DC5C-9F4D-BA39-F1DF196E1F19}" destId="{613910D6-22A1-0144-9B65-CCC434E152D7}" srcOrd="5" destOrd="0" presId="urn:microsoft.com/office/officeart/2005/8/layout/vProcess5"/>
    <dgm:cxn modelId="{7D07175E-03DF-E04A-9AEC-9BF2A771AA76}" type="presParOf" srcId="{23EF10EF-DC5C-9F4D-BA39-F1DF196E1F19}" destId="{C6D13263-5093-2347-850D-618FB4F2275B}" srcOrd="6" destOrd="0" presId="urn:microsoft.com/office/officeart/2005/8/layout/vProcess5"/>
    <dgm:cxn modelId="{5DF7C4B7-621F-1F46-98EB-349C302398FF}" type="presParOf" srcId="{23EF10EF-DC5C-9F4D-BA39-F1DF196E1F19}" destId="{3099577D-69E0-2546-9424-6260F132E8A5}" srcOrd="7" destOrd="0" presId="urn:microsoft.com/office/officeart/2005/8/layout/vProcess5"/>
    <dgm:cxn modelId="{432FCB02-0E58-044F-B776-4AA2FD95D819}" type="presParOf" srcId="{23EF10EF-DC5C-9F4D-BA39-F1DF196E1F19}" destId="{A3243876-B5CF-2845-A6FA-790A4857F2E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F32E0C7-392F-4483-A907-ED2ECA39814A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E8BB54-7149-4C16-9B3C-31EC112C58BB}">
      <dgm:prSet/>
      <dgm:spPr/>
      <dgm:t>
        <a:bodyPr/>
        <a:lstStyle/>
        <a:p>
          <a:r>
            <a:rPr lang="en-US"/>
            <a:t>This is where you examine or describe the topic</a:t>
          </a:r>
        </a:p>
      </dgm:t>
    </dgm:pt>
    <dgm:pt modelId="{630F5B36-CE53-4622-900E-5DE1BFC23E32}" type="parTrans" cxnId="{B9D359FE-492E-4B7A-ADBF-A6A3A0806842}">
      <dgm:prSet/>
      <dgm:spPr/>
      <dgm:t>
        <a:bodyPr/>
        <a:lstStyle/>
        <a:p>
          <a:endParaRPr lang="en-US"/>
        </a:p>
      </dgm:t>
    </dgm:pt>
    <dgm:pt modelId="{E7A805AA-BA79-4D6D-B7C6-6001C5B01365}" type="sibTrans" cxnId="{B9D359FE-492E-4B7A-ADBF-A6A3A0806842}">
      <dgm:prSet/>
      <dgm:spPr/>
      <dgm:t>
        <a:bodyPr/>
        <a:lstStyle/>
        <a:p>
          <a:endParaRPr lang="en-US"/>
        </a:p>
      </dgm:t>
    </dgm:pt>
    <dgm:pt modelId="{66B4AAB9-1C51-4195-A99E-91E5FCEEB512}">
      <dgm:prSet/>
      <dgm:spPr/>
      <dgm:t>
        <a:bodyPr/>
        <a:lstStyle/>
        <a:p>
          <a:r>
            <a:rPr lang="en-US"/>
            <a:t>You will need to start with </a:t>
          </a:r>
        </a:p>
      </dgm:t>
    </dgm:pt>
    <dgm:pt modelId="{B363C794-B444-4A7E-97E2-72EA199C1CD5}" type="parTrans" cxnId="{074708CA-A07A-409C-BA54-ADF2C01B2937}">
      <dgm:prSet/>
      <dgm:spPr/>
      <dgm:t>
        <a:bodyPr/>
        <a:lstStyle/>
        <a:p>
          <a:endParaRPr lang="en-US"/>
        </a:p>
      </dgm:t>
    </dgm:pt>
    <dgm:pt modelId="{54ADE9BA-5DC4-410D-9903-006D6A875195}" type="sibTrans" cxnId="{074708CA-A07A-409C-BA54-ADF2C01B2937}">
      <dgm:prSet/>
      <dgm:spPr/>
      <dgm:t>
        <a:bodyPr/>
        <a:lstStyle/>
        <a:p>
          <a:endParaRPr lang="en-US"/>
        </a:p>
      </dgm:t>
    </dgm:pt>
    <dgm:pt modelId="{C26493B2-C0D1-4045-8B3E-49B9D95D51BB}">
      <dgm:prSet/>
      <dgm:spPr/>
      <dgm:t>
        <a:bodyPr/>
        <a:lstStyle/>
        <a:p>
          <a:r>
            <a:rPr lang="en-US" dirty="0"/>
            <a:t>Examine / Detail / Explore / Describe </a:t>
          </a:r>
        </a:p>
      </dgm:t>
    </dgm:pt>
    <dgm:pt modelId="{916DA221-480E-442E-89A1-B8E8B5886133}" type="parTrans" cxnId="{6B721D40-0695-41D3-8785-33E058D4BE3E}">
      <dgm:prSet/>
      <dgm:spPr/>
      <dgm:t>
        <a:bodyPr/>
        <a:lstStyle/>
        <a:p>
          <a:endParaRPr lang="en-US"/>
        </a:p>
      </dgm:t>
    </dgm:pt>
    <dgm:pt modelId="{969F74B1-4EC9-4AAB-A750-C7189F237238}" type="sibTrans" cxnId="{6B721D40-0695-41D3-8785-33E058D4BE3E}">
      <dgm:prSet/>
      <dgm:spPr/>
      <dgm:t>
        <a:bodyPr/>
        <a:lstStyle/>
        <a:p>
          <a:endParaRPr lang="en-US"/>
        </a:p>
      </dgm:t>
    </dgm:pt>
    <dgm:pt modelId="{ADF78A7F-C4E3-E241-BF3A-220C3AAECA8F}" type="pres">
      <dgm:prSet presAssocID="{3F32E0C7-392F-4483-A907-ED2ECA39814A}" presName="vert0" presStyleCnt="0">
        <dgm:presLayoutVars>
          <dgm:dir/>
          <dgm:animOne val="branch"/>
          <dgm:animLvl val="lvl"/>
        </dgm:presLayoutVars>
      </dgm:prSet>
      <dgm:spPr/>
    </dgm:pt>
    <dgm:pt modelId="{A84ED9F2-5041-FC41-880D-5960E359432E}" type="pres">
      <dgm:prSet presAssocID="{47E8BB54-7149-4C16-9B3C-31EC112C58BB}" presName="thickLine" presStyleLbl="alignNode1" presStyleIdx="0" presStyleCnt="3"/>
      <dgm:spPr/>
    </dgm:pt>
    <dgm:pt modelId="{F1D8447F-EE30-AF4E-99DE-D4D29B249950}" type="pres">
      <dgm:prSet presAssocID="{47E8BB54-7149-4C16-9B3C-31EC112C58BB}" presName="horz1" presStyleCnt="0"/>
      <dgm:spPr/>
    </dgm:pt>
    <dgm:pt modelId="{5A18933D-865A-0F42-AD13-C84F226C056C}" type="pres">
      <dgm:prSet presAssocID="{47E8BB54-7149-4C16-9B3C-31EC112C58BB}" presName="tx1" presStyleLbl="revTx" presStyleIdx="0" presStyleCnt="3"/>
      <dgm:spPr/>
    </dgm:pt>
    <dgm:pt modelId="{5F4F1F72-1DC4-2047-890A-05EE711CD628}" type="pres">
      <dgm:prSet presAssocID="{47E8BB54-7149-4C16-9B3C-31EC112C58BB}" presName="vert1" presStyleCnt="0"/>
      <dgm:spPr/>
    </dgm:pt>
    <dgm:pt modelId="{774ECFC8-0379-CA42-8EE5-95B26C259C70}" type="pres">
      <dgm:prSet presAssocID="{66B4AAB9-1C51-4195-A99E-91E5FCEEB512}" presName="thickLine" presStyleLbl="alignNode1" presStyleIdx="1" presStyleCnt="3"/>
      <dgm:spPr/>
    </dgm:pt>
    <dgm:pt modelId="{B74D7C17-0148-E744-BBA9-3BF1EE0F68F4}" type="pres">
      <dgm:prSet presAssocID="{66B4AAB9-1C51-4195-A99E-91E5FCEEB512}" presName="horz1" presStyleCnt="0"/>
      <dgm:spPr/>
    </dgm:pt>
    <dgm:pt modelId="{E6BAE2CD-D3B4-EE46-A811-6F9D9B59437A}" type="pres">
      <dgm:prSet presAssocID="{66B4AAB9-1C51-4195-A99E-91E5FCEEB512}" presName="tx1" presStyleLbl="revTx" presStyleIdx="1" presStyleCnt="3"/>
      <dgm:spPr/>
    </dgm:pt>
    <dgm:pt modelId="{5104C2E4-38D4-5045-80F2-91A4B121FF1C}" type="pres">
      <dgm:prSet presAssocID="{66B4AAB9-1C51-4195-A99E-91E5FCEEB512}" presName="vert1" presStyleCnt="0"/>
      <dgm:spPr/>
    </dgm:pt>
    <dgm:pt modelId="{BDE59E96-834F-DF49-A3DB-A3E226A3F36A}" type="pres">
      <dgm:prSet presAssocID="{C26493B2-C0D1-4045-8B3E-49B9D95D51BB}" presName="thickLine" presStyleLbl="alignNode1" presStyleIdx="2" presStyleCnt="3"/>
      <dgm:spPr/>
    </dgm:pt>
    <dgm:pt modelId="{7EE1829B-810D-774E-8F0C-7BB698C66647}" type="pres">
      <dgm:prSet presAssocID="{C26493B2-C0D1-4045-8B3E-49B9D95D51BB}" presName="horz1" presStyleCnt="0"/>
      <dgm:spPr/>
    </dgm:pt>
    <dgm:pt modelId="{D34CDDC8-4849-B548-9069-23FAA156DBC7}" type="pres">
      <dgm:prSet presAssocID="{C26493B2-C0D1-4045-8B3E-49B9D95D51BB}" presName="tx1" presStyleLbl="revTx" presStyleIdx="2" presStyleCnt="3"/>
      <dgm:spPr/>
    </dgm:pt>
    <dgm:pt modelId="{F569A98B-6FC2-4D45-B5BF-6319B413D229}" type="pres">
      <dgm:prSet presAssocID="{C26493B2-C0D1-4045-8B3E-49B9D95D51BB}" presName="vert1" presStyleCnt="0"/>
      <dgm:spPr/>
    </dgm:pt>
  </dgm:ptLst>
  <dgm:cxnLst>
    <dgm:cxn modelId="{39B7621D-CF77-3940-8C24-E434DEC29553}" type="presOf" srcId="{66B4AAB9-1C51-4195-A99E-91E5FCEEB512}" destId="{E6BAE2CD-D3B4-EE46-A811-6F9D9B59437A}" srcOrd="0" destOrd="0" presId="urn:microsoft.com/office/officeart/2008/layout/LinedList"/>
    <dgm:cxn modelId="{6B721D40-0695-41D3-8785-33E058D4BE3E}" srcId="{3F32E0C7-392F-4483-A907-ED2ECA39814A}" destId="{C26493B2-C0D1-4045-8B3E-49B9D95D51BB}" srcOrd="2" destOrd="0" parTransId="{916DA221-480E-442E-89A1-B8E8B5886133}" sibTransId="{969F74B1-4EC9-4AAB-A750-C7189F237238}"/>
    <dgm:cxn modelId="{5ED9F34B-B703-1F46-8D27-A3406F900A36}" type="presOf" srcId="{C26493B2-C0D1-4045-8B3E-49B9D95D51BB}" destId="{D34CDDC8-4849-B548-9069-23FAA156DBC7}" srcOrd="0" destOrd="0" presId="urn:microsoft.com/office/officeart/2008/layout/LinedList"/>
    <dgm:cxn modelId="{2D87C49D-B1E8-E541-8AA8-70113FE7D364}" type="presOf" srcId="{3F32E0C7-392F-4483-A907-ED2ECA39814A}" destId="{ADF78A7F-C4E3-E241-BF3A-220C3AAECA8F}" srcOrd="0" destOrd="0" presId="urn:microsoft.com/office/officeart/2008/layout/LinedList"/>
    <dgm:cxn modelId="{074708CA-A07A-409C-BA54-ADF2C01B2937}" srcId="{3F32E0C7-392F-4483-A907-ED2ECA39814A}" destId="{66B4AAB9-1C51-4195-A99E-91E5FCEEB512}" srcOrd="1" destOrd="0" parTransId="{B363C794-B444-4A7E-97E2-72EA199C1CD5}" sibTransId="{54ADE9BA-5DC4-410D-9903-006D6A875195}"/>
    <dgm:cxn modelId="{40133CDD-55CA-7E42-881F-1BFDAFB8F748}" type="presOf" srcId="{47E8BB54-7149-4C16-9B3C-31EC112C58BB}" destId="{5A18933D-865A-0F42-AD13-C84F226C056C}" srcOrd="0" destOrd="0" presId="urn:microsoft.com/office/officeart/2008/layout/LinedList"/>
    <dgm:cxn modelId="{B9D359FE-492E-4B7A-ADBF-A6A3A0806842}" srcId="{3F32E0C7-392F-4483-A907-ED2ECA39814A}" destId="{47E8BB54-7149-4C16-9B3C-31EC112C58BB}" srcOrd="0" destOrd="0" parTransId="{630F5B36-CE53-4622-900E-5DE1BFC23E32}" sibTransId="{E7A805AA-BA79-4D6D-B7C6-6001C5B01365}"/>
    <dgm:cxn modelId="{D6718408-814D-594F-B231-CD8D7A20F236}" type="presParOf" srcId="{ADF78A7F-C4E3-E241-BF3A-220C3AAECA8F}" destId="{A84ED9F2-5041-FC41-880D-5960E359432E}" srcOrd="0" destOrd="0" presId="urn:microsoft.com/office/officeart/2008/layout/LinedList"/>
    <dgm:cxn modelId="{FB3DB12F-6F23-E84F-AB51-7EB03DF6F29E}" type="presParOf" srcId="{ADF78A7F-C4E3-E241-BF3A-220C3AAECA8F}" destId="{F1D8447F-EE30-AF4E-99DE-D4D29B249950}" srcOrd="1" destOrd="0" presId="urn:microsoft.com/office/officeart/2008/layout/LinedList"/>
    <dgm:cxn modelId="{96EDE1FF-4F5A-1046-8C97-270CF646FAE2}" type="presParOf" srcId="{F1D8447F-EE30-AF4E-99DE-D4D29B249950}" destId="{5A18933D-865A-0F42-AD13-C84F226C056C}" srcOrd="0" destOrd="0" presId="urn:microsoft.com/office/officeart/2008/layout/LinedList"/>
    <dgm:cxn modelId="{93E9FD6E-9100-8B42-B967-4F8EAD351A63}" type="presParOf" srcId="{F1D8447F-EE30-AF4E-99DE-D4D29B249950}" destId="{5F4F1F72-1DC4-2047-890A-05EE711CD628}" srcOrd="1" destOrd="0" presId="urn:microsoft.com/office/officeart/2008/layout/LinedList"/>
    <dgm:cxn modelId="{DF4E0910-46E3-2747-9323-A085828428F1}" type="presParOf" srcId="{ADF78A7F-C4E3-E241-BF3A-220C3AAECA8F}" destId="{774ECFC8-0379-CA42-8EE5-95B26C259C70}" srcOrd="2" destOrd="0" presId="urn:microsoft.com/office/officeart/2008/layout/LinedList"/>
    <dgm:cxn modelId="{70572DEB-675D-1942-94FB-F6D711B8A37B}" type="presParOf" srcId="{ADF78A7F-C4E3-E241-BF3A-220C3AAECA8F}" destId="{B74D7C17-0148-E744-BBA9-3BF1EE0F68F4}" srcOrd="3" destOrd="0" presId="urn:microsoft.com/office/officeart/2008/layout/LinedList"/>
    <dgm:cxn modelId="{CE8F0488-EDBA-4A46-9BFC-67470123F3A2}" type="presParOf" srcId="{B74D7C17-0148-E744-BBA9-3BF1EE0F68F4}" destId="{E6BAE2CD-D3B4-EE46-A811-6F9D9B59437A}" srcOrd="0" destOrd="0" presId="urn:microsoft.com/office/officeart/2008/layout/LinedList"/>
    <dgm:cxn modelId="{8BFBA979-EDA6-4D46-98C5-685379B01268}" type="presParOf" srcId="{B74D7C17-0148-E744-BBA9-3BF1EE0F68F4}" destId="{5104C2E4-38D4-5045-80F2-91A4B121FF1C}" srcOrd="1" destOrd="0" presId="urn:microsoft.com/office/officeart/2008/layout/LinedList"/>
    <dgm:cxn modelId="{058E7F96-66D1-3D41-9FEC-FE5518447744}" type="presParOf" srcId="{ADF78A7F-C4E3-E241-BF3A-220C3AAECA8F}" destId="{BDE59E96-834F-DF49-A3DB-A3E226A3F36A}" srcOrd="4" destOrd="0" presId="urn:microsoft.com/office/officeart/2008/layout/LinedList"/>
    <dgm:cxn modelId="{31E42A8F-72FB-DC48-A1D0-FFA1BEE884AE}" type="presParOf" srcId="{ADF78A7F-C4E3-E241-BF3A-220C3AAECA8F}" destId="{7EE1829B-810D-774E-8F0C-7BB698C66647}" srcOrd="5" destOrd="0" presId="urn:microsoft.com/office/officeart/2008/layout/LinedList"/>
    <dgm:cxn modelId="{8E4F12C2-B911-1B41-9FBC-E9AA36B0C573}" type="presParOf" srcId="{7EE1829B-810D-774E-8F0C-7BB698C66647}" destId="{D34CDDC8-4849-B548-9069-23FAA156DBC7}" srcOrd="0" destOrd="0" presId="urn:microsoft.com/office/officeart/2008/layout/LinedList"/>
    <dgm:cxn modelId="{44B5A5A8-29B1-AE4A-AFC2-E213D97A3F6A}" type="presParOf" srcId="{7EE1829B-810D-774E-8F0C-7BB698C66647}" destId="{F569A98B-6FC2-4D45-B5BF-6319B413D2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B51509F-DAB2-4107-82C9-91E9C049FCDE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5B7362-1C99-4539-8C09-D5E6B02287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b) To find and evaluate or analyse the academic body of research/reports/policies/legislation currently existing. </a:t>
          </a:r>
          <a:endParaRPr lang="en-US" dirty="0"/>
        </a:p>
      </dgm:t>
    </dgm:pt>
    <dgm:pt modelId="{9A47DDB7-1FA4-4FFF-9717-AE13322FB4FE}" type="parTrans" cxnId="{4377E13E-969F-4D15-9AC9-534028A58E83}">
      <dgm:prSet/>
      <dgm:spPr/>
      <dgm:t>
        <a:bodyPr/>
        <a:lstStyle/>
        <a:p>
          <a:endParaRPr lang="en-US"/>
        </a:p>
      </dgm:t>
    </dgm:pt>
    <dgm:pt modelId="{2258886C-11EB-40CF-B85A-8E79B15653A1}" type="sibTrans" cxnId="{4377E13E-969F-4D15-9AC9-534028A58E83}">
      <dgm:prSet/>
      <dgm:spPr/>
      <dgm:t>
        <a:bodyPr/>
        <a:lstStyle/>
        <a:p>
          <a:endParaRPr lang="en-US"/>
        </a:p>
      </dgm:t>
    </dgm:pt>
    <dgm:pt modelId="{76DED475-FDD4-4861-9F98-8AB43CB8F7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c) To investigate or explore your topic using your selected methods of data collection and data analysis.</a:t>
          </a:r>
          <a:endParaRPr lang="en-US" dirty="0"/>
        </a:p>
      </dgm:t>
    </dgm:pt>
    <dgm:pt modelId="{271D04BB-504A-4988-BC0A-939132603025}" type="parTrans" cxnId="{1D599EB1-1E57-421C-B2DD-6418358A156C}">
      <dgm:prSet/>
      <dgm:spPr/>
      <dgm:t>
        <a:bodyPr/>
        <a:lstStyle/>
        <a:p>
          <a:endParaRPr lang="en-US"/>
        </a:p>
      </dgm:t>
    </dgm:pt>
    <dgm:pt modelId="{9F5F795C-502F-4552-A410-B94DC07FFB29}" type="sibTrans" cxnId="{1D599EB1-1E57-421C-B2DD-6418358A156C}">
      <dgm:prSet/>
      <dgm:spPr/>
      <dgm:t>
        <a:bodyPr/>
        <a:lstStyle/>
        <a:p>
          <a:endParaRPr lang="en-US"/>
        </a:p>
      </dgm:t>
    </dgm:pt>
    <dgm:pt modelId="{4B2F7E92-4C6F-4AD7-9EC6-6999A10B14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d) To make recommendations for improvement to the health and social care practice and/or future research, for professionals, policy-makers, etc.</a:t>
          </a:r>
          <a:endParaRPr lang="en-US" dirty="0"/>
        </a:p>
      </dgm:t>
    </dgm:pt>
    <dgm:pt modelId="{8E9F0B9D-7968-4EFD-A740-894B64295B10}" type="parTrans" cxnId="{087E6740-AD5A-4178-9D6A-C61405261DA0}">
      <dgm:prSet/>
      <dgm:spPr/>
      <dgm:t>
        <a:bodyPr/>
        <a:lstStyle/>
        <a:p>
          <a:endParaRPr lang="en-US"/>
        </a:p>
      </dgm:t>
    </dgm:pt>
    <dgm:pt modelId="{004085FE-8858-40C2-88EF-229141CD7F6E}" type="sibTrans" cxnId="{087E6740-AD5A-4178-9D6A-C61405261DA0}">
      <dgm:prSet/>
      <dgm:spPr/>
      <dgm:t>
        <a:bodyPr/>
        <a:lstStyle/>
        <a:p>
          <a:endParaRPr lang="en-US"/>
        </a:p>
      </dgm:t>
    </dgm:pt>
    <dgm:pt modelId="{0AB5BF5D-B80E-4DDD-844A-8A3FEC8395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a) To investigate or define or examine or explore the main definitions of your topic.</a:t>
          </a:r>
          <a:endParaRPr lang="en-US" dirty="0"/>
        </a:p>
      </dgm:t>
    </dgm:pt>
    <dgm:pt modelId="{226C62D2-3F90-4EA4-9445-25F9707650E0}" type="sibTrans" cxnId="{80E6B040-86CF-4BBF-954C-60905FD597D8}">
      <dgm:prSet/>
      <dgm:spPr/>
      <dgm:t>
        <a:bodyPr/>
        <a:lstStyle/>
        <a:p>
          <a:endParaRPr lang="en-US"/>
        </a:p>
      </dgm:t>
    </dgm:pt>
    <dgm:pt modelId="{61542577-7E12-4394-AA02-24898F5BBF38}" type="parTrans" cxnId="{80E6B040-86CF-4BBF-954C-60905FD597D8}">
      <dgm:prSet/>
      <dgm:spPr/>
      <dgm:t>
        <a:bodyPr/>
        <a:lstStyle/>
        <a:p>
          <a:endParaRPr lang="en-US"/>
        </a:p>
      </dgm:t>
    </dgm:pt>
    <dgm:pt modelId="{4F99BB6F-9872-4158-9F40-4FE40601216C}" type="pres">
      <dgm:prSet presAssocID="{CB51509F-DAB2-4107-82C9-91E9C049FCDE}" presName="root" presStyleCnt="0">
        <dgm:presLayoutVars>
          <dgm:dir/>
          <dgm:resizeHandles val="exact"/>
        </dgm:presLayoutVars>
      </dgm:prSet>
      <dgm:spPr/>
    </dgm:pt>
    <dgm:pt modelId="{5D9DD12C-E701-489B-BD43-6A70594B229D}" type="pres">
      <dgm:prSet presAssocID="{0AB5BF5D-B80E-4DDD-844A-8A3FEC839561}" presName="compNode" presStyleCnt="0"/>
      <dgm:spPr/>
    </dgm:pt>
    <dgm:pt modelId="{D46DD280-5387-484C-B42D-CD28E8E26527}" type="pres">
      <dgm:prSet presAssocID="{0AB5BF5D-B80E-4DDD-844A-8A3FEC839561}" presName="bgRect" presStyleLbl="bgShp" presStyleIdx="0" presStyleCnt="4"/>
      <dgm:spPr/>
    </dgm:pt>
    <dgm:pt modelId="{5F1B6063-92FA-480B-BEEF-5D6F2CFF7810}" type="pres">
      <dgm:prSet presAssocID="{0AB5BF5D-B80E-4DDD-844A-8A3FEC83956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0346F4F-B2BD-419D-BA98-35EA06A6EF37}" type="pres">
      <dgm:prSet presAssocID="{0AB5BF5D-B80E-4DDD-844A-8A3FEC839561}" presName="spaceRect" presStyleCnt="0"/>
      <dgm:spPr/>
    </dgm:pt>
    <dgm:pt modelId="{657ACF85-7F10-4D0B-9968-F911E6CC1791}" type="pres">
      <dgm:prSet presAssocID="{0AB5BF5D-B80E-4DDD-844A-8A3FEC839561}" presName="parTx" presStyleLbl="revTx" presStyleIdx="0" presStyleCnt="4">
        <dgm:presLayoutVars>
          <dgm:chMax val="0"/>
          <dgm:chPref val="0"/>
        </dgm:presLayoutVars>
      </dgm:prSet>
      <dgm:spPr/>
    </dgm:pt>
    <dgm:pt modelId="{A36BCA7F-B9AF-477E-A9B2-54C6265A7E51}" type="pres">
      <dgm:prSet presAssocID="{226C62D2-3F90-4EA4-9445-25F9707650E0}" presName="sibTrans" presStyleCnt="0"/>
      <dgm:spPr/>
    </dgm:pt>
    <dgm:pt modelId="{C71677FE-8C58-4D11-A116-B677AD636984}" type="pres">
      <dgm:prSet presAssocID="{A65B7362-1C99-4539-8C09-D5E6B02287E1}" presName="compNode" presStyleCnt="0"/>
      <dgm:spPr/>
    </dgm:pt>
    <dgm:pt modelId="{45AB7198-CD8F-4AC5-8C77-F516E74529B8}" type="pres">
      <dgm:prSet presAssocID="{A65B7362-1C99-4539-8C09-D5E6B02287E1}" presName="bgRect" presStyleLbl="bgShp" presStyleIdx="1" presStyleCnt="4"/>
      <dgm:spPr/>
    </dgm:pt>
    <dgm:pt modelId="{ED124FBD-D866-4A75-B55C-665C024A4C0E}" type="pres">
      <dgm:prSet presAssocID="{A65B7362-1C99-4539-8C09-D5E6B02287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F787705-C67B-4F23-9DAD-19F2BEBA5718}" type="pres">
      <dgm:prSet presAssocID="{A65B7362-1C99-4539-8C09-D5E6B02287E1}" presName="spaceRect" presStyleCnt="0"/>
      <dgm:spPr/>
    </dgm:pt>
    <dgm:pt modelId="{7266B2C5-594B-47EA-A90B-F7BA79F958A1}" type="pres">
      <dgm:prSet presAssocID="{A65B7362-1C99-4539-8C09-D5E6B02287E1}" presName="parTx" presStyleLbl="revTx" presStyleIdx="1" presStyleCnt="4">
        <dgm:presLayoutVars>
          <dgm:chMax val="0"/>
          <dgm:chPref val="0"/>
        </dgm:presLayoutVars>
      </dgm:prSet>
      <dgm:spPr/>
    </dgm:pt>
    <dgm:pt modelId="{49D43E18-CC4B-472B-92CA-9893185F2581}" type="pres">
      <dgm:prSet presAssocID="{2258886C-11EB-40CF-B85A-8E79B15653A1}" presName="sibTrans" presStyleCnt="0"/>
      <dgm:spPr/>
    </dgm:pt>
    <dgm:pt modelId="{5D9AA6C2-3955-4CD5-A5BB-4C3BA9E5722E}" type="pres">
      <dgm:prSet presAssocID="{76DED475-FDD4-4861-9F98-8AB43CB8F701}" presName="compNode" presStyleCnt="0"/>
      <dgm:spPr/>
    </dgm:pt>
    <dgm:pt modelId="{E84A840E-64CA-4ECB-AA98-888DC407E782}" type="pres">
      <dgm:prSet presAssocID="{76DED475-FDD4-4861-9F98-8AB43CB8F701}" presName="bgRect" presStyleLbl="bgShp" presStyleIdx="2" presStyleCnt="4"/>
      <dgm:spPr/>
    </dgm:pt>
    <dgm:pt modelId="{73C11806-BDFE-421B-B138-539810CD40A1}" type="pres">
      <dgm:prSet presAssocID="{76DED475-FDD4-4861-9F98-8AB43CB8F7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D7955A3-0482-46C3-BFA1-2A568B210AF5}" type="pres">
      <dgm:prSet presAssocID="{76DED475-FDD4-4861-9F98-8AB43CB8F701}" presName="spaceRect" presStyleCnt="0"/>
      <dgm:spPr/>
    </dgm:pt>
    <dgm:pt modelId="{6D6E0809-B7CB-487E-B157-E085F652555F}" type="pres">
      <dgm:prSet presAssocID="{76DED475-FDD4-4861-9F98-8AB43CB8F701}" presName="parTx" presStyleLbl="revTx" presStyleIdx="2" presStyleCnt="4">
        <dgm:presLayoutVars>
          <dgm:chMax val="0"/>
          <dgm:chPref val="0"/>
        </dgm:presLayoutVars>
      </dgm:prSet>
      <dgm:spPr/>
    </dgm:pt>
    <dgm:pt modelId="{21C57DC8-6B43-4020-8B01-A8053451837B}" type="pres">
      <dgm:prSet presAssocID="{9F5F795C-502F-4552-A410-B94DC07FFB29}" presName="sibTrans" presStyleCnt="0"/>
      <dgm:spPr/>
    </dgm:pt>
    <dgm:pt modelId="{FC606C96-D54D-452E-87B9-E716939A5814}" type="pres">
      <dgm:prSet presAssocID="{4B2F7E92-4C6F-4AD7-9EC6-6999A10B143D}" presName="compNode" presStyleCnt="0"/>
      <dgm:spPr/>
    </dgm:pt>
    <dgm:pt modelId="{596B3984-67F1-410A-A02B-26BE6BD110BF}" type="pres">
      <dgm:prSet presAssocID="{4B2F7E92-4C6F-4AD7-9EC6-6999A10B143D}" presName="bgRect" presStyleLbl="bgShp" presStyleIdx="3" presStyleCnt="4"/>
      <dgm:spPr/>
    </dgm:pt>
    <dgm:pt modelId="{EAC36D30-1D64-4BB4-9F15-46B27F50DBB7}" type="pres">
      <dgm:prSet presAssocID="{4B2F7E92-4C6F-4AD7-9EC6-6999A10B143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86278CF-D2CE-4466-8FC2-0A32E3E65128}" type="pres">
      <dgm:prSet presAssocID="{4B2F7E92-4C6F-4AD7-9EC6-6999A10B143D}" presName="spaceRect" presStyleCnt="0"/>
      <dgm:spPr/>
    </dgm:pt>
    <dgm:pt modelId="{F6EA6AED-3E3C-4707-BE1E-859F44C7BA37}" type="pres">
      <dgm:prSet presAssocID="{4B2F7E92-4C6F-4AD7-9EC6-6999A10B143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2051A38-6A6A-4E86-AE5F-6A7A62D27C91}" type="presOf" srcId="{4B2F7E92-4C6F-4AD7-9EC6-6999A10B143D}" destId="{F6EA6AED-3E3C-4707-BE1E-859F44C7BA37}" srcOrd="0" destOrd="0" presId="urn:microsoft.com/office/officeart/2018/2/layout/IconVerticalSolidList"/>
    <dgm:cxn modelId="{4377E13E-969F-4D15-9AC9-534028A58E83}" srcId="{CB51509F-DAB2-4107-82C9-91E9C049FCDE}" destId="{A65B7362-1C99-4539-8C09-D5E6B02287E1}" srcOrd="1" destOrd="0" parTransId="{9A47DDB7-1FA4-4FFF-9717-AE13322FB4FE}" sibTransId="{2258886C-11EB-40CF-B85A-8E79B15653A1}"/>
    <dgm:cxn modelId="{087E6740-AD5A-4178-9D6A-C61405261DA0}" srcId="{CB51509F-DAB2-4107-82C9-91E9C049FCDE}" destId="{4B2F7E92-4C6F-4AD7-9EC6-6999A10B143D}" srcOrd="3" destOrd="0" parTransId="{8E9F0B9D-7968-4EFD-A740-894B64295B10}" sibTransId="{004085FE-8858-40C2-88EF-229141CD7F6E}"/>
    <dgm:cxn modelId="{80E6B040-86CF-4BBF-954C-60905FD597D8}" srcId="{CB51509F-DAB2-4107-82C9-91E9C049FCDE}" destId="{0AB5BF5D-B80E-4DDD-844A-8A3FEC839561}" srcOrd="0" destOrd="0" parTransId="{61542577-7E12-4394-AA02-24898F5BBF38}" sibTransId="{226C62D2-3F90-4EA4-9445-25F9707650E0}"/>
    <dgm:cxn modelId="{D2D2F240-A29E-48B9-BEED-D2FB65E437EB}" type="presOf" srcId="{76DED475-FDD4-4861-9F98-8AB43CB8F701}" destId="{6D6E0809-B7CB-487E-B157-E085F652555F}" srcOrd="0" destOrd="0" presId="urn:microsoft.com/office/officeart/2018/2/layout/IconVerticalSolidList"/>
    <dgm:cxn modelId="{98B7ED83-F815-49AC-B3C7-371E519AF66E}" type="presOf" srcId="{CB51509F-DAB2-4107-82C9-91E9C049FCDE}" destId="{4F99BB6F-9872-4158-9F40-4FE40601216C}" srcOrd="0" destOrd="0" presId="urn:microsoft.com/office/officeart/2018/2/layout/IconVerticalSolidList"/>
    <dgm:cxn modelId="{C889D699-B198-4294-B282-C9C485E76261}" type="presOf" srcId="{0AB5BF5D-B80E-4DDD-844A-8A3FEC839561}" destId="{657ACF85-7F10-4D0B-9968-F911E6CC1791}" srcOrd="0" destOrd="0" presId="urn:microsoft.com/office/officeart/2018/2/layout/IconVerticalSolidList"/>
    <dgm:cxn modelId="{1A1E3CB0-A408-43FA-B6B9-E2BE2ADA6982}" type="presOf" srcId="{A65B7362-1C99-4539-8C09-D5E6B02287E1}" destId="{7266B2C5-594B-47EA-A90B-F7BA79F958A1}" srcOrd="0" destOrd="0" presId="urn:microsoft.com/office/officeart/2018/2/layout/IconVerticalSolidList"/>
    <dgm:cxn modelId="{1D599EB1-1E57-421C-B2DD-6418358A156C}" srcId="{CB51509F-DAB2-4107-82C9-91E9C049FCDE}" destId="{76DED475-FDD4-4861-9F98-8AB43CB8F701}" srcOrd="2" destOrd="0" parTransId="{271D04BB-504A-4988-BC0A-939132603025}" sibTransId="{9F5F795C-502F-4552-A410-B94DC07FFB29}"/>
    <dgm:cxn modelId="{03E2F9CF-4AE6-41F5-9E1F-60737E37412D}" type="presParOf" srcId="{4F99BB6F-9872-4158-9F40-4FE40601216C}" destId="{5D9DD12C-E701-489B-BD43-6A70594B229D}" srcOrd="0" destOrd="0" presId="urn:microsoft.com/office/officeart/2018/2/layout/IconVerticalSolidList"/>
    <dgm:cxn modelId="{0C0B3226-FEAC-44B6-BDA0-C97EAFE14E0A}" type="presParOf" srcId="{5D9DD12C-E701-489B-BD43-6A70594B229D}" destId="{D46DD280-5387-484C-B42D-CD28E8E26527}" srcOrd="0" destOrd="0" presId="urn:microsoft.com/office/officeart/2018/2/layout/IconVerticalSolidList"/>
    <dgm:cxn modelId="{36488FFA-5166-4E0C-9B4A-4F2572ED6B7F}" type="presParOf" srcId="{5D9DD12C-E701-489B-BD43-6A70594B229D}" destId="{5F1B6063-92FA-480B-BEEF-5D6F2CFF7810}" srcOrd="1" destOrd="0" presId="urn:microsoft.com/office/officeart/2018/2/layout/IconVerticalSolidList"/>
    <dgm:cxn modelId="{463FB965-302D-46EF-A007-B7B7344BCBE9}" type="presParOf" srcId="{5D9DD12C-E701-489B-BD43-6A70594B229D}" destId="{80346F4F-B2BD-419D-BA98-35EA06A6EF37}" srcOrd="2" destOrd="0" presId="urn:microsoft.com/office/officeart/2018/2/layout/IconVerticalSolidList"/>
    <dgm:cxn modelId="{7C72F559-0F51-45CF-9B5A-EF749286E4FA}" type="presParOf" srcId="{5D9DD12C-E701-489B-BD43-6A70594B229D}" destId="{657ACF85-7F10-4D0B-9968-F911E6CC1791}" srcOrd="3" destOrd="0" presId="urn:microsoft.com/office/officeart/2018/2/layout/IconVerticalSolidList"/>
    <dgm:cxn modelId="{FA28AE71-0FBD-4D4A-AE73-C08DC4C50BC8}" type="presParOf" srcId="{4F99BB6F-9872-4158-9F40-4FE40601216C}" destId="{A36BCA7F-B9AF-477E-A9B2-54C6265A7E51}" srcOrd="1" destOrd="0" presId="urn:microsoft.com/office/officeart/2018/2/layout/IconVerticalSolidList"/>
    <dgm:cxn modelId="{4347D0DB-59AC-4CD5-9B6D-ABDA01415D18}" type="presParOf" srcId="{4F99BB6F-9872-4158-9F40-4FE40601216C}" destId="{C71677FE-8C58-4D11-A116-B677AD636984}" srcOrd="2" destOrd="0" presId="urn:microsoft.com/office/officeart/2018/2/layout/IconVerticalSolidList"/>
    <dgm:cxn modelId="{49D034F5-2DD8-4488-A916-8EBDD782BE66}" type="presParOf" srcId="{C71677FE-8C58-4D11-A116-B677AD636984}" destId="{45AB7198-CD8F-4AC5-8C77-F516E74529B8}" srcOrd="0" destOrd="0" presId="urn:microsoft.com/office/officeart/2018/2/layout/IconVerticalSolidList"/>
    <dgm:cxn modelId="{96AF5854-5AC8-4126-9B63-5102FF778FCA}" type="presParOf" srcId="{C71677FE-8C58-4D11-A116-B677AD636984}" destId="{ED124FBD-D866-4A75-B55C-665C024A4C0E}" srcOrd="1" destOrd="0" presId="urn:microsoft.com/office/officeart/2018/2/layout/IconVerticalSolidList"/>
    <dgm:cxn modelId="{1645B0BF-C308-4105-97B7-3DD3460CF6EB}" type="presParOf" srcId="{C71677FE-8C58-4D11-A116-B677AD636984}" destId="{4F787705-C67B-4F23-9DAD-19F2BEBA5718}" srcOrd="2" destOrd="0" presId="urn:microsoft.com/office/officeart/2018/2/layout/IconVerticalSolidList"/>
    <dgm:cxn modelId="{DA73DCD5-EBF0-4455-BBDF-84998FEF893E}" type="presParOf" srcId="{C71677FE-8C58-4D11-A116-B677AD636984}" destId="{7266B2C5-594B-47EA-A90B-F7BA79F958A1}" srcOrd="3" destOrd="0" presId="urn:microsoft.com/office/officeart/2018/2/layout/IconVerticalSolidList"/>
    <dgm:cxn modelId="{87151D2E-0A19-479B-AE3C-EF7E3C89D81D}" type="presParOf" srcId="{4F99BB6F-9872-4158-9F40-4FE40601216C}" destId="{49D43E18-CC4B-472B-92CA-9893185F2581}" srcOrd="3" destOrd="0" presId="urn:microsoft.com/office/officeart/2018/2/layout/IconVerticalSolidList"/>
    <dgm:cxn modelId="{EE40E5C6-E8FE-4665-80EC-10A3A0F43D1E}" type="presParOf" srcId="{4F99BB6F-9872-4158-9F40-4FE40601216C}" destId="{5D9AA6C2-3955-4CD5-A5BB-4C3BA9E5722E}" srcOrd="4" destOrd="0" presId="urn:microsoft.com/office/officeart/2018/2/layout/IconVerticalSolidList"/>
    <dgm:cxn modelId="{58AAEB86-2E3B-45F1-90DB-5A37FF978D8A}" type="presParOf" srcId="{5D9AA6C2-3955-4CD5-A5BB-4C3BA9E5722E}" destId="{E84A840E-64CA-4ECB-AA98-888DC407E782}" srcOrd="0" destOrd="0" presId="urn:microsoft.com/office/officeart/2018/2/layout/IconVerticalSolidList"/>
    <dgm:cxn modelId="{3D84E687-FD7B-4890-AD52-257DF5C3CC91}" type="presParOf" srcId="{5D9AA6C2-3955-4CD5-A5BB-4C3BA9E5722E}" destId="{73C11806-BDFE-421B-B138-539810CD40A1}" srcOrd="1" destOrd="0" presId="urn:microsoft.com/office/officeart/2018/2/layout/IconVerticalSolidList"/>
    <dgm:cxn modelId="{C5700891-65FA-4AD0-803B-EAD7461BFD8E}" type="presParOf" srcId="{5D9AA6C2-3955-4CD5-A5BB-4C3BA9E5722E}" destId="{3D7955A3-0482-46C3-BFA1-2A568B210AF5}" srcOrd="2" destOrd="0" presId="urn:microsoft.com/office/officeart/2018/2/layout/IconVerticalSolidList"/>
    <dgm:cxn modelId="{9A1F0866-B3E6-448B-866F-3F2652FE1657}" type="presParOf" srcId="{5D9AA6C2-3955-4CD5-A5BB-4C3BA9E5722E}" destId="{6D6E0809-B7CB-487E-B157-E085F652555F}" srcOrd="3" destOrd="0" presId="urn:microsoft.com/office/officeart/2018/2/layout/IconVerticalSolidList"/>
    <dgm:cxn modelId="{5F18EDD4-10CC-4A65-81A5-B3FC7B47ED20}" type="presParOf" srcId="{4F99BB6F-9872-4158-9F40-4FE40601216C}" destId="{21C57DC8-6B43-4020-8B01-A8053451837B}" srcOrd="5" destOrd="0" presId="urn:microsoft.com/office/officeart/2018/2/layout/IconVerticalSolidList"/>
    <dgm:cxn modelId="{BB3D3CA5-4C60-424F-9588-C862B84CA1DC}" type="presParOf" srcId="{4F99BB6F-9872-4158-9F40-4FE40601216C}" destId="{FC606C96-D54D-452E-87B9-E716939A5814}" srcOrd="6" destOrd="0" presId="urn:microsoft.com/office/officeart/2018/2/layout/IconVerticalSolidList"/>
    <dgm:cxn modelId="{E81FBF93-3C48-47FA-9DD5-B51E21965D28}" type="presParOf" srcId="{FC606C96-D54D-452E-87B9-E716939A5814}" destId="{596B3984-67F1-410A-A02B-26BE6BD110BF}" srcOrd="0" destOrd="0" presId="urn:microsoft.com/office/officeart/2018/2/layout/IconVerticalSolidList"/>
    <dgm:cxn modelId="{E89C9568-EF04-443A-ADDB-5B757881B5A3}" type="presParOf" srcId="{FC606C96-D54D-452E-87B9-E716939A5814}" destId="{EAC36D30-1D64-4BB4-9F15-46B27F50DBB7}" srcOrd="1" destOrd="0" presId="urn:microsoft.com/office/officeart/2018/2/layout/IconVerticalSolidList"/>
    <dgm:cxn modelId="{00641849-4512-49B2-A061-EE91DEEEC2BF}" type="presParOf" srcId="{FC606C96-D54D-452E-87B9-E716939A5814}" destId="{E86278CF-D2CE-4466-8FC2-0A32E3E65128}" srcOrd="2" destOrd="0" presId="urn:microsoft.com/office/officeart/2018/2/layout/IconVerticalSolidList"/>
    <dgm:cxn modelId="{5CB32D4A-E9D9-4375-8F4E-8CC1D7DE71E3}" type="presParOf" srcId="{FC606C96-D54D-452E-87B9-E716939A5814}" destId="{F6EA6AED-3E3C-4707-BE1E-859F44C7BA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2FA96FC-1ADE-47B4-91F2-933EE3825CC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A991312-BDC5-4F16-870F-AC6F8C5ECD71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D5D53FF5-7609-49EE-9AD8-6FA03B3D55CD}" type="parTrans" cxnId="{6D1BC57A-E6BF-4F3C-92DD-B47A59A7F394}">
      <dgm:prSet/>
      <dgm:spPr/>
      <dgm:t>
        <a:bodyPr/>
        <a:lstStyle/>
        <a:p>
          <a:endParaRPr lang="en-US"/>
        </a:p>
      </dgm:t>
    </dgm:pt>
    <dgm:pt modelId="{107B4C26-BD21-425F-8C4B-41657F66FD7C}" type="sibTrans" cxnId="{6D1BC57A-E6BF-4F3C-92DD-B47A59A7F394}">
      <dgm:prSet/>
      <dgm:spPr/>
      <dgm:t>
        <a:bodyPr/>
        <a:lstStyle/>
        <a:p>
          <a:endParaRPr lang="en-US"/>
        </a:p>
      </dgm:t>
    </dgm:pt>
    <dgm:pt modelId="{376D2E67-AA1F-4550-A7A9-E567DB486F5F}">
      <dgm:prSet/>
      <dgm:spPr/>
      <dgm:t>
        <a:bodyPr/>
        <a:lstStyle/>
        <a:p>
          <a:r>
            <a:rPr lang="en-US" dirty="0"/>
            <a:t>…anything without a research base</a:t>
          </a:r>
        </a:p>
      </dgm:t>
    </dgm:pt>
    <dgm:pt modelId="{6E5A9E5E-6ECE-478A-8D88-CBFF0A4374CF}" type="parTrans" cxnId="{C945EE14-01F2-4238-8F1E-D1B13EF0BF75}">
      <dgm:prSet/>
      <dgm:spPr/>
      <dgm:t>
        <a:bodyPr/>
        <a:lstStyle/>
        <a:p>
          <a:endParaRPr lang="en-US"/>
        </a:p>
      </dgm:t>
    </dgm:pt>
    <dgm:pt modelId="{E3B48738-4893-4ADD-A290-B30D4253BF9C}" type="sibTrans" cxnId="{C945EE14-01F2-4238-8F1E-D1B13EF0BF75}">
      <dgm:prSet/>
      <dgm:spPr/>
      <dgm:t>
        <a:bodyPr/>
        <a:lstStyle/>
        <a:p>
          <a:endParaRPr lang="en-US"/>
        </a:p>
      </dgm:t>
    </dgm:pt>
    <dgm:pt modelId="{768744A7-BB42-493A-9C47-55374545F208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EECA3CDF-B7ED-4AD6-AC72-30245B1962B8}" type="parTrans" cxnId="{2069CFCE-D4F1-4BB1-A484-55C39FE6E7EB}">
      <dgm:prSet/>
      <dgm:spPr/>
      <dgm:t>
        <a:bodyPr/>
        <a:lstStyle/>
        <a:p>
          <a:endParaRPr lang="en-US"/>
        </a:p>
      </dgm:t>
    </dgm:pt>
    <dgm:pt modelId="{FA725C06-53A9-41C0-ACAB-30BFA76EC177}" type="sibTrans" cxnId="{2069CFCE-D4F1-4BB1-A484-55C39FE6E7EB}">
      <dgm:prSet/>
      <dgm:spPr/>
      <dgm:t>
        <a:bodyPr/>
        <a:lstStyle/>
        <a:p>
          <a:endParaRPr lang="en-US"/>
        </a:p>
      </dgm:t>
    </dgm:pt>
    <dgm:pt modelId="{3E285352-24BA-44B3-9EA6-063A5C05B184}">
      <dgm:prSet/>
      <dgm:spPr/>
      <dgm:t>
        <a:bodyPr/>
        <a:lstStyle/>
        <a:p>
          <a:r>
            <a:rPr lang="en-US" dirty="0"/>
            <a:t>…something you can answer in a sentence</a:t>
          </a:r>
        </a:p>
      </dgm:t>
    </dgm:pt>
    <dgm:pt modelId="{9399F622-DE9A-41AE-BDCD-4D428EABBD92}" type="parTrans" cxnId="{8C6F4240-270A-4502-A634-99246F8A30D1}">
      <dgm:prSet/>
      <dgm:spPr/>
      <dgm:t>
        <a:bodyPr/>
        <a:lstStyle/>
        <a:p>
          <a:endParaRPr lang="en-US"/>
        </a:p>
      </dgm:t>
    </dgm:pt>
    <dgm:pt modelId="{46BCB7D3-9597-460A-9EB2-A55DC0B844E3}" type="sibTrans" cxnId="{8C6F4240-270A-4502-A634-99246F8A30D1}">
      <dgm:prSet/>
      <dgm:spPr/>
      <dgm:t>
        <a:bodyPr/>
        <a:lstStyle/>
        <a:p>
          <a:endParaRPr lang="en-US"/>
        </a:p>
      </dgm:t>
    </dgm:pt>
    <dgm:pt modelId="{FF1479DB-4C3F-40A0-9136-F10BC31F900B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9675B12D-5637-4A70-AC68-536241EF59B9}" type="parTrans" cxnId="{5ECB9488-5324-4465-9465-A8A926A183CE}">
      <dgm:prSet/>
      <dgm:spPr/>
      <dgm:t>
        <a:bodyPr/>
        <a:lstStyle/>
        <a:p>
          <a:endParaRPr lang="en-US"/>
        </a:p>
      </dgm:t>
    </dgm:pt>
    <dgm:pt modelId="{414A24B2-7E1A-4AF1-A20B-AEC598D468AC}" type="sibTrans" cxnId="{5ECB9488-5324-4465-9465-A8A926A183CE}">
      <dgm:prSet/>
      <dgm:spPr/>
      <dgm:t>
        <a:bodyPr/>
        <a:lstStyle/>
        <a:p>
          <a:endParaRPr lang="en-US"/>
        </a:p>
      </dgm:t>
    </dgm:pt>
    <dgm:pt modelId="{53BE206F-B922-4A0E-B8A2-00E75BAE3C80}">
      <dgm:prSet/>
      <dgm:spPr/>
      <dgm:t>
        <a:bodyPr/>
        <a:lstStyle/>
        <a:p>
          <a:r>
            <a:rPr lang="en-US" dirty="0"/>
            <a:t>…something that has been overdone</a:t>
          </a:r>
        </a:p>
      </dgm:t>
    </dgm:pt>
    <dgm:pt modelId="{7EE819B9-2F4E-40BD-9C23-5FAF0890CA92}" type="parTrans" cxnId="{06773B6C-3E3D-4520-81F6-D7E46C840827}">
      <dgm:prSet/>
      <dgm:spPr/>
      <dgm:t>
        <a:bodyPr/>
        <a:lstStyle/>
        <a:p>
          <a:endParaRPr lang="en-US"/>
        </a:p>
      </dgm:t>
    </dgm:pt>
    <dgm:pt modelId="{EFD35B21-870E-476F-A971-972753E77EB0}" type="sibTrans" cxnId="{06773B6C-3E3D-4520-81F6-D7E46C840827}">
      <dgm:prSet/>
      <dgm:spPr/>
      <dgm:t>
        <a:bodyPr/>
        <a:lstStyle/>
        <a:p>
          <a:endParaRPr lang="en-US"/>
        </a:p>
      </dgm:t>
    </dgm:pt>
    <dgm:pt modelId="{847B4C41-9404-4F81-AF3A-047C4E2B09C4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B4B33768-6B8D-4175-978B-E15B449D8FC7}" type="parTrans" cxnId="{A19A11A6-DACB-4F55-9B2B-204845BE3B7A}">
      <dgm:prSet/>
      <dgm:spPr/>
      <dgm:t>
        <a:bodyPr/>
        <a:lstStyle/>
        <a:p>
          <a:endParaRPr lang="en-US"/>
        </a:p>
      </dgm:t>
    </dgm:pt>
    <dgm:pt modelId="{7B61468D-4BD0-4B36-9C0D-55C8E29D3E67}" type="sibTrans" cxnId="{A19A11A6-DACB-4F55-9B2B-204845BE3B7A}">
      <dgm:prSet/>
      <dgm:spPr/>
      <dgm:t>
        <a:bodyPr/>
        <a:lstStyle/>
        <a:p>
          <a:endParaRPr lang="en-US"/>
        </a:p>
      </dgm:t>
    </dgm:pt>
    <dgm:pt modelId="{BE2C488E-1C2F-4609-9D67-D5EE699696C8}">
      <dgm:prSet/>
      <dgm:spPr/>
      <dgm:t>
        <a:bodyPr/>
        <a:lstStyle/>
        <a:p>
          <a:r>
            <a:rPr lang="en-US" dirty="0"/>
            <a:t>…something there has no UK links to</a:t>
          </a:r>
        </a:p>
      </dgm:t>
    </dgm:pt>
    <dgm:pt modelId="{B3F4B1B8-4FC6-4D2F-9301-5781C9501494}" type="parTrans" cxnId="{F3675600-C6EC-4C88-A0D9-D6BD0E1FA2C8}">
      <dgm:prSet/>
      <dgm:spPr/>
      <dgm:t>
        <a:bodyPr/>
        <a:lstStyle/>
        <a:p>
          <a:endParaRPr lang="en-US"/>
        </a:p>
      </dgm:t>
    </dgm:pt>
    <dgm:pt modelId="{6F4FEEC4-2D55-48DC-8E5D-D37E0363BC0A}" type="sibTrans" cxnId="{F3675600-C6EC-4C88-A0D9-D6BD0E1FA2C8}">
      <dgm:prSet/>
      <dgm:spPr/>
      <dgm:t>
        <a:bodyPr/>
        <a:lstStyle/>
        <a:p>
          <a:endParaRPr lang="en-US"/>
        </a:p>
      </dgm:t>
    </dgm:pt>
    <dgm:pt modelId="{C8F7906E-7637-4906-88F1-31DCC6903030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D6396D0C-F20F-42CF-BD39-908A7E7B894D}" type="parTrans" cxnId="{8DDF5D28-9A00-431B-93DC-1AC6C37EBB65}">
      <dgm:prSet/>
      <dgm:spPr/>
      <dgm:t>
        <a:bodyPr/>
        <a:lstStyle/>
        <a:p>
          <a:endParaRPr lang="en-US"/>
        </a:p>
      </dgm:t>
    </dgm:pt>
    <dgm:pt modelId="{0977EC40-3E5F-4241-BFE0-F07BD4E7EB86}" type="sibTrans" cxnId="{8DDF5D28-9A00-431B-93DC-1AC6C37EBB65}">
      <dgm:prSet/>
      <dgm:spPr/>
      <dgm:t>
        <a:bodyPr/>
        <a:lstStyle/>
        <a:p>
          <a:endParaRPr lang="en-US"/>
        </a:p>
      </dgm:t>
    </dgm:pt>
    <dgm:pt modelId="{612ABC20-7EC1-4124-AD27-A749E0F75A97}">
      <dgm:prSet/>
      <dgm:spPr/>
      <dgm:t>
        <a:bodyPr/>
        <a:lstStyle/>
        <a:p>
          <a:r>
            <a:rPr lang="en-US" dirty="0"/>
            <a:t>…something you cannot link to the health and care sector easily </a:t>
          </a:r>
        </a:p>
      </dgm:t>
    </dgm:pt>
    <dgm:pt modelId="{65848432-6B85-46DA-BA13-80179948C596}" type="parTrans" cxnId="{F20F7AB6-A984-41F8-89C0-D078C26B7E5A}">
      <dgm:prSet/>
      <dgm:spPr/>
      <dgm:t>
        <a:bodyPr/>
        <a:lstStyle/>
        <a:p>
          <a:endParaRPr lang="en-US"/>
        </a:p>
      </dgm:t>
    </dgm:pt>
    <dgm:pt modelId="{DADC70BD-71B2-402F-9123-335A280914B3}" type="sibTrans" cxnId="{F20F7AB6-A984-41F8-89C0-D078C26B7E5A}">
      <dgm:prSet/>
      <dgm:spPr/>
      <dgm:t>
        <a:bodyPr/>
        <a:lstStyle/>
        <a:p>
          <a:endParaRPr lang="en-US"/>
        </a:p>
      </dgm:t>
    </dgm:pt>
    <dgm:pt modelId="{3D5385C1-F83F-4B2D-9A72-25747986AD54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C0AAA9E3-1E87-4572-BB31-93CF1C58B7FD}" type="parTrans" cxnId="{BF681F56-419C-44CD-ABBA-8E02F8824A29}">
      <dgm:prSet/>
      <dgm:spPr/>
      <dgm:t>
        <a:bodyPr/>
        <a:lstStyle/>
        <a:p>
          <a:endParaRPr lang="en-US"/>
        </a:p>
      </dgm:t>
    </dgm:pt>
    <dgm:pt modelId="{6FF90EF2-69B9-48CB-8080-9654AB7B3D6E}" type="sibTrans" cxnId="{BF681F56-419C-44CD-ABBA-8E02F8824A29}">
      <dgm:prSet/>
      <dgm:spPr/>
      <dgm:t>
        <a:bodyPr/>
        <a:lstStyle/>
        <a:p>
          <a:endParaRPr lang="en-US"/>
        </a:p>
      </dgm:t>
    </dgm:pt>
    <dgm:pt modelId="{DC189B18-783B-4F5B-A628-BBD35D3749D7}">
      <dgm:prSet/>
      <dgm:spPr/>
      <dgm:t>
        <a:bodyPr/>
        <a:lstStyle/>
        <a:p>
          <a:r>
            <a:rPr lang="en-US" dirty="0"/>
            <a:t>…something that wont help people in real life (even loosely!)</a:t>
          </a:r>
        </a:p>
      </dgm:t>
    </dgm:pt>
    <dgm:pt modelId="{EA4F9BAD-959B-4076-8B2A-CEDF4577DE1D}" type="parTrans" cxnId="{0E383023-9F82-4263-8A70-D72544441E07}">
      <dgm:prSet/>
      <dgm:spPr/>
      <dgm:t>
        <a:bodyPr/>
        <a:lstStyle/>
        <a:p>
          <a:endParaRPr lang="en-US"/>
        </a:p>
      </dgm:t>
    </dgm:pt>
    <dgm:pt modelId="{965679BC-56C9-406F-B257-3EEB64F6964C}" type="sibTrans" cxnId="{0E383023-9F82-4263-8A70-D72544441E07}">
      <dgm:prSet/>
      <dgm:spPr/>
      <dgm:t>
        <a:bodyPr/>
        <a:lstStyle/>
        <a:p>
          <a:endParaRPr lang="en-US"/>
        </a:p>
      </dgm:t>
    </dgm:pt>
    <dgm:pt modelId="{200AACF6-4734-4E46-86AA-FD56769CD24B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C47E108E-FB3F-461B-9391-F700380371E8}" type="parTrans" cxnId="{31DA4041-DA71-4EA9-B398-E50E1B090A23}">
      <dgm:prSet/>
      <dgm:spPr/>
      <dgm:t>
        <a:bodyPr/>
        <a:lstStyle/>
        <a:p>
          <a:endParaRPr lang="en-US"/>
        </a:p>
      </dgm:t>
    </dgm:pt>
    <dgm:pt modelId="{82E0ACEF-2B2E-40B8-9FCD-E50C690B8316}" type="sibTrans" cxnId="{31DA4041-DA71-4EA9-B398-E50E1B090A23}">
      <dgm:prSet/>
      <dgm:spPr/>
      <dgm:t>
        <a:bodyPr/>
        <a:lstStyle/>
        <a:p>
          <a:endParaRPr lang="en-US"/>
        </a:p>
      </dgm:t>
    </dgm:pt>
    <dgm:pt modelId="{30943B4A-CA85-4A74-B842-CBF177665932}">
      <dgm:prSet/>
      <dgm:spPr/>
      <dgm:t>
        <a:bodyPr/>
        <a:lstStyle/>
        <a:p>
          <a:r>
            <a:rPr lang="en-US" dirty="0"/>
            <a:t>…something that one of your peers is doing (exactly the same topic). </a:t>
          </a:r>
        </a:p>
      </dgm:t>
    </dgm:pt>
    <dgm:pt modelId="{FAF46947-A9B3-4DA3-8863-B4A6A56B9212}" type="parTrans" cxnId="{FC0F85DC-518A-463D-908B-DF2D29AAB9F9}">
      <dgm:prSet/>
      <dgm:spPr/>
      <dgm:t>
        <a:bodyPr/>
        <a:lstStyle/>
        <a:p>
          <a:endParaRPr lang="en-US"/>
        </a:p>
      </dgm:t>
    </dgm:pt>
    <dgm:pt modelId="{EAF27A62-EE5E-4652-964C-0C56F5E3B004}" type="sibTrans" cxnId="{FC0F85DC-518A-463D-908B-DF2D29AAB9F9}">
      <dgm:prSet/>
      <dgm:spPr/>
      <dgm:t>
        <a:bodyPr/>
        <a:lstStyle/>
        <a:p>
          <a:endParaRPr lang="en-US"/>
        </a:p>
      </dgm:t>
    </dgm:pt>
    <dgm:pt modelId="{510762D4-B32A-4020-83E7-9ECA5B575814}" type="pres">
      <dgm:prSet presAssocID="{82FA96FC-1ADE-47B4-91F2-933EE3825CC4}" presName="Name0" presStyleCnt="0">
        <dgm:presLayoutVars>
          <dgm:dir/>
          <dgm:animLvl val="lvl"/>
          <dgm:resizeHandles val="exact"/>
        </dgm:presLayoutVars>
      </dgm:prSet>
      <dgm:spPr/>
    </dgm:pt>
    <dgm:pt modelId="{C455DB1E-2AE1-4C9F-B223-BE31EAE49483}" type="pres">
      <dgm:prSet presAssocID="{5A991312-BDC5-4F16-870F-AC6F8C5ECD71}" presName="linNode" presStyleCnt="0"/>
      <dgm:spPr/>
    </dgm:pt>
    <dgm:pt modelId="{CA858FC7-9DE6-47FF-917C-126B08940D92}" type="pres">
      <dgm:prSet presAssocID="{5A991312-BDC5-4F16-870F-AC6F8C5ECD71}" presName="parentText" presStyleLbl="solidFgAcc1" presStyleIdx="0" presStyleCnt="7">
        <dgm:presLayoutVars>
          <dgm:chMax val="1"/>
          <dgm:bulletEnabled/>
        </dgm:presLayoutVars>
      </dgm:prSet>
      <dgm:spPr/>
    </dgm:pt>
    <dgm:pt modelId="{5E5ED8CE-C7CA-4F36-971E-70F6A13508A2}" type="pres">
      <dgm:prSet presAssocID="{5A991312-BDC5-4F16-870F-AC6F8C5ECD71}" presName="descendantText" presStyleLbl="alignNode1" presStyleIdx="0" presStyleCnt="7">
        <dgm:presLayoutVars>
          <dgm:bulletEnabled/>
        </dgm:presLayoutVars>
      </dgm:prSet>
      <dgm:spPr/>
    </dgm:pt>
    <dgm:pt modelId="{1F33DEE6-7D7F-4B87-80A1-D9FCFF96BE8A}" type="pres">
      <dgm:prSet presAssocID="{107B4C26-BD21-425F-8C4B-41657F66FD7C}" presName="sp" presStyleCnt="0"/>
      <dgm:spPr/>
    </dgm:pt>
    <dgm:pt modelId="{8F73FF96-5BF6-45FA-9D24-A85EFCB49A72}" type="pres">
      <dgm:prSet presAssocID="{768744A7-BB42-493A-9C47-55374545F208}" presName="linNode" presStyleCnt="0"/>
      <dgm:spPr/>
    </dgm:pt>
    <dgm:pt modelId="{EDE49688-9348-46FF-9F7D-CC007C04792A}" type="pres">
      <dgm:prSet presAssocID="{768744A7-BB42-493A-9C47-55374545F208}" presName="parentText" presStyleLbl="solidFgAcc1" presStyleIdx="1" presStyleCnt="7">
        <dgm:presLayoutVars>
          <dgm:chMax val="1"/>
          <dgm:bulletEnabled/>
        </dgm:presLayoutVars>
      </dgm:prSet>
      <dgm:spPr/>
    </dgm:pt>
    <dgm:pt modelId="{D08546D4-2253-4FD5-BAFA-821D7FC5617A}" type="pres">
      <dgm:prSet presAssocID="{768744A7-BB42-493A-9C47-55374545F208}" presName="descendantText" presStyleLbl="alignNode1" presStyleIdx="1" presStyleCnt="7">
        <dgm:presLayoutVars>
          <dgm:bulletEnabled/>
        </dgm:presLayoutVars>
      </dgm:prSet>
      <dgm:spPr/>
    </dgm:pt>
    <dgm:pt modelId="{623B3E1E-CD1D-42EC-8BC0-8B05BA52EDBE}" type="pres">
      <dgm:prSet presAssocID="{FA725C06-53A9-41C0-ACAB-30BFA76EC177}" presName="sp" presStyleCnt="0"/>
      <dgm:spPr/>
    </dgm:pt>
    <dgm:pt modelId="{2A973D29-3A38-4C37-ADF7-AD4FD2799AAB}" type="pres">
      <dgm:prSet presAssocID="{FF1479DB-4C3F-40A0-9136-F10BC31F900B}" presName="linNode" presStyleCnt="0"/>
      <dgm:spPr/>
    </dgm:pt>
    <dgm:pt modelId="{1E5C6C22-E5D3-48FD-A95A-3FC43657D310}" type="pres">
      <dgm:prSet presAssocID="{FF1479DB-4C3F-40A0-9136-F10BC31F900B}" presName="parentText" presStyleLbl="solidFgAcc1" presStyleIdx="2" presStyleCnt="7">
        <dgm:presLayoutVars>
          <dgm:chMax val="1"/>
          <dgm:bulletEnabled/>
        </dgm:presLayoutVars>
      </dgm:prSet>
      <dgm:spPr/>
    </dgm:pt>
    <dgm:pt modelId="{DB5FFCA9-2C9F-417F-93F6-F70D8BF6C17A}" type="pres">
      <dgm:prSet presAssocID="{FF1479DB-4C3F-40A0-9136-F10BC31F900B}" presName="descendantText" presStyleLbl="alignNode1" presStyleIdx="2" presStyleCnt="7">
        <dgm:presLayoutVars>
          <dgm:bulletEnabled/>
        </dgm:presLayoutVars>
      </dgm:prSet>
      <dgm:spPr/>
    </dgm:pt>
    <dgm:pt modelId="{8C2562CE-84B8-4B73-B422-290C2AD976B6}" type="pres">
      <dgm:prSet presAssocID="{414A24B2-7E1A-4AF1-A20B-AEC598D468AC}" presName="sp" presStyleCnt="0"/>
      <dgm:spPr/>
    </dgm:pt>
    <dgm:pt modelId="{CFDA70B3-799E-4E1A-9745-F92F56568504}" type="pres">
      <dgm:prSet presAssocID="{847B4C41-9404-4F81-AF3A-047C4E2B09C4}" presName="linNode" presStyleCnt="0"/>
      <dgm:spPr/>
    </dgm:pt>
    <dgm:pt modelId="{E4C70BFB-43B3-40D2-A9BB-160757C0E2AD}" type="pres">
      <dgm:prSet presAssocID="{847B4C41-9404-4F81-AF3A-047C4E2B09C4}" presName="parentText" presStyleLbl="solidFgAcc1" presStyleIdx="3" presStyleCnt="7">
        <dgm:presLayoutVars>
          <dgm:chMax val="1"/>
          <dgm:bulletEnabled/>
        </dgm:presLayoutVars>
      </dgm:prSet>
      <dgm:spPr/>
    </dgm:pt>
    <dgm:pt modelId="{304C6A84-A4F6-4E29-96F5-6F69C559A661}" type="pres">
      <dgm:prSet presAssocID="{847B4C41-9404-4F81-AF3A-047C4E2B09C4}" presName="descendantText" presStyleLbl="alignNode1" presStyleIdx="3" presStyleCnt="7">
        <dgm:presLayoutVars>
          <dgm:bulletEnabled/>
        </dgm:presLayoutVars>
      </dgm:prSet>
      <dgm:spPr/>
    </dgm:pt>
    <dgm:pt modelId="{3D992298-8B7D-40D7-A5DC-A96D380961C4}" type="pres">
      <dgm:prSet presAssocID="{7B61468D-4BD0-4B36-9C0D-55C8E29D3E67}" presName="sp" presStyleCnt="0"/>
      <dgm:spPr/>
    </dgm:pt>
    <dgm:pt modelId="{EF849B74-0546-4E0B-A341-16C29B522EA4}" type="pres">
      <dgm:prSet presAssocID="{C8F7906E-7637-4906-88F1-31DCC6903030}" presName="linNode" presStyleCnt="0"/>
      <dgm:spPr/>
    </dgm:pt>
    <dgm:pt modelId="{AF5C44D1-6B64-4044-AAAC-5DA2851D0CAE}" type="pres">
      <dgm:prSet presAssocID="{C8F7906E-7637-4906-88F1-31DCC6903030}" presName="parentText" presStyleLbl="solidFgAcc1" presStyleIdx="4" presStyleCnt="7">
        <dgm:presLayoutVars>
          <dgm:chMax val="1"/>
          <dgm:bulletEnabled/>
        </dgm:presLayoutVars>
      </dgm:prSet>
      <dgm:spPr/>
    </dgm:pt>
    <dgm:pt modelId="{3CF99574-EFF3-48B1-9C45-F3E57F73EAFE}" type="pres">
      <dgm:prSet presAssocID="{C8F7906E-7637-4906-88F1-31DCC6903030}" presName="descendantText" presStyleLbl="alignNode1" presStyleIdx="4" presStyleCnt="7">
        <dgm:presLayoutVars>
          <dgm:bulletEnabled/>
        </dgm:presLayoutVars>
      </dgm:prSet>
      <dgm:spPr/>
    </dgm:pt>
    <dgm:pt modelId="{FE3AC754-2213-4A01-AC64-4F9180DCBB53}" type="pres">
      <dgm:prSet presAssocID="{0977EC40-3E5F-4241-BFE0-F07BD4E7EB86}" presName="sp" presStyleCnt="0"/>
      <dgm:spPr/>
    </dgm:pt>
    <dgm:pt modelId="{A3166C72-BB82-4A71-90CC-1331F5809F39}" type="pres">
      <dgm:prSet presAssocID="{3D5385C1-F83F-4B2D-9A72-25747986AD54}" presName="linNode" presStyleCnt="0"/>
      <dgm:spPr/>
    </dgm:pt>
    <dgm:pt modelId="{D3C9BCBF-91A0-4454-9716-D4B88DFB162B}" type="pres">
      <dgm:prSet presAssocID="{3D5385C1-F83F-4B2D-9A72-25747986AD54}" presName="parentText" presStyleLbl="solidFgAcc1" presStyleIdx="5" presStyleCnt="7">
        <dgm:presLayoutVars>
          <dgm:chMax val="1"/>
          <dgm:bulletEnabled/>
        </dgm:presLayoutVars>
      </dgm:prSet>
      <dgm:spPr/>
    </dgm:pt>
    <dgm:pt modelId="{20AC9E72-637E-472E-A524-803EB94F4A18}" type="pres">
      <dgm:prSet presAssocID="{3D5385C1-F83F-4B2D-9A72-25747986AD54}" presName="descendantText" presStyleLbl="alignNode1" presStyleIdx="5" presStyleCnt="7">
        <dgm:presLayoutVars>
          <dgm:bulletEnabled/>
        </dgm:presLayoutVars>
      </dgm:prSet>
      <dgm:spPr/>
    </dgm:pt>
    <dgm:pt modelId="{3D7648B0-498D-4E25-B5B7-070851D8B843}" type="pres">
      <dgm:prSet presAssocID="{6FF90EF2-69B9-48CB-8080-9654AB7B3D6E}" presName="sp" presStyleCnt="0"/>
      <dgm:spPr/>
    </dgm:pt>
    <dgm:pt modelId="{298D12BE-A6C1-4D78-A39A-317AA0C49B53}" type="pres">
      <dgm:prSet presAssocID="{200AACF6-4734-4E46-86AA-FD56769CD24B}" presName="linNode" presStyleCnt="0"/>
      <dgm:spPr/>
    </dgm:pt>
    <dgm:pt modelId="{4FB8FFDF-4761-4740-85CA-97F75B3FA9E2}" type="pres">
      <dgm:prSet presAssocID="{200AACF6-4734-4E46-86AA-FD56769CD24B}" presName="parentText" presStyleLbl="solidFgAcc1" presStyleIdx="6" presStyleCnt="7">
        <dgm:presLayoutVars>
          <dgm:chMax val="1"/>
          <dgm:bulletEnabled/>
        </dgm:presLayoutVars>
      </dgm:prSet>
      <dgm:spPr/>
    </dgm:pt>
    <dgm:pt modelId="{D0CD6FA5-971A-4E6C-9549-CDE9530CED6F}" type="pres">
      <dgm:prSet presAssocID="{200AACF6-4734-4E46-86AA-FD56769CD24B}" presName="descendantText" presStyleLbl="alignNode1" presStyleIdx="6" presStyleCnt="7">
        <dgm:presLayoutVars>
          <dgm:bulletEnabled/>
        </dgm:presLayoutVars>
      </dgm:prSet>
      <dgm:spPr/>
    </dgm:pt>
  </dgm:ptLst>
  <dgm:cxnLst>
    <dgm:cxn modelId="{F3675600-C6EC-4C88-A0D9-D6BD0E1FA2C8}" srcId="{847B4C41-9404-4F81-AF3A-047C4E2B09C4}" destId="{BE2C488E-1C2F-4609-9D67-D5EE699696C8}" srcOrd="0" destOrd="0" parTransId="{B3F4B1B8-4FC6-4D2F-9301-5781C9501494}" sibTransId="{6F4FEEC4-2D55-48DC-8E5D-D37E0363BC0A}"/>
    <dgm:cxn modelId="{448EEB0D-952F-4B87-80E0-B9E9E69B9F58}" type="presOf" srcId="{847B4C41-9404-4F81-AF3A-047C4E2B09C4}" destId="{E4C70BFB-43B3-40D2-A9BB-160757C0E2AD}" srcOrd="0" destOrd="0" presId="urn:microsoft.com/office/officeart/2016/7/layout/VerticalHollowActionList"/>
    <dgm:cxn modelId="{C945EE14-01F2-4238-8F1E-D1B13EF0BF75}" srcId="{5A991312-BDC5-4F16-870F-AC6F8C5ECD71}" destId="{376D2E67-AA1F-4550-A7A9-E567DB486F5F}" srcOrd="0" destOrd="0" parTransId="{6E5A9E5E-6ECE-478A-8D88-CBFF0A4374CF}" sibTransId="{E3B48738-4893-4ADD-A290-B30D4253BF9C}"/>
    <dgm:cxn modelId="{0E383023-9F82-4263-8A70-D72544441E07}" srcId="{3D5385C1-F83F-4B2D-9A72-25747986AD54}" destId="{DC189B18-783B-4F5B-A628-BBD35D3749D7}" srcOrd="0" destOrd="0" parTransId="{EA4F9BAD-959B-4076-8B2A-CEDF4577DE1D}" sibTransId="{965679BC-56C9-406F-B257-3EEB64F6964C}"/>
    <dgm:cxn modelId="{8DDF5D28-9A00-431B-93DC-1AC6C37EBB65}" srcId="{82FA96FC-1ADE-47B4-91F2-933EE3825CC4}" destId="{C8F7906E-7637-4906-88F1-31DCC6903030}" srcOrd="4" destOrd="0" parTransId="{D6396D0C-F20F-42CF-BD39-908A7E7B894D}" sibTransId="{0977EC40-3E5F-4241-BFE0-F07BD4E7EB86}"/>
    <dgm:cxn modelId="{8C6F4240-270A-4502-A634-99246F8A30D1}" srcId="{768744A7-BB42-493A-9C47-55374545F208}" destId="{3E285352-24BA-44B3-9EA6-063A5C05B184}" srcOrd="0" destOrd="0" parTransId="{9399F622-DE9A-41AE-BDCD-4D428EABBD92}" sibTransId="{46BCB7D3-9597-460A-9EB2-A55DC0B844E3}"/>
    <dgm:cxn modelId="{31DA4041-DA71-4EA9-B398-E50E1B090A23}" srcId="{82FA96FC-1ADE-47B4-91F2-933EE3825CC4}" destId="{200AACF6-4734-4E46-86AA-FD56769CD24B}" srcOrd="6" destOrd="0" parTransId="{C47E108E-FB3F-461B-9391-F700380371E8}" sibTransId="{82E0ACEF-2B2E-40B8-9FCD-E50C690B8316}"/>
    <dgm:cxn modelId="{6F4BA861-F69D-4168-8555-74DEAFFF49F7}" type="presOf" srcId="{612ABC20-7EC1-4124-AD27-A749E0F75A97}" destId="{3CF99574-EFF3-48B1-9C45-F3E57F73EAFE}" srcOrd="0" destOrd="0" presId="urn:microsoft.com/office/officeart/2016/7/layout/VerticalHollowActionList"/>
    <dgm:cxn modelId="{06773B6C-3E3D-4520-81F6-D7E46C840827}" srcId="{FF1479DB-4C3F-40A0-9136-F10BC31F900B}" destId="{53BE206F-B922-4A0E-B8A2-00E75BAE3C80}" srcOrd="0" destOrd="0" parTransId="{7EE819B9-2F4E-40BD-9C23-5FAF0890CA92}" sibTransId="{EFD35B21-870E-476F-A971-972753E77EB0}"/>
    <dgm:cxn modelId="{11515E72-E0A6-4FBF-8B49-658A37C08A7C}" type="presOf" srcId="{768744A7-BB42-493A-9C47-55374545F208}" destId="{EDE49688-9348-46FF-9F7D-CC007C04792A}" srcOrd="0" destOrd="0" presId="urn:microsoft.com/office/officeart/2016/7/layout/VerticalHollowActionList"/>
    <dgm:cxn modelId="{9A344973-87B4-4CB4-BCC2-650EDC11D4B5}" type="presOf" srcId="{DC189B18-783B-4F5B-A628-BBD35D3749D7}" destId="{20AC9E72-637E-472E-A524-803EB94F4A18}" srcOrd="0" destOrd="0" presId="urn:microsoft.com/office/officeart/2016/7/layout/VerticalHollowActionList"/>
    <dgm:cxn modelId="{BF681F56-419C-44CD-ABBA-8E02F8824A29}" srcId="{82FA96FC-1ADE-47B4-91F2-933EE3825CC4}" destId="{3D5385C1-F83F-4B2D-9A72-25747986AD54}" srcOrd="5" destOrd="0" parTransId="{C0AAA9E3-1E87-4572-BB31-93CF1C58B7FD}" sibTransId="{6FF90EF2-69B9-48CB-8080-9654AB7B3D6E}"/>
    <dgm:cxn modelId="{F922A357-5A15-4A4A-AD23-54D54895A588}" type="presOf" srcId="{53BE206F-B922-4A0E-B8A2-00E75BAE3C80}" destId="{DB5FFCA9-2C9F-417F-93F6-F70D8BF6C17A}" srcOrd="0" destOrd="0" presId="urn:microsoft.com/office/officeart/2016/7/layout/VerticalHollowActionList"/>
    <dgm:cxn modelId="{6D1BC57A-E6BF-4F3C-92DD-B47A59A7F394}" srcId="{82FA96FC-1ADE-47B4-91F2-933EE3825CC4}" destId="{5A991312-BDC5-4F16-870F-AC6F8C5ECD71}" srcOrd="0" destOrd="0" parTransId="{D5D53FF5-7609-49EE-9AD8-6FA03B3D55CD}" sibTransId="{107B4C26-BD21-425F-8C4B-41657F66FD7C}"/>
    <dgm:cxn modelId="{49826485-4EEB-4E62-AFCD-D9C10243F18E}" type="presOf" srcId="{82FA96FC-1ADE-47B4-91F2-933EE3825CC4}" destId="{510762D4-B32A-4020-83E7-9ECA5B575814}" srcOrd="0" destOrd="0" presId="urn:microsoft.com/office/officeart/2016/7/layout/VerticalHollowActionList"/>
    <dgm:cxn modelId="{5ECB9488-5324-4465-9465-A8A926A183CE}" srcId="{82FA96FC-1ADE-47B4-91F2-933EE3825CC4}" destId="{FF1479DB-4C3F-40A0-9136-F10BC31F900B}" srcOrd="2" destOrd="0" parTransId="{9675B12D-5637-4A70-AC68-536241EF59B9}" sibTransId="{414A24B2-7E1A-4AF1-A20B-AEC598D468AC}"/>
    <dgm:cxn modelId="{9CC3B191-A1D3-4C13-BAD8-25AFDCD7B9ED}" type="presOf" srcId="{3D5385C1-F83F-4B2D-9A72-25747986AD54}" destId="{D3C9BCBF-91A0-4454-9716-D4B88DFB162B}" srcOrd="0" destOrd="0" presId="urn:microsoft.com/office/officeart/2016/7/layout/VerticalHollowActionList"/>
    <dgm:cxn modelId="{CFF80AA1-7FC9-4FB5-B6DA-09B86EF023C4}" type="presOf" srcId="{30943B4A-CA85-4A74-B842-CBF177665932}" destId="{D0CD6FA5-971A-4E6C-9549-CDE9530CED6F}" srcOrd="0" destOrd="0" presId="urn:microsoft.com/office/officeart/2016/7/layout/VerticalHollowActionList"/>
    <dgm:cxn modelId="{2AE499A4-B252-499A-A853-18CAC3D01249}" type="presOf" srcId="{5A991312-BDC5-4F16-870F-AC6F8C5ECD71}" destId="{CA858FC7-9DE6-47FF-917C-126B08940D92}" srcOrd="0" destOrd="0" presId="urn:microsoft.com/office/officeart/2016/7/layout/VerticalHollowActionList"/>
    <dgm:cxn modelId="{A19A11A6-DACB-4F55-9B2B-204845BE3B7A}" srcId="{82FA96FC-1ADE-47B4-91F2-933EE3825CC4}" destId="{847B4C41-9404-4F81-AF3A-047C4E2B09C4}" srcOrd="3" destOrd="0" parTransId="{B4B33768-6B8D-4175-978B-E15B449D8FC7}" sibTransId="{7B61468D-4BD0-4B36-9C0D-55C8E29D3E67}"/>
    <dgm:cxn modelId="{7CE44EAD-B00E-44AE-B891-726F946C082D}" type="presOf" srcId="{C8F7906E-7637-4906-88F1-31DCC6903030}" destId="{AF5C44D1-6B64-4044-AAAC-5DA2851D0CAE}" srcOrd="0" destOrd="0" presId="urn:microsoft.com/office/officeart/2016/7/layout/VerticalHollowActionList"/>
    <dgm:cxn modelId="{F20F7AB6-A984-41F8-89C0-D078C26B7E5A}" srcId="{C8F7906E-7637-4906-88F1-31DCC6903030}" destId="{612ABC20-7EC1-4124-AD27-A749E0F75A97}" srcOrd="0" destOrd="0" parTransId="{65848432-6B85-46DA-BA13-80179948C596}" sibTransId="{DADC70BD-71B2-402F-9123-335A280914B3}"/>
    <dgm:cxn modelId="{46FDE6BB-E625-4483-9A05-F4FF9AF605A5}" type="presOf" srcId="{376D2E67-AA1F-4550-A7A9-E567DB486F5F}" destId="{5E5ED8CE-C7CA-4F36-971E-70F6A13508A2}" srcOrd="0" destOrd="0" presId="urn:microsoft.com/office/officeart/2016/7/layout/VerticalHollowActionList"/>
    <dgm:cxn modelId="{2069CFCE-D4F1-4BB1-A484-55C39FE6E7EB}" srcId="{82FA96FC-1ADE-47B4-91F2-933EE3825CC4}" destId="{768744A7-BB42-493A-9C47-55374545F208}" srcOrd="1" destOrd="0" parTransId="{EECA3CDF-B7ED-4AD6-AC72-30245B1962B8}" sibTransId="{FA725C06-53A9-41C0-ACAB-30BFA76EC177}"/>
    <dgm:cxn modelId="{FC0F85DC-518A-463D-908B-DF2D29AAB9F9}" srcId="{200AACF6-4734-4E46-86AA-FD56769CD24B}" destId="{30943B4A-CA85-4A74-B842-CBF177665932}" srcOrd="0" destOrd="0" parTransId="{FAF46947-A9B3-4DA3-8863-B4A6A56B9212}" sibTransId="{EAF27A62-EE5E-4652-964C-0C56F5E3B004}"/>
    <dgm:cxn modelId="{F829DADC-8AE5-44BF-A15C-951D4D662BEB}" type="presOf" srcId="{3E285352-24BA-44B3-9EA6-063A5C05B184}" destId="{D08546D4-2253-4FD5-BAFA-821D7FC5617A}" srcOrd="0" destOrd="0" presId="urn:microsoft.com/office/officeart/2016/7/layout/VerticalHollowActionList"/>
    <dgm:cxn modelId="{F1CAA2EB-168D-491A-AC74-9373DA421471}" type="presOf" srcId="{FF1479DB-4C3F-40A0-9136-F10BC31F900B}" destId="{1E5C6C22-E5D3-48FD-A95A-3FC43657D310}" srcOrd="0" destOrd="0" presId="urn:microsoft.com/office/officeart/2016/7/layout/VerticalHollowActionList"/>
    <dgm:cxn modelId="{FD9C29EE-D08E-4B9C-9474-CD5D5F145B89}" type="presOf" srcId="{BE2C488E-1C2F-4609-9D67-D5EE699696C8}" destId="{304C6A84-A4F6-4E29-96F5-6F69C559A661}" srcOrd="0" destOrd="0" presId="urn:microsoft.com/office/officeart/2016/7/layout/VerticalHollowActionList"/>
    <dgm:cxn modelId="{6AF822FC-A875-49D6-8F85-8074BC94A3E1}" type="presOf" srcId="{200AACF6-4734-4E46-86AA-FD56769CD24B}" destId="{4FB8FFDF-4761-4740-85CA-97F75B3FA9E2}" srcOrd="0" destOrd="0" presId="urn:microsoft.com/office/officeart/2016/7/layout/VerticalHollowActionList"/>
    <dgm:cxn modelId="{7E0A382C-72B5-4F40-BDAF-48ACA569BFBB}" type="presParOf" srcId="{510762D4-B32A-4020-83E7-9ECA5B575814}" destId="{C455DB1E-2AE1-4C9F-B223-BE31EAE49483}" srcOrd="0" destOrd="0" presId="urn:microsoft.com/office/officeart/2016/7/layout/VerticalHollowActionList"/>
    <dgm:cxn modelId="{FE663E00-4784-4F19-B098-5C04F7387FFA}" type="presParOf" srcId="{C455DB1E-2AE1-4C9F-B223-BE31EAE49483}" destId="{CA858FC7-9DE6-47FF-917C-126B08940D92}" srcOrd="0" destOrd="0" presId="urn:microsoft.com/office/officeart/2016/7/layout/VerticalHollowActionList"/>
    <dgm:cxn modelId="{D1D22167-5100-4339-8D75-C2BB3C8DBE03}" type="presParOf" srcId="{C455DB1E-2AE1-4C9F-B223-BE31EAE49483}" destId="{5E5ED8CE-C7CA-4F36-971E-70F6A13508A2}" srcOrd="1" destOrd="0" presId="urn:microsoft.com/office/officeart/2016/7/layout/VerticalHollowActionList"/>
    <dgm:cxn modelId="{1901F0A8-F86D-449E-9479-163B336B15C1}" type="presParOf" srcId="{510762D4-B32A-4020-83E7-9ECA5B575814}" destId="{1F33DEE6-7D7F-4B87-80A1-D9FCFF96BE8A}" srcOrd="1" destOrd="0" presId="urn:microsoft.com/office/officeart/2016/7/layout/VerticalHollowActionList"/>
    <dgm:cxn modelId="{C9AB7680-9069-4D80-BFE3-969FD1355CF7}" type="presParOf" srcId="{510762D4-B32A-4020-83E7-9ECA5B575814}" destId="{8F73FF96-5BF6-45FA-9D24-A85EFCB49A72}" srcOrd="2" destOrd="0" presId="urn:microsoft.com/office/officeart/2016/7/layout/VerticalHollowActionList"/>
    <dgm:cxn modelId="{860195ED-EEDC-46FB-A36B-DF3721B24CE5}" type="presParOf" srcId="{8F73FF96-5BF6-45FA-9D24-A85EFCB49A72}" destId="{EDE49688-9348-46FF-9F7D-CC007C04792A}" srcOrd="0" destOrd="0" presId="urn:microsoft.com/office/officeart/2016/7/layout/VerticalHollowActionList"/>
    <dgm:cxn modelId="{DDD26E74-5CB5-477A-8319-181105CA4945}" type="presParOf" srcId="{8F73FF96-5BF6-45FA-9D24-A85EFCB49A72}" destId="{D08546D4-2253-4FD5-BAFA-821D7FC5617A}" srcOrd="1" destOrd="0" presId="urn:microsoft.com/office/officeart/2016/7/layout/VerticalHollowActionList"/>
    <dgm:cxn modelId="{FC33E364-CE87-4D27-9E0F-EA984E90C470}" type="presParOf" srcId="{510762D4-B32A-4020-83E7-9ECA5B575814}" destId="{623B3E1E-CD1D-42EC-8BC0-8B05BA52EDBE}" srcOrd="3" destOrd="0" presId="urn:microsoft.com/office/officeart/2016/7/layout/VerticalHollowActionList"/>
    <dgm:cxn modelId="{7820899A-B8A6-4AF8-A8DB-C33E114BC642}" type="presParOf" srcId="{510762D4-B32A-4020-83E7-9ECA5B575814}" destId="{2A973D29-3A38-4C37-ADF7-AD4FD2799AAB}" srcOrd="4" destOrd="0" presId="urn:microsoft.com/office/officeart/2016/7/layout/VerticalHollowActionList"/>
    <dgm:cxn modelId="{B685F4E2-431B-48ED-A6AD-19DF4E8DD85C}" type="presParOf" srcId="{2A973D29-3A38-4C37-ADF7-AD4FD2799AAB}" destId="{1E5C6C22-E5D3-48FD-A95A-3FC43657D310}" srcOrd="0" destOrd="0" presId="urn:microsoft.com/office/officeart/2016/7/layout/VerticalHollowActionList"/>
    <dgm:cxn modelId="{53BB9A71-49B4-45E6-872B-11C8380D8AF3}" type="presParOf" srcId="{2A973D29-3A38-4C37-ADF7-AD4FD2799AAB}" destId="{DB5FFCA9-2C9F-417F-93F6-F70D8BF6C17A}" srcOrd="1" destOrd="0" presId="urn:microsoft.com/office/officeart/2016/7/layout/VerticalHollowActionList"/>
    <dgm:cxn modelId="{61C29139-8F4B-46D0-8249-62F8EC117431}" type="presParOf" srcId="{510762D4-B32A-4020-83E7-9ECA5B575814}" destId="{8C2562CE-84B8-4B73-B422-290C2AD976B6}" srcOrd="5" destOrd="0" presId="urn:microsoft.com/office/officeart/2016/7/layout/VerticalHollowActionList"/>
    <dgm:cxn modelId="{4A028BEE-B8C1-4509-ADCD-C4D01FBBAC36}" type="presParOf" srcId="{510762D4-B32A-4020-83E7-9ECA5B575814}" destId="{CFDA70B3-799E-4E1A-9745-F92F56568504}" srcOrd="6" destOrd="0" presId="urn:microsoft.com/office/officeart/2016/7/layout/VerticalHollowActionList"/>
    <dgm:cxn modelId="{D7162027-CEAD-4602-9BEF-F735756A073B}" type="presParOf" srcId="{CFDA70B3-799E-4E1A-9745-F92F56568504}" destId="{E4C70BFB-43B3-40D2-A9BB-160757C0E2AD}" srcOrd="0" destOrd="0" presId="urn:microsoft.com/office/officeart/2016/7/layout/VerticalHollowActionList"/>
    <dgm:cxn modelId="{E6A3E476-F65A-4EE2-B117-9597639C26C3}" type="presParOf" srcId="{CFDA70B3-799E-4E1A-9745-F92F56568504}" destId="{304C6A84-A4F6-4E29-96F5-6F69C559A661}" srcOrd="1" destOrd="0" presId="urn:microsoft.com/office/officeart/2016/7/layout/VerticalHollowActionList"/>
    <dgm:cxn modelId="{086FF395-F028-4858-81FB-196BD9F3A709}" type="presParOf" srcId="{510762D4-B32A-4020-83E7-9ECA5B575814}" destId="{3D992298-8B7D-40D7-A5DC-A96D380961C4}" srcOrd="7" destOrd="0" presId="urn:microsoft.com/office/officeart/2016/7/layout/VerticalHollowActionList"/>
    <dgm:cxn modelId="{A53F2608-8283-4EF8-B7EC-CFCA025AB721}" type="presParOf" srcId="{510762D4-B32A-4020-83E7-9ECA5B575814}" destId="{EF849B74-0546-4E0B-A341-16C29B522EA4}" srcOrd="8" destOrd="0" presId="urn:microsoft.com/office/officeart/2016/7/layout/VerticalHollowActionList"/>
    <dgm:cxn modelId="{5CD398A2-E138-4DCA-8186-7772ABE33CF9}" type="presParOf" srcId="{EF849B74-0546-4E0B-A341-16C29B522EA4}" destId="{AF5C44D1-6B64-4044-AAAC-5DA2851D0CAE}" srcOrd="0" destOrd="0" presId="urn:microsoft.com/office/officeart/2016/7/layout/VerticalHollowActionList"/>
    <dgm:cxn modelId="{CC99B5EA-6121-4C32-ABF6-40962F3D2BB3}" type="presParOf" srcId="{EF849B74-0546-4E0B-A341-16C29B522EA4}" destId="{3CF99574-EFF3-48B1-9C45-F3E57F73EAFE}" srcOrd="1" destOrd="0" presId="urn:microsoft.com/office/officeart/2016/7/layout/VerticalHollowActionList"/>
    <dgm:cxn modelId="{00474C5C-0279-43A8-B8FC-2390BE45147B}" type="presParOf" srcId="{510762D4-B32A-4020-83E7-9ECA5B575814}" destId="{FE3AC754-2213-4A01-AC64-4F9180DCBB53}" srcOrd="9" destOrd="0" presId="urn:microsoft.com/office/officeart/2016/7/layout/VerticalHollowActionList"/>
    <dgm:cxn modelId="{4488068F-2783-4A48-B550-688F67D0A901}" type="presParOf" srcId="{510762D4-B32A-4020-83E7-9ECA5B575814}" destId="{A3166C72-BB82-4A71-90CC-1331F5809F39}" srcOrd="10" destOrd="0" presId="urn:microsoft.com/office/officeart/2016/7/layout/VerticalHollowActionList"/>
    <dgm:cxn modelId="{411DAD37-1E89-440A-8616-22EA216F0E9F}" type="presParOf" srcId="{A3166C72-BB82-4A71-90CC-1331F5809F39}" destId="{D3C9BCBF-91A0-4454-9716-D4B88DFB162B}" srcOrd="0" destOrd="0" presId="urn:microsoft.com/office/officeart/2016/7/layout/VerticalHollowActionList"/>
    <dgm:cxn modelId="{0D252A8F-0B14-491F-B734-6B79FD37096E}" type="presParOf" srcId="{A3166C72-BB82-4A71-90CC-1331F5809F39}" destId="{20AC9E72-637E-472E-A524-803EB94F4A18}" srcOrd="1" destOrd="0" presId="urn:microsoft.com/office/officeart/2016/7/layout/VerticalHollowActionList"/>
    <dgm:cxn modelId="{6884093A-B7EB-4813-B208-4C73F5DB3207}" type="presParOf" srcId="{510762D4-B32A-4020-83E7-9ECA5B575814}" destId="{3D7648B0-498D-4E25-B5B7-070851D8B843}" srcOrd="11" destOrd="0" presId="urn:microsoft.com/office/officeart/2016/7/layout/VerticalHollowActionList"/>
    <dgm:cxn modelId="{ABE1C4BF-9468-445F-B9B4-51B6003F4194}" type="presParOf" srcId="{510762D4-B32A-4020-83E7-9ECA5B575814}" destId="{298D12BE-A6C1-4D78-A39A-317AA0C49B53}" srcOrd="12" destOrd="0" presId="urn:microsoft.com/office/officeart/2016/7/layout/VerticalHollowActionList"/>
    <dgm:cxn modelId="{E5BA5E78-2F63-4D3E-BF4E-3A3DA6636D54}" type="presParOf" srcId="{298D12BE-A6C1-4D78-A39A-317AA0C49B53}" destId="{4FB8FFDF-4761-4740-85CA-97F75B3FA9E2}" srcOrd="0" destOrd="0" presId="urn:microsoft.com/office/officeart/2016/7/layout/VerticalHollowActionList"/>
    <dgm:cxn modelId="{25D8C9F3-6C23-498C-9380-19E90C41C381}" type="presParOf" srcId="{298D12BE-A6C1-4D78-A39A-317AA0C49B53}" destId="{D0CD6FA5-971A-4E6C-9549-CDE9530CED6F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2780C91-2E65-4464-89DA-1E64E4A40B5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71DBEF3-0DC3-48A8-8637-6FCCDF4A1269}">
      <dgm:prSet/>
      <dgm:spPr/>
      <dgm:t>
        <a:bodyPr/>
        <a:lstStyle/>
        <a:p>
          <a:r>
            <a:rPr lang="en-US" dirty="0"/>
            <a:t>Now you can start searching for your topic</a:t>
          </a:r>
        </a:p>
      </dgm:t>
    </dgm:pt>
    <dgm:pt modelId="{49755596-D364-46E5-9B72-AD1EF80D0221}" type="parTrans" cxnId="{152A888D-1D88-4AD2-83CE-B4D7275D866F}">
      <dgm:prSet/>
      <dgm:spPr/>
      <dgm:t>
        <a:bodyPr/>
        <a:lstStyle/>
        <a:p>
          <a:endParaRPr lang="en-US"/>
        </a:p>
      </dgm:t>
    </dgm:pt>
    <dgm:pt modelId="{81BFA80B-D920-44CD-B542-B6E3632B1D56}" type="sibTrans" cxnId="{152A888D-1D88-4AD2-83CE-B4D7275D866F}">
      <dgm:prSet/>
      <dgm:spPr/>
      <dgm:t>
        <a:bodyPr/>
        <a:lstStyle/>
        <a:p>
          <a:endParaRPr lang="en-US"/>
        </a:p>
      </dgm:t>
    </dgm:pt>
    <dgm:pt modelId="{38F42270-15F5-4DAE-B1C5-DFEA80270CEC}">
      <dgm:prSet/>
      <dgm:spPr/>
      <dgm:t>
        <a:bodyPr/>
        <a:lstStyle/>
        <a:p>
          <a:r>
            <a:rPr lang="en-US" dirty="0"/>
            <a:t>Start by using the</a:t>
          </a:r>
          <a:r>
            <a:rPr lang="en-US" baseline="0" dirty="0"/>
            <a:t> UWTSD Library website and Google scholar</a:t>
          </a:r>
          <a:endParaRPr lang="en-US" dirty="0"/>
        </a:p>
      </dgm:t>
    </dgm:pt>
    <dgm:pt modelId="{E809129A-892A-498E-9F78-9A9CE7EEC769}" type="parTrans" cxnId="{FFE87283-1752-4EB3-A613-02BA88AE9ADC}">
      <dgm:prSet/>
      <dgm:spPr/>
      <dgm:t>
        <a:bodyPr/>
        <a:lstStyle/>
        <a:p>
          <a:endParaRPr lang="en-US"/>
        </a:p>
      </dgm:t>
    </dgm:pt>
    <dgm:pt modelId="{4A06C07A-5BAF-4218-A72A-F42DD31D9846}" type="sibTrans" cxnId="{FFE87283-1752-4EB3-A613-02BA88AE9ADC}">
      <dgm:prSet/>
      <dgm:spPr/>
      <dgm:t>
        <a:bodyPr/>
        <a:lstStyle/>
        <a:p>
          <a:endParaRPr lang="en-US"/>
        </a:p>
      </dgm:t>
    </dgm:pt>
    <dgm:pt modelId="{7BBDDD50-D4C7-734D-83D9-B957FF462430}" type="pres">
      <dgm:prSet presAssocID="{A2780C91-2E65-4464-89DA-1E64E4A40B5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080C95-6A9F-2F4B-93E0-0D721577A6FA}" type="pres">
      <dgm:prSet presAssocID="{A71DBEF3-0DC3-48A8-8637-6FCCDF4A1269}" presName="hierRoot1" presStyleCnt="0"/>
      <dgm:spPr/>
    </dgm:pt>
    <dgm:pt modelId="{1D2D80F5-D545-154C-B5F5-DB1DB49B83E3}" type="pres">
      <dgm:prSet presAssocID="{A71DBEF3-0DC3-48A8-8637-6FCCDF4A1269}" presName="composite" presStyleCnt="0"/>
      <dgm:spPr/>
    </dgm:pt>
    <dgm:pt modelId="{4E87AAFC-F2B0-AB4A-98F9-484F67B73CF8}" type="pres">
      <dgm:prSet presAssocID="{A71DBEF3-0DC3-48A8-8637-6FCCDF4A1269}" presName="background" presStyleLbl="node0" presStyleIdx="0" presStyleCnt="2"/>
      <dgm:spPr/>
    </dgm:pt>
    <dgm:pt modelId="{E243238D-FFE0-A64C-8E80-18D805D035B3}" type="pres">
      <dgm:prSet presAssocID="{A71DBEF3-0DC3-48A8-8637-6FCCDF4A1269}" presName="text" presStyleLbl="fgAcc0" presStyleIdx="0" presStyleCnt="2">
        <dgm:presLayoutVars>
          <dgm:chPref val="3"/>
        </dgm:presLayoutVars>
      </dgm:prSet>
      <dgm:spPr/>
    </dgm:pt>
    <dgm:pt modelId="{25223E61-8B4B-6F49-A3C1-764A952768DD}" type="pres">
      <dgm:prSet presAssocID="{A71DBEF3-0DC3-48A8-8637-6FCCDF4A1269}" presName="hierChild2" presStyleCnt="0"/>
      <dgm:spPr/>
    </dgm:pt>
    <dgm:pt modelId="{F11B451A-5BBD-234E-9C2F-763EB3D54A2A}" type="pres">
      <dgm:prSet presAssocID="{38F42270-15F5-4DAE-B1C5-DFEA80270CEC}" presName="hierRoot1" presStyleCnt="0"/>
      <dgm:spPr/>
    </dgm:pt>
    <dgm:pt modelId="{93BB3D76-95A3-1D43-A5F8-C3A6CF167735}" type="pres">
      <dgm:prSet presAssocID="{38F42270-15F5-4DAE-B1C5-DFEA80270CEC}" presName="composite" presStyleCnt="0"/>
      <dgm:spPr/>
    </dgm:pt>
    <dgm:pt modelId="{89FC54AD-CD75-5746-AC1C-6B5DE5BB8A12}" type="pres">
      <dgm:prSet presAssocID="{38F42270-15F5-4DAE-B1C5-DFEA80270CEC}" presName="background" presStyleLbl="node0" presStyleIdx="1" presStyleCnt="2"/>
      <dgm:spPr/>
    </dgm:pt>
    <dgm:pt modelId="{FACBB6B6-8F50-3B43-B616-A3E68DD40A5D}" type="pres">
      <dgm:prSet presAssocID="{38F42270-15F5-4DAE-B1C5-DFEA80270CEC}" presName="text" presStyleLbl="fgAcc0" presStyleIdx="1" presStyleCnt="2">
        <dgm:presLayoutVars>
          <dgm:chPref val="3"/>
        </dgm:presLayoutVars>
      </dgm:prSet>
      <dgm:spPr/>
    </dgm:pt>
    <dgm:pt modelId="{E497C51F-3C4E-7B47-95CA-FE775AAB57B5}" type="pres">
      <dgm:prSet presAssocID="{38F42270-15F5-4DAE-B1C5-DFEA80270CEC}" presName="hierChild2" presStyleCnt="0"/>
      <dgm:spPr/>
    </dgm:pt>
  </dgm:ptLst>
  <dgm:cxnLst>
    <dgm:cxn modelId="{290B7A5B-6125-944E-8632-61C5549A1144}" type="presOf" srcId="{A71DBEF3-0DC3-48A8-8637-6FCCDF4A1269}" destId="{E243238D-FFE0-A64C-8E80-18D805D035B3}" srcOrd="0" destOrd="0" presId="urn:microsoft.com/office/officeart/2005/8/layout/hierarchy1"/>
    <dgm:cxn modelId="{FFE87283-1752-4EB3-A613-02BA88AE9ADC}" srcId="{A2780C91-2E65-4464-89DA-1E64E4A40B57}" destId="{38F42270-15F5-4DAE-B1C5-DFEA80270CEC}" srcOrd="1" destOrd="0" parTransId="{E809129A-892A-498E-9F78-9A9CE7EEC769}" sibTransId="{4A06C07A-5BAF-4218-A72A-F42DD31D9846}"/>
    <dgm:cxn modelId="{152A888D-1D88-4AD2-83CE-B4D7275D866F}" srcId="{A2780C91-2E65-4464-89DA-1E64E4A40B57}" destId="{A71DBEF3-0DC3-48A8-8637-6FCCDF4A1269}" srcOrd="0" destOrd="0" parTransId="{49755596-D364-46E5-9B72-AD1EF80D0221}" sibTransId="{81BFA80B-D920-44CD-B542-B6E3632B1D56}"/>
    <dgm:cxn modelId="{5D3E37AA-8535-EA4B-8B6A-4747130C30A3}" type="presOf" srcId="{A2780C91-2E65-4464-89DA-1E64E4A40B57}" destId="{7BBDDD50-D4C7-734D-83D9-B957FF462430}" srcOrd="0" destOrd="0" presId="urn:microsoft.com/office/officeart/2005/8/layout/hierarchy1"/>
    <dgm:cxn modelId="{004B8DAD-4B7D-8245-9EC7-2729AF80CF42}" type="presOf" srcId="{38F42270-15F5-4DAE-B1C5-DFEA80270CEC}" destId="{FACBB6B6-8F50-3B43-B616-A3E68DD40A5D}" srcOrd="0" destOrd="0" presId="urn:microsoft.com/office/officeart/2005/8/layout/hierarchy1"/>
    <dgm:cxn modelId="{F48BA3B6-E890-3845-AF8B-4C8B3CCE5045}" type="presParOf" srcId="{7BBDDD50-D4C7-734D-83D9-B957FF462430}" destId="{17080C95-6A9F-2F4B-93E0-0D721577A6FA}" srcOrd="0" destOrd="0" presId="urn:microsoft.com/office/officeart/2005/8/layout/hierarchy1"/>
    <dgm:cxn modelId="{44034CD2-F1E7-7949-9DD9-04EB8369273F}" type="presParOf" srcId="{17080C95-6A9F-2F4B-93E0-0D721577A6FA}" destId="{1D2D80F5-D545-154C-B5F5-DB1DB49B83E3}" srcOrd="0" destOrd="0" presId="urn:microsoft.com/office/officeart/2005/8/layout/hierarchy1"/>
    <dgm:cxn modelId="{D0832A1A-7858-B743-A495-4021131B4284}" type="presParOf" srcId="{1D2D80F5-D545-154C-B5F5-DB1DB49B83E3}" destId="{4E87AAFC-F2B0-AB4A-98F9-484F67B73CF8}" srcOrd="0" destOrd="0" presId="urn:microsoft.com/office/officeart/2005/8/layout/hierarchy1"/>
    <dgm:cxn modelId="{10265E1B-32B0-2346-8DE2-F441CB4C84E7}" type="presParOf" srcId="{1D2D80F5-D545-154C-B5F5-DB1DB49B83E3}" destId="{E243238D-FFE0-A64C-8E80-18D805D035B3}" srcOrd="1" destOrd="0" presId="urn:microsoft.com/office/officeart/2005/8/layout/hierarchy1"/>
    <dgm:cxn modelId="{CB9974E3-A1F2-8C49-BF6B-45C2883A6B4F}" type="presParOf" srcId="{17080C95-6A9F-2F4B-93E0-0D721577A6FA}" destId="{25223E61-8B4B-6F49-A3C1-764A952768DD}" srcOrd="1" destOrd="0" presId="urn:microsoft.com/office/officeart/2005/8/layout/hierarchy1"/>
    <dgm:cxn modelId="{9115C2FA-0179-C945-A3E4-F64050F430FF}" type="presParOf" srcId="{7BBDDD50-D4C7-734D-83D9-B957FF462430}" destId="{F11B451A-5BBD-234E-9C2F-763EB3D54A2A}" srcOrd="1" destOrd="0" presId="urn:microsoft.com/office/officeart/2005/8/layout/hierarchy1"/>
    <dgm:cxn modelId="{E6F91598-BCE7-AD47-9D67-D29175EE148C}" type="presParOf" srcId="{F11B451A-5BBD-234E-9C2F-763EB3D54A2A}" destId="{93BB3D76-95A3-1D43-A5F8-C3A6CF167735}" srcOrd="0" destOrd="0" presId="urn:microsoft.com/office/officeart/2005/8/layout/hierarchy1"/>
    <dgm:cxn modelId="{8C39E3FC-A410-6C45-B5F1-64278979A900}" type="presParOf" srcId="{93BB3D76-95A3-1D43-A5F8-C3A6CF167735}" destId="{89FC54AD-CD75-5746-AC1C-6B5DE5BB8A12}" srcOrd="0" destOrd="0" presId="urn:microsoft.com/office/officeart/2005/8/layout/hierarchy1"/>
    <dgm:cxn modelId="{1DE73777-C2C3-FB45-A277-B4BF6AA329A5}" type="presParOf" srcId="{93BB3D76-95A3-1D43-A5F8-C3A6CF167735}" destId="{FACBB6B6-8F50-3B43-B616-A3E68DD40A5D}" srcOrd="1" destOrd="0" presId="urn:microsoft.com/office/officeart/2005/8/layout/hierarchy1"/>
    <dgm:cxn modelId="{7B8E3F50-E5C7-EB47-B7F8-EF464552229F}" type="presParOf" srcId="{F11B451A-5BBD-234E-9C2F-763EB3D54A2A}" destId="{E497C51F-3C4E-7B47-95CA-FE775AAB57B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AA4C1-4E41-41B4-8D53-4EC172067876}">
      <dsp:nvSpPr>
        <dsp:cNvPr id="0" name=""/>
        <dsp:cNvSpPr/>
      </dsp:nvSpPr>
      <dsp:spPr>
        <a:xfrm>
          <a:off x="0" y="425"/>
          <a:ext cx="6251110" cy="99514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04740-92C3-478F-81DC-D27BAD5DB2BD}">
      <dsp:nvSpPr>
        <dsp:cNvPr id="0" name=""/>
        <dsp:cNvSpPr/>
      </dsp:nvSpPr>
      <dsp:spPr>
        <a:xfrm>
          <a:off x="301031" y="224333"/>
          <a:ext cx="547330" cy="5473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42FCD-6FB6-4611-AFD3-D83944BC2F20}">
      <dsp:nvSpPr>
        <dsp:cNvPr id="0" name=""/>
        <dsp:cNvSpPr/>
      </dsp:nvSpPr>
      <dsp:spPr>
        <a:xfrm>
          <a:off x="1149394" y="425"/>
          <a:ext cx="5101715" cy="995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20" tIns="105320" rIns="105320" bIns="10532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evidence-based practice?</a:t>
          </a:r>
        </a:p>
      </dsp:txBody>
      <dsp:txXfrm>
        <a:off x="1149394" y="425"/>
        <a:ext cx="5101715" cy="995146"/>
      </dsp:txXfrm>
    </dsp:sp>
    <dsp:sp modelId="{67311DB4-6F8F-474F-B1BC-D6D94E50FA45}">
      <dsp:nvSpPr>
        <dsp:cNvPr id="0" name=""/>
        <dsp:cNvSpPr/>
      </dsp:nvSpPr>
      <dsp:spPr>
        <a:xfrm>
          <a:off x="0" y="1244358"/>
          <a:ext cx="6251110" cy="99514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0990C5-DDEA-439C-904F-60877EDBF3B8}">
      <dsp:nvSpPr>
        <dsp:cNvPr id="0" name=""/>
        <dsp:cNvSpPr/>
      </dsp:nvSpPr>
      <dsp:spPr>
        <a:xfrm>
          <a:off x="301031" y="1468266"/>
          <a:ext cx="547330" cy="5473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33C7B-941C-4F0A-840C-FEBB1D5E887D}">
      <dsp:nvSpPr>
        <dsp:cNvPr id="0" name=""/>
        <dsp:cNvSpPr/>
      </dsp:nvSpPr>
      <dsp:spPr>
        <a:xfrm>
          <a:off x="1149394" y="1244358"/>
          <a:ext cx="5101715" cy="995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20" tIns="105320" rIns="105320" bIns="10532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is evidence-based practice important in health and social care?</a:t>
          </a:r>
        </a:p>
      </dsp:txBody>
      <dsp:txXfrm>
        <a:off x="1149394" y="1244358"/>
        <a:ext cx="5101715" cy="995146"/>
      </dsp:txXfrm>
    </dsp:sp>
    <dsp:sp modelId="{578D09E8-3C62-46CC-B79F-ED6E438C8364}">
      <dsp:nvSpPr>
        <dsp:cNvPr id="0" name=""/>
        <dsp:cNvSpPr/>
      </dsp:nvSpPr>
      <dsp:spPr>
        <a:xfrm>
          <a:off x="0" y="2488292"/>
          <a:ext cx="6251110" cy="99514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5C3BE-DFF9-4E66-A4F1-CFC316C9E3A9}">
      <dsp:nvSpPr>
        <dsp:cNvPr id="0" name=""/>
        <dsp:cNvSpPr/>
      </dsp:nvSpPr>
      <dsp:spPr>
        <a:xfrm>
          <a:off x="301031" y="2712200"/>
          <a:ext cx="547330" cy="5473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93421-0921-4B0E-930B-1DCB41A4CBB0}">
      <dsp:nvSpPr>
        <dsp:cNvPr id="0" name=""/>
        <dsp:cNvSpPr/>
      </dsp:nvSpPr>
      <dsp:spPr>
        <a:xfrm>
          <a:off x="1149394" y="2488292"/>
          <a:ext cx="5101715" cy="995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20" tIns="105320" rIns="105320" bIns="10532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can we ensure that we provide evidence-based recommendations?</a:t>
          </a:r>
        </a:p>
      </dsp:txBody>
      <dsp:txXfrm>
        <a:off x="1149394" y="2488292"/>
        <a:ext cx="5101715" cy="9951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29362-35E9-46E3-AA4D-BA69F6434B71}">
      <dsp:nvSpPr>
        <dsp:cNvPr id="0" name=""/>
        <dsp:cNvSpPr/>
      </dsp:nvSpPr>
      <dsp:spPr>
        <a:xfrm>
          <a:off x="0" y="2159"/>
          <a:ext cx="6707640" cy="109471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D4039-E87B-4D7B-A065-7C4717C6B619}">
      <dsp:nvSpPr>
        <dsp:cNvPr id="0" name=""/>
        <dsp:cNvSpPr/>
      </dsp:nvSpPr>
      <dsp:spPr>
        <a:xfrm>
          <a:off x="331150" y="248470"/>
          <a:ext cx="602092" cy="6020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4286-756D-443B-B156-13A95BC883DF}">
      <dsp:nvSpPr>
        <dsp:cNvPr id="0" name=""/>
        <dsp:cNvSpPr/>
      </dsp:nvSpPr>
      <dsp:spPr>
        <a:xfrm>
          <a:off x="1264394" y="2159"/>
          <a:ext cx="5443246" cy="1094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57" tIns="115857" rIns="115857" bIns="1158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have a specific career ambition after I graduate, and this will give me a chance to be more expert in it.</a:t>
          </a:r>
          <a:endParaRPr lang="en-US" sz="1800" kern="1200" dirty="0"/>
        </a:p>
      </dsp:txBody>
      <dsp:txXfrm>
        <a:off x="1264394" y="2159"/>
        <a:ext cx="5443246" cy="1094713"/>
      </dsp:txXfrm>
    </dsp:sp>
    <dsp:sp modelId="{422C2814-3E57-4287-9E50-0E9051A0E0BF}">
      <dsp:nvSpPr>
        <dsp:cNvPr id="0" name=""/>
        <dsp:cNvSpPr/>
      </dsp:nvSpPr>
      <dsp:spPr>
        <a:xfrm>
          <a:off x="0" y="1370551"/>
          <a:ext cx="6707640" cy="109471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9AE36-C00F-4013-A91E-D26F59AC8193}">
      <dsp:nvSpPr>
        <dsp:cNvPr id="0" name=""/>
        <dsp:cNvSpPr/>
      </dsp:nvSpPr>
      <dsp:spPr>
        <a:xfrm>
          <a:off x="331150" y="1616862"/>
          <a:ext cx="602092" cy="6020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0D2FF-1F91-49A6-AC60-139355E2FBEB}">
      <dsp:nvSpPr>
        <dsp:cNvPr id="0" name=""/>
        <dsp:cNvSpPr/>
      </dsp:nvSpPr>
      <dsp:spPr>
        <a:xfrm>
          <a:off x="1264394" y="1370551"/>
          <a:ext cx="5443246" cy="1094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57" tIns="115857" rIns="115857" bIns="1158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was absolutely fascinated by this topic that we studied on our course, and I want to explore it in more depth.</a:t>
          </a:r>
          <a:endParaRPr lang="en-US" sz="1800" kern="1200" dirty="0"/>
        </a:p>
      </dsp:txBody>
      <dsp:txXfrm>
        <a:off x="1264394" y="1370551"/>
        <a:ext cx="5443246" cy="1094713"/>
      </dsp:txXfrm>
    </dsp:sp>
    <dsp:sp modelId="{E257E55A-AB78-4AC4-89BA-7760DBC39071}">
      <dsp:nvSpPr>
        <dsp:cNvPr id="0" name=""/>
        <dsp:cNvSpPr/>
      </dsp:nvSpPr>
      <dsp:spPr>
        <a:xfrm>
          <a:off x="0" y="2738943"/>
          <a:ext cx="6707640" cy="109471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9B5A89-444A-4765-A16B-7E0D362844C2}">
      <dsp:nvSpPr>
        <dsp:cNvPr id="0" name=""/>
        <dsp:cNvSpPr/>
      </dsp:nvSpPr>
      <dsp:spPr>
        <a:xfrm>
          <a:off x="331150" y="2985254"/>
          <a:ext cx="602092" cy="6020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9D91F-A4AA-420A-A7E3-993C216EAB66}">
      <dsp:nvSpPr>
        <dsp:cNvPr id="0" name=""/>
        <dsp:cNvSpPr/>
      </dsp:nvSpPr>
      <dsp:spPr>
        <a:xfrm>
          <a:off x="1264394" y="2738943"/>
          <a:ext cx="5443246" cy="1094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57" tIns="115857" rIns="115857" bIns="1158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have always had a burning desire to learn more about this topic due to personal interest.</a:t>
          </a:r>
          <a:endParaRPr lang="en-US" sz="1800" kern="1200" dirty="0"/>
        </a:p>
      </dsp:txBody>
      <dsp:txXfrm>
        <a:off x="1264394" y="2738943"/>
        <a:ext cx="5443246" cy="1094713"/>
      </dsp:txXfrm>
    </dsp:sp>
    <dsp:sp modelId="{A465DD28-B6C3-4F24-BC62-DEF86FE9141A}">
      <dsp:nvSpPr>
        <dsp:cNvPr id="0" name=""/>
        <dsp:cNvSpPr/>
      </dsp:nvSpPr>
      <dsp:spPr>
        <a:xfrm>
          <a:off x="0" y="4107335"/>
          <a:ext cx="6707640" cy="109471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67FEC-0657-445F-A9F6-FC390A8CE106}">
      <dsp:nvSpPr>
        <dsp:cNvPr id="0" name=""/>
        <dsp:cNvSpPr/>
      </dsp:nvSpPr>
      <dsp:spPr>
        <a:xfrm>
          <a:off x="331150" y="4353646"/>
          <a:ext cx="602092" cy="6020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CC13F-346A-4D7E-A70D-191EE8416963}">
      <dsp:nvSpPr>
        <dsp:cNvPr id="0" name=""/>
        <dsp:cNvSpPr/>
      </dsp:nvSpPr>
      <dsp:spPr>
        <a:xfrm>
          <a:off x="1264394" y="4107335"/>
          <a:ext cx="5443246" cy="1094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57" tIns="115857" rIns="115857" bIns="1158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read about this issue, but we did not explore it in classes. This is now an opportunity for me to explore more into this topic.</a:t>
          </a:r>
          <a:endParaRPr lang="en-US" sz="1800" kern="1200" dirty="0"/>
        </a:p>
      </dsp:txBody>
      <dsp:txXfrm>
        <a:off x="1264394" y="4107335"/>
        <a:ext cx="5443246" cy="1094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27F86-C252-D544-8C1B-BAEF9A674C1D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0BC62-6764-724A-B376-11206BD8FFB1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b="1" kern="1200" dirty="0"/>
            <a:t>Start with </a:t>
          </a:r>
        </a:p>
      </dsp:txBody>
      <dsp:txXfrm>
        <a:off x="0" y="0"/>
        <a:ext cx="6492875" cy="1276350"/>
      </dsp:txXfrm>
    </dsp:sp>
    <dsp:sp modelId="{ABFDB7CC-2248-C646-B086-A7099747D27E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661F5-944A-E541-9031-54D9B85E4199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An exploration of the …</a:t>
          </a:r>
        </a:p>
      </dsp:txBody>
      <dsp:txXfrm>
        <a:off x="0" y="1276350"/>
        <a:ext cx="6492875" cy="1276350"/>
      </dsp:txXfrm>
    </dsp:sp>
    <dsp:sp modelId="{2817D440-7345-0F46-9EA4-E9DA8F6B5029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C1C7B-45A0-A443-BBED-A352CFED8DB5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An investigation into ….</a:t>
          </a:r>
        </a:p>
      </dsp:txBody>
      <dsp:txXfrm>
        <a:off x="0" y="2552700"/>
        <a:ext cx="6492875" cy="1276350"/>
      </dsp:txXfrm>
    </dsp:sp>
    <dsp:sp modelId="{C1801688-B503-4C49-B97B-03E21B9DDE0B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E6FC3-FED9-3741-A513-344FD44343A4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A comparison between ….</a:t>
          </a: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631C4-9E29-804E-AE63-96157A870C11}">
      <dsp:nvSpPr>
        <dsp:cNvPr id="0" name=""/>
        <dsp:cNvSpPr/>
      </dsp:nvSpPr>
      <dsp:spPr>
        <a:xfrm>
          <a:off x="0" y="0"/>
          <a:ext cx="4765992" cy="22174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Objectives are the steps by which you will meet your aim</a:t>
          </a:r>
        </a:p>
      </dsp:txBody>
      <dsp:txXfrm>
        <a:off x="64946" y="64946"/>
        <a:ext cx="2474115" cy="2087528"/>
      </dsp:txXfrm>
    </dsp:sp>
    <dsp:sp modelId="{B3DD34B9-2273-8140-BE6F-9CC3BD763434}">
      <dsp:nvSpPr>
        <dsp:cNvPr id="0" name=""/>
        <dsp:cNvSpPr/>
      </dsp:nvSpPr>
      <dsp:spPr>
        <a:xfrm>
          <a:off x="841057" y="2710179"/>
          <a:ext cx="4765992" cy="22174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Your aim is simply a reword or detailed breakdown of your title </a:t>
          </a:r>
        </a:p>
      </dsp:txBody>
      <dsp:txXfrm>
        <a:off x="906003" y="2775125"/>
        <a:ext cx="2353720" cy="2087528"/>
      </dsp:txXfrm>
    </dsp:sp>
    <dsp:sp modelId="{588DCB63-C573-4941-BB37-78790493B94A}">
      <dsp:nvSpPr>
        <dsp:cNvPr id="0" name=""/>
        <dsp:cNvSpPr/>
      </dsp:nvSpPr>
      <dsp:spPr>
        <a:xfrm>
          <a:off x="3324669" y="1743138"/>
          <a:ext cx="1441323" cy="14413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648967" y="1743138"/>
        <a:ext cx="792727" cy="10845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4126DC-FE5F-3B41-9923-34A5DC698D10}">
      <dsp:nvSpPr>
        <dsp:cNvPr id="0" name=""/>
        <dsp:cNvSpPr/>
      </dsp:nvSpPr>
      <dsp:spPr>
        <a:xfrm>
          <a:off x="0" y="0"/>
          <a:ext cx="5228828" cy="15830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Objectives should build upon each other</a:t>
          </a:r>
        </a:p>
      </dsp:txBody>
      <dsp:txXfrm>
        <a:off x="46366" y="46366"/>
        <a:ext cx="3520588" cy="1490323"/>
      </dsp:txXfrm>
    </dsp:sp>
    <dsp:sp modelId="{7D93B806-8837-F44D-9F3C-620170B05CDC}">
      <dsp:nvSpPr>
        <dsp:cNvPr id="0" name=""/>
        <dsp:cNvSpPr/>
      </dsp:nvSpPr>
      <dsp:spPr>
        <a:xfrm>
          <a:off x="461367" y="1846897"/>
          <a:ext cx="5228828" cy="15830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941356"/>
                <a:satOff val="-12503"/>
                <a:lumOff val="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941356"/>
                <a:satOff val="-12503"/>
                <a:lumOff val="19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941356"/>
                <a:satOff val="-12503"/>
                <a:lumOff val="19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Academic key words which get more difficult </a:t>
          </a:r>
        </a:p>
      </dsp:txBody>
      <dsp:txXfrm>
        <a:off x="507733" y="1893263"/>
        <a:ext cx="3645743" cy="1490323"/>
      </dsp:txXfrm>
    </dsp:sp>
    <dsp:sp modelId="{B9DD0A72-EE2C-794C-BD23-523A3898C591}">
      <dsp:nvSpPr>
        <dsp:cNvPr id="0" name=""/>
        <dsp:cNvSpPr/>
      </dsp:nvSpPr>
      <dsp:spPr>
        <a:xfrm>
          <a:off x="922734" y="3693795"/>
          <a:ext cx="5228828" cy="15830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882712"/>
                <a:satOff val="-25007"/>
                <a:lumOff val="39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882712"/>
                <a:satOff val="-25007"/>
                <a:lumOff val="39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882712"/>
                <a:satOff val="-25007"/>
                <a:lumOff val="39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Begin by examining …. End with evaluating before recommending </a:t>
          </a:r>
        </a:p>
      </dsp:txBody>
      <dsp:txXfrm>
        <a:off x="969100" y="3740161"/>
        <a:ext cx="3645743" cy="1490323"/>
      </dsp:txXfrm>
    </dsp:sp>
    <dsp:sp modelId="{19D3A729-2F7D-BA4F-9D64-AF44996C35D5}">
      <dsp:nvSpPr>
        <dsp:cNvPr id="0" name=""/>
        <dsp:cNvSpPr/>
      </dsp:nvSpPr>
      <dsp:spPr>
        <a:xfrm>
          <a:off x="4199842" y="1200483"/>
          <a:ext cx="1028985" cy="10289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31364" y="1200483"/>
        <a:ext cx="565941" cy="774311"/>
      </dsp:txXfrm>
    </dsp:sp>
    <dsp:sp modelId="{613910D6-22A1-0144-9B65-CCC434E152D7}">
      <dsp:nvSpPr>
        <dsp:cNvPr id="0" name=""/>
        <dsp:cNvSpPr/>
      </dsp:nvSpPr>
      <dsp:spPr>
        <a:xfrm>
          <a:off x="4661210" y="3036827"/>
          <a:ext cx="1028985" cy="10289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738861"/>
            <a:satOff val="-37292"/>
            <a:lumOff val="-2083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92732" y="3036827"/>
        <a:ext cx="565941" cy="77431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D9F2-5041-FC41-880D-5960E359432E}">
      <dsp:nvSpPr>
        <dsp:cNvPr id="0" name=""/>
        <dsp:cNvSpPr/>
      </dsp:nvSpPr>
      <dsp:spPr>
        <a:xfrm>
          <a:off x="0" y="2576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18933D-865A-0F42-AD13-C84F226C056C}">
      <dsp:nvSpPr>
        <dsp:cNvPr id="0" name=""/>
        <dsp:cNvSpPr/>
      </dsp:nvSpPr>
      <dsp:spPr>
        <a:xfrm>
          <a:off x="0" y="2576"/>
          <a:ext cx="6151562" cy="1757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This is where you examine or describe the topic</a:t>
          </a:r>
        </a:p>
      </dsp:txBody>
      <dsp:txXfrm>
        <a:off x="0" y="2576"/>
        <a:ext cx="6151562" cy="1757232"/>
      </dsp:txXfrm>
    </dsp:sp>
    <dsp:sp modelId="{774ECFC8-0379-CA42-8EE5-95B26C259C70}">
      <dsp:nvSpPr>
        <dsp:cNvPr id="0" name=""/>
        <dsp:cNvSpPr/>
      </dsp:nvSpPr>
      <dsp:spPr>
        <a:xfrm>
          <a:off x="0" y="1759808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-4979090"/>
                <a:satOff val="26639"/>
                <a:lumOff val="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979090"/>
                <a:satOff val="26639"/>
                <a:lumOff val="19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979090"/>
                <a:satOff val="26639"/>
                <a:lumOff val="19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979090"/>
              <a:satOff val="26639"/>
              <a:lumOff val="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BAE2CD-D3B4-EE46-A811-6F9D9B59437A}">
      <dsp:nvSpPr>
        <dsp:cNvPr id="0" name=""/>
        <dsp:cNvSpPr/>
      </dsp:nvSpPr>
      <dsp:spPr>
        <a:xfrm>
          <a:off x="0" y="1759808"/>
          <a:ext cx="6151562" cy="1757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You will need to start with </a:t>
          </a:r>
        </a:p>
      </dsp:txBody>
      <dsp:txXfrm>
        <a:off x="0" y="1759808"/>
        <a:ext cx="6151562" cy="1757232"/>
      </dsp:txXfrm>
    </dsp:sp>
    <dsp:sp modelId="{BDE59E96-834F-DF49-A3DB-A3E226A3F36A}">
      <dsp:nvSpPr>
        <dsp:cNvPr id="0" name=""/>
        <dsp:cNvSpPr/>
      </dsp:nvSpPr>
      <dsp:spPr>
        <a:xfrm>
          <a:off x="0" y="3517041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958180"/>
              <a:satOff val="5327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4CDDC8-4849-B548-9069-23FAA156DBC7}">
      <dsp:nvSpPr>
        <dsp:cNvPr id="0" name=""/>
        <dsp:cNvSpPr/>
      </dsp:nvSpPr>
      <dsp:spPr>
        <a:xfrm>
          <a:off x="0" y="3517041"/>
          <a:ext cx="6151562" cy="1757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Examine / Detail / Explore / Describe </a:t>
          </a:r>
        </a:p>
      </dsp:txBody>
      <dsp:txXfrm>
        <a:off x="0" y="3517041"/>
        <a:ext cx="6151562" cy="17572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6DD280-5387-484C-B42D-CD28E8E26527}">
      <dsp:nvSpPr>
        <dsp:cNvPr id="0" name=""/>
        <dsp:cNvSpPr/>
      </dsp:nvSpPr>
      <dsp:spPr>
        <a:xfrm>
          <a:off x="0" y="2393"/>
          <a:ext cx="7961368" cy="12130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B6063-92FA-480B-BEEF-5D6F2CFF7810}">
      <dsp:nvSpPr>
        <dsp:cNvPr id="0" name=""/>
        <dsp:cNvSpPr/>
      </dsp:nvSpPr>
      <dsp:spPr>
        <a:xfrm>
          <a:off x="366941" y="275325"/>
          <a:ext cx="667166" cy="6671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ACF85-7F10-4D0B-9968-F911E6CC1791}">
      <dsp:nvSpPr>
        <dsp:cNvPr id="0" name=""/>
        <dsp:cNvSpPr/>
      </dsp:nvSpPr>
      <dsp:spPr>
        <a:xfrm>
          <a:off x="1401049" y="2393"/>
          <a:ext cx="6560318" cy="1213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379" tIns="128379" rIns="128379" bIns="1283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a) To investigate or define or examine or explore the main definitions of your topic.</a:t>
          </a:r>
          <a:endParaRPr lang="en-US" sz="2000" kern="1200" dirty="0"/>
        </a:p>
      </dsp:txBody>
      <dsp:txXfrm>
        <a:off x="1401049" y="2393"/>
        <a:ext cx="6560318" cy="1213029"/>
      </dsp:txXfrm>
    </dsp:sp>
    <dsp:sp modelId="{45AB7198-CD8F-4AC5-8C77-F516E74529B8}">
      <dsp:nvSpPr>
        <dsp:cNvPr id="0" name=""/>
        <dsp:cNvSpPr/>
      </dsp:nvSpPr>
      <dsp:spPr>
        <a:xfrm>
          <a:off x="0" y="1518680"/>
          <a:ext cx="7961368" cy="12130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124FBD-D866-4A75-B55C-665C024A4C0E}">
      <dsp:nvSpPr>
        <dsp:cNvPr id="0" name=""/>
        <dsp:cNvSpPr/>
      </dsp:nvSpPr>
      <dsp:spPr>
        <a:xfrm>
          <a:off x="366941" y="1791612"/>
          <a:ext cx="667166" cy="6671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6B2C5-594B-47EA-A90B-F7BA79F958A1}">
      <dsp:nvSpPr>
        <dsp:cNvPr id="0" name=""/>
        <dsp:cNvSpPr/>
      </dsp:nvSpPr>
      <dsp:spPr>
        <a:xfrm>
          <a:off x="1401049" y="1518680"/>
          <a:ext cx="6560318" cy="1213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379" tIns="128379" rIns="128379" bIns="1283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b) To find and evaluate or analyse the academic body of research/reports/policies/legislation currently existing. </a:t>
          </a:r>
          <a:endParaRPr lang="en-US" sz="2000" kern="1200" dirty="0"/>
        </a:p>
      </dsp:txBody>
      <dsp:txXfrm>
        <a:off x="1401049" y="1518680"/>
        <a:ext cx="6560318" cy="1213029"/>
      </dsp:txXfrm>
    </dsp:sp>
    <dsp:sp modelId="{E84A840E-64CA-4ECB-AA98-888DC407E782}">
      <dsp:nvSpPr>
        <dsp:cNvPr id="0" name=""/>
        <dsp:cNvSpPr/>
      </dsp:nvSpPr>
      <dsp:spPr>
        <a:xfrm>
          <a:off x="0" y="3034967"/>
          <a:ext cx="7961368" cy="12130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11806-BDFE-421B-B138-539810CD40A1}">
      <dsp:nvSpPr>
        <dsp:cNvPr id="0" name=""/>
        <dsp:cNvSpPr/>
      </dsp:nvSpPr>
      <dsp:spPr>
        <a:xfrm>
          <a:off x="366941" y="3307899"/>
          <a:ext cx="667166" cy="6671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E0809-B7CB-487E-B157-E085F652555F}">
      <dsp:nvSpPr>
        <dsp:cNvPr id="0" name=""/>
        <dsp:cNvSpPr/>
      </dsp:nvSpPr>
      <dsp:spPr>
        <a:xfrm>
          <a:off x="1401049" y="3034967"/>
          <a:ext cx="6560318" cy="1213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379" tIns="128379" rIns="128379" bIns="1283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c) To investigate or explore your topic using your selected methods of data collection and data analysis.</a:t>
          </a:r>
          <a:endParaRPr lang="en-US" sz="2000" kern="1200" dirty="0"/>
        </a:p>
      </dsp:txBody>
      <dsp:txXfrm>
        <a:off x="1401049" y="3034967"/>
        <a:ext cx="6560318" cy="1213029"/>
      </dsp:txXfrm>
    </dsp:sp>
    <dsp:sp modelId="{596B3984-67F1-410A-A02B-26BE6BD110BF}">
      <dsp:nvSpPr>
        <dsp:cNvPr id="0" name=""/>
        <dsp:cNvSpPr/>
      </dsp:nvSpPr>
      <dsp:spPr>
        <a:xfrm>
          <a:off x="0" y="4551254"/>
          <a:ext cx="7961368" cy="12130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36D30-1D64-4BB4-9F15-46B27F50DBB7}">
      <dsp:nvSpPr>
        <dsp:cNvPr id="0" name=""/>
        <dsp:cNvSpPr/>
      </dsp:nvSpPr>
      <dsp:spPr>
        <a:xfrm>
          <a:off x="366941" y="4824186"/>
          <a:ext cx="667166" cy="6671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EA6AED-3E3C-4707-BE1E-859F44C7BA37}">
      <dsp:nvSpPr>
        <dsp:cNvPr id="0" name=""/>
        <dsp:cNvSpPr/>
      </dsp:nvSpPr>
      <dsp:spPr>
        <a:xfrm>
          <a:off x="1401049" y="4551254"/>
          <a:ext cx="6560318" cy="1213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379" tIns="128379" rIns="128379" bIns="1283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d) To make recommendations for improvement to the health and social care practice and/or future research, for professionals, policy-makers, etc.</a:t>
          </a:r>
          <a:endParaRPr lang="en-US" sz="2000" kern="1200" dirty="0"/>
        </a:p>
      </dsp:txBody>
      <dsp:txXfrm>
        <a:off x="1401049" y="4551254"/>
        <a:ext cx="6560318" cy="121302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ED8CE-C7CA-4F36-971E-70F6A13508A2}">
      <dsp:nvSpPr>
        <dsp:cNvPr id="0" name=""/>
        <dsp:cNvSpPr/>
      </dsp:nvSpPr>
      <dsp:spPr>
        <a:xfrm>
          <a:off x="2103120" y="2039"/>
          <a:ext cx="8412480" cy="5906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…anything without a research base</a:t>
          </a:r>
        </a:p>
      </dsp:txBody>
      <dsp:txXfrm>
        <a:off x="2103120" y="2039"/>
        <a:ext cx="8412480" cy="590660"/>
      </dsp:txXfrm>
    </dsp:sp>
    <dsp:sp modelId="{CA858FC7-9DE6-47FF-917C-126B08940D92}">
      <dsp:nvSpPr>
        <dsp:cNvPr id="0" name=""/>
        <dsp:cNvSpPr/>
      </dsp:nvSpPr>
      <dsp:spPr>
        <a:xfrm>
          <a:off x="0" y="20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2039"/>
        <a:ext cx="2103120" cy="590660"/>
      </dsp:txXfrm>
    </dsp:sp>
    <dsp:sp modelId="{D08546D4-2253-4FD5-BAFA-821D7FC5617A}">
      <dsp:nvSpPr>
        <dsp:cNvPr id="0" name=""/>
        <dsp:cNvSpPr/>
      </dsp:nvSpPr>
      <dsp:spPr>
        <a:xfrm>
          <a:off x="2103120" y="628139"/>
          <a:ext cx="8412480" cy="5906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…something you can answer in a sentence</a:t>
          </a:r>
        </a:p>
      </dsp:txBody>
      <dsp:txXfrm>
        <a:off x="2103120" y="628139"/>
        <a:ext cx="8412480" cy="590660"/>
      </dsp:txXfrm>
    </dsp:sp>
    <dsp:sp modelId="{EDE49688-9348-46FF-9F7D-CC007C04792A}">
      <dsp:nvSpPr>
        <dsp:cNvPr id="0" name=""/>
        <dsp:cNvSpPr/>
      </dsp:nvSpPr>
      <dsp:spPr>
        <a:xfrm>
          <a:off x="0" y="6281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628139"/>
        <a:ext cx="2103120" cy="590660"/>
      </dsp:txXfrm>
    </dsp:sp>
    <dsp:sp modelId="{DB5FFCA9-2C9F-417F-93F6-F70D8BF6C17A}">
      <dsp:nvSpPr>
        <dsp:cNvPr id="0" name=""/>
        <dsp:cNvSpPr/>
      </dsp:nvSpPr>
      <dsp:spPr>
        <a:xfrm>
          <a:off x="2103120" y="1254239"/>
          <a:ext cx="8412480" cy="5906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…something that has been overdone</a:t>
          </a:r>
        </a:p>
      </dsp:txBody>
      <dsp:txXfrm>
        <a:off x="2103120" y="1254239"/>
        <a:ext cx="8412480" cy="590660"/>
      </dsp:txXfrm>
    </dsp:sp>
    <dsp:sp modelId="{1E5C6C22-E5D3-48FD-A95A-3FC43657D310}">
      <dsp:nvSpPr>
        <dsp:cNvPr id="0" name=""/>
        <dsp:cNvSpPr/>
      </dsp:nvSpPr>
      <dsp:spPr>
        <a:xfrm>
          <a:off x="0" y="12542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1254239"/>
        <a:ext cx="2103120" cy="590660"/>
      </dsp:txXfrm>
    </dsp:sp>
    <dsp:sp modelId="{304C6A84-A4F6-4E29-96F5-6F69C559A661}">
      <dsp:nvSpPr>
        <dsp:cNvPr id="0" name=""/>
        <dsp:cNvSpPr/>
      </dsp:nvSpPr>
      <dsp:spPr>
        <a:xfrm>
          <a:off x="2103120" y="1880338"/>
          <a:ext cx="8412480" cy="5906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…something there has no UK links to</a:t>
          </a:r>
        </a:p>
      </dsp:txBody>
      <dsp:txXfrm>
        <a:off x="2103120" y="1880338"/>
        <a:ext cx="8412480" cy="590660"/>
      </dsp:txXfrm>
    </dsp:sp>
    <dsp:sp modelId="{E4C70BFB-43B3-40D2-A9BB-160757C0E2AD}">
      <dsp:nvSpPr>
        <dsp:cNvPr id="0" name=""/>
        <dsp:cNvSpPr/>
      </dsp:nvSpPr>
      <dsp:spPr>
        <a:xfrm>
          <a:off x="0" y="18803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1880338"/>
        <a:ext cx="2103120" cy="590660"/>
      </dsp:txXfrm>
    </dsp:sp>
    <dsp:sp modelId="{3CF99574-EFF3-48B1-9C45-F3E57F73EAFE}">
      <dsp:nvSpPr>
        <dsp:cNvPr id="0" name=""/>
        <dsp:cNvSpPr/>
      </dsp:nvSpPr>
      <dsp:spPr>
        <a:xfrm>
          <a:off x="2103120" y="2506438"/>
          <a:ext cx="8412480" cy="5906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…something you cannot link to the health and care sector easily </a:t>
          </a:r>
        </a:p>
      </dsp:txBody>
      <dsp:txXfrm>
        <a:off x="2103120" y="2506438"/>
        <a:ext cx="8412480" cy="590660"/>
      </dsp:txXfrm>
    </dsp:sp>
    <dsp:sp modelId="{AF5C44D1-6B64-4044-AAAC-5DA2851D0CAE}">
      <dsp:nvSpPr>
        <dsp:cNvPr id="0" name=""/>
        <dsp:cNvSpPr/>
      </dsp:nvSpPr>
      <dsp:spPr>
        <a:xfrm>
          <a:off x="0" y="25064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2506438"/>
        <a:ext cx="2103120" cy="590660"/>
      </dsp:txXfrm>
    </dsp:sp>
    <dsp:sp modelId="{20AC9E72-637E-472E-A524-803EB94F4A18}">
      <dsp:nvSpPr>
        <dsp:cNvPr id="0" name=""/>
        <dsp:cNvSpPr/>
      </dsp:nvSpPr>
      <dsp:spPr>
        <a:xfrm>
          <a:off x="2103120" y="3132538"/>
          <a:ext cx="8412480" cy="5906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…something that wont help people in real life (even loosely!)</a:t>
          </a:r>
        </a:p>
      </dsp:txBody>
      <dsp:txXfrm>
        <a:off x="2103120" y="3132538"/>
        <a:ext cx="8412480" cy="590660"/>
      </dsp:txXfrm>
    </dsp:sp>
    <dsp:sp modelId="{D3C9BCBF-91A0-4454-9716-D4B88DFB162B}">
      <dsp:nvSpPr>
        <dsp:cNvPr id="0" name=""/>
        <dsp:cNvSpPr/>
      </dsp:nvSpPr>
      <dsp:spPr>
        <a:xfrm>
          <a:off x="0" y="31325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3132538"/>
        <a:ext cx="2103120" cy="590660"/>
      </dsp:txXfrm>
    </dsp:sp>
    <dsp:sp modelId="{D0CD6FA5-971A-4E6C-9549-CDE9530CED6F}">
      <dsp:nvSpPr>
        <dsp:cNvPr id="0" name=""/>
        <dsp:cNvSpPr/>
      </dsp:nvSpPr>
      <dsp:spPr>
        <a:xfrm>
          <a:off x="2103120" y="3758638"/>
          <a:ext cx="8412480" cy="5906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…something that one of your peers is doing (exactly the same topic). </a:t>
          </a:r>
        </a:p>
      </dsp:txBody>
      <dsp:txXfrm>
        <a:off x="2103120" y="3758638"/>
        <a:ext cx="8412480" cy="590660"/>
      </dsp:txXfrm>
    </dsp:sp>
    <dsp:sp modelId="{4FB8FFDF-4761-4740-85CA-97F75B3FA9E2}">
      <dsp:nvSpPr>
        <dsp:cNvPr id="0" name=""/>
        <dsp:cNvSpPr/>
      </dsp:nvSpPr>
      <dsp:spPr>
        <a:xfrm>
          <a:off x="0" y="37586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3758638"/>
        <a:ext cx="2103120" cy="5906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7AAFC-F2B0-AB4A-98F9-484F67B73CF8}">
      <dsp:nvSpPr>
        <dsp:cNvPr id="0" name=""/>
        <dsp:cNvSpPr/>
      </dsp:nvSpPr>
      <dsp:spPr>
        <a:xfrm>
          <a:off x="130938" y="1393"/>
          <a:ext cx="4224635" cy="26826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3238D-FFE0-A64C-8E80-18D805D035B3}">
      <dsp:nvSpPr>
        <dsp:cNvPr id="0" name=""/>
        <dsp:cNvSpPr/>
      </dsp:nvSpPr>
      <dsp:spPr>
        <a:xfrm>
          <a:off x="600342" y="447327"/>
          <a:ext cx="4224635" cy="26826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Now you can start searching for your topic</a:t>
          </a:r>
        </a:p>
      </dsp:txBody>
      <dsp:txXfrm>
        <a:off x="678914" y="525899"/>
        <a:ext cx="4067491" cy="2525499"/>
      </dsp:txXfrm>
    </dsp:sp>
    <dsp:sp modelId="{89FC54AD-CD75-5746-AC1C-6B5DE5BB8A12}">
      <dsp:nvSpPr>
        <dsp:cNvPr id="0" name=""/>
        <dsp:cNvSpPr/>
      </dsp:nvSpPr>
      <dsp:spPr>
        <a:xfrm>
          <a:off x="5294381" y="1393"/>
          <a:ext cx="4224635" cy="26826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BB6B6-8F50-3B43-B616-A3E68DD40A5D}">
      <dsp:nvSpPr>
        <dsp:cNvPr id="0" name=""/>
        <dsp:cNvSpPr/>
      </dsp:nvSpPr>
      <dsp:spPr>
        <a:xfrm>
          <a:off x="5763785" y="447327"/>
          <a:ext cx="4224635" cy="26826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Start by using the</a:t>
          </a:r>
          <a:r>
            <a:rPr lang="en-US" sz="3900" kern="1200" baseline="0" dirty="0"/>
            <a:t> UWTSD Library website and Google scholar</a:t>
          </a:r>
          <a:endParaRPr lang="en-US" sz="3900" kern="1200" dirty="0"/>
        </a:p>
      </dsp:txBody>
      <dsp:txXfrm>
        <a:off x="5842357" y="525899"/>
        <a:ext cx="4067491" cy="2525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96EB-1C1C-064D-8744-79B9233383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2F24B-C9FB-0D4B-8768-50378EA009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E7F06-6AC5-144B-BE08-63B0A9934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24648-F063-D14C-8269-07B1DC34E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E0B29-B2CA-4747-922E-C85322503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100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51570-2BD4-664D-BE64-D8DE964E0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FB465-51FE-B44B-AB63-558DEFA49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1F10A-FC07-0A44-989F-98B79FB8E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F29EC-8D4D-1842-9670-8C3C39805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B7E8C-317F-B948-9DDB-E6F657D5E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09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BDE61-B218-0346-8611-40F3E5771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10B72-945E-AF42-AEC9-F6E95FB80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85107-4424-5D4C-B1D6-A6C656A9F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7C8CB-9257-D141-ABC6-1E1EECE3B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F72A4-C51D-7F45-9BFC-709082947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2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1044B-7672-B34D-A9C7-B34E0FA59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86FBD-95EA-1147-AC1F-01C0138239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EDE37-7DB7-084D-BD4A-7E504BE9FC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58C6A6-3681-C64C-8F29-919DE6F25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DA599-8A1E-5F4A-9FBC-2D9E6DFDB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B5736-41B7-F64D-8212-897A8B411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761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E0D7-5578-9747-BAF7-685E3D8D4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EF47D3-D9C1-9943-9330-69EA8A27B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305E69-921F-8A49-86A7-630597F31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EF0C9A-DC5A-9044-96D9-B4D4AF6391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153C40-BD43-5D48-8F0A-EF3A106E4D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E1FC3D-C009-6546-B036-A14011656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871D53-CE8D-084C-A334-C9AF376CF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E941EA-4D0F-3F46-A95F-C7172AC5F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35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C60F6-EBC9-D745-86DF-810EC5E0C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8AD23A-98C2-A54F-9476-0FE0278C0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CF1FD4-2351-5D4F-89AE-E81E8DF63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926C5E-4974-734E-878F-DA72B1576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265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A9CD02-B35D-9C48-AF63-C5F73EDAD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11269E-DC6E-E640-BB78-3586888A5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6A27B7-C1A4-8148-9B77-91FC7E380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420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77DAA-2FAB-6248-8614-E0994D3A9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E2F4-DA38-EA4A-8009-36FCD0BEE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84741C-ECD8-054D-804B-F713AB98F0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11B805-4067-1B4E-9EE0-ECDA45149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80DE56-372B-EE4A-AEBC-94FB395C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A2D884-6414-984D-AFD8-A516C9542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883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8CCB5-9E9A-BB46-AC61-BE11B23AE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29F76B-ACAF-7940-8910-81F015D374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1E8F50-90C0-3F44-9073-DAD30B289B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D4C71-FF8A-0B41-87D0-D76493B8F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23198-4B64-2945-BE18-140605CDD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C5E23D-5C2A-8C46-985C-4712DC848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48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78352-5C69-3E44-B066-68ED75373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7AB2D5-A966-BC4B-B004-15EDD9F5E6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5CC58-9C26-6441-A9FD-F4589F8CB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C096F-1903-0547-88F7-0CFA0C04C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4742B-B1B4-D14B-AC91-2795FA951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225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D0230E-AD78-0642-A79D-F27859164C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82C71-B13B-254E-8974-28B60ECCE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EF7C9-F9CA-2B4B-846D-C335A2669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22C00-25FA-2E40-AF7B-B7856482D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3FD37E-572E-6948-A7B5-63730DDF7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679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735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098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181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482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6096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870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817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1165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21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1134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776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5A64D-6F17-1544-81C9-C46F5BDFF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5FAB0-B591-674F-AD46-BDA5D7371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7C35A-32E4-024C-AC47-AF86A567B0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7CAE5-E302-174C-92C9-64B6FDCAC48B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70600-6B99-B14B-8C57-2560F7BC37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85BD-D9E0-0C43-A114-F155CC9D7B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86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1615AE1-9610-0E4E-A5C4-C1B50C43039C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92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BD5E2C-84F2-F44F-9685-999D465B40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9" y="534924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6600" b="1" dirty="0"/>
              <a:t>How to choose your: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247512-9A6E-DE45-A070-8E0FAFB4A0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Autofit/>
          </a:bodyPr>
          <a:lstStyle/>
          <a:p>
            <a:pPr algn="l"/>
            <a:r>
              <a:rPr lang="en-US" sz="4000" b="1"/>
              <a:t>Title </a:t>
            </a:r>
            <a:endParaRPr lang="en-US" sz="4000" b="1" dirty="0"/>
          </a:p>
          <a:p>
            <a:pPr algn="l"/>
            <a:r>
              <a:rPr lang="en-US" sz="4000" b="1" dirty="0"/>
              <a:t>Aim</a:t>
            </a:r>
          </a:p>
          <a:p>
            <a:pPr algn="l"/>
            <a:r>
              <a:rPr lang="en-US" sz="4000" b="1" dirty="0"/>
              <a:t>Objectives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3D8DE3-5FDB-444F-B830-34712324E5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54" r="2909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9780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9F01F-D7B7-7441-9FA2-70155FA1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 dirty="0">
                <a:latin typeface="+mj-lt"/>
                <a:ea typeface="+mj-ea"/>
                <a:cs typeface="+mj-cs"/>
              </a:rPr>
              <a:t>Question #1</a:t>
            </a:r>
          </a:p>
        </p:txBody>
      </p:sp>
      <p:pic>
        <p:nvPicPr>
          <p:cNvPr id="30" name="Picture 29" descr="Question mark on green pastel background">
            <a:extLst>
              <a:ext uri="{FF2B5EF4-FFF2-40B4-BE49-F238E27FC236}">
                <a16:creationId xmlns:a16="http://schemas.microsoft.com/office/drawing/2014/main" id="{7B6C4205-2136-8AEC-68E2-F8860443C1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33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9EC7B-F54C-0346-99FA-7B49FE785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kern="1200" dirty="0">
                <a:latin typeface="+mn-lt"/>
                <a:ea typeface="+mn-ea"/>
                <a:cs typeface="+mn-cs"/>
              </a:rPr>
              <a:t>What is the purpose of research in the health and social care sector?</a:t>
            </a:r>
          </a:p>
        </p:txBody>
      </p:sp>
    </p:spTree>
    <p:extLst>
      <p:ext uri="{BB962C8B-B14F-4D97-AF65-F5344CB8AC3E}">
        <p14:creationId xmlns:p14="http://schemas.microsoft.com/office/powerpoint/2010/main" val="4068174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0DC8E-F5B8-5140-811C-8D137EB1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372" y="785558"/>
            <a:ext cx="3973385" cy="200863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b="1" dirty="0"/>
              <a:t>Question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57F75-A0AF-0D46-BD0F-30BD4FBAA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372" y="2954378"/>
            <a:ext cx="3973386" cy="1485319"/>
          </a:xfrm>
          <a:noFill/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dirty="0"/>
              <a:t>How has research impacted your current or previous jobs?</a:t>
            </a:r>
          </a:p>
        </p:txBody>
      </p:sp>
      <p:pic>
        <p:nvPicPr>
          <p:cNvPr id="30" name="Picture 29" descr="Magnifying glass showing decling performance">
            <a:extLst>
              <a:ext uri="{FF2B5EF4-FFF2-40B4-BE49-F238E27FC236}">
                <a16:creationId xmlns:a16="http://schemas.microsoft.com/office/drawing/2014/main" id="{5678E934-FD24-9F8D-91FA-8838FAC38F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2" r="29115"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490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B4726-6E8A-6946-B36E-F7F0EB420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Contribution to Knowledge </a:t>
            </a:r>
          </a:p>
        </p:txBody>
      </p:sp>
      <p:pic>
        <p:nvPicPr>
          <p:cNvPr id="16" name="Picture 15" descr="Abstract blurred public library with bookshelves">
            <a:extLst>
              <a:ext uri="{FF2B5EF4-FFF2-40B4-BE49-F238E27FC236}">
                <a16:creationId xmlns:a16="http://schemas.microsoft.com/office/drawing/2014/main" id="{EB8B2668-6E6F-942F-AE43-ACC73C413E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65" r="38504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7AF538B4-1957-A691-9607-FB26D4EC1F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594514"/>
              </p:ext>
            </p:extLst>
          </p:nvPr>
        </p:nvGraphicFramePr>
        <p:xfrm>
          <a:off x="5297762" y="2706624"/>
          <a:ext cx="6251110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4728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34B25-3589-834F-9535-CCFBB751E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Narrowing this down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C3F76-68DE-284A-AEBA-788B81928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DISSERTATION STUDENTS</a:t>
            </a:r>
          </a:p>
          <a:p>
            <a:r>
              <a:rPr lang="en-US" dirty="0">
                <a:solidFill>
                  <a:schemeClr val="bg1"/>
                </a:solidFill>
              </a:rPr>
              <a:t>You will need to start thinking about your title today…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582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4BAB2-5052-00D5-4270-CD561D29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4800" dirty="0"/>
              <a:t>The topic/title I want to choose is because…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83AD14-1164-7398-7FF3-2D32713FE7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924847"/>
              </p:ext>
            </p:extLst>
          </p:nvPr>
        </p:nvGraphicFramePr>
        <p:xfrm>
          <a:off x="5108535" y="1455938"/>
          <a:ext cx="6707641" cy="5204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F32BF16-DC83-B690-A2E5-F51F8B9ED834}"/>
              </a:ext>
            </a:extLst>
          </p:cNvPr>
          <p:cNvSpPr txBox="1"/>
          <p:nvPr/>
        </p:nvSpPr>
        <p:spPr>
          <a:xfrm>
            <a:off x="2559728" y="55137"/>
            <a:ext cx="70725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latin typeface="+mj-lt"/>
              </a:rPr>
              <a:t>Class Activity: 30 mins</a:t>
            </a:r>
          </a:p>
        </p:txBody>
      </p:sp>
    </p:spTree>
    <p:extLst>
      <p:ext uri="{BB962C8B-B14F-4D97-AF65-F5344CB8AC3E}">
        <p14:creationId xmlns:p14="http://schemas.microsoft.com/office/powerpoint/2010/main" val="1098812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BF5D40-4628-9F47-89B1-DC0A6CFA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369" y="705775"/>
            <a:ext cx="2820553" cy="5105400"/>
          </a:xfrm>
        </p:spPr>
        <p:txBody>
          <a:bodyPr>
            <a:normAutofit/>
          </a:bodyPr>
          <a:lstStyle/>
          <a:p>
            <a:r>
              <a:rPr lang="en-US" sz="6000" b="1" dirty="0">
                <a:solidFill>
                  <a:srgbClr val="FFFFFF"/>
                </a:solidFill>
              </a:rPr>
              <a:t>Your research topic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4B12F-C433-4875-A5E0-A73482CBF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476767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5628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58BE4-AC7C-074B-9710-25DC51DF4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Aim of study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B5E6D-5EC1-F443-A459-3D06573A4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Should be always to ADD SOMETHING to the Health and Social Care sector.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What is the current issue in health and social care in the UK that you will try to explore with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2461543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0EB07-5F85-4423-863C-8680679E2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77549-ECE2-4584-8AB9-2680305D1F4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dirty="0"/>
              <a:t>Aim =  what you hope to achieve.</a:t>
            </a:r>
          </a:p>
          <a:p>
            <a:endParaRPr lang="en-US" sz="2800" dirty="0"/>
          </a:p>
          <a:p>
            <a:r>
              <a:rPr lang="en-US" sz="2800" dirty="0"/>
              <a:t>Objective = the action(s) you will take in order to achieve the aim.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78942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BE789D-66E0-4C5C-8DDC-CF4D7BF21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C092F8-98E3-4599-A7BF-1B658CF1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AD218-BC6D-824C-8A77-05214500F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solidFill>
            <a:schemeClr val="tx2">
              <a:lumMod val="60000"/>
              <a:lumOff val="40000"/>
              <a:alpha val="15000"/>
            </a:schemeClr>
          </a:solidFill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A38834-2798-4D2A-9978-A5BBB28DE2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1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85275-23F6-6744-A3F0-4AF182096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30227"/>
            <a:ext cx="3401568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Remember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2715F9-BC37-45A9-B3DE-316032EBF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962677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2317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DEADC-AEEC-0B41-A7A0-F723C6722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30227"/>
            <a:ext cx="3401568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US" sz="2600">
                <a:solidFill>
                  <a:srgbClr val="FFFFFF"/>
                </a:solidFill>
              </a:rPr>
              <a:t>General Guide: Objective 1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246558-3299-4FC1-8525-675B255020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7103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364C7-8017-FA42-A626-1E76331D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/>
                </a:solidFill>
              </a:rPr>
              <a:t>General Guide: Objective 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E3ED2-7399-C949-93AE-B584679CF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This ALWAYS links back to your research background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You will examine the current body of work published in relation to / find gaps in the literature in relation to / identify current issues in the field of health and social care in reports, official resources, etc.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Basically, understand what has already been published on this topic.</a:t>
            </a:r>
          </a:p>
        </p:txBody>
      </p:sp>
    </p:spTree>
    <p:extLst>
      <p:ext uri="{BB962C8B-B14F-4D97-AF65-F5344CB8AC3E}">
        <p14:creationId xmlns:p14="http://schemas.microsoft.com/office/powerpoint/2010/main" val="202475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AD85578-1E4B-4014-9D52-E76894750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18AB3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550B3F-9390-4CA1-B3C8-91529289D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5682B-BCD9-9046-B11C-2FBA280C9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518" y="1059838"/>
            <a:ext cx="3632052" cy="4738324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General Guide: Objective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66524-B078-6043-8107-459409679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109" y="1059838"/>
            <a:ext cx="4665397" cy="4738323"/>
          </a:xfrm>
        </p:spPr>
        <p:txBody>
          <a:bodyPr anchor="ctr">
            <a:noAutofit/>
          </a:bodyPr>
          <a:lstStyle/>
          <a:p>
            <a:r>
              <a:rPr lang="en-US" sz="2800" dirty="0"/>
              <a:t>This is where you execute the aim of your research </a:t>
            </a:r>
          </a:p>
          <a:p>
            <a:endParaRPr lang="en-US" sz="2800" dirty="0"/>
          </a:p>
          <a:p>
            <a:r>
              <a:rPr lang="en-US" sz="2800" dirty="0"/>
              <a:t>State how you will collect data and </a:t>
            </a:r>
            <a:r>
              <a:rPr lang="en-US" sz="2800" dirty="0" err="1"/>
              <a:t>analyse</a:t>
            </a:r>
            <a:r>
              <a:rPr lang="en-US" sz="2800" dirty="0"/>
              <a:t> them to be able to answer your research aim.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58526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D6A95-9508-344B-9733-3BB681A87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General Guide: Objective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F522D-FFD5-8745-B63F-DDA751015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956" y="224457"/>
            <a:ext cx="5320696" cy="6409085"/>
          </a:xfrm>
        </p:spPr>
        <p:txBody>
          <a:bodyPr anchor="ctr">
            <a:noAutofit/>
          </a:bodyPr>
          <a:lstStyle/>
          <a:p>
            <a:r>
              <a:rPr lang="en-US" sz="2400" dirty="0"/>
              <a:t>Link this to recommendations to improve health and social care practice and/or future research in the field.</a:t>
            </a:r>
          </a:p>
          <a:p>
            <a:endParaRPr lang="en-US" sz="2400" dirty="0"/>
          </a:p>
          <a:p>
            <a:r>
              <a:rPr lang="en-US" sz="2400" dirty="0"/>
              <a:t>Think of how your findings could benefit the health and social care sector, for example:</a:t>
            </a:r>
          </a:p>
          <a:p>
            <a:r>
              <a:rPr lang="en-US" sz="2400" dirty="0"/>
              <a:t>Professionals</a:t>
            </a:r>
          </a:p>
          <a:p>
            <a:r>
              <a:rPr lang="en-US" sz="2400" dirty="0"/>
              <a:t>Researchers</a:t>
            </a:r>
          </a:p>
          <a:p>
            <a:r>
              <a:rPr lang="en-US" sz="2400" dirty="0" err="1"/>
              <a:t>Organisations</a:t>
            </a:r>
            <a:r>
              <a:rPr lang="en-US" sz="2400" dirty="0"/>
              <a:t> </a:t>
            </a:r>
          </a:p>
          <a:p>
            <a:r>
              <a:rPr lang="en-US" sz="2400" dirty="0"/>
              <a:t>The government </a:t>
            </a:r>
          </a:p>
          <a:p>
            <a:r>
              <a:rPr lang="en-US" sz="2400" dirty="0"/>
              <a:t>Service users and their friends and family.</a:t>
            </a:r>
          </a:p>
        </p:txBody>
      </p:sp>
    </p:spTree>
    <p:extLst>
      <p:ext uri="{BB962C8B-B14F-4D97-AF65-F5344CB8AC3E}">
        <p14:creationId xmlns:p14="http://schemas.microsoft.com/office/powerpoint/2010/main" val="3174510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45315-AC72-F143-891A-69EE60DFE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Your objectives 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820AEA79-B6B5-AD77-255B-CAE1580D93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9373353"/>
              </p:ext>
            </p:extLst>
          </p:nvPr>
        </p:nvGraphicFramePr>
        <p:xfrm>
          <a:off x="3848670" y="490070"/>
          <a:ext cx="7961368" cy="5766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6568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ABDB5-4C70-B34F-B041-8EF02D41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Title Tips 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6DD56142-CBEF-407E-A1A8-BCEEC25C30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938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7802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000485-A1B7-2C4A-B849-DB3AFEEF0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Now …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A33F62-34D9-45AF-AE6F-F66C1013C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3731783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420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699</Words>
  <Application>Microsoft Office PowerPoint</Application>
  <PresentationFormat>Widescreen</PresentationFormat>
  <Paragraphs>87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Gill Sans MT</vt:lpstr>
      <vt:lpstr>Office Theme</vt:lpstr>
      <vt:lpstr>Parcel</vt:lpstr>
      <vt:lpstr>How to choose your:</vt:lpstr>
      <vt:lpstr>Question #1</vt:lpstr>
      <vt:lpstr>Question #2</vt:lpstr>
      <vt:lpstr>Contribution to Knowledge </vt:lpstr>
      <vt:lpstr>Narrowing this down </vt:lpstr>
      <vt:lpstr>The topic/title I want to choose is because…</vt:lpstr>
      <vt:lpstr>Your research topic </vt:lpstr>
      <vt:lpstr>Aim of study </vt:lpstr>
      <vt:lpstr>Aim and objectives</vt:lpstr>
      <vt:lpstr>Remember</vt:lpstr>
      <vt:lpstr>Remember</vt:lpstr>
      <vt:lpstr>General Guide: Objective 1</vt:lpstr>
      <vt:lpstr>General Guide: Objective 2</vt:lpstr>
      <vt:lpstr>General Guide: Objective 3</vt:lpstr>
      <vt:lpstr>General Guide: Objective 4</vt:lpstr>
      <vt:lpstr>Your objectives </vt:lpstr>
      <vt:lpstr>Title Tips </vt:lpstr>
      <vt:lpstr>Now …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pick your :</dc:title>
  <dc:creator>Taniamichelle333@outlook.com</dc:creator>
  <cp:lastModifiedBy>Eleni Koutsogeorgou-Andreou</cp:lastModifiedBy>
  <cp:revision>11</cp:revision>
  <dcterms:created xsi:type="dcterms:W3CDTF">2020-10-12T17:01:29Z</dcterms:created>
  <dcterms:modified xsi:type="dcterms:W3CDTF">2024-02-12T23:24:05Z</dcterms:modified>
</cp:coreProperties>
</file>