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4" r:id="rId1"/>
  </p:sld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57" r:id="rId9"/>
    <p:sldId id="260" r:id="rId10"/>
    <p:sldId id="262" r:id="rId11"/>
    <p:sldId id="263" r:id="rId12"/>
    <p:sldId id="264" r:id="rId13"/>
    <p:sldId id="266" r:id="rId14"/>
    <p:sldId id="258" r:id="rId15"/>
    <p:sldId id="259" r:id="rId16"/>
    <p:sldId id="274" r:id="rId17"/>
    <p:sldId id="261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73" r:id="rId28"/>
    <p:sldId id="265" r:id="rId29"/>
    <p:sldId id="284" r:id="rId3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405B30-96A2-EA57-0F80-2D7D6D579557}" v="40" dt="2025-11-30T17:56:59.502"/>
    <p1510:client id="{7714C8C7-6F21-4A36-64DB-B7C37783253D}" v="827" dt="2025-11-30T18:33:12.133"/>
    <p1510:client id="{D6F9FE26-C291-B6BF-A2A1-00DA24510518}" v="22" dt="2025-11-29T22:57:20.015"/>
    <p1510:client id="{DB1C42C0-F56A-97C0-6251-3C3E6D4132D3}" v="3" dt="2025-11-30T18:31:43.9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3" Type="http://schemas.openxmlformats.org/officeDocument/2006/relationships/image" Target="../media/image3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hyperlink" Target="https://realisetraining.com/about-realise" TargetMode="Externa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image" Target="../media/image5.sv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hyperlink" Target="https://realisetraining.com/about-realise" TargetMode="External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CAC485-568E-40A6-989D-8D06AEB0276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3008C6C-7677-40AE-9D16-455190466BA6}">
      <dgm:prSet/>
      <dgm:spPr/>
      <dgm:t>
        <a:bodyPr/>
        <a:lstStyle/>
        <a:p>
          <a:r>
            <a:rPr lang="en-GB"/>
            <a:t>Encourages Critical thinking by asking questions</a:t>
          </a:r>
          <a:endParaRPr lang="en-US"/>
        </a:p>
      </dgm:t>
    </dgm:pt>
    <dgm:pt modelId="{F5C297BE-0841-4909-8414-6679C9C41997}" type="parTrans" cxnId="{14EF6EA7-0919-4CC6-9F98-D860B9CC0023}">
      <dgm:prSet/>
      <dgm:spPr/>
      <dgm:t>
        <a:bodyPr/>
        <a:lstStyle/>
        <a:p>
          <a:endParaRPr lang="en-US"/>
        </a:p>
      </dgm:t>
    </dgm:pt>
    <dgm:pt modelId="{E6E37C11-605F-4C8C-9962-EDDAF4F2E7F1}" type="sibTrans" cxnId="{14EF6EA7-0919-4CC6-9F98-D860B9CC0023}">
      <dgm:prSet/>
      <dgm:spPr/>
      <dgm:t>
        <a:bodyPr/>
        <a:lstStyle/>
        <a:p>
          <a:endParaRPr lang="en-US"/>
        </a:p>
      </dgm:t>
    </dgm:pt>
    <dgm:pt modelId="{B05CC158-9C93-4DAD-99F7-654E059DEF32}">
      <dgm:prSet/>
      <dgm:spPr/>
      <dgm:t>
        <a:bodyPr/>
        <a:lstStyle/>
        <a:p>
          <a:r>
            <a:rPr lang="en-GB"/>
            <a:t>Making tasks easier</a:t>
          </a:r>
          <a:endParaRPr lang="en-US"/>
        </a:p>
      </dgm:t>
    </dgm:pt>
    <dgm:pt modelId="{365457A5-F463-446D-BC56-B5F9FD3038AB}" type="parTrans" cxnId="{6B9BFE38-988D-4830-8EE2-D6D1A597AC57}">
      <dgm:prSet/>
      <dgm:spPr/>
      <dgm:t>
        <a:bodyPr/>
        <a:lstStyle/>
        <a:p>
          <a:endParaRPr lang="en-US"/>
        </a:p>
      </dgm:t>
    </dgm:pt>
    <dgm:pt modelId="{8A86CBD9-69EB-4698-AE94-FD9C1A489141}" type="sibTrans" cxnId="{6B9BFE38-988D-4830-8EE2-D6D1A597AC57}">
      <dgm:prSet/>
      <dgm:spPr/>
      <dgm:t>
        <a:bodyPr/>
        <a:lstStyle/>
        <a:p>
          <a:endParaRPr lang="en-US"/>
        </a:p>
      </dgm:t>
    </dgm:pt>
    <dgm:pt modelId="{BA860105-5968-4F7C-8312-6B2AE5033853}">
      <dgm:prSet/>
      <dgm:spPr/>
      <dgm:t>
        <a:bodyPr/>
        <a:lstStyle/>
        <a:p>
          <a:r>
            <a:rPr lang="en-GB"/>
            <a:t>Activities with peers to improve teamwork</a:t>
          </a:r>
          <a:endParaRPr lang="en-US"/>
        </a:p>
      </dgm:t>
    </dgm:pt>
    <dgm:pt modelId="{F0F765C4-ECC6-4FD0-B02B-EA95EF230B5A}" type="parTrans" cxnId="{9095FDD6-A5FE-4427-B3B4-C8570C318E72}">
      <dgm:prSet/>
      <dgm:spPr/>
      <dgm:t>
        <a:bodyPr/>
        <a:lstStyle/>
        <a:p>
          <a:endParaRPr lang="en-US"/>
        </a:p>
      </dgm:t>
    </dgm:pt>
    <dgm:pt modelId="{307E6F6A-7825-498E-8D3A-7E657A9F452A}" type="sibTrans" cxnId="{9095FDD6-A5FE-4427-B3B4-C8570C318E72}">
      <dgm:prSet/>
      <dgm:spPr/>
      <dgm:t>
        <a:bodyPr/>
        <a:lstStyle/>
        <a:p>
          <a:endParaRPr lang="en-US"/>
        </a:p>
      </dgm:t>
    </dgm:pt>
    <dgm:pt modelId="{9B1F89E5-3D3D-4C74-91D8-394E5B0DDB62}">
      <dgm:prSet/>
      <dgm:spPr/>
      <dgm:t>
        <a:bodyPr/>
        <a:lstStyle/>
        <a:p>
          <a:r>
            <a:rPr lang="en-GB"/>
            <a:t>Pictures and other visuals to help them learn</a:t>
          </a:r>
          <a:endParaRPr lang="en-US"/>
        </a:p>
      </dgm:t>
    </dgm:pt>
    <dgm:pt modelId="{51007C36-404A-4016-A76F-D4F03DA2AA5E}" type="parTrans" cxnId="{79A6EA95-6BCB-4ADD-8643-841ACF8B3B8C}">
      <dgm:prSet/>
      <dgm:spPr/>
      <dgm:t>
        <a:bodyPr/>
        <a:lstStyle/>
        <a:p>
          <a:endParaRPr lang="en-US"/>
        </a:p>
      </dgm:t>
    </dgm:pt>
    <dgm:pt modelId="{7D6CAA8D-DBFB-42A9-962B-65D37D263361}" type="sibTrans" cxnId="{79A6EA95-6BCB-4ADD-8643-841ACF8B3B8C}">
      <dgm:prSet/>
      <dgm:spPr/>
      <dgm:t>
        <a:bodyPr/>
        <a:lstStyle/>
        <a:p>
          <a:endParaRPr lang="en-US"/>
        </a:p>
      </dgm:t>
    </dgm:pt>
    <dgm:pt modelId="{947FE9C3-537A-42D2-B0D8-AE5B7ED40F49}">
      <dgm:prSet/>
      <dgm:spPr/>
      <dgm:t>
        <a:bodyPr/>
        <a:lstStyle/>
        <a:p>
          <a:r>
            <a:rPr lang="en-GB"/>
            <a:t>Hamza (2025)</a:t>
          </a:r>
          <a:endParaRPr lang="en-US"/>
        </a:p>
      </dgm:t>
    </dgm:pt>
    <dgm:pt modelId="{D24C90B8-C81D-4082-A6B9-859838E72DE0}" type="parTrans" cxnId="{7A327B4C-F1D8-4113-A8B9-4D468E557D7C}">
      <dgm:prSet/>
      <dgm:spPr/>
      <dgm:t>
        <a:bodyPr/>
        <a:lstStyle/>
        <a:p>
          <a:endParaRPr lang="en-US"/>
        </a:p>
      </dgm:t>
    </dgm:pt>
    <dgm:pt modelId="{5121EC01-6071-43F2-BB17-EF84C86CA103}" type="sibTrans" cxnId="{7A327B4C-F1D8-4113-A8B9-4D468E557D7C}">
      <dgm:prSet/>
      <dgm:spPr/>
      <dgm:t>
        <a:bodyPr/>
        <a:lstStyle/>
        <a:p>
          <a:endParaRPr lang="en-US"/>
        </a:p>
      </dgm:t>
    </dgm:pt>
    <dgm:pt modelId="{1BAD4889-0CD0-4F3E-982F-6E2140207DE6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https://realisetraining.com/about-realise</a:t>
          </a:r>
          <a:endParaRPr lang="en-US"/>
        </a:p>
      </dgm:t>
    </dgm:pt>
    <dgm:pt modelId="{8DB066F7-BD99-40BC-9461-DCCE13276719}" type="parTrans" cxnId="{FDB73E7E-BE4D-4753-AA8C-BE908A6C8B92}">
      <dgm:prSet/>
      <dgm:spPr/>
      <dgm:t>
        <a:bodyPr/>
        <a:lstStyle/>
        <a:p>
          <a:endParaRPr lang="en-US"/>
        </a:p>
      </dgm:t>
    </dgm:pt>
    <dgm:pt modelId="{CBE23ED3-17FA-4A3A-845E-8558D5BCB67D}" type="sibTrans" cxnId="{FDB73E7E-BE4D-4753-AA8C-BE908A6C8B92}">
      <dgm:prSet/>
      <dgm:spPr/>
      <dgm:t>
        <a:bodyPr/>
        <a:lstStyle/>
        <a:p>
          <a:endParaRPr lang="en-US"/>
        </a:p>
      </dgm:t>
    </dgm:pt>
    <dgm:pt modelId="{521D9AFB-83DD-4A72-B5BF-6E084A11A4D2}" type="pres">
      <dgm:prSet presAssocID="{EACAC485-568E-40A6-989D-8D06AEB0276D}" presName="root" presStyleCnt="0">
        <dgm:presLayoutVars>
          <dgm:dir/>
          <dgm:resizeHandles val="exact"/>
        </dgm:presLayoutVars>
      </dgm:prSet>
      <dgm:spPr/>
    </dgm:pt>
    <dgm:pt modelId="{CB3E9406-6188-485D-9D90-115906BF529D}" type="pres">
      <dgm:prSet presAssocID="{F3008C6C-7677-40AE-9D16-455190466BA6}" presName="compNode" presStyleCnt="0"/>
      <dgm:spPr/>
    </dgm:pt>
    <dgm:pt modelId="{0838CE4C-0497-4B0D-AF84-82FB34AAFB49}" type="pres">
      <dgm:prSet presAssocID="{F3008C6C-7677-40AE-9D16-455190466BA6}" presName="bgRect" presStyleLbl="bgShp" presStyleIdx="0" presStyleCnt="6"/>
      <dgm:spPr/>
    </dgm:pt>
    <dgm:pt modelId="{35E59615-0971-41B1-A09F-1080B56DB613}" type="pres">
      <dgm:prSet presAssocID="{F3008C6C-7677-40AE-9D16-455190466BA6}" presName="iconRect" presStyleLbl="node1" presStyleIdx="0" presStyleCnt="6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C508B29-8F1C-49F7-AF19-D9927981DBAC}" type="pres">
      <dgm:prSet presAssocID="{F3008C6C-7677-40AE-9D16-455190466BA6}" presName="spaceRect" presStyleCnt="0"/>
      <dgm:spPr/>
    </dgm:pt>
    <dgm:pt modelId="{87AD9232-2F9A-4403-8EEC-BC02BDD2EC37}" type="pres">
      <dgm:prSet presAssocID="{F3008C6C-7677-40AE-9D16-455190466BA6}" presName="parTx" presStyleLbl="revTx" presStyleIdx="0" presStyleCnt="6">
        <dgm:presLayoutVars>
          <dgm:chMax val="0"/>
          <dgm:chPref val="0"/>
        </dgm:presLayoutVars>
      </dgm:prSet>
      <dgm:spPr/>
    </dgm:pt>
    <dgm:pt modelId="{D177CAC2-9FCF-4D67-97F4-69D3059B4528}" type="pres">
      <dgm:prSet presAssocID="{E6E37C11-605F-4C8C-9962-EDDAF4F2E7F1}" presName="sibTrans" presStyleCnt="0"/>
      <dgm:spPr/>
    </dgm:pt>
    <dgm:pt modelId="{24AC4035-3C02-40B4-9E93-4442E7186242}" type="pres">
      <dgm:prSet presAssocID="{B05CC158-9C93-4DAD-99F7-654E059DEF32}" presName="compNode" presStyleCnt="0"/>
      <dgm:spPr/>
    </dgm:pt>
    <dgm:pt modelId="{99487296-5E18-4CCB-92DE-268867B118F5}" type="pres">
      <dgm:prSet presAssocID="{B05CC158-9C93-4DAD-99F7-654E059DEF32}" presName="bgRect" presStyleLbl="bgShp" presStyleIdx="1" presStyleCnt="6"/>
      <dgm:spPr/>
    </dgm:pt>
    <dgm:pt modelId="{C65562BE-BFCC-4D09-AAB8-CC5E0184CE59}" type="pres">
      <dgm:prSet presAssocID="{B05CC158-9C93-4DAD-99F7-654E059DEF32}" presName="iconRect" presStyleLbl="node1" presStyleIdx="1" presStyleCnt="6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43BBFF9-6049-4E14-9FBF-75DA369D148C}" type="pres">
      <dgm:prSet presAssocID="{B05CC158-9C93-4DAD-99F7-654E059DEF32}" presName="spaceRect" presStyleCnt="0"/>
      <dgm:spPr/>
    </dgm:pt>
    <dgm:pt modelId="{6B7C7523-FEA2-4C12-91A5-E462D13949B9}" type="pres">
      <dgm:prSet presAssocID="{B05CC158-9C93-4DAD-99F7-654E059DEF32}" presName="parTx" presStyleLbl="revTx" presStyleIdx="1" presStyleCnt="6">
        <dgm:presLayoutVars>
          <dgm:chMax val="0"/>
          <dgm:chPref val="0"/>
        </dgm:presLayoutVars>
      </dgm:prSet>
      <dgm:spPr/>
    </dgm:pt>
    <dgm:pt modelId="{7D22E518-54B6-4176-B28A-71C171313161}" type="pres">
      <dgm:prSet presAssocID="{8A86CBD9-69EB-4698-AE94-FD9C1A489141}" presName="sibTrans" presStyleCnt="0"/>
      <dgm:spPr/>
    </dgm:pt>
    <dgm:pt modelId="{D3EADF99-F2E2-4783-9ECE-7672D8E7E04B}" type="pres">
      <dgm:prSet presAssocID="{BA860105-5968-4F7C-8312-6B2AE5033853}" presName="compNode" presStyleCnt="0"/>
      <dgm:spPr/>
    </dgm:pt>
    <dgm:pt modelId="{01906B22-B3A6-4D56-A97F-8D3C89D633D5}" type="pres">
      <dgm:prSet presAssocID="{BA860105-5968-4F7C-8312-6B2AE5033853}" presName="bgRect" presStyleLbl="bgShp" presStyleIdx="2" presStyleCnt="6"/>
      <dgm:spPr/>
    </dgm:pt>
    <dgm:pt modelId="{83F44389-2D0B-4C0D-B9F7-817D848E406A}" type="pres">
      <dgm:prSet presAssocID="{BA860105-5968-4F7C-8312-6B2AE5033853}" presName="iconRect" presStyleLbl="node1" presStyleIdx="2" presStyleCnt="6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4478757-E60C-43F0-B18A-10540D1D19FA}" type="pres">
      <dgm:prSet presAssocID="{BA860105-5968-4F7C-8312-6B2AE5033853}" presName="spaceRect" presStyleCnt="0"/>
      <dgm:spPr/>
    </dgm:pt>
    <dgm:pt modelId="{05A56D47-DCF6-44A7-AA79-F0C87327B273}" type="pres">
      <dgm:prSet presAssocID="{BA860105-5968-4F7C-8312-6B2AE5033853}" presName="parTx" presStyleLbl="revTx" presStyleIdx="2" presStyleCnt="6">
        <dgm:presLayoutVars>
          <dgm:chMax val="0"/>
          <dgm:chPref val="0"/>
        </dgm:presLayoutVars>
      </dgm:prSet>
      <dgm:spPr/>
    </dgm:pt>
    <dgm:pt modelId="{F542BFED-B1C6-4E96-A8ED-8A7B4090F890}" type="pres">
      <dgm:prSet presAssocID="{307E6F6A-7825-498E-8D3A-7E657A9F452A}" presName="sibTrans" presStyleCnt="0"/>
      <dgm:spPr/>
    </dgm:pt>
    <dgm:pt modelId="{A8A9C83D-7DA1-4828-984F-1BBB838B3B9A}" type="pres">
      <dgm:prSet presAssocID="{9B1F89E5-3D3D-4C74-91D8-394E5B0DDB62}" presName="compNode" presStyleCnt="0"/>
      <dgm:spPr/>
    </dgm:pt>
    <dgm:pt modelId="{FD9F0F33-21A4-47B8-84F7-C56926ACBD51}" type="pres">
      <dgm:prSet presAssocID="{9B1F89E5-3D3D-4C74-91D8-394E5B0DDB62}" presName="bgRect" presStyleLbl="bgShp" presStyleIdx="3" presStyleCnt="6"/>
      <dgm:spPr/>
    </dgm:pt>
    <dgm:pt modelId="{63EE5D1C-5ACD-4AE8-9B3E-F535A57B4D6F}" type="pres">
      <dgm:prSet presAssocID="{9B1F89E5-3D3D-4C74-91D8-394E5B0DDB62}" presName="iconRect" presStyleLbl="node1" presStyleIdx="3" presStyleCnt="6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CB54BB01-C98E-4713-B545-570E45AA3D40}" type="pres">
      <dgm:prSet presAssocID="{9B1F89E5-3D3D-4C74-91D8-394E5B0DDB62}" presName="spaceRect" presStyleCnt="0"/>
      <dgm:spPr/>
    </dgm:pt>
    <dgm:pt modelId="{71A9E86D-6DF0-440F-98D1-46A4F777E39F}" type="pres">
      <dgm:prSet presAssocID="{9B1F89E5-3D3D-4C74-91D8-394E5B0DDB62}" presName="parTx" presStyleLbl="revTx" presStyleIdx="3" presStyleCnt="6">
        <dgm:presLayoutVars>
          <dgm:chMax val="0"/>
          <dgm:chPref val="0"/>
        </dgm:presLayoutVars>
      </dgm:prSet>
      <dgm:spPr/>
    </dgm:pt>
    <dgm:pt modelId="{20B95187-5F65-43A2-B190-6A6C47B17C15}" type="pres">
      <dgm:prSet presAssocID="{7D6CAA8D-DBFB-42A9-962B-65D37D263361}" presName="sibTrans" presStyleCnt="0"/>
      <dgm:spPr/>
    </dgm:pt>
    <dgm:pt modelId="{FB206672-70B7-42C1-B299-2C591197221F}" type="pres">
      <dgm:prSet presAssocID="{947FE9C3-537A-42D2-B0D8-AE5B7ED40F49}" presName="compNode" presStyleCnt="0"/>
      <dgm:spPr/>
    </dgm:pt>
    <dgm:pt modelId="{002A64A2-8F6C-49DD-B668-DC35741FAB72}" type="pres">
      <dgm:prSet presAssocID="{947FE9C3-537A-42D2-B0D8-AE5B7ED40F49}" presName="bgRect" presStyleLbl="bgShp" presStyleIdx="4" presStyleCnt="6"/>
      <dgm:spPr/>
    </dgm:pt>
    <dgm:pt modelId="{61DEBC97-41BB-479F-B1A7-586F05B4F86F}" type="pres">
      <dgm:prSet presAssocID="{947FE9C3-537A-42D2-B0D8-AE5B7ED40F49}" presName="iconRect" presStyleLbl="node1" presStyleIdx="4" presStyleCnt="6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ecracker"/>
        </a:ext>
      </dgm:extLst>
    </dgm:pt>
    <dgm:pt modelId="{FC16D674-11E1-4F3D-B4CB-5835B70AB5D8}" type="pres">
      <dgm:prSet presAssocID="{947FE9C3-537A-42D2-B0D8-AE5B7ED40F49}" presName="spaceRect" presStyleCnt="0"/>
      <dgm:spPr/>
    </dgm:pt>
    <dgm:pt modelId="{AADCA9CD-2946-4B55-90E8-FCBD967914BD}" type="pres">
      <dgm:prSet presAssocID="{947FE9C3-537A-42D2-B0D8-AE5B7ED40F49}" presName="parTx" presStyleLbl="revTx" presStyleIdx="4" presStyleCnt="6">
        <dgm:presLayoutVars>
          <dgm:chMax val="0"/>
          <dgm:chPref val="0"/>
        </dgm:presLayoutVars>
      </dgm:prSet>
      <dgm:spPr/>
    </dgm:pt>
    <dgm:pt modelId="{0F2AE024-E452-4B9B-9622-8327A2A7E9D6}" type="pres">
      <dgm:prSet presAssocID="{5121EC01-6071-43F2-BB17-EF84C86CA103}" presName="sibTrans" presStyleCnt="0"/>
      <dgm:spPr/>
    </dgm:pt>
    <dgm:pt modelId="{CAC6F24F-D38C-4248-B3BB-71620E7706DB}" type="pres">
      <dgm:prSet presAssocID="{1BAD4889-0CD0-4F3E-982F-6E2140207DE6}" presName="compNode" presStyleCnt="0"/>
      <dgm:spPr/>
    </dgm:pt>
    <dgm:pt modelId="{4786ED2C-11A8-40C5-B19A-852F80D40B35}" type="pres">
      <dgm:prSet presAssocID="{1BAD4889-0CD0-4F3E-982F-6E2140207DE6}" presName="bgRect" presStyleLbl="bgShp" presStyleIdx="5" presStyleCnt="6"/>
      <dgm:spPr/>
    </dgm:pt>
    <dgm:pt modelId="{AFEC7071-E54B-4A8A-B298-2A900A89F7FD}" type="pres">
      <dgm:prSet presAssocID="{1BAD4889-0CD0-4F3E-982F-6E2140207DE6}" presName="iconRect" presStyleLbl="node1" presStyleIdx="5" presStyleCnt="6"/>
      <dgm:spPr>
        <a:blipFill>
          <a:blip xmlns:r="http://schemas.openxmlformats.org/officeDocument/2006/relationships"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47BB943F-3763-4249-B0DC-A71347CA730B}" type="pres">
      <dgm:prSet presAssocID="{1BAD4889-0CD0-4F3E-982F-6E2140207DE6}" presName="spaceRect" presStyleCnt="0"/>
      <dgm:spPr/>
    </dgm:pt>
    <dgm:pt modelId="{5D501B74-B5C3-4FB0-ACCF-92439945BE42}" type="pres">
      <dgm:prSet presAssocID="{1BAD4889-0CD0-4F3E-982F-6E2140207DE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F8DE637-BFAF-4251-9F63-9215AB1193EF}" type="presOf" srcId="{F3008C6C-7677-40AE-9D16-455190466BA6}" destId="{87AD9232-2F9A-4403-8EEC-BC02BDD2EC37}" srcOrd="0" destOrd="0" presId="urn:microsoft.com/office/officeart/2018/2/layout/IconVerticalSolidList"/>
    <dgm:cxn modelId="{6B9BFE38-988D-4830-8EE2-D6D1A597AC57}" srcId="{EACAC485-568E-40A6-989D-8D06AEB0276D}" destId="{B05CC158-9C93-4DAD-99F7-654E059DEF32}" srcOrd="1" destOrd="0" parTransId="{365457A5-F463-446D-BC56-B5F9FD3038AB}" sibTransId="{8A86CBD9-69EB-4698-AE94-FD9C1A489141}"/>
    <dgm:cxn modelId="{9921EA67-E808-416E-8914-982D8FCEB158}" type="presOf" srcId="{EACAC485-568E-40A6-989D-8D06AEB0276D}" destId="{521D9AFB-83DD-4A72-B5BF-6E084A11A4D2}" srcOrd="0" destOrd="0" presId="urn:microsoft.com/office/officeart/2018/2/layout/IconVerticalSolidList"/>
    <dgm:cxn modelId="{7A327B4C-F1D8-4113-A8B9-4D468E557D7C}" srcId="{EACAC485-568E-40A6-989D-8D06AEB0276D}" destId="{947FE9C3-537A-42D2-B0D8-AE5B7ED40F49}" srcOrd="4" destOrd="0" parTransId="{D24C90B8-C81D-4082-A6B9-859838E72DE0}" sibTransId="{5121EC01-6071-43F2-BB17-EF84C86CA103}"/>
    <dgm:cxn modelId="{98BB6E52-1F60-4757-99C2-CC96882EAA01}" type="presOf" srcId="{947FE9C3-537A-42D2-B0D8-AE5B7ED40F49}" destId="{AADCA9CD-2946-4B55-90E8-FCBD967914BD}" srcOrd="0" destOrd="0" presId="urn:microsoft.com/office/officeart/2018/2/layout/IconVerticalSolidList"/>
    <dgm:cxn modelId="{014AAD75-7328-4D16-9152-B3F55B5BC25C}" type="presOf" srcId="{9B1F89E5-3D3D-4C74-91D8-394E5B0DDB62}" destId="{71A9E86D-6DF0-440F-98D1-46A4F777E39F}" srcOrd="0" destOrd="0" presId="urn:microsoft.com/office/officeart/2018/2/layout/IconVerticalSolidList"/>
    <dgm:cxn modelId="{FDB73E7E-BE4D-4753-AA8C-BE908A6C8B92}" srcId="{EACAC485-568E-40A6-989D-8D06AEB0276D}" destId="{1BAD4889-0CD0-4F3E-982F-6E2140207DE6}" srcOrd="5" destOrd="0" parTransId="{8DB066F7-BD99-40BC-9461-DCCE13276719}" sibTransId="{CBE23ED3-17FA-4A3A-845E-8558D5BCB67D}"/>
    <dgm:cxn modelId="{79A6EA95-6BCB-4ADD-8643-841ACF8B3B8C}" srcId="{EACAC485-568E-40A6-989D-8D06AEB0276D}" destId="{9B1F89E5-3D3D-4C74-91D8-394E5B0DDB62}" srcOrd="3" destOrd="0" parTransId="{51007C36-404A-4016-A76F-D4F03DA2AA5E}" sibTransId="{7D6CAA8D-DBFB-42A9-962B-65D37D263361}"/>
    <dgm:cxn modelId="{14EF6EA7-0919-4CC6-9F98-D860B9CC0023}" srcId="{EACAC485-568E-40A6-989D-8D06AEB0276D}" destId="{F3008C6C-7677-40AE-9D16-455190466BA6}" srcOrd="0" destOrd="0" parTransId="{F5C297BE-0841-4909-8414-6679C9C41997}" sibTransId="{E6E37C11-605F-4C8C-9962-EDDAF4F2E7F1}"/>
    <dgm:cxn modelId="{FF1FF3AF-0682-4F34-A5DF-A31CF2E52678}" type="presOf" srcId="{B05CC158-9C93-4DAD-99F7-654E059DEF32}" destId="{6B7C7523-FEA2-4C12-91A5-E462D13949B9}" srcOrd="0" destOrd="0" presId="urn:microsoft.com/office/officeart/2018/2/layout/IconVerticalSolidList"/>
    <dgm:cxn modelId="{2BC19EBF-DA57-4F1A-A8AA-7D96D8EF3E93}" type="presOf" srcId="{1BAD4889-0CD0-4F3E-982F-6E2140207DE6}" destId="{5D501B74-B5C3-4FB0-ACCF-92439945BE42}" srcOrd="0" destOrd="0" presId="urn:microsoft.com/office/officeart/2018/2/layout/IconVerticalSolidList"/>
    <dgm:cxn modelId="{F69EC3C5-7705-4259-960A-5A992FFCE34F}" type="presOf" srcId="{BA860105-5968-4F7C-8312-6B2AE5033853}" destId="{05A56D47-DCF6-44A7-AA79-F0C87327B273}" srcOrd="0" destOrd="0" presId="urn:microsoft.com/office/officeart/2018/2/layout/IconVerticalSolidList"/>
    <dgm:cxn modelId="{9095FDD6-A5FE-4427-B3B4-C8570C318E72}" srcId="{EACAC485-568E-40A6-989D-8D06AEB0276D}" destId="{BA860105-5968-4F7C-8312-6B2AE5033853}" srcOrd="2" destOrd="0" parTransId="{F0F765C4-ECC6-4FD0-B02B-EA95EF230B5A}" sibTransId="{307E6F6A-7825-498E-8D3A-7E657A9F452A}"/>
    <dgm:cxn modelId="{E34D1344-4803-44B6-A0EE-90E80EBDF690}" type="presParOf" srcId="{521D9AFB-83DD-4A72-B5BF-6E084A11A4D2}" destId="{CB3E9406-6188-485D-9D90-115906BF529D}" srcOrd="0" destOrd="0" presId="urn:microsoft.com/office/officeart/2018/2/layout/IconVerticalSolidList"/>
    <dgm:cxn modelId="{D2D088D0-358C-483A-977D-4107E61EC062}" type="presParOf" srcId="{CB3E9406-6188-485D-9D90-115906BF529D}" destId="{0838CE4C-0497-4B0D-AF84-82FB34AAFB49}" srcOrd="0" destOrd="0" presId="urn:microsoft.com/office/officeart/2018/2/layout/IconVerticalSolidList"/>
    <dgm:cxn modelId="{AD5E6B4A-4C34-4E74-A887-893D177122AC}" type="presParOf" srcId="{CB3E9406-6188-485D-9D90-115906BF529D}" destId="{35E59615-0971-41B1-A09F-1080B56DB613}" srcOrd="1" destOrd="0" presId="urn:microsoft.com/office/officeart/2018/2/layout/IconVerticalSolidList"/>
    <dgm:cxn modelId="{D543ABFE-6E54-42F0-9C08-09CAB0A67274}" type="presParOf" srcId="{CB3E9406-6188-485D-9D90-115906BF529D}" destId="{9C508B29-8F1C-49F7-AF19-D9927981DBAC}" srcOrd="2" destOrd="0" presId="urn:microsoft.com/office/officeart/2018/2/layout/IconVerticalSolidList"/>
    <dgm:cxn modelId="{9F23B4CE-031E-4AB7-B916-C838DFA972A7}" type="presParOf" srcId="{CB3E9406-6188-485D-9D90-115906BF529D}" destId="{87AD9232-2F9A-4403-8EEC-BC02BDD2EC37}" srcOrd="3" destOrd="0" presId="urn:microsoft.com/office/officeart/2018/2/layout/IconVerticalSolidList"/>
    <dgm:cxn modelId="{EAB480EE-34B5-433E-8EA8-CBDB9D5F1DFB}" type="presParOf" srcId="{521D9AFB-83DD-4A72-B5BF-6E084A11A4D2}" destId="{D177CAC2-9FCF-4D67-97F4-69D3059B4528}" srcOrd="1" destOrd="0" presId="urn:microsoft.com/office/officeart/2018/2/layout/IconVerticalSolidList"/>
    <dgm:cxn modelId="{5F4B91EB-B4F5-4887-8F8E-B0D449020CE2}" type="presParOf" srcId="{521D9AFB-83DD-4A72-B5BF-6E084A11A4D2}" destId="{24AC4035-3C02-40B4-9E93-4442E7186242}" srcOrd="2" destOrd="0" presId="urn:microsoft.com/office/officeart/2018/2/layout/IconVerticalSolidList"/>
    <dgm:cxn modelId="{1ECACF5A-D2BF-4699-A800-310BABFEB37F}" type="presParOf" srcId="{24AC4035-3C02-40B4-9E93-4442E7186242}" destId="{99487296-5E18-4CCB-92DE-268867B118F5}" srcOrd="0" destOrd="0" presId="urn:microsoft.com/office/officeart/2018/2/layout/IconVerticalSolidList"/>
    <dgm:cxn modelId="{DB578D74-6DAC-4F57-A2DC-749AFD43691E}" type="presParOf" srcId="{24AC4035-3C02-40B4-9E93-4442E7186242}" destId="{C65562BE-BFCC-4D09-AAB8-CC5E0184CE59}" srcOrd="1" destOrd="0" presId="urn:microsoft.com/office/officeart/2018/2/layout/IconVerticalSolidList"/>
    <dgm:cxn modelId="{92948F56-6283-45BA-9D84-DDBE9E940363}" type="presParOf" srcId="{24AC4035-3C02-40B4-9E93-4442E7186242}" destId="{043BBFF9-6049-4E14-9FBF-75DA369D148C}" srcOrd="2" destOrd="0" presId="urn:microsoft.com/office/officeart/2018/2/layout/IconVerticalSolidList"/>
    <dgm:cxn modelId="{0AE824BF-A320-4733-BE4B-74DDC074AA49}" type="presParOf" srcId="{24AC4035-3C02-40B4-9E93-4442E7186242}" destId="{6B7C7523-FEA2-4C12-91A5-E462D13949B9}" srcOrd="3" destOrd="0" presId="urn:microsoft.com/office/officeart/2018/2/layout/IconVerticalSolidList"/>
    <dgm:cxn modelId="{7C586CD2-721E-4A85-98D3-987A24FF00B9}" type="presParOf" srcId="{521D9AFB-83DD-4A72-B5BF-6E084A11A4D2}" destId="{7D22E518-54B6-4176-B28A-71C171313161}" srcOrd="3" destOrd="0" presId="urn:microsoft.com/office/officeart/2018/2/layout/IconVerticalSolidList"/>
    <dgm:cxn modelId="{42EB0A2E-AA41-48F6-A3CA-7B66CF8C59BB}" type="presParOf" srcId="{521D9AFB-83DD-4A72-B5BF-6E084A11A4D2}" destId="{D3EADF99-F2E2-4783-9ECE-7672D8E7E04B}" srcOrd="4" destOrd="0" presId="urn:microsoft.com/office/officeart/2018/2/layout/IconVerticalSolidList"/>
    <dgm:cxn modelId="{25B2E130-F5B0-4464-82F2-C9F3DD11B3BD}" type="presParOf" srcId="{D3EADF99-F2E2-4783-9ECE-7672D8E7E04B}" destId="{01906B22-B3A6-4D56-A97F-8D3C89D633D5}" srcOrd="0" destOrd="0" presId="urn:microsoft.com/office/officeart/2018/2/layout/IconVerticalSolidList"/>
    <dgm:cxn modelId="{7152874B-8828-49F3-9A8A-CC844CCBC23B}" type="presParOf" srcId="{D3EADF99-F2E2-4783-9ECE-7672D8E7E04B}" destId="{83F44389-2D0B-4C0D-B9F7-817D848E406A}" srcOrd="1" destOrd="0" presId="urn:microsoft.com/office/officeart/2018/2/layout/IconVerticalSolidList"/>
    <dgm:cxn modelId="{F32E6B72-A518-4CA4-8DB0-81469DE71DDA}" type="presParOf" srcId="{D3EADF99-F2E2-4783-9ECE-7672D8E7E04B}" destId="{E4478757-E60C-43F0-B18A-10540D1D19FA}" srcOrd="2" destOrd="0" presId="urn:microsoft.com/office/officeart/2018/2/layout/IconVerticalSolidList"/>
    <dgm:cxn modelId="{86C25196-9E26-4F11-BF9F-0420531E50E7}" type="presParOf" srcId="{D3EADF99-F2E2-4783-9ECE-7672D8E7E04B}" destId="{05A56D47-DCF6-44A7-AA79-F0C87327B273}" srcOrd="3" destOrd="0" presId="urn:microsoft.com/office/officeart/2018/2/layout/IconVerticalSolidList"/>
    <dgm:cxn modelId="{943D7C24-D698-4C08-BE43-0D99D8779495}" type="presParOf" srcId="{521D9AFB-83DD-4A72-B5BF-6E084A11A4D2}" destId="{F542BFED-B1C6-4E96-A8ED-8A7B4090F890}" srcOrd="5" destOrd="0" presId="urn:microsoft.com/office/officeart/2018/2/layout/IconVerticalSolidList"/>
    <dgm:cxn modelId="{4B3D3012-8140-4652-B609-10631F07BE48}" type="presParOf" srcId="{521D9AFB-83DD-4A72-B5BF-6E084A11A4D2}" destId="{A8A9C83D-7DA1-4828-984F-1BBB838B3B9A}" srcOrd="6" destOrd="0" presId="urn:microsoft.com/office/officeart/2018/2/layout/IconVerticalSolidList"/>
    <dgm:cxn modelId="{C7CD085F-C479-409E-9570-4276FB3A45BA}" type="presParOf" srcId="{A8A9C83D-7DA1-4828-984F-1BBB838B3B9A}" destId="{FD9F0F33-21A4-47B8-84F7-C56926ACBD51}" srcOrd="0" destOrd="0" presId="urn:microsoft.com/office/officeart/2018/2/layout/IconVerticalSolidList"/>
    <dgm:cxn modelId="{699A4CA0-404E-4C42-AA66-514FA9C4C1D0}" type="presParOf" srcId="{A8A9C83D-7DA1-4828-984F-1BBB838B3B9A}" destId="{63EE5D1C-5ACD-4AE8-9B3E-F535A57B4D6F}" srcOrd="1" destOrd="0" presId="urn:microsoft.com/office/officeart/2018/2/layout/IconVerticalSolidList"/>
    <dgm:cxn modelId="{579C726F-7F8A-4FD3-86FA-81D7CC62354A}" type="presParOf" srcId="{A8A9C83D-7DA1-4828-984F-1BBB838B3B9A}" destId="{CB54BB01-C98E-4713-B545-570E45AA3D40}" srcOrd="2" destOrd="0" presId="urn:microsoft.com/office/officeart/2018/2/layout/IconVerticalSolidList"/>
    <dgm:cxn modelId="{761F20F7-6620-44EB-9C4B-521C1258E68B}" type="presParOf" srcId="{A8A9C83D-7DA1-4828-984F-1BBB838B3B9A}" destId="{71A9E86D-6DF0-440F-98D1-46A4F777E39F}" srcOrd="3" destOrd="0" presId="urn:microsoft.com/office/officeart/2018/2/layout/IconVerticalSolidList"/>
    <dgm:cxn modelId="{7B2E18FE-2F25-47D1-9893-C3FD1D7B819F}" type="presParOf" srcId="{521D9AFB-83DD-4A72-B5BF-6E084A11A4D2}" destId="{20B95187-5F65-43A2-B190-6A6C47B17C15}" srcOrd="7" destOrd="0" presId="urn:microsoft.com/office/officeart/2018/2/layout/IconVerticalSolidList"/>
    <dgm:cxn modelId="{CC9D6764-9FF8-4DAF-9234-B0FC8AE3D53D}" type="presParOf" srcId="{521D9AFB-83DD-4A72-B5BF-6E084A11A4D2}" destId="{FB206672-70B7-42C1-B299-2C591197221F}" srcOrd="8" destOrd="0" presId="urn:microsoft.com/office/officeart/2018/2/layout/IconVerticalSolidList"/>
    <dgm:cxn modelId="{68353C09-D930-4CFE-9B6C-9B49FF9270BB}" type="presParOf" srcId="{FB206672-70B7-42C1-B299-2C591197221F}" destId="{002A64A2-8F6C-49DD-B668-DC35741FAB72}" srcOrd="0" destOrd="0" presId="urn:microsoft.com/office/officeart/2018/2/layout/IconVerticalSolidList"/>
    <dgm:cxn modelId="{9FD3A71A-8112-4E05-9D79-71C9F74E4B40}" type="presParOf" srcId="{FB206672-70B7-42C1-B299-2C591197221F}" destId="{61DEBC97-41BB-479F-B1A7-586F05B4F86F}" srcOrd="1" destOrd="0" presId="urn:microsoft.com/office/officeart/2018/2/layout/IconVerticalSolidList"/>
    <dgm:cxn modelId="{2BF57577-9998-41A8-8839-39ED899962BC}" type="presParOf" srcId="{FB206672-70B7-42C1-B299-2C591197221F}" destId="{FC16D674-11E1-4F3D-B4CB-5835B70AB5D8}" srcOrd="2" destOrd="0" presId="urn:microsoft.com/office/officeart/2018/2/layout/IconVerticalSolidList"/>
    <dgm:cxn modelId="{7C433074-9406-4A2E-8BFA-EF9349D7B6DF}" type="presParOf" srcId="{FB206672-70B7-42C1-B299-2C591197221F}" destId="{AADCA9CD-2946-4B55-90E8-FCBD967914BD}" srcOrd="3" destOrd="0" presId="urn:microsoft.com/office/officeart/2018/2/layout/IconVerticalSolidList"/>
    <dgm:cxn modelId="{0CFF99E4-894F-49E5-8CE8-6202DF6BF655}" type="presParOf" srcId="{521D9AFB-83DD-4A72-B5BF-6E084A11A4D2}" destId="{0F2AE024-E452-4B9B-9622-8327A2A7E9D6}" srcOrd="9" destOrd="0" presId="urn:microsoft.com/office/officeart/2018/2/layout/IconVerticalSolidList"/>
    <dgm:cxn modelId="{B5052A1E-AD19-45DA-9580-FACAFCB2627D}" type="presParOf" srcId="{521D9AFB-83DD-4A72-B5BF-6E084A11A4D2}" destId="{CAC6F24F-D38C-4248-B3BB-71620E7706DB}" srcOrd="10" destOrd="0" presId="urn:microsoft.com/office/officeart/2018/2/layout/IconVerticalSolidList"/>
    <dgm:cxn modelId="{8478B4F2-DBFE-4BC7-B785-2F0CF12A042D}" type="presParOf" srcId="{CAC6F24F-D38C-4248-B3BB-71620E7706DB}" destId="{4786ED2C-11A8-40C5-B19A-852F80D40B35}" srcOrd="0" destOrd="0" presId="urn:microsoft.com/office/officeart/2018/2/layout/IconVerticalSolidList"/>
    <dgm:cxn modelId="{45DC3219-257A-4264-9A67-C859B2301874}" type="presParOf" srcId="{CAC6F24F-D38C-4248-B3BB-71620E7706DB}" destId="{AFEC7071-E54B-4A8A-B298-2A900A89F7FD}" srcOrd="1" destOrd="0" presId="urn:microsoft.com/office/officeart/2018/2/layout/IconVerticalSolidList"/>
    <dgm:cxn modelId="{1A31E79A-E7CA-49D7-B38C-46984BCD8857}" type="presParOf" srcId="{CAC6F24F-D38C-4248-B3BB-71620E7706DB}" destId="{47BB943F-3763-4249-B0DC-A71347CA730B}" srcOrd="2" destOrd="0" presId="urn:microsoft.com/office/officeart/2018/2/layout/IconVerticalSolidList"/>
    <dgm:cxn modelId="{4D247736-0B9A-4B52-BCDC-0EC26D60DF40}" type="presParOf" srcId="{CAC6F24F-D38C-4248-B3BB-71620E7706DB}" destId="{5D501B74-B5C3-4FB0-ACCF-92439945BE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5C94F51-9364-42C3-8B8A-1AD9A0C8F496}" type="doc">
      <dgm:prSet loTypeId="urn:microsoft.com/office/officeart/2005/8/layout/radial6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AU"/>
        </a:p>
      </dgm:t>
    </dgm:pt>
    <dgm:pt modelId="{1BDD9F80-CA91-4B5E-A738-094D547E5595}">
      <dgm:prSet phldrT="[Text]" custT="1"/>
      <dgm:spPr/>
      <dgm:t>
        <a:bodyPr/>
        <a:lstStyle/>
        <a:p>
          <a:pPr>
            <a:buNone/>
          </a:pPr>
          <a:r>
            <a:rPr lang="en-AU" sz="1400">
              <a:latin typeface="Times New Roman" panose="02020603050405020304" pitchFamily="18" charset="0"/>
              <a:cs typeface="Times New Roman" panose="02020603050405020304" pitchFamily="18" charset="0"/>
            </a:rPr>
            <a:t>Vygotsky’s socio‑cultural theory</a:t>
          </a:r>
        </a:p>
      </dgm:t>
    </dgm:pt>
    <dgm:pt modelId="{498D7B66-43E9-4E28-A983-DEFE2BE7E958}" type="parTrans" cxnId="{2F881634-A4D8-4EF6-8EBE-08D4B4BA1CFD}">
      <dgm:prSet/>
      <dgm:spPr/>
      <dgm:t>
        <a:bodyPr/>
        <a:lstStyle/>
        <a:p>
          <a:endParaRPr lang="en-AU"/>
        </a:p>
      </dgm:t>
    </dgm:pt>
    <dgm:pt modelId="{6314315C-C343-4686-91ED-857B306D164B}" type="sibTrans" cxnId="{2F881634-A4D8-4EF6-8EBE-08D4B4BA1CFD}">
      <dgm:prSet/>
      <dgm:spPr/>
      <dgm:t>
        <a:bodyPr/>
        <a:lstStyle/>
        <a:p>
          <a:endParaRPr lang="en-AU"/>
        </a:p>
      </dgm:t>
    </dgm:pt>
    <dgm:pt modelId="{FE252257-666B-4FEC-8D7D-F6A30DE7E3AB}">
      <dgm:prSet phldrT="[Text]" custT="1"/>
      <dgm:spPr/>
      <dgm:t>
        <a:bodyPr/>
        <a:lstStyle/>
        <a:p>
          <a:pPr>
            <a:buNone/>
          </a:pPr>
          <a:r>
            <a:rPr lang="en-AU" sz="1400" i="1">
              <a:latin typeface="Times New Roman" panose="02020603050405020304" pitchFamily="18" charset="0"/>
              <a:cs typeface="Times New Roman" panose="02020603050405020304" pitchFamily="18" charset="0"/>
            </a:rPr>
            <a:t>social interaction</a:t>
          </a:r>
          <a:endParaRPr lang="en-AU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42E48E-4B7A-4AD5-8211-695F71CCB190}" type="parTrans" cxnId="{74448113-AD45-40AB-A93E-F59BBD2977B1}">
      <dgm:prSet/>
      <dgm:spPr/>
      <dgm:t>
        <a:bodyPr/>
        <a:lstStyle/>
        <a:p>
          <a:endParaRPr lang="en-AU"/>
        </a:p>
      </dgm:t>
    </dgm:pt>
    <dgm:pt modelId="{DBB3B692-8C63-4EC5-875D-3AC7FE834112}" type="sibTrans" cxnId="{74448113-AD45-40AB-A93E-F59BBD2977B1}">
      <dgm:prSet/>
      <dgm:spPr/>
      <dgm:t>
        <a:bodyPr/>
        <a:lstStyle/>
        <a:p>
          <a:endParaRPr lang="en-A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EB6437-1713-486B-9B12-4FB84F431613}">
      <dgm:prSet custT="1"/>
      <dgm:spPr/>
      <dgm:t>
        <a:bodyPr/>
        <a:lstStyle/>
        <a:p>
          <a:pPr>
            <a:buNone/>
          </a:pPr>
          <a:r>
            <a:rPr lang="en-AU" sz="1400" i="1">
              <a:latin typeface="Times New Roman" panose="02020603050405020304" pitchFamily="18" charset="0"/>
              <a:cs typeface="Times New Roman" panose="02020603050405020304" pitchFamily="18" charset="0"/>
            </a:rPr>
            <a:t>cultural tools</a:t>
          </a:r>
          <a:endParaRPr lang="en-AU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3EE862-C6C7-48CF-9C50-D0809AE6AA11}" type="parTrans" cxnId="{80509090-A722-402F-ACE1-07930CA49D73}">
      <dgm:prSet/>
      <dgm:spPr/>
      <dgm:t>
        <a:bodyPr/>
        <a:lstStyle/>
        <a:p>
          <a:endParaRPr lang="en-AU"/>
        </a:p>
      </dgm:t>
    </dgm:pt>
    <dgm:pt modelId="{22718376-E42F-4A3F-B20F-22FED13CD2C1}" type="sibTrans" cxnId="{80509090-A722-402F-ACE1-07930CA49D73}">
      <dgm:prSet/>
      <dgm:spPr/>
      <dgm:t>
        <a:bodyPr/>
        <a:lstStyle/>
        <a:p>
          <a:endParaRPr lang="en-A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456985-F3C8-4968-9982-4BD47D306029}">
      <dgm:prSet custT="1"/>
      <dgm:spPr/>
      <dgm:t>
        <a:bodyPr/>
        <a:lstStyle/>
        <a:p>
          <a:pPr>
            <a:buNone/>
          </a:pPr>
          <a:r>
            <a:rPr lang="en-AU" sz="1400" i="1">
              <a:latin typeface="Times New Roman" panose="02020603050405020304" pitchFamily="18" charset="0"/>
              <a:cs typeface="Times New Roman" panose="02020603050405020304" pitchFamily="18" charset="0"/>
            </a:rPr>
            <a:t>language</a:t>
          </a:r>
          <a:endParaRPr lang="en-AU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2A8AD9-68AB-4538-856E-65C6448B9A7C}" type="parTrans" cxnId="{EFD20AE9-D38A-4353-A556-52BC08700F10}">
      <dgm:prSet/>
      <dgm:spPr/>
      <dgm:t>
        <a:bodyPr/>
        <a:lstStyle/>
        <a:p>
          <a:endParaRPr lang="en-AU"/>
        </a:p>
      </dgm:t>
    </dgm:pt>
    <dgm:pt modelId="{6DDEE054-B0CC-45ED-AD08-63E96A068DF7}" type="sibTrans" cxnId="{EFD20AE9-D38A-4353-A556-52BC08700F10}">
      <dgm:prSet/>
      <dgm:spPr/>
      <dgm:t>
        <a:bodyPr/>
        <a:lstStyle/>
        <a:p>
          <a:endParaRPr lang="en-A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1132F0-8F94-44BD-A3DC-F333AF1E3B6B}">
      <dgm:prSet custT="1"/>
      <dgm:spPr/>
      <dgm:t>
        <a:bodyPr/>
        <a:lstStyle/>
        <a:p>
          <a:pPr>
            <a:buNone/>
          </a:pPr>
          <a:r>
            <a:rPr lang="en-AU" sz="1400" i="1">
              <a:latin typeface="Times New Roman" panose="02020603050405020304" pitchFamily="18" charset="0"/>
              <a:cs typeface="Times New Roman" panose="02020603050405020304" pitchFamily="18" charset="0"/>
            </a:rPr>
            <a:t>ZPD</a:t>
          </a:r>
          <a:endParaRPr lang="en-AU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B359F2-8A31-486A-863E-5F5F65855E66}" type="parTrans" cxnId="{35CB3B99-0CBF-4209-AFE8-0BF013E01AF0}">
      <dgm:prSet/>
      <dgm:spPr/>
      <dgm:t>
        <a:bodyPr/>
        <a:lstStyle/>
        <a:p>
          <a:endParaRPr lang="en-AU"/>
        </a:p>
      </dgm:t>
    </dgm:pt>
    <dgm:pt modelId="{CC3DB60A-0148-47C6-AEBD-F8EEBA202AC9}" type="sibTrans" cxnId="{35CB3B99-0CBF-4209-AFE8-0BF013E01AF0}">
      <dgm:prSet/>
      <dgm:spPr/>
      <dgm:t>
        <a:bodyPr/>
        <a:lstStyle/>
        <a:p>
          <a:endParaRPr lang="en-A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E8B061-3BDD-4694-93DD-8A9E3D01A89F}">
      <dgm:prSet custT="1"/>
      <dgm:spPr/>
      <dgm:t>
        <a:bodyPr/>
        <a:lstStyle/>
        <a:p>
          <a:pPr>
            <a:buNone/>
          </a:pPr>
          <a:r>
            <a:rPr lang="en-AU" sz="1400" i="1">
              <a:latin typeface="Times New Roman" panose="02020603050405020304" pitchFamily="18" charset="0"/>
              <a:cs typeface="Times New Roman" panose="02020603050405020304" pitchFamily="18" charset="0"/>
            </a:rPr>
            <a:t>play</a:t>
          </a:r>
          <a:r>
            <a:rPr lang="en-AU" sz="14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</dgm:t>
    </dgm:pt>
    <dgm:pt modelId="{1EEE62EB-1215-4986-B565-095E2B86DA2B}" type="parTrans" cxnId="{048D9710-9127-460A-8E24-CDC8017116D1}">
      <dgm:prSet/>
      <dgm:spPr/>
      <dgm:t>
        <a:bodyPr/>
        <a:lstStyle/>
        <a:p>
          <a:endParaRPr lang="en-AU"/>
        </a:p>
      </dgm:t>
    </dgm:pt>
    <dgm:pt modelId="{72654B4F-CC7E-48D6-A6A8-89E3AD4994F6}" type="sibTrans" cxnId="{048D9710-9127-460A-8E24-CDC8017116D1}">
      <dgm:prSet/>
      <dgm:spPr/>
      <dgm:t>
        <a:bodyPr/>
        <a:lstStyle/>
        <a:p>
          <a:endParaRPr lang="en-A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AC1B7E-FAF6-4F8E-9E01-669FC1523644}" type="pres">
      <dgm:prSet presAssocID="{25C94F51-9364-42C3-8B8A-1AD9A0C8F496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4A4EECF-5709-4A2B-9F08-DFD09771EDAE}" type="pres">
      <dgm:prSet presAssocID="{1BDD9F80-CA91-4B5E-A738-094D547E5595}" presName="centerShape" presStyleLbl="node0" presStyleIdx="0" presStyleCnt="1"/>
      <dgm:spPr/>
    </dgm:pt>
    <dgm:pt modelId="{60A24048-ABD4-4D0C-A185-30BCFDB6C28B}" type="pres">
      <dgm:prSet presAssocID="{FE252257-666B-4FEC-8D7D-F6A30DE7E3AB}" presName="node" presStyleLbl="node1" presStyleIdx="0" presStyleCnt="5">
        <dgm:presLayoutVars>
          <dgm:bulletEnabled val="1"/>
        </dgm:presLayoutVars>
      </dgm:prSet>
      <dgm:spPr/>
    </dgm:pt>
    <dgm:pt modelId="{0DFF6EA1-2DF5-457F-BF8B-B1326F18BF1F}" type="pres">
      <dgm:prSet presAssocID="{FE252257-666B-4FEC-8D7D-F6A30DE7E3AB}" presName="dummy" presStyleCnt="0"/>
      <dgm:spPr/>
    </dgm:pt>
    <dgm:pt modelId="{3047CF25-F4DC-434D-993A-58D7DBB6F0EF}" type="pres">
      <dgm:prSet presAssocID="{DBB3B692-8C63-4EC5-875D-3AC7FE834112}" presName="sibTrans" presStyleLbl="sibTrans2D1" presStyleIdx="0" presStyleCnt="5"/>
      <dgm:spPr/>
    </dgm:pt>
    <dgm:pt modelId="{AFE4D9C8-ED17-4DCD-A3AC-905D31D84B4F}" type="pres">
      <dgm:prSet presAssocID="{D3EB6437-1713-486B-9B12-4FB84F431613}" presName="node" presStyleLbl="node1" presStyleIdx="1" presStyleCnt="5">
        <dgm:presLayoutVars>
          <dgm:bulletEnabled val="1"/>
        </dgm:presLayoutVars>
      </dgm:prSet>
      <dgm:spPr/>
    </dgm:pt>
    <dgm:pt modelId="{FF887224-CD33-42DF-8A1F-13AD2D8A6F07}" type="pres">
      <dgm:prSet presAssocID="{D3EB6437-1713-486B-9B12-4FB84F431613}" presName="dummy" presStyleCnt="0"/>
      <dgm:spPr/>
    </dgm:pt>
    <dgm:pt modelId="{AD65E761-5233-4AE3-9BD7-C393821E8C05}" type="pres">
      <dgm:prSet presAssocID="{22718376-E42F-4A3F-B20F-22FED13CD2C1}" presName="sibTrans" presStyleLbl="sibTrans2D1" presStyleIdx="1" presStyleCnt="5"/>
      <dgm:spPr/>
    </dgm:pt>
    <dgm:pt modelId="{5C631503-CA94-4C8B-A3E0-1F18710E1CF7}" type="pres">
      <dgm:prSet presAssocID="{45456985-F3C8-4968-9982-4BD47D306029}" presName="node" presStyleLbl="node1" presStyleIdx="2" presStyleCnt="5">
        <dgm:presLayoutVars>
          <dgm:bulletEnabled val="1"/>
        </dgm:presLayoutVars>
      </dgm:prSet>
      <dgm:spPr/>
    </dgm:pt>
    <dgm:pt modelId="{3ED6958C-931C-4B7E-9547-37F088D83A62}" type="pres">
      <dgm:prSet presAssocID="{45456985-F3C8-4968-9982-4BD47D306029}" presName="dummy" presStyleCnt="0"/>
      <dgm:spPr/>
    </dgm:pt>
    <dgm:pt modelId="{FE9C1B78-F934-4546-AC25-9B13811DB508}" type="pres">
      <dgm:prSet presAssocID="{6DDEE054-B0CC-45ED-AD08-63E96A068DF7}" presName="sibTrans" presStyleLbl="sibTrans2D1" presStyleIdx="2" presStyleCnt="5"/>
      <dgm:spPr/>
    </dgm:pt>
    <dgm:pt modelId="{B81883CD-DFB0-4E72-A960-965687296C3C}" type="pres">
      <dgm:prSet presAssocID="{8F1132F0-8F94-44BD-A3DC-F333AF1E3B6B}" presName="node" presStyleLbl="node1" presStyleIdx="3" presStyleCnt="5">
        <dgm:presLayoutVars>
          <dgm:bulletEnabled val="1"/>
        </dgm:presLayoutVars>
      </dgm:prSet>
      <dgm:spPr/>
    </dgm:pt>
    <dgm:pt modelId="{4EC164C5-09EB-442B-AC1B-61CCA20DE646}" type="pres">
      <dgm:prSet presAssocID="{8F1132F0-8F94-44BD-A3DC-F333AF1E3B6B}" presName="dummy" presStyleCnt="0"/>
      <dgm:spPr/>
    </dgm:pt>
    <dgm:pt modelId="{6CC5FFBA-3177-4E9E-BC53-F9D8BB1295C0}" type="pres">
      <dgm:prSet presAssocID="{CC3DB60A-0148-47C6-AEBD-F8EEBA202AC9}" presName="sibTrans" presStyleLbl="sibTrans2D1" presStyleIdx="3" presStyleCnt="5"/>
      <dgm:spPr/>
    </dgm:pt>
    <dgm:pt modelId="{C8BC78FA-C210-43B3-AD2F-AF674D894458}" type="pres">
      <dgm:prSet presAssocID="{45E8B061-3BDD-4694-93DD-8A9E3D01A89F}" presName="node" presStyleLbl="node1" presStyleIdx="4" presStyleCnt="5">
        <dgm:presLayoutVars>
          <dgm:bulletEnabled val="1"/>
        </dgm:presLayoutVars>
      </dgm:prSet>
      <dgm:spPr/>
    </dgm:pt>
    <dgm:pt modelId="{DF32EAF8-C79B-46B4-998A-43018C0EE12E}" type="pres">
      <dgm:prSet presAssocID="{45E8B061-3BDD-4694-93DD-8A9E3D01A89F}" presName="dummy" presStyleCnt="0"/>
      <dgm:spPr/>
    </dgm:pt>
    <dgm:pt modelId="{1AE17E43-DC50-4EAF-AE42-15564C9B7939}" type="pres">
      <dgm:prSet presAssocID="{72654B4F-CC7E-48D6-A6A8-89E3AD4994F6}" presName="sibTrans" presStyleLbl="sibTrans2D1" presStyleIdx="4" presStyleCnt="5"/>
      <dgm:spPr/>
    </dgm:pt>
  </dgm:ptLst>
  <dgm:cxnLst>
    <dgm:cxn modelId="{7651F805-A387-4FA8-8997-3D038B640E65}" type="presOf" srcId="{45456985-F3C8-4968-9982-4BD47D306029}" destId="{5C631503-CA94-4C8B-A3E0-1F18710E1CF7}" srcOrd="0" destOrd="0" presId="urn:microsoft.com/office/officeart/2005/8/layout/radial6"/>
    <dgm:cxn modelId="{048D9710-9127-460A-8E24-CDC8017116D1}" srcId="{1BDD9F80-CA91-4B5E-A738-094D547E5595}" destId="{45E8B061-3BDD-4694-93DD-8A9E3D01A89F}" srcOrd="4" destOrd="0" parTransId="{1EEE62EB-1215-4986-B565-095E2B86DA2B}" sibTransId="{72654B4F-CC7E-48D6-A6A8-89E3AD4994F6}"/>
    <dgm:cxn modelId="{74448113-AD45-40AB-A93E-F59BBD2977B1}" srcId="{1BDD9F80-CA91-4B5E-A738-094D547E5595}" destId="{FE252257-666B-4FEC-8D7D-F6A30DE7E3AB}" srcOrd="0" destOrd="0" parTransId="{B942E48E-4B7A-4AD5-8211-695F71CCB190}" sibTransId="{DBB3B692-8C63-4EC5-875D-3AC7FE834112}"/>
    <dgm:cxn modelId="{5E831725-C6E5-4746-A4C2-B392063956CA}" type="presOf" srcId="{1BDD9F80-CA91-4B5E-A738-094D547E5595}" destId="{74A4EECF-5709-4A2B-9F08-DFD09771EDAE}" srcOrd="0" destOrd="0" presId="urn:microsoft.com/office/officeart/2005/8/layout/radial6"/>
    <dgm:cxn modelId="{3DBBD626-F888-4C5E-8ADE-7EF98ABF90D6}" type="presOf" srcId="{45E8B061-3BDD-4694-93DD-8A9E3D01A89F}" destId="{C8BC78FA-C210-43B3-AD2F-AF674D894458}" srcOrd="0" destOrd="0" presId="urn:microsoft.com/office/officeart/2005/8/layout/radial6"/>
    <dgm:cxn modelId="{2F881634-A4D8-4EF6-8EBE-08D4B4BA1CFD}" srcId="{25C94F51-9364-42C3-8B8A-1AD9A0C8F496}" destId="{1BDD9F80-CA91-4B5E-A738-094D547E5595}" srcOrd="0" destOrd="0" parTransId="{498D7B66-43E9-4E28-A983-DEFE2BE7E958}" sibTransId="{6314315C-C343-4686-91ED-857B306D164B}"/>
    <dgm:cxn modelId="{E28D1C3B-7A97-45FA-968F-3A5CC7E8BDC2}" type="presOf" srcId="{D3EB6437-1713-486B-9B12-4FB84F431613}" destId="{AFE4D9C8-ED17-4DCD-A3AC-905D31D84B4F}" srcOrd="0" destOrd="0" presId="urn:microsoft.com/office/officeart/2005/8/layout/radial6"/>
    <dgm:cxn modelId="{18918F44-430D-49DD-9110-815AF28E8619}" type="presOf" srcId="{22718376-E42F-4A3F-B20F-22FED13CD2C1}" destId="{AD65E761-5233-4AE3-9BD7-C393821E8C05}" srcOrd="0" destOrd="0" presId="urn:microsoft.com/office/officeart/2005/8/layout/radial6"/>
    <dgm:cxn modelId="{2E8E1777-3F50-4172-9069-D0C7D997F973}" type="presOf" srcId="{72654B4F-CC7E-48D6-A6A8-89E3AD4994F6}" destId="{1AE17E43-DC50-4EAF-AE42-15564C9B7939}" srcOrd="0" destOrd="0" presId="urn:microsoft.com/office/officeart/2005/8/layout/radial6"/>
    <dgm:cxn modelId="{9D84DC7A-A39A-4F51-A0FE-5401A50679A4}" type="presOf" srcId="{DBB3B692-8C63-4EC5-875D-3AC7FE834112}" destId="{3047CF25-F4DC-434D-993A-58D7DBB6F0EF}" srcOrd="0" destOrd="0" presId="urn:microsoft.com/office/officeart/2005/8/layout/radial6"/>
    <dgm:cxn modelId="{12BF867D-13F0-4459-B7CD-BED8B2636F6D}" type="presOf" srcId="{8F1132F0-8F94-44BD-A3DC-F333AF1E3B6B}" destId="{B81883CD-DFB0-4E72-A960-965687296C3C}" srcOrd="0" destOrd="0" presId="urn:microsoft.com/office/officeart/2005/8/layout/radial6"/>
    <dgm:cxn modelId="{80509090-A722-402F-ACE1-07930CA49D73}" srcId="{1BDD9F80-CA91-4B5E-A738-094D547E5595}" destId="{D3EB6437-1713-486B-9B12-4FB84F431613}" srcOrd="1" destOrd="0" parTransId="{683EE862-C6C7-48CF-9C50-D0809AE6AA11}" sibTransId="{22718376-E42F-4A3F-B20F-22FED13CD2C1}"/>
    <dgm:cxn modelId="{4F570094-0D62-4FA8-AA2A-97A053E3538F}" type="presOf" srcId="{FE252257-666B-4FEC-8D7D-F6A30DE7E3AB}" destId="{60A24048-ABD4-4D0C-A185-30BCFDB6C28B}" srcOrd="0" destOrd="0" presId="urn:microsoft.com/office/officeart/2005/8/layout/radial6"/>
    <dgm:cxn modelId="{35CB3B99-0CBF-4209-AFE8-0BF013E01AF0}" srcId="{1BDD9F80-CA91-4B5E-A738-094D547E5595}" destId="{8F1132F0-8F94-44BD-A3DC-F333AF1E3B6B}" srcOrd="3" destOrd="0" parTransId="{4EB359F2-8A31-486A-863E-5F5F65855E66}" sibTransId="{CC3DB60A-0148-47C6-AEBD-F8EEBA202AC9}"/>
    <dgm:cxn modelId="{267DBCA4-26A3-4239-889B-1038AFD9614C}" type="presOf" srcId="{25C94F51-9364-42C3-8B8A-1AD9A0C8F496}" destId="{0BAC1B7E-FAF6-4F8E-9E01-669FC1523644}" srcOrd="0" destOrd="0" presId="urn:microsoft.com/office/officeart/2005/8/layout/radial6"/>
    <dgm:cxn modelId="{3696B8A7-76C4-444B-A041-878A57D2B712}" type="presOf" srcId="{CC3DB60A-0148-47C6-AEBD-F8EEBA202AC9}" destId="{6CC5FFBA-3177-4E9E-BC53-F9D8BB1295C0}" srcOrd="0" destOrd="0" presId="urn:microsoft.com/office/officeart/2005/8/layout/radial6"/>
    <dgm:cxn modelId="{F8BE13CE-FE48-4B9D-8DF3-E015E5467200}" type="presOf" srcId="{6DDEE054-B0CC-45ED-AD08-63E96A068DF7}" destId="{FE9C1B78-F934-4546-AC25-9B13811DB508}" srcOrd="0" destOrd="0" presId="urn:microsoft.com/office/officeart/2005/8/layout/radial6"/>
    <dgm:cxn modelId="{EFD20AE9-D38A-4353-A556-52BC08700F10}" srcId="{1BDD9F80-CA91-4B5E-A738-094D547E5595}" destId="{45456985-F3C8-4968-9982-4BD47D306029}" srcOrd="2" destOrd="0" parTransId="{A12A8AD9-68AB-4538-856E-65C6448B9A7C}" sibTransId="{6DDEE054-B0CC-45ED-AD08-63E96A068DF7}"/>
    <dgm:cxn modelId="{EA901A3D-4D71-44BE-9C03-B836D0E0E136}" type="presParOf" srcId="{0BAC1B7E-FAF6-4F8E-9E01-669FC1523644}" destId="{74A4EECF-5709-4A2B-9F08-DFD09771EDAE}" srcOrd="0" destOrd="0" presId="urn:microsoft.com/office/officeart/2005/8/layout/radial6"/>
    <dgm:cxn modelId="{C4BCD74B-512A-4E7E-9365-5EE809A14407}" type="presParOf" srcId="{0BAC1B7E-FAF6-4F8E-9E01-669FC1523644}" destId="{60A24048-ABD4-4D0C-A185-30BCFDB6C28B}" srcOrd="1" destOrd="0" presId="urn:microsoft.com/office/officeart/2005/8/layout/radial6"/>
    <dgm:cxn modelId="{51221D7B-F98A-43C4-9DE3-5E311AB7C783}" type="presParOf" srcId="{0BAC1B7E-FAF6-4F8E-9E01-669FC1523644}" destId="{0DFF6EA1-2DF5-457F-BF8B-B1326F18BF1F}" srcOrd="2" destOrd="0" presId="urn:microsoft.com/office/officeart/2005/8/layout/radial6"/>
    <dgm:cxn modelId="{39A21292-3906-4768-A4B7-C8A89CA99E74}" type="presParOf" srcId="{0BAC1B7E-FAF6-4F8E-9E01-669FC1523644}" destId="{3047CF25-F4DC-434D-993A-58D7DBB6F0EF}" srcOrd="3" destOrd="0" presId="urn:microsoft.com/office/officeart/2005/8/layout/radial6"/>
    <dgm:cxn modelId="{72A164AB-6E91-4924-85A5-A8CFB8223C27}" type="presParOf" srcId="{0BAC1B7E-FAF6-4F8E-9E01-669FC1523644}" destId="{AFE4D9C8-ED17-4DCD-A3AC-905D31D84B4F}" srcOrd="4" destOrd="0" presId="urn:microsoft.com/office/officeart/2005/8/layout/radial6"/>
    <dgm:cxn modelId="{8E2E6AB6-6FE0-4AE2-915A-72A2D8CD8750}" type="presParOf" srcId="{0BAC1B7E-FAF6-4F8E-9E01-669FC1523644}" destId="{FF887224-CD33-42DF-8A1F-13AD2D8A6F07}" srcOrd="5" destOrd="0" presId="urn:microsoft.com/office/officeart/2005/8/layout/radial6"/>
    <dgm:cxn modelId="{07BB5A7A-BEE2-4A4E-9702-DA0F19DD2165}" type="presParOf" srcId="{0BAC1B7E-FAF6-4F8E-9E01-669FC1523644}" destId="{AD65E761-5233-4AE3-9BD7-C393821E8C05}" srcOrd="6" destOrd="0" presId="urn:microsoft.com/office/officeart/2005/8/layout/radial6"/>
    <dgm:cxn modelId="{448A0214-B503-4D02-A670-D0E02F8BB3B4}" type="presParOf" srcId="{0BAC1B7E-FAF6-4F8E-9E01-669FC1523644}" destId="{5C631503-CA94-4C8B-A3E0-1F18710E1CF7}" srcOrd="7" destOrd="0" presId="urn:microsoft.com/office/officeart/2005/8/layout/radial6"/>
    <dgm:cxn modelId="{BEB3AC93-A351-495E-8C4F-8F66F09867CF}" type="presParOf" srcId="{0BAC1B7E-FAF6-4F8E-9E01-669FC1523644}" destId="{3ED6958C-931C-4B7E-9547-37F088D83A62}" srcOrd="8" destOrd="0" presId="urn:microsoft.com/office/officeart/2005/8/layout/radial6"/>
    <dgm:cxn modelId="{2C75610B-E678-4179-9CE1-60484F720D6C}" type="presParOf" srcId="{0BAC1B7E-FAF6-4F8E-9E01-669FC1523644}" destId="{FE9C1B78-F934-4546-AC25-9B13811DB508}" srcOrd="9" destOrd="0" presId="urn:microsoft.com/office/officeart/2005/8/layout/radial6"/>
    <dgm:cxn modelId="{C77D1972-2603-438C-9E7A-FD550AAE23C5}" type="presParOf" srcId="{0BAC1B7E-FAF6-4F8E-9E01-669FC1523644}" destId="{B81883CD-DFB0-4E72-A960-965687296C3C}" srcOrd="10" destOrd="0" presId="urn:microsoft.com/office/officeart/2005/8/layout/radial6"/>
    <dgm:cxn modelId="{2F0A2C84-C7BD-4E71-8739-37BB4BBDB934}" type="presParOf" srcId="{0BAC1B7E-FAF6-4F8E-9E01-669FC1523644}" destId="{4EC164C5-09EB-442B-AC1B-61CCA20DE646}" srcOrd="11" destOrd="0" presId="urn:microsoft.com/office/officeart/2005/8/layout/radial6"/>
    <dgm:cxn modelId="{5F5522B9-62F8-4D30-AA42-5A1AD217BA82}" type="presParOf" srcId="{0BAC1B7E-FAF6-4F8E-9E01-669FC1523644}" destId="{6CC5FFBA-3177-4E9E-BC53-F9D8BB1295C0}" srcOrd="12" destOrd="0" presId="urn:microsoft.com/office/officeart/2005/8/layout/radial6"/>
    <dgm:cxn modelId="{E5D4CA48-48D1-46CC-B6BE-260905AA9C32}" type="presParOf" srcId="{0BAC1B7E-FAF6-4F8E-9E01-669FC1523644}" destId="{C8BC78FA-C210-43B3-AD2F-AF674D894458}" srcOrd="13" destOrd="0" presId="urn:microsoft.com/office/officeart/2005/8/layout/radial6"/>
    <dgm:cxn modelId="{BB22F9AD-C7D4-4924-9897-F7919D9442C6}" type="presParOf" srcId="{0BAC1B7E-FAF6-4F8E-9E01-669FC1523644}" destId="{DF32EAF8-C79B-46B4-998A-43018C0EE12E}" srcOrd="14" destOrd="0" presId="urn:microsoft.com/office/officeart/2005/8/layout/radial6"/>
    <dgm:cxn modelId="{8B76DB95-2926-4D24-A8A8-C7E42BA40E92}" type="presParOf" srcId="{0BAC1B7E-FAF6-4F8E-9E01-669FC1523644}" destId="{1AE17E43-DC50-4EAF-AE42-15564C9B7939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2DEBF56-29DA-4AA5-8239-67D65BDEB082}" type="doc">
      <dgm:prSet loTypeId="urn:microsoft.com/office/officeart/2005/8/layout/venn2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AU"/>
        </a:p>
      </dgm:t>
    </dgm:pt>
    <dgm:pt modelId="{7D7C7A45-9554-4A63-A94C-E5ADC526E867}">
      <dgm:prSet phldrT="[Text]" custT="1"/>
      <dgm:spPr/>
      <dgm:t>
        <a:bodyPr/>
        <a:lstStyle/>
        <a:p>
          <a:r>
            <a:rPr lang="en-AU" sz="1600">
              <a:latin typeface="Times New Roman" panose="02020603050405020304" pitchFamily="18" charset="0"/>
              <a:cs typeface="Times New Roman" panose="02020603050405020304" pitchFamily="18" charset="0"/>
            </a:rPr>
            <a:t>Too hard yet</a:t>
          </a:r>
        </a:p>
      </dgm:t>
    </dgm:pt>
    <dgm:pt modelId="{6F720E54-49A7-41D3-8969-EDF658A93BAD}" type="parTrans" cxnId="{2C1A0DA1-8006-4554-B664-E99A5C3153E3}">
      <dgm:prSet/>
      <dgm:spPr/>
      <dgm:t>
        <a:bodyPr/>
        <a:lstStyle/>
        <a:p>
          <a:endParaRPr lang="en-AU"/>
        </a:p>
      </dgm:t>
    </dgm:pt>
    <dgm:pt modelId="{50C2F2CB-F44B-4A7B-A632-4F3ED879F66E}" type="sibTrans" cxnId="{2C1A0DA1-8006-4554-B664-E99A5C3153E3}">
      <dgm:prSet/>
      <dgm:spPr/>
      <dgm:t>
        <a:bodyPr/>
        <a:lstStyle/>
        <a:p>
          <a:endParaRPr lang="en-AU"/>
        </a:p>
      </dgm:t>
    </dgm:pt>
    <dgm:pt modelId="{A3350A47-C975-440D-8A1B-24B01D07E288}">
      <dgm:prSet phldrT="[Text]" custT="1"/>
      <dgm:spPr/>
      <dgm:t>
        <a:bodyPr/>
        <a:lstStyle/>
        <a:p>
          <a:r>
            <a:rPr lang="en-AU" sz="1600">
              <a:latin typeface="Times New Roman" panose="02020603050405020304" pitchFamily="18" charset="0"/>
              <a:cs typeface="Times New Roman" panose="02020603050405020304" pitchFamily="18" charset="0"/>
            </a:rPr>
            <a:t>Can do with help (ZPD)</a:t>
          </a:r>
        </a:p>
      </dgm:t>
    </dgm:pt>
    <dgm:pt modelId="{500C37BF-352C-4EC3-AFD2-2465D43D3253}" type="parTrans" cxnId="{7328D7FA-34F8-42D1-95A1-AA778D297A00}">
      <dgm:prSet/>
      <dgm:spPr/>
      <dgm:t>
        <a:bodyPr/>
        <a:lstStyle/>
        <a:p>
          <a:endParaRPr lang="en-AU"/>
        </a:p>
      </dgm:t>
    </dgm:pt>
    <dgm:pt modelId="{0BC800A5-A08E-49F0-9CDF-93369D5E36BE}" type="sibTrans" cxnId="{7328D7FA-34F8-42D1-95A1-AA778D297A00}">
      <dgm:prSet/>
      <dgm:spPr/>
      <dgm:t>
        <a:bodyPr/>
        <a:lstStyle/>
        <a:p>
          <a:endParaRPr lang="en-AU"/>
        </a:p>
      </dgm:t>
    </dgm:pt>
    <dgm:pt modelId="{E2047D7E-B1C0-41B5-88F7-AA95B8AFED28}">
      <dgm:prSet phldrT="[Text]" custT="1"/>
      <dgm:spPr/>
      <dgm:t>
        <a:bodyPr/>
        <a:lstStyle/>
        <a:p>
          <a:r>
            <a:rPr lang="en-AU" sz="1600">
              <a:latin typeface="Times New Roman" panose="02020603050405020304" pitchFamily="18" charset="0"/>
              <a:cs typeface="Times New Roman" panose="02020603050405020304" pitchFamily="18" charset="0"/>
            </a:rPr>
            <a:t>Can do alone</a:t>
          </a:r>
        </a:p>
      </dgm:t>
    </dgm:pt>
    <dgm:pt modelId="{5594B506-AFD1-4D35-964B-3CB4D8309BD6}" type="parTrans" cxnId="{BA616B4E-17E0-4F2A-B628-A279B753689D}">
      <dgm:prSet/>
      <dgm:spPr/>
      <dgm:t>
        <a:bodyPr/>
        <a:lstStyle/>
        <a:p>
          <a:endParaRPr lang="en-AU"/>
        </a:p>
      </dgm:t>
    </dgm:pt>
    <dgm:pt modelId="{82D26053-E80F-4DA2-987B-A851E347C9C4}" type="sibTrans" cxnId="{BA616B4E-17E0-4F2A-B628-A279B753689D}">
      <dgm:prSet/>
      <dgm:spPr/>
      <dgm:t>
        <a:bodyPr/>
        <a:lstStyle/>
        <a:p>
          <a:endParaRPr lang="en-AU"/>
        </a:p>
      </dgm:t>
    </dgm:pt>
    <dgm:pt modelId="{4B1B93B7-84FF-4A35-BC9F-20DCD5164E99}" type="pres">
      <dgm:prSet presAssocID="{42DEBF56-29DA-4AA5-8239-67D65BDEB082}" presName="Name0" presStyleCnt="0">
        <dgm:presLayoutVars>
          <dgm:chMax val="7"/>
          <dgm:resizeHandles val="exact"/>
        </dgm:presLayoutVars>
      </dgm:prSet>
      <dgm:spPr/>
    </dgm:pt>
    <dgm:pt modelId="{48F6637A-E3B2-4521-97E7-02D98AD58E84}" type="pres">
      <dgm:prSet presAssocID="{42DEBF56-29DA-4AA5-8239-67D65BDEB082}" presName="comp1" presStyleCnt="0"/>
      <dgm:spPr/>
    </dgm:pt>
    <dgm:pt modelId="{0EA961C8-85B0-4F54-A96D-FAE5CA08D333}" type="pres">
      <dgm:prSet presAssocID="{42DEBF56-29DA-4AA5-8239-67D65BDEB082}" presName="circle1" presStyleLbl="node1" presStyleIdx="0" presStyleCnt="3"/>
      <dgm:spPr/>
    </dgm:pt>
    <dgm:pt modelId="{3596ED4A-754E-4279-94A5-0EB89C45A137}" type="pres">
      <dgm:prSet presAssocID="{42DEBF56-29DA-4AA5-8239-67D65BDEB082}" presName="c1text" presStyleLbl="node1" presStyleIdx="0" presStyleCnt="3">
        <dgm:presLayoutVars>
          <dgm:bulletEnabled val="1"/>
        </dgm:presLayoutVars>
      </dgm:prSet>
      <dgm:spPr/>
    </dgm:pt>
    <dgm:pt modelId="{F9EDD77D-D44C-4619-8C4F-C6D403492894}" type="pres">
      <dgm:prSet presAssocID="{42DEBF56-29DA-4AA5-8239-67D65BDEB082}" presName="comp2" presStyleCnt="0"/>
      <dgm:spPr/>
    </dgm:pt>
    <dgm:pt modelId="{D59CD36A-47FD-4D17-A366-FE6FE99EDEAB}" type="pres">
      <dgm:prSet presAssocID="{42DEBF56-29DA-4AA5-8239-67D65BDEB082}" presName="circle2" presStyleLbl="node1" presStyleIdx="1" presStyleCnt="3"/>
      <dgm:spPr/>
    </dgm:pt>
    <dgm:pt modelId="{A648F6DF-9D23-4DE1-8D38-A3F8C5543289}" type="pres">
      <dgm:prSet presAssocID="{42DEBF56-29DA-4AA5-8239-67D65BDEB082}" presName="c2text" presStyleLbl="node1" presStyleIdx="1" presStyleCnt="3">
        <dgm:presLayoutVars>
          <dgm:bulletEnabled val="1"/>
        </dgm:presLayoutVars>
      </dgm:prSet>
      <dgm:spPr/>
    </dgm:pt>
    <dgm:pt modelId="{FEA8FC84-1DC0-43D4-B410-96E74D3FF122}" type="pres">
      <dgm:prSet presAssocID="{42DEBF56-29DA-4AA5-8239-67D65BDEB082}" presName="comp3" presStyleCnt="0"/>
      <dgm:spPr/>
    </dgm:pt>
    <dgm:pt modelId="{D251B5B9-CEC2-4502-8455-D4350B72EAD0}" type="pres">
      <dgm:prSet presAssocID="{42DEBF56-29DA-4AA5-8239-67D65BDEB082}" presName="circle3" presStyleLbl="node1" presStyleIdx="2" presStyleCnt="3"/>
      <dgm:spPr/>
    </dgm:pt>
    <dgm:pt modelId="{E4CF7E08-F154-42F7-9833-27B67E8CA3EE}" type="pres">
      <dgm:prSet presAssocID="{42DEBF56-29DA-4AA5-8239-67D65BDEB082}" presName="c3text" presStyleLbl="node1" presStyleIdx="2" presStyleCnt="3">
        <dgm:presLayoutVars>
          <dgm:bulletEnabled val="1"/>
        </dgm:presLayoutVars>
      </dgm:prSet>
      <dgm:spPr/>
    </dgm:pt>
  </dgm:ptLst>
  <dgm:cxnLst>
    <dgm:cxn modelId="{4007192F-9EB5-4CE7-B1E6-0090D8B0630B}" type="presOf" srcId="{42DEBF56-29DA-4AA5-8239-67D65BDEB082}" destId="{4B1B93B7-84FF-4A35-BC9F-20DCD5164E99}" srcOrd="0" destOrd="0" presId="urn:microsoft.com/office/officeart/2005/8/layout/venn2"/>
    <dgm:cxn modelId="{9CAAB532-4DF5-4D63-AC48-252EF3546A37}" type="presOf" srcId="{7D7C7A45-9554-4A63-A94C-E5ADC526E867}" destId="{0EA961C8-85B0-4F54-A96D-FAE5CA08D333}" srcOrd="0" destOrd="0" presId="urn:microsoft.com/office/officeart/2005/8/layout/venn2"/>
    <dgm:cxn modelId="{20A49634-CCAB-46C9-B758-44CA31461FB8}" type="presOf" srcId="{A3350A47-C975-440D-8A1B-24B01D07E288}" destId="{D59CD36A-47FD-4D17-A366-FE6FE99EDEAB}" srcOrd="0" destOrd="0" presId="urn:microsoft.com/office/officeart/2005/8/layout/venn2"/>
    <dgm:cxn modelId="{BA616B4E-17E0-4F2A-B628-A279B753689D}" srcId="{42DEBF56-29DA-4AA5-8239-67D65BDEB082}" destId="{E2047D7E-B1C0-41B5-88F7-AA95B8AFED28}" srcOrd="2" destOrd="0" parTransId="{5594B506-AFD1-4D35-964B-3CB4D8309BD6}" sibTransId="{82D26053-E80F-4DA2-987B-A851E347C9C4}"/>
    <dgm:cxn modelId="{F2C5C273-730B-4124-8F13-717CB34F5FB8}" type="presOf" srcId="{A3350A47-C975-440D-8A1B-24B01D07E288}" destId="{A648F6DF-9D23-4DE1-8D38-A3F8C5543289}" srcOrd="1" destOrd="0" presId="urn:microsoft.com/office/officeart/2005/8/layout/venn2"/>
    <dgm:cxn modelId="{D3286E98-3BFB-45E9-819A-DBE3589F2347}" type="presOf" srcId="{E2047D7E-B1C0-41B5-88F7-AA95B8AFED28}" destId="{D251B5B9-CEC2-4502-8455-D4350B72EAD0}" srcOrd="0" destOrd="0" presId="urn:microsoft.com/office/officeart/2005/8/layout/venn2"/>
    <dgm:cxn modelId="{2C1A0DA1-8006-4554-B664-E99A5C3153E3}" srcId="{42DEBF56-29DA-4AA5-8239-67D65BDEB082}" destId="{7D7C7A45-9554-4A63-A94C-E5ADC526E867}" srcOrd="0" destOrd="0" parTransId="{6F720E54-49A7-41D3-8969-EDF658A93BAD}" sibTransId="{50C2F2CB-F44B-4A7B-A632-4F3ED879F66E}"/>
    <dgm:cxn modelId="{9D087CD1-E494-43ED-AA3C-603B66393979}" type="presOf" srcId="{E2047D7E-B1C0-41B5-88F7-AA95B8AFED28}" destId="{E4CF7E08-F154-42F7-9833-27B67E8CA3EE}" srcOrd="1" destOrd="0" presId="urn:microsoft.com/office/officeart/2005/8/layout/venn2"/>
    <dgm:cxn modelId="{7328D7FA-34F8-42D1-95A1-AA778D297A00}" srcId="{42DEBF56-29DA-4AA5-8239-67D65BDEB082}" destId="{A3350A47-C975-440D-8A1B-24B01D07E288}" srcOrd="1" destOrd="0" parTransId="{500C37BF-352C-4EC3-AFD2-2465D43D3253}" sibTransId="{0BC800A5-A08E-49F0-9CDF-93369D5E36BE}"/>
    <dgm:cxn modelId="{CDC221FE-5B87-44A9-AF90-C328DACC36E6}" type="presOf" srcId="{7D7C7A45-9554-4A63-A94C-E5ADC526E867}" destId="{3596ED4A-754E-4279-94A5-0EB89C45A137}" srcOrd="1" destOrd="0" presId="urn:microsoft.com/office/officeart/2005/8/layout/venn2"/>
    <dgm:cxn modelId="{2F1156BA-D5B7-4773-A1CB-07A73D7D730D}" type="presParOf" srcId="{4B1B93B7-84FF-4A35-BC9F-20DCD5164E99}" destId="{48F6637A-E3B2-4521-97E7-02D98AD58E84}" srcOrd="0" destOrd="0" presId="urn:microsoft.com/office/officeart/2005/8/layout/venn2"/>
    <dgm:cxn modelId="{2460B66B-A5CE-47A5-8049-6DC30B7A3E02}" type="presParOf" srcId="{48F6637A-E3B2-4521-97E7-02D98AD58E84}" destId="{0EA961C8-85B0-4F54-A96D-FAE5CA08D333}" srcOrd="0" destOrd="0" presId="urn:microsoft.com/office/officeart/2005/8/layout/venn2"/>
    <dgm:cxn modelId="{C0981D7C-F188-4011-AD1B-7CEBD80163A7}" type="presParOf" srcId="{48F6637A-E3B2-4521-97E7-02D98AD58E84}" destId="{3596ED4A-754E-4279-94A5-0EB89C45A137}" srcOrd="1" destOrd="0" presId="urn:microsoft.com/office/officeart/2005/8/layout/venn2"/>
    <dgm:cxn modelId="{B2C2BA44-6632-43B5-AD11-9DC91BF97A71}" type="presParOf" srcId="{4B1B93B7-84FF-4A35-BC9F-20DCD5164E99}" destId="{F9EDD77D-D44C-4619-8C4F-C6D403492894}" srcOrd="1" destOrd="0" presId="urn:microsoft.com/office/officeart/2005/8/layout/venn2"/>
    <dgm:cxn modelId="{92A7FFCC-DABD-4323-8360-7FF4CF1FE92C}" type="presParOf" srcId="{F9EDD77D-D44C-4619-8C4F-C6D403492894}" destId="{D59CD36A-47FD-4D17-A366-FE6FE99EDEAB}" srcOrd="0" destOrd="0" presId="urn:microsoft.com/office/officeart/2005/8/layout/venn2"/>
    <dgm:cxn modelId="{C588AFB2-2879-4AF8-B779-B1C2DF45E44A}" type="presParOf" srcId="{F9EDD77D-D44C-4619-8C4F-C6D403492894}" destId="{A648F6DF-9D23-4DE1-8D38-A3F8C5543289}" srcOrd="1" destOrd="0" presId="urn:microsoft.com/office/officeart/2005/8/layout/venn2"/>
    <dgm:cxn modelId="{2CE455CD-9ED9-4998-8DB5-C8DB93006DBC}" type="presParOf" srcId="{4B1B93B7-84FF-4A35-BC9F-20DCD5164E99}" destId="{FEA8FC84-1DC0-43D4-B410-96E74D3FF122}" srcOrd="2" destOrd="0" presId="urn:microsoft.com/office/officeart/2005/8/layout/venn2"/>
    <dgm:cxn modelId="{C4A43518-7F76-426F-9548-837F7BF3DFAC}" type="presParOf" srcId="{FEA8FC84-1DC0-43D4-B410-96E74D3FF122}" destId="{D251B5B9-CEC2-4502-8455-D4350B72EAD0}" srcOrd="0" destOrd="0" presId="urn:microsoft.com/office/officeart/2005/8/layout/venn2"/>
    <dgm:cxn modelId="{B2CB1CE6-5DD0-41A7-8D7B-674A8B3239E6}" type="presParOf" srcId="{FEA8FC84-1DC0-43D4-B410-96E74D3FF122}" destId="{E4CF7E08-F154-42F7-9833-27B67E8CA3EE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79C5C8-F865-4142-9382-D564BE32DCAF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</dgm:pt>
    <dgm:pt modelId="{F45306B1-5FB7-4E37-AA7A-1F7528F29A1C}">
      <dgm:prSet phldrT="[Text]"/>
      <dgm:spPr/>
      <dgm:t>
        <a:bodyPr/>
        <a:lstStyle/>
        <a:p>
          <a:pPr>
            <a:buNone/>
          </a:pPr>
          <a:r>
            <a:rPr lang="en-AU" i="1"/>
            <a:t>Free play </a:t>
          </a:r>
          <a:endParaRPr lang="en-AU"/>
        </a:p>
      </dgm:t>
    </dgm:pt>
    <dgm:pt modelId="{2A1EED3F-FF9C-4453-B8A3-EF2DFFDC3293}" type="parTrans" cxnId="{789B708C-F7A1-40C9-AC51-D86CBBF5826F}">
      <dgm:prSet/>
      <dgm:spPr/>
      <dgm:t>
        <a:bodyPr/>
        <a:lstStyle/>
        <a:p>
          <a:endParaRPr lang="en-AU"/>
        </a:p>
      </dgm:t>
    </dgm:pt>
    <dgm:pt modelId="{A1910D2B-ABCC-415C-AF33-7D98FE8CF8A6}" type="sibTrans" cxnId="{789B708C-F7A1-40C9-AC51-D86CBBF5826F}">
      <dgm:prSet/>
      <dgm:spPr/>
      <dgm:t>
        <a:bodyPr/>
        <a:lstStyle/>
        <a:p>
          <a:endParaRPr lang="en-AU"/>
        </a:p>
      </dgm:t>
    </dgm:pt>
    <dgm:pt modelId="{B5C7714B-D776-4071-A4B3-CFA54B6BCBCB}">
      <dgm:prSet phldrT="[Text]"/>
      <dgm:spPr/>
      <dgm:t>
        <a:bodyPr/>
        <a:lstStyle/>
        <a:p>
          <a:pPr>
            <a:buNone/>
          </a:pPr>
          <a:r>
            <a:rPr lang="en-AU" i="1"/>
            <a:t>Guided play </a:t>
          </a:r>
          <a:endParaRPr lang="en-AU"/>
        </a:p>
      </dgm:t>
    </dgm:pt>
    <dgm:pt modelId="{005F42D7-E10A-4F9E-90C0-FB7ABAD652B5}" type="parTrans" cxnId="{ACB30DB3-C1F5-4857-8404-4C2371BDAC10}">
      <dgm:prSet/>
      <dgm:spPr/>
      <dgm:t>
        <a:bodyPr/>
        <a:lstStyle/>
        <a:p>
          <a:endParaRPr lang="en-AU"/>
        </a:p>
      </dgm:t>
    </dgm:pt>
    <dgm:pt modelId="{6B462F9A-59F2-474E-8987-2165DD3F3723}" type="sibTrans" cxnId="{ACB30DB3-C1F5-4857-8404-4C2371BDAC10}">
      <dgm:prSet/>
      <dgm:spPr/>
      <dgm:t>
        <a:bodyPr/>
        <a:lstStyle/>
        <a:p>
          <a:endParaRPr lang="en-AU"/>
        </a:p>
      </dgm:t>
    </dgm:pt>
    <dgm:pt modelId="{05CDF20A-65BB-47B9-9087-BAD19700D615}">
      <dgm:prSet phldrT="[Text]"/>
      <dgm:spPr/>
      <dgm:t>
        <a:bodyPr/>
        <a:lstStyle/>
        <a:p>
          <a:pPr>
            <a:buNone/>
          </a:pPr>
          <a:r>
            <a:rPr lang="en-AU" i="1"/>
            <a:t>Games with rules</a:t>
          </a:r>
          <a:br>
            <a:rPr lang="en-AU"/>
          </a:br>
          <a:endParaRPr lang="en-AU"/>
        </a:p>
      </dgm:t>
    </dgm:pt>
    <dgm:pt modelId="{71F3B738-E5C4-4068-AA10-68FB9A06D3EE}" type="parTrans" cxnId="{7072E6BA-7F82-45E6-AB16-3E5326E028A8}">
      <dgm:prSet/>
      <dgm:spPr/>
      <dgm:t>
        <a:bodyPr/>
        <a:lstStyle/>
        <a:p>
          <a:endParaRPr lang="en-AU"/>
        </a:p>
      </dgm:t>
    </dgm:pt>
    <dgm:pt modelId="{D2ED06ED-3DDE-4BE1-92B7-DD8E0F4F3ED2}" type="sibTrans" cxnId="{7072E6BA-7F82-45E6-AB16-3E5326E028A8}">
      <dgm:prSet/>
      <dgm:spPr/>
      <dgm:t>
        <a:bodyPr/>
        <a:lstStyle/>
        <a:p>
          <a:endParaRPr lang="en-AU"/>
        </a:p>
      </dgm:t>
    </dgm:pt>
    <dgm:pt modelId="{D3E183B5-869B-4C15-B026-410DB4418BDA}" type="pres">
      <dgm:prSet presAssocID="{0B79C5C8-F865-4142-9382-D564BE32DCAF}" presName="CompostProcess" presStyleCnt="0">
        <dgm:presLayoutVars>
          <dgm:dir/>
          <dgm:resizeHandles val="exact"/>
        </dgm:presLayoutVars>
      </dgm:prSet>
      <dgm:spPr/>
    </dgm:pt>
    <dgm:pt modelId="{66F8F1AA-71B8-411D-8196-874FE60DD44D}" type="pres">
      <dgm:prSet presAssocID="{0B79C5C8-F865-4142-9382-D564BE32DCAF}" presName="arrow" presStyleLbl="bgShp" presStyleIdx="0" presStyleCnt="1" custLinFactNeighborX="10924" custLinFactNeighborY="-12245"/>
      <dgm:spPr/>
    </dgm:pt>
    <dgm:pt modelId="{E104E12E-7D7B-48E0-97A1-5F2542C0964A}" type="pres">
      <dgm:prSet presAssocID="{0B79C5C8-F865-4142-9382-D564BE32DCAF}" presName="linearProcess" presStyleCnt="0"/>
      <dgm:spPr/>
    </dgm:pt>
    <dgm:pt modelId="{57686C66-943A-4DC5-9F85-FD7E252667E1}" type="pres">
      <dgm:prSet presAssocID="{F45306B1-5FB7-4E37-AA7A-1F7528F29A1C}" presName="textNode" presStyleLbl="node1" presStyleIdx="0" presStyleCnt="3">
        <dgm:presLayoutVars>
          <dgm:bulletEnabled val="1"/>
        </dgm:presLayoutVars>
      </dgm:prSet>
      <dgm:spPr/>
    </dgm:pt>
    <dgm:pt modelId="{36399D91-F684-4A13-B653-501302363F53}" type="pres">
      <dgm:prSet presAssocID="{A1910D2B-ABCC-415C-AF33-7D98FE8CF8A6}" presName="sibTrans" presStyleCnt="0"/>
      <dgm:spPr/>
    </dgm:pt>
    <dgm:pt modelId="{59ADDCAC-62A7-40C5-B5F6-4EEB18F3276C}" type="pres">
      <dgm:prSet presAssocID="{B5C7714B-D776-4071-A4B3-CFA54B6BCBCB}" presName="textNode" presStyleLbl="node1" presStyleIdx="1" presStyleCnt="3">
        <dgm:presLayoutVars>
          <dgm:bulletEnabled val="1"/>
        </dgm:presLayoutVars>
      </dgm:prSet>
      <dgm:spPr/>
    </dgm:pt>
    <dgm:pt modelId="{09F8091A-C742-4333-9B9E-898E2804B285}" type="pres">
      <dgm:prSet presAssocID="{6B462F9A-59F2-474E-8987-2165DD3F3723}" presName="sibTrans" presStyleCnt="0"/>
      <dgm:spPr/>
    </dgm:pt>
    <dgm:pt modelId="{4E3179B2-66EE-4E54-B772-F98C1675ABC4}" type="pres">
      <dgm:prSet presAssocID="{05CDF20A-65BB-47B9-9087-BAD19700D615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29544349-D76A-46BB-8949-E0C7542671C1}" type="presOf" srcId="{F45306B1-5FB7-4E37-AA7A-1F7528F29A1C}" destId="{57686C66-943A-4DC5-9F85-FD7E252667E1}" srcOrd="0" destOrd="0" presId="urn:microsoft.com/office/officeart/2005/8/layout/hProcess9"/>
    <dgm:cxn modelId="{5FFDAE78-A9F7-450A-B034-EDAF90E5E04F}" type="presOf" srcId="{05CDF20A-65BB-47B9-9087-BAD19700D615}" destId="{4E3179B2-66EE-4E54-B772-F98C1675ABC4}" srcOrd="0" destOrd="0" presId="urn:microsoft.com/office/officeart/2005/8/layout/hProcess9"/>
    <dgm:cxn modelId="{789B708C-F7A1-40C9-AC51-D86CBBF5826F}" srcId="{0B79C5C8-F865-4142-9382-D564BE32DCAF}" destId="{F45306B1-5FB7-4E37-AA7A-1F7528F29A1C}" srcOrd="0" destOrd="0" parTransId="{2A1EED3F-FF9C-4453-B8A3-EF2DFFDC3293}" sibTransId="{A1910D2B-ABCC-415C-AF33-7D98FE8CF8A6}"/>
    <dgm:cxn modelId="{ACB30DB3-C1F5-4857-8404-4C2371BDAC10}" srcId="{0B79C5C8-F865-4142-9382-D564BE32DCAF}" destId="{B5C7714B-D776-4071-A4B3-CFA54B6BCBCB}" srcOrd="1" destOrd="0" parTransId="{005F42D7-E10A-4F9E-90C0-FB7ABAD652B5}" sibTransId="{6B462F9A-59F2-474E-8987-2165DD3F3723}"/>
    <dgm:cxn modelId="{7072E6BA-7F82-45E6-AB16-3E5326E028A8}" srcId="{0B79C5C8-F865-4142-9382-D564BE32DCAF}" destId="{05CDF20A-65BB-47B9-9087-BAD19700D615}" srcOrd="2" destOrd="0" parTransId="{71F3B738-E5C4-4068-AA10-68FB9A06D3EE}" sibTransId="{D2ED06ED-3DDE-4BE1-92B7-DD8E0F4F3ED2}"/>
    <dgm:cxn modelId="{013E29C8-71EA-4EC3-9F3E-268DB99308AF}" type="presOf" srcId="{0B79C5C8-F865-4142-9382-D564BE32DCAF}" destId="{D3E183B5-869B-4C15-B026-410DB4418BDA}" srcOrd="0" destOrd="0" presId="urn:microsoft.com/office/officeart/2005/8/layout/hProcess9"/>
    <dgm:cxn modelId="{D754BECA-081E-47C8-8913-F3483AEFEA8B}" type="presOf" srcId="{B5C7714B-D776-4071-A4B3-CFA54B6BCBCB}" destId="{59ADDCAC-62A7-40C5-B5F6-4EEB18F3276C}" srcOrd="0" destOrd="0" presId="urn:microsoft.com/office/officeart/2005/8/layout/hProcess9"/>
    <dgm:cxn modelId="{AAACED7C-0EA8-4D35-B926-FC247E0BD06F}" type="presParOf" srcId="{D3E183B5-869B-4C15-B026-410DB4418BDA}" destId="{66F8F1AA-71B8-411D-8196-874FE60DD44D}" srcOrd="0" destOrd="0" presId="urn:microsoft.com/office/officeart/2005/8/layout/hProcess9"/>
    <dgm:cxn modelId="{BF4115F6-6021-4F74-A5B6-46A75F1936DE}" type="presParOf" srcId="{D3E183B5-869B-4C15-B026-410DB4418BDA}" destId="{E104E12E-7D7B-48E0-97A1-5F2542C0964A}" srcOrd="1" destOrd="0" presId="urn:microsoft.com/office/officeart/2005/8/layout/hProcess9"/>
    <dgm:cxn modelId="{CFC42CB4-C615-442E-86CF-68A297C73430}" type="presParOf" srcId="{E104E12E-7D7B-48E0-97A1-5F2542C0964A}" destId="{57686C66-943A-4DC5-9F85-FD7E252667E1}" srcOrd="0" destOrd="0" presId="urn:microsoft.com/office/officeart/2005/8/layout/hProcess9"/>
    <dgm:cxn modelId="{2F7C3526-AB41-40BF-80B7-6500EC984627}" type="presParOf" srcId="{E104E12E-7D7B-48E0-97A1-5F2542C0964A}" destId="{36399D91-F684-4A13-B653-501302363F53}" srcOrd="1" destOrd="0" presId="urn:microsoft.com/office/officeart/2005/8/layout/hProcess9"/>
    <dgm:cxn modelId="{8700BF3A-74A7-485C-9D1F-657389B7D4F1}" type="presParOf" srcId="{E104E12E-7D7B-48E0-97A1-5F2542C0964A}" destId="{59ADDCAC-62A7-40C5-B5F6-4EEB18F3276C}" srcOrd="2" destOrd="0" presId="urn:microsoft.com/office/officeart/2005/8/layout/hProcess9"/>
    <dgm:cxn modelId="{C1DC0162-D6A5-49E7-A361-115406C01E5C}" type="presParOf" srcId="{E104E12E-7D7B-48E0-97A1-5F2542C0964A}" destId="{09F8091A-C742-4333-9B9E-898E2804B285}" srcOrd="3" destOrd="0" presId="urn:microsoft.com/office/officeart/2005/8/layout/hProcess9"/>
    <dgm:cxn modelId="{F0146C4F-8180-47EF-B32F-47D96D0D4C6A}" type="presParOf" srcId="{E104E12E-7D7B-48E0-97A1-5F2542C0964A}" destId="{4E3179B2-66EE-4E54-B772-F98C1675ABC4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5F8F36F-B903-4717-8547-2F388D0376C7}" type="doc">
      <dgm:prSet loTypeId="urn:microsoft.com/office/officeart/2005/8/layout/process1" loCatId="process" qsTypeId="urn:microsoft.com/office/officeart/2005/8/quickstyle/simple1" qsCatId="simple" csTypeId="urn:microsoft.com/office/officeart/2005/8/colors/colorful3" csCatId="colorful" phldr="1"/>
      <dgm:spPr/>
    </dgm:pt>
    <dgm:pt modelId="{3BD0EB3E-B69C-4D19-A94A-DCB32122AB12}">
      <dgm:prSet phldrT="[Text]"/>
      <dgm:spPr/>
      <dgm:t>
        <a:bodyPr/>
        <a:lstStyle/>
        <a:p>
          <a:pPr>
            <a:buNone/>
          </a:pPr>
          <a:r>
            <a:rPr lang="en-AU" i="1"/>
            <a:t>Modeller </a:t>
          </a:r>
          <a:endParaRPr lang="en-AU"/>
        </a:p>
      </dgm:t>
    </dgm:pt>
    <dgm:pt modelId="{03466B28-53E0-401F-A942-AC64CAEB4D15}" type="parTrans" cxnId="{918B6FF5-E123-4770-A0E9-9796A3101CA3}">
      <dgm:prSet/>
      <dgm:spPr/>
      <dgm:t>
        <a:bodyPr/>
        <a:lstStyle/>
        <a:p>
          <a:endParaRPr lang="en-AU"/>
        </a:p>
      </dgm:t>
    </dgm:pt>
    <dgm:pt modelId="{E4E16291-21C6-4CB1-AAF8-245E58E7CBAF}" type="sibTrans" cxnId="{918B6FF5-E123-4770-A0E9-9796A3101CA3}">
      <dgm:prSet/>
      <dgm:spPr/>
      <dgm:t>
        <a:bodyPr/>
        <a:lstStyle/>
        <a:p>
          <a:pPr>
            <a:buNone/>
          </a:pPr>
          <a:r>
            <a:rPr lang="en-AU"/>
            <a:t>ZPD</a:t>
          </a:r>
        </a:p>
      </dgm:t>
    </dgm:pt>
    <dgm:pt modelId="{5ADDEE92-4290-4231-BDF1-7D7C53D2FB4A}">
      <dgm:prSet phldrT="[Text]"/>
      <dgm:spPr/>
      <dgm:t>
        <a:bodyPr/>
        <a:lstStyle/>
        <a:p>
          <a:pPr>
            <a:buNone/>
          </a:pPr>
          <a:r>
            <a:rPr lang="en-AU" i="1"/>
            <a:t>Co‑player </a:t>
          </a:r>
          <a:endParaRPr lang="en-AU"/>
        </a:p>
      </dgm:t>
    </dgm:pt>
    <dgm:pt modelId="{5E4130C8-49BD-498B-85CD-D306B89E2BE9}" type="parTrans" cxnId="{E39110CF-0B78-466C-8F7F-18B93FB5C430}">
      <dgm:prSet/>
      <dgm:spPr/>
      <dgm:t>
        <a:bodyPr/>
        <a:lstStyle/>
        <a:p>
          <a:endParaRPr lang="en-AU"/>
        </a:p>
      </dgm:t>
    </dgm:pt>
    <dgm:pt modelId="{182986FC-5EEB-48F2-964B-3ACDB1AC95A0}" type="sibTrans" cxnId="{E39110CF-0B78-466C-8F7F-18B93FB5C430}">
      <dgm:prSet/>
      <dgm:spPr/>
      <dgm:t>
        <a:bodyPr/>
        <a:lstStyle/>
        <a:p>
          <a:pPr>
            <a:buNone/>
          </a:pPr>
          <a:r>
            <a:rPr lang="en-AU"/>
            <a:t>ZPD</a:t>
          </a:r>
        </a:p>
      </dgm:t>
    </dgm:pt>
    <dgm:pt modelId="{88F4B7E5-2520-41BB-9F79-49F57BA6D2C4}">
      <dgm:prSet phldrT="[Text]"/>
      <dgm:spPr/>
      <dgm:t>
        <a:bodyPr/>
        <a:lstStyle/>
        <a:p>
          <a:pPr>
            <a:buNone/>
          </a:pPr>
          <a:r>
            <a:rPr lang="en-AU" i="1"/>
            <a:t> Observer/coach</a:t>
          </a:r>
          <a:endParaRPr lang="en-AU"/>
        </a:p>
      </dgm:t>
    </dgm:pt>
    <dgm:pt modelId="{8ABBBB1C-7316-4175-ABEE-FF960DCC7273}" type="parTrans" cxnId="{40A92FB3-6B3F-4F0F-A512-BEF0EB410592}">
      <dgm:prSet/>
      <dgm:spPr/>
      <dgm:t>
        <a:bodyPr/>
        <a:lstStyle/>
        <a:p>
          <a:endParaRPr lang="en-AU"/>
        </a:p>
      </dgm:t>
    </dgm:pt>
    <dgm:pt modelId="{DD11E5F5-A15A-4CBB-BDF3-01F304DFCF6E}" type="sibTrans" cxnId="{40A92FB3-6B3F-4F0F-A512-BEF0EB410592}">
      <dgm:prSet/>
      <dgm:spPr/>
      <dgm:t>
        <a:bodyPr/>
        <a:lstStyle/>
        <a:p>
          <a:endParaRPr lang="en-AU"/>
        </a:p>
      </dgm:t>
    </dgm:pt>
    <dgm:pt modelId="{1F9DED4D-0CD8-4117-8261-53D05F32F96F}" type="pres">
      <dgm:prSet presAssocID="{75F8F36F-B903-4717-8547-2F388D0376C7}" presName="Name0" presStyleCnt="0">
        <dgm:presLayoutVars>
          <dgm:dir/>
          <dgm:resizeHandles val="exact"/>
        </dgm:presLayoutVars>
      </dgm:prSet>
      <dgm:spPr/>
    </dgm:pt>
    <dgm:pt modelId="{249CE716-425F-4E7A-99CB-76C2DA6F1A7F}" type="pres">
      <dgm:prSet presAssocID="{3BD0EB3E-B69C-4D19-A94A-DCB32122AB12}" presName="node" presStyleLbl="node1" presStyleIdx="0" presStyleCnt="3">
        <dgm:presLayoutVars>
          <dgm:bulletEnabled val="1"/>
        </dgm:presLayoutVars>
      </dgm:prSet>
      <dgm:spPr/>
    </dgm:pt>
    <dgm:pt modelId="{3CAF3618-D9D3-4C59-913F-E1D95960A2E4}" type="pres">
      <dgm:prSet presAssocID="{E4E16291-21C6-4CB1-AAF8-245E58E7CBAF}" presName="sibTrans" presStyleLbl="sibTrans2D1" presStyleIdx="0" presStyleCnt="2"/>
      <dgm:spPr/>
    </dgm:pt>
    <dgm:pt modelId="{38F69124-4CE7-44C1-86E5-1EA47158B691}" type="pres">
      <dgm:prSet presAssocID="{E4E16291-21C6-4CB1-AAF8-245E58E7CBAF}" presName="connectorText" presStyleLbl="sibTrans2D1" presStyleIdx="0" presStyleCnt="2"/>
      <dgm:spPr/>
    </dgm:pt>
    <dgm:pt modelId="{94A9356E-6299-4D2B-9C37-685F7CBEEE43}" type="pres">
      <dgm:prSet presAssocID="{5ADDEE92-4290-4231-BDF1-7D7C53D2FB4A}" presName="node" presStyleLbl="node1" presStyleIdx="1" presStyleCnt="3">
        <dgm:presLayoutVars>
          <dgm:bulletEnabled val="1"/>
        </dgm:presLayoutVars>
      </dgm:prSet>
      <dgm:spPr/>
    </dgm:pt>
    <dgm:pt modelId="{27143283-DD1E-442A-B14F-F04053FF3A56}" type="pres">
      <dgm:prSet presAssocID="{182986FC-5EEB-48F2-964B-3ACDB1AC95A0}" presName="sibTrans" presStyleLbl="sibTrans2D1" presStyleIdx="1" presStyleCnt="2"/>
      <dgm:spPr/>
    </dgm:pt>
    <dgm:pt modelId="{71873A5C-B766-4EB1-B19F-2206F54C835D}" type="pres">
      <dgm:prSet presAssocID="{182986FC-5EEB-48F2-964B-3ACDB1AC95A0}" presName="connectorText" presStyleLbl="sibTrans2D1" presStyleIdx="1" presStyleCnt="2"/>
      <dgm:spPr/>
    </dgm:pt>
    <dgm:pt modelId="{9C6E5CF2-4683-4C93-B436-BBA5DE8DFEC2}" type="pres">
      <dgm:prSet presAssocID="{88F4B7E5-2520-41BB-9F79-49F57BA6D2C4}" presName="node" presStyleLbl="node1" presStyleIdx="2" presStyleCnt="3">
        <dgm:presLayoutVars>
          <dgm:bulletEnabled val="1"/>
        </dgm:presLayoutVars>
      </dgm:prSet>
      <dgm:spPr/>
    </dgm:pt>
  </dgm:ptLst>
  <dgm:cxnLst>
    <dgm:cxn modelId="{9AD03A37-D677-4D11-B68C-00D11928AEDD}" type="presOf" srcId="{182986FC-5EEB-48F2-964B-3ACDB1AC95A0}" destId="{27143283-DD1E-442A-B14F-F04053FF3A56}" srcOrd="0" destOrd="0" presId="urn:microsoft.com/office/officeart/2005/8/layout/process1"/>
    <dgm:cxn modelId="{5F9C9341-9FAB-458D-960D-816AFFBFCFFF}" type="presOf" srcId="{E4E16291-21C6-4CB1-AAF8-245E58E7CBAF}" destId="{3CAF3618-D9D3-4C59-913F-E1D95960A2E4}" srcOrd="0" destOrd="0" presId="urn:microsoft.com/office/officeart/2005/8/layout/process1"/>
    <dgm:cxn modelId="{FC37347E-0022-4229-B74F-E68AEB214399}" type="presOf" srcId="{5ADDEE92-4290-4231-BDF1-7D7C53D2FB4A}" destId="{94A9356E-6299-4D2B-9C37-685F7CBEEE43}" srcOrd="0" destOrd="0" presId="urn:microsoft.com/office/officeart/2005/8/layout/process1"/>
    <dgm:cxn modelId="{C7549C80-9437-4917-8566-F19AB02C6BEE}" type="presOf" srcId="{182986FC-5EEB-48F2-964B-3ACDB1AC95A0}" destId="{71873A5C-B766-4EB1-B19F-2206F54C835D}" srcOrd="1" destOrd="0" presId="urn:microsoft.com/office/officeart/2005/8/layout/process1"/>
    <dgm:cxn modelId="{D91C8492-EA13-441F-8ACC-64A0367BBB04}" type="presOf" srcId="{75F8F36F-B903-4717-8547-2F388D0376C7}" destId="{1F9DED4D-0CD8-4117-8261-53D05F32F96F}" srcOrd="0" destOrd="0" presId="urn:microsoft.com/office/officeart/2005/8/layout/process1"/>
    <dgm:cxn modelId="{AD2C599C-D24F-49C1-82EC-1EE145483356}" type="presOf" srcId="{88F4B7E5-2520-41BB-9F79-49F57BA6D2C4}" destId="{9C6E5CF2-4683-4C93-B436-BBA5DE8DFEC2}" srcOrd="0" destOrd="0" presId="urn:microsoft.com/office/officeart/2005/8/layout/process1"/>
    <dgm:cxn modelId="{27137CAC-3A1F-4186-9124-5C8E6300C73B}" type="presOf" srcId="{E4E16291-21C6-4CB1-AAF8-245E58E7CBAF}" destId="{38F69124-4CE7-44C1-86E5-1EA47158B691}" srcOrd="1" destOrd="0" presId="urn:microsoft.com/office/officeart/2005/8/layout/process1"/>
    <dgm:cxn modelId="{40A92FB3-6B3F-4F0F-A512-BEF0EB410592}" srcId="{75F8F36F-B903-4717-8547-2F388D0376C7}" destId="{88F4B7E5-2520-41BB-9F79-49F57BA6D2C4}" srcOrd="2" destOrd="0" parTransId="{8ABBBB1C-7316-4175-ABEE-FF960DCC7273}" sibTransId="{DD11E5F5-A15A-4CBB-BDF3-01F304DFCF6E}"/>
    <dgm:cxn modelId="{E39110CF-0B78-466C-8F7F-18B93FB5C430}" srcId="{75F8F36F-B903-4717-8547-2F388D0376C7}" destId="{5ADDEE92-4290-4231-BDF1-7D7C53D2FB4A}" srcOrd="1" destOrd="0" parTransId="{5E4130C8-49BD-498B-85CD-D306B89E2BE9}" sibTransId="{182986FC-5EEB-48F2-964B-3ACDB1AC95A0}"/>
    <dgm:cxn modelId="{E589F1CF-47C9-4FB2-B360-FD66BA43C3E8}" type="presOf" srcId="{3BD0EB3E-B69C-4D19-A94A-DCB32122AB12}" destId="{249CE716-425F-4E7A-99CB-76C2DA6F1A7F}" srcOrd="0" destOrd="0" presId="urn:microsoft.com/office/officeart/2005/8/layout/process1"/>
    <dgm:cxn modelId="{918B6FF5-E123-4770-A0E9-9796A3101CA3}" srcId="{75F8F36F-B903-4717-8547-2F388D0376C7}" destId="{3BD0EB3E-B69C-4D19-A94A-DCB32122AB12}" srcOrd="0" destOrd="0" parTransId="{03466B28-53E0-401F-A942-AC64CAEB4D15}" sibTransId="{E4E16291-21C6-4CB1-AAF8-245E58E7CBAF}"/>
    <dgm:cxn modelId="{FDF5FCFC-6017-4529-8EB7-2A56C47C1806}" type="presParOf" srcId="{1F9DED4D-0CD8-4117-8261-53D05F32F96F}" destId="{249CE716-425F-4E7A-99CB-76C2DA6F1A7F}" srcOrd="0" destOrd="0" presId="urn:microsoft.com/office/officeart/2005/8/layout/process1"/>
    <dgm:cxn modelId="{ED20D7FE-6C2B-4C47-940A-BA9384767288}" type="presParOf" srcId="{1F9DED4D-0CD8-4117-8261-53D05F32F96F}" destId="{3CAF3618-D9D3-4C59-913F-E1D95960A2E4}" srcOrd="1" destOrd="0" presId="urn:microsoft.com/office/officeart/2005/8/layout/process1"/>
    <dgm:cxn modelId="{D3F19C98-CD98-4086-A3BD-6EE90885B5DA}" type="presParOf" srcId="{3CAF3618-D9D3-4C59-913F-E1D95960A2E4}" destId="{38F69124-4CE7-44C1-86E5-1EA47158B691}" srcOrd="0" destOrd="0" presId="urn:microsoft.com/office/officeart/2005/8/layout/process1"/>
    <dgm:cxn modelId="{5FBD3101-9712-4C77-A505-D30DF993345F}" type="presParOf" srcId="{1F9DED4D-0CD8-4117-8261-53D05F32F96F}" destId="{94A9356E-6299-4D2B-9C37-685F7CBEEE43}" srcOrd="2" destOrd="0" presId="urn:microsoft.com/office/officeart/2005/8/layout/process1"/>
    <dgm:cxn modelId="{CF9B5216-6A29-40C7-BCE2-A35169C2057D}" type="presParOf" srcId="{1F9DED4D-0CD8-4117-8261-53D05F32F96F}" destId="{27143283-DD1E-442A-B14F-F04053FF3A56}" srcOrd="3" destOrd="0" presId="urn:microsoft.com/office/officeart/2005/8/layout/process1"/>
    <dgm:cxn modelId="{405D1B84-081A-4DA9-B20C-770D0489E30B}" type="presParOf" srcId="{27143283-DD1E-442A-B14F-F04053FF3A56}" destId="{71873A5C-B766-4EB1-B19F-2206F54C835D}" srcOrd="0" destOrd="0" presId="urn:microsoft.com/office/officeart/2005/8/layout/process1"/>
    <dgm:cxn modelId="{0F8FA145-E991-46F9-91FB-0463AADC6961}" type="presParOf" srcId="{1F9DED4D-0CD8-4117-8261-53D05F32F96F}" destId="{9C6E5CF2-4683-4C93-B436-BBA5DE8DFEC2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BFAA1CC-C27B-461D-B681-CACD3390E897}" type="doc">
      <dgm:prSet loTypeId="urn:microsoft.com/office/officeart/2005/8/layout/chart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AU"/>
        </a:p>
      </dgm:t>
    </dgm:pt>
    <dgm:pt modelId="{2D1A0AFD-DB24-442C-9C13-62153E633C8D}">
      <dgm:prSet phldrT="[Text]" custT="1"/>
      <dgm:spPr/>
      <dgm:t>
        <a:bodyPr/>
        <a:lstStyle/>
        <a:p>
          <a:pPr>
            <a:buNone/>
          </a:pPr>
          <a:r>
            <a:rPr lang="en-AU" sz="1600" b="1" i="1">
              <a:latin typeface="Times New Roman" panose="02020603050405020304" pitchFamily="18" charset="0"/>
              <a:cs typeface="Times New Roman" panose="02020603050405020304" pitchFamily="18" charset="0"/>
            </a:rPr>
            <a:t>Observe </a:t>
          </a:r>
          <a:endParaRPr lang="en-AU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BC01178-D0BF-4D84-8B3B-F23E06E05B41}" type="parTrans" cxnId="{A7AC9F46-2882-44E2-AC64-90336DD21D33}">
      <dgm:prSet/>
      <dgm:spPr/>
      <dgm:t>
        <a:bodyPr/>
        <a:lstStyle/>
        <a:p>
          <a:endParaRPr lang="en-AU" sz="3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8EA84C1-1FA3-46B8-B3B5-CEFBE27D51B4}" type="sibTrans" cxnId="{A7AC9F46-2882-44E2-AC64-90336DD21D33}">
      <dgm:prSet custT="1"/>
      <dgm:spPr/>
      <dgm:t>
        <a:bodyPr/>
        <a:lstStyle/>
        <a:p>
          <a:endParaRPr lang="en-AU" sz="12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51F3CC-BAF3-474A-BEAE-F36760A418C6}">
      <dgm:prSet phldrT="[Text]" custT="1"/>
      <dgm:spPr/>
      <dgm:t>
        <a:bodyPr/>
        <a:lstStyle/>
        <a:p>
          <a:pPr>
            <a:buNone/>
          </a:pPr>
          <a:r>
            <a:rPr lang="en-AU" sz="1600" b="1" i="1">
              <a:latin typeface="Times New Roman" panose="02020603050405020304" pitchFamily="18" charset="0"/>
              <a:cs typeface="Times New Roman" panose="02020603050405020304" pitchFamily="18" charset="0"/>
            </a:rPr>
            <a:t> Interpret ZPD &amp; cultural resources </a:t>
          </a:r>
          <a:endParaRPr lang="en-AU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FACC7D-C64E-40F0-A3C9-CE5F74C9A823}" type="parTrans" cxnId="{2CCA8A32-0BBC-4C6C-A41A-070DEB271958}">
      <dgm:prSet/>
      <dgm:spPr/>
      <dgm:t>
        <a:bodyPr/>
        <a:lstStyle/>
        <a:p>
          <a:endParaRPr lang="en-AU" sz="3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5D7B3C-F582-470C-8D3A-0889B5EDAD08}" type="sibTrans" cxnId="{2CCA8A32-0BBC-4C6C-A41A-070DEB271958}">
      <dgm:prSet custT="1"/>
      <dgm:spPr/>
      <dgm:t>
        <a:bodyPr/>
        <a:lstStyle/>
        <a:p>
          <a:endParaRPr lang="en-AU" sz="12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193EE3-0C29-4DF9-83B6-DF604D6C399E}">
      <dgm:prSet phldrT="[Text]" custT="1"/>
      <dgm:spPr/>
      <dgm:t>
        <a:bodyPr/>
        <a:lstStyle/>
        <a:p>
          <a:pPr>
            <a:buNone/>
          </a:pPr>
          <a:r>
            <a:rPr lang="en-AU" sz="1600" b="1" i="1">
              <a:latin typeface="Times New Roman" panose="02020603050405020304" pitchFamily="18" charset="0"/>
              <a:cs typeface="Times New Roman" panose="02020603050405020304" pitchFamily="18" charset="0"/>
            </a:rPr>
            <a:t>Design joint activity (tasks + tools + roles) </a:t>
          </a:r>
          <a:endParaRPr lang="en-AU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71167AB-233F-46F5-BFD5-B796FBCDB0DD}" type="parTrans" cxnId="{28F0C1C0-68C6-42FA-9442-05821EBD2AFD}">
      <dgm:prSet/>
      <dgm:spPr/>
      <dgm:t>
        <a:bodyPr/>
        <a:lstStyle/>
        <a:p>
          <a:endParaRPr lang="en-AU" sz="3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05B452-0147-48E8-B8EE-B31178548163}" type="sibTrans" cxnId="{28F0C1C0-68C6-42FA-9442-05821EBD2AFD}">
      <dgm:prSet custT="1"/>
      <dgm:spPr/>
      <dgm:t>
        <a:bodyPr/>
        <a:lstStyle/>
        <a:p>
          <a:endParaRPr lang="en-AU" sz="12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383AE2-9CCA-42B0-A848-10391AE1B042}">
      <dgm:prSet phldrT="[Text]" custT="1"/>
      <dgm:spPr/>
      <dgm:t>
        <a:bodyPr/>
        <a:lstStyle/>
        <a:p>
          <a:pPr>
            <a:buNone/>
          </a:pPr>
          <a:r>
            <a:rPr lang="en-AU" sz="1600" b="1" i="1">
              <a:latin typeface="Times New Roman" panose="02020603050405020304" pitchFamily="18" charset="0"/>
              <a:cs typeface="Times New Roman" panose="02020603050405020304" pitchFamily="18" charset="0"/>
            </a:rPr>
            <a:t>Scaffold &amp; monitor </a:t>
          </a:r>
          <a:endParaRPr lang="en-AU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F63F07-670A-43AF-8156-880739F9CFE0}" type="parTrans" cxnId="{D2AC026F-5AD5-4B16-BB7D-8521B7EE6AF1}">
      <dgm:prSet/>
      <dgm:spPr/>
      <dgm:t>
        <a:bodyPr/>
        <a:lstStyle/>
        <a:p>
          <a:endParaRPr lang="en-AU" sz="3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16A3C98-F961-4F60-9C83-5DE2618F2FA4}" type="sibTrans" cxnId="{D2AC026F-5AD5-4B16-BB7D-8521B7EE6AF1}">
      <dgm:prSet custT="1"/>
      <dgm:spPr/>
      <dgm:t>
        <a:bodyPr/>
        <a:lstStyle/>
        <a:p>
          <a:endParaRPr lang="en-AU" sz="12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DA107D2-4CF6-4D58-82E1-B6783276B367}">
      <dgm:prSet phldrT="[Text]" custT="1"/>
      <dgm:spPr/>
      <dgm:t>
        <a:bodyPr/>
        <a:lstStyle/>
        <a:p>
          <a:pPr>
            <a:buNone/>
          </a:pPr>
          <a:r>
            <a:rPr lang="en-AU" sz="1600" b="1" i="1">
              <a:latin typeface="Times New Roman" panose="02020603050405020304" pitchFamily="18" charset="0"/>
              <a:cs typeface="Times New Roman" panose="02020603050405020304" pitchFamily="18" charset="0"/>
            </a:rPr>
            <a:t> Reflect &amp; adapt</a:t>
          </a:r>
          <a:r>
            <a:rPr lang="en-AU" sz="1600" b="1">
              <a:latin typeface="Times New Roman" panose="02020603050405020304" pitchFamily="18" charset="0"/>
              <a:cs typeface="Times New Roman" panose="02020603050405020304" pitchFamily="18" charset="0"/>
            </a:rPr>
            <a:t>,</a:t>
          </a:r>
        </a:p>
      </dgm:t>
    </dgm:pt>
    <dgm:pt modelId="{059BF6E3-4B02-4C4F-82E3-E26BA62A1F79}" type="parTrans" cxnId="{29AFF42C-8871-4657-A2D2-C593C0AF7BEB}">
      <dgm:prSet/>
      <dgm:spPr/>
      <dgm:t>
        <a:bodyPr/>
        <a:lstStyle/>
        <a:p>
          <a:endParaRPr lang="en-AU" sz="3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CA5275-E40E-4DFA-AD8E-A76D36B9C1F4}" type="sibTrans" cxnId="{29AFF42C-8871-4657-A2D2-C593C0AF7BEB}">
      <dgm:prSet custT="1"/>
      <dgm:spPr/>
      <dgm:t>
        <a:bodyPr/>
        <a:lstStyle/>
        <a:p>
          <a:endParaRPr lang="en-AU" sz="12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F4B8FD-9CE5-4C1E-89A0-272AA817D0D3}" type="pres">
      <dgm:prSet presAssocID="{3BFAA1CC-C27B-461D-B681-CACD3390E897}" presName="compositeShape" presStyleCnt="0">
        <dgm:presLayoutVars>
          <dgm:chMax val="7"/>
          <dgm:dir/>
          <dgm:resizeHandles val="exact"/>
        </dgm:presLayoutVars>
      </dgm:prSet>
      <dgm:spPr/>
    </dgm:pt>
    <dgm:pt modelId="{61CDB120-14C1-4831-9769-BA51E2E5C9DB}" type="pres">
      <dgm:prSet presAssocID="{3BFAA1CC-C27B-461D-B681-CACD3390E897}" presName="wedge1" presStyleLbl="node1" presStyleIdx="0" presStyleCnt="5"/>
      <dgm:spPr/>
    </dgm:pt>
    <dgm:pt modelId="{E2F472A0-8A29-4BE6-AAF1-37FC50433203}" type="pres">
      <dgm:prSet presAssocID="{3BFAA1CC-C27B-461D-B681-CACD3390E897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79EC00E6-C749-4F9C-A0C2-A2F68E2DC5B8}" type="pres">
      <dgm:prSet presAssocID="{3BFAA1CC-C27B-461D-B681-CACD3390E897}" presName="wedge2" presStyleLbl="node1" presStyleIdx="1" presStyleCnt="5"/>
      <dgm:spPr/>
    </dgm:pt>
    <dgm:pt modelId="{040323B3-C2AC-4D35-A183-E9AEA51184B0}" type="pres">
      <dgm:prSet presAssocID="{3BFAA1CC-C27B-461D-B681-CACD3390E897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26F87B74-F8D9-4030-AE1F-290A63EF5958}" type="pres">
      <dgm:prSet presAssocID="{3BFAA1CC-C27B-461D-B681-CACD3390E897}" presName="wedge3" presStyleLbl="node1" presStyleIdx="2" presStyleCnt="5"/>
      <dgm:spPr/>
    </dgm:pt>
    <dgm:pt modelId="{AB50B0D0-9F52-4BFE-941C-FD723AE72A0F}" type="pres">
      <dgm:prSet presAssocID="{3BFAA1CC-C27B-461D-B681-CACD3390E897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F6772FAE-8EF2-4C28-9AC4-8AE114274FD4}" type="pres">
      <dgm:prSet presAssocID="{3BFAA1CC-C27B-461D-B681-CACD3390E897}" presName="wedge4" presStyleLbl="node1" presStyleIdx="3" presStyleCnt="5"/>
      <dgm:spPr/>
    </dgm:pt>
    <dgm:pt modelId="{CE5F5A49-DEF2-4867-99BD-C055BD805713}" type="pres">
      <dgm:prSet presAssocID="{3BFAA1CC-C27B-461D-B681-CACD3390E897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2062DDB8-C3D3-4BBA-B9F9-0F93B7706E25}" type="pres">
      <dgm:prSet presAssocID="{3BFAA1CC-C27B-461D-B681-CACD3390E897}" presName="wedge5" presStyleLbl="node1" presStyleIdx="4" presStyleCnt="5"/>
      <dgm:spPr/>
    </dgm:pt>
    <dgm:pt modelId="{3AD12B2D-FD1D-4D7C-9C84-3ED2C1489716}" type="pres">
      <dgm:prSet presAssocID="{3BFAA1CC-C27B-461D-B681-CACD3390E897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B36EF100-372B-4450-9328-A6851A6D000F}" type="presOf" srcId="{E6193EE3-0C29-4DF9-83B6-DF604D6C399E}" destId="{AB50B0D0-9F52-4BFE-941C-FD723AE72A0F}" srcOrd="1" destOrd="0" presId="urn:microsoft.com/office/officeart/2005/8/layout/chart3"/>
    <dgm:cxn modelId="{12BFAD08-E1FF-4E88-93F3-68058A73568D}" type="presOf" srcId="{1E51F3CC-BAF3-474A-BEAE-F36760A418C6}" destId="{040323B3-C2AC-4D35-A183-E9AEA51184B0}" srcOrd="1" destOrd="0" presId="urn:microsoft.com/office/officeart/2005/8/layout/chart3"/>
    <dgm:cxn modelId="{1338D40B-A461-490D-A22B-B21316E6FD16}" type="presOf" srcId="{E8383AE2-9CCA-42B0-A848-10391AE1B042}" destId="{CE5F5A49-DEF2-4867-99BD-C055BD805713}" srcOrd="1" destOrd="0" presId="urn:microsoft.com/office/officeart/2005/8/layout/chart3"/>
    <dgm:cxn modelId="{8E0E8F21-9CD1-4060-AE91-120D5A4840F5}" type="presOf" srcId="{2D1A0AFD-DB24-442C-9C13-62153E633C8D}" destId="{E2F472A0-8A29-4BE6-AAF1-37FC50433203}" srcOrd="1" destOrd="0" presId="urn:microsoft.com/office/officeart/2005/8/layout/chart3"/>
    <dgm:cxn modelId="{29AFF42C-8871-4657-A2D2-C593C0AF7BEB}" srcId="{3BFAA1CC-C27B-461D-B681-CACD3390E897}" destId="{3DA107D2-4CF6-4D58-82E1-B6783276B367}" srcOrd="4" destOrd="0" parTransId="{059BF6E3-4B02-4C4F-82E3-E26BA62A1F79}" sibTransId="{9DCA5275-E40E-4DFA-AD8E-A76D36B9C1F4}"/>
    <dgm:cxn modelId="{2CCA8A32-0BBC-4C6C-A41A-070DEB271958}" srcId="{3BFAA1CC-C27B-461D-B681-CACD3390E897}" destId="{1E51F3CC-BAF3-474A-BEAE-F36760A418C6}" srcOrd="1" destOrd="0" parTransId="{0FFACC7D-C64E-40F0-A3C9-CE5F74C9A823}" sibTransId="{225D7B3C-F582-470C-8D3A-0889B5EDAD08}"/>
    <dgm:cxn modelId="{0C79EC40-61D0-45C4-BC99-DC2AA53675C9}" type="presOf" srcId="{3BFAA1CC-C27B-461D-B681-CACD3390E897}" destId="{BCF4B8FD-9CE5-4C1E-89A0-272AA817D0D3}" srcOrd="0" destOrd="0" presId="urn:microsoft.com/office/officeart/2005/8/layout/chart3"/>
    <dgm:cxn modelId="{A7AC9F46-2882-44E2-AC64-90336DD21D33}" srcId="{3BFAA1CC-C27B-461D-B681-CACD3390E897}" destId="{2D1A0AFD-DB24-442C-9C13-62153E633C8D}" srcOrd="0" destOrd="0" parTransId="{DBC01178-D0BF-4D84-8B3B-F23E06E05B41}" sibTransId="{C8EA84C1-1FA3-46B8-B3B5-CEFBE27D51B4}"/>
    <dgm:cxn modelId="{16B8C268-F9EA-49C9-9D82-0A98F106FCA2}" type="presOf" srcId="{3DA107D2-4CF6-4D58-82E1-B6783276B367}" destId="{3AD12B2D-FD1D-4D7C-9C84-3ED2C1489716}" srcOrd="1" destOrd="0" presId="urn:microsoft.com/office/officeart/2005/8/layout/chart3"/>
    <dgm:cxn modelId="{2A36B869-EDBE-46C8-B6CF-4910EAD5BBDC}" type="presOf" srcId="{E6193EE3-0C29-4DF9-83B6-DF604D6C399E}" destId="{26F87B74-F8D9-4030-AE1F-290A63EF5958}" srcOrd="0" destOrd="0" presId="urn:microsoft.com/office/officeart/2005/8/layout/chart3"/>
    <dgm:cxn modelId="{D2AC026F-5AD5-4B16-BB7D-8521B7EE6AF1}" srcId="{3BFAA1CC-C27B-461D-B681-CACD3390E897}" destId="{E8383AE2-9CCA-42B0-A848-10391AE1B042}" srcOrd="3" destOrd="0" parTransId="{06F63F07-670A-43AF-8156-880739F9CFE0}" sibTransId="{E16A3C98-F961-4F60-9C83-5DE2618F2FA4}"/>
    <dgm:cxn modelId="{221D9477-8C42-42A3-81DD-5F29E406B83D}" type="presOf" srcId="{3DA107D2-4CF6-4D58-82E1-B6783276B367}" destId="{2062DDB8-C3D3-4BBA-B9F9-0F93B7706E25}" srcOrd="0" destOrd="0" presId="urn:microsoft.com/office/officeart/2005/8/layout/chart3"/>
    <dgm:cxn modelId="{28F0C1C0-68C6-42FA-9442-05821EBD2AFD}" srcId="{3BFAA1CC-C27B-461D-B681-CACD3390E897}" destId="{E6193EE3-0C29-4DF9-83B6-DF604D6C399E}" srcOrd="2" destOrd="0" parTransId="{471167AB-233F-46F5-BFD5-B796FBCDB0DD}" sibTransId="{B305B452-0147-48E8-B8EE-B31178548163}"/>
    <dgm:cxn modelId="{686A21DD-4C24-4C90-8FD0-E088BF65B3F2}" type="presOf" srcId="{2D1A0AFD-DB24-442C-9C13-62153E633C8D}" destId="{61CDB120-14C1-4831-9769-BA51E2E5C9DB}" srcOrd="0" destOrd="0" presId="urn:microsoft.com/office/officeart/2005/8/layout/chart3"/>
    <dgm:cxn modelId="{A0D7A7EC-5379-4C82-A439-1DB6AEEA63DE}" type="presOf" srcId="{E8383AE2-9CCA-42B0-A848-10391AE1B042}" destId="{F6772FAE-8EF2-4C28-9AC4-8AE114274FD4}" srcOrd="0" destOrd="0" presId="urn:microsoft.com/office/officeart/2005/8/layout/chart3"/>
    <dgm:cxn modelId="{7F2CC5F9-C1D5-4EB9-AB9C-DFCB937DA265}" type="presOf" srcId="{1E51F3CC-BAF3-474A-BEAE-F36760A418C6}" destId="{79EC00E6-C749-4F9C-A0C2-A2F68E2DC5B8}" srcOrd="0" destOrd="0" presId="urn:microsoft.com/office/officeart/2005/8/layout/chart3"/>
    <dgm:cxn modelId="{F5D60F4D-4BD4-49D4-95EF-F11A2FDF5BD3}" type="presParOf" srcId="{BCF4B8FD-9CE5-4C1E-89A0-272AA817D0D3}" destId="{61CDB120-14C1-4831-9769-BA51E2E5C9DB}" srcOrd="0" destOrd="0" presId="urn:microsoft.com/office/officeart/2005/8/layout/chart3"/>
    <dgm:cxn modelId="{950829BA-CBF3-43DB-A47D-3940BB1A0B57}" type="presParOf" srcId="{BCF4B8FD-9CE5-4C1E-89A0-272AA817D0D3}" destId="{E2F472A0-8A29-4BE6-AAF1-37FC50433203}" srcOrd="1" destOrd="0" presId="urn:microsoft.com/office/officeart/2005/8/layout/chart3"/>
    <dgm:cxn modelId="{024D0A4E-D541-4565-9D23-CCFE22AE3D08}" type="presParOf" srcId="{BCF4B8FD-9CE5-4C1E-89A0-272AA817D0D3}" destId="{79EC00E6-C749-4F9C-A0C2-A2F68E2DC5B8}" srcOrd="2" destOrd="0" presId="urn:microsoft.com/office/officeart/2005/8/layout/chart3"/>
    <dgm:cxn modelId="{AC54C24E-859C-4061-9CE7-29CD4B2B55EB}" type="presParOf" srcId="{BCF4B8FD-9CE5-4C1E-89A0-272AA817D0D3}" destId="{040323B3-C2AC-4D35-A183-E9AEA51184B0}" srcOrd="3" destOrd="0" presId="urn:microsoft.com/office/officeart/2005/8/layout/chart3"/>
    <dgm:cxn modelId="{C1A5A4F4-8397-46C7-8560-B8432D41BC68}" type="presParOf" srcId="{BCF4B8FD-9CE5-4C1E-89A0-272AA817D0D3}" destId="{26F87B74-F8D9-4030-AE1F-290A63EF5958}" srcOrd="4" destOrd="0" presId="urn:microsoft.com/office/officeart/2005/8/layout/chart3"/>
    <dgm:cxn modelId="{32510B60-B37D-47AB-A114-000EBF8D49B4}" type="presParOf" srcId="{BCF4B8FD-9CE5-4C1E-89A0-272AA817D0D3}" destId="{AB50B0D0-9F52-4BFE-941C-FD723AE72A0F}" srcOrd="5" destOrd="0" presId="urn:microsoft.com/office/officeart/2005/8/layout/chart3"/>
    <dgm:cxn modelId="{5143DA74-EFFF-429E-859F-864177749399}" type="presParOf" srcId="{BCF4B8FD-9CE5-4C1E-89A0-272AA817D0D3}" destId="{F6772FAE-8EF2-4C28-9AC4-8AE114274FD4}" srcOrd="6" destOrd="0" presId="urn:microsoft.com/office/officeart/2005/8/layout/chart3"/>
    <dgm:cxn modelId="{6075EE60-A4E6-4CAF-B911-2EF8A6DB58A6}" type="presParOf" srcId="{BCF4B8FD-9CE5-4C1E-89A0-272AA817D0D3}" destId="{CE5F5A49-DEF2-4867-99BD-C055BD805713}" srcOrd="7" destOrd="0" presId="urn:microsoft.com/office/officeart/2005/8/layout/chart3"/>
    <dgm:cxn modelId="{E3C0E981-BA6F-4BDD-B585-AB16DCFD4076}" type="presParOf" srcId="{BCF4B8FD-9CE5-4C1E-89A0-272AA817D0D3}" destId="{2062DDB8-C3D3-4BBA-B9F9-0F93B7706E25}" srcOrd="8" destOrd="0" presId="urn:microsoft.com/office/officeart/2005/8/layout/chart3"/>
    <dgm:cxn modelId="{F70E9BBB-F22F-46D4-898B-58FDB00B77A8}" type="presParOf" srcId="{BCF4B8FD-9CE5-4C1E-89A0-272AA817D0D3}" destId="{3AD12B2D-FD1D-4D7C-9C84-3ED2C1489716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38CE4C-0497-4B0D-AF84-82FB34AAFB49}">
      <dsp:nvSpPr>
        <dsp:cNvPr id="0" name=""/>
        <dsp:cNvSpPr/>
      </dsp:nvSpPr>
      <dsp:spPr>
        <a:xfrm>
          <a:off x="0" y="1697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E59615-0971-41B1-A09F-1080B56DB613}">
      <dsp:nvSpPr>
        <dsp:cNvPr id="0" name=""/>
        <dsp:cNvSpPr/>
      </dsp:nvSpPr>
      <dsp:spPr>
        <a:xfrm>
          <a:off x="218771" y="164420"/>
          <a:ext cx="397767" cy="3977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AD9232-2F9A-4403-8EEC-BC02BDD2EC37}">
      <dsp:nvSpPr>
        <dsp:cNvPr id="0" name=""/>
        <dsp:cNvSpPr/>
      </dsp:nvSpPr>
      <dsp:spPr>
        <a:xfrm>
          <a:off x="835310" y="1697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Encourages Critical thinking by asking questions</a:t>
          </a:r>
          <a:endParaRPr lang="en-US" sz="1900" kern="1200"/>
        </a:p>
      </dsp:txBody>
      <dsp:txXfrm>
        <a:off x="835310" y="1697"/>
        <a:ext cx="5555964" cy="723212"/>
      </dsp:txXfrm>
    </dsp:sp>
    <dsp:sp modelId="{99487296-5E18-4CCB-92DE-268867B118F5}">
      <dsp:nvSpPr>
        <dsp:cNvPr id="0" name=""/>
        <dsp:cNvSpPr/>
      </dsp:nvSpPr>
      <dsp:spPr>
        <a:xfrm>
          <a:off x="0" y="905713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5562BE-BFCC-4D09-AAB8-CC5E0184CE59}">
      <dsp:nvSpPr>
        <dsp:cNvPr id="0" name=""/>
        <dsp:cNvSpPr/>
      </dsp:nvSpPr>
      <dsp:spPr>
        <a:xfrm>
          <a:off x="218771" y="1068436"/>
          <a:ext cx="397767" cy="3977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7C7523-FEA2-4C12-91A5-E462D13949B9}">
      <dsp:nvSpPr>
        <dsp:cNvPr id="0" name=""/>
        <dsp:cNvSpPr/>
      </dsp:nvSpPr>
      <dsp:spPr>
        <a:xfrm>
          <a:off x="835310" y="905713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Making tasks easier</a:t>
          </a:r>
          <a:endParaRPr lang="en-US" sz="1900" kern="1200"/>
        </a:p>
      </dsp:txBody>
      <dsp:txXfrm>
        <a:off x="835310" y="905713"/>
        <a:ext cx="5555964" cy="723212"/>
      </dsp:txXfrm>
    </dsp:sp>
    <dsp:sp modelId="{01906B22-B3A6-4D56-A97F-8D3C89D633D5}">
      <dsp:nvSpPr>
        <dsp:cNvPr id="0" name=""/>
        <dsp:cNvSpPr/>
      </dsp:nvSpPr>
      <dsp:spPr>
        <a:xfrm>
          <a:off x="0" y="1809729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F44389-2D0B-4C0D-B9F7-817D848E406A}">
      <dsp:nvSpPr>
        <dsp:cNvPr id="0" name=""/>
        <dsp:cNvSpPr/>
      </dsp:nvSpPr>
      <dsp:spPr>
        <a:xfrm>
          <a:off x="218771" y="1972452"/>
          <a:ext cx="397767" cy="3977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A56D47-DCF6-44A7-AA79-F0C87327B273}">
      <dsp:nvSpPr>
        <dsp:cNvPr id="0" name=""/>
        <dsp:cNvSpPr/>
      </dsp:nvSpPr>
      <dsp:spPr>
        <a:xfrm>
          <a:off x="835310" y="1809729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Activities with peers to improve teamwork</a:t>
          </a:r>
          <a:endParaRPr lang="en-US" sz="1900" kern="1200"/>
        </a:p>
      </dsp:txBody>
      <dsp:txXfrm>
        <a:off x="835310" y="1809729"/>
        <a:ext cx="5555964" cy="723212"/>
      </dsp:txXfrm>
    </dsp:sp>
    <dsp:sp modelId="{FD9F0F33-21A4-47B8-84F7-C56926ACBD51}">
      <dsp:nvSpPr>
        <dsp:cNvPr id="0" name=""/>
        <dsp:cNvSpPr/>
      </dsp:nvSpPr>
      <dsp:spPr>
        <a:xfrm>
          <a:off x="0" y="2713745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E5D1C-5ACD-4AE8-9B3E-F535A57B4D6F}">
      <dsp:nvSpPr>
        <dsp:cNvPr id="0" name=""/>
        <dsp:cNvSpPr/>
      </dsp:nvSpPr>
      <dsp:spPr>
        <a:xfrm>
          <a:off x="218771" y="2876467"/>
          <a:ext cx="397767" cy="3977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A9E86D-6DF0-440F-98D1-46A4F777E39F}">
      <dsp:nvSpPr>
        <dsp:cNvPr id="0" name=""/>
        <dsp:cNvSpPr/>
      </dsp:nvSpPr>
      <dsp:spPr>
        <a:xfrm>
          <a:off x="835310" y="2713745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Pictures and other visuals to help them learn</a:t>
          </a:r>
          <a:endParaRPr lang="en-US" sz="1900" kern="1200"/>
        </a:p>
      </dsp:txBody>
      <dsp:txXfrm>
        <a:off x="835310" y="2713745"/>
        <a:ext cx="5555964" cy="723212"/>
      </dsp:txXfrm>
    </dsp:sp>
    <dsp:sp modelId="{002A64A2-8F6C-49DD-B668-DC35741FAB72}">
      <dsp:nvSpPr>
        <dsp:cNvPr id="0" name=""/>
        <dsp:cNvSpPr/>
      </dsp:nvSpPr>
      <dsp:spPr>
        <a:xfrm>
          <a:off x="0" y="3617761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DEBC97-41BB-479F-B1A7-586F05B4F86F}">
      <dsp:nvSpPr>
        <dsp:cNvPr id="0" name=""/>
        <dsp:cNvSpPr/>
      </dsp:nvSpPr>
      <dsp:spPr>
        <a:xfrm>
          <a:off x="218771" y="3780483"/>
          <a:ext cx="397767" cy="39776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DCA9CD-2946-4B55-90E8-FCBD967914BD}">
      <dsp:nvSpPr>
        <dsp:cNvPr id="0" name=""/>
        <dsp:cNvSpPr/>
      </dsp:nvSpPr>
      <dsp:spPr>
        <a:xfrm>
          <a:off x="835310" y="3617761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Hamza (2025)</a:t>
          </a:r>
          <a:endParaRPr lang="en-US" sz="1900" kern="1200"/>
        </a:p>
      </dsp:txBody>
      <dsp:txXfrm>
        <a:off x="835310" y="3617761"/>
        <a:ext cx="5555964" cy="723212"/>
      </dsp:txXfrm>
    </dsp:sp>
    <dsp:sp modelId="{4786ED2C-11A8-40C5-B19A-852F80D40B35}">
      <dsp:nvSpPr>
        <dsp:cNvPr id="0" name=""/>
        <dsp:cNvSpPr/>
      </dsp:nvSpPr>
      <dsp:spPr>
        <a:xfrm>
          <a:off x="0" y="4521777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C7071-E54B-4A8A-B298-2A900A89F7FD}">
      <dsp:nvSpPr>
        <dsp:cNvPr id="0" name=""/>
        <dsp:cNvSpPr/>
      </dsp:nvSpPr>
      <dsp:spPr>
        <a:xfrm>
          <a:off x="218771" y="4684499"/>
          <a:ext cx="397767" cy="39776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501B74-B5C3-4FB0-ACCF-92439945BE42}">
      <dsp:nvSpPr>
        <dsp:cNvPr id="0" name=""/>
        <dsp:cNvSpPr/>
      </dsp:nvSpPr>
      <dsp:spPr>
        <a:xfrm>
          <a:off x="835310" y="4521777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hlinkClick xmlns:r="http://schemas.openxmlformats.org/officeDocument/2006/relationships" r:id="rId13"/>
            </a:rPr>
            <a:t>https://realisetraining.com/about-realise</a:t>
          </a:r>
          <a:endParaRPr lang="en-US" sz="1900" kern="1200"/>
        </a:p>
      </dsp:txBody>
      <dsp:txXfrm>
        <a:off x="835310" y="4521777"/>
        <a:ext cx="5555964" cy="7232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E17E43-DC50-4EAF-AE42-15564C9B7939}">
      <dsp:nvSpPr>
        <dsp:cNvPr id="0" name=""/>
        <dsp:cNvSpPr/>
      </dsp:nvSpPr>
      <dsp:spPr>
        <a:xfrm>
          <a:off x="2271932" y="461293"/>
          <a:ext cx="3072215" cy="3072215"/>
        </a:xfrm>
        <a:prstGeom prst="blockArc">
          <a:avLst>
            <a:gd name="adj1" fmla="val 11880000"/>
            <a:gd name="adj2" fmla="val 16200000"/>
            <a:gd name="adj3" fmla="val 4643"/>
          </a:avLst>
        </a:prstGeom>
        <a:solidFill>
          <a:schemeClr val="accent3">
            <a:hueOff val="11249043"/>
            <a:satOff val="2189"/>
            <a:lumOff val="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5FFBA-3177-4E9E-BC53-F9D8BB1295C0}">
      <dsp:nvSpPr>
        <dsp:cNvPr id="0" name=""/>
        <dsp:cNvSpPr/>
      </dsp:nvSpPr>
      <dsp:spPr>
        <a:xfrm>
          <a:off x="2271932" y="461293"/>
          <a:ext cx="3072215" cy="3072215"/>
        </a:xfrm>
        <a:prstGeom prst="blockArc">
          <a:avLst>
            <a:gd name="adj1" fmla="val 7560000"/>
            <a:gd name="adj2" fmla="val 11880000"/>
            <a:gd name="adj3" fmla="val 4643"/>
          </a:avLst>
        </a:prstGeom>
        <a:solidFill>
          <a:schemeClr val="accent3">
            <a:hueOff val="8436782"/>
            <a:satOff val="1642"/>
            <a:lumOff val="88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9C1B78-F934-4546-AC25-9B13811DB508}">
      <dsp:nvSpPr>
        <dsp:cNvPr id="0" name=""/>
        <dsp:cNvSpPr/>
      </dsp:nvSpPr>
      <dsp:spPr>
        <a:xfrm>
          <a:off x="2271932" y="461293"/>
          <a:ext cx="3072215" cy="3072215"/>
        </a:xfrm>
        <a:prstGeom prst="blockArc">
          <a:avLst>
            <a:gd name="adj1" fmla="val 3240000"/>
            <a:gd name="adj2" fmla="val 7560000"/>
            <a:gd name="adj3" fmla="val 4643"/>
          </a:avLst>
        </a:prstGeom>
        <a:solidFill>
          <a:schemeClr val="accent3">
            <a:hueOff val="5624522"/>
            <a:satOff val="1095"/>
            <a:lumOff val="588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5E761-5233-4AE3-9BD7-C393821E8C05}">
      <dsp:nvSpPr>
        <dsp:cNvPr id="0" name=""/>
        <dsp:cNvSpPr/>
      </dsp:nvSpPr>
      <dsp:spPr>
        <a:xfrm>
          <a:off x="2271932" y="461293"/>
          <a:ext cx="3072215" cy="3072215"/>
        </a:xfrm>
        <a:prstGeom prst="blockArc">
          <a:avLst>
            <a:gd name="adj1" fmla="val 20520000"/>
            <a:gd name="adj2" fmla="val 3240000"/>
            <a:gd name="adj3" fmla="val 4643"/>
          </a:avLst>
        </a:prstGeom>
        <a:solidFill>
          <a:schemeClr val="accent3">
            <a:hueOff val="2812261"/>
            <a:satOff val="547"/>
            <a:lumOff val="29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7CF25-F4DC-434D-993A-58D7DBB6F0EF}">
      <dsp:nvSpPr>
        <dsp:cNvPr id="0" name=""/>
        <dsp:cNvSpPr/>
      </dsp:nvSpPr>
      <dsp:spPr>
        <a:xfrm>
          <a:off x="2271932" y="461293"/>
          <a:ext cx="3072215" cy="3072215"/>
        </a:xfrm>
        <a:prstGeom prst="blockArc">
          <a:avLst>
            <a:gd name="adj1" fmla="val 16200000"/>
            <a:gd name="adj2" fmla="val 20520000"/>
            <a:gd name="adj3" fmla="val 4643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4EECF-5709-4A2B-9F08-DFD09771EDAE}">
      <dsp:nvSpPr>
        <dsp:cNvPr id="0" name=""/>
        <dsp:cNvSpPr/>
      </dsp:nvSpPr>
      <dsp:spPr>
        <a:xfrm>
          <a:off x="3100540" y="1289901"/>
          <a:ext cx="1414999" cy="14149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Vygotsky’s socio‑cultural theory</a:t>
          </a:r>
        </a:p>
      </dsp:txBody>
      <dsp:txXfrm>
        <a:off x="3307762" y="1497123"/>
        <a:ext cx="1000555" cy="1000555"/>
      </dsp:txXfrm>
    </dsp:sp>
    <dsp:sp modelId="{60A24048-ABD4-4D0C-A185-30BCFDB6C28B}">
      <dsp:nvSpPr>
        <dsp:cNvPr id="0" name=""/>
        <dsp:cNvSpPr/>
      </dsp:nvSpPr>
      <dsp:spPr>
        <a:xfrm>
          <a:off x="3312790" y="1701"/>
          <a:ext cx="990499" cy="99049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social interaction</a:t>
          </a:r>
          <a:endParaRPr lang="en-AU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57845" y="146756"/>
        <a:ext cx="700389" cy="700389"/>
      </dsp:txXfrm>
    </dsp:sp>
    <dsp:sp modelId="{AFE4D9C8-ED17-4DCD-A3AC-905D31D84B4F}">
      <dsp:nvSpPr>
        <dsp:cNvPr id="0" name=""/>
        <dsp:cNvSpPr/>
      </dsp:nvSpPr>
      <dsp:spPr>
        <a:xfrm>
          <a:off x="4739803" y="1038486"/>
          <a:ext cx="990499" cy="990499"/>
        </a:xfrm>
        <a:prstGeom prst="ellipse">
          <a:avLst/>
        </a:prstGeom>
        <a:solidFill>
          <a:schemeClr val="accent3">
            <a:hueOff val="2812261"/>
            <a:satOff val="547"/>
            <a:lumOff val="294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cultural tools</a:t>
          </a:r>
          <a:endParaRPr lang="en-AU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84858" y="1183541"/>
        <a:ext cx="700389" cy="700389"/>
      </dsp:txXfrm>
    </dsp:sp>
    <dsp:sp modelId="{5C631503-CA94-4C8B-A3E0-1F18710E1CF7}">
      <dsp:nvSpPr>
        <dsp:cNvPr id="0" name=""/>
        <dsp:cNvSpPr/>
      </dsp:nvSpPr>
      <dsp:spPr>
        <a:xfrm>
          <a:off x="4194732" y="2716040"/>
          <a:ext cx="990499" cy="990499"/>
        </a:xfrm>
        <a:prstGeom prst="ellipse">
          <a:avLst/>
        </a:prstGeom>
        <a:solidFill>
          <a:schemeClr val="accent3">
            <a:hueOff val="5624522"/>
            <a:satOff val="1095"/>
            <a:lumOff val="588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language</a:t>
          </a:r>
          <a:endParaRPr lang="en-AU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39787" y="2861095"/>
        <a:ext cx="700389" cy="700389"/>
      </dsp:txXfrm>
    </dsp:sp>
    <dsp:sp modelId="{B81883CD-DFB0-4E72-A960-965687296C3C}">
      <dsp:nvSpPr>
        <dsp:cNvPr id="0" name=""/>
        <dsp:cNvSpPr/>
      </dsp:nvSpPr>
      <dsp:spPr>
        <a:xfrm>
          <a:off x="2430848" y="2716040"/>
          <a:ext cx="990499" cy="990499"/>
        </a:xfrm>
        <a:prstGeom prst="ellipse">
          <a:avLst/>
        </a:prstGeom>
        <a:solidFill>
          <a:schemeClr val="accent3">
            <a:hueOff val="8436782"/>
            <a:satOff val="1642"/>
            <a:lumOff val="882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ZPD</a:t>
          </a:r>
          <a:endParaRPr lang="en-AU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75903" y="2861095"/>
        <a:ext cx="700389" cy="700389"/>
      </dsp:txXfrm>
    </dsp:sp>
    <dsp:sp modelId="{C8BC78FA-C210-43B3-AD2F-AF674D894458}">
      <dsp:nvSpPr>
        <dsp:cNvPr id="0" name=""/>
        <dsp:cNvSpPr/>
      </dsp:nvSpPr>
      <dsp:spPr>
        <a:xfrm>
          <a:off x="1885778" y="1038486"/>
          <a:ext cx="990499" cy="990499"/>
        </a:xfrm>
        <a:prstGeom prst="ellipse">
          <a:avLst/>
        </a:prstGeom>
        <a:solidFill>
          <a:schemeClr val="accent3">
            <a:hueOff val="11249043"/>
            <a:satOff val="2189"/>
            <a:lumOff val="1176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play</a:t>
          </a:r>
          <a:r>
            <a:rPr lang="en-AU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</dsp:txBody>
      <dsp:txXfrm>
        <a:off x="2030833" y="1183541"/>
        <a:ext cx="700389" cy="7003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961C8-85B0-4F54-A96D-FAE5CA08D333}">
      <dsp:nvSpPr>
        <dsp:cNvPr id="0" name=""/>
        <dsp:cNvSpPr/>
      </dsp:nvSpPr>
      <dsp:spPr>
        <a:xfrm>
          <a:off x="1276023" y="0"/>
          <a:ext cx="3412889" cy="341288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Too hard yet</a:t>
          </a:r>
        </a:p>
      </dsp:txBody>
      <dsp:txXfrm>
        <a:off x="2386065" y="170644"/>
        <a:ext cx="1192804" cy="511933"/>
      </dsp:txXfrm>
    </dsp:sp>
    <dsp:sp modelId="{D59CD36A-47FD-4D17-A366-FE6FE99EDEAB}">
      <dsp:nvSpPr>
        <dsp:cNvPr id="0" name=""/>
        <dsp:cNvSpPr/>
      </dsp:nvSpPr>
      <dsp:spPr>
        <a:xfrm>
          <a:off x="1702634" y="853222"/>
          <a:ext cx="2559666" cy="2559666"/>
        </a:xfrm>
        <a:prstGeom prst="ellipse">
          <a:avLst/>
        </a:prstGeom>
        <a:solidFill>
          <a:schemeClr val="accent3">
            <a:hueOff val="5624522"/>
            <a:satOff val="1095"/>
            <a:lumOff val="588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Can do with help (ZPD)</a:t>
          </a:r>
        </a:p>
      </dsp:txBody>
      <dsp:txXfrm>
        <a:off x="2386065" y="1013201"/>
        <a:ext cx="1192804" cy="479937"/>
      </dsp:txXfrm>
    </dsp:sp>
    <dsp:sp modelId="{D251B5B9-CEC2-4502-8455-D4350B72EAD0}">
      <dsp:nvSpPr>
        <dsp:cNvPr id="0" name=""/>
        <dsp:cNvSpPr/>
      </dsp:nvSpPr>
      <dsp:spPr>
        <a:xfrm>
          <a:off x="2129245" y="1706444"/>
          <a:ext cx="1706444" cy="1706444"/>
        </a:xfrm>
        <a:prstGeom prst="ellipse">
          <a:avLst/>
        </a:prstGeom>
        <a:solidFill>
          <a:schemeClr val="accent3">
            <a:hueOff val="11249043"/>
            <a:satOff val="2189"/>
            <a:lumOff val="1176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Can do alone</a:t>
          </a:r>
        </a:p>
      </dsp:txBody>
      <dsp:txXfrm>
        <a:off x="2379148" y="2133055"/>
        <a:ext cx="1206638" cy="85322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F8F1AA-71B8-411D-8196-874FE60DD44D}">
      <dsp:nvSpPr>
        <dsp:cNvPr id="0" name=""/>
        <dsp:cNvSpPr/>
      </dsp:nvSpPr>
      <dsp:spPr>
        <a:xfrm>
          <a:off x="822959" y="0"/>
          <a:ext cx="4663440" cy="3200400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686C66-943A-4DC5-9F85-FD7E252667E1}">
      <dsp:nvSpPr>
        <dsp:cNvPr id="0" name=""/>
        <dsp:cNvSpPr/>
      </dsp:nvSpPr>
      <dsp:spPr>
        <a:xfrm>
          <a:off x="185916" y="960120"/>
          <a:ext cx="1645920" cy="12801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300" i="1" kern="1200"/>
            <a:t>Free play </a:t>
          </a:r>
          <a:endParaRPr lang="en-AU" sz="2300" kern="1200"/>
        </a:p>
      </dsp:txBody>
      <dsp:txXfrm>
        <a:off x="248408" y="1022612"/>
        <a:ext cx="1520936" cy="1155176"/>
      </dsp:txXfrm>
    </dsp:sp>
    <dsp:sp modelId="{59ADDCAC-62A7-40C5-B5F6-4EEB18F3276C}">
      <dsp:nvSpPr>
        <dsp:cNvPr id="0" name=""/>
        <dsp:cNvSpPr/>
      </dsp:nvSpPr>
      <dsp:spPr>
        <a:xfrm>
          <a:off x="1920240" y="960120"/>
          <a:ext cx="1645920" cy="1280160"/>
        </a:xfrm>
        <a:prstGeom prst="roundRect">
          <a:avLst/>
        </a:prstGeom>
        <a:solidFill>
          <a:schemeClr val="accent3">
            <a:hueOff val="5624522"/>
            <a:satOff val="1095"/>
            <a:lumOff val="588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300" i="1" kern="1200"/>
            <a:t>Guided play </a:t>
          </a:r>
          <a:endParaRPr lang="en-AU" sz="2300" kern="1200"/>
        </a:p>
      </dsp:txBody>
      <dsp:txXfrm>
        <a:off x="1982732" y="1022612"/>
        <a:ext cx="1520936" cy="1155176"/>
      </dsp:txXfrm>
    </dsp:sp>
    <dsp:sp modelId="{4E3179B2-66EE-4E54-B772-F98C1675ABC4}">
      <dsp:nvSpPr>
        <dsp:cNvPr id="0" name=""/>
        <dsp:cNvSpPr/>
      </dsp:nvSpPr>
      <dsp:spPr>
        <a:xfrm>
          <a:off x="3654563" y="960120"/>
          <a:ext cx="1645920" cy="1280160"/>
        </a:xfrm>
        <a:prstGeom prst="roundRect">
          <a:avLst/>
        </a:prstGeom>
        <a:solidFill>
          <a:schemeClr val="accent3">
            <a:hueOff val="11249043"/>
            <a:satOff val="2189"/>
            <a:lumOff val="1176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300" i="1" kern="1200"/>
            <a:t>Games with rules</a:t>
          </a:r>
          <a:br>
            <a:rPr lang="en-AU" sz="2300" kern="1200"/>
          </a:br>
          <a:endParaRPr lang="en-AU" sz="2300" kern="1200"/>
        </a:p>
      </dsp:txBody>
      <dsp:txXfrm>
        <a:off x="3717055" y="1022612"/>
        <a:ext cx="1520936" cy="115517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9CE716-425F-4E7A-99CB-76C2DA6F1A7F}">
      <dsp:nvSpPr>
        <dsp:cNvPr id="0" name=""/>
        <dsp:cNvSpPr/>
      </dsp:nvSpPr>
      <dsp:spPr>
        <a:xfrm>
          <a:off x="4822" y="1167824"/>
          <a:ext cx="1441251" cy="8647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200" i="1" kern="1200"/>
            <a:t>Modeller </a:t>
          </a:r>
          <a:endParaRPr lang="en-AU" sz="1200" kern="1200"/>
        </a:p>
      </dsp:txBody>
      <dsp:txXfrm>
        <a:off x="30150" y="1193152"/>
        <a:ext cx="1390595" cy="814094"/>
      </dsp:txXfrm>
    </dsp:sp>
    <dsp:sp modelId="{3CAF3618-D9D3-4C59-913F-E1D95960A2E4}">
      <dsp:nvSpPr>
        <dsp:cNvPr id="0" name=""/>
        <dsp:cNvSpPr/>
      </dsp:nvSpPr>
      <dsp:spPr>
        <a:xfrm>
          <a:off x="1590198" y="1421484"/>
          <a:ext cx="305545" cy="3574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900" kern="1200"/>
            <a:t>ZPD</a:t>
          </a:r>
        </a:p>
      </dsp:txBody>
      <dsp:txXfrm>
        <a:off x="1590198" y="1492970"/>
        <a:ext cx="213882" cy="214458"/>
      </dsp:txXfrm>
    </dsp:sp>
    <dsp:sp modelId="{94A9356E-6299-4D2B-9C37-685F7CBEEE43}">
      <dsp:nvSpPr>
        <dsp:cNvPr id="0" name=""/>
        <dsp:cNvSpPr/>
      </dsp:nvSpPr>
      <dsp:spPr>
        <a:xfrm>
          <a:off x="2022574" y="1167824"/>
          <a:ext cx="1441251" cy="864750"/>
        </a:xfrm>
        <a:prstGeom prst="roundRect">
          <a:avLst>
            <a:gd name="adj" fmla="val 10000"/>
          </a:avLst>
        </a:prstGeom>
        <a:solidFill>
          <a:schemeClr val="accent3">
            <a:hueOff val="5624522"/>
            <a:satOff val="1095"/>
            <a:lumOff val="588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200" i="1" kern="1200"/>
            <a:t>Co‑player </a:t>
          </a:r>
          <a:endParaRPr lang="en-AU" sz="1200" kern="1200"/>
        </a:p>
      </dsp:txBody>
      <dsp:txXfrm>
        <a:off x="2047902" y="1193152"/>
        <a:ext cx="1390595" cy="814094"/>
      </dsp:txXfrm>
    </dsp:sp>
    <dsp:sp modelId="{27143283-DD1E-442A-B14F-F04053FF3A56}">
      <dsp:nvSpPr>
        <dsp:cNvPr id="0" name=""/>
        <dsp:cNvSpPr/>
      </dsp:nvSpPr>
      <dsp:spPr>
        <a:xfrm>
          <a:off x="3607950" y="1421484"/>
          <a:ext cx="305545" cy="3574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1249043"/>
            <a:satOff val="2189"/>
            <a:lumOff val="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900" kern="1200"/>
            <a:t>ZPD</a:t>
          </a:r>
        </a:p>
      </dsp:txBody>
      <dsp:txXfrm>
        <a:off x="3607950" y="1492970"/>
        <a:ext cx="213882" cy="214458"/>
      </dsp:txXfrm>
    </dsp:sp>
    <dsp:sp modelId="{9C6E5CF2-4683-4C93-B436-BBA5DE8DFEC2}">
      <dsp:nvSpPr>
        <dsp:cNvPr id="0" name=""/>
        <dsp:cNvSpPr/>
      </dsp:nvSpPr>
      <dsp:spPr>
        <a:xfrm>
          <a:off x="4040326" y="1167824"/>
          <a:ext cx="1441251" cy="864750"/>
        </a:xfrm>
        <a:prstGeom prst="roundRect">
          <a:avLst>
            <a:gd name="adj" fmla="val 10000"/>
          </a:avLst>
        </a:prstGeom>
        <a:solidFill>
          <a:schemeClr val="accent3">
            <a:hueOff val="11249043"/>
            <a:satOff val="2189"/>
            <a:lumOff val="1176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200" i="1" kern="1200"/>
            <a:t> Observer/coach</a:t>
          </a:r>
          <a:endParaRPr lang="en-AU" sz="1200" kern="1200"/>
        </a:p>
      </dsp:txBody>
      <dsp:txXfrm>
        <a:off x="4065654" y="1193152"/>
        <a:ext cx="1390595" cy="81409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CDB120-14C1-4831-9769-BA51E2E5C9DB}">
      <dsp:nvSpPr>
        <dsp:cNvPr id="0" name=""/>
        <dsp:cNvSpPr/>
      </dsp:nvSpPr>
      <dsp:spPr>
        <a:xfrm>
          <a:off x="2565374" y="248189"/>
          <a:ext cx="3489197" cy="3489197"/>
        </a:xfrm>
        <a:prstGeom prst="pie">
          <a:avLst>
            <a:gd name="adj1" fmla="val 16200000"/>
            <a:gd name="adj2" fmla="val 2052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b="1" i="1" kern="1200">
              <a:latin typeface="Times New Roman" panose="02020603050405020304" pitchFamily="18" charset="0"/>
              <a:cs typeface="Times New Roman" panose="02020603050405020304" pitchFamily="18" charset="0"/>
            </a:rPr>
            <a:t>Observe </a:t>
          </a:r>
          <a:endParaRPr lang="en-AU" sz="1600" b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54003" y="769492"/>
        <a:ext cx="1183834" cy="809992"/>
      </dsp:txXfrm>
    </dsp:sp>
    <dsp:sp modelId="{79EC00E6-C749-4F9C-A0C2-A2F68E2DC5B8}">
      <dsp:nvSpPr>
        <dsp:cNvPr id="0" name=""/>
        <dsp:cNvSpPr/>
      </dsp:nvSpPr>
      <dsp:spPr>
        <a:xfrm>
          <a:off x="2443252" y="416419"/>
          <a:ext cx="3489197" cy="3489197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b="1" i="1" kern="1200">
              <a:latin typeface="Times New Roman" panose="02020603050405020304" pitchFamily="18" charset="0"/>
              <a:cs typeface="Times New Roman" panose="02020603050405020304" pitchFamily="18" charset="0"/>
            </a:rPr>
            <a:t> Interpret ZPD &amp; cultural resources </a:t>
          </a:r>
          <a:endParaRPr lang="en-AU" sz="1600" b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23692" y="1994865"/>
        <a:ext cx="1038451" cy="876453"/>
      </dsp:txXfrm>
    </dsp:sp>
    <dsp:sp modelId="{26F87B74-F8D9-4030-AE1F-290A63EF5958}">
      <dsp:nvSpPr>
        <dsp:cNvPr id="0" name=""/>
        <dsp:cNvSpPr/>
      </dsp:nvSpPr>
      <dsp:spPr>
        <a:xfrm>
          <a:off x="2443252" y="416419"/>
          <a:ext cx="3489197" cy="3489197"/>
        </a:xfrm>
        <a:prstGeom prst="pie">
          <a:avLst>
            <a:gd name="adj1" fmla="val 3240000"/>
            <a:gd name="adj2" fmla="val 756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b="1" i="1" kern="1200">
              <a:latin typeface="Times New Roman" panose="02020603050405020304" pitchFamily="18" charset="0"/>
              <a:cs typeface="Times New Roman" panose="02020603050405020304" pitchFamily="18" charset="0"/>
            </a:rPr>
            <a:t>Design joint activity (tasks + tools + roles) </a:t>
          </a:r>
          <a:endParaRPr lang="en-AU" sz="1600" b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64779" y="3033317"/>
        <a:ext cx="1246142" cy="747685"/>
      </dsp:txXfrm>
    </dsp:sp>
    <dsp:sp modelId="{F6772FAE-8EF2-4C28-9AC4-8AE114274FD4}">
      <dsp:nvSpPr>
        <dsp:cNvPr id="0" name=""/>
        <dsp:cNvSpPr/>
      </dsp:nvSpPr>
      <dsp:spPr>
        <a:xfrm>
          <a:off x="2443252" y="416419"/>
          <a:ext cx="3489197" cy="3489197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b="1" i="1" kern="1200">
              <a:latin typeface="Times New Roman" panose="02020603050405020304" pitchFamily="18" charset="0"/>
              <a:cs typeface="Times New Roman" panose="02020603050405020304" pitchFamily="18" charset="0"/>
            </a:rPr>
            <a:t>Scaffold &amp; monitor </a:t>
          </a:r>
          <a:endParaRPr lang="en-AU" sz="1600" b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9404" y="1994865"/>
        <a:ext cx="1038451" cy="876453"/>
      </dsp:txXfrm>
    </dsp:sp>
    <dsp:sp modelId="{2062DDB8-C3D3-4BBA-B9F9-0F93B7706E25}">
      <dsp:nvSpPr>
        <dsp:cNvPr id="0" name=""/>
        <dsp:cNvSpPr/>
      </dsp:nvSpPr>
      <dsp:spPr>
        <a:xfrm>
          <a:off x="2443252" y="416419"/>
          <a:ext cx="3489197" cy="3489197"/>
        </a:xfrm>
        <a:prstGeom prst="pie">
          <a:avLst>
            <a:gd name="adj1" fmla="val 1188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b="1" i="1" kern="1200">
              <a:latin typeface="Times New Roman" panose="02020603050405020304" pitchFamily="18" charset="0"/>
              <a:cs typeface="Times New Roman" panose="02020603050405020304" pitchFamily="18" charset="0"/>
            </a:rPr>
            <a:t> Reflect &amp; adapt</a:t>
          </a:r>
          <a:r>
            <a:rPr lang="en-AU" sz="16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,</a:t>
          </a:r>
        </a:p>
      </dsp:txBody>
      <dsp:txXfrm>
        <a:off x="2952093" y="948106"/>
        <a:ext cx="1183834" cy="809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1E700B27-DE4C-4B9E-BB11-B9027034A00F}" type="datetimeFigureOut">
              <a:rPr lang="en-US" dirty="0"/>
              <a:pPr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509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51FCE-E4BB-4680-8E50-3C0E348D2609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032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AA073D-A903-47F8-8D16-77642FB0DF1F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514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FA40-626B-4CA1-85D0-7A9016E395BA}" type="datetimeFigureOut">
              <a:rPr lang="en-US" dirty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002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425EA-B9DC-48A7-991E-9A82573B1B21}" type="datetimeFigureOut">
              <a:rPr lang="en-US" dirty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121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CB97F8-6CEB-469B-AFCC-889F2A2B1D5A}" type="datetimeFigureOut">
              <a:rPr lang="en-US" dirty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013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9179F-009E-4FA5-B091-7EBB82A185BD}" type="datetimeFigureOut">
              <a:rPr lang="en-US" dirty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167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665CEB-0076-4E37-B880-BCEA9784DE0A}" type="datetimeFigureOut">
              <a:rPr lang="en-US" dirty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138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149E5E-3896-4118-99A7-7B85668F1C5E}" type="datetimeFigureOut">
              <a:rPr lang="en-US" dirty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620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F4739-9812-4A9F-890D-2AD6BA5F6EE8}" type="datetimeFigureOut">
              <a:rPr lang="en-US" dirty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2560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845AC5-A3F8-44AA-BA8F-596CDCC976D3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0135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3B183-A821-4095-A363-9EC968635539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3807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D01B4-0AA5-45E6-B2E6-5FA4078AEBCF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6618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47335C-0450-40D7-8612-B3203BED4F28}" type="datetimeFigureOut">
              <a:rPr lang="en-US" dirty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618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46A105-2A1C-4284-B4EA-07CF89B1A393}" type="datetimeFigureOut">
              <a:rPr lang="en-US" dirty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208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BE609-F3F2-45E6-BD6A-E03A8C86C1AE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614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4AD68-089C-4467-A8F3-EA2BBCA6B44E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011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E0D914D-B099-4142-A885-11F276715148}" type="datetimeFigureOut">
              <a:rPr lang="en-US" dirty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226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5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  <p:sldLayoutId id="2147483868" r:id="rId14"/>
    <p:sldLayoutId id="2147483869" r:id="rId15"/>
    <p:sldLayoutId id="2147483870" r:id="rId16"/>
    <p:sldLayoutId id="214748387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implypsychology.org/vygotsky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ducationlibrary.org/vygotskys-theories-and-how-to-incorporate-vygotskys-theories-in-the-classroom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styn.gov.wales/system/files/2024-02/Effective%20approaches%20to%20assessment%20that%20improve%20teaching%20and%20learning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fulprofessor.com/piaget-vs-vygotsky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bandura.html" TargetMode="External"/><Relationship Id="rId2" Type="http://schemas.openxmlformats.org/officeDocument/2006/relationships/hyperlink" Target="https://positivepsychology.com/social-learning-theory-bandura/#:~:text=Key%20Insights%20*%20Bandura's%20Social%20Learning%20Theory,promoting%20positive%20behavior%20change%20through%20observational%20learning.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verywellmind.com/social-learning-theory-2795074" TargetMode="External"/><Relationship Id="rId4" Type="http://schemas.openxmlformats.org/officeDocument/2006/relationships/hyperlink" Target="https://www.tutor2u.net/hsc/reference/social-learning-theory-bandura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fulprofessor.com/piaget-vs-vygotsky/" TargetMode="External"/><Relationship Id="rId7" Type="http://schemas.openxmlformats.org/officeDocument/2006/relationships/hyperlink" Target="https://www.simplypsychology.org/vygotsky.html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ducationlibrary.org/vygotskys-theories-and-how-to-incorporate-vygotskys-theories-in-the-classroom/" TargetMode="External"/><Relationship Id="rId5" Type="http://schemas.openxmlformats.org/officeDocument/2006/relationships/hyperlink" Target="https://realisetraining.com/news-and-events/news/lev-vygotsky-and-early-years-education-a-comprehensive-guide" TargetMode="External"/><Relationship Id="rId4" Type="http://schemas.openxmlformats.org/officeDocument/2006/relationships/hyperlink" Target="https://www.estyn.gov.wales/system/files/2024-02/Effective%20approaches%20to%20assessment%20that%20improve%20teaching%20and%20learning.pdf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styn.gov.wales/system/files/2023-09/Annual%20Report%20and%20Accounts%202022-2023_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3474BD5-5CDD-4624-B265-461D5D2FA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64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97541F74-7AB4-44F5-B299-DC46587E9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7C5CDCA-4575-4FF4-A5EC-64DC449B2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0742D19B-10DE-4D94-98F8-1F12F9938F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BC4F9F2-5068-498F-A8BD-B7B1053288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53E1DABB-ED82-4D7D-8F9D-4F5168E3E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93468F7E-1797-41D7-AB73-3AD2C4C253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A20D4073-E031-435E-B8A6-63CEA7375E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8304B15C-CB59-49EF-BEFA-F4B5CFF1FE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739E239-4B56-4CD1-B3C9-F44730C4B1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B97F9A81-D694-4C86-AF0C-8D592AFE2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83171" y="1143000"/>
            <a:ext cx="8825658" cy="3389217"/>
          </a:xfrm>
        </p:spPr>
        <p:txBody>
          <a:bodyPr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5600">
                <a:solidFill>
                  <a:srgbClr val="FFFFFF"/>
                </a:solidFill>
              </a:rPr>
              <a:t>Demonstrate how learning theories can support effective teaching and learning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83171" y="5240851"/>
            <a:ext cx="8825658" cy="82893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2400">
                <a:solidFill>
                  <a:schemeClr val="tx2"/>
                </a:solidFill>
              </a:rPr>
              <a:t>Heidi </a:t>
            </a:r>
            <a:r>
              <a:rPr lang="en-GB" sz="2400" err="1">
                <a:solidFill>
                  <a:schemeClr val="tx2"/>
                </a:solidFill>
              </a:rPr>
              <a:t>Swistun</a:t>
            </a:r>
            <a:r>
              <a:rPr lang="en-GB" sz="2400">
                <a:solidFill>
                  <a:schemeClr val="tx2"/>
                </a:solidFill>
              </a:rPr>
              <a:t>(2501479), Paige Griffiths(2500653) and Gundo </a:t>
            </a:r>
            <a:r>
              <a:rPr lang="en-GB" sz="2400" err="1">
                <a:solidFill>
                  <a:schemeClr val="tx2"/>
                </a:solidFill>
              </a:rPr>
              <a:t>Susso</a:t>
            </a:r>
            <a:r>
              <a:rPr lang="en-GB" sz="2400">
                <a:solidFill>
                  <a:schemeClr val="tx2"/>
                </a:solidFill>
              </a:rPr>
              <a:t>(2325852)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87F9A-16C1-AEB7-E31C-93D743C65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theorists that will be discussed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81F97-A926-9D4E-96CE-B528D4B0E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Bandura theory – Paige </a:t>
            </a:r>
          </a:p>
          <a:p>
            <a:r>
              <a:rPr lang="en-GB"/>
              <a:t>Vygotsky's theory – Heidi</a:t>
            </a:r>
            <a:endParaRPr lang="en-US"/>
          </a:p>
          <a:p>
            <a:r>
              <a:rPr lang="en-GB"/>
              <a:t>Socio – cultural theory   - Gundo</a:t>
            </a:r>
          </a:p>
        </p:txBody>
      </p:sp>
    </p:spTree>
    <p:extLst>
      <p:ext uri="{BB962C8B-B14F-4D97-AF65-F5344CB8AC3E}">
        <p14:creationId xmlns:p14="http://schemas.microsoft.com/office/powerpoint/2010/main" val="1467276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176E8-F568-6420-F12D-8C2B23BCD6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>
                <a:latin typeface="Century Gothic"/>
              </a:rPr>
              <a:t>Banduras Theory </a:t>
            </a:r>
            <a:endParaRPr lang="en-US">
              <a:latin typeface="Century Gothi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83C1C5-1B47-2078-D2C4-C7B05DD62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631" y="2407852"/>
            <a:ext cx="11459302" cy="320005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Century Gothic"/>
              </a:rPr>
              <a:t>Bandura believes that’s </a:t>
            </a:r>
          </a:p>
          <a:p>
            <a:r>
              <a:rPr lang="en-GB" sz="2400">
                <a:solidFill>
                  <a:srgbClr val="001D35"/>
                </a:solidFill>
                <a:ea typeface="+mn-lt"/>
                <a:cs typeface="+mn-lt"/>
              </a:rPr>
              <a:t>People learn by observing others and that this process is influenced by cognitive and environmental factors, not just direct reinforcement</a:t>
            </a:r>
            <a:endParaRPr lang="en-GB" sz="2400"/>
          </a:p>
          <a:p>
            <a:pPr marL="0" indent="0">
              <a:buNone/>
            </a:pPr>
            <a:endParaRPr lang="en-GB" sz="2400"/>
          </a:p>
          <a:p>
            <a:r>
              <a:rPr lang="en-GB" sz="2400">
                <a:ea typeface="+mn-lt"/>
                <a:cs typeface="+mn-lt"/>
              </a:rPr>
              <a:t>-</a:t>
            </a:r>
            <a:r>
              <a:rPr lang="en-GB" sz="2400">
                <a:solidFill>
                  <a:srgbClr val="001D35"/>
                </a:solidFill>
                <a:ea typeface="+mn-lt"/>
                <a:cs typeface="+mn-lt"/>
              </a:rPr>
              <a:t>Bandura believes that there are 4 stages </a:t>
            </a:r>
            <a:r>
              <a:rPr lang="en-GB" sz="2400">
                <a:solidFill>
                  <a:srgbClr val="0A0A0A"/>
                </a:solidFill>
                <a:ea typeface="+mn-lt"/>
                <a:cs typeface="+mn-lt"/>
              </a:rPr>
              <a:t>observational learning: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-</a:t>
            </a:r>
            <a:r>
              <a:rPr lang="en-GB" sz="2400">
                <a:solidFill>
                  <a:srgbClr val="0A0A0A"/>
                </a:solidFill>
                <a:ea typeface="+mn-lt"/>
                <a:cs typeface="+mn-lt"/>
              </a:rPr>
              <a:t>Attention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-</a:t>
            </a:r>
            <a:r>
              <a:rPr lang="en-GB" sz="2400">
                <a:latin typeface="Century Gothic"/>
              </a:rPr>
              <a:t>Retention</a:t>
            </a:r>
          </a:p>
          <a:p>
            <a:r>
              <a:rPr lang="en-GB" sz="2400">
                <a:ea typeface="+mn-lt"/>
                <a:cs typeface="+mn-lt"/>
              </a:rPr>
              <a:t>-</a:t>
            </a:r>
            <a:r>
              <a:rPr lang="en-GB" sz="2400">
                <a:latin typeface="Century Gothic"/>
              </a:rPr>
              <a:t> Reproduction </a:t>
            </a:r>
          </a:p>
          <a:p>
            <a:r>
              <a:rPr lang="en-GB" sz="2400">
                <a:ea typeface="+mn-lt"/>
                <a:cs typeface="+mn-lt"/>
              </a:rPr>
              <a:t>-</a:t>
            </a:r>
            <a:r>
              <a:rPr lang="en-GB" sz="2400">
                <a:latin typeface="Century Gothic"/>
              </a:rPr>
              <a:t>Motivation</a:t>
            </a:r>
          </a:p>
          <a:p>
            <a:endParaRPr lang="en-GB" sz="2400">
              <a:ea typeface="+mn-lt"/>
              <a:cs typeface="+mn-lt"/>
            </a:endParaRPr>
          </a:p>
          <a:p>
            <a:pPr marL="0" indent="0">
              <a:buNone/>
            </a:pPr>
            <a:endParaRPr lang="en-GB" sz="2400">
              <a:latin typeface="Century Gothic"/>
            </a:endParaRPr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D2F8F4-6490-5D2C-3BC0-CADB1F920581}"/>
              </a:ext>
            </a:extLst>
          </p:cNvPr>
          <p:cNvSpPr txBox="1"/>
          <p:nvPr/>
        </p:nvSpPr>
        <p:spPr>
          <a:xfrm>
            <a:off x="9061621" y="5900351"/>
            <a:ext cx="3604054" cy="9592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GB" sz="2400">
                <a:solidFill>
                  <a:srgbClr val="404040"/>
                </a:solidFill>
              </a:rPr>
              <a:t>Tutor2u, (2019)</a:t>
            </a:r>
            <a:endParaRPr lang="en-US" sz="2400"/>
          </a:p>
          <a:p>
            <a:pPr marL="285750" indent="-285750" algn="l">
              <a:spcBef>
                <a:spcPts val="1000"/>
              </a:spcBef>
              <a:buFont typeface="Arial"/>
              <a:buChar char="•"/>
            </a:pPr>
            <a:r>
              <a:rPr lang="en-GB" sz="2400">
                <a:solidFill>
                  <a:srgbClr val="404040"/>
                </a:solidFill>
              </a:rPr>
              <a:t>Tutor2u.net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8808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4708B-761E-86D6-D894-4225E727A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9460782" cy="727840"/>
          </a:xfrm>
        </p:spPr>
        <p:txBody>
          <a:bodyPr/>
          <a:lstStyle/>
          <a:p>
            <a:r>
              <a:rPr lang="en-GB" sz="4400">
                <a:latin typeface="Century Gothic"/>
              </a:rPr>
              <a:t>Banduras social learning theory </a:t>
            </a:r>
            <a:endParaRPr lang="en-US">
              <a:latin typeface="Century Gothi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8C95E-7674-11E6-2E38-FBC70F3C4A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solidFill>
                  <a:srgbClr val="0A0A0A"/>
                </a:solidFill>
                <a:ea typeface="+mn-lt"/>
                <a:cs typeface="+mn-lt"/>
              </a:rPr>
              <a:t>Bandura's social learning theory supports effective teaching by </a:t>
            </a:r>
            <a:endParaRPr lang="en-GB" sz="2400"/>
          </a:p>
          <a:p>
            <a:r>
              <a:rPr lang="en-GB" sz="2400">
                <a:latin typeface="Century Gothic"/>
              </a:rPr>
              <a:t>Using positive role models.</a:t>
            </a:r>
          </a:p>
          <a:p>
            <a:r>
              <a:rPr lang="en-GB" sz="2400">
                <a:latin typeface="Century Gothic"/>
              </a:rPr>
              <a:t>Structured modelling.</a:t>
            </a:r>
          </a:p>
          <a:p>
            <a:r>
              <a:rPr lang="en-GB" sz="2400">
                <a:latin typeface="Century Gothic"/>
              </a:rPr>
              <a:t>Reinforcement</a:t>
            </a:r>
            <a:r>
              <a:rPr lang="en-GB" sz="2400">
                <a:solidFill>
                  <a:srgbClr val="0A0A0A"/>
                </a:solidFill>
                <a:ea typeface="+mn-lt"/>
                <a:cs typeface="+mn-lt"/>
              </a:rPr>
              <a:t>.</a:t>
            </a:r>
            <a:endParaRPr lang="en-GB" sz="2400"/>
          </a:p>
          <a:p>
            <a:endParaRPr lang="en-GB" sz="2400"/>
          </a:p>
          <a:p>
            <a:r>
              <a:rPr lang="en-GB" sz="2400" err="1">
                <a:solidFill>
                  <a:srgbClr val="0A0A0A"/>
                </a:solidFill>
                <a:ea typeface="+mn-lt"/>
                <a:cs typeface="+mn-lt"/>
              </a:rPr>
              <a:t>PositivePsychology</a:t>
            </a:r>
            <a:r>
              <a:rPr lang="en-GB" sz="2400">
                <a:solidFill>
                  <a:srgbClr val="0A0A0A"/>
                </a:solidFill>
                <a:ea typeface="+mn-lt"/>
                <a:cs typeface="+mn-lt"/>
              </a:rPr>
              <a:t> (2021) </a:t>
            </a:r>
            <a:endParaRPr lang="en-GB" sz="2400"/>
          </a:p>
          <a:p>
            <a:r>
              <a:rPr lang="en-GB" sz="2400">
                <a:solidFill>
                  <a:srgbClr val="0A0A0A"/>
                </a:solidFill>
                <a:ea typeface="+mn-lt"/>
                <a:cs typeface="+mn-lt"/>
              </a:rPr>
              <a:t>Positivepsychology.com</a:t>
            </a:r>
            <a:endParaRPr lang="en-GB" sz="24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984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FE001-B971-CCA0-2DE5-A1C9A72C1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843" y="1171997"/>
            <a:ext cx="8761413" cy="706964"/>
          </a:xfrm>
        </p:spPr>
        <p:txBody>
          <a:bodyPr/>
          <a:lstStyle/>
          <a:p>
            <a:r>
              <a:rPr lang="en-GB">
                <a:latin typeface="Century Gothic"/>
              </a:rPr>
              <a:t>How can bandura's theory help develop skills and knowledge?</a:t>
            </a:r>
            <a:endParaRPr lang="en-US">
              <a:latin typeface="Century Gothic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36BEB-F7AA-822D-7952-3949B0FAF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76" y="2332103"/>
            <a:ext cx="10984781" cy="368769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Century Gothic"/>
              </a:rPr>
              <a:t>Bandura's theory helps develop skills and knowledge of others by:</a:t>
            </a:r>
          </a:p>
          <a:p>
            <a:r>
              <a:rPr lang="en-GB" sz="2400">
                <a:latin typeface="Century Gothic"/>
              </a:rPr>
              <a:t>Observing and modelling</a:t>
            </a:r>
          </a:p>
          <a:p>
            <a:r>
              <a:rPr lang="en-GB" sz="2400">
                <a:latin typeface="Century Gothic"/>
              </a:rPr>
              <a:t> Self-Regulation and Self-Efficacy</a:t>
            </a:r>
          </a:p>
          <a:p>
            <a:r>
              <a:rPr lang="en-GB" sz="2400">
                <a:latin typeface="Century Gothic"/>
              </a:rPr>
              <a:t>Cognitive Processes and Active Learning</a:t>
            </a:r>
          </a:p>
          <a:p>
            <a:endParaRPr lang="en-GB" sz="2400"/>
          </a:p>
          <a:p>
            <a:endParaRPr lang="en-GB" sz="2400"/>
          </a:p>
          <a:p>
            <a:r>
              <a:rPr lang="en-GB" sz="2400">
                <a:latin typeface="Century Gothic"/>
              </a:rPr>
              <a:t>Very Well Mind, (2024)</a:t>
            </a:r>
          </a:p>
          <a:p>
            <a:r>
              <a:rPr lang="en-GB" sz="2400">
                <a:latin typeface="Century Gothic"/>
              </a:rPr>
              <a:t>Verywellmind.com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6150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03A2B-B64E-24DC-6CEF-1ABB8FB5ED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/>
              <a:t>How can Bandura’s theory be linked to the classroom?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0B213F-9B78-4C6A-FDDF-D882A6BA64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361" y="2356366"/>
            <a:ext cx="11418114" cy="430186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latin typeface="Century Gothic"/>
              </a:rPr>
              <a:t>Bandura's theory can be linked into a classrooms teaching methods by modelling as; </a:t>
            </a:r>
          </a:p>
          <a:p>
            <a:r>
              <a:rPr lang="en-GB" sz="2400">
                <a:latin typeface="Century Gothic"/>
              </a:rPr>
              <a:t>Live models as teachers can demonstrate skills, problem-solving, and desirable behaviours themselves. </a:t>
            </a:r>
          </a:p>
          <a:p>
            <a:r>
              <a:rPr lang="en-GB" sz="2400">
                <a:latin typeface="Century Gothic"/>
              </a:rPr>
              <a:t>Symbolic models can use videos, books, or online media to show characters modelling the desired behaviour. </a:t>
            </a:r>
          </a:p>
          <a:p>
            <a:r>
              <a:rPr lang="en-GB" sz="2400">
                <a:latin typeface="Century Gothic"/>
              </a:rPr>
              <a:t>Verbal instructional models such as clearly describe or explain behaviours </a:t>
            </a:r>
          </a:p>
          <a:p>
            <a:r>
              <a:rPr lang="en-GB" sz="2400">
                <a:latin typeface="Century Gothic"/>
              </a:rPr>
              <a:t>Simple psychology, (2025) </a:t>
            </a:r>
          </a:p>
          <a:p>
            <a:r>
              <a:rPr lang="en-GB" sz="2400">
                <a:latin typeface="Century Gothic"/>
              </a:rPr>
              <a:t>Simplepsychology.org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17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D9BF7-C400-CE6A-015F-533295D322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Overall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28B6E-5674-4477-DD84-16D6A0F124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latin typeface="Century Gothic"/>
              </a:rPr>
              <a:t>Children should be support by a role model </a:t>
            </a:r>
          </a:p>
          <a:p>
            <a:r>
              <a:rPr lang="en-GB" sz="2400">
                <a:latin typeface="Century Gothic"/>
              </a:rPr>
              <a:t>Children develop better with reinforcement </a:t>
            </a:r>
          </a:p>
          <a:p>
            <a:r>
              <a:rPr lang="en-GB" sz="2400">
                <a:latin typeface="Century Gothic"/>
              </a:rPr>
              <a:t>Children that have good cognitive factors are more likely to improve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640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37E1F8-3AE4-7B90-2E39-2951D85E4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Vygotsky's theory-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98048F-6EB4-A561-944C-3B9B2C4EE8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/>
              <a:t>He believed that:</a:t>
            </a:r>
          </a:p>
          <a:p>
            <a:r>
              <a:rPr lang="en-GB" sz="2400"/>
              <a:t>Social engagement and culture are important for cognitive development</a:t>
            </a:r>
          </a:p>
          <a:p>
            <a:r>
              <a:rPr lang="en-GB" sz="2400"/>
              <a:t>Children are supported through a more knowledgeable other</a:t>
            </a:r>
          </a:p>
          <a:p>
            <a:pPr marL="0" indent="0">
              <a:buNone/>
            </a:pPr>
            <a:endParaRPr lang="en-GB" sz="2400"/>
          </a:p>
          <a:p>
            <a:pPr marL="0" indent="0">
              <a:buNone/>
            </a:pPr>
            <a:r>
              <a:rPr lang="en-GB" sz="2400"/>
              <a:t>McLeod (2025)</a:t>
            </a:r>
          </a:p>
          <a:p>
            <a:pPr marL="0" indent="0">
              <a:buNone/>
            </a:pPr>
            <a:r>
              <a:rPr lang="en-GB" sz="2400" u="sng">
                <a:hlinkClick r:id="rId2"/>
              </a:rPr>
              <a:t>https://www.simplypsychology.org/vygotsky.html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666083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AF1E58-D170-4EF3-8E1A-992DA3688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108000"/>
                  <a:satMod val="164000"/>
                  <a:lumMod val="74000"/>
                </a:schemeClr>
                <a:schemeClr val="dk2">
                  <a:tint val="96000"/>
                  <a:hueMod val="88000"/>
                  <a:satMod val="140000"/>
                  <a:lumMod val="13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3EACCB19-3F29-416E-BD93-24BDDE37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39C41423-F9F7-4333-A541-61582D3D2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A66DA090-6BD9-45CC-B782-02767069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A9F93AF-9489-4B8A-AA6B-1B00D3CA6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5713412" y="402165"/>
            <a:ext cx="6055253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2F459F0B-865B-481D-9AC3-15C76A336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2229377" y="2801721"/>
            <a:ext cx="6053670" cy="1254558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61CDB3A6-B686-4E1D-AD52-3DC038A45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74226A-A61C-81B1-0A42-DD7DA7882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sz="3300">
                <a:solidFill>
                  <a:srgbClr val="EBEBEB"/>
                </a:solidFill>
              </a:rPr>
              <a:t>How can this theory help develop skills and knowledge?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D38E400-4F30-481D-A5DC-5AA21A2CB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6CE4C64-C3C4-E9D1-6581-F12B22F335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42635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018023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1B1A260-8A72-4E08-82CC-DB3DB0A49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5EE446B-EFB2-4F6A-AC6E-936E92DB5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483BA79-FCF5-4852-AF0E-CA634727E3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2630BA5-8A74-4D0A-BB80-42BB6E2D0C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D6109B2-DB31-43CB-950B-AB02BC17C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4F4C0381-B807-4F22-9362-4CF1EA4ED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2DC58E5-A2AB-4AF3-BFDC-51F45B859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5A82E722-60BE-4C4A-93FB-ED5C9D25F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BD917B57-2D0B-49F7-99D0-3E0D11138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ED29444E-A895-4493-BEBA-CBD61CF47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9237B3E9-B2D7-4C20-930D-6FD74FFB5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4CB0896-91C8-E9B6-B318-339B12E56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How can Vygotsky's theory be linked to the classroom?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03638-DAFA-D2EE-CAAB-BA4BC6575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Using play</a:t>
            </a:r>
          </a:p>
          <a:p>
            <a:r>
              <a:rPr lang="en-GB" sz="2000"/>
              <a:t>Teachers encouraging discussions</a:t>
            </a:r>
          </a:p>
          <a:p>
            <a:r>
              <a:rPr lang="en-GB" sz="2000"/>
              <a:t>Provide children with relevant resources</a:t>
            </a:r>
          </a:p>
          <a:p>
            <a:endParaRPr lang="en-GB" sz="2000"/>
          </a:p>
          <a:p>
            <a:pPr marL="0" indent="0">
              <a:buNone/>
            </a:pPr>
            <a:r>
              <a:rPr lang="en-GB" sz="2000"/>
              <a:t>Kurt (2022)</a:t>
            </a:r>
          </a:p>
          <a:p>
            <a:pPr marL="0" indent="0">
              <a:buNone/>
            </a:pPr>
            <a:r>
              <a:rPr lang="en-GB" sz="2000" u="sng">
                <a:hlinkClick r:id="rId3"/>
              </a:rPr>
              <a:t>https://educationlibrary.org/vygotskys-theories-and-how-to-incorporate-vygotskys-theories-in-the-classroom/</a:t>
            </a:r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241019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61704-ABF5-0F0B-BE28-D8A180A2F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529734"/>
            <a:ext cx="8074815" cy="1618489"/>
          </a:xfrm>
        </p:spPr>
        <p:txBody>
          <a:bodyPr anchor="ctr">
            <a:normAutofit/>
          </a:bodyPr>
          <a:lstStyle/>
          <a:p>
            <a:r>
              <a:rPr lang="en-GB"/>
              <a:t>How Estyn links with Vygotsky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3500D-962C-4CDA-8294-990DB7660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0" y="2667545"/>
            <a:ext cx="8074815" cy="3102319"/>
          </a:xfrm>
        </p:spPr>
        <p:txBody>
          <a:bodyPr anchor="t">
            <a:normAutofit/>
          </a:bodyPr>
          <a:lstStyle/>
          <a:p>
            <a:r>
              <a:rPr lang="en-GB" sz="2400"/>
              <a:t>Findings show that schools use other pupils work as examples</a:t>
            </a:r>
          </a:p>
          <a:p>
            <a:r>
              <a:rPr lang="en-GB" sz="2400"/>
              <a:t>Re-explain topics that a lot of students are struggling with</a:t>
            </a:r>
          </a:p>
          <a:p>
            <a:pPr marL="0" indent="0">
              <a:buNone/>
            </a:pPr>
            <a:endParaRPr lang="en-GB" sz="1800"/>
          </a:p>
          <a:p>
            <a:pPr marL="0" indent="0">
              <a:buNone/>
            </a:pPr>
            <a:r>
              <a:rPr lang="en-GB" sz="1800"/>
              <a:t>Estyn (2022, P.21 and P.22)</a:t>
            </a:r>
          </a:p>
          <a:p>
            <a:pPr marL="0" indent="0">
              <a:buNone/>
            </a:pPr>
            <a:r>
              <a:rPr lang="en-GB" sz="1800" u="sng">
                <a:hlinkClick r:id="rId2"/>
              </a:rPr>
              <a:t>https://www.estyn.gov.wales/system/files/2024-02/Effective%20approaches%20to%20assessment%20that%20improve%20teaching%20and%20learning.pdf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8547318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1B1A260-8A72-4E08-82CC-DB3DB0A49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5EE446B-EFB2-4F6A-AC6E-936E92DB5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3483BA79-FCF5-4852-AF0E-CA634727E3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2630BA5-8A74-4D0A-BB80-42BB6E2D0C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BD6109B2-DB31-43CB-950B-AB02BC17C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F4C0381-B807-4F22-9362-4CF1EA4ED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2DC58E5-A2AB-4AF3-BFDC-51F45B859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A82E722-60BE-4C4A-93FB-ED5C9D25F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BD917B57-2D0B-49F7-99D0-3E0D11138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1" name="Freeform 5">
              <a:extLst>
                <a:ext uri="{FF2B5EF4-FFF2-40B4-BE49-F238E27FC236}">
                  <a16:creationId xmlns:a16="http://schemas.microsoft.com/office/drawing/2014/main" id="{ED29444E-A895-4493-BEBA-CBD61CF47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>
              <a:extLst>
                <a:ext uri="{FF2B5EF4-FFF2-40B4-BE49-F238E27FC236}">
                  <a16:creationId xmlns:a16="http://schemas.microsoft.com/office/drawing/2014/main" id="{9237B3E9-B2D7-4C20-930D-6FD74FFB5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F4C33F-D199-20AF-8E17-F6AF49326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>
                <a:solidFill>
                  <a:srgbClr val="EBEBEB"/>
                </a:solidFill>
              </a:rPr>
              <a:t>Vygotsky Vs. Piaget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8EDC47-0BF1-F24A-AFD5-5D2C65C84A11}"/>
              </a:ext>
            </a:extLst>
          </p:cNvPr>
          <p:cNvSpPr txBox="1"/>
          <p:nvPr/>
        </p:nvSpPr>
        <p:spPr>
          <a:xfrm>
            <a:off x="5290077" y="437513"/>
            <a:ext cx="5502614" cy="595432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Piaget believed that children learn in stages </a:t>
            </a:r>
          </a:p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Vygotsky did not think children learn in stages at all</a:t>
            </a:r>
          </a:p>
          <a:p>
            <a:pPr marL="285750" indent="-28575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Shows clear differences between other theorists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Drew (2024)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000" u="sng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https://helpfulprofessor.com/piaget-vs-vygotsky/</a:t>
            </a:r>
            <a:endParaRPr lang="en-US" sz="20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7668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4F105-C647-1B05-A1C9-E19405B6AE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/>
              <a:t>Overall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92F82-FCF7-A4B4-8C3A-F2D528EEB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132" y="2196943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Children should be supported by a more knowledgeable other</a:t>
            </a:r>
          </a:p>
          <a:p>
            <a:r>
              <a:rPr lang="en-GB" sz="2400"/>
              <a:t>Culture and social interactions are important factors in cognitive development</a:t>
            </a:r>
          </a:p>
          <a:p>
            <a:r>
              <a:rPr lang="en-GB" sz="2400"/>
              <a:t>Helps improve skills such as teamwork and critical thinking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903977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1B997-11D6-0C66-95F6-72A7B3810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708" y="617220"/>
            <a:ext cx="9244584" cy="937260"/>
          </a:xfrm>
        </p:spPr>
        <p:txBody>
          <a:bodyPr>
            <a:normAutofit/>
          </a:bodyPr>
          <a:lstStyle/>
          <a:p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Overview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EB1BF-91BE-3D7E-6262-CCF9DEAE4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738" y="2066544"/>
            <a:ext cx="10319004" cy="4114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Key question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How can Vygotsky’s socio‑cultural theory support effective teaching and learning in Early Years / Foundation Phase classrooms within the Curriculum for Wales?</a:t>
            </a:r>
          </a:p>
          <a:p>
            <a:pPr lvl="0"/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We will</a:t>
            </a: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Position Vygotsky within wider learning theories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Outline key socio‑cultural concepts (ZPD, scaffolding, language, play)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Link these ideas to the Foundation Phase, Curriculum for Wales (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) and ECPLC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Show concrete classroom examples and planning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Critically discuss benefits, limitations and future implications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2668" y="3102787"/>
            <a:ext cx="4471612" cy="175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8093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51AB9B-4904-46D2-9072-B34EDAAC43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08A7C-9666-43F7-74BB-82BDC618E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104" y="489204"/>
            <a:ext cx="9765792" cy="992124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Positioning Vygotsky among learning theories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4849B-951F-D05C-5D51-2E39BD5E2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2876" y="2002536"/>
            <a:ext cx="10366248" cy="4700016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Vygotsky develops and challenges constructivism:(Saracho, 2023).</a:t>
            </a: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Piaget</a:t>
            </a:r>
          </a:p>
          <a:p>
            <a:pPr marL="0" lvl="0" indent="0">
              <a:buNone/>
            </a:pP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knowledge built mainly through individual exploration.</a:t>
            </a:r>
          </a:p>
          <a:p>
            <a:pPr lvl="0"/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Vygotsky</a:t>
            </a:r>
          </a:p>
          <a:p>
            <a:pPr marL="0" lvl="0" indent="0">
              <a:buNone/>
            </a:pP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learning is mediated by social interaction, cultural tools and language.</a:t>
            </a:r>
          </a:p>
          <a:p>
            <a:pPr lvl="0"/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2" indent="0">
              <a:buNone/>
            </a:pP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Socio‑cultural theory contrasts with </a:t>
            </a:r>
          </a:p>
          <a:p>
            <a:pPr marL="457200" lvl="2" indent="0">
              <a:buNone/>
            </a:pPr>
            <a:endParaRPr lang="en-AU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Behaviourism</a:t>
            </a:r>
          </a:p>
          <a:p>
            <a:pPr marL="457200" lvl="2" indent="0">
              <a:buNone/>
            </a:pP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Focuses on observable behaviour and reinforcement but largely ignores meaning and culture.</a:t>
            </a:r>
          </a:p>
          <a:p>
            <a:pPr lvl="2"/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Ecological/systemic views</a:t>
            </a:r>
          </a:p>
          <a:p>
            <a:pPr marL="457200" lvl="2" indent="0">
              <a:buNone/>
            </a:pPr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mphasise context (e.g. Bronfenbrenner) but give less detail on mediation and internalisation.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12711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CBB5FC-583A-0661-4ABE-1F51229FA1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5397E-C8C8-7EE2-1A4B-6041D92DB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384048"/>
            <a:ext cx="9960864" cy="928116"/>
          </a:xfrm>
        </p:spPr>
        <p:txBody>
          <a:bodyPr>
            <a:normAutofit fontScale="90000"/>
          </a:bodyPr>
          <a:lstStyle/>
          <a:p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Core principles of Vygotsky’s socio-cultural theory</a:t>
            </a:r>
            <a:endParaRPr lang="en-AU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439B5-2E7C-6CD9-2A2B-3258DE33E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6605016" cy="4657471"/>
          </a:xfrm>
        </p:spPr>
        <p:txBody>
          <a:bodyPr numCol="1">
            <a:norm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Learning is social first, then individual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Higher mental functions appear between people before becoming internal processes.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Mediation through cultural tools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Thinking is shaped by language, symbols, stories, artefacts and routines used in shared activity.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Child as apprentice, not “little scientist”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occurs through guided participation with more knowledgeable others in meaningful activities.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is culturally situated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What counts as “competent” thinking depends on the community; children’s play reflects specific cultural practices (Chen, 2025).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69BE6962-A2C5-80D1-5FD3-2F5AE275D1AA}"/>
              </a:ext>
            </a:extLst>
          </p:cNvPr>
          <p:cNvGraphicFramePr/>
          <p:nvPr/>
        </p:nvGraphicFramePr>
        <p:xfrm>
          <a:off x="5495543" y="2063368"/>
          <a:ext cx="7616081" cy="3733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80251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0E0ACF-8AE0-974F-0697-DDDC81B25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FF6F6-4BEF-8458-A3D0-FCE49E1A1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168" y="333756"/>
            <a:ext cx="9802368" cy="1037844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Zone of Proximal Development (ZPD) and scaffolding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2F6A7-249B-0C35-B3CD-350EB4A64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744" y="1889633"/>
            <a:ext cx="753291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Zone of Proximal Development (ZPD)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Gap between what a child can do alone and what they can do with support; focuses teaching on what is </a:t>
            </a:r>
            <a:r>
              <a:rPr lang="en-AU" sz="1600" i="1">
                <a:latin typeface="Times New Roman" panose="02020603050405020304" pitchFamily="18" charset="0"/>
                <a:cs typeface="Times New Roman" panose="02020603050405020304" pitchFamily="18" charset="0"/>
              </a:rPr>
              <a:t>emerging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not only what is mastered.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Scaffolding in early childhood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ZPD as an “instructional ecology”: tasks, grouping, tools and adult roles are planned so children can work just beyond current ability (Ofori‑Attah, 2021).</a:t>
            </a:r>
          </a:p>
          <a:p>
            <a:pPr marL="0" indent="0">
              <a:buNone/>
            </a:pP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ritical refinement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ZPD is often reduced to one‑to‑one prompting; a Vygotskian ZPD is a whole play–learning system with roles, narratives and tools that invite higher‑level functioning (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Bredikyte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&amp; Hakkarainen, 2023).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Implication 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classrooms, ZPD‑informed teaching means designing challenging shared activities, not just differentiating worksheets.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F63763C-50DE-5A7B-0569-4B6EBA8CD698}"/>
              </a:ext>
            </a:extLst>
          </p:cNvPr>
          <p:cNvGraphicFramePr/>
          <p:nvPr/>
        </p:nvGraphicFramePr>
        <p:xfrm>
          <a:off x="6912864" y="2100942"/>
          <a:ext cx="5964936" cy="3412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80245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6934F-FFD7-C682-EF89-C10A5D9EC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34C35-0CB1-BC85-D411-BE61A830D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2" y="690372"/>
            <a:ext cx="9070848" cy="900684"/>
          </a:xfrm>
        </p:spPr>
        <p:txBody>
          <a:bodyPr>
            <a:normAutofit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Language as the key cultural tool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8E256-7AB5-2D75-C551-FAFCD283E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488" y="2176272"/>
            <a:ext cx="9659112" cy="40026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In socio‑cultural theory, language develops through: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Social speech – language used between people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Private/egocentric speech – talking oneself through tasks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Inner speech – silent verbal thinking guiding behaviour</a:t>
            </a:r>
          </a:p>
          <a:p>
            <a:pPr lvl="0"/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Adult–child dialogue in play supports: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Self‑regulation and executive functions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Theory of mind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Social‑emotional competence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1624" y="3337440"/>
            <a:ext cx="5484069" cy="3109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1967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34CA0B-E9A3-B9E8-E8D5-9A78C3C9A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5CBA7-6859-D14B-E848-156F130F7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2" y="321754"/>
            <a:ext cx="9619488" cy="860933"/>
          </a:xfrm>
        </p:spPr>
        <p:txBody>
          <a:bodyPr>
            <a:normAutofit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Play as the engine of development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350EB-B193-0C29-36E0-F78BD160D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144" y="1792223"/>
            <a:ext cx="11506200" cy="4951667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Mature pretend play with clear roles and rules is the leading activity in early childhood (</a:t>
            </a:r>
            <a:r>
              <a:rPr lang="en-US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Bodrova</a:t>
            </a: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 &amp; Leong, 2015).</a:t>
            </a:r>
          </a:p>
          <a:p>
            <a:pPr marL="0" indent="0">
              <a:buNone/>
            </a:pP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School practices add play superficially without rich narratives/imaginary worlds (</a:t>
            </a:r>
            <a:r>
              <a:rPr lang="en-US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Bredikyte</a:t>
            </a: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 &amp; Hakkarainen, 2023).</a:t>
            </a:r>
          </a:p>
          <a:p>
            <a:pPr marL="0" indent="0">
              <a:buNone/>
            </a:pP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Carefully designed play environments can promote 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executive functions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language understanding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conceptual understanding (</a:t>
            </a:r>
            <a:r>
              <a:rPr lang="en-US" err="1">
                <a:latin typeface="Times New Roman" panose="02020603050405020304" pitchFamily="18" charset="0"/>
                <a:cs typeface="Times New Roman" panose="02020603050405020304" pitchFamily="18" charset="0"/>
              </a:rPr>
              <a:t>Veraksa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</a:p>
          <a:p>
            <a:pPr lvl="1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1" indent="0">
              <a:buNone/>
            </a:pP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2" indent="0">
              <a:buNone/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Curriculum for Wales and the Foundation Phase are play‑rich, but Vygotskian depends on adult involvement, rules, roles and challenge, not simply the amount of equipment.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B8C13A2-FA8C-5420-A3CB-A1182303A702}"/>
              </a:ext>
            </a:extLst>
          </p:cNvPr>
          <p:cNvGraphicFramePr/>
          <p:nvPr/>
        </p:nvGraphicFramePr>
        <p:xfrm>
          <a:off x="6143244" y="3166364"/>
          <a:ext cx="5486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45579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968" y="608076"/>
            <a:ext cx="10799064" cy="869138"/>
          </a:xfrm>
        </p:spPr>
        <p:txBody>
          <a:bodyPr/>
          <a:lstStyle/>
          <a:p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Welsh policy as socio cultural opportunity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488" y="1755648"/>
            <a:ext cx="11475720" cy="4937760"/>
          </a:xfrm>
        </p:spPr>
        <p:txBody>
          <a:bodyPr numCol="2">
            <a:noAutofit/>
          </a:bodyPr>
          <a:lstStyle/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Foundation Phase pedagogy (Wainwright et al., 2016):</a:t>
            </a: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Play‑based, active learning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Focused adult‑led sessions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Child‑initiated learning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Extensive outdoor learning</a:t>
            </a:r>
          </a:p>
          <a:p>
            <a:pPr lvl="1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Develop independent, motivated, active learners</a:t>
            </a: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Socio‑cultural view</a:t>
            </a: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Children as active participants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Interests help shape planning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Curriculum for Wales &amp; ECPLC</a:t>
            </a: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Co‑constructed, purposeful, authentic learning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for progression, not just attainment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ECPLC: wellbeing, relationships, high‑quality interactions and smooth 0–5 transitions (Welsh Government, 2024)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lang="en-US" altLang="en-US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Socio‑cultural reading:</a:t>
            </a: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Policy supports participation, play and community‑linked learning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Main issue: everyday classroom enactment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EC4AC8-87BC-494C-E62F-D215E800A759}"/>
              </a:ext>
            </a:extLst>
          </p:cNvPr>
          <p:cNvGraphicFramePr>
            <a:graphicFrameLocks/>
          </p:cNvGraphicFramePr>
          <p:nvPr/>
        </p:nvGraphicFramePr>
        <p:xfrm>
          <a:off x="6213348" y="3429849"/>
          <a:ext cx="5697710" cy="3043179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889866">
                  <a:extLst>
                    <a:ext uri="{9D8B030D-6E8A-4147-A177-3AD203B41FA5}">
                      <a16:colId xmlns:a16="http://schemas.microsoft.com/office/drawing/2014/main" val="1174733200"/>
                    </a:ext>
                  </a:extLst>
                </a:gridCol>
                <a:gridCol w="2807844">
                  <a:extLst>
                    <a:ext uri="{9D8B030D-6E8A-4147-A177-3AD203B41FA5}">
                      <a16:colId xmlns:a16="http://schemas.microsoft.com/office/drawing/2014/main" val="2766779587"/>
                    </a:ext>
                  </a:extLst>
                </a:gridCol>
              </a:tblGrid>
              <a:tr h="4197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4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Foundation Phase / ECPLC feature</a:t>
                      </a:r>
                      <a:endParaRPr lang="en-AU" sz="14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17525" marB="8762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4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Vygotskian concept</a:t>
                      </a:r>
                      <a:endParaRPr lang="en-AU" sz="14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17525" marB="87627" anchor="b"/>
                </a:tc>
                <a:extLst>
                  <a:ext uri="{0D108BD9-81ED-4DB2-BD59-A6C34878D82A}">
                    <a16:rowId xmlns:a16="http://schemas.microsoft.com/office/drawing/2014/main" val="1458909873"/>
                  </a:ext>
                </a:extLst>
              </a:tr>
              <a:tr h="727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Play‑based active learning, outdoors</a:t>
                      </a:r>
                      <a:endParaRPr lang="en-AU" sz="12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Play as leading activity; mediation by environment </a:t>
                      </a:r>
                      <a:endParaRPr lang="en-AU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extLst>
                  <a:ext uri="{0D108BD9-81ED-4DB2-BD59-A6C34878D82A}">
                    <a16:rowId xmlns:a16="http://schemas.microsoft.com/office/drawing/2014/main" val="2440207051"/>
                  </a:ext>
                </a:extLst>
              </a:tr>
              <a:tr h="727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Child‑initiated learning, pupil participation</a:t>
                      </a:r>
                      <a:endParaRPr lang="en-AU" sz="12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Agency, internalisation, voice</a:t>
                      </a:r>
                      <a:endParaRPr lang="en-AU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extLst>
                  <a:ext uri="{0D108BD9-81ED-4DB2-BD59-A6C34878D82A}">
                    <a16:rowId xmlns:a16="http://schemas.microsoft.com/office/drawing/2014/main" val="562901049"/>
                  </a:ext>
                </a:extLst>
              </a:tr>
              <a:tr h="4422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Focused adult‑led sessions</a:t>
                      </a:r>
                      <a:endParaRPr lang="en-AU" sz="12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Scaffolding within ZPD</a:t>
                      </a:r>
                      <a:endParaRPr lang="en-AU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extLst>
                  <a:ext uri="{0D108BD9-81ED-4DB2-BD59-A6C34878D82A}">
                    <a16:rowId xmlns:a16="http://schemas.microsoft.com/office/drawing/2014/main" val="1045813318"/>
                  </a:ext>
                </a:extLst>
              </a:tr>
              <a:tr h="727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Focus on relationships and wellbeing (ECPLC)</a:t>
                      </a:r>
                      <a:endParaRPr lang="en-AU" sz="12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Learning as participation in social relations </a:t>
                      </a:r>
                      <a:endParaRPr lang="en-AU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extLst>
                  <a:ext uri="{0D108BD9-81ED-4DB2-BD59-A6C34878D82A}">
                    <a16:rowId xmlns:a16="http://schemas.microsoft.com/office/drawing/2014/main" val="364272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76747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02AD6-E943-D405-9D57-075A1D246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99916-3CF3-3B8C-FE09-35439912F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452628"/>
            <a:ext cx="10149840" cy="1037844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Redefining “effective” in a socio cultural </a:t>
            </a:r>
            <a:r>
              <a:rPr lang="en-US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classroom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5A57A-7D14-3A88-D7E0-D526F91C9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664" y="1975104"/>
            <a:ext cx="11100816" cy="4718304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Effectiveness in socio‑cultural terms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Quality of participation in joint activity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Challenge matched to children’s ZPDs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Growing independent use of cultural tools (Bernard, 2024)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Evidence from play‑based research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Play is most powerful when: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Socially interactive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Actively engaging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Meaningful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Iterative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Joyful (Parker et al., 2022)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Welsh context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Faithful Foundation Phase → strong physical literacy, independence and motivation (Wainwright et al., 2016)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Testing/accountability → drift back to formal, sedentary literacy (Waters, 2016)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Takeaway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teaching = teacher as designer of social situations and cultural tools, not just content deliverer or “free play” manager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90661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9F2CF-D316-B941-161C-9AEF4563A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18ECB-699A-C6B4-A8C7-424D6F48B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712" y="564533"/>
            <a:ext cx="10049256" cy="860933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Example 1 – Guided role play in a </a:t>
            </a:r>
            <a:r>
              <a:rPr lang="en-US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classroom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B68D1-036F-679F-065B-31A65F5BF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368" y="1926209"/>
            <a:ext cx="10649712" cy="4931791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Phase 1: Co‑constructing the context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teacher plan a “community shop” based on photos of local shops and family stories, surfacing community knowledge and culture. 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Phase 2: Adult‑guided mature play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Teacher models roles (shopkeeper, customer, delivery driver), language (“How much does that cost?”), and rules (queueing, taking turns).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This aligns with 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Bodrova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and Leong’s description of </a:t>
            </a: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mature pretend play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supported by adult guidance. 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Phase 3: Fading support and peer scaffolding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Adult shifts to observer/coach, intervening only when play stalls.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Children remind each other of rules, negotiate prices, and invent sub‑plots – evidence of internalised social rules and self‑regulation (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Veraksa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 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B537F84-0E1D-4555-E10B-3DD8B41DA50A}"/>
              </a:ext>
            </a:extLst>
          </p:cNvPr>
          <p:cNvGraphicFramePr/>
          <p:nvPr/>
        </p:nvGraphicFramePr>
        <p:xfrm>
          <a:off x="3037114" y="4158343"/>
          <a:ext cx="5486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81437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F87713-3EC6-D33E-E416-4357870AF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977D0-C06A-46BD-2180-B34C23928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792" y="406908"/>
            <a:ext cx="10186416" cy="1010412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Example 2 – Problem solving play outdoors (Math's &amp; STEM)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2C72A-0535-F50D-CCE2-F985D0EBD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911096"/>
            <a:ext cx="11100816" cy="4754880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Socio‑cultural set‑up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Teacher asks: “Where have you seen bridges?” → uses everyday and cultural knowledge (Bernard, 2024)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Mixed‑ability groups; roles negotiated (designer, builder, tester)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Scaffolding in the moment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Teacher uses contingent questions (“What could you change so it doesn’t wobble?”)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Demonstrates, re‑voices children’s ideas – ZPD‑based scaffolding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Groups present designs; class co‑constructs criteria for a “good bridge”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Evidence base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Guided problem‑solving play supports executive functions and deep understanding when adults shape challenge and dialogue (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Veraksa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64344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CC4B33-F4E7-168C-75E7-EC21540336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957AD-33C4-0BD2-DFEF-E055F328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327824"/>
            <a:ext cx="10049256" cy="1001268"/>
          </a:xfrm>
        </p:spPr>
        <p:txBody>
          <a:bodyPr>
            <a:normAutofit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Planning learning within </a:t>
            </a:r>
            <a:r>
              <a:rPr lang="en-US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and ECPLC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A614E-3840-59D0-1C10-F1A50CA76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192" y="1499616"/>
            <a:ext cx="10899648" cy="4992624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Curriculum design principles (</a:t>
            </a:r>
            <a:r>
              <a:rPr lang="en-AU" sz="1600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):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framework and elements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Clarify purpose of learning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Use collaborative professional dialogue (Welsh Government, 2022)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Observation and ZPD‑sensitive planning: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Start from observation of participation: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Who speaks? Who leads? Who hangs back?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Use this to infer each child’s ZPD (Bernard, 2024)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Instructional ecology: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Align tasks, tools, groupings and adult roles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Pre‑service teachers report barriers: time, training, behaviour (Ofori‑Attah, 2021)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ECPLC integration: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care, play and learning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Consistent high‑quality provision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Smooth transitions from childcare into school (Welsh Government, 2024)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DFA36C1-2188-303B-B810-6C6EA965372B}"/>
              </a:ext>
            </a:extLst>
          </p:cNvPr>
          <p:cNvGraphicFramePr/>
          <p:nvPr/>
        </p:nvGraphicFramePr>
        <p:xfrm>
          <a:off x="4626864" y="2941937"/>
          <a:ext cx="8497824" cy="4153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48090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557FB7-EFD6-11CC-978F-2B12A133B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4CC2E-2D7B-F686-17DD-93DE2689B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9696" y="562356"/>
            <a:ext cx="7729728" cy="790956"/>
          </a:xfrm>
        </p:spPr>
        <p:txBody>
          <a:bodyPr/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Evaluating early years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FA881-BF68-AD55-5584-14F8360AF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911096"/>
            <a:ext cx="10835640" cy="4946904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gaps in Wales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Only a minority fully implement the Foundation Phase; many drift back to formal, desk‑based learning, especially around testing (Wainwright et al., 2016)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Ambiguous language about “play” → mixed messages; sometimes adults under‑involved (Waters, 2016)</a:t>
            </a:r>
          </a:p>
          <a:p>
            <a:pPr lvl="0"/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Misuse of “sociocultural”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Term can become a fashionable label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Authentic sociocultural pedagogy needs attention to power, participation and culture (Bernard, 2024)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System evidence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: most effective providers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Align teaching with </a:t>
            </a:r>
            <a:r>
              <a:rPr lang="en-AU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endParaRPr lang="en-AU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Engage pupils in planning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Prioritise high‑quality interactions, especially for learners in poverty (</a:t>
            </a:r>
            <a:r>
              <a:rPr lang="en-AU" err="1"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5676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90FC5-4539-4571-5989-A38123F5B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983F-586E-F0E1-256B-90299D84B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89204"/>
            <a:ext cx="9838944" cy="854964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Implications for future practice and policy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0FB54-9F59-837A-8749-B807D1DA1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176" y="1938528"/>
            <a:ext cx="11356848" cy="4791456"/>
          </a:xfrm>
        </p:spPr>
        <p:txBody>
          <a:bodyPr numCol="3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For practitioners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Use Vygotsky as a planning lens: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Who is each child learning with?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What cultural tools (language, artefacts, routines) are in use?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Where is each child’s ZPD in this activity, and how will I know it has shifted?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Base grouping and scaffolding decisions on systematic observation of participation in play.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2" indent="0">
              <a:buNone/>
            </a:pPr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For social‑emotional learning (SEL)</a:t>
            </a:r>
          </a:p>
          <a:p>
            <a:pPr marL="457200" lvl="2" indent="0">
              <a:buNone/>
            </a:pPr>
            <a:endParaRPr lang="en-AU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Play is a powerful context for SEL when adults are intentional about norms, language and reflection (Arda </a:t>
            </a:r>
            <a:r>
              <a:rPr lang="en-AU" err="1">
                <a:latin typeface="Times New Roman" panose="02020603050405020304" pitchFamily="18" charset="0"/>
                <a:cs typeface="Times New Roman" panose="02020603050405020304" pitchFamily="18" charset="0"/>
              </a:rPr>
              <a:t>Tuncdemir</a:t>
            </a: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, 2025).</a:t>
            </a:r>
          </a:p>
          <a:p>
            <a:pPr lvl="2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This supports </a:t>
            </a:r>
            <a:r>
              <a:rPr lang="en-AU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 and ECPLC emphases on wellbeing, relationships and children’s rights.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2" indent="0">
              <a:buNone/>
            </a:pPr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For equity and diversity</a:t>
            </a:r>
            <a:endParaRPr lang="en-AU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Children’s play expresses cultural identities; planning ensure diverse identities are visible and valued.</a:t>
            </a:r>
          </a:p>
          <a:p>
            <a:pPr marL="457200" lvl="2" indent="0">
              <a:buNone/>
            </a:pPr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For system‑level development</a:t>
            </a:r>
            <a:endParaRPr lang="en-AU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quality of sociocultural pedagogy – child participation, richness of talk, depth of play</a:t>
            </a:r>
          </a:p>
        </p:txBody>
      </p:sp>
    </p:spTree>
    <p:extLst>
      <p:ext uri="{BB962C8B-B14F-4D97-AF65-F5344CB8AC3E}">
        <p14:creationId xmlns:p14="http://schemas.microsoft.com/office/powerpoint/2010/main" val="41129840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A2351-3149-06D7-1F22-A241E5FF2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Bandura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05C80-12A2-C34B-5527-B79A425C96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/>
              <a:t>Positive psychology, (2021) Available at: </a:t>
            </a:r>
            <a:r>
              <a:rPr lang="en-GB">
                <a:ea typeface="+mn-lt"/>
                <a:cs typeface="+mn-lt"/>
                <a:hlinkClick r:id="rId2"/>
              </a:rPr>
              <a:t>https://positivepsychology.com/social-learning-theory-bandura/#:~:text=Key%20Insights%20*%20Bandura's%20Social%20Learning%20Theory,promoting%20positive%20behavior%20change%20through%20observational%20learning.</a:t>
            </a:r>
            <a:r>
              <a:rPr lang="en-GB">
                <a:ea typeface="+mn-lt"/>
                <a:cs typeface="+mn-lt"/>
              </a:rPr>
              <a:t> (accessed on 26th November 2025)</a:t>
            </a:r>
          </a:p>
          <a:p>
            <a:r>
              <a:rPr lang="en-GB"/>
              <a:t>Simple psychology, (2025) Albert Bandura social learning theory, Available at: </a:t>
            </a:r>
            <a:r>
              <a:rPr lang="en-GB">
                <a:ea typeface="+mn-lt"/>
                <a:cs typeface="+mn-lt"/>
                <a:hlinkClick r:id="rId3"/>
              </a:rPr>
              <a:t>https://www.simplypsychology.org/bandura.html</a:t>
            </a:r>
            <a:r>
              <a:rPr lang="en-GB">
                <a:ea typeface="+mn-lt"/>
                <a:cs typeface="+mn-lt"/>
              </a:rPr>
              <a:t> (Accessed on 26th November 2025) </a:t>
            </a:r>
            <a:endParaRPr lang="en-GB"/>
          </a:p>
          <a:p>
            <a:r>
              <a:rPr lang="en-GB"/>
              <a:t>Tutor2u, (2019) Social Learning theory (bandura), Available at: </a:t>
            </a:r>
            <a:r>
              <a:rPr lang="en-GB">
                <a:ea typeface="+mn-lt"/>
                <a:cs typeface="+mn-lt"/>
                <a:hlinkClick r:id="rId4"/>
              </a:rPr>
              <a:t>https://www.tutor2u.net/hsc/reference/social-learning-theory-bandurahttps://www.tutor2u.net/hsc/reference/social-learning-theory-bandura</a:t>
            </a:r>
            <a:r>
              <a:rPr lang="en-GB">
                <a:ea typeface="+mn-lt"/>
                <a:cs typeface="+mn-lt"/>
              </a:rPr>
              <a:t> ( Accessed on 25th November 2025) </a:t>
            </a:r>
          </a:p>
          <a:p>
            <a:r>
              <a:rPr lang="en-GB">
                <a:ea typeface="+mn-lt"/>
                <a:cs typeface="+mn-lt"/>
              </a:rPr>
              <a:t>Very well mind (2024) How social learning theory works, Available at:  </a:t>
            </a:r>
            <a:r>
              <a:rPr lang="en-GB">
                <a:ea typeface="+mn-lt"/>
                <a:cs typeface="+mn-lt"/>
                <a:hlinkClick r:id="rId5"/>
              </a:rPr>
              <a:t>https://www.verywellmind.com/social-learning-theory-2795074</a:t>
            </a:r>
            <a:r>
              <a:rPr lang="en-GB">
                <a:ea typeface="+mn-lt"/>
                <a:cs typeface="+mn-lt"/>
              </a:rPr>
              <a:t> ( Accessed on 25th November 2025) </a:t>
            </a:r>
          </a:p>
        </p:txBody>
      </p:sp>
    </p:spTree>
    <p:extLst>
      <p:ext uri="{BB962C8B-B14F-4D97-AF65-F5344CB8AC3E}">
        <p14:creationId xmlns:p14="http://schemas.microsoft.com/office/powerpoint/2010/main" val="16374162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01B1A260-8A72-4E08-82CC-DB3DB0A49F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5EE446B-EFB2-4F6A-AC6E-936E92DB5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483BA79-FCF5-4852-AF0E-CA634727E3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A2630BA5-8A74-4D0A-BB80-42BB6E2D0C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BD6109B2-DB31-43CB-950B-AB02BC17CF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4F4C0381-B807-4F22-9362-4CF1EA4ED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2DC58E5-A2AB-4AF3-BFDC-51F45B8591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A82E722-60BE-4C4A-93FB-ED5C9D25F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BD917B57-2D0B-49F7-99D0-3E0D111382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ED29444E-A895-4493-BEBA-CBD61CF47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9237B3E9-B2D7-4C20-930D-6FD74FFB5C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06A250E-6692-98D1-5DA2-8530A41F8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Reference List -</a:t>
            </a:r>
            <a:br>
              <a:rPr lang="en-GB" sz="3200">
                <a:solidFill>
                  <a:srgbClr val="EBEBEB"/>
                </a:solidFill>
              </a:rPr>
            </a:br>
            <a:r>
              <a:rPr lang="en-GB" sz="3200">
                <a:solidFill>
                  <a:srgbClr val="EBEBEB"/>
                </a:solidFill>
              </a:rPr>
              <a:t>Vygotsky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66E479-3109-49F0-5CBB-16EA021E36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 u="sng">
                <a:hlinkClick r:id="rId3"/>
              </a:rPr>
              <a:t>https://helpfulprofessor.com/piaget-vs-vygotsky/</a:t>
            </a:r>
            <a:r>
              <a:rPr lang="en-GB" sz="1400"/>
              <a:t> - Drew (2024) Piaget Vs Vygotsky: Similarities And Differences, Accessed on the 25th of November 2025</a:t>
            </a:r>
          </a:p>
          <a:p>
            <a:pPr>
              <a:lnSpc>
                <a:spcPct val="90000"/>
              </a:lnSpc>
            </a:pPr>
            <a:r>
              <a:rPr lang="en-GB" sz="1400" u="sng">
                <a:hlinkClick r:id="rId4"/>
              </a:rPr>
              <a:t>https://www.estyn.gov.wales/system/files/2024-02/Effective%20approaches%20to%20assessment%20that%20improve%20teaching%20and%20learning.pdf</a:t>
            </a:r>
            <a:r>
              <a:rPr lang="en-GB" sz="1400"/>
              <a:t> - Estyn (2022, P.21 and P.22) Effective approaches to assessment that improve teaching and learning, Accessed on the 24</a:t>
            </a:r>
            <a:r>
              <a:rPr lang="en-GB" sz="1400" baseline="30000"/>
              <a:t>th</a:t>
            </a:r>
            <a:r>
              <a:rPr lang="en-GB" sz="1400"/>
              <a:t> of November 2025 </a:t>
            </a:r>
          </a:p>
          <a:p>
            <a:pPr>
              <a:lnSpc>
                <a:spcPct val="90000"/>
              </a:lnSpc>
            </a:pPr>
            <a:r>
              <a:rPr lang="en-GB" sz="1400" u="sng">
                <a:hlinkClick r:id="rId5"/>
              </a:rPr>
              <a:t>https://realisetraining.com/news-and-events/news/lev-vygotsky-and-early-years-education-a-comprehensive-guide</a:t>
            </a:r>
            <a:r>
              <a:rPr lang="en-GB" sz="1400"/>
              <a:t> - Hamza (2025) Lev Vygotsky and Early Years Education: A Comprehensive guide, Accessed on the 22</a:t>
            </a:r>
            <a:r>
              <a:rPr lang="en-GB" sz="1400" baseline="30000"/>
              <a:t>nd</a:t>
            </a:r>
            <a:r>
              <a:rPr lang="en-GB" sz="1400"/>
              <a:t> of November 2025</a:t>
            </a:r>
          </a:p>
          <a:p>
            <a:pPr>
              <a:lnSpc>
                <a:spcPct val="90000"/>
              </a:lnSpc>
            </a:pPr>
            <a:r>
              <a:rPr lang="en-GB" sz="1400" u="sng">
                <a:hlinkClick r:id="rId6"/>
              </a:rPr>
              <a:t>https://educationlibrary.org/vygotskys-theories-and-how-to-incorporate-vygotskys-theories-in-the-classroom/</a:t>
            </a:r>
            <a:r>
              <a:rPr lang="en-GB" sz="1400"/>
              <a:t> -Kurt (2022) Vygotsky’s Theories and How to Incorporate Vygotsky’s Theories in the Classroom, Accessed on the 24th of November 2025</a:t>
            </a:r>
          </a:p>
          <a:p>
            <a:pPr>
              <a:lnSpc>
                <a:spcPct val="90000"/>
              </a:lnSpc>
            </a:pPr>
            <a:r>
              <a:rPr lang="en-GB" sz="1400" u="sng">
                <a:hlinkClick r:id="rId7"/>
              </a:rPr>
              <a:t>https://www.simplypsychology.org/vygotsky.html</a:t>
            </a:r>
            <a:r>
              <a:rPr lang="en-GB" sz="1400"/>
              <a:t> - McLeod (2025) Vygotsky’s Theory of Cognitive Development, Accessed on the 22</a:t>
            </a:r>
            <a:r>
              <a:rPr lang="en-GB" sz="1400" baseline="30000"/>
              <a:t>nd</a:t>
            </a:r>
            <a:r>
              <a:rPr lang="en-GB" sz="1400"/>
              <a:t> of November 2025</a:t>
            </a:r>
          </a:p>
          <a:p>
            <a:pPr>
              <a:lnSpc>
                <a:spcPct val="90000"/>
              </a:lnSpc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20254717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469BB8-6DA5-E9A9-1F5F-9F8D155E30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1270D-E3E1-004B-0D5A-B3F6A4703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544068"/>
            <a:ext cx="7644384" cy="772668"/>
          </a:xfrm>
        </p:spPr>
        <p:txBody>
          <a:bodyPr/>
          <a:lstStyle/>
          <a:p>
            <a:r>
              <a:rPr lang="en-AU" b="1">
                <a:latin typeface="Times New Roman"/>
                <a:cs typeface="Times New Roman"/>
              </a:rPr>
              <a:t>References -</a:t>
            </a:r>
            <a:r>
              <a:rPr lang="en-AU" b="1">
                <a:latin typeface="+mn-lt"/>
                <a:ea typeface="+mn-lt"/>
                <a:cs typeface="Times New Roman"/>
              </a:rPr>
              <a:t> </a:t>
            </a:r>
            <a:r>
              <a:rPr lang="en-AU" sz="2400" b="1" cap="all">
                <a:solidFill>
                  <a:schemeClr val="bg1"/>
                </a:solidFill>
                <a:latin typeface="+mn-lt"/>
                <a:ea typeface="+mn-lt"/>
                <a:cs typeface="Times New Roman"/>
              </a:rPr>
              <a:t>VYGOTSKY’S SOCIO‑CULTURAL</a:t>
            </a:r>
            <a:endParaRPr lang="en-AU" b="1">
              <a:solidFill>
                <a:schemeClr val="bg1"/>
              </a:solidFill>
              <a:latin typeface="+mn-lt"/>
              <a:ea typeface="+mn-lt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A2C19-821A-1C90-9E08-AB43C3146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192" y="1627632"/>
            <a:ext cx="11320272" cy="5074920"/>
          </a:xfrm>
        </p:spPr>
        <p:txBody>
          <a:bodyPr vert="horz" lIns="91440" tIns="45720" rIns="91440" bIns="45720" numCol="2" rtlCol="0" anchor="t"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/>
                <a:cs typeface="Times New Roman"/>
              </a:rPr>
              <a:t>Arda </a:t>
            </a:r>
            <a:r>
              <a:rPr lang="en-GB" sz="1200" err="1">
                <a:latin typeface="Times New Roman"/>
                <a:cs typeface="Times New Roman"/>
              </a:rPr>
              <a:t>Tuncdemir</a:t>
            </a:r>
            <a:r>
              <a:rPr lang="en-GB" sz="1200">
                <a:latin typeface="Times New Roman"/>
                <a:cs typeface="Times New Roman"/>
              </a:rPr>
              <a:t>, T.B., 2025. Integrating Social-Emotional Learning Through Play: Perspectives From Early Childhood Educators. </a:t>
            </a:r>
            <a:r>
              <a:rPr lang="en-GB" sz="1200" i="1">
                <a:latin typeface="Times New Roman"/>
                <a:cs typeface="Times New Roman"/>
              </a:rPr>
              <a:t>Journal of Research in Childhood Education</a:t>
            </a:r>
            <a:r>
              <a:rPr lang="en-GB" sz="1200">
                <a:latin typeface="Times New Roman"/>
                <a:cs typeface="Times New Roman"/>
              </a:rPr>
              <a:t>, pp.1-19.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/>
                <a:cs typeface="Times New Roman"/>
              </a:rPr>
              <a:t>Bernard, D.M., 2024. Understanding </a:t>
            </a:r>
            <a:r>
              <a:rPr lang="en-GB" sz="1200" err="1">
                <a:latin typeface="Times New Roman"/>
                <a:cs typeface="Times New Roman"/>
              </a:rPr>
              <a:t>socioculturalism</a:t>
            </a:r>
            <a:r>
              <a:rPr lang="en-GB" sz="1200">
                <a:latin typeface="Times New Roman"/>
                <a:cs typeface="Times New Roman"/>
              </a:rPr>
              <a:t> in early childhood education: Current perspectives and emerging trends. </a:t>
            </a:r>
            <a:r>
              <a:rPr lang="en-GB" sz="1200" i="1">
                <a:latin typeface="Times New Roman"/>
                <a:cs typeface="Times New Roman"/>
              </a:rPr>
              <a:t>Interactions</a:t>
            </a:r>
            <a:r>
              <a:rPr lang="en-GB" sz="1200">
                <a:latin typeface="Times New Roman"/>
                <a:cs typeface="Times New Roman"/>
              </a:rPr>
              <a:t>, </a:t>
            </a:r>
            <a:r>
              <a:rPr lang="en-GB" sz="1200" i="1">
                <a:latin typeface="Times New Roman"/>
                <a:cs typeface="Times New Roman"/>
              </a:rPr>
              <a:t>73</a:t>
            </a:r>
            <a:r>
              <a:rPr lang="en-GB" sz="1200">
                <a:latin typeface="Times New Roman"/>
                <a:cs typeface="Times New Roman"/>
              </a:rPr>
              <a:t>, pp.16-31.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 err="1">
                <a:latin typeface="Times New Roman"/>
                <a:cs typeface="Times New Roman"/>
              </a:rPr>
              <a:t>Bodrova</a:t>
            </a:r>
            <a:r>
              <a:rPr lang="en-GB" sz="1200">
                <a:latin typeface="Times New Roman"/>
                <a:cs typeface="Times New Roman"/>
              </a:rPr>
              <a:t>, E. and Leong, D.J., 2015. Vygotskian and Post-Vygotskian Views on Children's Play. </a:t>
            </a:r>
            <a:r>
              <a:rPr lang="en-GB" sz="1200" i="1">
                <a:latin typeface="Times New Roman"/>
                <a:cs typeface="Times New Roman"/>
              </a:rPr>
              <a:t>American Journal of Play</a:t>
            </a:r>
            <a:r>
              <a:rPr lang="en-GB" sz="1200">
                <a:latin typeface="Times New Roman"/>
                <a:cs typeface="Times New Roman"/>
              </a:rPr>
              <a:t>, </a:t>
            </a:r>
            <a:r>
              <a:rPr lang="en-GB" sz="1200" i="1">
                <a:latin typeface="Times New Roman"/>
                <a:cs typeface="Times New Roman"/>
              </a:rPr>
              <a:t>7</a:t>
            </a:r>
            <a:r>
              <a:rPr lang="en-GB" sz="1200">
                <a:latin typeface="Times New Roman"/>
                <a:cs typeface="Times New Roman"/>
              </a:rPr>
              <a:t>(3), pp.371-388.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 err="1">
                <a:latin typeface="Times New Roman"/>
                <a:cs typeface="Times New Roman"/>
              </a:rPr>
              <a:t>Bredikyte</a:t>
            </a:r>
            <a:r>
              <a:rPr lang="en-GB" sz="1200">
                <a:latin typeface="Times New Roman"/>
                <a:cs typeface="Times New Roman"/>
              </a:rPr>
              <a:t>, M. and Hakkarainen, P., 2023. Reconstructing the Vygotskian vision of play, learning.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/>
                <a:cs typeface="Times New Roman"/>
              </a:rPr>
              <a:t>Chen, B.C., 2025, April. Using Vygotsky’s sociocultural theory to explore ethnic cultural representation in Taiwanese preschool children’s play. In </a:t>
            </a:r>
            <a:r>
              <a:rPr lang="en-GB" sz="1200" i="1">
                <a:latin typeface="Times New Roman"/>
                <a:cs typeface="Times New Roman"/>
              </a:rPr>
              <a:t>Frontiers in Education</a:t>
            </a:r>
            <a:r>
              <a:rPr lang="en-GB" sz="1200">
                <a:latin typeface="Times New Roman"/>
                <a:cs typeface="Times New Roman"/>
              </a:rPr>
              <a:t> (Vol. 10, p. 1569322). Frontiers Media SA.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AU" sz="1200" err="1">
                <a:latin typeface="Times New Roman"/>
                <a:cs typeface="Times New Roman"/>
              </a:rPr>
              <a:t>Estyn</a:t>
            </a:r>
            <a:r>
              <a:rPr lang="en-AU" sz="1200">
                <a:latin typeface="Times New Roman"/>
                <a:cs typeface="Times New Roman"/>
              </a:rPr>
              <a:t> (2023) </a:t>
            </a:r>
            <a:r>
              <a:rPr lang="en-AU" sz="1200" i="1">
                <a:latin typeface="Times New Roman"/>
                <a:cs typeface="Times New Roman"/>
              </a:rPr>
              <a:t>The Annual Report of His Majesty’s Chief Inspector of Education and Training in Wales 2022–2023</a:t>
            </a:r>
            <a:r>
              <a:rPr lang="en-AU" sz="1200">
                <a:latin typeface="Times New Roman"/>
                <a:cs typeface="Times New Roman"/>
              </a:rPr>
              <a:t>. Cardiff: </a:t>
            </a:r>
            <a:r>
              <a:rPr lang="en-AU" sz="1200" err="1">
                <a:latin typeface="Times New Roman"/>
                <a:cs typeface="Times New Roman"/>
              </a:rPr>
              <a:t>Estyn</a:t>
            </a:r>
            <a:r>
              <a:rPr lang="en-AU" sz="1200">
                <a:latin typeface="Times New Roman"/>
                <a:cs typeface="Times New Roman"/>
              </a:rPr>
              <a:t>. </a:t>
            </a:r>
            <a:r>
              <a:rPr lang="en-GB" sz="1200" u="sng">
                <a:latin typeface="Times New Roman"/>
                <a:cs typeface="Times New Roman"/>
                <a:hlinkClick r:id="rId2"/>
              </a:rPr>
              <a:t>estyn.gov.wales/system/files/2023-09/Annual Report and Accounts 2022-2023_0.pdf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/>
                <a:cs typeface="Times New Roman"/>
              </a:rPr>
              <a:t>Ofori-Attah, K., 2021. Early Childhood Education and Instructional Ecology: A Vygotskian Approach in Teaching Early Childhood Social Studies. </a:t>
            </a:r>
            <a:r>
              <a:rPr lang="en-GB" sz="1200" i="1">
                <a:latin typeface="Times New Roman"/>
                <a:cs typeface="Times New Roman"/>
              </a:rPr>
              <a:t>Athens Journal of Education</a:t>
            </a:r>
            <a:r>
              <a:rPr lang="en-GB" sz="1200">
                <a:latin typeface="Times New Roman"/>
                <a:cs typeface="Times New Roman"/>
              </a:rPr>
              <a:t>, </a:t>
            </a:r>
            <a:r>
              <a:rPr lang="en-GB" sz="1200" i="1">
                <a:latin typeface="Times New Roman"/>
                <a:cs typeface="Times New Roman"/>
              </a:rPr>
              <a:t>8</a:t>
            </a:r>
            <a:r>
              <a:rPr lang="en-GB" sz="1200">
                <a:latin typeface="Times New Roman"/>
                <a:cs typeface="Times New Roman"/>
              </a:rPr>
              <a:t>(2), pp.139-160.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/>
                <a:cs typeface="Times New Roman"/>
              </a:rPr>
              <a:t>Parker, R., Thomsen, B.S. and Berry, A., 2022, February. Learning through play at school–A framework for policy and practice. In </a:t>
            </a:r>
            <a:r>
              <a:rPr lang="en-GB" sz="1200" i="1">
                <a:latin typeface="Times New Roman"/>
                <a:cs typeface="Times New Roman"/>
              </a:rPr>
              <a:t>Frontiers in Education</a:t>
            </a:r>
            <a:r>
              <a:rPr lang="en-GB" sz="1200">
                <a:latin typeface="Times New Roman"/>
                <a:cs typeface="Times New Roman"/>
              </a:rPr>
              <a:t> (Vol. 7, p. 751801). Frontiers Media SA.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AU" sz="1200">
                <a:latin typeface="Times New Roman"/>
                <a:cs typeface="Times New Roman"/>
              </a:rPr>
              <a:t>Saracho, O.N. (2023) ‘Theories of child development and their impact on early childhood education and care’, </a:t>
            </a:r>
            <a:r>
              <a:rPr lang="en-AU" sz="1200" i="1">
                <a:latin typeface="Times New Roman"/>
                <a:cs typeface="Times New Roman"/>
              </a:rPr>
              <a:t>Early Childhood Education Journal</a:t>
            </a:r>
            <a:r>
              <a:rPr lang="en-AU" sz="1200">
                <a:latin typeface="Times New Roman"/>
                <a:cs typeface="Times New Roman"/>
              </a:rPr>
              <a:t>, 51(1), pp. 15–30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err="1">
                <a:latin typeface="Times New Roman"/>
                <a:cs typeface="Times New Roman"/>
              </a:rPr>
              <a:t>Veraksa</a:t>
            </a:r>
            <a:r>
              <a:rPr lang="en-GB" sz="1200">
                <a:latin typeface="Times New Roman"/>
                <a:cs typeface="Times New Roman"/>
              </a:rPr>
              <a:t>, N., Pramling Samuelsson, I. and Colliver, Y., 2022. Early child development in play and education: A cultural-historical paradigm. </a:t>
            </a:r>
            <a:r>
              <a:rPr lang="en-GB" sz="1200" i="1">
                <a:latin typeface="Times New Roman"/>
                <a:cs typeface="Times New Roman"/>
              </a:rPr>
              <a:t>Frontiers in Psychology</a:t>
            </a:r>
            <a:r>
              <a:rPr lang="en-GB" sz="1200">
                <a:latin typeface="Times New Roman"/>
                <a:cs typeface="Times New Roman"/>
              </a:rPr>
              <a:t>, </a:t>
            </a:r>
            <a:r>
              <a:rPr lang="en-GB" sz="1200" i="1">
                <a:latin typeface="Times New Roman"/>
                <a:cs typeface="Times New Roman"/>
              </a:rPr>
              <a:t>13</a:t>
            </a:r>
            <a:r>
              <a:rPr lang="en-GB" sz="1200">
                <a:latin typeface="Times New Roman"/>
                <a:cs typeface="Times New Roman"/>
              </a:rPr>
              <a:t>, p.968473.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/>
                <a:cs typeface="Times New Roman"/>
              </a:rPr>
              <a:t>Wainwright, N., Goodway, J., </a:t>
            </a:r>
            <a:r>
              <a:rPr lang="en-GB" sz="1200" err="1">
                <a:latin typeface="Times New Roman"/>
                <a:cs typeface="Times New Roman"/>
              </a:rPr>
              <a:t>Whitehed</a:t>
            </a:r>
            <a:r>
              <a:rPr lang="en-GB" sz="1200">
                <a:latin typeface="Times New Roman"/>
                <a:cs typeface="Times New Roman"/>
              </a:rPr>
              <a:t>, M., Williams, A. and Kirk, D., 2016. The foundation phase in Wales–A play-based curriculum that supports the development of physical literacy. </a:t>
            </a:r>
            <a:r>
              <a:rPr lang="en-GB" sz="1200" i="1">
                <a:latin typeface="Times New Roman"/>
                <a:cs typeface="Times New Roman"/>
              </a:rPr>
              <a:t>Education 3-13</a:t>
            </a:r>
            <a:r>
              <a:rPr lang="en-GB" sz="1200">
                <a:latin typeface="Times New Roman"/>
                <a:cs typeface="Times New Roman"/>
              </a:rPr>
              <a:t>, </a:t>
            </a:r>
            <a:r>
              <a:rPr lang="en-GB" sz="1200" i="1">
                <a:latin typeface="Times New Roman"/>
                <a:cs typeface="Times New Roman"/>
              </a:rPr>
              <a:t>44</a:t>
            </a:r>
            <a:r>
              <a:rPr lang="en-GB" sz="1200">
                <a:latin typeface="Times New Roman"/>
                <a:cs typeface="Times New Roman"/>
              </a:rPr>
              <a:t>(5), pp.513-524.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/>
                <a:cs typeface="Times New Roman"/>
              </a:rPr>
              <a:t>Waters, J., 2016. The Foundation Phase in Wales–time to grow up?. </a:t>
            </a:r>
            <a:r>
              <a:rPr lang="en-GB" sz="1200" i="1">
                <a:latin typeface="Times New Roman"/>
                <a:cs typeface="Times New Roman"/>
              </a:rPr>
              <a:t>Wales Journal of Education</a:t>
            </a:r>
            <a:r>
              <a:rPr lang="en-GB" sz="1200">
                <a:latin typeface="Times New Roman"/>
                <a:cs typeface="Times New Roman"/>
              </a:rPr>
              <a:t>, </a:t>
            </a:r>
            <a:r>
              <a:rPr lang="en-GB" sz="1200" i="1">
                <a:latin typeface="Times New Roman"/>
                <a:cs typeface="Times New Roman"/>
              </a:rPr>
              <a:t>18</a:t>
            </a:r>
            <a:r>
              <a:rPr lang="en-GB" sz="1200">
                <a:latin typeface="Times New Roman"/>
                <a:cs typeface="Times New Roman"/>
              </a:rPr>
              <a:t>(1), pp.179-198.</a:t>
            </a:r>
            <a:endParaRPr lang="en-AU" sz="1200">
              <a:latin typeface="Times New Roman"/>
              <a:cs typeface="Times New Roman"/>
            </a:endParaRPr>
          </a:p>
          <a:p>
            <a:pPr marL="342900" indent="-342900">
              <a:buFont typeface="+mj-lt"/>
              <a:buAutoNum type="arabicPeriod"/>
            </a:pPr>
            <a:r>
              <a:rPr lang="en-AU" sz="1200">
                <a:latin typeface="Times New Roman"/>
                <a:cs typeface="Times New Roman"/>
              </a:rPr>
              <a:t>Welsh Government (2022) </a:t>
            </a:r>
            <a:r>
              <a:rPr lang="en-AU" sz="1200" i="1">
                <a:latin typeface="Times New Roman"/>
                <a:cs typeface="Times New Roman"/>
              </a:rPr>
              <a:t>Curriculum for Wales: annual report 2022</a:t>
            </a:r>
            <a:r>
              <a:rPr lang="en-AU" sz="1200">
                <a:latin typeface="Times New Roman"/>
                <a:cs typeface="Times New Roman"/>
              </a:rPr>
              <a:t>. Cardiff: Welsh Government. https://www.gov.wales/curriculum-wales-annual-report-2022-html</a:t>
            </a:r>
          </a:p>
          <a:p>
            <a:pPr marL="342900" indent="-342900">
              <a:buFont typeface="+mj-lt"/>
              <a:buAutoNum type="arabicPeriod"/>
            </a:pPr>
            <a:r>
              <a:rPr lang="en-AU" sz="1200">
                <a:latin typeface="Times New Roman"/>
                <a:cs typeface="Times New Roman"/>
              </a:rPr>
              <a:t>Welsh Government (2024) </a:t>
            </a:r>
            <a:r>
              <a:rPr lang="en-AU" sz="1200" i="1">
                <a:latin typeface="Times New Roman"/>
                <a:cs typeface="Times New Roman"/>
              </a:rPr>
              <a:t>Early Childhood Play, Learning and Care Plan in Wales</a:t>
            </a:r>
            <a:r>
              <a:rPr lang="en-AU" sz="1200">
                <a:latin typeface="Times New Roman"/>
                <a:cs typeface="Times New Roman"/>
              </a:rPr>
              <a:t>. Cardiff: Welsh Government. https://www.gov.wales/sites/default/files/publications/2024-03/early-childhood-play-learning-care-plan.pdf</a:t>
            </a:r>
          </a:p>
          <a:p>
            <a:pPr>
              <a:buFont typeface="+mj-lt"/>
              <a:buAutoNum type="arabicPeriod"/>
            </a:pP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AU" sz="1200">
                <a:latin typeface="Times New Roman"/>
                <a:cs typeface="Times New Roman"/>
              </a:rPr>
              <a:t>5n</a:t>
            </a:r>
          </a:p>
        </p:txBody>
      </p:sp>
    </p:spTree>
    <p:extLst>
      <p:ext uri="{BB962C8B-B14F-4D97-AF65-F5344CB8AC3E}">
        <p14:creationId xmlns:p14="http://schemas.microsoft.com/office/powerpoint/2010/main" val="41254468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Ion Boardroom</vt:lpstr>
      <vt:lpstr>Demonstrate how learning theories can support effective teaching and learning</vt:lpstr>
      <vt:lpstr>The theorists that will be discussed </vt:lpstr>
      <vt:lpstr>Banduras Theory </vt:lpstr>
      <vt:lpstr>Banduras social learning theory </vt:lpstr>
      <vt:lpstr>How can bandura's theory help develop skills and knowledge?</vt:lpstr>
      <vt:lpstr>How can Bandura’s theory be linked to the classroom? </vt:lpstr>
      <vt:lpstr>Overall </vt:lpstr>
      <vt:lpstr>Vygotsky's theory-</vt:lpstr>
      <vt:lpstr>How can this theory help develop skills and knowledge?</vt:lpstr>
      <vt:lpstr>How can Vygotsky's theory be linked to the classroom?</vt:lpstr>
      <vt:lpstr>How Estyn links with Vygotsky</vt:lpstr>
      <vt:lpstr>Vygotsky Vs. Piaget</vt:lpstr>
      <vt:lpstr>Overall</vt:lpstr>
      <vt:lpstr>Overview and learning outcomes</vt:lpstr>
      <vt:lpstr>Positioning Vygotsky among learning theories</vt:lpstr>
      <vt:lpstr>Core principles of Vygotsky’s socio-cultural theory</vt:lpstr>
      <vt:lpstr>Zone of Proximal Development (ZPD) and scaffolding</vt:lpstr>
      <vt:lpstr>Language as the key cultural tool</vt:lpstr>
      <vt:lpstr>Play as the engine of development</vt:lpstr>
      <vt:lpstr>Welsh policy as socio cultural opportunity</vt:lpstr>
      <vt:lpstr>Redefining “effective” in a socio cultural CfW classroom</vt:lpstr>
      <vt:lpstr>Example 1 – Guided role play in a CfW classroom</vt:lpstr>
      <vt:lpstr>Example 2 – Problem solving play outdoors (Math's &amp; STEM)</vt:lpstr>
      <vt:lpstr>Planning learning within CfW and ECPLC</vt:lpstr>
      <vt:lpstr>Evaluating early years</vt:lpstr>
      <vt:lpstr>Implications for future practice and policy</vt:lpstr>
      <vt:lpstr>Reference List: Bandura </vt:lpstr>
      <vt:lpstr>Reference List - Vygotsky </vt:lpstr>
      <vt:lpstr>References - VYGOTSKY’S SOCIO‑CULTURAL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</cp:revision>
  <dcterms:created xsi:type="dcterms:W3CDTF">2025-11-22T13:46:23Z</dcterms:created>
  <dcterms:modified xsi:type="dcterms:W3CDTF">2025-11-30T18:50:35Z</dcterms:modified>
</cp:coreProperties>
</file>