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8" r:id="rId6"/>
    <p:sldId id="259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69" d="100"/>
          <a:sy n="69" d="100"/>
        </p:scale>
        <p:origin x="564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ableStyles" Target="tableStyles.xml"/><Relationship Id="rId5" Type="http://schemas.openxmlformats.org/officeDocument/2006/relationships/slide" Target="slides/slide1.xml"/><Relationship Id="rId10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6BDC2-0628-4C31-A13E-AF96B497CB15}" type="datetimeFigureOut">
              <a:rPr lang="en-GB" smtClean="0"/>
              <a:t>18/12/2020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F0200-7CE8-45A1-92BF-44215309EE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21538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6BDC2-0628-4C31-A13E-AF96B497CB15}" type="datetimeFigureOut">
              <a:rPr lang="en-GB" smtClean="0"/>
              <a:t>18/12/2020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F0200-7CE8-45A1-92BF-44215309EE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2528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6BDC2-0628-4C31-A13E-AF96B497CB15}" type="datetimeFigureOut">
              <a:rPr lang="en-GB" smtClean="0"/>
              <a:t>18/12/2020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F0200-7CE8-45A1-92BF-44215309EE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42422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6BDC2-0628-4C31-A13E-AF96B497CB15}" type="datetimeFigureOut">
              <a:rPr lang="en-GB" smtClean="0"/>
              <a:t>18/12/2020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F0200-7CE8-45A1-92BF-44215309EE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57030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6BDC2-0628-4C31-A13E-AF96B497CB15}" type="datetimeFigureOut">
              <a:rPr lang="en-GB" smtClean="0"/>
              <a:t>18/12/2020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F0200-7CE8-45A1-92BF-44215309EE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65755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6BDC2-0628-4C31-A13E-AF96B497CB15}" type="datetimeFigureOut">
              <a:rPr lang="en-GB" smtClean="0"/>
              <a:t>18/12/2020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F0200-7CE8-45A1-92BF-44215309EE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44839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6BDC2-0628-4C31-A13E-AF96B497CB15}" type="datetimeFigureOut">
              <a:rPr lang="en-GB" smtClean="0"/>
              <a:t>18/12/2020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F0200-7CE8-45A1-92BF-44215309EE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42915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6BDC2-0628-4C31-A13E-AF96B497CB15}" type="datetimeFigureOut">
              <a:rPr lang="en-GB" smtClean="0"/>
              <a:t>18/12/2020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F0200-7CE8-45A1-92BF-44215309EE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88253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6BDC2-0628-4C31-A13E-AF96B497CB15}" type="datetimeFigureOut">
              <a:rPr lang="en-GB" smtClean="0"/>
              <a:t>18/12/2020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F0200-7CE8-45A1-92BF-44215309EE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35271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6BDC2-0628-4C31-A13E-AF96B497CB15}" type="datetimeFigureOut">
              <a:rPr lang="en-GB" smtClean="0"/>
              <a:t>18/12/2020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F0200-7CE8-45A1-92BF-44215309EE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60299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6BDC2-0628-4C31-A13E-AF96B497CB15}" type="datetimeFigureOut">
              <a:rPr lang="en-GB" smtClean="0"/>
              <a:t>18/12/2020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F0200-7CE8-45A1-92BF-44215309EE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12701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B6BDC2-0628-4C31-A13E-AF96B497CB15}" type="datetimeFigureOut">
              <a:rPr lang="en-GB" smtClean="0"/>
              <a:t>18/12/2020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BF0200-7CE8-45A1-92BF-44215309EE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51465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>
                <a:solidFill>
                  <a:schemeClr val="tx1">
                    <a:lumMod val="95000"/>
                    <a:lumOff val="5000"/>
                  </a:schemeClr>
                </a:solidFill>
              </a:rPr>
              <a:t>Moral Panics</a:t>
            </a:r>
            <a:endParaRPr lang="en-GB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Tutorial</a:t>
            </a:r>
          </a:p>
        </p:txBody>
      </p:sp>
    </p:spTree>
    <p:extLst>
      <p:ext uri="{BB962C8B-B14F-4D97-AF65-F5344CB8AC3E}">
        <p14:creationId xmlns:p14="http://schemas.microsoft.com/office/powerpoint/2010/main" val="2935783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79296D-9535-45A8-9188-DB64AF5BF2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Moral Panics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B139DC-4449-4A4F-B134-02138045C2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dirty="0">
                <a:cs typeface="Calibri"/>
              </a:rPr>
              <a:t>Last week we discussed Moral Panics</a:t>
            </a:r>
          </a:p>
          <a:p>
            <a:endParaRPr lang="en-GB" dirty="0">
              <a:cs typeface="Calibri"/>
            </a:endParaRPr>
          </a:p>
          <a:p>
            <a:r>
              <a:rPr lang="en-GB" dirty="0">
                <a:cs typeface="Calibri"/>
              </a:rPr>
              <a:t>We discussed the media</a:t>
            </a:r>
          </a:p>
          <a:p>
            <a:endParaRPr lang="en-GB" dirty="0">
              <a:cs typeface="Calibri"/>
            </a:endParaRPr>
          </a:p>
          <a:p>
            <a:r>
              <a:rPr lang="en-GB" dirty="0">
                <a:cs typeface="Calibri"/>
              </a:rPr>
              <a:t>You were provided with a handout</a:t>
            </a:r>
          </a:p>
          <a:p>
            <a:endParaRPr lang="en-GB" dirty="0">
              <a:cs typeface="Calibri"/>
            </a:endParaRPr>
          </a:p>
          <a:p>
            <a:r>
              <a:rPr lang="en-GB" dirty="0">
                <a:cs typeface="Calibri"/>
              </a:rPr>
              <a:t>The task was to read this in groups of 2</a:t>
            </a:r>
          </a:p>
          <a:p>
            <a:endParaRPr lang="en-GB" dirty="0">
              <a:cs typeface="Calibri"/>
            </a:endParaRPr>
          </a:p>
          <a:p>
            <a:r>
              <a:rPr lang="en-GB" dirty="0">
                <a:cs typeface="Calibri"/>
              </a:rPr>
              <a:t>What are your outcomes.....</a:t>
            </a:r>
          </a:p>
        </p:txBody>
      </p:sp>
    </p:spTree>
    <p:extLst>
      <p:ext uri="{BB962C8B-B14F-4D97-AF65-F5344CB8AC3E}">
        <p14:creationId xmlns:p14="http://schemas.microsoft.com/office/powerpoint/2010/main" val="29489506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6E48D6-DA98-4DCA-A56D-B693DB8ED8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So What do we think of this situation?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77EDCB-3B66-49F0-BC48-2AFE475586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800" b="1" dirty="0">
                <a:solidFill>
                  <a:srgbClr val="FF0000"/>
                </a:solidFill>
                <a:cs typeface="Calibri"/>
              </a:rPr>
              <a:t>History</a:t>
            </a:r>
            <a:endParaRPr lang="en-US" sz="2800" b="1">
              <a:solidFill>
                <a:srgbClr val="FF0000"/>
              </a:solidFill>
              <a:cs typeface="Calibri" panose="020F0502020204030204"/>
            </a:endParaRPr>
          </a:p>
          <a:p>
            <a:r>
              <a:rPr lang="en-GB" sz="2800" b="1" dirty="0">
                <a:solidFill>
                  <a:srgbClr val="FF0000"/>
                </a:solidFill>
                <a:cs typeface="Calibri"/>
              </a:rPr>
              <a:t>Recent panics</a:t>
            </a:r>
          </a:p>
          <a:p>
            <a:r>
              <a:rPr lang="en-GB" sz="2800" b="1" dirty="0">
                <a:solidFill>
                  <a:srgbClr val="FF0000"/>
                </a:solidFill>
                <a:cs typeface="Calibri"/>
              </a:rPr>
              <a:t>Hoodies</a:t>
            </a:r>
          </a:p>
          <a:p>
            <a:r>
              <a:rPr lang="en-GB" sz="2800" b="1" dirty="0">
                <a:solidFill>
                  <a:srgbClr val="FF0000"/>
                </a:solidFill>
                <a:cs typeface="Calibri"/>
              </a:rPr>
              <a:t>Paedophilia</a:t>
            </a:r>
          </a:p>
        </p:txBody>
      </p:sp>
    </p:spTree>
    <p:extLst>
      <p:ext uri="{BB962C8B-B14F-4D97-AF65-F5344CB8AC3E}">
        <p14:creationId xmlns:p14="http://schemas.microsoft.com/office/powerpoint/2010/main" val="12224610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FFECDC02DC436418CCBE31634C411FC" ma:contentTypeVersion="13" ma:contentTypeDescription="Create a new document." ma:contentTypeScope="" ma:versionID="ed1bd54919a73d160338a209b8bb9822">
  <xsd:schema xmlns:xsd="http://www.w3.org/2001/XMLSchema" xmlns:xs="http://www.w3.org/2001/XMLSchema" xmlns:p="http://schemas.microsoft.com/office/2006/metadata/properties" xmlns:ns3="aadfcd52-e379-49eb-a412-e28a16640aff" xmlns:ns4="ee7a20b1-ddba-4ac9-b1b6-34fd780388d2" targetNamespace="http://schemas.microsoft.com/office/2006/metadata/properties" ma:root="true" ma:fieldsID="39d9dcb772ce8e065fe4af30ea7e537f" ns3:_="" ns4:_="">
    <xsd:import namespace="aadfcd52-e379-49eb-a412-e28a16640aff"/>
    <xsd:import namespace="ee7a20b1-ddba-4ac9-b1b6-34fd780388d2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3:MediaServiceLocation" minOccurs="0"/>
                <xsd:element ref="ns3:MediaServiceOCR" minOccurs="0"/>
                <xsd:element ref="ns3:MediaServiceEventHashCode" minOccurs="0"/>
                <xsd:element ref="ns3:MediaServiceGenerationTime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adfcd52-e379-49eb-a412-e28a16640af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1" nillable="true" ma:displayName="MediaServiceAutoTags" ma:description="" ma:internalName="MediaServiceAutoTags" ma:readOnly="true">
      <xsd:simpleType>
        <xsd:restriction base="dms:Text"/>
      </xsd:simpleType>
    </xsd:element>
    <xsd:element name="MediaServiceLocation" ma:index="12" nillable="true" ma:displayName="MediaServiceLocation" ma:internalName="MediaServiceLocation" ma:readOnly="true">
      <xsd:simpleType>
        <xsd:restriction base="dms:Text"/>
      </xsd:simpleType>
    </xsd:element>
    <xsd:element name="MediaServiceOCR" ma:index="13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e7a20b1-ddba-4ac9-b1b6-34fd780388d2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8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7AD5C90E-FF56-400A-97D7-D8B6655F974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adfcd52-e379-49eb-a412-e28a16640aff"/>
    <ds:schemaRef ds:uri="ee7a20b1-ddba-4ac9-b1b6-34fd780388d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73FE2041-0A42-4758-B53E-3997BA7B886B}">
  <ds:schemaRefs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ee7a20b1-ddba-4ac9-b1b6-34fd780388d2"/>
    <ds:schemaRef ds:uri="http://purl.org/dc/dcmitype/"/>
    <ds:schemaRef ds:uri="http://schemas.microsoft.com/office/infopath/2007/PartnerControls"/>
    <ds:schemaRef ds:uri="aadfcd52-e379-49eb-a412-e28a16640aff"/>
    <ds:schemaRef ds:uri="http://www.w3.org/XML/1998/namespace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BB2BA4C0-07DB-4723-9819-E7486E084182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20</Words>
  <Application>Microsoft Office PowerPoint</Application>
  <PresentationFormat>Widescreen</PresentationFormat>
  <Paragraphs>17</Paragraphs>
  <Slides>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Office Theme</vt:lpstr>
      <vt:lpstr>Moral Panics</vt:lpstr>
      <vt:lpstr>Moral Panics</vt:lpstr>
      <vt:lpstr>So What do we think of this situation?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Moral Panics</dc:title>
  <dc:creator>Peter Doyle</dc:creator>
  <cp:lastModifiedBy>Peter Doyle</cp:lastModifiedBy>
  <cp:revision>2</cp:revision>
  <dcterms:created xsi:type="dcterms:W3CDTF">2020-12-16T15:14:51Z</dcterms:created>
  <dcterms:modified xsi:type="dcterms:W3CDTF">2020-12-18T12:43:40Z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0x0101007FFECDC02DC436418CCBE31634C411FC</vt:lpwstr>
  </property>
</Properties>
</file>