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2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C0C89FB-3701-4AC4-B479-B688CD9C94C8}" v="132" dt="2026-10-05T07:24:51.24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2692" autoAdjust="0"/>
  </p:normalViewPr>
  <p:slideViewPr>
    <p:cSldViewPr snapToGrid="0">
      <p:cViewPr>
        <p:scale>
          <a:sx n="66" d="100"/>
          <a:sy n="66" d="100"/>
        </p:scale>
        <p:origin x="1301" y="41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etrisor Madalin Ciuciuc" userId="54d227eb0dc5d56a" providerId="LiveId" clId="{965C607C-E4C4-4DB4-B72E-B85A75EF572E}"/>
    <pc:docChg chg="undo custSel addSld delSld modSld modMainMaster">
      <pc:chgData name="Petrisor Madalin Ciuciuc" userId="54d227eb0dc5d56a" providerId="LiveId" clId="{965C607C-E4C4-4DB4-B72E-B85A75EF572E}" dt="2026-10-05T07:37:51.098" v="4969" actId="47"/>
      <pc:docMkLst>
        <pc:docMk/>
      </pc:docMkLst>
      <pc:sldChg chg="addSp delSp modSp new mod modClrScheme chgLayout">
        <pc:chgData name="Petrisor Madalin Ciuciuc" userId="54d227eb0dc5d56a" providerId="LiveId" clId="{965C607C-E4C4-4DB4-B72E-B85A75EF572E}" dt="2026-10-05T07:37:25.198" v="4966" actId="20577"/>
        <pc:sldMkLst>
          <pc:docMk/>
          <pc:sldMk cId="1453287604" sldId="256"/>
        </pc:sldMkLst>
        <pc:spChg chg="add mod ord">
          <ac:chgData name="Petrisor Madalin Ciuciuc" userId="54d227eb0dc5d56a" providerId="LiveId" clId="{965C607C-E4C4-4DB4-B72E-B85A75EF572E}" dt="2026-10-03T10:41:28.634" v="1468" actId="26606"/>
          <ac:spMkLst>
            <pc:docMk/>
            <pc:sldMk cId="1453287604" sldId="256"/>
            <ac:spMk id="4" creationId="{485DE161-FA16-08A6-B59E-A134BF715C51}"/>
          </ac:spMkLst>
        </pc:spChg>
        <pc:spChg chg="add mod ord">
          <ac:chgData name="Petrisor Madalin Ciuciuc" userId="54d227eb0dc5d56a" providerId="LiveId" clId="{965C607C-E4C4-4DB4-B72E-B85A75EF572E}" dt="2026-10-03T10:41:28.634" v="1468" actId="26606"/>
          <ac:spMkLst>
            <pc:docMk/>
            <pc:sldMk cId="1453287604" sldId="256"/>
            <ac:spMk id="5" creationId="{00832131-D4A5-B9F7-D18F-69C423A2E802}"/>
          </ac:spMkLst>
        </pc:spChg>
        <pc:graphicFrameChg chg="add mod modGraphic">
          <ac:chgData name="Petrisor Madalin Ciuciuc" userId="54d227eb0dc5d56a" providerId="LiveId" clId="{965C607C-E4C4-4DB4-B72E-B85A75EF572E}" dt="2026-10-05T07:37:25.198" v="4966" actId="20577"/>
          <ac:graphicFrameMkLst>
            <pc:docMk/>
            <pc:sldMk cId="1453287604" sldId="256"/>
            <ac:graphicFrameMk id="3" creationId="{47B09A00-E503-C571-D2DD-1092A3A8C41E}"/>
          </ac:graphicFrameMkLst>
        </pc:graphicFrameChg>
      </pc:sldChg>
      <pc:sldChg chg="addSp delSp modSp new mod modClrScheme chgLayout">
        <pc:chgData name="Petrisor Madalin Ciuciuc" userId="54d227eb0dc5d56a" providerId="LiveId" clId="{965C607C-E4C4-4DB4-B72E-B85A75EF572E}" dt="2026-10-03T11:39:48.048" v="3877" actId="20577"/>
        <pc:sldMkLst>
          <pc:docMk/>
          <pc:sldMk cId="1926934800" sldId="257"/>
        </pc:sldMkLst>
        <pc:spChg chg="add mod">
          <ac:chgData name="Petrisor Madalin Ciuciuc" userId="54d227eb0dc5d56a" providerId="LiveId" clId="{965C607C-E4C4-4DB4-B72E-B85A75EF572E}" dt="2026-10-03T10:55:09.202" v="1505" actId="20577"/>
          <ac:spMkLst>
            <pc:docMk/>
            <pc:sldMk cId="1926934800" sldId="257"/>
            <ac:spMk id="13" creationId="{57CD5FFD-5E24-51C1-6CA8-A36A76E6C6A7}"/>
          </ac:spMkLst>
        </pc:spChg>
        <pc:spChg chg="add mod">
          <ac:chgData name="Petrisor Madalin Ciuciuc" userId="54d227eb0dc5d56a" providerId="LiveId" clId="{965C607C-E4C4-4DB4-B72E-B85A75EF572E}" dt="2026-10-03T11:39:48.048" v="3877" actId="20577"/>
          <ac:spMkLst>
            <pc:docMk/>
            <pc:sldMk cId="1926934800" sldId="257"/>
            <ac:spMk id="14" creationId="{E478036D-B3D1-BB44-1216-02A9ACE5288D}"/>
          </ac:spMkLst>
        </pc:spChg>
      </pc:sldChg>
      <pc:sldChg chg="addSp delSp modSp new mod">
        <pc:chgData name="Petrisor Madalin Ciuciuc" userId="54d227eb0dc5d56a" providerId="LiveId" clId="{965C607C-E4C4-4DB4-B72E-B85A75EF572E}" dt="2026-10-03T11:12:06.853" v="2488" actId="14100"/>
        <pc:sldMkLst>
          <pc:docMk/>
          <pc:sldMk cId="558991128" sldId="258"/>
        </pc:sldMkLst>
        <pc:spChg chg="add mod">
          <ac:chgData name="Petrisor Madalin Ciuciuc" userId="54d227eb0dc5d56a" providerId="LiveId" clId="{965C607C-E4C4-4DB4-B72E-B85A75EF572E}" dt="2026-10-03T11:02:22.846" v="1967" actId="20577"/>
          <ac:spMkLst>
            <pc:docMk/>
            <pc:sldMk cId="558991128" sldId="258"/>
            <ac:spMk id="5" creationId="{6CB88AF8-94B5-CB8A-73D4-F36618AA5ED9}"/>
          </ac:spMkLst>
        </pc:spChg>
        <pc:spChg chg="add mod">
          <ac:chgData name="Petrisor Madalin Ciuciuc" userId="54d227eb0dc5d56a" providerId="LiveId" clId="{965C607C-E4C4-4DB4-B72E-B85A75EF572E}" dt="2026-10-03T11:07:02.295" v="2245" actId="5793"/>
          <ac:spMkLst>
            <pc:docMk/>
            <pc:sldMk cId="558991128" sldId="258"/>
            <ac:spMk id="8" creationId="{E953D7E5-5DBE-CC79-2506-A9E9B805582B}"/>
          </ac:spMkLst>
        </pc:spChg>
        <pc:spChg chg="add mod">
          <ac:chgData name="Petrisor Madalin Ciuciuc" userId="54d227eb0dc5d56a" providerId="LiveId" clId="{965C607C-E4C4-4DB4-B72E-B85A75EF572E}" dt="2026-10-03T11:12:06.853" v="2488" actId="14100"/>
          <ac:spMkLst>
            <pc:docMk/>
            <pc:sldMk cId="558991128" sldId="258"/>
            <ac:spMk id="12" creationId="{44C6693E-5B7B-BAD0-279F-CDFBDB6EC3DB}"/>
          </ac:spMkLst>
        </pc:spChg>
        <pc:picChg chg="add mod ord">
          <ac:chgData name="Petrisor Madalin Ciuciuc" userId="54d227eb0dc5d56a" providerId="LiveId" clId="{965C607C-E4C4-4DB4-B72E-B85A75EF572E}" dt="2026-10-03T11:07:11.683" v="2246" actId="14100"/>
          <ac:picMkLst>
            <pc:docMk/>
            <pc:sldMk cId="558991128" sldId="258"/>
            <ac:picMk id="10" creationId="{45031FE1-8BA5-612D-1C25-A108BDFA31B0}"/>
          </ac:picMkLst>
        </pc:picChg>
      </pc:sldChg>
      <pc:sldChg chg="addSp delSp modSp new mod setBg delDesignElem chgLayout">
        <pc:chgData name="Petrisor Madalin Ciuciuc" userId="54d227eb0dc5d56a" providerId="LiveId" clId="{965C607C-E4C4-4DB4-B72E-B85A75EF572E}" dt="2026-10-03T11:26:21.031" v="3312" actId="20577"/>
        <pc:sldMkLst>
          <pc:docMk/>
          <pc:sldMk cId="1074907910" sldId="259"/>
        </pc:sldMkLst>
        <pc:spChg chg="add mod ord">
          <ac:chgData name="Petrisor Madalin Ciuciuc" userId="54d227eb0dc5d56a" providerId="LiveId" clId="{965C607C-E4C4-4DB4-B72E-B85A75EF572E}" dt="2026-10-03T11:13:56.609" v="2513" actId="700"/>
          <ac:spMkLst>
            <pc:docMk/>
            <pc:sldMk cId="1074907910" sldId="259"/>
            <ac:spMk id="4" creationId="{519ABFF3-BCC3-5ECE-AC1A-05B395E46C71}"/>
          </ac:spMkLst>
        </pc:spChg>
        <pc:spChg chg="add mod ord">
          <ac:chgData name="Petrisor Madalin Ciuciuc" userId="54d227eb0dc5d56a" providerId="LiveId" clId="{965C607C-E4C4-4DB4-B72E-B85A75EF572E}" dt="2026-10-03T11:26:21.031" v="3312" actId="20577"/>
          <ac:spMkLst>
            <pc:docMk/>
            <pc:sldMk cId="1074907910" sldId="259"/>
            <ac:spMk id="6" creationId="{0CD8372C-9226-C2CD-DA12-2E2C9C538FA0}"/>
          </ac:spMkLst>
        </pc:spChg>
      </pc:sldChg>
      <pc:sldChg chg="addSp delSp modSp new mod modClrScheme chgLayout">
        <pc:chgData name="Petrisor Madalin Ciuciuc" userId="54d227eb0dc5d56a" providerId="LiveId" clId="{965C607C-E4C4-4DB4-B72E-B85A75EF572E}" dt="2026-10-05T07:24:31.369" v="4121" actId="20577"/>
        <pc:sldMkLst>
          <pc:docMk/>
          <pc:sldMk cId="3510420801" sldId="260"/>
        </pc:sldMkLst>
        <pc:spChg chg="add mod">
          <ac:chgData name="Petrisor Madalin Ciuciuc" userId="54d227eb0dc5d56a" providerId="LiveId" clId="{965C607C-E4C4-4DB4-B72E-B85A75EF572E}" dt="2026-10-03T11:28:00.715" v="3366" actId="20577"/>
          <ac:spMkLst>
            <pc:docMk/>
            <pc:sldMk cId="3510420801" sldId="260"/>
            <ac:spMk id="4" creationId="{97B0D8D7-20AE-25F9-5931-EF754215F59B}"/>
          </ac:spMkLst>
        </pc:spChg>
        <pc:spChg chg="add mod">
          <ac:chgData name="Petrisor Madalin Ciuciuc" userId="54d227eb0dc5d56a" providerId="LiveId" clId="{965C607C-E4C4-4DB4-B72E-B85A75EF572E}" dt="2026-10-03T11:37:15.030" v="3775" actId="20577"/>
          <ac:spMkLst>
            <pc:docMk/>
            <pc:sldMk cId="3510420801" sldId="260"/>
            <ac:spMk id="6" creationId="{08CFE4B4-9277-A15C-3C70-509F9C21FDD4}"/>
          </ac:spMkLst>
        </pc:spChg>
        <pc:spChg chg="add mod">
          <ac:chgData name="Petrisor Madalin Ciuciuc" userId="54d227eb0dc5d56a" providerId="LiveId" clId="{965C607C-E4C4-4DB4-B72E-B85A75EF572E}" dt="2026-10-05T07:24:31.369" v="4121" actId="20577"/>
          <ac:spMkLst>
            <pc:docMk/>
            <pc:sldMk cId="3510420801" sldId="260"/>
            <ac:spMk id="8" creationId="{68CD3C35-8B37-0E39-E505-0982A14A4B8A}"/>
          </ac:spMkLst>
        </pc:spChg>
      </pc:sldChg>
      <pc:sldChg chg="addSp delSp modSp new mod">
        <pc:chgData name="Petrisor Madalin Ciuciuc" userId="54d227eb0dc5d56a" providerId="LiveId" clId="{965C607C-E4C4-4DB4-B72E-B85A75EF572E}" dt="2026-10-05T07:34:57.740" v="4928" actId="20577"/>
        <pc:sldMkLst>
          <pc:docMk/>
          <pc:sldMk cId="3260305357" sldId="261"/>
        </pc:sldMkLst>
        <pc:spChg chg="del mod">
          <ac:chgData name="Petrisor Madalin Ciuciuc" userId="54d227eb0dc5d56a" providerId="LiveId" clId="{965C607C-E4C4-4DB4-B72E-B85A75EF572E}" dt="2026-10-05T07:24:49.139" v="4122" actId="21"/>
          <ac:spMkLst>
            <pc:docMk/>
            <pc:sldMk cId="3260305357" sldId="261"/>
            <ac:spMk id="2" creationId="{54498AA2-57AC-D309-EE4B-21B405D2F89D}"/>
          </ac:spMkLst>
        </pc:spChg>
        <pc:spChg chg="add mod">
          <ac:chgData name="Petrisor Madalin Ciuciuc" userId="54d227eb0dc5d56a" providerId="LiveId" clId="{965C607C-E4C4-4DB4-B72E-B85A75EF572E}" dt="2026-10-05T07:25:25.743" v="4163" actId="20577"/>
          <ac:spMkLst>
            <pc:docMk/>
            <pc:sldMk cId="3260305357" sldId="261"/>
            <ac:spMk id="5" creationId="{B6D91FA7-DCF6-E41D-0BCB-C53F9EF81E04}"/>
          </ac:spMkLst>
        </pc:spChg>
        <pc:spChg chg="add mod">
          <ac:chgData name="Petrisor Madalin Ciuciuc" userId="54d227eb0dc5d56a" providerId="LiveId" clId="{965C607C-E4C4-4DB4-B72E-B85A75EF572E}" dt="2026-10-05T07:34:57.740" v="4928" actId="20577"/>
          <ac:spMkLst>
            <pc:docMk/>
            <pc:sldMk cId="3260305357" sldId="261"/>
            <ac:spMk id="7" creationId="{BCABB821-2536-2C84-574F-F9A6D5E664E2}"/>
          </ac:spMkLst>
        </pc:spChg>
        <pc:graphicFrameChg chg="add del mod modGraphic">
          <ac:chgData name="Petrisor Madalin Ciuciuc" userId="54d227eb0dc5d56a" providerId="LiveId" clId="{965C607C-E4C4-4DB4-B72E-B85A75EF572E}" dt="2026-10-05T07:24:54.759" v="4124" actId="21"/>
          <ac:graphicFrameMkLst>
            <pc:docMk/>
            <pc:sldMk cId="3260305357" sldId="261"/>
            <ac:graphicFrameMk id="4" creationId="{C618E14D-300A-81D5-4816-E42D567CFCD8}"/>
          </ac:graphicFrameMkLst>
        </pc:graphicFrameChg>
      </pc:sldChg>
      <pc:sldChg chg="addSp delSp modSp new del mod setBg delDesignElem">
        <pc:chgData name="Petrisor Madalin Ciuciuc" userId="54d227eb0dc5d56a" providerId="LiveId" clId="{965C607C-E4C4-4DB4-B72E-B85A75EF572E}" dt="2026-10-05T07:37:43.139" v="4967" actId="2696"/>
        <pc:sldMkLst>
          <pc:docMk/>
          <pc:sldMk cId="122581041" sldId="262"/>
        </pc:sldMkLst>
        <pc:spChg chg="del mod">
          <ac:chgData name="Petrisor Madalin Ciuciuc" userId="54d227eb0dc5d56a" providerId="LiveId" clId="{965C607C-E4C4-4DB4-B72E-B85A75EF572E}" dt="2026-10-05T07:35:43.935" v="4929" actId="21"/>
          <ac:spMkLst>
            <pc:docMk/>
            <pc:sldMk cId="122581041" sldId="262"/>
            <ac:spMk id="2" creationId="{B0DBC645-A82D-99CA-38F4-2E0DE1580F55}"/>
          </ac:spMkLst>
        </pc:spChg>
        <pc:spChg chg="add mod">
          <ac:chgData name="Petrisor Madalin Ciuciuc" userId="54d227eb0dc5d56a" providerId="LiveId" clId="{965C607C-E4C4-4DB4-B72E-B85A75EF572E}" dt="2026-10-05T07:36:14.039" v="4946" actId="20577"/>
          <ac:spMkLst>
            <pc:docMk/>
            <pc:sldMk cId="122581041" sldId="262"/>
            <ac:spMk id="4" creationId="{B38DE17E-7E5C-BC24-DBB4-5D6CCA326CED}"/>
          </ac:spMkLst>
        </pc:spChg>
        <pc:spChg chg="add mod">
          <ac:chgData name="Petrisor Madalin Ciuciuc" userId="54d227eb0dc5d56a" providerId="LiveId" clId="{965C607C-E4C4-4DB4-B72E-B85A75EF572E}" dt="2026-10-05T07:35:46.920" v="4930" actId="21"/>
          <ac:spMkLst>
            <pc:docMk/>
            <pc:sldMk cId="122581041" sldId="262"/>
            <ac:spMk id="7" creationId="{13277B94-7874-539C-3EDC-D54E4694C858}"/>
          </ac:spMkLst>
        </pc:spChg>
        <pc:spChg chg="add del mod">
          <ac:chgData name="Petrisor Madalin Ciuciuc" userId="54d227eb0dc5d56a" providerId="LiveId" clId="{965C607C-E4C4-4DB4-B72E-B85A75EF572E}" dt="2026-10-05T07:35:46.920" v="4930" actId="21"/>
          <ac:spMkLst>
            <pc:docMk/>
            <pc:sldMk cId="122581041" sldId="262"/>
            <ac:spMk id="9" creationId="{F4321A74-2AAB-78E3-A14D-12A77A794F09}"/>
          </ac:spMkLst>
        </pc:spChg>
        <pc:picChg chg="add del mod ord">
          <ac:chgData name="Petrisor Madalin Ciuciuc" userId="54d227eb0dc5d56a" providerId="LiveId" clId="{965C607C-E4C4-4DB4-B72E-B85A75EF572E}" dt="2026-10-05T07:35:52.412" v="4931" actId="21"/>
          <ac:picMkLst>
            <pc:docMk/>
            <pc:sldMk cId="122581041" sldId="262"/>
            <ac:picMk id="5" creationId="{29957F0B-8F2F-D8B7-DE5E-DEB5CEBD0E8B}"/>
          </ac:picMkLst>
        </pc:picChg>
      </pc:sldChg>
      <pc:sldChg chg="modSp new del mod">
        <pc:chgData name="Petrisor Madalin Ciuciuc" userId="54d227eb0dc5d56a" providerId="LiveId" clId="{965C607C-E4C4-4DB4-B72E-B85A75EF572E}" dt="2026-10-05T07:37:45.855" v="4968" actId="47"/>
        <pc:sldMkLst>
          <pc:docMk/>
          <pc:sldMk cId="2000096128" sldId="263"/>
        </pc:sldMkLst>
        <pc:spChg chg="mod">
          <ac:chgData name="Petrisor Madalin Ciuciuc" userId="54d227eb0dc5d56a" providerId="LiveId" clId="{965C607C-E4C4-4DB4-B72E-B85A75EF572E}" dt="2026-10-03T10:41:28.395" v="1467"/>
          <ac:spMkLst>
            <pc:docMk/>
            <pc:sldMk cId="2000096128" sldId="263"/>
            <ac:spMk id="2" creationId="{E2169E3E-9FCA-1353-6037-E13A390C1490}"/>
          </ac:spMkLst>
        </pc:spChg>
        <pc:spChg chg="mod">
          <ac:chgData name="Petrisor Madalin Ciuciuc" userId="54d227eb0dc5d56a" providerId="LiveId" clId="{965C607C-E4C4-4DB4-B72E-B85A75EF572E}" dt="2026-10-03T10:41:28.395" v="1467"/>
          <ac:spMkLst>
            <pc:docMk/>
            <pc:sldMk cId="2000096128" sldId="263"/>
            <ac:spMk id="3" creationId="{05EBB657-EEE7-7BD4-07C6-1139521FB521}"/>
          </ac:spMkLst>
        </pc:spChg>
      </pc:sldChg>
      <pc:sldChg chg="modSp new del mod">
        <pc:chgData name="Petrisor Madalin Ciuciuc" userId="54d227eb0dc5d56a" providerId="LiveId" clId="{965C607C-E4C4-4DB4-B72E-B85A75EF572E}" dt="2026-10-05T07:37:51.098" v="4969" actId="47"/>
        <pc:sldMkLst>
          <pc:docMk/>
          <pc:sldMk cId="4183908726" sldId="264"/>
        </pc:sldMkLst>
        <pc:spChg chg="mod">
          <ac:chgData name="Petrisor Madalin Ciuciuc" userId="54d227eb0dc5d56a" providerId="LiveId" clId="{965C607C-E4C4-4DB4-B72E-B85A75EF572E}" dt="2026-10-03T10:41:28.395" v="1467"/>
          <ac:spMkLst>
            <pc:docMk/>
            <pc:sldMk cId="4183908726" sldId="264"/>
            <ac:spMk id="2" creationId="{62637E8E-D5CB-A985-9F4B-6C91C93EB9B4}"/>
          </ac:spMkLst>
        </pc:spChg>
        <pc:spChg chg="mod">
          <ac:chgData name="Petrisor Madalin Ciuciuc" userId="54d227eb0dc5d56a" providerId="LiveId" clId="{965C607C-E4C4-4DB4-B72E-B85A75EF572E}" dt="2026-10-03T10:41:28.395" v="1467"/>
          <ac:spMkLst>
            <pc:docMk/>
            <pc:sldMk cId="4183908726" sldId="264"/>
            <ac:spMk id="3" creationId="{DD9F17B4-4E14-9ABF-0DB4-6A2293E078A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2A180A8E-4668-486A-95D0-DBD6BDD7C4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1CBB8E81-5147-5506-5F4B-DBC0E7AF26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11506200" y="637890"/>
            <a:ext cx="0" cy="5572410"/>
          </a:xfrm>
          <a:prstGeom prst="line">
            <a:avLst/>
          </a:prstGeom>
          <a:ln w="12700">
            <a:solidFill>
              <a:schemeClr val="tx2">
                <a:alpha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4852B95-CFB8-EEBE-3973-7363B3611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696332" y="768924"/>
            <a:ext cx="0" cy="4800600"/>
          </a:xfrm>
          <a:prstGeom prst="line">
            <a:avLst/>
          </a:prstGeom>
          <a:ln w="12700">
            <a:solidFill>
              <a:schemeClr val="tx2">
                <a:alpha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F1A205B3-F30A-B2B0-2AFF-593443D32773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5503863" y="1354138"/>
            <a:ext cx="5322887" cy="4481512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07B916-0B90-35E7-AFFD-50AAA1ED458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831992"/>
            <a:ext cx="5897880" cy="4258956"/>
          </a:xfrm>
          <a:solidFill>
            <a:schemeClr val="bg2"/>
          </a:solidFill>
        </p:spPr>
        <p:txBody>
          <a:bodyPr lIns="182880" rIns="228600" bIns="91440" anchor="b">
            <a:normAutofit/>
          </a:bodyPr>
          <a:lstStyle>
            <a:lvl1pPr algn="r">
              <a:lnSpc>
                <a:spcPct val="80000"/>
              </a:lnSpc>
              <a:defRPr sz="72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26AEA00-2D64-E177-C13E-F879B49AC35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5431" y="5372809"/>
            <a:ext cx="2364946" cy="909119"/>
          </a:xfrm>
          <a:solidFill>
            <a:schemeClr val="bg2"/>
          </a:solidFill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lnSpc>
                <a:spcPct val="100000"/>
              </a:lnSpc>
              <a:buNone/>
              <a:defRPr lang="en-US" sz="1600" cap="all" baseline="0" dirty="0">
                <a:solidFill>
                  <a:schemeClr val="accent3">
                    <a:lumMod val="75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98519F-6576-5C5F-82CA-E9D93EB8AD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9547529" y="612251"/>
            <a:ext cx="2070397" cy="518965"/>
          </a:xfrm>
          <a:solidFill>
            <a:schemeClr val="bg2"/>
          </a:solidFill>
        </p:spPr>
        <p:txBody>
          <a:bodyPr anchor="t"/>
          <a:lstStyle>
            <a:lvl1pPr algn="r">
              <a:defRPr sz="1050"/>
            </a:lvl1pPr>
          </a:lstStyle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C94BB4-778E-86AE-EEFF-88EE621D280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897326" y="5229935"/>
            <a:ext cx="1223795" cy="365125"/>
          </a:xfrm>
          <a:solidFill>
            <a:schemeClr val="bg2"/>
          </a:solidFill>
        </p:spPr>
        <p:txBody>
          <a:bodyPr rIns="182880"/>
          <a:lstStyle/>
          <a:p>
            <a:fld id="{3DECA253-0E9C-48FE-9D49-084CCB770C06}" type="datetimeFigureOut">
              <a:rPr lang="en-GB" smtClean="0"/>
              <a:t>05/10/2026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8D55B4-EFB5-E5DE-2242-A16C643CAB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01400" y="6029866"/>
            <a:ext cx="461438" cy="365125"/>
          </a:xfrm>
          <a:solidFill>
            <a:schemeClr val="bg2"/>
          </a:solidFill>
        </p:spPr>
        <p:txBody>
          <a:bodyPr/>
          <a:lstStyle/>
          <a:p>
            <a:fld id="{1528E006-26AC-4C0F-9E94-25FBDA2ADB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88352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02986" y="265728"/>
            <a:ext cx="10981137" cy="1325563"/>
          </a:xfrm>
          <a:noFill/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2986" y="1736176"/>
            <a:ext cx="10981137" cy="419886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ECA253-0E9C-48FE-9D49-084CCB770C06}" type="datetimeFigureOut">
              <a:rPr lang="en-GB" smtClean="0"/>
              <a:t>05/10/2026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28E006-26AC-4C0F-9E94-25FBDA2ADB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65842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2AC4281C-DEF6-4D7C-EC36-131C16834D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9B7AE09E-7342-F8D6-76B9-3191D2C214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11502895" y="1090397"/>
            <a:ext cx="0" cy="4396003"/>
          </a:xfrm>
          <a:prstGeom prst="line">
            <a:avLst/>
          </a:prstGeom>
          <a:ln w="12700">
            <a:solidFill>
              <a:schemeClr val="tx2">
                <a:alpha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FD120947-D69A-84F3-7617-0239E8E5C7F8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791" y="1371600"/>
            <a:ext cx="6706392" cy="54864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07B916-0B90-35E7-AFFD-50AAA1ED458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133850" y="685799"/>
            <a:ext cx="6373670" cy="2743201"/>
          </a:xfrm>
          <a:solidFill>
            <a:schemeClr val="bg2"/>
          </a:solidFill>
        </p:spPr>
        <p:txBody>
          <a:bodyPr vert="horz" lIns="182880" tIns="45720" rIns="91440" bIns="91440" rtlCol="0" anchor="b">
            <a:normAutofit/>
          </a:bodyPr>
          <a:lstStyle>
            <a:lvl1pPr>
              <a:lnSpc>
                <a:spcPct val="80000"/>
              </a:lnSpc>
              <a:defRPr lang="en-US" sz="6800" dirty="0">
                <a:solidFill>
                  <a:schemeClr val="accent1"/>
                </a:solidFill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26AEA00-2D64-E177-C13E-F879B49AC35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500457" y="5570290"/>
            <a:ext cx="4114799" cy="699518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 algn="r">
              <a:buNone/>
              <a:defRPr lang="en-US" sz="1600" cap="all" baseline="0" dirty="0">
                <a:solidFill>
                  <a:schemeClr val="accent3">
                    <a:lumMod val="75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45FE83-3A40-27CC-D68D-E889297B8CA2}"/>
              </a:ext>
            </a:extLst>
          </p:cNvPr>
          <p:cNvSpPr>
            <a:spLocks noGrp="1"/>
          </p:cNvSpPr>
          <p:nvPr>
            <p:ph type="sldNum" sz="quarter" idx="14"/>
          </p:nvPr>
        </p:nvSpPr>
        <p:spPr>
          <a:xfrm>
            <a:off x="145716" y="508084"/>
            <a:ext cx="429372" cy="365125"/>
          </a:xfrm>
          <a:noFill/>
        </p:spPr>
        <p:txBody>
          <a:bodyPr/>
          <a:lstStyle/>
          <a:p>
            <a:fld id="{1528E006-26AC-4C0F-9E94-25FBDA2ADB2E}" type="slidenum">
              <a:rPr lang="en-GB" smtClean="0"/>
              <a:t>‹#›</a:t>
            </a:fld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C94BB4-778E-86AE-EEFF-88EE621D280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03663" y="508084"/>
            <a:ext cx="1203320" cy="365125"/>
          </a:xfrm>
          <a:solidFill>
            <a:schemeClr val="bg2"/>
          </a:solidFill>
        </p:spPr>
        <p:txBody>
          <a:bodyPr/>
          <a:lstStyle>
            <a:lvl1pPr algn="l">
              <a:defRPr/>
            </a:lvl1pPr>
          </a:lstStyle>
          <a:p>
            <a:fld id="{3DECA253-0E9C-48FE-9D49-084CCB770C06}" type="datetimeFigureOut">
              <a:rPr lang="en-GB" smtClean="0"/>
              <a:t>05/10/2026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98519F-6576-5C5F-82CA-E9D93EB8AD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134603" y="612063"/>
            <a:ext cx="1487296" cy="478334"/>
          </a:xfrm>
          <a:solidFill>
            <a:schemeClr val="bg2"/>
          </a:solidFill>
        </p:spPr>
        <p:txBody>
          <a:bodyPr anchor="t"/>
          <a:lstStyle>
            <a:lvl1pPr algn="r">
              <a:defRPr sz="1050"/>
            </a:lvl1pPr>
          </a:lstStyle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03243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2AC4281C-DEF6-4D7C-EC36-131C16834D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9B7AE09E-7342-F8D6-76B9-3191D2C214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11502895" y="1033580"/>
            <a:ext cx="0" cy="4800292"/>
          </a:xfrm>
          <a:prstGeom prst="line">
            <a:avLst/>
          </a:prstGeom>
          <a:ln w="12700">
            <a:solidFill>
              <a:schemeClr val="tx2">
                <a:alpha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DE07B916-0B90-35E7-AFFD-50AAA1ED458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7159" y="338328"/>
            <a:ext cx="8168640" cy="4462272"/>
          </a:xfrm>
          <a:noFill/>
        </p:spPr>
        <p:txBody>
          <a:bodyPr vert="horz" lIns="91440" tIns="45720" rIns="91440" bIns="137160" rtlCol="0" anchor="t">
            <a:normAutofit/>
          </a:bodyPr>
          <a:lstStyle>
            <a:lvl1pPr>
              <a:lnSpc>
                <a:spcPct val="80000"/>
              </a:lnSpc>
              <a:defRPr lang="en-US" sz="9600" spc="-100" baseline="0" dirty="0">
                <a:solidFill>
                  <a:schemeClr val="accent1"/>
                </a:solidFill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26AEA00-2D64-E177-C13E-F879B49AC35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534400" y="4754729"/>
            <a:ext cx="3084441" cy="1080302"/>
          </a:xfrm>
          <a:solidFill>
            <a:schemeClr val="bg2"/>
          </a:solidFill>
        </p:spPr>
        <p:txBody>
          <a:bodyPr vert="horz" lIns="91440" tIns="45720" rIns="91440" bIns="45720" rtlCol="0" anchor="b">
            <a:normAutofit/>
          </a:bodyPr>
          <a:lstStyle>
            <a:lvl1pPr marL="0" indent="0" algn="r">
              <a:buNone/>
              <a:defRPr lang="en-US" sz="1600" cap="all" spc="100" baseline="0" dirty="0">
                <a:solidFill>
                  <a:schemeClr val="accent5"/>
                </a:solidFill>
                <a:latin typeface="+mj-lt"/>
              </a:defRPr>
            </a:lvl1pPr>
          </a:lstStyle>
          <a:p>
            <a:pPr lvl="0"/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98519F-6576-5C5F-82CA-E9D93EB8AD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9144000" y="447579"/>
            <a:ext cx="2477899" cy="586001"/>
          </a:xfrm>
          <a:noFill/>
        </p:spPr>
        <p:txBody>
          <a:bodyPr/>
          <a:lstStyle>
            <a:lvl1pPr algn="r">
              <a:defRPr sz="1050"/>
            </a:lvl1pPr>
          </a:lstStyle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C94BB4-778E-86AE-EEFF-88EE621D280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noFill/>
        </p:spPr>
        <p:txBody>
          <a:bodyPr/>
          <a:lstStyle/>
          <a:p>
            <a:fld id="{3DECA253-0E9C-48FE-9D49-084CCB770C06}" type="datetimeFigureOut">
              <a:rPr lang="en-GB" smtClean="0"/>
              <a:t>05/10/2026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8D55B4-EFB5-E5DE-2242-A16C643CAB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1528E006-26AC-4C0F-9E94-25FBDA2ADB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67421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D3069F5-8FDE-3652-E906-3619BF9A5D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B286"/>
              </a:solidFill>
            </a:endParaRP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7F3E913D-4F8E-6F1A-DB89-A9E5CB7D26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926297" y="6172185"/>
            <a:ext cx="10326757" cy="0"/>
          </a:xfrm>
          <a:prstGeom prst="line">
            <a:avLst/>
          </a:prstGeom>
          <a:ln w="12700">
            <a:solidFill>
              <a:schemeClr val="bg2">
                <a:alpha val="47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itle 8">
            <a:extLst>
              <a:ext uri="{FF2B5EF4-FFF2-40B4-BE49-F238E27FC236}">
                <a16:creationId xmlns:a16="http://schemas.microsoft.com/office/drawing/2014/main" id="{15478846-46FB-2BEE-98D6-C903223E25C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28016" y="365760"/>
            <a:ext cx="11534790" cy="5525653"/>
          </a:xfrm>
          <a:noFill/>
        </p:spPr>
        <p:txBody>
          <a:bodyPr anchor="t">
            <a:normAutofit/>
          </a:bodyPr>
          <a:lstStyle>
            <a:lvl1pPr>
              <a:defRPr sz="11500" baseline="0">
                <a:ln>
                  <a:solidFill>
                    <a:schemeClr val="bg1"/>
                  </a:solidFill>
                </a:ln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Section Header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A8544F-8D58-BFED-5A2B-2F718BA6F4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solidFill>
            <a:schemeClr val="accent1"/>
          </a:solidFill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70139D-4890-4E0D-B3FD-098A02AB4AD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solidFill>
            <a:schemeClr val="accent1"/>
          </a:solidFill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3DECA253-0E9C-48FE-9D49-084CCB770C06}" type="datetimeFigureOut">
              <a:rPr lang="en-GB" smtClean="0"/>
              <a:t>05/10/2026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1CD1DB-3989-A34F-B5F7-DF66E018C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solidFill>
            <a:schemeClr val="accent1"/>
          </a:solidFill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1528E006-26AC-4C0F-9E94-25FBDA2ADB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736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653CEDCC-8645-A5B4-D871-D690615124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" y="0"/>
            <a:ext cx="12191996" cy="6858000"/>
          </a:xfrm>
          <a:prstGeom prst="rect">
            <a:avLst/>
          </a:prstGeom>
          <a:solidFill>
            <a:schemeClr val="bg2">
              <a:lumMod val="90000"/>
            </a:schemeClr>
          </a:solidFill>
          <a:ln w="1905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8A4F"/>
              </a:solidFill>
            </a:endParaRP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65A45860-DB3A-9EDB-7B6D-FBF1001212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1321906" y="685800"/>
            <a:ext cx="10184294" cy="0"/>
          </a:xfrm>
          <a:prstGeom prst="line">
            <a:avLst/>
          </a:prstGeom>
          <a:ln w="12700">
            <a:solidFill>
              <a:schemeClr val="tx2">
                <a:alpha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Rectangle 7">
            <a:extLst>
              <a:ext uri="{FF2B5EF4-FFF2-40B4-BE49-F238E27FC236}">
                <a16:creationId xmlns:a16="http://schemas.microsoft.com/office/drawing/2014/main" id="{CC2FAA59-861A-3F3D-3441-F663554088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724403" y="2043904"/>
            <a:ext cx="7467597" cy="481409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 rot="16200000">
            <a:off x="-1406175" y="2720396"/>
            <a:ext cx="5645423" cy="2494309"/>
          </a:xfrm>
          <a:solidFill>
            <a:schemeClr val="bg2">
              <a:lumMod val="90000"/>
            </a:schemeClr>
          </a:solidFill>
        </p:spPr>
        <p:txBody>
          <a:bodyPr vert="horz" lIns="91440" tIns="45720" rIns="91440" bIns="137160" rtlCol="0" anchor="t">
            <a:normAutofit/>
          </a:bodyPr>
          <a:lstStyle>
            <a:lvl1pPr>
              <a:defRPr lang="en-US" sz="12000" dirty="0">
                <a:solidFill>
                  <a:schemeClr val="accent2"/>
                </a:solidFill>
              </a:defRPr>
            </a:lvl1pPr>
          </a:lstStyle>
          <a:p>
            <a:pPr lvl="0"/>
            <a:r>
              <a:rPr lang="en-US" dirty="0"/>
              <a:t>Agenda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6410" y="569843"/>
            <a:ext cx="1470992" cy="541698"/>
          </a:xfrm>
          <a:solidFill>
            <a:schemeClr val="bg2">
              <a:lumMod val="90000"/>
            </a:schemeClr>
          </a:solidFill>
        </p:spPr>
        <p:txBody>
          <a:bodyPr anchor="t"/>
          <a:lstStyle>
            <a:lvl1pPr algn="l">
              <a:defRPr sz="1050"/>
            </a:lvl1pPr>
          </a:lstStyle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10198" y="2743202"/>
            <a:ext cx="6096001" cy="3467098"/>
          </a:xfrm>
        </p:spPr>
        <p:txBody>
          <a:bodyPr>
            <a:normAutofit/>
          </a:bodyPr>
          <a:lstStyle>
            <a:lvl1pPr marL="342900" indent="-342900">
              <a:buClr>
                <a:schemeClr val="accent2"/>
              </a:buClr>
              <a:buFont typeface="+mj-lt"/>
              <a:buAutoNum type="arabicPeriod"/>
              <a:defRPr sz="1800"/>
            </a:lvl1pPr>
            <a:lvl2pPr marL="800100" indent="-342900">
              <a:buClr>
                <a:schemeClr val="accent2"/>
              </a:buClr>
              <a:buFont typeface="+mj-lt"/>
              <a:buAutoNum type="arabicPeriod"/>
              <a:defRPr sz="1600"/>
            </a:lvl2pPr>
            <a:lvl3pPr marL="1257300" indent="-342900">
              <a:buClr>
                <a:schemeClr val="accent2"/>
              </a:buClr>
              <a:buFont typeface="+mj-lt"/>
              <a:buAutoNum type="arabicPeriod"/>
              <a:defRPr sz="1400"/>
            </a:lvl3pPr>
            <a:lvl4pPr>
              <a:buClr>
                <a:schemeClr val="accent2"/>
              </a:buClr>
              <a:buFont typeface="+mj-lt"/>
              <a:buAutoNum type="arabicPeriod"/>
              <a:defRPr sz="1200"/>
            </a:lvl4pPr>
            <a:lvl5pPr>
              <a:buClr>
                <a:schemeClr val="accent2"/>
              </a:buClr>
              <a:buFont typeface="+mj-lt"/>
              <a:buAutoNum type="arabicPeriod"/>
              <a:defRPr sz="12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900458" y="413627"/>
            <a:ext cx="1256738" cy="545500"/>
          </a:xfrm>
          <a:solidFill>
            <a:schemeClr val="bg2">
              <a:lumMod val="90000"/>
            </a:schemeClr>
          </a:solidFill>
        </p:spPr>
        <p:txBody>
          <a:bodyPr/>
          <a:lstStyle/>
          <a:p>
            <a:fld id="{3DECA253-0E9C-48FE-9D49-084CCB770C06}" type="datetimeFigureOut">
              <a:rPr lang="en-GB" smtClean="0"/>
              <a:t>05/10/2026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57196" y="413627"/>
            <a:ext cx="429372" cy="545500"/>
          </a:xfrm>
          <a:solidFill>
            <a:schemeClr val="bg2">
              <a:lumMod val="90000"/>
            </a:schemeClr>
          </a:solidFill>
        </p:spPr>
        <p:txBody>
          <a:bodyPr/>
          <a:lstStyle/>
          <a:p>
            <a:fld id="{1528E006-26AC-4C0F-9E94-25FBDA2ADB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63725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Agenda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653CEDCC-8645-A5B4-D871-D690615124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" y="0"/>
            <a:ext cx="12191996" cy="6858000"/>
          </a:xfrm>
          <a:prstGeom prst="rect">
            <a:avLst/>
          </a:prstGeom>
          <a:solidFill>
            <a:schemeClr val="bg2">
              <a:lumMod val="90000"/>
            </a:schemeClr>
          </a:solidFill>
          <a:ln w="1905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8A4F"/>
              </a:solidFill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CC2FAA59-861A-3F3D-3441-F663554088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371603" y="3415504"/>
            <a:ext cx="10820397" cy="344249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65A45860-DB3A-9EDB-7B6D-FBF1001212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V="1">
            <a:off x="11506200" y="1113182"/>
            <a:ext cx="0" cy="1704012"/>
          </a:xfrm>
          <a:prstGeom prst="line">
            <a:avLst/>
          </a:prstGeom>
          <a:ln w="12700">
            <a:solidFill>
              <a:schemeClr val="tx2">
                <a:alpha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46306" y="182880"/>
            <a:ext cx="7930892" cy="2238587"/>
          </a:xfrm>
          <a:noFill/>
        </p:spPr>
        <p:txBody>
          <a:bodyPr anchor="t">
            <a:normAutofit/>
          </a:bodyPr>
          <a:lstStyle>
            <a:lvl1pPr>
              <a:defRPr sz="12000" spc="-50" baseline="0">
                <a:solidFill>
                  <a:schemeClr val="accent2"/>
                </a:solidFill>
              </a:defRPr>
            </a:lvl1pPr>
          </a:lstStyle>
          <a:p>
            <a:r>
              <a:rPr lang="en-US" dirty="0"/>
              <a:t>Agenda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04946" y="3840480"/>
            <a:ext cx="6543924" cy="2536466"/>
          </a:xfrm>
        </p:spPr>
        <p:txBody>
          <a:bodyPr>
            <a:normAutofit/>
          </a:bodyPr>
          <a:lstStyle>
            <a:lvl1pPr marL="342900" indent="-342900">
              <a:buClr>
                <a:schemeClr val="accent2"/>
              </a:buClr>
              <a:buFont typeface="+mj-lt"/>
              <a:buAutoNum type="arabicPeriod"/>
              <a:defRPr sz="1800"/>
            </a:lvl1pPr>
            <a:lvl2pPr marL="800100" indent="-342900">
              <a:buClr>
                <a:schemeClr val="accent2"/>
              </a:buClr>
              <a:buFont typeface="+mj-lt"/>
              <a:buAutoNum type="arabicPeriod"/>
              <a:defRPr sz="1600"/>
            </a:lvl2pPr>
            <a:lvl3pPr marL="1257300" indent="-342900">
              <a:buClr>
                <a:schemeClr val="accent2"/>
              </a:buClr>
              <a:buFont typeface="+mj-lt"/>
              <a:buAutoNum type="arabicPeriod"/>
              <a:defRPr sz="1400"/>
            </a:lvl3pPr>
            <a:lvl4pPr>
              <a:buClr>
                <a:schemeClr val="accent2"/>
              </a:buClr>
              <a:buFont typeface="+mj-lt"/>
              <a:buAutoNum type="arabicPeriod"/>
              <a:defRPr sz="1200"/>
            </a:lvl4pPr>
            <a:lvl5pPr>
              <a:buClr>
                <a:schemeClr val="accent2"/>
              </a:buClr>
              <a:buFont typeface="+mj-lt"/>
              <a:buAutoNum type="arabicPeriod"/>
              <a:defRPr sz="12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134611" y="612381"/>
            <a:ext cx="1484228" cy="479352"/>
          </a:xfrm>
          <a:noFill/>
        </p:spPr>
        <p:txBody>
          <a:bodyPr anchor="t"/>
          <a:lstStyle>
            <a:lvl1pPr algn="r">
              <a:defRPr sz="1050"/>
            </a:lvl1pPr>
          </a:lstStyle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933512" y="2756699"/>
            <a:ext cx="1256738" cy="423823"/>
          </a:xfrm>
          <a:solidFill>
            <a:schemeClr val="bg2">
              <a:lumMod val="90000"/>
            </a:schemeClr>
          </a:solidFill>
        </p:spPr>
        <p:txBody>
          <a:bodyPr anchor="ctr"/>
          <a:lstStyle>
            <a:lvl1pPr algn="r">
              <a:defRPr/>
            </a:lvl1pPr>
          </a:lstStyle>
          <a:p>
            <a:fld id="{3DECA253-0E9C-48FE-9D49-084CCB770C06}" type="datetimeFigureOut">
              <a:rPr lang="en-GB" smtClean="0"/>
              <a:t>05/10/2026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10544" y="2756699"/>
            <a:ext cx="429372" cy="423823"/>
          </a:xfrm>
          <a:solidFill>
            <a:schemeClr val="bg2">
              <a:lumMod val="90000"/>
            </a:schemeClr>
          </a:solidFill>
        </p:spPr>
        <p:txBody>
          <a:bodyPr/>
          <a:lstStyle/>
          <a:p>
            <a:fld id="{1528E006-26AC-4C0F-9E94-25FBDA2ADB2E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1DA62460-475C-38E7-135D-916B98438D09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763000" y="3415504"/>
            <a:ext cx="3429000" cy="3442496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5553694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371601" y="2057399"/>
            <a:ext cx="3429000" cy="1868557"/>
          </a:xfrm>
          <a:noFill/>
        </p:spPr>
        <p:txBody>
          <a:bodyPr anchor="t"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86400" y="2057401"/>
            <a:ext cx="4648200" cy="27432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ECA253-0E9C-48FE-9D49-084CCB770C06}" type="datetimeFigureOut">
              <a:rPr lang="en-GB" smtClean="0"/>
              <a:t>05/10/2026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28E006-26AC-4C0F-9E94-25FBDA2ADB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91059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03504" y="1031915"/>
            <a:ext cx="3968496" cy="1494845"/>
          </a:xfrm>
          <a:noFill/>
        </p:spPr>
        <p:txBody>
          <a:bodyPr anchor="t"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90020" y="1001865"/>
            <a:ext cx="6416180" cy="468331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058400" y="6029867"/>
            <a:ext cx="1179576" cy="365125"/>
          </a:xfrm>
        </p:spPr>
        <p:txBody>
          <a:bodyPr/>
          <a:lstStyle/>
          <a:p>
            <a:fld id="{3DECA253-0E9C-48FE-9D49-084CCB770C06}" type="datetimeFigureOut">
              <a:rPr lang="en-GB" smtClean="0"/>
              <a:t>05/10/2026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28E006-26AC-4C0F-9E94-25FBDA2ADB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97575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95E85AE-6D30-80EB-DDF8-337E49DD6E5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3124200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438400" y="0"/>
            <a:ext cx="7391400" cy="1207008"/>
          </a:xfrm>
        </p:spPr>
        <p:txBody>
          <a:bodyPr lIns="137160" tIns="137160" bIns="91440" anchor="b"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33800" y="1367622"/>
            <a:ext cx="7929006" cy="447754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BB460515-4779-2CA9-5335-1F4AD158B7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3810000" y="6210300"/>
            <a:ext cx="7696200" cy="0"/>
          </a:xfrm>
          <a:prstGeom prst="line">
            <a:avLst/>
          </a:prstGeom>
          <a:ln w="12700">
            <a:solidFill>
              <a:schemeClr val="tx2">
                <a:alpha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657601" y="6029868"/>
            <a:ext cx="202454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058400" y="6029868"/>
            <a:ext cx="1179576" cy="365125"/>
          </a:xfrm>
        </p:spPr>
        <p:txBody>
          <a:bodyPr/>
          <a:lstStyle/>
          <a:p>
            <a:fld id="{3DECA253-0E9C-48FE-9D49-084CCB770C06}" type="datetimeFigureOut">
              <a:rPr lang="en-GB" smtClean="0"/>
              <a:t>05/10/2026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28E006-26AC-4C0F-9E94-25FBDA2ADB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40208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95E85AE-6D30-80EB-DDF8-337E49DD6E5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5486400" cy="55626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063318" y="0"/>
            <a:ext cx="4385481" cy="1796124"/>
          </a:xfrm>
        </p:spPr>
        <p:txBody>
          <a:bodyPr lIns="137160"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55056" y="1965281"/>
            <a:ext cx="4859992" cy="373287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ECA253-0E9C-48FE-9D49-084CCB770C06}" type="datetimeFigureOut">
              <a:rPr lang="en-GB" smtClean="0"/>
              <a:t>05/10/2026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28E006-26AC-4C0F-9E94-25FBDA2ADB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978252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03504" y="499475"/>
            <a:ext cx="3625442" cy="1474692"/>
          </a:xfrm>
          <a:noFill/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5432" y="2124222"/>
            <a:ext cx="3567404" cy="34887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16CAFF7D-6BAD-AE1B-CFE3-A9AB4D8667C6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800601" y="0"/>
            <a:ext cx="7391400" cy="55626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058400" y="6029868"/>
            <a:ext cx="1179576" cy="365125"/>
          </a:xfrm>
        </p:spPr>
        <p:txBody>
          <a:bodyPr/>
          <a:lstStyle/>
          <a:p>
            <a:fld id="{3DECA253-0E9C-48FE-9D49-084CCB770C06}" type="datetimeFigureOut">
              <a:rPr lang="en-GB" smtClean="0"/>
              <a:t>05/10/2026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38206" y="6029868"/>
            <a:ext cx="429372" cy="365125"/>
          </a:xfrm>
        </p:spPr>
        <p:txBody>
          <a:bodyPr/>
          <a:lstStyle/>
          <a:p>
            <a:fld id="{1528E006-26AC-4C0F-9E94-25FBDA2ADB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30787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03504" y="430047"/>
            <a:ext cx="4939005" cy="1166270"/>
          </a:xfrm>
          <a:noFill/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5432" y="1746792"/>
            <a:ext cx="5776896" cy="39694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16CAFF7D-6BAD-AE1B-CFE3-A9AB4D8667C6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391400" y="0"/>
            <a:ext cx="4800600" cy="55626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058400" y="6029868"/>
            <a:ext cx="1179576" cy="365125"/>
          </a:xfrm>
        </p:spPr>
        <p:txBody>
          <a:bodyPr/>
          <a:lstStyle/>
          <a:p>
            <a:fld id="{3DECA253-0E9C-48FE-9D49-084CCB770C06}" type="datetimeFigureOut">
              <a:rPr lang="en-GB" smtClean="0"/>
              <a:t>05/10/2026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38206" y="6029868"/>
            <a:ext cx="429372" cy="365125"/>
          </a:xfrm>
        </p:spPr>
        <p:txBody>
          <a:bodyPr/>
          <a:lstStyle/>
          <a:p>
            <a:fld id="{1528E006-26AC-4C0F-9E94-25FBDA2ADB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745907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95E85AE-6D30-80EB-DDF8-337E49DD6E5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7848600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50456" y="0"/>
            <a:ext cx="4142830" cy="1978681"/>
          </a:xfrm>
        </p:spPr>
        <p:txBody>
          <a:bodyPr lIns="137160"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42196" y="2112973"/>
            <a:ext cx="3151090" cy="367822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439912" y="6029868"/>
            <a:ext cx="1911096" cy="365125"/>
          </a:xfrm>
          <a:noFill/>
        </p:spPr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351008" y="6029868"/>
            <a:ext cx="890077" cy="365125"/>
          </a:xfrm>
          <a:noFill/>
        </p:spPr>
        <p:txBody>
          <a:bodyPr/>
          <a:lstStyle/>
          <a:p>
            <a:fld id="{3DECA253-0E9C-48FE-9D49-084CCB770C06}" type="datetimeFigureOut">
              <a:rPr lang="en-GB" smtClean="0"/>
              <a:t>05/10/2026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1528E006-26AC-4C0F-9E94-25FBDA2ADB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03051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EEB1BA68-9980-8CBB-7BAF-A1D760EB21EC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1"/>
            <a:ext cx="12192000" cy="6858000"/>
          </a:xfrm>
          <a:custGeom>
            <a:avLst/>
            <a:gdLst>
              <a:gd name="connsiteX0" fmla="*/ 480060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  <a:gd name="connsiteX4" fmla="*/ 0 w 12192000"/>
              <a:gd name="connsiteY4" fmla="*/ 5562599 h 6858000"/>
              <a:gd name="connsiteX5" fmla="*/ 4800600 w 12192000"/>
              <a:gd name="connsiteY5" fmla="*/ 5562599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2192000" h="6858000">
                <a:moveTo>
                  <a:pt x="480060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lnTo>
                  <a:pt x="0" y="5562599"/>
                </a:lnTo>
                <a:lnTo>
                  <a:pt x="4800600" y="5562599"/>
                </a:lnTo>
                <a:close/>
              </a:path>
            </a:pathLst>
          </a:custGeo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03504" y="1001376"/>
            <a:ext cx="3601122" cy="1362458"/>
          </a:xfrm>
          <a:noFill/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3504" y="2496848"/>
            <a:ext cx="3601122" cy="2303752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03504" y="503237"/>
            <a:ext cx="1907799" cy="365125"/>
          </a:xfrm>
          <a:noFill/>
        </p:spPr>
        <p:txBody>
          <a:bodyPr/>
          <a:lstStyle>
            <a:lvl1pPr algn="l">
              <a:defRPr/>
            </a:lvl1pPr>
          </a:lstStyle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03504" y="4800600"/>
            <a:ext cx="1256738" cy="365125"/>
          </a:xfrm>
          <a:noFill/>
        </p:spPr>
        <p:txBody>
          <a:bodyPr/>
          <a:lstStyle>
            <a:lvl1pPr algn="l">
              <a:defRPr/>
            </a:lvl1pPr>
          </a:lstStyle>
          <a:p>
            <a:fld id="{3DECA253-0E9C-48FE-9D49-084CCB770C06}" type="datetimeFigureOut">
              <a:rPr lang="en-GB" smtClean="0"/>
              <a:t>05/10/2026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947641" y="4800600"/>
            <a:ext cx="429372" cy="365125"/>
          </a:xfrm>
          <a:noFill/>
        </p:spPr>
        <p:txBody>
          <a:bodyPr/>
          <a:lstStyle/>
          <a:p>
            <a:fld id="{1528E006-26AC-4C0F-9E94-25FBDA2ADB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780137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03504" y="4673955"/>
            <a:ext cx="3154680" cy="1287913"/>
          </a:xfrm>
          <a:noFill/>
        </p:spPr>
        <p:txBody>
          <a:bodyPr anchor="t"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16CAFF7D-6BAD-AE1B-CFE3-A9AB4D8667C6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2191999" cy="41148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14800" y="4647060"/>
            <a:ext cx="7552114" cy="1382807"/>
          </a:xfrm>
        </p:spPr>
        <p:txBody>
          <a:bodyPr/>
          <a:lstStyle>
            <a:lvl1pPr marL="0" indent="0">
              <a:buNone/>
              <a:defRPr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058400" y="6029868"/>
            <a:ext cx="1179576" cy="365125"/>
          </a:xfrm>
          <a:noFill/>
        </p:spPr>
        <p:txBody>
          <a:bodyPr/>
          <a:lstStyle/>
          <a:p>
            <a:fld id="{3DECA253-0E9C-48FE-9D49-084CCB770C06}" type="datetimeFigureOut">
              <a:rPr lang="en-GB" smtClean="0"/>
              <a:t>05/10/2026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37542" y="6029868"/>
            <a:ext cx="429372" cy="365125"/>
          </a:xfrm>
          <a:noFill/>
        </p:spPr>
        <p:txBody>
          <a:bodyPr/>
          <a:lstStyle/>
          <a:p>
            <a:fld id="{1528E006-26AC-4C0F-9E94-25FBDA2ADB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047802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505" y="337062"/>
            <a:ext cx="6787898" cy="845931"/>
          </a:xfrm>
        </p:spPr>
        <p:txBody>
          <a:bodyPr tIns="91440" bIns="91440"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9705468" y="637706"/>
            <a:ext cx="1907799" cy="365125"/>
          </a:xfrm>
        </p:spPr>
        <p:txBody>
          <a:bodyPr anchor="t"/>
          <a:lstStyle>
            <a:lvl1pPr algn="r">
              <a:defRPr/>
            </a:lvl1pPr>
          </a:lstStyle>
          <a:p>
            <a:endParaRPr lang="en-GB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95E85AE-6D30-80EB-DDF8-337E49DD6E5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1371600"/>
            <a:ext cx="7391402" cy="54864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66163" y="1266737"/>
            <a:ext cx="2894795" cy="476313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ECA253-0E9C-48FE-9D49-084CCB770C06}" type="datetimeFigureOut">
              <a:rPr lang="en-GB" smtClean="0"/>
              <a:t>05/10/2026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28E006-26AC-4C0F-9E94-25FBDA2ADB2E}" type="slidenum">
              <a:rPr lang="en-GB" smtClean="0"/>
              <a:t>‹#›</a:t>
            </a:fld>
            <a:endParaRPr lang="en-GB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DF397562-DA4B-EE6B-8F6C-1CE4F33EB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11502704" y="1028700"/>
            <a:ext cx="0" cy="4800600"/>
          </a:xfrm>
          <a:prstGeom prst="line">
            <a:avLst/>
          </a:prstGeom>
          <a:ln w="12700">
            <a:solidFill>
              <a:schemeClr val="tx2">
                <a:alpha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7667770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95E85AE-6D30-80EB-DDF8-337E49DD6E5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1"/>
            <a:ext cx="4800600" cy="4822372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02085" y="4374100"/>
            <a:ext cx="3897905" cy="1380814"/>
          </a:xfrm>
        </p:spPr>
        <p:txBody>
          <a:bodyPr lIns="137160" tIns="137160" anchor="t"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89516" y="685800"/>
            <a:ext cx="5430884" cy="520498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02974" y="6029867"/>
            <a:ext cx="1911096" cy="365126"/>
          </a:xfrm>
          <a:solidFill>
            <a:schemeClr val="bg1"/>
          </a:solidFill>
        </p:spPr>
        <p:txBody>
          <a:bodyPr anchor="ctr"/>
          <a:lstStyle>
            <a:lvl1pPr algn="l">
              <a:defRPr/>
            </a:lvl1pPr>
          </a:lstStyle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058400" y="6029868"/>
            <a:ext cx="1179576" cy="365125"/>
          </a:xfrm>
          <a:solidFill>
            <a:schemeClr val="bg1"/>
          </a:solidFill>
        </p:spPr>
        <p:txBody>
          <a:bodyPr/>
          <a:lstStyle/>
          <a:p>
            <a:fld id="{3DECA253-0E9C-48FE-9D49-084CCB770C06}" type="datetimeFigureOut">
              <a:rPr lang="en-GB" smtClean="0"/>
              <a:t>05/10/2026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28E006-26AC-4C0F-9E94-25FBDA2ADB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253301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Number Lar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424EAB6-808C-672B-68A5-49764748CD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 w="1905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00599" y="5149121"/>
            <a:ext cx="6861107" cy="842527"/>
          </a:xfrm>
          <a:noFill/>
        </p:spPr>
        <p:txBody>
          <a:bodyPr anchor="t"/>
          <a:lstStyle>
            <a:lvl1pPr algn="r">
              <a:defRPr b="0" cap="all" baseline="0">
                <a:solidFill>
                  <a:schemeClr val="accent1"/>
                </a:solidFill>
                <a:effectLst/>
                <a:latin typeface="+mj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434196" y="120765"/>
            <a:ext cx="10723000" cy="4260404"/>
          </a:xfrm>
        </p:spPr>
        <p:txBody>
          <a:bodyPr lIns="0" tIns="0" rIns="0" bIns="0" anchor="b">
            <a:normAutofit/>
          </a:bodyPr>
          <a:lstStyle>
            <a:lvl1pPr marL="0" indent="0">
              <a:buNone/>
              <a:defRPr sz="28000" spc="-200" baseline="0">
                <a:solidFill>
                  <a:schemeClr val="accent3"/>
                </a:solidFill>
                <a:latin typeface="+mj-lt"/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05431" y="6029867"/>
            <a:ext cx="2137769" cy="365125"/>
          </a:xfrm>
          <a:noFill/>
        </p:spPr>
        <p:txBody>
          <a:bodyPr/>
          <a:lstStyle>
            <a:lvl1pPr>
              <a:defRPr b="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DECA253-0E9C-48FE-9D49-084CCB770C06}" type="datetimeFigureOut">
              <a:rPr lang="en-GB" smtClean="0"/>
              <a:t>05/10/2026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528E006-26AC-4C0F-9E94-25FBDA2ADB2E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838393CD-94B6-EC8A-E14F-A09689A25C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11503594" y="675861"/>
            <a:ext cx="0" cy="4184295"/>
          </a:xfrm>
          <a:prstGeom prst="line">
            <a:avLst/>
          </a:prstGeom>
          <a:ln w="12700">
            <a:solidFill>
              <a:schemeClr val="tx2">
                <a:alpha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1226088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65FCAFD-B73A-5597-B603-55FD5D3AAC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" y="0"/>
            <a:ext cx="12192000" cy="685800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 w="1905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8A4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5431" y="-785191"/>
            <a:ext cx="10981137" cy="640080"/>
          </a:xfrm>
          <a:noFill/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37930" y="1649896"/>
            <a:ext cx="10169921" cy="4949687"/>
          </a:xfrm>
        </p:spPr>
        <p:txBody>
          <a:bodyPr anchor="b">
            <a:normAutofit/>
          </a:bodyPr>
          <a:lstStyle>
            <a:lvl1pPr marL="0" indent="0">
              <a:lnSpc>
                <a:spcPct val="80000"/>
              </a:lnSpc>
              <a:spcBef>
                <a:spcPts val="0"/>
              </a:spcBef>
              <a:buNone/>
              <a:defRPr sz="7200" cap="all" spc="-100" baseline="0">
                <a:solidFill>
                  <a:schemeClr val="accent1"/>
                </a:solidFill>
                <a:latin typeface="+mj-lt"/>
              </a:defRPr>
            </a:lvl1pPr>
            <a:lvl2pPr marL="457200" indent="0">
              <a:lnSpc>
                <a:spcPct val="80000"/>
              </a:lnSpc>
              <a:buNone/>
              <a:defRPr sz="7200" cap="all" baseline="0">
                <a:solidFill>
                  <a:schemeClr val="bg1"/>
                </a:solidFill>
                <a:latin typeface="+mj-lt"/>
              </a:defRPr>
            </a:lvl2pPr>
            <a:lvl3pPr marL="914400" indent="0">
              <a:lnSpc>
                <a:spcPct val="80000"/>
              </a:lnSpc>
              <a:buNone/>
              <a:defRPr sz="7200" cap="all" baseline="0">
                <a:solidFill>
                  <a:schemeClr val="bg1"/>
                </a:solidFill>
                <a:latin typeface="+mj-lt"/>
              </a:defRPr>
            </a:lvl3pPr>
            <a:lvl4pPr marL="1371600" indent="0">
              <a:lnSpc>
                <a:spcPct val="80000"/>
              </a:lnSpc>
              <a:buNone/>
              <a:defRPr sz="6600" cap="all" baseline="0">
                <a:solidFill>
                  <a:schemeClr val="bg1"/>
                </a:solidFill>
                <a:latin typeface="+mj-lt"/>
              </a:defRPr>
            </a:lvl4pPr>
            <a:lvl5pPr marL="1828800" indent="0">
              <a:lnSpc>
                <a:spcPct val="80000"/>
              </a:lnSpc>
              <a:buNone/>
              <a:defRPr sz="6600" cap="all" baseline="0">
                <a:solidFill>
                  <a:schemeClr val="bg1"/>
                </a:solidFill>
                <a:latin typeface="+mj-lt"/>
              </a:defRPr>
            </a:lvl5pPr>
          </a:lstStyle>
          <a:p>
            <a:pPr lvl="0"/>
            <a:r>
              <a:rPr lang="en-US" dirty="0"/>
              <a:t>Click to edit statement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E9C1887E-643E-BB68-F557-E1EAB0A0A6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926297" y="685800"/>
            <a:ext cx="10326757" cy="0"/>
          </a:xfrm>
          <a:prstGeom prst="line">
            <a:avLst/>
          </a:prstGeom>
          <a:ln w="12700">
            <a:solidFill>
              <a:schemeClr val="bg1">
                <a:alpha val="47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05431" y="501227"/>
            <a:ext cx="1907799" cy="365125"/>
          </a:xfrm>
          <a:solidFill>
            <a:schemeClr val="accent2">
              <a:lumMod val="60000"/>
              <a:lumOff val="40000"/>
            </a:schemeClr>
          </a:solidFill>
        </p:spPr>
        <p:txBody>
          <a:bodyPr/>
          <a:lstStyle>
            <a:lvl1pPr>
              <a:defRPr b="0" spc="0">
                <a:solidFill>
                  <a:schemeClr val="bg1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900458" y="501227"/>
            <a:ext cx="1256738" cy="365125"/>
          </a:xfrm>
          <a:solidFill>
            <a:schemeClr val="accent2">
              <a:lumMod val="60000"/>
              <a:lumOff val="40000"/>
            </a:schemeClr>
          </a:solidFill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3DECA253-0E9C-48FE-9D49-084CCB770C06}" type="datetimeFigureOut">
              <a:rPr lang="en-GB" smtClean="0"/>
              <a:t>05/10/2026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57196" y="501227"/>
            <a:ext cx="429372" cy="365125"/>
          </a:xfrm>
          <a:solidFill>
            <a:schemeClr val="accent2">
              <a:lumMod val="60000"/>
              <a:lumOff val="40000"/>
            </a:schemeClr>
          </a:solidFill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1528E006-26AC-4C0F-9E94-25FBDA2ADB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653512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5052C017-FC5C-A7A2-BA15-6C113717C3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91999" cy="6858001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 w="1905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8A4F"/>
              </a:solidFill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358D5F78-0179-D9C3-74D3-62CE152FFE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" y="2"/>
            <a:ext cx="8763000" cy="5038338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 w="1905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ABB386FE-4A21-B72A-BB2B-D4FDFDC3EC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722427" y="6212437"/>
            <a:ext cx="10808612" cy="0"/>
          </a:xfrm>
          <a:prstGeom prst="line">
            <a:avLst/>
          </a:prstGeom>
          <a:ln w="12700">
            <a:solidFill>
              <a:schemeClr val="accent5">
                <a:alpha val="4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itle 6">
            <a:extLst>
              <a:ext uri="{FF2B5EF4-FFF2-40B4-BE49-F238E27FC236}">
                <a16:creationId xmlns:a16="http://schemas.microsoft.com/office/drawing/2014/main" id="{D4813FB1-9165-4DD7-C4C2-EAFC20602DB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114800" y="5410203"/>
            <a:ext cx="7543800" cy="372746"/>
          </a:xfrm>
          <a:noFill/>
        </p:spPr>
        <p:txBody>
          <a:bodyPr tIns="91440" bIns="91440" anchor="ctr">
            <a:normAutofit/>
          </a:bodyPr>
          <a:lstStyle>
            <a:lvl1pPr algn="r">
              <a:defRPr sz="200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603504" y="725556"/>
            <a:ext cx="8845296" cy="3656168"/>
          </a:xfrm>
        </p:spPr>
        <p:txBody>
          <a:bodyPr>
            <a:normAutofit/>
          </a:bodyPr>
          <a:lstStyle>
            <a:lvl1pPr marL="228600" indent="-228600">
              <a:lnSpc>
                <a:spcPct val="85000"/>
              </a:lnSpc>
              <a:spcBef>
                <a:spcPts val="0"/>
              </a:spcBef>
              <a:buNone/>
              <a:defRPr sz="5800" b="0" cap="all" spc="0" baseline="0">
                <a:solidFill>
                  <a:schemeClr val="accent5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edit quote</a:t>
            </a:r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94F49A81-8721-B846-5567-52769C04D6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05430" y="6029868"/>
            <a:ext cx="1911096" cy="365125"/>
          </a:xfrm>
          <a:solidFill>
            <a:schemeClr val="accent3">
              <a:lumMod val="60000"/>
              <a:lumOff val="40000"/>
            </a:schemeClr>
          </a:solidFill>
        </p:spPr>
        <p:txBody>
          <a:bodyPr/>
          <a:lstStyle>
            <a:lvl1pPr>
              <a:defRPr b="0">
                <a:solidFill>
                  <a:schemeClr val="accent5"/>
                </a:solidFill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FB3E54B7-FFB1-7BFC-0189-A17360728C5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802368" y="6029868"/>
            <a:ext cx="1435608" cy="365125"/>
          </a:xfrm>
          <a:solidFill>
            <a:schemeClr val="accent3">
              <a:lumMod val="60000"/>
              <a:lumOff val="40000"/>
            </a:schemeClr>
          </a:solidFill>
        </p:spPr>
        <p:txBody>
          <a:bodyPr/>
          <a:lstStyle>
            <a:lvl1pPr>
              <a:defRPr b="0">
                <a:solidFill>
                  <a:schemeClr val="accent5"/>
                </a:solidFill>
                <a:latin typeface="+mn-lt"/>
              </a:defRPr>
            </a:lvl1pPr>
          </a:lstStyle>
          <a:p>
            <a:fld id="{3DECA253-0E9C-48FE-9D49-084CCB770C06}" type="datetimeFigureOut">
              <a:rPr lang="en-GB" smtClean="0"/>
              <a:t>05/10/2026</a:t>
            </a:fld>
            <a:endParaRPr lang="en-GB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D1DF2706-0EDF-0D3B-C01B-613E7D1BB6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/>
          <a:lstStyle>
            <a:lvl1pPr>
              <a:defRPr b="0">
                <a:solidFill>
                  <a:schemeClr val="accent5"/>
                </a:solidFill>
                <a:latin typeface="+mn-lt"/>
              </a:defRPr>
            </a:lvl1pPr>
          </a:lstStyle>
          <a:p>
            <a:fld id="{1528E006-26AC-4C0F-9E94-25FBDA2ADB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963030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F50773-1259-8F51-3561-DF3A80B264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504" y="521185"/>
            <a:ext cx="10902696" cy="1070849"/>
          </a:xfrm>
          <a:noFill/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C966CF-BE4B-28C8-6D17-E087E97C0E9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5431" y="1756230"/>
            <a:ext cx="5181600" cy="403496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1559437-5037-4EE7-88FA-80C5AA0870F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24600" y="1756230"/>
            <a:ext cx="5181600" cy="403496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8326746-DF44-9DEF-8471-A5E1F6CCC5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5850B58-64D5-F359-1AC8-3D57AA87BF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ECA253-0E9C-48FE-9D49-084CCB770C06}" type="datetimeFigureOut">
              <a:rPr lang="en-GB" smtClean="0"/>
              <a:t>05/10/2026</a:t>
            </a:fld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F6A22FA-48E7-5BF5-6432-6C7A54D7E0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28E006-26AC-4C0F-9E94-25FBDA2ADB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839710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DD8D87-72DE-A210-5C2D-570A1B01D4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504" y="521206"/>
            <a:ext cx="10899648" cy="1069848"/>
          </a:xfrm>
          <a:noFill/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73932A9-21A4-5A57-9D72-8C46993E6B1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5431" y="1631076"/>
            <a:ext cx="5157787" cy="709394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5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283D4B4-A366-E12D-19BB-C17B7146618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5431" y="2372146"/>
            <a:ext cx="5157787" cy="349525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C06DAAF-1A05-D83C-70C1-CEADA4EB738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24600" y="1631076"/>
            <a:ext cx="5183188" cy="70939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5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CFE7B13-3453-6313-B416-E9FF9DA2E01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24600" y="2372146"/>
            <a:ext cx="5183188" cy="349525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061BE2D-E1A3-1A5C-AE37-9DC52A9717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1D5902D-DF04-F2A8-C2F8-EBDD2A897D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ECA253-0E9C-48FE-9D49-084CCB770C06}" type="datetimeFigureOut">
              <a:rPr lang="en-GB" smtClean="0"/>
              <a:t>05/10/2026</a:t>
            </a:fld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A4FDDA8-940A-B407-4EB2-85DC9BEDB4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28E006-26AC-4C0F-9E94-25FBDA2ADB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226019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6151FC-CD6F-656F-54A8-59B782BEFB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504" y="265176"/>
            <a:ext cx="11028923" cy="1325880"/>
          </a:xfrm>
          <a:noFill/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07D307A-FF1F-38A3-7DE5-F11DC31CA5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E4C539B-20CB-8D83-0ECC-5F682BD06D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ECA253-0E9C-48FE-9D49-084CCB770C06}" type="datetimeFigureOut">
              <a:rPr lang="en-GB" smtClean="0"/>
              <a:t>05/10/2026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66EB674-912E-381A-49CE-08E49DFF46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28E006-26AC-4C0F-9E94-25FBDA2ADB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640271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2FA0B77-3CB1-4071-30F6-B0766D75C1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B4A81A7-FC7B-1689-D59F-4173A1763C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ECA253-0E9C-48FE-9D49-084CCB770C06}" type="datetimeFigureOut">
              <a:rPr lang="en-GB" smtClean="0"/>
              <a:t>05/10/2026</a:t>
            </a:fld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D080D98-2C9A-3434-E8A3-DA6CCD2F5E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28E006-26AC-4C0F-9E94-25FBDA2ADB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634427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clus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F8073289-DB44-2F27-575B-3B0123960D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</a:schemeClr>
          </a:solidFill>
          <a:ln w="1905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F22766A-BE9C-B780-CC66-44ECFC5C0A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2057400" y="3084659"/>
            <a:ext cx="10133956" cy="3773341"/>
          </a:xfrm>
          <a:prstGeom prst="rect">
            <a:avLst/>
          </a:prstGeom>
          <a:solidFill>
            <a:schemeClr val="bg2"/>
          </a:solidFill>
          <a:ln w="1905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accent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6306" y="182881"/>
            <a:ext cx="8616684" cy="1874520"/>
          </a:xfrm>
          <a:noFill/>
        </p:spPr>
        <p:txBody>
          <a:bodyPr anchor="t">
            <a:normAutofit/>
          </a:bodyPr>
          <a:lstStyle>
            <a:lvl1pPr>
              <a:defRPr sz="9600">
                <a:solidFill>
                  <a:schemeClr val="accent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9753600" y="617923"/>
            <a:ext cx="1866897" cy="461881"/>
          </a:xfrm>
          <a:noFill/>
        </p:spPr>
        <p:txBody>
          <a:bodyPr anchor="t"/>
          <a:lstStyle>
            <a:lvl1pPr algn="r">
              <a:defRPr sz="900"/>
            </a:lvl1pPr>
          </a:lstStyle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95846" y="3544866"/>
            <a:ext cx="8990722" cy="2446782"/>
          </a:xfrm>
        </p:spPr>
        <p:txBody>
          <a:bodyPr>
            <a:normAutofit/>
          </a:bodyPr>
          <a:lstStyle>
            <a:lvl1pPr marL="0" indent="0">
              <a:buClr>
                <a:schemeClr val="tx2"/>
              </a:buClr>
              <a:buFont typeface="Arial" panose="020B0604020202020204" pitchFamily="34" charset="0"/>
              <a:buNone/>
              <a:defRPr sz="1800"/>
            </a:lvl1pPr>
            <a:lvl2pPr marL="457200" indent="0">
              <a:buClr>
                <a:schemeClr val="tx2"/>
              </a:buClr>
              <a:buFont typeface="Arial" panose="020B0604020202020204" pitchFamily="34" charset="0"/>
              <a:buNone/>
              <a:defRPr sz="1600"/>
            </a:lvl2pPr>
            <a:lvl3pPr marL="914400" indent="0">
              <a:buClr>
                <a:schemeClr val="tx2"/>
              </a:buClr>
              <a:buFont typeface="Arial" panose="020B0604020202020204" pitchFamily="34" charset="0"/>
              <a:buNone/>
              <a:defRPr sz="1400"/>
            </a:lvl3pPr>
            <a:lvl4pPr marL="1371600" indent="0">
              <a:buClr>
                <a:schemeClr val="tx2"/>
              </a:buClr>
              <a:buFont typeface="Arial" panose="020B0604020202020204" pitchFamily="34" charset="0"/>
              <a:buNone/>
              <a:defRPr sz="1200"/>
            </a:lvl4pPr>
            <a:lvl5pPr marL="1828800" indent="0">
              <a:buClr>
                <a:schemeClr val="tx2"/>
              </a:buClr>
              <a:buFont typeface="Arial" panose="020B0604020202020204" pitchFamily="34" charset="0"/>
              <a:buNone/>
              <a:defRPr sz="12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95846" y="6024816"/>
            <a:ext cx="1809495" cy="365125"/>
          </a:xfrm>
          <a:solidFill>
            <a:schemeClr val="bg2"/>
          </a:solidFill>
        </p:spPr>
        <p:txBody>
          <a:bodyPr/>
          <a:lstStyle>
            <a:lvl1pPr algn="l">
              <a:defRPr/>
            </a:lvl1pPr>
          </a:lstStyle>
          <a:p>
            <a:fld id="{3DECA253-0E9C-48FE-9D49-084CCB770C06}" type="datetimeFigureOut">
              <a:rPr lang="en-GB" smtClean="0"/>
              <a:t>05/10/2026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solidFill>
            <a:schemeClr val="bg2"/>
          </a:solidFill>
        </p:spPr>
        <p:txBody>
          <a:bodyPr/>
          <a:lstStyle/>
          <a:p>
            <a:fld id="{1528E006-26AC-4C0F-9E94-25FBDA2ADB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663659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clusion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F8073289-DB44-2F27-575B-3B0123960D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 w="1905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72AC4BE-2FD3-AAF4-8A1B-0633F1BEE3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8436077" cy="2057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7652D305-42E1-E86E-632C-9DFD4F747E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685800" y="4564627"/>
            <a:ext cx="5068016" cy="0"/>
          </a:xfrm>
          <a:prstGeom prst="line">
            <a:avLst/>
          </a:prstGeom>
          <a:ln w="12700">
            <a:solidFill>
              <a:schemeClr val="tx2">
                <a:alpha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3625" y="530940"/>
            <a:ext cx="7703576" cy="1308290"/>
          </a:xfrm>
          <a:noFill/>
        </p:spPr>
        <p:txBody>
          <a:bodyPr anchor="t">
            <a:normAutofit/>
          </a:bodyPr>
          <a:lstStyle>
            <a:lvl1pPr>
              <a:defRPr sz="8000">
                <a:solidFill>
                  <a:schemeClr val="accent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37005" y="3571531"/>
            <a:ext cx="5009534" cy="1987694"/>
          </a:xfrm>
        </p:spPr>
        <p:txBody>
          <a:bodyPr anchor="ctr">
            <a:normAutofit/>
          </a:bodyPr>
          <a:lstStyle>
            <a:lvl1pPr marL="0" indent="0">
              <a:buClr>
                <a:schemeClr val="tx2"/>
              </a:buClr>
              <a:buFont typeface="Arial" panose="020B0604020202020204" pitchFamily="34" charset="0"/>
              <a:buNone/>
              <a:defRPr sz="1800"/>
            </a:lvl1pPr>
            <a:lvl2pPr marL="457200" indent="0">
              <a:buClr>
                <a:schemeClr val="tx2"/>
              </a:buClr>
              <a:buFont typeface="Arial" panose="020B0604020202020204" pitchFamily="34" charset="0"/>
              <a:buNone/>
              <a:defRPr sz="1600"/>
            </a:lvl2pPr>
            <a:lvl3pPr marL="914400" indent="0">
              <a:buClr>
                <a:schemeClr val="tx2"/>
              </a:buClr>
              <a:buFont typeface="Arial" panose="020B0604020202020204" pitchFamily="34" charset="0"/>
              <a:buNone/>
              <a:defRPr sz="1400"/>
            </a:lvl3pPr>
            <a:lvl4pPr marL="1371600" indent="0">
              <a:buClr>
                <a:schemeClr val="tx2"/>
              </a:buClr>
              <a:buFont typeface="Arial" panose="020B0604020202020204" pitchFamily="34" charset="0"/>
              <a:buNone/>
              <a:defRPr sz="1200"/>
            </a:lvl4pPr>
            <a:lvl5pPr marL="1828800" indent="0">
              <a:buClr>
                <a:schemeClr val="tx2"/>
              </a:buClr>
              <a:buFont typeface="Arial" panose="020B0604020202020204" pitchFamily="34" charset="0"/>
              <a:buNone/>
              <a:defRPr sz="12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05430" y="6029867"/>
            <a:ext cx="1911096" cy="365126"/>
          </a:xfrm>
          <a:noFill/>
        </p:spPr>
        <p:txBody>
          <a:bodyPr anchor="ctr"/>
          <a:lstStyle>
            <a:lvl1pPr algn="l">
              <a:defRPr sz="900" b="1"/>
            </a:lvl1pPr>
          </a:lstStyle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799320" y="6029867"/>
            <a:ext cx="1441766" cy="365125"/>
          </a:xfrm>
          <a:noFill/>
        </p:spPr>
        <p:txBody>
          <a:bodyPr/>
          <a:lstStyle>
            <a:lvl1pPr algn="r">
              <a:defRPr/>
            </a:lvl1pPr>
          </a:lstStyle>
          <a:p>
            <a:fld id="{3DECA253-0E9C-48FE-9D49-084CCB770C06}" type="datetimeFigureOut">
              <a:rPr lang="en-GB" smtClean="0"/>
              <a:t>05/10/2026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1528E006-26AC-4C0F-9E94-25FBDA2ADB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21288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FBAF5C3-82B6-427E-5D2E-900A2D90AD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722427" y="6212437"/>
            <a:ext cx="10808612" cy="0"/>
          </a:xfrm>
          <a:prstGeom prst="line">
            <a:avLst/>
          </a:prstGeom>
          <a:ln w="12700">
            <a:solidFill>
              <a:schemeClr val="tx2">
                <a:alpha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01AA792-727F-F91C-6564-A882FAF11E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504" y="351270"/>
            <a:ext cx="10981137" cy="1239720"/>
          </a:xfrm>
          <a:prstGeom prst="rect">
            <a:avLst/>
          </a:prstGeom>
          <a:solidFill>
            <a:schemeClr val="bg1"/>
          </a:solidFill>
        </p:spPr>
        <p:txBody>
          <a:bodyPr vert="horz" lIns="91440" tIns="45720" rIns="91440" bIns="137160" rtlCol="0" anchor="b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390A246-77A4-EC4C-28B8-90388BB8E78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5431" y="1745956"/>
            <a:ext cx="10981137" cy="39834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3EF6714-5B6F-439F-4173-D5182371231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05430" y="6029868"/>
            <a:ext cx="1911096" cy="365125"/>
          </a:xfrm>
          <a:prstGeom prst="rect">
            <a:avLst/>
          </a:prstGeom>
          <a:solidFill>
            <a:schemeClr val="bg1"/>
          </a:solidFill>
        </p:spPr>
        <p:txBody>
          <a:bodyPr vert="horz" lIns="91440" tIns="45720" rIns="91440" bIns="45720" rtlCol="0" anchor="ctr"/>
          <a:lstStyle>
            <a:lvl1pPr algn="l">
              <a:defRPr sz="900" b="1" cap="all" spc="60" baseline="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9842E6-B4ED-431B-B1A0-22352BA620A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0058400" y="6029868"/>
            <a:ext cx="1182686" cy="365125"/>
          </a:xfrm>
          <a:prstGeom prst="rect">
            <a:avLst/>
          </a:prstGeom>
          <a:solidFill>
            <a:schemeClr val="bg1"/>
          </a:solidFill>
        </p:spPr>
        <p:txBody>
          <a:bodyPr vert="horz" lIns="91440" tIns="45720" rIns="91440" bIns="45720" rtlCol="0" anchor="ctr"/>
          <a:lstStyle>
            <a:lvl1pPr algn="r">
              <a:defRPr sz="900" cap="all" baseline="0">
                <a:solidFill>
                  <a:schemeClr val="tx2"/>
                </a:solidFill>
              </a:defRPr>
            </a:lvl1pPr>
          </a:lstStyle>
          <a:p>
            <a:fld id="{3DECA253-0E9C-48FE-9D49-084CCB770C06}" type="datetimeFigureOut">
              <a:rPr lang="en-GB" smtClean="0"/>
              <a:t>05/10/2026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6743A1-0EE5-84FA-44EE-3CDDB793AAC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233434" y="6029868"/>
            <a:ext cx="429372" cy="365125"/>
          </a:xfrm>
          <a:prstGeom prst="rect">
            <a:avLst/>
          </a:prstGeom>
          <a:solidFill>
            <a:schemeClr val="bg1"/>
          </a:solidFill>
        </p:spPr>
        <p:txBody>
          <a:bodyPr vert="horz" lIns="91440" tIns="45720" rIns="91440" bIns="45720" rtlCol="0" anchor="ctr"/>
          <a:lstStyle>
            <a:lvl1pPr algn="r">
              <a:defRPr sz="900" cap="all" baseline="0">
                <a:solidFill>
                  <a:schemeClr val="tx2"/>
                </a:solidFill>
              </a:defRPr>
            </a:lvl1pPr>
          </a:lstStyle>
          <a:p>
            <a:fld id="{1528E006-26AC-4C0F-9E94-25FBDA2ADB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31446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3" r:id="rId1"/>
    <p:sldLayoutId id="2147483704" r:id="rId2"/>
    <p:sldLayoutId id="2147483705" r:id="rId3"/>
    <p:sldLayoutId id="2147483706" r:id="rId4"/>
    <p:sldLayoutId id="2147483707" r:id="rId5"/>
    <p:sldLayoutId id="2147483708" r:id="rId6"/>
    <p:sldLayoutId id="2147483709" r:id="rId7"/>
    <p:sldLayoutId id="2147483710" r:id="rId8"/>
    <p:sldLayoutId id="2147483711" r:id="rId9"/>
    <p:sldLayoutId id="2147483712" r:id="rId10"/>
    <p:sldLayoutId id="2147483713" r:id="rId11"/>
    <p:sldLayoutId id="2147483714" r:id="rId12"/>
    <p:sldLayoutId id="2147483715" r:id="rId13"/>
    <p:sldLayoutId id="2147483716" r:id="rId14"/>
    <p:sldLayoutId id="2147483717" r:id="rId15"/>
    <p:sldLayoutId id="2147483718" r:id="rId16"/>
    <p:sldLayoutId id="2147483719" r:id="rId17"/>
    <p:sldLayoutId id="2147483720" r:id="rId18"/>
    <p:sldLayoutId id="2147483721" r:id="rId19"/>
    <p:sldLayoutId id="2147483722" r:id="rId20"/>
    <p:sldLayoutId id="2147483723" r:id="rId21"/>
    <p:sldLayoutId id="2147483724" r:id="rId22"/>
    <p:sldLayoutId id="2147483725" r:id="rId23"/>
    <p:sldLayoutId id="2147483726" r:id="rId24"/>
    <p:sldLayoutId id="2147483727" r:id="rId25"/>
    <p:sldLayoutId id="2147483728" r:id="rId26"/>
    <p:sldLayoutId id="2147483729" r:id="rId27"/>
  </p:sldLayoutIdLst>
  <p:txStyles>
    <p:titleStyle>
      <a:lvl1pPr marL="0" algn="l" defTabSz="914400" rtl="0" eaLnBrk="1" latinLnBrk="0" hangingPunct="1">
        <a:lnSpc>
          <a:spcPct val="100000"/>
        </a:lnSpc>
        <a:spcBef>
          <a:spcPct val="0"/>
        </a:spcBef>
        <a:spcAft>
          <a:spcPts val="0"/>
        </a:spcAft>
        <a:buNone/>
        <a:defRPr sz="2800" kern="1200" cap="all" baseline="0">
          <a:solidFill>
            <a:schemeClr val="accent5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864">
          <p15:clr>
            <a:srgbClr val="F26B43"/>
          </p15:clr>
        </p15:guide>
        <p15:guide id="3" pos="432">
          <p15:clr>
            <a:srgbClr val="F26B43"/>
          </p15:clr>
        </p15:guide>
        <p15:guide id="4" orient="horz" pos="3912">
          <p15:clr>
            <a:srgbClr val="F26B43"/>
          </p15:clr>
        </p15:guide>
        <p15:guide id="5" orient="horz" pos="3504">
          <p15:clr>
            <a:srgbClr val="F26B43"/>
          </p15:clr>
        </p15:guide>
        <p15:guide id="6" orient="horz" pos="3024">
          <p15:clr>
            <a:srgbClr val="F26B43"/>
          </p15:clr>
        </p15:guide>
        <p15:guide id="7" orient="horz" pos="2592">
          <p15:clr>
            <a:srgbClr val="F26B43"/>
          </p15:clr>
        </p15:guide>
        <p15:guide id="8" orient="horz" pos="1728">
          <p15:clr>
            <a:srgbClr val="F26B43"/>
          </p15:clr>
        </p15:guide>
        <p15:guide id="9" orient="horz" pos="1296">
          <p15:clr>
            <a:srgbClr val="F26B43"/>
          </p15:clr>
        </p15:guide>
        <p15:guide id="10" orient="horz" pos="864">
          <p15:clr>
            <a:srgbClr val="F26B43"/>
          </p15:clr>
        </p15:guide>
        <p15:guide id="11" orient="horz" pos="432">
          <p15:clr>
            <a:srgbClr val="F26B43"/>
          </p15:clr>
        </p15:guide>
        <p15:guide id="12" pos="1296">
          <p15:clr>
            <a:srgbClr val="F26B43"/>
          </p15:clr>
        </p15:guide>
        <p15:guide id="13" pos="1728">
          <p15:clr>
            <a:srgbClr val="F26B43"/>
          </p15:clr>
        </p15:guide>
        <p15:guide id="18" pos="2160">
          <p15:clr>
            <a:srgbClr val="F26B43"/>
          </p15:clr>
        </p15:guide>
        <p15:guide id="20" pos="5520">
          <p15:clr>
            <a:srgbClr val="F26B43"/>
          </p15:clr>
        </p15:guide>
        <p15:guide id="21" pos="5952">
          <p15:clr>
            <a:srgbClr val="F26B43"/>
          </p15:clr>
        </p15:guide>
        <p15:guide id="22" pos="6384">
          <p15:clr>
            <a:srgbClr val="F26B43"/>
          </p15:clr>
        </p15:guide>
        <p15:guide id="24" pos="6816">
          <p15:clr>
            <a:srgbClr val="F26B43"/>
          </p15:clr>
        </p15:guide>
        <p15:guide id="25" pos="7248">
          <p15:clr>
            <a:srgbClr val="F26B43"/>
          </p15:clr>
        </p15:guide>
        <p15:guide id="26" pos="5088">
          <p15:clr>
            <a:srgbClr val="F26B43"/>
          </p15:clr>
        </p15:guide>
        <p15:guide id="27" pos="4656">
          <p15:clr>
            <a:srgbClr val="F26B43"/>
          </p15:clr>
        </p15:guide>
        <p15:guide id="28" pos="4224">
          <p15:clr>
            <a:srgbClr val="F26B43"/>
          </p15:clr>
        </p15:guide>
        <p15:guide id="29" pos="2592">
          <p15:clr>
            <a:srgbClr val="F26B43"/>
          </p15:clr>
        </p15:guide>
        <p15:guide id="30" pos="3024">
          <p15:clr>
            <a:srgbClr val="F26B43"/>
          </p15:clr>
        </p15:guide>
        <p15:guide id="31" pos="3456">
          <p15:clr>
            <a:srgbClr val="F26B43"/>
          </p15:clr>
        </p15:guide>
        <p15:guide id="32" orient="horz" pos="648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85DE161-FA16-08A6-B59E-A134BF715C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6306" y="182881"/>
            <a:ext cx="8616684" cy="1874520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6000"/>
              <a:t>ASHFORD COMMUNITY CARE SERVICE</a:t>
            </a:r>
            <a:endParaRPr lang="en-GB" sz="6000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00832131-D4A5-B9F7-D18F-69C423A2E8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23278" y="3544865"/>
            <a:ext cx="8990722" cy="3020527"/>
          </a:xfrm>
        </p:spPr>
        <p:txBody>
          <a:bodyPr>
            <a:no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sz="1400">
                <a:latin typeface="Times New Roman" panose="02020603050405020304" pitchFamily="18" charset="0"/>
                <a:cs typeface="Times New Roman" panose="02020603050405020304" pitchFamily="18" charset="0"/>
              </a:rPr>
              <a:t>Staff Communication and Daily Updates</a:t>
            </a:r>
            <a:br>
              <a:rPr lang="en-GB" sz="140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400">
                <a:latin typeface="Times New Roman" panose="02020603050405020304" pitchFamily="18" charset="0"/>
                <a:cs typeface="Times New Roman" panose="02020603050405020304" pitchFamily="18" charset="0"/>
              </a:rPr>
              <a:t>Recommended Microsoft 365 Tool: Microsoft Teams</a:t>
            </a:r>
            <a:br>
              <a:rPr lang="en-GB" sz="140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sz="140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400">
                <a:latin typeface="Times New Roman" panose="02020603050405020304" pitchFamily="18" charset="0"/>
                <a:cs typeface="Times New Roman" panose="02020603050405020304" pitchFamily="18" charset="0"/>
              </a:rPr>
              <a:t>Module : Digital Skills and Research Methods-LCHS4007</a:t>
            </a:r>
          </a:p>
          <a:p>
            <a:pPr marL="0" indent="0">
              <a:lnSpc>
                <a:spcPct val="110000"/>
              </a:lnSpc>
              <a:buNone/>
            </a:pPr>
            <a:endParaRPr lang="en-GB" sz="14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10000"/>
              </a:lnSpc>
              <a:buNone/>
            </a:pPr>
            <a:br>
              <a:rPr lang="en-GB" sz="140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40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br>
              <a:rPr lang="en-GB" sz="140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sz="140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sz="14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10000"/>
              </a:lnSpc>
              <a:buNone/>
            </a:pPr>
            <a:r>
              <a:rPr lang="en-GB" sz="1400">
                <a:latin typeface="Times New Roman" panose="02020603050405020304" pitchFamily="18" charset="0"/>
                <a:cs typeface="Times New Roman" panose="02020603050405020304" pitchFamily="18" charset="0"/>
              </a:rPr>
              <a:t>Lecturer: Aliyuda Ali</a:t>
            </a:r>
            <a:br>
              <a:rPr lang="en-GB" sz="140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400">
                <a:latin typeface="Times New Roman" panose="02020603050405020304" pitchFamily="18" charset="0"/>
                <a:cs typeface="Times New Roman" panose="02020603050405020304" pitchFamily="18" charset="0"/>
              </a:rPr>
              <a:t>Group PowerPoint Presentation</a:t>
            </a:r>
            <a:endParaRPr lang="en-GB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47B09A00-E503-C571-D2DD-1092A3A8C41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91298097"/>
              </p:ext>
            </p:extLst>
          </p:nvPr>
        </p:nvGraphicFramePr>
        <p:xfrm>
          <a:off x="2724912" y="4622914"/>
          <a:ext cx="8183846" cy="10972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748734">
                  <a:extLst>
                    <a:ext uri="{9D8B030D-6E8A-4147-A177-3AD203B41FA5}">
                      <a16:colId xmlns:a16="http://schemas.microsoft.com/office/drawing/2014/main" val="4097334352"/>
                    </a:ext>
                  </a:extLst>
                </a:gridCol>
                <a:gridCol w="4435112">
                  <a:extLst>
                    <a:ext uri="{9D8B030D-6E8A-4147-A177-3AD203B41FA5}">
                      <a16:colId xmlns:a16="http://schemas.microsoft.com/office/drawing/2014/main" val="251859375"/>
                    </a:ext>
                  </a:extLst>
                </a:gridCol>
              </a:tblGrid>
              <a:tr h="266475">
                <a:tc>
                  <a:txBody>
                    <a:bodyPr/>
                    <a:lstStyle/>
                    <a:p>
                      <a:r>
                        <a:rPr lang="en-GB" sz="120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Student Name</a:t>
                      </a:r>
                      <a:endParaRPr lang="en-GB" sz="12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Student number</a:t>
                      </a:r>
                      <a:endParaRPr lang="en-GB" sz="12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23294000"/>
                  </a:ext>
                </a:extLst>
              </a:tr>
              <a:tr h="266475"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Stacey </a:t>
                      </a:r>
                      <a:r>
                        <a:rPr lang="en-GB" sz="1200" dirty="0" err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Cloake</a:t>
                      </a:r>
                      <a:endParaRPr lang="en-GB" sz="12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2618473</a:t>
                      </a:r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42783540"/>
                  </a:ext>
                </a:extLst>
              </a:tr>
              <a:tr h="266475">
                <a:tc>
                  <a:txBody>
                    <a:bodyPr/>
                    <a:lstStyle/>
                    <a:p>
                      <a:r>
                        <a:rPr lang="en-GB" sz="120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Petrisor Madalin Ciuciuc</a:t>
                      </a:r>
                      <a:endParaRPr lang="en-GB" sz="12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2232798</a:t>
                      </a:r>
                      <a:endParaRPr lang="en-GB" sz="12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31090400"/>
                  </a:ext>
                </a:extLst>
              </a:tr>
              <a:tr h="266475">
                <a:tc>
                  <a:txBody>
                    <a:bodyPr/>
                    <a:lstStyle/>
                    <a:p>
                      <a:r>
                        <a:rPr lang="en-GB" sz="120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Diana Florina Ciuciuc</a:t>
                      </a:r>
                      <a:endParaRPr lang="en-GB" sz="12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2232797</a:t>
                      </a:r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3712061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532876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>
            <a:extLst>
              <a:ext uri="{FF2B5EF4-FFF2-40B4-BE49-F238E27FC236}">
                <a16:creationId xmlns:a16="http://schemas.microsoft.com/office/drawing/2014/main" id="{57CD5FFD-5E24-51C1-6CA8-A36A76E6C6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contents</a:t>
            </a:r>
          </a:p>
        </p:txBody>
      </p:sp>
      <p:sp>
        <p:nvSpPr>
          <p:cNvPr id="14" name="Content Placeholder 13">
            <a:extLst>
              <a:ext uri="{FF2B5EF4-FFF2-40B4-BE49-F238E27FC236}">
                <a16:creationId xmlns:a16="http://schemas.microsoft.com/office/drawing/2014/main" id="{E478036D-B3D1-BB44-1216-02A9ACE5288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Presentation structure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 Case context and current problems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Why Microsoft Teams?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Teams </a:t>
            </a:r>
            <a:r>
              <a:rPr lang="en-GB"/>
              <a:t>structure: teams</a:t>
            </a:r>
            <a:r>
              <a:rPr lang="en-GB" dirty="0"/>
              <a:t>, channels and roles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Communication: chat, posts and meetings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Shifts: using rotas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Files and collaborative documents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Care coordination, lists and task tracking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Security, confidentiality and good practice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Implementation plan and expected benefits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References</a:t>
            </a:r>
          </a:p>
          <a:p>
            <a:pPr marL="342900" indent="-342900">
              <a:buFont typeface="+mj-lt"/>
              <a:buAutoNum type="arabicPeriod"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269348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6CB88AF8-94B5-CB8A-73D4-F36618AA5E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a clearer digital working method is needed</a:t>
            </a:r>
          </a:p>
        </p:txBody>
      </p:sp>
      <p:pic>
        <p:nvPicPr>
          <p:cNvPr id="10" name="Content Placeholder 9">
            <a:extLst>
              <a:ext uri="{FF2B5EF4-FFF2-40B4-BE49-F238E27FC236}">
                <a16:creationId xmlns:a16="http://schemas.microsoft.com/office/drawing/2014/main" id="{45031FE1-8BA5-612D-1C25-A108BDFA31B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499307" y="2268953"/>
            <a:ext cx="4980120" cy="3627434"/>
          </a:xfrm>
          <a:prstGeom prst="rect">
            <a:avLst/>
          </a:prstGeom>
        </p:spPr>
      </p:pic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E953D7E5-5DBE-CC79-2506-A9E9B805582B}"/>
              </a:ext>
            </a:extLst>
          </p:cNvPr>
          <p:cNvSpPr/>
          <p:nvPr/>
        </p:nvSpPr>
        <p:spPr>
          <a:xfrm>
            <a:off x="993057" y="2290916"/>
            <a:ext cx="4839331" cy="3618271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Current challenges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dirty="0"/>
              <a:t>Missed updates between office and frontline staff 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dirty="0"/>
              <a:t>Duplicated work and multiple version of information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dirty="0"/>
              <a:t>Unclear rotas and difficulty communicating changes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dirty="0"/>
              <a:t>Inconsistent care-related records and handovers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dirty="0"/>
              <a:t>Staff are unsure which Microsoft 365 tool to use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4C6693E-5B7B-BAD0-279F-CDFBDB6EC3DB}"/>
              </a:ext>
            </a:extLst>
          </p:cNvPr>
          <p:cNvSpPr txBox="1"/>
          <p:nvPr/>
        </p:nvSpPr>
        <p:spPr>
          <a:xfrm>
            <a:off x="7092778" y="2743200"/>
            <a:ext cx="4106165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How Teams can help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dirty="0"/>
              <a:t>Once central workspace for team communication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dirty="0"/>
              <a:t>Channels organise conversations by function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dirty="0"/>
              <a:t>Meetings support remote handovers and supervision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dirty="0"/>
              <a:t>Shifts gives staff a shared rota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dirty="0"/>
              <a:t>Files and Lists can be added controlled tabs</a:t>
            </a:r>
          </a:p>
        </p:txBody>
      </p:sp>
    </p:spTree>
    <p:extLst>
      <p:ext uri="{BB962C8B-B14F-4D97-AF65-F5344CB8AC3E}">
        <p14:creationId xmlns:p14="http://schemas.microsoft.com/office/powerpoint/2010/main" val="5589911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519ABFF3-BCC3-5ECE-AC1A-05B395E46C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Microsoft Teams?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CD8372C-9226-C2CD-DA12-2E2C9C538F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Using one digital workspace to support distributed care teams</a:t>
            </a:r>
          </a:p>
          <a:p>
            <a:pPr marL="0" indent="0">
              <a:buNone/>
            </a:pPr>
            <a:r>
              <a:rPr lang="en-GB" dirty="0"/>
              <a:t>Microsoft teams combines communication, meetings and collaborative work, making it suitable for staff who work across different locations.</a:t>
            </a:r>
          </a:p>
          <a:p>
            <a:pPr marL="0" indent="0">
              <a:buNone/>
            </a:pPr>
            <a:r>
              <a:rPr lang="en-GB" dirty="0"/>
              <a:t>Healthcare research shows that team communication depends on clear purposes, agreed workflows, structures and shared understanding. (Cornett and </a:t>
            </a:r>
            <a:r>
              <a:rPr lang="en-GB" dirty="0" err="1"/>
              <a:t>Kuziemsky</a:t>
            </a:r>
            <a:r>
              <a:rPr lang="en-GB" dirty="0"/>
              <a:t>, 2028)</a:t>
            </a:r>
          </a:p>
          <a:p>
            <a:pPr marL="0" indent="0">
              <a:buNone/>
            </a:pPr>
            <a:r>
              <a:rPr lang="en-GB" dirty="0"/>
              <a:t>A UK healthcare organisation implemented Microsoft Teams rapidly to support communication and coordination across services.(Webster et al., 2020)</a:t>
            </a:r>
          </a:p>
          <a:p>
            <a:pPr marL="0" indent="0">
              <a:buNone/>
            </a:pPr>
            <a:r>
              <a:rPr lang="en-GB" dirty="0"/>
              <a:t>For Ashford, Teams can act as a collaboration hub while formal care records remain in the organisation’s authorised care-record system.</a:t>
            </a:r>
          </a:p>
          <a:p>
            <a:pPr marL="0" indent="0">
              <a:buNone/>
            </a:pPr>
            <a:r>
              <a:rPr lang="en-GB" dirty="0"/>
              <a:t>The objective is not simply to introduce technology, but to establish consistent communication routines and responsibilities.</a:t>
            </a:r>
          </a:p>
        </p:txBody>
      </p:sp>
    </p:spTree>
    <p:extLst>
      <p:ext uri="{BB962C8B-B14F-4D97-AF65-F5344CB8AC3E}">
        <p14:creationId xmlns:p14="http://schemas.microsoft.com/office/powerpoint/2010/main" val="107490791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97B0D8D7-20AE-25F9-5931-EF754215F5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3504" y="725556"/>
            <a:ext cx="8845296" cy="3656168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GB" sz="1500" dirty="0"/>
              <a:t>Suggested structure for </a:t>
            </a:r>
            <a:r>
              <a:rPr lang="en-GB" sz="1500" dirty="0" err="1"/>
              <a:t>Asford</a:t>
            </a:r>
            <a:r>
              <a:rPr lang="en-GB" sz="1500" dirty="0"/>
              <a:t> Community Care Service</a:t>
            </a:r>
          </a:p>
        </p:txBody>
      </p:sp>
      <p:sp>
        <p:nvSpPr>
          <p:cNvPr id="6" name="Speech Bubble: Rectangle 5">
            <a:extLst>
              <a:ext uri="{FF2B5EF4-FFF2-40B4-BE49-F238E27FC236}">
                <a16:creationId xmlns:a16="http://schemas.microsoft.com/office/drawing/2014/main" id="{08CFE4B4-9277-A15C-3C70-509F9C21FDD4}"/>
              </a:ext>
            </a:extLst>
          </p:cNvPr>
          <p:cNvSpPr/>
          <p:nvPr/>
        </p:nvSpPr>
        <p:spPr>
          <a:xfrm>
            <a:off x="716691" y="1742303"/>
            <a:ext cx="4621427" cy="3101546"/>
          </a:xfrm>
          <a:prstGeom prst="wedgeRectCallou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/>
              <a:t>Suggested channels</a:t>
            </a:r>
          </a:p>
          <a:p>
            <a:r>
              <a:rPr lang="en-GB" dirty="0"/>
              <a:t>General- </a:t>
            </a:r>
            <a:r>
              <a:rPr lang="en-GB" dirty="0" err="1"/>
              <a:t>oragnisation</a:t>
            </a:r>
            <a:r>
              <a:rPr lang="en-GB" dirty="0"/>
              <a:t> – wide announcements and key updates</a:t>
            </a:r>
          </a:p>
          <a:p>
            <a:r>
              <a:rPr lang="en-GB" dirty="0"/>
              <a:t>Frontline care – operational updates for support workers and senior care workers</a:t>
            </a:r>
          </a:p>
          <a:p>
            <a:r>
              <a:rPr lang="en-GB" dirty="0"/>
              <a:t>Nursing &amp; Care Coordination – professional coordination and meetings</a:t>
            </a:r>
          </a:p>
          <a:p>
            <a:r>
              <a:rPr lang="en-GB" dirty="0"/>
              <a:t>Rota &amp; Cover – rota questions, cover requests and schedule notices</a:t>
            </a:r>
          </a:p>
          <a:p>
            <a:r>
              <a:rPr lang="en-GB" dirty="0"/>
              <a:t>Training &amp; policies – learning materials, policies and staff </a:t>
            </a:r>
            <a:r>
              <a:rPr lang="en-GB" dirty="0" err="1"/>
              <a:t>guidamce</a:t>
            </a:r>
            <a:endParaRPr lang="en-GB" dirty="0"/>
          </a:p>
        </p:txBody>
      </p:sp>
      <p:sp>
        <p:nvSpPr>
          <p:cNvPr id="8" name="Speech Bubble: Rectangle 7">
            <a:extLst>
              <a:ext uri="{FF2B5EF4-FFF2-40B4-BE49-F238E27FC236}">
                <a16:creationId xmlns:a16="http://schemas.microsoft.com/office/drawing/2014/main" id="{68CD3C35-8B37-0E39-E505-0982A14A4B8A}"/>
              </a:ext>
            </a:extLst>
          </p:cNvPr>
          <p:cNvSpPr/>
          <p:nvPr/>
        </p:nvSpPr>
        <p:spPr>
          <a:xfrm>
            <a:off x="6318421" y="1742303"/>
            <a:ext cx="4333103" cy="3101546"/>
          </a:xfrm>
          <a:prstGeom prst="wedgeRectCallou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/>
              <a:t>Working rules</a:t>
            </a:r>
          </a:p>
          <a:p>
            <a:r>
              <a:rPr lang="en-GB" dirty="0"/>
              <a:t>Use channels for information the relevant group needs to see.</a:t>
            </a:r>
          </a:p>
          <a:p>
            <a:r>
              <a:rPr lang="en-GB" dirty="0"/>
              <a:t>Use  chat for short, direct conversations-not permanent records.</a:t>
            </a:r>
          </a:p>
          <a:p>
            <a:r>
              <a:rPr lang="en-GB" dirty="0"/>
              <a:t>Use @mentions only when action or attention is genuinely needed</a:t>
            </a:r>
          </a:p>
          <a:p>
            <a:r>
              <a:rPr lang="en-GB" dirty="0"/>
              <a:t>Pin important resources as channel tabs</a:t>
            </a:r>
          </a:p>
          <a:p>
            <a:r>
              <a:rPr lang="en-GB" dirty="0"/>
              <a:t>Use private/shared channels only where access needs to be restricted</a:t>
            </a:r>
          </a:p>
        </p:txBody>
      </p:sp>
    </p:spTree>
    <p:extLst>
      <p:ext uri="{BB962C8B-B14F-4D97-AF65-F5344CB8AC3E}">
        <p14:creationId xmlns:p14="http://schemas.microsoft.com/office/powerpoint/2010/main" val="351042080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B6D91FA7-DCF6-E41D-0BCB-C53F9EF81E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Communication: chat, posts and meetings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BCABB821-2536-2C84-574F-F9A6D5E664E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Channel posts:  use for operational announcements, team updates, questions and information that a wider group may need.</a:t>
            </a:r>
          </a:p>
          <a:p>
            <a:pPr marL="0" indent="0">
              <a:buNone/>
            </a:pPr>
            <a:r>
              <a:rPr lang="en-GB" dirty="0"/>
              <a:t>Chat: use for short, direct conversation, important ongoing information should be moved into an appropriate shared channel or approved record.</a:t>
            </a:r>
          </a:p>
          <a:p>
            <a:pPr marL="0" indent="0">
              <a:buNone/>
            </a:pPr>
            <a:r>
              <a:rPr lang="en-GB" dirty="0"/>
              <a:t>Teams meetings: use for remote handovers, supervision, care  coordination and briefings when staff cannot meet face-to-face.</a:t>
            </a:r>
          </a:p>
          <a:p>
            <a:pPr marL="0" indent="0">
              <a:buNone/>
            </a:pPr>
            <a:r>
              <a:rPr lang="en-GB" dirty="0"/>
              <a:t>Healthcare communication research identifies shared </a:t>
            </a:r>
            <a:r>
              <a:rPr lang="en-GB" dirty="0" err="1"/>
              <a:t>purporse</a:t>
            </a:r>
            <a:r>
              <a:rPr lang="en-GB" dirty="0"/>
              <a:t>, common workflows and common ground as important foundations for team-based communication.(Cornett and </a:t>
            </a:r>
            <a:r>
              <a:rPr lang="en-GB" dirty="0" err="1"/>
              <a:t>Kuziemsky</a:t>
            </a:r>
            <a:r>
              <a:rPr lang="en-GB" dirty="0"/>
              <a:t>, 2018)</a:t>
            </a:r>
          </a:p>
          <a:p>
            <a:pPr marL="0" indent="0">
              <a:buNone/>
            </a:pPr>
            <a:r>
              <a:rPr lang="en-GB" dirty="0"/>
              <a:t>A scoping review also highlights sharing, supporting and compassionate leadership as important communicative practices in healthcare teams. (Fox, </a:t>
            </a:r>
            <a:r>
              <a:rPr lang="en-GB" dirty="0" err="1"/>
              <a:t>McAllum</a:t>
            </a:r>
            <a:r>
              <a:rPr lang="en-GB" dirty="0"/>
              <a:t> and </a:t>
            </a:r>
            <a:r>
              <a:rPr lang="en-GB" dirty="0" err="1"/>
              <a:t>Ginoux</a:t>
            </a:r>
            <a:r>
              <a:rPr lang="en-GB" dirty="0"/>
              <a:t>, 2024)</a:t>
            </a:r>
          </a:p>
        </p:txBody>
      </p:sp>
    </p:spTree>
    <p:extLst>
      <p:ext uri="{BB962C8B-B14F-4D97-AF65-F5344CB8AC3E}">
        <p14:creationId xmlns:p14="http://schemas.microsoft.com/office/powerpoint/2010/main" val="3260305357"/>
      </p:ext>
    </p:extLst>
  </p:cSld>
  <p:clrMapOvr>
    <a:masterClrMapping/>
  </p:clrMapOvr>
</p:sld>
</file>

<file path=ppt/theme/theme1.xml><?xml version="1.0" encoding="utf-8"?>
<a:theme xmlns:a="http://schemas.openxmlformats.org/drawingml/2006/main" name="Orange Experience">
  <a:themeElements>
    <a:clrScheme name="Orange Experience">
      <a:dk1>
        <a:srgbClr val="131313"/>
      </a:dk1>
      <a:lt1>
        <a:sysClr val="window" lastClr="FFFFFF"/>
      </a:lt1>
      <a:dk2>
        <a:srgbClr val="444742"/>
      </a:dk2>
      <a:lt2>
        <a:srgbClr val="EDECE9"/>
      </a:lt2>
      <a:accent1>
        <a:srgbClr val="ED6845"/>
      </a:accent1>
      <a:accent2>
        <a:srgbClr val="F48A56"/>
      </a:accent2>
      <a:accent3>
        <a:srgbClr val="9FA295"/>
      </a:accent3>
      <a:accent4>
        <a:srgbClr val="5B6E74"/>
      </a:accent4>
      <a:accent5>
        <a:srgbClr val="6E7868"/>
      </a:accent5>
      <a:accent6>
        <a:srgbClr val="A1AAAA"/>
      </a:accent6>
      <a:hlink>
        <a:srgbClr val="F05814"/>
      </a:hlink>
      <a:folHlink>
        <a:srgbClr val="E99401"/>
      </a:folHlink>
    </a:clrScheme>
    <a:fontScheme name="Custom 40">
      <a:majorFont>
        <a:latin typeface="Oswald SemiBold"/>
        <a:ea typeface=""/>
        <a:cs typeface=""/>
      </a:majorFont>
      <a:minorFont>
        <a:latin typeface="Univers Condensed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range experience" id="{9BAA8FFB-1EEF-49AC-B7FF-0F37799585E9}" vid="{6523F788-A6E6-47B0-B3C7-625411BE5A1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Frame</Template>
  <TotalTime>0</TotalTime>
  <Words>547</Words>
  <Application>Microsoft Office PowerPoint</Application>
  <PresentationFormat>Widescreen</PresentationFormat>
  <Paragraphs>64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3" baseType="lpstr">
      <vt:lpstr>Arial</vt:lpstr>
      <vt:lpstr>Calibri</vt:lpstr>
      <vt:lpstr>Oswald SemiBold</vt:lpstr>
      <vt:lpstr>Times New Roman</vt:lpstr>
      <vt:lpstr>Univers Condensed Light</vt:lpstr>
      <vt:lpstr>Wingdings</vt:lpstr>
      <vt:lpstr>Orange Experience</vt:lpstr>
      <vt:lpstr>ASHFORD COMMUNITY CARE SERVICE</vt:lpstr>
      <vt:lpstr>contents</vt:lpstr>
      <vt:lpstr>Why a clearer digital working method is needed</vt:lpstr>
      <vt:lpstr>Why Microsoft Teams?</vt:lpstr>
      <vt:lpstr>PowerPoint Presentation</vt:lpstr>
      <vt:lpstr>Communication: chat, posts and meetings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Petrisor Madalin Ciuciuc</dc:creator>
  <cp:lastModifiedBy>Petrisor Madalin Ciuciuc</cp:lastModifiedBy>
  <cp:revision>1</cp:revision>
  <dcterms:created xsi:type="dcterms:W3CDTF">2026-09-28T09:24:59Z</dcterms:created>
  <dcterms:modified xsi:type="dcterms:W3CDTF">2026-10-05T07:37:51Z</dcterms:modified>
</cp:coreProperties>
</file>