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18"/>
  </p:notesMasterIdLst>
  <p:sldIdLst>
    <p:sldId id="264" r:id="rId5"/>
    <p:sldId id="257" r:id="rId6"/>
    <p:sldId id="258" r:id="rId7"/>
    <p:sldId id="259" r:id="rId8"/>
    <p:sldId id="260" r:id="rId9"/>
    <p:sldId id="261" r:id="rId10"/>
    <p:sldId id="262" r:id="rId11"/>
    <p:sldId id="268" r:id="rId12"/>
    <p:sldId id="276" r:id="rId13"/>
    <p:sldId id="269" r:id="rId14"/>
    <p:sldId id="271" r:id="rId15"/>
    <p:sldId id="272" r:id="rId16"/>
    <p:sldId id="275" r:id="rId17"/>
  </p:sldIdLst>
  <p:sldSz cx="18288000" cy="10287000"/>
  <p:notesSz cx="6858000" cy="9144000"/>
  <p:embeddedFontLst>
    <p:embeddedFont>
      <p:font typeface="Playfair Display" panose="00000500000000000000" pitchFamily="2"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4E29AA-0F82-4EF9-AAA0-D7192278F276}" v="118" dt="2026-07-14T10:11:14.2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0" d="100"/>
          <a:sy n="50" d="100"/>
        </p:scale>
        <p:origin x="874" y="4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font" Target="fonts/font1.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ana Lumueno Lucas (2317210)" userId="4a753d02-d666-4753-8520-fe928981c737" providerId="ADAL" clId="{08430483-D6B6-4CAD-8531-5DD22F5A9EB6}"/>
    <pc:docChg chg="undo custSel addSld delSld modSld">
      <pc:chgData name="Joana Lumueno Lucas (2317210)" userId="4a753d02-d666-4753-8520-fe928981c737" providerId="ADAL" clId="{08430483-D6B6-4CAD-8531-5DD22F5A9EB6}" dt="2026-07-14T10:11:14.220" v="3809" actId="255"/>
      <pc:docMkLst>
        <pc:docMk/>
      </pc:docMkLst>
      <pc:sldChg chg="addSp delSp modSp mod">
        <pc:chgData name="Joana Lumueno Lucas (2317210)" userId="4a753d02-d666-4753-8520-fe928981c737" providerId="ADAL" clId="{08430483-D6B6-4CAD-8531-5DD22F5A9EB6}" dt="2026-07-14T08:39:13.347" v="3784" actId="255"/>
        <pc:sldMkLst>
          <pc:docMk/>
          <pc:sldMk cId="0" sldId="257"/>
        </pc:sldMkLst>
        <pc:spChg chg="mod">
          <ac:chgData name="Joana Lumueno Lucas (2317210)" userId="4a753d02-d666-4753-8520-fe928981c737" providerId="ADAL" clId="{08430483-D6B6-4CAD-8531-5DD22F5A9EB6}" dt="2026-07-13T23:28:21.062" v="3277" actId="1037"/>
          <ac:spMkLst>
            <pc:docMk/>
            <pc:sldMk cId="0" sldId="257"/>
            <ac:spMk id="3" creationId="{00000000-0000-0000-0000-000000000000}"/>
          </ac:spMkLst>
        </pc:spChg>
        <pc:spChg chg="mod">
          <ac:chgData name="Joana Lumueno Lucas (2317210)" userId="4a753d02-d666-4753-8520-fe928981c737" providerId="ADAL" clId="{08430483-D6B6-4CAD-8531-5DD22F5A9EB6}" dt="2026-07-13T22:57:57.900" v="3164" actId="1076"/>
          <ac:spMkLst>
            <pc:docMk/>
            <pc:sldMk cId="0" sldId="257"/>
            <ac:spMk id="8" creationId="{00000000-0000-0000-0000-000000000000}"/>
          </ac:spMkLst>
        </pc:spChg>
        <pc:spChg chg="mod">
          <ac:chgData name="Joana Lumueno Lucas (2317210)" userId="4a753d02-d666-4753-8520-fe928981c737" providerId="ADAL" clId="{08430483-D6B6-4CAD-8531-5DD22F5A9EB6}" dt="2026-07-13T22:58:04.141" v="3165" actId="1076"/>
          <ac:spMkLst>
            <pc:docMk/>
            <pc:sldMk cId="0" sldId="257"/>
            <ac:spMk id="9" creationId="{00000000-0000-0000-0000-000000000000}"/>
          </ac:spMkLst>
        </pc:spChg>
        <pc:spChg chg="add mod">
          <ac:chgData name="Joana Lumueno Lucas (2317210)" userId="4a753d02-d666-4753-8520-fe928981c737" providerId="ADAL" clId="{08430483-D6B6-4CAD-8531-5DD22F5A9EB6}" dt="2026-07-14T08:39:13.347" v="3784" actId="255"/>
          <ac:spMkLst>
            <pc:docMk/>
            <pc:sldMk cId="0" sldId="257"/>
            <ac:spMk id="10" creationId="{A73AD8F8-B5C8-8EE9-2DA7-ABF856588DBD}"/>
          </ac:spMkLst>
        </pc:spChg>
        <pc:spChg chg="del mod">
          <ac:chgData name="Joana Lumueno Lucas (2317210)" userId="4a753d02-d666-4753-8520-fe928981c737" providerId="ADAL" clId="{08430483-D6B6-4CAD-8531-5DD22F5A9EB6}" dt="2026-07-13T22:07:07.474" v="2676" actId="478"/>
          <ac:spMkLst>
            <pc:docMk/>
            <pc:sldMk cId="0" sldId="257"/>
            <ac:spMk id="13" creationId="{00000000-0000-0000-0000-000000000000}"/>
          </ac:spMkLst>
        </pc:spChg>
        <pc:spChg chg="mod">
          <ac:chgData name="Joana Lumueno Lucas (2317210)" userId="4a753d02-d666-4753-8520-fe928981c737" providerId="ADAL" clId="{08430483-D6B6-4CAD-8531-5DD22F5A9EB6}" dt="2026-07-13T23:23:48.957" v="3256" actId="1076"/>
          <ac:spMkLst>
            <pc:docMk/>
            <pc:sldMk cId="0" sldId="257"/>
            <ac:spMk id="14" creationId="{00000000-0000-0000-0000-000000000000}"/>
          </ac:spMkLst>
        </pc:spChg>
        <pc:spChg chg="add mod">
          <ac:chgData name="Joana Lumueno Lucas (2317210)" userId="4a753d02-d666-4753-8520-fe928981c737" providerId="ADAL" clId="{08430483-D6B6-4CAD-8531-5DD22F5A9EB6}" dt="2026-07-13T23:38:44.484" v="3330" actId="1076"/>
          <ac:spMkLst>
            <pc:docMk/>
            <pc:sldMk cId="0" sldId="257"/>
            <ac:spMk id="17" creationId="{062B8507-B660-9C26-DD78-15B7448725EA}"/>
          </ac:spMkLst>
        </pc:spChg>
        <pc:spChg chg="del mod">
          <ac:chgData name="Joana Lumueno Lucas (2317210)" userId="4a753d02-d666-4753-8520-fe928981c737" providerId="ADAL" clId="{08430483-D6B6-4CAD-8531-5DD22F5A9EB6}" dt="2026-07-13T23:27:02.105" v="3270" actId="478"/>
          <ac:spMkLst>
            <pc:docMk/>
            <pc:sldMk cId="0" sldId="257"/>
            <ac:spMk id="39" creationId="{00000000-0000-0000-0000-000000000000}"/>
          </ac:spMkLst>
        </pc:spChg>
        <pc:grpChg chg="mod">
          <ac:chgData name="Joana Lumueno Lucas (2317210)" userId="4a753d02-d666-4753-8520-fe928981c737" providerId="ADAL" clId="{08430483-D6B6-4CAD-8531-5DD22F5A9EB6}" dt="2026-07-13T23:50:40.466" v="3346" actId="1037"/>
          <ac:grpSpMkLst>
            <pc:docMk/>
            <pc:sldMk cId="0" sldId="257"/>
            <ac:grpSpMk id="2" creationId="{00000000-0000-0000-0000-000000000000}"/>
          </ac:grpSpMkLst>
        </pc:grpChg>
        <pc:grpChg chg="mod">
          <ac:chgData name="Joana Lumueno Lucas (2317210)" userId="4a753d02-d666-4753-8520-fe928981c737" providerId="ADAL" clId="{08430483-D6B6-4CAD-8531-5DD22F5A9EB6}" dt="2026-07-13T23:50:15.950" v="3342" actId="1037"/>
          <ac:grpSpMkLst>
            <pc:docMk/>
            <pc:sldMk cId="0" sldId="257"/>
            <ac:grpSpMk id="5" creationId="{00000000-0000-0000-0000-000000000000}"/>
          </ac:grpSpMkLst>
        </pc:grpChg>
        <pc:picChg chg="add del mod">
          <ac:chgData name="Joana Lumueno Lucas (2317210)" userId="4a753d02-d666-4753-8520-fe928981c737" providerId="ADAL" clId="{08430483-D6B6-4CAD-8531-5DD22F5A9EB6}" dt="2026-07-13T23:29:54.036" v="3280" actId="478"/>
          <ac:picMkLst>
            <pc:docMk/>
            <pc:sldMk cId="0" sldId="257"/>
            <ac:picMk id="12" creationId="{150CFAEA-0A28-94D4-C0C5-DADA37A4DCF3}"/>
          </ac:picMkLst>
        </pc:picChg>
        <pc:picChg chg="add mod">
          <ac:chgData name="Joana Lumueno Lucas (2317210)" userId="4a753d02-d666-4753-8520-fe928981c737" providerId="ADAL" clId="{08430483-D6B6-4CAD-8531-5DD22F5A9EB6}" dt="2026-07-13T23:49:46.442" v="3338" actId="14100"/>
          <ac:picMkLst>
            <pc:docMk/>
            <pc:sldMk cId="0" sldId="257"/>
            <ac:picMk id="16" creationId="{B20FE566-2723-630B-58F4-589D02DDB198}"/>
          </ac:picMkLst>
        </pc:picChg>
      </pc:sldChg>
      <pc:sldChg chg="addSp delSp modSp mod">
        <pc:chgData name="Joana Lumueno Lucas (2317210)" userId="4a753d02-d666-4753-8520-fe928981c737" providerId="ADAL" clId="{08430483-D6B6-4CAD-8531-5DD22F5A9EB6}" dt="2026-07-14T08:39:01.695" v="3783" actId="2711"/>
        <pc:sldMkLst>
          <pc:docMk/>
          <pc:sldMk cId="0" sldId="258"/>
        </pc:sldMkLst>
        <pc:spChg chg="mod">
          <ac:chgData name="Joana Lumueno Lucas (2317210)" userId="4a753d02-d666-4753-8520-fe928981c737" providerId="ADAL" clId="{08430483-D6B6-4CAD-8531-5DD22F5A9EB6}" dt="2026-07-13T22:56:21.403" v="3158" actId="2711"/>
          <ac:spMkLst>
            <pc:docMk/>
            <pc:sldMk cId="0" sldId="258"/>
            <ac:spMk id="9" creationId="{00000000-0000-0000-0000-000000000000}"/>
          </ac:spMkLst>
        </pc:spChg>
        <pc:spChg chg="add del mod">
          <ac:chgData name="Joana Lumueno Lucas (2317210)" userId="4a753d02-d666-4753-8520-fe928981c737" providerId="ADAL" clId="{08430483-D6B6-4CAD-8531-5DD22F5A9EB6}" dt="2026-07-13T23:09:21.799" v="3203" actId="26606"/>
          <ac:spMkLst>
            <pc:docMk/>
            <pc:sldMk cId="0" sldId="258"/>
            <ac:spMk id="10" creationId="{E0ACF8D2-6F6A-CA73-673A-DA5330292CC0}"/>
          </ac:spMkLst>
        </pc:spChg>
        <pc:spChg chg="add del mod">
          <ac:chgData name="Joana Lumueno Lucas (2317210)" userId="4a753d02-d666-4753-8520-fe928981c737" providerId="ADAL" clId="{08430483-D6B6-4CAD-8531-5DD22F5A9EB6}" dt="2026-07-13T23:51:08.595" v="3349" actId="478"/>
          <ac:spMkLst>
            <pc:docMk/>
            <pc:sldMk cId="0" sldId="258"/>
            <ac:spMk id="12" creationId="{9BD25D0F-3967-40E1-AFA8-1449FAF875D3}"/>
          </ac:spMkLst>
        </pc:spChg>
        <pc:spChg chg="add mod">
          <ac:chgData name="Joana Lumueno Lucas (2317210)" userId="4a753d02-d666-4753-8520-fe928981c737" providerId="ADAL" clId="{08430483-D6B6-4CAD-8531-5DD22F5A9EB6}" dt="2026-07-13T23:52:16.468" v="3361" actId="1038"/>
          <ac:spMkLst>
            <pc:docMk/>
            <pc:sldMk cId="0" sldId="258"/>
            <ac:spMk id="15" creationId="{CC5D0356-9BCC-90F9-3C61-1EC51A67137D}"/>
          </ac:spMkLst>
        </pc:spChg>
        <pc:spChg chg="mod">
          <ac:chgData name="Joana Lumueno Lucas (2317210)" userId="4a753d02-d666-4753-8520-fe928981c737" providerId="ADAL" clId="{08430483-D6B6-4CAD-8531-5DD22F5A9EB6}" dt="2026-07-13T23:42:56.438" v="3332" actId="1076"/>
          <ac:spMkLst>
            <pc:docMk/>
            <pc:sldMk cId="0" sldId="258"/>
            <ac:spMk id="28" creationId="{00000000-0000-0000-0000-000000000000}"/>
          </ac:spMkLst>
        </pc:spChg>
        <pc:grpChg chg="mod">
          <ac:chgData name="Joana Lumueno Lucas (2317210)" userId="4a753d02-d666-4753-8520-fe928981c737" providerId="ADAL" clId="{08430483-D6B6-4CAD-8531-5DD22F5A9EB6}" dt="2026-07-13T22:59:26.199" v="3175" actId="1036"/>
          <ac:grpSpMkLst>
            <pc:docMk/>
            <pc:sldMk cId="0" sldId="258"/>
            <ac:grpSpMk id="5" creationId="{00000000-0000-0000-0000-000000000000}"/>
          </ac:grpSpMkLst>
        </pc:grpChg>
        <pc:graphicFrameChg chg="add mod">
          <ac:chgData name="Joana Lumueno Lucas (2317210)" userId="4a753d02-d666-4753-8520-fe928981c737" providerId="ADAL" clId="{08430483-D6B6-4CAD-8531-5DD22F5A9EB6}" dt="2026-07-14T08:39:01.695" v="3783" actId="2711"/>
          <ac:graphicFrameMkLst>
            <pc:docMk/>
            <pc:sldMk cId="0" sldId="258"/>
            <ac:graphicFrameMk id="31" creationId="{325FFB22-4E7F-A918-59FE-031730646AF5}"/>
          </ac:graphicFrameMkLst>
        </pc:graphicFrameChg>
      </pc:sldChg>
      <pc:sldChg chg="addSp delSp modSp mod">
        <pc:chgData name="Joana Lumueno Lucas (2317210)" userId="4a753d02-d666-4753-8520-fe928981c737" providerId="ADAL" clId="{08430483-D6B6-4CAD-8531-5DD22F5A9EB6}" dt="2026-07-14T08:38:15.687" v="3779" actId="255"/>
        <pc:sldMkLst>
          <pc:docMk/>
          <pc:sldMk cId="0" sldId="259"/>
        </pc:sldMkLst>
        <pc:spChg chg="mod">
          <ac:chgData name="Joana Lumueno Lucas (2317210)" userId="4a753d02-d666-4753-8520-fe928981c737" providerId="ADAL" clId="{08430483-D6B6-4CAD-8531-5DD22F5A9EB6}" dt="2026-07-13T22:57:41.574" v="3163" actId="1076"/>
          <ac:spMkLst>
            <pc:docMk/>
            <pc:sldMk cId="0" sldId="259"/>
            <ac:spMk id="8" creationId="{00000000-0000-0000-0000-000000000000}"/>
          </ac:spMkLst>
        </pc:spChg>
        <pc:spChg chg="mod">
          <ac:chgData name="Joana Lumueno Lucas (2317210)" userId="4a753d02-d666-4753-8520-fe928981c737" providerId="ADAL" clId="{08430483-D6B6-4CAD-8531-5DD22F5A9EB6}" dt="2026-07-13T22:57:36.222" v="3162" actId="1076"/>
          <ac:spMkLst>
            <pc:docMk/>
            <pc:sldMk cId="0" sldId="259"/>
            <ac:spMk id="9" creationId="{00000000-0000-0000-0000-000000000000}"/>
          </ac:spMkLst>
        </pc:spChg>
        <pc:spChg chg="add mod">
          <ac:chgData name="Joana Lumueno Lucas (2317210)" userId="4a753d02-d666-4753-8520-fe928981c737" providerId="ADAL" clId="{08430483-D6B6-4CAD-8531-5DD22F5A9EB6}" dt="2026-07-13T23:52:41.671" v="3439" actId="1038"/>
          <ac:spMkLst>
            <pc:docMk/>
            <pc:sldMk cId="0" sldId="259"/>
            <ac:spMk id="11" creationId="{0470CAEF-412C-EC8C-0DC5-2DEE3720F095}"/>
          </ac:spMkLst>
        </pc:spChg>
        <pc:spChg chg="add del mod">
          <ac:chgData name="Joana Lumueno Lucas (2317210)" userId="4a753d02-d666-4753-8520-fe928981c737" providerId="ADAL" clId="{08430483-D6B6-4CAD-8531-5DD22F5A9EB6}" dt="2026-07-13T23:10:01.840" v="3205" actId="26606"/>
          <ac:spMkLst>
            <pc:docMk/>
            <pc:sldMk cId="0" sldId="259"/>
            <ac:spMk id="12" creationId="{56DE6CFF-B97B-2BE9-72B8-7D59794B12EE}"/>
          </ac:spMkLst>
        </pc:spChg>
        <pc:spChg chg="mod">
          <ac:chgData name="Joana Lumueno Lucas (2317210)" userId="4a753d02-d666-4753-8520-fe928981c737" providerId="ADAL" clId="{08430483-D6B6-4CAD-8531-5DD22F5A9EB6}" dt="2026-07-13T23:43:03.893" v="3333" actId="1076"/>
          <ac:spMkLst>
            <pc:docMk/>
            <pc:sldMk cId="0" sldId="259"/>
            <ac:spMk id="24" creationId="{00000000-0000-0000-0000-000000000000}"/>
          </ac:spMkLst>
        </pc:spChg>
        <pc:grpChg chg="mod">
          <ac:chgData name="Joana Lumueno Lucas (2317210)" userId="4a753d02-d666-4753-8520-fe928981c737" providerId="ADAL" clId="{08430483-D6B6-4CAD-8531-5DD22F5A9EB6}" dt="2026-07-13T22:59:14.963" v="3173" actId="1036"/>
          <ac:grpSpMkLst>
            <pc:docMk/>
            <pc:sldMk cId="0" sldId="259"/>
            <ac:grpSpMk id="5" creationId="{00000000-0000-0000-0000-000000000000}"/>
          </ac:grpSpMkLst>
        </pc:grpChg>
        <pc:graphicFrameChg chg="add mod">
          <ac:chgData name="Joana Lumueno Lucas (2317210)" userId="4a753d02-d666-4753-8520-fe928981c737" providerId="ADAL" clId="{08430483-D6B6-4CAD-8531-5DD22F5A9EB6}" dt="2026-07-14T08:38:15.687" v="3779" actId="255"/>
          <ac:graphicFrameMkLst>
            <pc:docMk/>
            <pc:sldMk cId="0" sldId="259"/>
            <ac:graphicFrameMk id="27" creationId="{DE9F15A6-5F33-B5BE-9694-A08231782C57}"/>
          </ac:graphicFrameMkLst>
        </pc:graphicFrameChg>
      </pc:sldChg>
      <pc:sldChg chg="addSp delSp modSp mod">
        <pc:chgData name="Joana Lumueno Lucas (2317210)" userId="4a753d02-d666-4753-8520-fe928981c737" providerId="ADAL" clId="{08430483-D6B6-4CAD-8531-5DD22F5A9EB6}" dt="2026-07-14T08:37:12.528" v="3771" actId="255"/>
        <pc:sldMkLst>
          <pc:docMk/>
          <pc:sldMk cId="0" sldId="260"/>
        </pc:sldMkLst>
        <pc:spChg chg="add del mod topLvl">
          <ac:chgData name="Joana Lumueno Lucas (2317210)" userId="4a753d02-d666-4753-8520-fe928981c737" providerId="ADAL" clId="{08430483-D6B6-4CAD-8531-5DD22F5A9EB6}" dt="2026-07-13T00:56:38.017" v="762" actId="478"/>
          <ac:spMkLst>
            <pc:docMk/>
            <pc:sldMk cId="0" sldId="260"/>
            <ac:spMk id="3" creationId="{00000000-0000-0000-0000-000000000000}"/>
          </ac:spMkLst>
        </pc:spChg>
        <pc:spChg chg="mod topLvl">
          <ac:chgData name="Joana Lumueno Lucas (2317210)" userId="4a753d02-d666-4753-8520-fe928981c737" providerId="ADAL" clId="{08430483-D6B6-4CAD-8531-5DD22F5A9EB6}" dt="2026-07-13T00:56:38.017" v="762" actId="478"/>
          <ac:spMkLst>
            <pc:docMk/>
            <pc:sldMk cId="0" sldId="260"/>
            <ac:spMk id="4" creationId="{00000000-0000-0000-0000-000000000000}"/>
          </ac:spMkLst>
        </pc:spChg>
        <pc:spChg chg="mod">
          <ac:chgData name="Joana Lumueno Lucas (2317210)" userId="4a753d02-d666-4753-8520-fe928981c737" providerId="ADAL" clId="{08430483-D6B6-4CAD-8531-5DD22F5A9EB6}" dt="2026-07-13T22:21:41.979" v="2768" actId="1076"/>
          <ac:spMkLst>
            <pc:docMk/>
            <pc:sldMk cId="0" sldId="260"/>
            <ac:spMk id="6" creationId="{00000000-0000-0000-0000-000000000000}"/>
          </ac:spMkLst>
        </pc:spChg>
        <pc:spChg chg="add mod">
          <ac:chgData name="Joana Lumueno Lucas (2317210)" userId="4a753d02-d666-4753-8520-fe928981c737" providerId="ADAL" clId="{08430483-D6B6-4CAD-8531-5DD22F5A9EB6}" dt="2026-07-13T23:53:08.438" v="3529" actId="1037"/>
          <ac:spMkLst>
            <pc:docMk/>
            <pc:sldMk cId="0" sldId="260"/>
            <ac:spMk id="9" creationId="{A21B0A20-8FA6-DCED-547E-DEB382D7AFB7}"/>
          </ac:spMkLst>
        </pc:spChg>
        <pc:spChg chg="add del mod">
          <ac:chgData name="Joana Lumueno Lucas (2317210)" userId="4a753d02-d666-4753-8520-fe928981c737" providerId="ADAL" clId="{08430483-D6B6-4CAD-8531-5DD22F5A9EB6}" dt="2026-07-13T23:10:31.112" v="3207" actId="26606"/>
          <ac:spMkLst>
            <pc:docMk/>
            <pc:sldMk cId="0" sldId="260"/>
            <ac:spMk id="10" creationId="{1A7549F3-D9A6-D20A-2775-18E4C6AADEBE}"/>
          </ac:spMkLst>
        </pc:spChg>
        <pc:spChg chg="mod">
          <ac:chgData name="Joana Lumueno Lucas (2317210)" userId="4a753d02-d666-4753-8520-fe928981c737" providerId="ADAL" clId="{08430483-D6B6-4CAD-8531-5DD22F5A9EB6}" dt="2026-07-13T22:59:00.501" v="3171" actId="1076"/>
          <ac:spMkLst>
            <pc:docMk/>
            <pc:sldMk cId="0" sldId="260"/>
            <ac:spMk id="22" creationId="{00000000-0000-0000-0000-000000000000}"/>
          </ac:spMkLst>
        </pc:spChg>
        <pc:spChg chg="mod">
          <ac:chgData name="Joana Lumueno Lucas (2317210)" userId="4a753d02-d666-4753-8520-fe928981c737" providerId="ADAL" clId="{08430483-D6B6-4CAD-8531-5DD22F5A9EB6}" dt="2026-07-13T22:58:17.321" v="3166" actId="14100"/>
          <ac:spMkLst>
            <pc:docMk/>
            <pc:sldMk cId="0" sldId="260"/>
            <ac:spMk id="23" creationId="{00000000-0000-0000-0000-000000000000}"/>
          </ac:spMkLst>
        </pc:spChg>
        <pc:grpChg chg="add del mod">
          <ac:chgData name="Joana Lumueno Lucas (2317210)" userId="4a753d02-d666-4753-8520-fe928981c737" providerId="ADAL" clId="{08430483-D6B6-4CAD-8531-5DD22F5A9EB6}" dt="2026-07-13T22:58:55.358" v="3170" actId="1076"/>
          <ac:grpSpMkLst>
            <pc:docMk/>
            <pc:sldMk cId="0" sldId="260"/>
            <ac:grpSpMk id="2" creationId="{00000000-0000-0000-0000-000000000000}"/>
          </ac:grpSpMkLst>
        </pc:grpChg>
        <pc:grpChg chg="mod">
          <ac:chgData name="Joana Lumueno Lucas (2317210)" userId="4a753d02-d666-4753-8520-fe928981c737" providerId="ADAL" clId="{08430483-D6B6-4CAD-8531-5DD22F5A9EB6}" dt="2026-07-13T22:25:50.752" v="2795" actId="1076"/>
          <ac:grpSpMkLst>
            <pc:docMk/>
            <pc:sldMk cId="0" sldId="260"/>
            <ac:grpSpMk id="5" creationId="{00000000-0000-0000-0000-000000000000}"/>
          </ac:grpSpMkLst>
        </pc:grpChg>
        <pc:graphicFrameChg chg="add mod">
          <ac:chgData name="Joana Lumueno Lucas (2317210)" userId="4a753d02-d666-4753-8520-fe928981c737" providerId="ADAL" clId="{08430483-D6B6-4CAD-8531-5DD22F5A9EB6}" dt="2026-07-14T08:37:12.528" v="3771" actId="255"/>
          <ac:graphicFrameMkLst>
            <pc:docMk/>
            <pc:sldMk cId="0" sldId="260"/>
            <ac:graphicFrameMk id="25" creationId="{96458152-2591-63BA-BD62-AD1BF1F1C909}"/>
          </ac:graphicFrameMkLst>
        </pc:graphicFrameChg>
      </pc:sldChg>
      <pc:sldChg chg="addSp delSp modSp mod">
        <pc:chgData name="Joana Lumueno Lucas (2317210)" userId="4a753d02-d666-4753-8520-fe928981c737" providerId="ADAL" clId="{08430483-D6B6-4CAD-8531-5DD22F5A9EB6}" dt="2026-07-14T08:36:05.011" v="3764" actId="255"/>
        <pc:sldMkLst>
          <pc:docMk/>
          <pc:sldMk cId="0" sldId="261"/>
        </pc:sldMkLst>
        <pc:spChg chg="mod">
          <ac:chgData name="Joana Lumueno Lucas (2317210)" userId="4a753d02-d666-4753-8520-fe928981c737" providerId="ADAL" clId="{08430483-D6B6-4CAD-8531-5DD22F5A9EB6}" dt="2026-07-13T01:03:15.852" v="1231" actId="20577"/>
          <ac:spMkLst>
            <pc:docMk/>
            <pc:sldMk cId="0" sldId="261"/>
            <ac:spMk id="9" creationId="{00000000-0000-0000-0000-000000000000}"/>
          </ac:spMkLst>
        </pc:spChg>
        <pc:spChg chg="add del mod">
          <ac:chgData name="Joana Lumueno Lucas (2317210)" userId="4a753d02-d666-4753-8520-fe928981c737" providerId="ADAL" clId="{08430483-D6B6-4CAD-8531-5DD22F5A9EB6}" dt="2026-07-13T22:19:36.373" v="2757" actId="478"/>
          <ac:spMkLst>
            <pc:docMk/>
            <pc:sldMk cId="0" sldId="261"/>
            <ac:spMk id="11" creationId="{9BD665B3-6A54-244F-0344-A87E8E46C2A9}"/>
          </ac:spMkLst>
        </pc:spChg>
        <pc:spChg chg="add mod">
          <ac:chgData name="Joana Lumueno Lucas (2317210)" userId="4a753d02-d666-4753-8520-fe928981c737" providerId="ADAL" clId="{08430483-D6B6-4CAD-8531-5DD22F5A9EB6}" dt="2026-07-14T08:36:05.011" v="3764" actId="255"/>
          <ac:spMkLst>
            <pc:docMk/>
            <pc:sldMk cId="0" sldId="261"/>
            <ac:spMk id="12" creationId="{9F0AAA5F-7172-3CD2-D2D5-BC983D3E4A29}"/>
          </ac:spMkLst>
        </pc:spChg>
        <pc:spChg chg="mod">
          <ac:chgData name="Joana Lumueno Lucas (2317210)" userId="4a753d02-d666-4753-8520-fe928981c737" providerId="ADAL" clId="{08430483-D6B6-4CAD-8531-5DD22F5A9EB6}" dt="2026-07-13T23:00:41.762" v="3186" actId="14100"/>
          <ac:spMkLst>
            <pc:docMk/>
            <pc:sldMk cId="0" sldId="261"/>
            <ac:spMk id="14" creationId="{00000000-0000-0000-0000-000000000000}"/>
          </ac:spMkLst>
        </pc:spChg>
        <pc:spChg chg="add del mod">
          <ac:chgData name="Joana Lumueno Lucas (2317210)" userId="4a753d02-d666-4753-8520-fe928981c737" providerId="ADAL" clId="{08430483-D6B6-4CAD-8531-5DD22F5A9EB6}" dt="2026-07-13T22:20:20.235" v="2760" actId="478"/>
          <ac:spMkLst>
            <pc:docMk/>
            <pc:sldMk cId="0" sldId="261"/>
            <ac:spMk id="15" creationId="{D2F2D3A3-EF33-60D9-9A3A-65794C776FED}"/>
          </ac:spMkLst>
        </pc:spChg>
        <pc:spChg chg="add mod">
          <ac:chgData name="Joana Lumueno Lucas (2317210)" userId="4a753d02-d666-4753-8520-fe928981c737" providerId="ADAL" clId="{08430483-D6B6-4CAD-8531-5DD22F5A9EB6}" dt="2026-07-13T23:53:59.371" v="3578" actId="1035"/>
          <ac:spMkLst>
            <pc:docMk/>
            <pc:sldMk cId="0" sldId="261"/>
            <ac:spMk id="17" creationId="{F8877CC8-D151-AE9B-B74E-36E8AA8271CC}"/>
          </ac:spMkLst>
        </pc:spChg>
        <pc:spChg chg="mod">
          <ac:chgData name="Joana Lumueno Lucas (2317210)" userId="4a753d02-d666-4753-8520-fe928981c737" providerId="ADAL" clId="{08430483-D6B6-4CAD-8531-5DD22F5A9EB6}" dt="2026-07-13T23:13:49.306" v="3218" actId="1076"/>
          <ac:spMkLst>
            <pc:docMk/>
            <pc:sldMk cId="0" sldId="261"/>
            <ac:spMk id="24" creationId="{00000000-0000-0000-0000-000000000000}"/>
          </ac:spMkLst>
        </pc:spChg>
        <pc:grpChg chg="mod">
          <ac:chgData name="Joana Lumueno Lucas (2317210)" userId="4a753d02-d666-4753-8520-fe928981c737" providerId="ADAL" clId="{08430483-D6B6-4CAD-8531-5DD22F5A9EB6}" dt="2026-07-13T22:59:54.754" v="3179" actId="1036"/>
          <ac:grpSpMkLst>
            <pc:docMk/>
            <pc:sldMk cId="0" sldId="261"/>
            <ac:grpSpMk id="5" creationId="{00000000-0000-0000-0000-000000000000}"/>
          </ac:grpSpMkLst>
        </pc:grpChg>
      </pc:sldChg>
      <pc:sldChg chg="addSp delSp modSp mod">
        <pc:chgData name="Joana Lumueno Lucas (2317210)" userId="4a753d02-d666-4753-8520-fe928981c737" providerId="ADAL" clId="{08430483-D6B6-4CAD-8531-5DD22F5A9EB6}" dt="2026-07-14T08:35:48.446" v="3763" actId="255"/>
        <pc:sldMkLst>
          <pc:docMk/>
          <pc:sldMk cId="0" sldId="262"/>
        </pc:sldMkLst>
        <pc:spChg chg="mod">
          <ac:chgData name="Joana Lumueno Lucas (2317210)" userId="4a753d02-d666-4753-8520-fe928981c737" providerId="ADAL" clId="{08430483-D6B6-4CAD-8531-5DD22F5A9EB6}" dt="2026-07-13T01:06:33.374" v="1281" actId="20577"/>
          <ac:spMkLst>
            <pc:docMk/>
            <pc:sldMk cId="0" sldId="262"/>
            <ac:spMk id="9" creationId="{00000000-0000-0000-0000-000000000000}"/>
          </ac:spMkLst>
        </pc:spChg>
        <pc:spChg chg="add del mod">
          <ac:chgData name="Joana Lumueno Lucas (2317210)" userId="4a753d02-d666-4753-8520-fe928981c737" providerId="ADAL" clId="{08430483-D6B6-4CAD-8531-5DD22F5A9EB6}" dt="2026-07-13T23:12:18.945" v="3211" actId="26606"/>
          <ac:spMkLst>
            <pc:docMk/>
            <pc:sldMk cId="0" sldId="262"/>
            <ac:spMk id="16" creationId="{EE5B87FB-2FEE-636A-8AD8-832C39E077E6}"/>
          </ac:spMkLst>
        </pc:spChg>
        <pc:spChg chg="del mod">
          <ac:chgData name="Joana Lumueno Lucas (2317210)" userId="4a753d02-d666-4753-8520-fe928981c737" providerId="ADAL" clId="{08430483-D6B6-4CAD-8531-5DD22F5A9EB6}" dt="2026-07-13T01:06:38.278" v="1282" actId="478"/>
          <ac:spMkLst>
            <pc:docMk/>
            <pc:sldMk cId="0" sldId="262"/>
            <ac:spMk id="24" creationId="{00000000-0000-0000-0000-000000000000}"/>
          </ac:spMkLst>
        </pc:spChg>
        <pc:graphicFrameChg chg="add mod">
          <ac:chgData name="Joana Lumueno Lucas (2317210)" userId="4a753d02-d666-4753-8520-fe928981c737" providerId="ADAL" clId="{08430483-D6B6-4CAD-8531-5DD22F5A9EB6}" dt="2026-07-14T08:35:48.446" v="3763" actId="255"/>
          <ac:graphicFrameMkLst>
            <pc:docMk/>
            <pc:sldMk cId="0" sldId="262"/>
            <ac:graphicFrameMk id="18" creationId="{FCB0194B-FFA5-47D6-3DC4-CBDEFF2D7C35}"/>
          </ac:graphicFrameMkLst>
        </pc:graphicFrameChg>
        <pc:picChg chg="add mod">
          <ac:chgData name="Joana Lumueno Lucas (2317210)" userId="4a753d02-d666-4753-8520-fe928981c737" providerId="ADAL" clId="{08430483-D6B6-4CAD-8531-5DD22F5A9EB6}" dt="2026-07-13T23:12:56.374" v="3216" actId="1076"/>
          <ac:picMkLst>
            <pc:docMk/>
            <pc:sldMk cId="0" sldId="262"/>
            <ac:picMk id="12" creationId="{5CA240C6-05CD-A1A3-F873-41391F9D54FB}"/>
          </ac:picMkLst>
        </pc:picChg>
      </pc:sldChg>
      <pc:sldChg chg="addSp delSp modSp del mod">
        <pc:chgData name="Joana Lumueno Lucas (2317210)" userId="4a753d02-d666-4753-8520-fe928981c737" providerId="ADAL" clId="{08430483-D6B6-4CAD-8531-5DD22F5A9EB6}" dt="2026-07-13T21:01:15.286" v="2521" actId="47"/>
        <pc:sldMkLst>
          <pc:docMk/>
          <pc:sldMk cId="0" sldId="263"/>
        </pc:sldMkLst>
        <pc:spChg chg="mod">
          <ac:chgData name="Joana Lumueno Lucas (2317210)" userId="4a753d02-d666-4753-8520-fe928981c737" providerId="ADAL" clId="{08430483-D6B6-4CAD-8531-5DD22F5A9EB6}" dt="2026-07-13T01:10:29.189" v="1398" actId="20577"/>
          <ac:spMkLst>
            <pc:docMk/>
            <pc:sldMk cId="0" sldId="263"/>
            <ac:spMk id="9" creationId="{00000000-0000-0000-0000-000000000000}"/>
          </ac:spMkLst>
        </pc:spChg>
        <pc:spChg chg="add del mod">
          <ac:chgData name="Joana Lumueno Lucas (2317210)" userId="4a753d02-d666-4753-8520-fe928981c737" providerId="ADAL" clId="{08430483-D6B6-4CAD-8531-5DD22F5A9EB6}" dt="2026-07-13T01:09:43.068" v="1349"/>
          <ac:spMkLst>
            <pc:docMk/>
            <pc:sldMk cId="0" sldId="263"/>
            <ac:spMk id="14" creationId="{54AD2BFB-879F-4A7C-E22A-A8A13AE4B377}"/>
          </ac:spMkLst>
        </pc:spChg>
      </pc:sldChg>
      <pc:sldChg chg="addSp delSp modSp new mod">
        <pc:chgData name="Joana Lumueno Lucas (2317210)" userId="4a753d02-d666-4753-8520-fe928981c737" providerId="ADAL" clId="{08430483-D6B6-4CAD-8531-5DD22F5A9EB6}" dt="2026-07-14T08:43:19.969" v="3805" actId="20577"/>
        <pc:sldMkLst>
          <pc:docMk/>
          <pc:sldMk cId="2604750649" sldId="264"/>
        </pc:sldMkLst>
        <pc:spChg chg="add mod">
          <ac:chgData name="Joana Lumueno Lucas (2317210)" userId="4a753d02-d666-4753-8520-fe928981c737" providerId="ADAL" clId="{08430483-D6B6-4CAD-8531-5DD22F5A9EB6}" dt="2026-07-14T08:43:19.969" v="3805" actId="20577"/>
          <ac:spMkLst>
            <pc:docMk/>
            <pc:sldMk cId="2604750649" sldId="264"/>
            <ac:spMk id="2" creationId="{D3C950BC-4445-1E6E-6F60-F40B11FDFBDD}"/>
          </ac:spMkLst>
        </pc:spChg>
        <pc:spChg chg="add del mod">
          <ac:chgData name="Joana Lumueno Lucas (2317210)" userId="4a753d02-d666-4753-8520-fe928981c737" providerId="ADAL" clId="{08430483-D6B6-4CAD-8531-5DD22F5A9EB6}" dt="2026-07-13T23:49:13.505" v="3336" actId="478"/>
          <ac:spMkLst>
            <pc:docMk/>
            <pc:sldMk cId="2604750649" sldId="264"/>
            <ac:spMk id="3" creationId="{F3DBBC85-D673-91CC-770A-FA1A2CC6B7B7}"/>
          </ac:spMkLst>
        </pc:spChg>
        <pc:picChg chg="add">
          <ac:chgData name="Joana Lumueno Lucas (2317210)" userId="4a753d02-d666-4753-8520-fe928981c737" providerId="ADAL" clId="{08430483-D6B6-4CAD-8531-5DD22F5A9EB6}" dt="2026-07-12T20:02:54.611" v="100" actId="22"/>
          <ac:picMkLst>
            <pc:docMk/>
            <pc:sldMk cId="2604750649" sldId="264"/>
            <ac:picMk id="5" creationId="{39803E82-FB08-9AF0-66BE-DEABFDA7960B}"/>
          </ac:picMkLst>
        </pc:picChg>
      </pc:sldChg>
      <pc:sldChg chg="new del">
        <pc:chgData name="Joana Lumueno Lucas (2317210)" userId="4a753d02-d666-4753-8520-fe928981c737" providerId="ADAL" clId="{08430483-D6B6-4CAD-8531-5DD22F5A9EB6}" dt="2026-07-13T01:13:01.952" v="1437" actId="47"/>
        <pc:sldMkLst>
          <pc:docMk/>
          <pc:sldMk cId="2196722613" sldId="265"/>
        </pc:sldMkLst>
      </pc:sldChg>
      <pc:sldChg chg="new del">
        <pc:chgData name="Joana Lumueno Lucas (2317210)" userId="4a753d02-d666-4753-8520-fe928981c737" providerId="ADAL" clId="{08430483-D6B6-4CAD-8531-5DD22F5A9EB6}" dt="2026-07-13T01:12:56.976" v="1435" actId="47"/>
        <pc:sldMkLst>
          <pc:docMk/>
          <pc:sldMk cId="849187048" sldId="266"/>
        </pc:sldMkLst>
      </pc:sldChg>
      <pc:sldChg chg="modSp new del mod">
        <pc:chgData name="Joana Lumueno Lucas (2317210)" userId="4a753d02-d666-4753-8520-fe928981c737" providerId="ADAL" clId="{08430483-D6B6-4CAD-8531-5DD22F5A9EB6}" dt="2026-07-13T01:12:59.674" v="1436" actId="47"/>
        <pc:sldMkLst>
          <pc:docMk/>
          <pc:sldMk cId="2131482734" sldId="267"/>
        </pc:sldMkLst>
        <pc:spChg chg="mod">
          <ac:chgData name="Joana Lumueno Lucas (2317210)" userId="4a753d02-d666-4753-8520-fe928981c737" providerId="ADAL" clId="{08430483-D6B6-4CAD-8531-5DD22F5A9EB6}" dt="2026-07-13T01:12:34.019" v="1433" actId="27636"/>
          <ac:spMkLst>
            <pc:docMk/>
            <pc:sldMk cId="2131482734" sldId="267"/>
            <ac:spMk id="2" creationId="{8B6CC964-CE03-8547-2AA4-224ACC06E271}"/>
          </ac:spMkLst>
        </pc:spChg>
      </pc:sldChg>
      <pc:sldChg chg="addSp delSp modSp new mod">
        <pc:chgData name="Joana Lumueno Lucas (2317210)" userId="4a753d02-d666-4753-8520-fe928981c737" providerId="ADAL" clId="{08430483-D6B6-4CAD-8531-5DD22F5A9EB6}" dt="2026-07-14T08:34:36.146" v="3757" actId="2711"/>
        <pc:sldMkLst>
          <pc:docMk/>
          <pc:sldMk cId="2910373791" sldId="268"/>
        </pc:sldMkLst>
        <pc:spChg chg="del mod">
          <ac:chgData name="Joana Lumueno Lucas (2317210)" userId="4a753d02-d666-4753-8520-fe928981c737" providerId="ADAL" clId="{08430483-D6B6-4CAD-8531-5DD22F5A9EB6}" dt="2026-07-13T22:34:24.472" v="2877" actId="478"/>
          <ac:spMkLst>
            <pc:docMk/>
            <pc:sldMk cId="2910373791" sldId="268"/>
            <ac:spMk id="2" creationId="{5D3E5C23-3EF3-259F-FD05-8BCF0ED5F603}"/>
          </ac:spMkLst>
        </pc:spChg>
        <pc:spChg chg="del mod">
          <ac:chgData name="Joana Lumueno Lucas (2317210)" userId="4a753d02-d666-4753-8520-fe928981c737" providerId="ADAL" clId="{08430483-D6B6-4CAD-8531-5DD22F5A9EB6}" dt="2026-07-13T23:02:29.715" v="3190" actId="26606"/>
          <ac:spMkLst>
            <pc:docMk/>
            <pc:sldMk cId="2910373791" sldId="268"/>
            <ac:spMk id="3" creationId="{A6B886DF-FFF5-2B70-26F4-09F17B852790}"/>
          </ac:spMkLst>
        </pc:spChg>
        <pc:spChg chg="mod">
          <ac:chgData name="Joana Lumueno Lucas (2317210)" userId="4a753d02-d666-4753-8520-fe928981c737" providerId="ADAL" clId="{08430483-D6B6-4CAD-8531-5DD22F5A9EB6}" dt="2026-07-13T22:22:14.047" v="2771"/>
          <ac:spMkLst>
            <pc:docMk/>
            <pc:sldMk cId="2910373791" sldId="268"/>
            <ac:spMk id="5" creationId="{B8DB8881-EFAA-788B-00B0-06AD44767111}"/>
          </ac:spMkLst>
        </pc:spChg>
        <pc:spChg chg="mod">
          <ac:chgData name="Joana Lumueno Lucas (2317210)" userId="4a753d02-d666-4753-8520-fe928981c737" providerId="ADAL" clId="{08430483-D6B6-4CAD-8531-5DD22F5A9EB6}" dt="2026-07-13T22:22:14.047" v="2771"/>
          <ac:spMkLst>
            <pc:docMk/>
            <pc:sldMk cId="2910373791" sldId="268"/>
            <ac:spMk id="6" creationId="{DEB5BF5D-160C-B006-6B48-FAE6EE8BCC82}"/>
          </ac:spMkLst>
        </pc:spChg>
        <pc:spChg chg="mod">
          <ac:chgData name="Joana Lumueno Lucas (2317210)" userId="4a753d02-d666-4753-8520-fe928981c737" providerId="ADAL" clId="{08430483-D6B6-4CAD-8531-5DD22F5A9EB6}" dt="2026-07-13T22:26:08.016" v="2796"/>
          <ac:spMkLst>
            <pc:docMk/>
            <pc:sldMk cId="2910373791" sldId="268"/>
            <ac:spMk id="8" creationId="{8E2118B2-8E60-D14A-7697-002775919A97}"/>
          </ac:spMkLst>
        </pc:spChg>
        <pc:spChg chg="mod">
          <ac:chgData name="Joana Lumueno Lucas (2317210)" userId="4a753d02-d666-4753-8520-fe928981c737" providerId="ADAL" clId="{08430483-D6B6-4CAD-8531-5DD22F5A9EB6}" dt="2026-07-13T22:26:08.016" v="2796"/>
          <ac:spMkLst>
            <pc:docMk/>
            <pc:sldMk cId="2910373791" sldId="268"/>
            <ac:spMk id="9" creationId="{7C414F7D-C30E-328F-64BF-79575F0B19DB}"/>
          </ac:spMkLst>
        </pc:spChg>
        <pc:spChg chg="mod">
          <ac:chgData name="Joana Lumueno Lucas (2317210)" userId="4a753d02-d666-4753-8520-fe928981c737" providerId="ADAL" clId="{08430483-D6B6-4CAD-8531-5DD22F5A9EB6}" dt="2026-07-13T22:27:32.882" v="2804"/>
          <ac:spMkLst>
            <pc:docMk/>
            <pc:sldMk cId="2910373791" sldId="268"/>
            <ac:spMk id="11" creationId="{1B8D0769-B33D-5EA6-D4C1-9021561FD8E7}"/>
          </ac:spMkLst>
        </pc:spChg>
        <pc:spChg chg="mod">
          <ac:chgData name="Joana Lumueno Lucas (2317210)" userId="4a753d02-d666-4753-8520-fe928981c737" providerId="ADAL" clId="{08430483-D6B6-4CAD-8531-5DD22F5A9EB6}" dt="2026-07-13T22:27:32.882" v="2804"/>
          <ac:spMkLst>
            <pc:docMk/>
            <pc:sldMk cId="2910373791" sldId="268"/>
            <ac:spMk id="12" creationId="{F57C43C2-FBE5-BC2E-B5EE-C0ADFEBEB304}"/>
          </ac:spMkLst>
        </pc:spChg>
        <pc:spChg chg="mod">
          <ac:chgData name="Joana Lumueno Lucas (2317210)" userId="4a753d02-d666-4753-8520-fe928981c737" providerId="ADAL" clId="{08430483-D6B6-4CAD-8531-5DD22F5A9EB6}" dt="2026-07-13T22:27:44.189" v="2806"/>
          <ac:spMkLst>
            <pc:docMk/>
            <pc:sldMk cId="2910373791" sldId="268"/>
            <ac:spMk id="14" creationId="{62C700C6-1772-544B-5EEE-49960D65F0BB}"/>
          </ac:spMkLst>
        </pc:spChg>
        <pc:spChg chg="mod">
          <ac:chgData name="Joana Lumueno Lucas (2317210)" userId="4a753d02-d666-4753-8520-fe928981c737" providerId="ADAL" clId="{08430483-D6B6-4CAD-8531-5DD22F5A9EB6}" dt="2026-07-13T22:27:44.189" v="2806"/>
          <ac:spMkLst>
            <pc:docMk/>
            <pc:sldMk cId="2910373791" sldId="268"/>
            <ac:spMk id="15" creationId="{FD0EBA4B-D20E-63ED-6541-33F9D754CB88}"/>
          </ac:spMkLst>
        </pc:spChg>
        <pc:spChg chg="add mod">
          <ac:chgData name="Joana Lumueno Lucas (2317210)" userId="4a753d02-d666-4753-8520-fe928981c737" providerId="ADAL" clId="{08430483-D6B6-4CAD-8531-5DD22F5A9EB6}" dt="2026-07-13T22:29:04.223" v="2816" actId="20577"/>
          <ac:spMkLst>
            <pc:docMk/>
            <pc:sldMk cId="2910373791" sldId="268"/>
            <ac:spMk id="17" creationId="{AD692960-B978-4B40-D633-05700C89CB0E}"/>
          </ac:spMkLst>
        </pc:spChg>
        <pc:spChg chg="add mod">
          <ac:chgData name="Joana Lumueno Lucas (2317210)" userId="4a753d02-d666-4753-8520-fe928981c737" providerId="ADAL" clId="{08430483-D6B6-4CAD-8531-5DD22F5A9EB6}" dt="2026-07-13T22:34:08.065" v="2874" actId="20577"/>
          <ac:spMkLst>
            <pc:docMk/>
            <pc:sldMk cId="2910373791" sldId="268"/>
            <ac:spMk id="19" creationId="{F08B7B01-7698-F93C-9D82-E54C0AC7DF7D}"/>
          </ac:spMkLst>
        </pc:spChg>
        <pc:spChg chg="add del mod">
          <ac:chgData name="Joana Lumueno Lucas (2317210)" userId="4a753d02-d666-4753-8520-fe928981c737" providerId="ADAL" clId="{08430483-D6B6-4CAD-8531-5DD22F5A9EB6}" dt="2026-07-13T22:34:48.079" v="2880" actId="478"/>
          <ac:spMkLst>
            <pc:docMk/>
            <pc:sldMk cId="2910373791" sldId="268"/>
            <ac:spMk id="21" creationId="{E7DDF27C-87EA-3AB0-BBF1-5B83AD77B484}"/>
          </ac:spMkLst>
        </pc:spChg>
        <pc:grpChg chg="add mod">
          <ac:chgData name="Joana Lumueno Lucas (2317210)" userId="4a753d02-d666-4753-8520-fe928981c737" providerId="ADAL" clId="{08430483-D6B6-4CAD-8531-5DD22F5A9EB6}" dt="2026-07-13T22:22:19.246" v="2772" actId="1076"/>
          <ac:grpSpMkLst>
            <pc:docMk/>
            <pc:sldMk cId="2910373791" sldId="268"/>
            <ac:grpSpMk id="4" creationId="{432F339C-8ED7-2D38-CD77-3342A7106257}"/>
          </ac:grpSpMkLst>
        </pc:grpChg>
        <pc:grpChg chg="add mod">
          <ac:chgData name="Joana Lumueno Lucas (2317210)" userId="4a753d02-d666-4753-8520-fe928981c737" providerId="ADAL" clId="{08430483-D6B6-4CAD-8531-5DD22F5A9EB6}" dt="2026-07-13T22:26:08.016" v="2796"/>
          <ac:grpSpMkLst>
            <pc:docMk/>
            <pc:sldMk cId="2910373791" sldId="268"/>
            <ac:grpSpMk id="7" creationId="{3655B2DE-6075-86A6-1B12-B5FB6D17E4A5}"/>
          </ac:grpSpMkLst>
        </pc:grpChg>
        <pc:grpChg chg="add del mod">
          <ac:chgData name="Joana Lumueno Lucas (2317210)" userId="4a753d02-d666-4753-8520-fe928981c737" providerId="ADAL" clId="{08430483-D6B6-4CAD-8531-5DD22F5A9EB6}" dt="2026-07-13T22:27:36.379" v="2805" actId="478"/>
          <ac:grpSpMkLst>
            <pc:docMk/>
            <pc:sldMk cId="2910373791" sldId="268"/>
            <ac:grpSpMk id="10" creationId="{83FBE825-CD98-CADE-7593-63617CB58D8F}"/>
          </ac:grpSpMkLst>
        </pc:grpChg>
        <pc:grpChg chg="add del mod">
          <ac:chgData name="Joana Lumueno Lucas (2317210)" userId="4a753d02-d666-4753-8520-fe928981c737" providerId="ADAL" clId="{08430483-D6B6-4CAD-8531-5DD22F5A9EB6}" dt="2026-07-13T22:27:50.877" v="2808" actId="478"/>
          <ac:grpSpMkLst>
            <pc:docMk/>
            <pc:sldMk cId="2910373791" sldId="268"/>
            <ac:grpSpMk id="13" creationId="{C834335E-88B0-BC27-2E5A-FD1B0A499F25}"/>
          </ac:grpSpMkLst>
        </pc:grpChg>
        <pc:graphicFrameChg chg="add mod">
          <ac:chgData name="Joana Lumueno Lucas (2317210)" userId="4a753d02-d666-4753-8520-fe928981c737" providerId="ADAL" clId="{08430483-D6B6-4CAD-8531-5DD22F5A9EB6}" dt="2026-07-14T08:34:36.146" v="3757" actId="2711"/>
          <ac:graphicFrameMkLst>
            <pc:docMk/>
            <pc:sldMk cId="2910373791" sldId="268"/>
            <ac:graphicFrameMk id="22" creationId="{FCB11900-3EB8-B8DA-D56F-E4ED3FA421ED}"/>
          </ac:graphicFrameMkLst>
        </pc:graphicFrameChg>
        <pc:picChg chg="add mod">
          <ac:chgData name="Joana Lumueno Lucas (2317210)" userId="4a753d02-d666-4753-8520-fe928981c737" providerId="ADAL" clId="{08430483-D6B6-4CAD-8531-5DD22F5A9EB6}" dt="2026-07-13T23:16:00.694" v="3224" actId="14100"/>
          <ac:picMkLst>
            <pc:docMk/>
            <pc:sldMk cId="2910373791" sldId="268"/>
            <ac:picMk id="24" creationId="{A2EC2081-A261-AAD1-EFA2-BAF39E4BF203}"/>
          </ac:picMkLst>
        </pc:picChg>
      </pc:sldChg>
      <pc:sldChg chg="new del">
        <pc:chgData name="Joana Lumueno Lucas (2317210)" userId="4a753d02-d666-4753-8520-fe928981c737" providerId="ADAL" clId="{08430483-D6B6-4CAD-8531-5DD22F5A9EB6}" dt="2026-07-13T01:19:42.536" v="1623" actId="47"/>
        <pc:sldMkLst>
          <pc:docMk/>
          <pc:sldMk cId="187421263" sldId="269"/>
        </pc:sldMkLst>
      </pc:sldChg>
      <pc:sldChg chg="modSp new del mod">
        <pc:chgData name="Joana Lumueno Lucas (2317210)" userId="4a753d02-d666-4753-8520-fe928981c737" providerId="ADAL" clId="{08430483-D6B6-4CAD-8531-5DD22F5A9EB6}" dt="2026-07-13T01:21:29.793" v="1631" actId="47"/>
        <pc:sldMkLst>
          <pc:docMk/>
          <pc:sldMk cId="242040928" sldId="269"/>
        </pc:sldMkLst>
        <pc:spChg chg="mod">
          <ac:chgData name="Joana Lumueno Lucas (2317210)" userId="4a753d02-d666-4753-8520-fe928981c737" providerId="ADAL" clId="{08430483-D6B6-4CAD-8531-5DD22F5A9EB6}" dt="2026-07-13T01:21:19.922" v="1630" actId="20577"/>
          <ac:spMkLst>
            <pc:docMk/>
            <pc:sldMk cId="242040928" sldId="269"/>
            <ac:spMk id="3" creationId="{4D26AA37-2412-E50E-5B00-6A51DD546A28}"/>
          </ac:spMkLst>
        </pc:spChg>
      </pc:sldChg>
      <pc:sldChg chg="new del">
        <pc:chgData name="Joana Lumueno Lucas (2317210)" userId="4a753d02-d666-4753-8520-fe928981c737" providerId="ADAL" clId="{08430483-D6B6-4CAD-8531-5DD22F5A9EB6}" dt="2026-07-13T01:18:49.014" v="1615" actId="47"/>
        <pc:sldMkLst>
          <pc:docMk/>
          <pc:sldMk cId="584216661" sldId="269"/>
        </pc:sldMkLst>
      </pc:sldChg>
      <pc:sldChg chg="new del">
        <pc:chgData name="Joana Lumueno Lucas (2317210)" userId="4a753d02-d666-4753-8520-fe928981c737" providerId="ADAL" clId="{08430483-D6B6-4CAD-8531-5DD22F5A9EB6}" dt="2026-07-13T01:20:25.316" v="1625" actId="47"/>
        <pc:sldMkLst>
          <pc:docMk/>
          <pc:sldMk cId="616306550" sldId="269"/>
        </pc:sldMkLst>
      </pc:sldChg>
      <pc:sldChg chg="new del">
        <pc:chgData name="Joana Lumueno Lucas (2317210)" userId="4a753d02-d666-4753-8520-fe928981c737" providerId="ADAL" clId="{08430483-D6B6-4CAD-8531-5DD22F5A9EB6}" dt="2026-07-13T01:22:39.675" v="1633" actId="47"/>
        <pc:sldMkLst>
          <pc:docMk/>
          <pc:sldMk cId="2024991961" sldId="269"/>
        </pc:sldMkLst>
      </pc:sldChg>
      <pc:sldChg chg="new del">
        <pc:chgData name="Joana Lumueno Lucas (2317210)" userId="4a753d02-d666-4753-8520-fe928981c737" providerId="ADAL" clId="{08430483-D6B6-4CAD-8531-5DD22F5A9EB6}" dt="2026-07-13T01:19:08.131" v="1619" actId="47"/>
        <pc:sldMkLst>
          <pc:docMk/>
          <pc:sldMk cId="3227414897" sldId="269"/>
        </pc:sldMkLst>
      </pc:sldChg>
      <pc:sldChg chg="new del">
        <pc:chgData name="Joana Lumueno Lucas (2317210)" userId="4a753d02-d666-4753-8520-fe928981c737" providerId="ADAL" clId="{08430483-D6B6-4CAD-8531-5DD22F5A9EB6}" dt="2026-07-13T01:24:10.046" v="1635" actId="47"/>
        <pc:sldMkLst>
          <pc:docMk/>
          <pc:sldMk cId="3478299671" sldId="269"/>
        </pc:sldMkLst>
      </pc:sldChg>
      <pc:sldChg chg="addSp delSp modSp new mod">
        <pc:chgData name="Joana Lumueno Lucas (2317210)" userId="4a753d02-d666-4753-8520-fe928981c737" providerId="ADAL" clId="{08430483-D6B6-4CAD-8531-5DD22F5A9EB6}" dt="2026-07-14T10:11:14.220" v="3809" actId="255"/>
        <pc:sldMkLst>
          <pc:docMk/>
          <pc:sldMk cId="3481824468" sldId="269"/>
        </pc:sldMkLst>
        <pc:spChg chg="del mod">
          <ac:chgData name="Joana Lumueno Lucas (2317210)" userId="4a753d02-d666-4753-8520-fe928981c737" providerId="ADAL" clId="{08430483-D6B6-4CAD-8531-5DD22F5A9EB6}" dt="2026-07-13T22:41:06.365" v="2968" actId="478"/>
          <ac:spMkLst>
            <pc:docMk/>
            <pc:sldMk cId="3481824468" sldId="269"/>
            <ac:spMk id="2" creationId="{F01BB53E-F9C7-4F9A-05CD-9B3F20344ACB}"/>
          </ac:spMkLst>
        </pc:spChg>
        <pc:spChg chg="del mod">
          <ac:chgData name="Joana Lumueno Lucas (2317210)" userId="4a753d02-d666-4753-8520-fe928981c737" providerId="ADAL" clId="{08430483-D6B6-4CAD-8531-5DD22F5A9EB6}" dt="2026-07-13T23:02:00.205" v="3188" actId="26606"/>
          <ac:spMkLst>
            <pc:docMk/>
            <pc:sldMk cId="3481824468" sldId="269"/>
            <ac:spMk id="3" creationId="{5EC671DE-699C-AC35-F962-25F86FDFC94D}"/>
          </ac:spMkLst>
        </pc:spChg>
        <pc:spChg chg="mod">
          <ac:chgData name="Joana Lumueno Lucas (2317210)" userId="4a753d02-d666-4753-8520-fe928981c737" providerId="ADAL" clId="{08430483-D6B6-4CAD-8531-5DD22F5A9EB6}" dt="2026-07-13T22:23:25.204" v="2780"/>
          <ac:spMkLst>
            <pc:docMk/>
            <pc:sldMk cId="3481824468" sldId="269"/>
            <ac:spMk id="5" creationId="{C39C3850-CEDB-513D-E4D8-BCA376AB2012}"/>
          </ac:spMkLst>
        </pc:spChg>
        <pc:spChg chg="mod">
          <ac:chgData name="Joana Lumueno Lucas (2317210)" userId="4a753d02-d666-4753-8520-fe928981c737" providerId="ADAL" clId="{08430483-D6B6-4CAD-8531-5DD22F5A9EB6}" dt="2026-07-13T22:23:25.204" v="2780"/>
          <ac:spMkLst>
            <pc:docMk/>
            <pc:sldMk cId="3481824468" sldId="269"/>
            <ac:spMk id="6" creationId="{517004A3-6E80-8965-970D-BFD9A1FE147C}"/>
          </ac:spMkLst>
        </pc:spChg>
        <pc:spChg chg="mod">
          <ac:chgData name="Joana Lumueno Lucas (2317210)" userId="4a753d02-d666-4753-8520-fe928981c737" providerId="ADAL" clId="{08430483-D6B6-4CAD-8531-5DD22F5A9EB6}" dt="2026-07-13T22:26:25.831" v="2798"/>
          <ac:spMkLst>
            <pc:docMk/>
            <pc:sldMk cId="3481824468" sldId="269"/>
            <ac:spMk id="8" creationId="{1B60BADC-0A0C-4A96-C998-02BFFAD3B20F}"/>
          </ac:spMkLst>
        </pc:spChg>
        <pc:spChg chg="mod">
          <ac:chgData name="Joana Lumueno Lucas (2317210)" userId="4a753d02-d666-4753-8520-fe928981c737" providerId="ADAL" clId="{08430483-D6B6-4CAD-8531-5DD22F5A9EB6}" dt="2026-07-13T22:26:25.831" v="2798"/>
          <ac:spMkLst>
            <pc:docMk/>
            <pc:sldMk cId="3481824468" sldId="269"/>
            <ac:spMk id="9" creationId="{ECB5ABDA-4F9B-771A-0307-E3153B6F71FD}"/>
          </ac:spMkLst>
        </pc:spChg>
        <pc:spChg chg="add mod">
          <ac:chgData name="Joana Lumueno Lucas (2317210)" userId="4a753d02-d666-4753-8520-fe928981c737" providerId="ADAL" clId="{08430483-D6B6-4CAD-8531-5DD22F5A9EB6}" dt="2026-07-13T22:30:21.042" v="2827" actId="20577"/>
          <ac:spMkLst>
            <pc:docMk/>
            <pc:sldMk cId="3481824468" sldId="269"/>
            <ac:spMk id="11" creationId="{55C02C55-8449-F867-7AAD-46CA903C5D8F}"/>
          </ac:spMkLst>
        </pc:spChg>
        <pc:spChg chg="add mod">
          <ac:chgData name="Joana Lumueno Lucas (2317210)" userId="4a753d02-d666-4753-8520-fe928981c737" providerId="ADAL" clId="{08430483-D6B6-4CAD-8531-5DD22F5A9EB6}" dt="2026-07-13T22:41:57.852" v="2978" actId="20577"/>
          <ac:spMkLst>
            <pc:docMk/>
            <pc:sldMk cId="3481824468" sldId="269"/>
            <ac:spMk id="13" creationId="{07BD7EBA-123D-49E9-D64D-0E542C3044A6}"/>
          </ac:spMkLst>
        </pc:spChg>
        <pc:spChg chg="add del mod">
          <ac:chgData name="Joana Lumueno Lucas (2317210)" userId="4a753d02-d666-4753-8520-fe928981c737" providerId="ADAL" clId="{08430483-D6B6-4CAD-8531-5DD22F5A9EB6}" dt="2026-07-13T22:41:19.315" v="2971" actId="478"/>
          <ac:spMkLst>
            <pc:docMk/>
            <pc:sldMk cId="3481824468" sldId="269"/>
            <ac:spMk id="15" creationId="{01483210-99DB-4024-85A0-BB16E3092E24}"/>
          </ac:spMkLst>
        </pc:spChg>
        <pc:spChg chg="add mod">
          <ac:chgData name="Joana Lumueno Lucas (2317210)" userId="4a753d02-d666-4753-8520-fe928981c737" providerId="ADAL" clId="{08430483-D6B6-4CAD-8531-5DD22F5A9EB6}" dt="2026-07-13T23:18:14.647" v="3239" actId="1076"/>
          <ac:spMkLst>
            <pc:docMk/>
            <pc:sldMk cId="3481824468" sldId="269"/>
            <ac:spMk id="19" creationId="{43A22B40-836E-7603-7FE5-4B5143CA0748}"/>
          </ac:spMkLst>
        </pc:spChg>
        <pc:grpChg chg="add mod">
          <ac:chgData name="Joana Lumueno Lucas (2317210)" userId="4a753d02-d666-4753-8520-fe928981c737" providerId="ADAL" clId="{08430483-D6B6-4CAD-8531-5DD22F5A9EB6}" dt="2026-07-13T22:23:35.221" v="2781" actId="1076"/>
          <ac:grpSpMkLst>
            <pc:docMk/>
            <pc:sldMk cId="3481824468" sldId="269"/>
            <ac:grpSpMk id="4" creationId="{536D5B61-11F4-5DF8-44FD-480FE8E8DBA9}"/>
          </ac:grpSpMkLst>
        </pc:grpChg>
        <pc:grpChg chg="add mod">
          <ac:chgData name="Joana Lumueno Lucas (2317210)" userId="4a753d02-d666-4753-8520-fe928981c737" providerId="ADAL" clId="{08430483-D6B6-4CAD-8531-5DD22F5A9EB6}" dt="2026-07-13T22:26:25.831" v="2798"/>
          <ac:grpSpMkLst>
            <pc:docMk/>
            <pc:sldMk cId="3481824468" sldId="269"/>
            <ac:grpSpMk id="7" creationId="{4DB38F77-8939-4CBB-6518-C63A52D2E3C0}"/>
          </ac:grpSpMkLst>
        </pc:grpChg>
        <pc:graphicFrameChg chg="add mod">
          <ac:chgData name="Joana Lumueno Lucas (2317210)" userId="4a753d02-d666-4753-8520-fe928981c737" providerId="ADAL" clId="{08430483-D6B6-4CAD-8531-5DD22F5A9EB6}" dt="2026-07-14T10:11:14.220" v="3809" actId="255"/>
          <ac:graphicFrameMkLst>
            <pc:docMk/>
            <pc:sldMk cId="3481824468" sldId="269"/>
            <ac:graphicFrameMk id="16" creationId="{99CEF06D-02DF-4590-D1F4-0877C81DA9EB}"/>
          </ac:graphicFrameMkLst>
        </pc:graphicFrameChg>
        <pc:picChg chg="add mod">
          <ac:chgData name="Joana Lumueno Lucas (2317210)" userId="4a753d02-d666-4753-8520-fe928981c737" providerId="ADAL" clId="{08430483-D6B6-4CAD-8531-5DD22F5A9EB6}" dt="2026-07-13T23:18:14.647" v="3239" actId="1076"/>
          <ac:picMkLst>
            <pc:docMk/>
            <pc:sldMk cId="3481824468" sldId="269"/>
            <ac:picMk id="18" creationId="{51CBED8C-5758-8B0D-C937-726393C9E7B4}"/>
          </ac:picMkLst>
        </pc:picChg>
      </pc:sldChg>
      <pc:sldChg chg="new del">
        <pc:chgData name="Joana Lumueno Lucas (2317210)" userId="4a753d02-d666-4753-8520-fe928981c737" providerId="ADAL" clId="{08430483-D6B6-4CAD-8531-5DD22F5A9EB6}" dt="2026-07-13T01:17:18.239" v="1592" actId="47"/>
        <pc:sldMkLst>
          <pc:docMk/>
          <pc:sldMk cId="3687382194" sldId="269"/>
        </pc:sldMkLst>
      </pc:sldChg>
      <pc:sldChg chg="new del">
        <pc:chgData name="Joana Lumueno Lucas (2317210)" userId="4a753d02-d666-4753-8520-fe928981c737" providerId="ADAL" clId="{08430483-D6B6-4CAD-8531-5DD22F5A9EB6}" dt="2026-07-13T01:17:39.961" v="1595" actId="680"/>
        <pc:sldMkLst>
          <pc:docMk/>
          <pc:sldMk cId="344452258" sldId="270"/>
        </pc:sldMkLst>
      </pc:sldChg>
      <pc:sldChg chg="new del">
        <pc:chgData name="Joana Lumueno Lucas (2317210)" userId="4a753d02-d666-4753-8520-fe928981c737" providerId="ADAL" clId="{08430483-D6B6-4CAD-8531-5DD22F5A9EB6}" dt="2026-07-13T01:17:15.407" v="1591" actId="47"/>
        <pc:sldMkLst>
          <pc:docMk/>
          <pc:sldMk cId="403247199" sldId="270"/>
        </pc:sldMkLst>
      </pc:sldChg>
      <pc:sldChg chg="new del">
        <pc:chgData name="Joana Lumueno Lucas (2317210)" userId="4a753d02-d666-4753-8520-fe928981c737" providerId="ADAL" clId="{08430483-D6B6-4CAD-8531-5DD22F5A9EB6}" dt="2026-07-13T01:18:12.881" v="1597" actId="680"/>
        <pc:sldMkLst>
          <pc:docMk/>
          <pc:sldMk cId="602558542" sldId="270"/>
        </pc:sldMkLst>
      </pc:sldChg>
      <pc:sldChg chg="new del">
        <pc:chgData name="Joana Lumueno Lucas (2317210)" userId="4a753d02-d666-4753-8520-fe928981c737" providerId="ADAL" clId="{08430483-D6B6-4CAD-8531-5DD22F5A9EB6}" dt="2026-07-13T01:18:25.710" v="1599" actId="680"/>
        <pc:sldMkLst>
          <pc:docMk/>
          <pc:sldMk cId="1501217036" sldId="270"/>
        </pc:sldMkLst>
      </pc:sldChg>
      <pc:sldChg chg="modSp new del mod">
        <pc:chgData name="Joana Lumueno Lucas (2317210)" userId="4a753d02-d666-4753-8520-fe928981c737" providerId="ADAL" clId="{08430483-D6B6-4CAD-8531-5DD22F5A9EB6}" dt="2026-07-13T01:18:46.406" v="1614" actId="47"/>
        <pc:sldMkLst>
          <pc:docMk/>
          <pc:sldMk cId="1950789439" sldId="270"/>
        </pc:sldMkLst>
        <pc:spChg chg="mod">
          <ac:chgData name="Joana Lumueno Lucas (2317210)" userId="4a753d02-d666-4753-8520-fe928981c737" providerId="ADAL" clId="{08430483-D6B6-4CAD-8531-5DD22F5A9EB6}" dt="2026-07-13T01:18:40.250" v="1613" actId="5793"/>
          <ac:spMkLst>
            <pc:docMk/>
            <pc:sldMk cId="1950789439" sldId="270"/>
            <ac:spMk id="3" creationId="{4AD7388F-9C6A-BDD0-8356-B3E6F2218F34}"/>
          </ac:spMkLst>
        </pc:spChg>
      </pc:sldChg>
      <pc:sldChg chg="new del">
        <pc:chgData name="Joana Lumueno Lucas (2317210)" userId="4a753d02-d666-4753-8520-fe928981c737" providerId="ADAL" clId="{08430483-D6B6-4CAD-8531-5DD22F5A9EB6}" dt="2026-07-13T01:19:37.878" v="1622" actId="47"/>
        <pc:sldMkLst>
          <pc:docMk/>
          <pc:sldMk cId="3255756141" sldId="270"/>
        </pc:sldMkLst>
      </pc:sldChg>
      <pc:sldChg chg="new del">
        <pc:chgData name="Joana Lumueno Lucas (2317210)" userId="4a753d02-d666-4753-8520-fe928981c737" providerId="ADAL" clId="{08430483-D6B6-4CAD-8531-5DD22F5A9EB6}" dt="2026-07-13T01:43:48.369" v="2029" actId="47"/>
        <pc:sldMkLst>
          <pc:docMk/>
          <pc:sldMk cId="3745088588" sldId="270"/>
        </pc:sldMkLst>
      </pc:sldChg>
      <pc:sldChg chg="new del">
        <pc:chgData name="Joana Lumueno Lucas (2317210)" userId="4a753d02-d666-4753-8520-fe928981c737" providerId="ADAL" clId="{08430483-D6B6-4CAD-8531-5DD22F5A9EB6}" dt="2026-07-13T01:19:05.782" v="1618" actId="47"/>
        <pc:sldMkLst>
          <pc:docMk/>
          <pc:sldMk cId="3899039767" sldId="270"/>
        </pc:sldMkLst>
      </pc:sldChg>
      <pc:sldChg chg="addSp delSp modSp new mod">
        <pc:chgData name="Joana Lumueno Lucas (2317210)" userId="4a753d02-d666-4753-8520-fe928981c737" providerId="ADAL" clId="{08430483-D6B6-4CAD-8531-5DD22F5A9EB6}" dt="2026-07-14T08:41:10.574" v="3796" actId="255"/>
        <pc:sldMkLst>
          <pc:docMk/>
          <pc:sldMk cId="3450397927" sldId="271"/>
        </pc:sldMkLst>
        <pc:spChg chg="del mod">
          <ac:chgData name="Joana Lumueno Lucas (2317210)" userId="4a753d02-d666-4753-8520-fe928981c737" providerId="ADAL" clId="{08430483-D6B6-4CAD-8531-5DD22F5A9EB6}" dt="2026-07-13T22:43:53.384" v="3001" actId="478"/>
          <ac:spMkLst>
            <pc:docMk/>
            <pc:sldMk cId="3450397927" sldId="271"/>
            <ac:spMk id="2" creationId="{267FAB65-F76D-4D86-78AF-EED7081CBAE3}"/>
          </ac:spMkLst>
        </pc:spChg>
        <pc:spChg chg="del mod">
          <ac:chgData name="Joana Lumueno Lucas (2317210)" userId="4a753d02-d666-4753-8520-fe928981c737" providerId="ADAL" clId="{08430483-D6B6-4CAD-8531-5DD22F5A9EB6}" dt="2026-07-13T23:01:43.260" v="3187" actId="26606"/>
          <ac:spMkLst>
            <pc:docMk/>
            <pc:sldMk cId="3450397927" sldId="271"/>
            <ac:spMk id="3" creationId="{ABC19D38-9CD6-80A1-9EDC-AC4EB2E632B3}"/>
          </ac:spMkLst>
        </pc:spChg>
        <pc:spChg chg="mod">
          <ac:chgData name="Joana Lumueno Lucas (2317210)" userId="4a753d02-d666-4753-8520-fe928981c737" providerId="ADAL" clId="{08430483-D6B6-4CAD-8531-5DD22F5A9EB6}" dt="2026-07-13T22:43:39.746" v="2995" actId="1076"/>
          <ac:spMkLst>
            <pc:docMk/>
            <pc:sldMk cId="3450397927" sldId="271"/>
            <ac:spMk id="5" creationId="{0C0F4DFC-1427-B835-5BE1-FB69A019FDBD}"/>
          </ac:spMkLst>
        </pc:spChg>
        <pc:spChg chg="mod">
          <ac:chgData name="Joana Lumueno Lucas (2317210)" userId="4a753d02-d666-4753-8520-fe928981c737" providerId="ADAL" clId="{08430483-D6B6-4CAD-8531-5DD22F5A9EB6}" dt="2026-07-13T22:24:14.854" v="2784"/>
          <ac:spMkLst>
            <pc:docMk/>
            <pc:sldMk cId="3450397927" sldId="271"/>
            <ac:spMk id="6" creationId="{3C584B7A-5B0F-4F52-1C7D-0F3AD498D81F}"/>
          </ac:spMkLst>
        </pc:spChg>
        <pc:spChg chg="mod">
          <ac:chgData name="Joana Lumueno Lucas (2317210)" userId="4a753d02-d666-4753-8520-fe928981c737" providerId="ADAL" clId="{08430483-D6B6-4CAD-8531-5DD22F5A9EB6}" dt="2026-07-13T22:26:31.724" v="2799"/>
          <ac:spMkLst>
            <pc:docMk/>
            <pc:sldMk cId="3450397927" sldId="271"/>
            <ac:spMk id="8" creationId="{936D0F8E-3BF6-C1DA-48F8-C5914EBD947B}"/>
          </ac:spMkLst>
        </pc:spChg>
        <pc:spChg chg="mod">
          <ac:chgData name="Joana Lumueno Lucas (2317210)" userId="4a753d02-d666-4753-8520-fe928981c737" providerId="ADAL" clId="{08430483-D6B6-4CAD-8531-5DD22F5A9EB6}" dt="2026-07-13T22:26:31.724" v="2799"/>
          <ac:spMkLst>
            <pc:docMk/>
            <pc:sldMk cId="3450397927" sldId="271"/>
            <ac:spMk id="9" creationId="{BA74B626-2BAD-81E4-545C-BBACD994409A}"/>
          </ac:spMkLst>
        </pc:spChg>
        <pc:spChg chg="add mod">
          <ac:chgData name="Joana Lumueno Lucas (2317210)" userId="4a753d02-d666-4753-8520-fe928981c737" providerId="ADAL" clId="{08430483-D6B6-4CAD-8531-5DD22F5A9EB6}" dt="2026-07-13T22:30:54.349" v="2835" actId="20577"/>
          <ac:spMkLst>
            <pc:docMk/>
            <pc:sldMk cId="3450397927" sldId="271"/>
            <ac:spMk id="11" creationId="{6FC00D0D-BB38-E563-08D9-7CDAC9B99FEF}"/>
          </ac:spMkLst>
        </pc:spChg>
        <pc:spChg chg="add del mod">
          <ac:chgData name="Joana Lumueno Lucas (2317210)" userId="4a753d02-d666-4753-8520-fe928981c737" providerId="ADAL" clId="{08430483-D6B6-4CAD-8531-5DD22F5A9EB6}" dt="2026-07-13T22:43:47.990" v="2999"/>
          <ac:spMkLst>
            <pc:docMk/>
            <pc:sldMk cId="3450397927" sldId="271"/>
            <ac:spMk id="13" creationId="{02D51887-ACE4-B4C5-DBF4-92E1512726FA}"/>
          </ac:spMkLst>
        </pc:spChg>
        <pc:spChg chg="add mod">
          <ac:chgData name="Joana Lumueno Lucas (2317210)" userId="4a753d02-d666-4753-8520-fe928981c737" providerId="ADAL" clId="{08430483-D6B6-4CAD-8531-5DD22F5A9EB6}" dt="2026-07-13T22:44:34.338" v="3009" actId="207"/>
          <ac:spMkLst>
            <pc:docMk/>
            <pc:sldMk cId="3450397927" sldId="271"/>
            <ac:spMk id="15" creationId="{642578B5-554D-25EB-9320-0274F212FA09}"/>
          </ac:spMkLst>
        </pc:spChg>
        <pc:spChg chg="add del mod">
          <ac:chgData name="Joana Lumueno Lucas (2317210)" userId="4a753d02-d666-4753-8520-fe928981c737" providerId="ADAL" clId="{08430483-D6B6-4CAD-8531-5DD22F5A9EB6}" dt="2026-07-13T22:44:08.444" v="3004" actId="478"/>
          <ac:spMkLst>
            <pc:docMk/>
            <pc:sldMk cId="3450397927" sldId="271"/>
            <ac:spMk id="17" creationId="{891E7614-9C27-D2B9-9740-FD6EC7C9F61A}"/>
          </ac:spMkLst>
        </pc:spChg>
        <pc:spChg chg="add mod">
          <ac:chgData name="Joana Lumueno Lucas (2317210)" userId="4a753d02-d666-4753-8520-fe928981c737" providerId="ADAL" clId="{08430483-D6B6-4CAD-8531-5DD22F5A9EB6}" dt="2026-07-13T23:19:29.043" v="3246" actId="1076"/>
          <ac:spMkLst>
            <pc:docMk/>
            <pc:sldMk cId="3450397927" sldId="271"/>
            <ac:spMk id="21" creationId="{B048AE5A-CBB1-318A-BF62-E811A27D9EC8}"/>
          </ac:spMkLst>
        </pc:spChg>
        <pc:grpChg chg="add mod">
          <ac:chgData name="Joana Lumueno Lucas (2317210)" userId="4a753d02-d666-4753-8520-fe928981c737" providerId="ADAL" clId="{08430483-D6B6-4CAD-8531-5DD22F5A9EB6}" dt="2026-07-13T22:44:22.667" v="3007" actId="1035"/>
          <ac:grpSpMkLst>
            <pc:docMk/>
            <pc:sldMk cId="3450397927" sldId="271"/>
            <ac:grpSpMk id="4" creationId="{190435E4-DEAF-453B-E42C-FB97996F818A}"/>
          </ac:grpSpMkLst>
        </pc:grpChg>
        <pc:grpChg chg="add mod">
          <ac:chgData name="Joana Lumueno Lucas (2317210)" userId="4a753d02-d666-4753-8520-fe928981c737" providerId="ADAL" clId="{08430483-D6B6-4CAD-8531-5DD22F5A9EB6}" dt="2026-07-13T22:26:31.724" v="2799"/>
          <ac:grpSpMkLst>
            <pc:docMk/>
            <pc:sldMk cId="3450397927" sldId="271"/>
            <ac:grpSpMk id="7" creationId="{684C7C0C-F043-80E4-B8AE-1BE460B9BDFB}"/>
          </ac:grpSpMkLst>
        </pc:grpChg>
        <pc:graphicFrameChg chg="add mod">
          <ac:chgData name="Joana Lumueno Lucas (2317210)" userId="4a753d02-d666-4753-8520-fe928981c737" providerId="ADAL" clId="{08430483-D6B6-4CAD-8531-5DD22F5A9EB6}" dt="2026-07-14T08:41:10.574" v="3796" actId="255"/>
          <ac:graphicFrameMkLst>
            <pc:docMk/>
            <pc:sldMk cId="3450397927" sldId="271"/>
            <ac:graphicFrameMk id="18" creationId="{EC5A526A-5B62-776A-E0FF-9525E64A2A7B}"/>
          </ac:graphicFrameMkLst>
        </pc:graphicFrameChg>
        <pc:picChg chg="add mod">
          <ac:chgData name="Joana Lumueno Lucas (2317210)" userId="4a753d02-d666-4753-8520-fe928981c737" providerId="ADAL" clId="{08430483-D6B6-4CAD-8531-5DD22F5A9EB6}" dt="2026-07-13T23:19:29.043" v="3246" actId="1076"/>
          <ac:picMkLst>
            <pc:docMk/>
            <pc:sldMk cId="3450397927" sldId="271"/>
            <ac:picMk id="20" creationId="{B35B9D72-E082-04ED-A599-C033D3711BE0}"/>
          </ac:picMkLst>
        </pc:picChg>
      </pc:sldChg>
      <pc:sldChg chg="addSp delSp modSp new mod">
        <pc:chgData name="Joana Lumueno Lucas (2317210)" userId="4a753d02-d666-4753-8520-fe928981c737" providerId="ADAL" clId="{08430483-D6B6-4CAD-8531-5DD22F5A9EB6}" dt="2026-07-14T08:41:55.440" v="3802" actId="255"/>
        <pc:sldMkLst>
          <pc:docMk/>
          <pc:sldMk cId="4256222400" sldId="272"/>
        </pc:sldMkLst>
        <pc:spChg chg="del mod">
          <ac:chgData name="Joana Lumueno Lucas (2317210)" userId="4a753d02-d666-4753-8520-fe928981c737" providerId="ADAL" clId="{08430483-D6B6-4CAD-8531-5DD22F5A9EB6}" dt="2026-07-13T22:46:05.607" v="3025" actId="478"/>
          <ac:spMkLst>
            <pc:docMk/>
            <pc:sldMk cId="4256222400" sldId="272"/>
            <ac:spMk id="2" creationId="{6CAEB089-8313-5562-3A2A-3941DEE848DA}"/>
          </ac:spMkLst>
        </pc:spChg>
        <pc:spChg chg="del mod">
          <ac:chgData name="Joana Lumueno Lucas (2317210)" userId="4a753d02-d666-4753-8520-fe928981c737" providerId="ADAL" clId="{08430483-D6B6-4CAD-8531-5DD22F5A9EB6}" dt="2026-07-13T23:02:39.780" v="3191" actId="26606"/>
          <ac:spMkLst>
            <pc:docMk/>
            <pc:sldMk cId="4256222400" sldId="272"/>
            <ac:spMk id="3" creationId="{68E00964-8A59-977E-4F3A-EC61C018F308}"/>
          </ac:spMkLst>
        </pc:spChg>
        <pc:spChg chg="mod">
          <ac:chgData name="Joana Lumueno Lucas (2317210)" userId="4a753d02-d666-4753-8520-fe928981c737" providerId="ADAL" clId="{08430483-D6B6-4CAD-8531-5DD22F5A9EB6}" dt="2026-07-13T22:24:46.295" v="2788"/>
          <ac:spMkLst>
            <pc:docMk/>
            <pc:sldMk cId="4256222400" sldId="272"/>
            <ac:spMk id="5" creationId="{1FC69D73-96F0-7EBB-FAD3-7067D032C720}"/>
          </ac:spMkLst>
        </pc:spChg>
        <pc:spChg chg="mod">
          <ac:chgData name="Joana Lumueno Lucas (2317210)" userId="4a753d02-d666-4753-8520-fe928981c737" providerId="ADAL" clId="{08430483-D6B6-4CAD-8531-5DD22F5A9EB6}" dt="2026-07-13T22:24:46.295" v="2788"/>
          <ac:spMkLst>
            <pc:docMk/>
            <pc:sldMk cId="4256222400" sldId="272"/>
            <ac:spMk id="6" creationId="{912B3820-85B7-DF8F-D557-5CB46F2556B9}"/>
          </ac:spMkLst>
        </pc:spChg>
        <pc:spChg chg="mod">
          <ac:chgData name="Joana Lumueno Lucas (2317210)" userId="4a753d02-d666-4753-8520-fe928981c737" providerId="ADAL" clId="{08430483-D6B6-4CAD-8531-5DD22F5A9EB6}" dt="2026-07-13T22:26:38.012" v="2800"/>
          <ac:spMkLst>
            <pc:docMk/>
            <pc:sldMk cId="4256222400" sldId="272"/>
            <ac:spMk id="8" creationId="{78F6F34D-68B4-B4C6-43D2-8E0DEA1A6469}"/>
          </ac:spMkLst>
        </pc:spChg>
        <pc:spChg chg="mod">
          <ac:chgData name="Joana Lumueno Lucas (2317210)" userId="4a753d02-d666-4753-8520-fe928981c737" providerId="ADAL" clId="{08430483-D6B6-4CAD-8531-5DD22F5A9EB6}" dt="2026-07-13T22:26:38.012" v="2800"/>
          <ac:spMkLst>
            <pc:docMk/>
            <pc:sldMk cId="4256222400" sldId="272"/>
            <ac:spMk id="9" creationId="{FC9D92D1-CEC9-B182-8FF5-1A972A426ECF}"/>
          </ac:spMkLst>
        </pc:spChg>
        <pc:spChg chg="add mod">
          <ac:chgData name="Joana Lumueno Lucas (2317210)" userId="4a753d02-d666-4753-8520-fe928981c737" providerId="ADAL" clId="{08430483-D6B6-4CAD-8531-5DD22F5A9EB6}" dt="2026-07-13T22:31:28.592" v="2842" actId="20577"/>
          <ac:spMkLst>
            <pc:docMk/>
            <pc:sldMk cId="4256222400" sldId="272"/>
            <ac:spMk id="11" creationId="{E7BE6D38-0B24-3714-B7AD-1373686C8EAB}"/>
          </ac:spMkLst>
        </pc:spChg>
        <pc:spChg chg="add del mod">
          <ac:chgData name="Joana Lumueno Lucas (2317210)" userId="4a753d02-d666-4753-8520-fe928981c737" providerId="ADAL" clId="{08430483-D6B6-4CAD-8531-5DD22F5A9EB6}" dt="2026-07-13T22:46:16.852" v="3029" actId="478"/>
          <ac:spMkLst>
            <pc:docMk/>
            <pc:sldMk cId="4256222400" sldId="272"/>
            <ac:spMk id="13" creationId="{A5A80DC2-0883-7CF5-0DFF-066C7023EEDE}"/>
          </ac:spMkLst>
        </pc:spChg>
        <pc:spChg chg="add mod">
          <ac:chgData name="Joana Lumueno Lucas (2317210)" userId="4a753d02-d666-4753-8520-fe928981c737" providerId="ADAL" clId="{08430483-D6B6-4CAD-8531-5DD22F5A9EB6}" dt="2026-07-13T22:47:26.986" v="3061" actId="20577"/>
          <ac:spMkLst>
            <pc:docMk/>
            <pc:sldMk cId="4256222400" sldId="272"/>
            <ac:spMk id="15" creationId="{44FC71D5-82D2-9DDF-B6FE-E7968A0BA3B5}"/>
          </ac:spMkLst>
        </pc:spChg>
        <pc:spChg chg="add mod">
          <ac:chgData name="Joana Lumueno Lucas (2317210)" userId="4a753d02-d666-4753-8520-fe928981c737" providerId="ADAL" clId="{08430483-D6B6-4CAD-8531-5DD22F5A9EB6}" dt="2026-07-13T23:22:09.548" v="3250" actId="1076"/>
          <ac:spMkLst>
            <pc:docMk/>
            <pc:sldMk cId="4256222400" sldId="272"/>
            <ac:spMk id="19" creationId="{2668E5E3-7582-6D21-C844-E75A6EB98F06}"/>
          </ac:spMkLst>
        </pc:spChg>
        <pc:grpChg chg="add mod">
          <ac:chgData name="Joana Lumueno Lucas (2317210)" userId="4a753d02-d666-4753-8520-fe928981c737" providerId="ADAL" clId="{08430483-D6B6-4CAD-8531-5DD22F5A9EB6}" dt="2026-07-13T22:46:22.161" v="3030" actId="1076"/>
          <ac:grpSpMkLst>
            <pc:docMk/>
            <pc:sldMk cId="4256222400" sldId="272"/>
            <ac:grpSpMk id="4" creationId="{9024E4EF-8CC0-957B-0B16-1BA48DFB769D}"/>
          </ac:grpSpMkLst>
        </pc:grpChg>
        <pc:grpChg chg="add mod">
          <ac:chgData name="Joana Lumueno Lucas (2317210)" userId="4a753d02-d666-4753-8520-fe928981c737" providerId="ADAL" clId="{08430483-D6B6-4CAD-8531-5DD22F5A9EB6}" dt="2026-07-13T22:46:27.494" v="3031" actId="1076"/>
          <ac:grpSpMkLst>
            <pc:docMk/>
            <pc:sldMk cId="4256222400" sldId="272"/>
            <ac:grpSpMk id="7" creationId="{F6B19969-8F10-7909-7BE9-30427589EE8B}"/>
          </ac:grpSpMkLst>
        </pc:grpChg>
        <pc:graphicFrameChg chg="add mod">
          <ac:chgData name="Joana Lumueno Lucas (2317210)" userId="4a753d02-d666-4753-8520-fe928981c737" providerId="ADAL" clId="{08430483-D6B6-4CAD-8531-5DD22F5A9EB6}" dt="2026-07-14T08:41:55.440" v="3802" actId="255"/>
          <ac:graphicFrameMkLst>
            <pc:docMk/>
            <pc:sldMk cId="4256222400" sldId="272"/>
            <ac:graphicFrameMk id="17" creationId="{219691BA-FE4C-9D4A-97FE-7B0C656675EC}"/>
          </ac:graphicFrameMkLst>
        </pc:graphicFrameChg>
        <pc:picChg chg="add mod">
          <ac:chgData name="Joana Lumueno Lucas (2317210)" userId="4a753d02-d666-4753-8520-fe928981c737" providerId="ADAL" clId="{08430483-D6B6-4CAD-8531-5DD22F5A9EB6}" dt="2026-07-13T23:22:09.548" v="3250" actId="1076"/>
          <ac:picMkLst>
            <pc:docMk/>
            <pc:sldMk cId="4256222400" sldId="272"/>
            <ac:picMk id="18" creationId="{19862C01-0767-6397-A5B2-FFE9C500BF2F}"/>
          </ac:picMkLst>
        </pc:picChg>
      </pc:sldChg>
      <pc:sldChg chg="modSp new del mod">
        <pc:chgData name="Joana Lumueno Lucas (2317210)" userId="4a753d02-d666-4753-8520-fe928981c737" providerId="ADAL" clId="{08430483-D6B6-4CAD-8531-5DD22F5A9EB6}" dt="2026-07-13T01:43:39.186" v="2028" actId="47"/>
        <pc:sldMkLst>
          <pc:docMk/>
          <pc:sldMk cId="2813395411" sldId="273"/>
        </pc:sldMkLst>
        <pc:spChg chg="mod">
          <ac:chgData name="Joana Lumueno Lucas (2317210)" userId="4a753d02-d666-4753-8520-fe928981c737" providerId="ADAL" clId="{08430483-D6B6-4CAD-8531-5DD22F5A9EB6}" dt="2026-07-13T01:39:23.818" v="2009" actId="20577"/>
          <ac:spMkLst>
            <pc:docMk/>
            <pc:sldMk cId="2813395411" sldId="273"/>
            <ac:spMk id="2" creationId="{EB4A4551-815F-7C3A-1BBC-2C4450C3B20C}"/>
          </ac:spMkLst>
        </pc:spChg>
        <pc:spChg chg="mod">
          <ac:chgData name="Joana Lumueno Lucas (2317210)" userId="4a753d02-d666-4753-8520-fe928981c737" providerId="ADAL" clId="{08430483-D6B6-4CAD-8531-5DD22F5A9EB6}" dt="2026-07-13T01:42:22.860" v="2014"/>
          <ac:spMkLst>
            <pc:docMk/>
            <pc:sldMk cId="2813395411" sldId="273"/>
            <ac:spMk id="3" creationId="{DF19AF45-B797-09A3-7EF9-8F440B1E3C88}"/>
          </ac:spMkLst>
        </pc:spChg>
      </pc:sldChg>
      <pc:sldChg chg="new del">
        <pc:chgData name="Joana Lumueno Lucas (2317210)" userId="4a753d02-d666-4753-8520-fe928981c737" providerId="ADAL" clId="{08430483-D6B6-4CAD-8531-5DD22F5A9EB6}" dt="2026-07-13T01:48:15.347" v="2051" actId="47"/>
        <pc:sldMkLst>
          <pc:docMk/>
          <pc:sldMk cId="3963288388" sldId="273"/>
        </pc:sldMkLst>
      </pc:sldChg>
      <pc:sldChg chg="new del">
        <pc:chgData name="Joana Lumueno Lucas (2317210)" userId="4a753d02-d666-4753-8520-fe928981c737" providerId="ADAL" clId="{08430483-D6B6-4CAD-8531-5DD22F5A9EB6}" dt="2026-07-13T01:48:21.487" v="2052" actId="47"/>
        <pc:sldMkLst>
          <pc:docMk/>
          <pc:sldMk cId="772628506" sldId="274"/>
        </pc:sldMkLst>
      </pc:sldChg>
      <pc:sldChg chg="addSp delSp modSp new mod">
        <pc:chgData name="Joana Lumueno Lucas (2317210)" userId="4a753d02-d666-4753-8520-fe928981c737" providerId="ADAL" clId="{08430483-D6B6-4CAD-8531-5DD22F5A9EB6}" dt="2026-07-14T08:42:21.706" v="3803" actId="2711"/>
        <pc:sldMkLst>
          <pc:docMk/>
          <pc:sldMk cId="2532644059" sldId="275"/>
        </pc:sldMkLst>
        <pc:spChg chg="del mod">
          <ac:chgData name="Joana Lumueno Lucas (2317210)" userId="4a753d02-d666-4753-8520-fe928981c737" providerId="ADAL" clId="{08430483-D6B6-4CAD-8531-5DD22F5A9EB6}" dt="2026-07-13T22:50:11.238" v="3088" actId="478"/>
          <ac:spMkLst>
            <pc:docMk/>
            <pc:sldMk cId="2532644059" sldId="275"/>
            <ac:spMk id="2" creationId="{0FDF970D-DAF8-CA2A-882C-AACD47822F64}"/>
          </ac:spMkLst>
        </pc:spChg>
        <pc:spChg chg="mod">
          <ac:chgData name="Joana Lumueno Lucas (2317210)" userId="4a753d02-d666-4753-8520-fe928981c737" providerId="ADAL" clId="{08430483-D6B6-4CAD-8531-5DD22F5A9EB6}" dt="2026-07-14T08:42:21.706" v="3803" actId="2711"/>
          <ac:spMkLst>
            <pc:docMk/>
            <pc:sldMk cId="2532644059" sldId="275"/>
            <ac:spMk id="3" creationId="{BAF2B054-6714-8C29-F428-00B1E0E6BEC7}"/>
          </ac:spMkLst>
        </pc:spChg>
        <pc:spChg chg="mod">
          <ac:chgData name="Joana Lumueno Lucas (2317210)" userId="4a753d02-d666-4753-8520-fe928981c737" providerId="ADAL" clId="{08430483-D6B6-4CAD-8531-5DD22F5A9EB6}" dt="2026-07-13T22:25:15.074" v="2792"/>
          <ac:spMkLst>
            <pc:docMk/>
            <pc:sldMk cId="2532644059" sldId="275"/>
            <ac:spMk id="5" creationId="{E12B5B1A-D84F-CBAB-B07D-B4A8A7EF79A9}"/>
          </ac:spMkLst>
        </pc:spChg>
        <pc:spChg chg="mod">
          <ac:chgData name="Joana Lumueno Lucas (2317210)" userId="4a753d02-d666-4753-8520-fe928981c737" providerId="ADAL" clId="{08430483-D6B6-4CAD-8531-5DD22F5A9EB6}" dt="2026-07-13T22:25:15.074" v="2792"/>
          <ac:spMkLst>
            <pc:docMk/>
            <pc:sldMk cId="2532644059" sldId="275"/>
            <ac:spMk id="6" creationId="{F96F38DF-31B2-96E4-8B75-EDB5F1D2DD02}"/>
          </ac:spMkLst>
        </pc:spChg>
        <pc:spChg chg="mod">
          <ac:chgData name="Joana Lumueno Lucas (2317210)" userId="4a753d02-d666-4753-8520-fe928981c737" providerId="ADAL" clId="{08430483-D6B6-4CAD-8531-5DD22F5A9EB6}" dt="2026-07-13T22:26:57.088" v="2803"/>
          <ac:spMkLst>
            <pc:docMk/>
            <pc:sldMk cId="2532644059" sldId="275"/>
            <ac:spMk id="8" creationId="{0295AA35-F016-367E-F27E-1B93BC701BBB}"/>
          </ac:spMkLst>
        </pc:spChg>
        <pc:spChg chg="mod">
          <ac:chgData name="Joana Lumueno Lucas (2317210)" userId="4a753d02-d666-4753-8520-fe928981c737" providerId="ADAL" clId="{08430483-D6B6-4CAD-8531-5DD22F5A9EB6}" dt="2026-07-13T22:26:57.088" v="2803"/>
          <ac:spMkLst>
            <pc:docMk/>
            <pc:sldMk cId="2532644059" sldId="275"/>
            <ac:spMk id="9" creationId="{51BF804B-0E9E-56D8-2F0F-827AB8AB2F1B}"/>
          </ac:spMkLst>
        </pc:spChg>
        <pc:spChg chg="add mod">
          <ac:chgData name="Joana Lumueno Lucas (2317210)" userId="4a753d02-d666-4753-8520-fe928981c737" providerId="ADAL" clId="{08430483-D6B6-4CAD-8531-5DD22F5A9EB6}" dt="2026-07-13T22:31:54.788" v="2849" actId="20577"/>
          <ac:spMkLst>
            <pc:docMk/>
            <pc:sldMk cId="2532644059" sldId="275"/>
            <ac:spMk id="11" creationId="{66576B67-EA42-B147-BD79-9E1BDE6E53F0}"/>
          </ac:spMkLst>
        </pc:spChg>
        <pc:spChg chg="add mod">
          <ac:chgData name="Joana Lumueno Lucas (2317210)" userId="4a753d02-d666-4753-8520-fe928981c737" providerId="ADAL" clId="{08430483-D6B6-4CAD-8531-5DD22F5A9EB6}" dt="2026-07-13T22:51:24.293" v="3106" actId="2711"/>
          <ac:spMkLst>
            <pc:docMk/>
            <pc:sldMk cId="2532644059" sldId="275"/>
            <ac:spMk id="13" creationId="{A518B447-7625-40FD-17E8-F37CACCE6CAA}"/>
          </ac:spMkLst>
        </pc:spChg>
        <pc:spChg chg="add del mod">
          <ac:chgData name="Joana Lumueno Lucas (2317210)" userId="4a753d02-d666-4753-8520-fe928981c737" providerId="ADAL" clId="{08430483-D6B6-4CAD-8531-5DD22F5A9EB6}" dt="2026-07-13T22:50:28.283" v="3091" actId="478"/>
          <ac:spMkLst>
            <pc:docMk/>
            <pc:sldMk cId="2532644059" sldId="275"/>
            <ac:spMk id="15" creationId="{B65B826C-4409-82F0-E049-2451C0325B69}"/>
          </ac:spMkLst>
        </pc:spChg>
        <pc:spChg chg="add del mod">
          <ac:chgData name="Joana Lumueno Lucas (2317210)" userId="4a753d02-d666-4753-8520-fe928981c737" providerId="ADAL" clId="{08430483-D6B6-4CAD-8531-5DD22F5A9EB6}" dt="2026-07-13T23:55:04.826" v="3582" actId="478"/>
          <ac:spMkLst>
            <pc:docMk/>
            <pc:sldMk cId="2532644059" sldId="275"/>
            <ac:spMk id="17" creationId="{389EB364-7AF7-881B-F4BE-536E04DF66A0}"/>
          </ac:spMkLst>
        </pc:spChg>
        <pc:grpChg chg="add mod">
          <ac:chgData name="Joana Lumueno Lucas (2317210)" userId="4a753d02-d666-4753-8520-fe928981c737" providerId="ADAL" clId="{08430483-D6B6-4CAD-8531-5DD22F5A9EB6}" dt="2026-07-13T22:25:24.243" v="2793" actId="1076"/>
          <ac:grpSpMkLst>
            <pc:docMk/>
            <pc:sldMk cId="2532644059" sldId="275"/>
            <ac:grpSpMk id="4" creationId="{82994444-7C54-9136-27C5-F64685B171ED}"/>
          </ac:grpSpMkLst>
        </pc:grpChg>
        <pc:grpChg chg="add mod">
          <ac:chgData name="Joana Lumueno Lucas (2317210)" userId="4a753d02-d666-4753-8520-fe928981c737" providerId="ADAL" clId="{08430483-D6B6-4CAD-8531-5DD22F5A9EB6}" dt="2026-07-13T22:26:57.088" v="2803"/>
          <ac:grpSpMkLst>
            <pc:docMk/>
            <pc:sldMk cId="2532644059" sldId="275"/>
            <ac:grpSpMk id="7" creationId="{481AB255-E52E-D0AC-E5DB-4BA3A1E4FEBC}"/>
          </ac:grpSpMkLst>
        </pc:grpChg>
      </pc:sldChg>
      <pc:sldChg chg="new del">
        <pc:chgData name="Joana Lumueno Lucas (2317210)" userId="4a753d02-d666-4753-8520-fe928981c737" providerId="ADAL" clId="{08430483-D6B6-4CAD-8531-5DD22F5A9EB6}" dt="2026-07-13T21:02:53.292" v="2529" actId="47"/>
        <pc:sldMkLst>
          <pc:docMk/>
          <pc:sldMk cId="2012032651" sldId="276"/>
        </pc:sldMkLst>
      </pc:sldChg>
      <pc:sldChg chg="addSp delSp modSp new mod">
        <pc:chgData name="Joana Lumueno Lucas (2317210)" userId="4a753d02-d666-4753-8520-fe928981c737" providerId="ADAL" clId="{08430483-D6B6-4CAD-8531-5DD22F5A9EB6}" dt="2026-07-14T08:33:37.059" v="3752" actId="2711"/>
        <pc:sldMkLst>
          <pc:docMk/>
          <pc:sldMk cId="3307241903" sldId="276"/>
        </pc:sldMkLst>
        <pc:spChg chg="del mod">
          <ac:chgData name="Joana Lumueno Lucas (2317210)" userId="4a753d02-d666-4753-8520-fe928981c737" providerId="ADAL" clId="{08430483-D6B6-4CAD-8531-5DD22F5A9EB6}" dt="2026-07-13T22:37:29.086" v="2921" actId="478"/>
          <ac:spMkLst>
            <pc:docMk/>
            <pc:sldMk cId="3307241903" sldId="276"/>
            <ac:spMk id="2" creationId="{10472292-C33E-DF73-8251-FBF2FC071B24}"/>
          </ac:spMkLst>
        </pc:spChg>
        <pc:spChg chg="del mod">
          <ac:chgData name="Joana Lumueno Lucas (2317210)" userId="4a753d02-d666-4753-8520-fe928981c737" providerId="ADAL" clId="{08430483-D6B6-4CAD-8531-5DD22F5A9EB6}" dt="2026-07-13T23:02:18.134" v="3189" actId="26606"/>
          <ac:spMkLst>
            <pc:docMk/>
            <pc:sldMk cId="3307241903" sldId="276"/>
            <ac:spMk id="3" creationId="{BAA441C8-A165-EA89-EFEE-1DFE43C90E59}"/>
          </ac:spMkLst>
        </pc:spChg>
        <pc:spChg chg="mod">
          <ac:chgData name="Joana Lumueno Lucas (2317210)" userId="4a753d02-d666-4753-8520-fe928981c737" providerId="ADAL" clId="{08430483-D6B6-4CAD-8531-5DD22F5A9EB6}" dt="2026-07-13T22:22:43.202" v="2775"/>
          <ac:spMkLst>
            <pc:docMk/>
            <pc:sldMk cId="3307241903" sldId="276"/>
            <ac:spMk id="5" creationId="{E96FE31E-4DEC-CFBD-40D2-9BA3DD8D4468}"/>
          </ac:spMkLst>
        </pc:spChg>
        <pc:spChg chg="mod">
          <ac:chgData name="Joana Lumueno Lucas (2317210)" userId="4a753d02-d666-4753-8520-fe928981c737" providerId="ADAL" clId="{08430483-D6B6-4CAD-8531-5DD22F5A9EB6}" dt="2026-07-13T22:22:43.202" v="2775"/>
          <ac:spMkLst>
            <pc:docMk/>
            <pc:sldMk cId="3307241903" sldId="276"/>
            <ac:spMk id="6" creationId="{37C59D29-D72D-6B48-0014-300A445C9349}"/>
          </ac:spMkLst>
        </pc:spChg>
        <pc:spChg chg="mod">
          <ac:chgData name="Joana Lumueno Lucas (2317210)" userId="4a753d02-d666-4753-8520-fe928981c737" providerId="ADAL" clId="{08430483-D6B6-4CAD-8531-5DD22F5A9EB6}" dt="2026-07-13T22:26:19.919" v="2797"/>
          <ac:spMkLst>
            <pc:docMk/>
            <pc:sldMk cId="3307241903" sldId="276"/>
            <ac:spMk id="8" creationId="{CD8D6C46-BD13-C8B6-52E6-A93F83679ABF}"/>
          </ac:spMkLst>
        </pc:spChg>
        <pc:spChg chg="mod">
          <ac:chgData name="Joana Lumueno Lucas (2317210)" userId="4a753d02-d666-4753-8520-fe928981c737" providerId="ADAL" clId="{08430483-D6B6-4CAD-8531-5DD22F5A9EB6}" dt="2026-07-13T22:26:19.919" v="2797"/>
          <ac:spMkLst>
            <pc:docMk/>
            <pc:sldMk cId="3307241903" sldId="276"/>
            <ac:spMk id="9" creationId="{DC49321E-0C03-73F3-1BAB-50E42A98F60F}"/>
          </ac:spMkLst>
        </pc:spChg>
        <pc:spChg chg="add mod">
          <ac:chgData name="Joana Lumueno Lucas (2317210)" userId="4a753d02-d666-4753-8520-fe928981c737" providerId="ADAL" clId="{08430483-D6B6-4CAD-8531-5DD22F5A9EB6}" dt="2026-07-13T22:29:35.479" v="2821" actId="20577"/>
          <ac:spMkLst>
            <pc:docMk/>
            <pc:sldMk cId="3307241903" sldId="276"/>
            <ac:spMk id="11" creationId="{7C327A5A-7875-8A4B-1D84-6EF4CB67B9B7}"/>
          </ac:spMkLst>
        </pc:spChg>
        <pc:spChg chg="add del mod">
          <ac:chgData name="Joana Lumueno Lucas (2317210)" userId="4a753d02-d666-4753-8520-fe928981c737" providerId="ADAL" clId="{08430483-D6B6-4CAD-8531-5DD22F5A9EB6}" dt="2026-07-13T22:36:08.448" v="2887" actId="478"/>
          <ac:spMkLst>
            <pc:docMk/>
            <pc:sldMk cId="3307241903" sldId="276"/>
            <ac:spMk id="13" creationId="{34CAC6AB-0983-0D2A-8E66-92A6B919180A}"/>
          </ac:spMkLst>
        </pc:spChg>
        <pc:spChg chg="add mod">
          <ac:chgData name="Joana Lumueno Lucas (2317210)" userId="4a753d02-d666-4753-8520-fe928981c737" providerId="ADAL" clId="{08430483-D6B6-4CAD-8531-5DD22F5A9EB6}" dt="2026-07-13T22:40:40.208" v="2942" actId="255"/>
          <ac:spMkLst>
            <pc:docMk/>
            <pc:sldMk cId="3307241903" sldId="276"/>
            <ac:spMk id="15" creationId="{E16CF0E0-180F-D0FA-805D-FFFA53821082}"/>
          </ac:spMkLst>
        </pc:spChg>
        <pc:spChg chg="add del mod">
          <ac:chgData name="Joana Lumueno Lucas (2317210)" userId="4a753d02-d666-4753-8520-fe928981c737" providerId="ADAL" clId="{08430483-D6B6-4CAD-8531-5DD22F5A9EB6}" dt="2026-07-13T22:37:45.080" v="2923" actId="478"/>
          <ac:spMkLst>
            <pc:docMk/>
            <pc:sldMk cId="3307241903" sldId="276"/>
            <ac:spMk id="17" creationId="{2AB277E5-A73B-CBC4-4C1A-3962C896C642}"/>
          </ac:spMkLst>
        </pc:spChg>
        <pc:spChg chg="add mod">
          <ac:chgData name="Joana Lumueno Lucas (2317210)" userId="4a753d02-d666-4753-8520-fe928981c737" providerId="ADAL" clId="{08430483-D6B6-4CAD-8531-5DD22F5A9EB6}" dt="2026-07-13T23:17:15.919" v="3234" actId="14100"/>
          <ac:spMkLst>
            <pc:docMk/>
            <pc:sldMk cId="3307241903" sldId="276"/>
            <ac:spMk id="21" creationId="{C173074C-54F8-2E12-FFEF-A5B450284BAF}"/>
          </ac:spMkLst>
        </pc:spChg>
        <pc:grpChg chg="add mod">
          <ac:chgData name="Joana Lumueno Lucas (2317210)" userId="4a753d02-d666-4753-8520-fe928981c737" providerId="ADAL" clId="{08430483-D6B6-4CAD-8531-5DD22F5A9EB6}" dt="2026-07-13T22:23:05.746" v="2777" actId="1036"/>
          <ac:grpSpMkLst>
            <pc:docMk/>
            <pc:sldMk cId="3307241903" sldId="276"/>
            <ac:grpSpMk id="4" creationId="{6C6ACEAE-ED18-FE1F-B30D-2FAF00F38A41}"/>
          </ac:grpSpMkLst>
        </pc:grpChg>
        <pc:grpChg chg="add mod">
          <ac:chgData name="Joana Lumueno Lucas (2317210)" userId="4a753d02-d666-4753-8520-fe928981c737" providerId="ADAL" clId="{08430483-D6B6-4CAD-8531-5DD22F5A9EB6}" dt="2026-07-13T22:26:19.919" v="2797"/>
          <ac:grpSpMkLst>
            <pc:docMk/>
            <pc:sldMk cId="3307241903" sldId="276"/>
            <ac:grpSpMk id="7" creationId="{18D7591F-0E1A-560F-43FC-7CCC8AA4DBE3}"/>
          </ac:grpSpMkLst>
        </pc:grpChg>
        <pc:graphicFrameChg chg="add mod">
          <ac:chgData name="Joana Lumueno Lucas (2317210)" userId="4a753d02-d666-4753-8520-fe928981c737" providerId="ADAL" clId="{08430483-D6B6-4CAD-8531-5DD22F5A9EB6}" dt="2026-07-14T08:33:37.059" v="3752" actId="2711"/>
          <ac:graphicFrameMkLst>
            <pc:docMk/>
            <pc:sldMk cId="3307241903" sldId="276"/>
            <ac:graphicFrameMk id="18" creationId="{C9F0AD67-9FDC-3549-1A0E-6F7848A22CCF}"/>
          </ac:graphicFrameMkLst>
        </pc:graphicFrameChg>
        <pc:picChg chg="add mod">
          <ac:chgData name="Joana Lumueno Lucas (2317210)" userId="4a753d02-d666-4753-8520-fe928981c737" providerId="ADAL" clId="{08430483-D6B6-4CAD-8531-5DD22F5A9EB6}" dt="2026-07-13T23:17:15.919" v="3234" actId="14100"/>
          <ac:picMkLst>
            <pc:docMk/>
            <pc:sldMk cId="3307241903" sldId="276"/>
            <ac:picMk id="20" creationId="{374EAEDB-390D-3B80-4C3C-A4C75D611129}"/>
          </ac:picMkLst>
        </pc:picChg>
      </pc:sldChg>
      <pc:sldChg chg="new del">
        <pc:chgData name="Joana Lumueno Lucas (2317210)" userId="4a753d02-d666-4753-8520-fe928981c737" providerId="ADAL" clId="{08430483-D6B6-4CAD-8531-5DD22F5A9EB6}" dt="2026-07-13T21:02:30.989" v="2527" actId="47"/>
        <pc:sldMkLst>
          <pc:docMk/>
          <pc:sldMk cId="893477433" sldId="277"/>
        </pc:sldMkLst>
      </pc:sldChg>
      <pc:sldChg chg="new del">
        <pc:chgData name="Joana Lumueno Lucas (2317210)" userId="4a753d02-d666-4753-8520-fe928981c737" providerId="ADAL" clId="{08430483-D6B6-4CAD-8531-5DD22F5A9EB6}" dt="2026-07-13T21:02:58.457" v="2530" actId="47"/>
        <pc:sldMkLst>
          <pc:docMk/>
          <pc:sldMk cId="3092090408" sldId="277"/>
        </pc:sldMkLst>
      </pc:sldChg>
      <pc:sldChg chg="new del">
        <pc:chgData name="Joana Lumueno Lucas (2317210)" userId="4a753d02-d666-4753-8520-fe928981c737" providerId="ADAL" clId="{08430483-D6B6-4CAD-8531-5DD22F5A9EB6}" dt="2026-07-13T21:01:43.139" v="2523" actId="680"/>
        <pc:sldMkLst>
          <pc:docMk/>
          <pc:sldMk cId="3190448892" sldId="277"/>
        </pc:sldMkLst>
      </pc:sldChg>
      <pc:sldChg chg="new del">
        <pc:chgData name="Joana Lumueno Lucas (2317210)" userId="4a753d02-d666-4753-8520-fe928981c737" providerId="ADAL" clId="{08430483-D6B6-4CAD-8531-5DD22F5A9EB6}" dt="2026-07-13T21:02:06.105" v="2525" actId="680"/>
        <pc:sldMkLst>
          <pc:docMk/>
          <pc:sldMk cId="3700656673" sldId="277"/>
        </pc:sldMkLst>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ata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s>
</file>

<file path=ppt/diagrams/_rels/data7.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_rels/data9.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B9CFDF-1D87-49A7-80A0-D2A6CA216B99}"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4E474361-7D86-4ECC-B72E-65EC98E70D78}">
      <dgm:prSet custT="1"/>
      <dgm:spPr/>
      <dgm:t>
        <a:bodyPr/>
        <a:lstStyle/>
        <a:p>
          <a:r>
            <a:rPr lang="en-GB" sz="2400" b="1" dirty="0">
              <a:latin typeface="Arial" panose="020B0604020202020204" pitchFamily="34" charset="0"/>
              <a:cs typeface="Arial" panose="020B0604020202020204" pitchFamily="34" charset="0"/>
            </a:rPr>
            <a:t>Key Concepts: </a:t>
          </a:r>
          <a:r>
            <a:rPr lang="en-GB" sz="2400" dirty="0">
              <a:latin typeface="Arial" panose="020B0604020202020204" pitchFamily="34" charset="0"/>
              <a:cs typeface="Arial" panose="020B0604020202020204" pitchFamily="34" charset="0"/>
            </a:rPr>
            <a:t>According to the World Health Organization (WHO), health is a state of complete physical, mental and social well being and not merely the absence of disease or infirmity” (WHO, 1946).</a:t>
          </a:r>
          <a:endParaRPr lang="en-US" sz="2400" dirty="0">
            <a:latin typeface="Arial" panose="020B0604020202020204" pitchFamily="34" charset="0"/>
            <a:cs typeface="Arial" panose="020B0604020202020204" pitchFamily="34" charset="0"/>
          </a:endParaRPr>
        </a:p>
      </dgm:t>
    </dgm:pt>
    <dgm:pt modelId="{73D0881E-43A3-432C-A970-44F1B2DB0AB3}" type="parTrans" cxnId="{4D2C9E66-BBEF-4FB1-98CF-F7B5D7FB376F}">
      <dgm:prSet/>
      <dgm:spPr/>
      <dgm:t>
        <a:bodyPr/>
        <a:lstStyle/>
        <a:p>
          <a:endParaRPr lang="en-US"/>
        </a:p>
      </dgm:t>
    </dgm:pt>
    <dgm:pt modelId="{49DA80D5-6F98-4230-B11E-1D2CF88A5D71}" type="sibTrans" cxnId="{4D2C9E66-BBEF-4FB1-98CF-F7B5D7FB376F}">
      <dgm:prSet/>
      <dgm:spPr/>
      <dgm:t>
        <a:bodyPr/>
        <a:lstStyle/>
        <a:p>
          <a:endParaRPr lang="en-US"/>
        </a:p>
      </dgm:t>
    </dgm:pt>
    <dgm:pt modelId="{5F99E9F4-7E50-495A-A390-3F6B9CC37066}">
      <dgm:prSet/>
      <dgm:spPr/>
      <dgm:t>
        <a:bodyPr/>
        <a:lstStyle/>
        <a:p>
          <a:r>
            <a:rPr lang="en-GB" b="1" dirty="0">
              <a:latin typeface="Arial" panose="020B0604020202020204" pitchFamily="34" charset="0"/>
              <a:cs typeface="Arial" panose="020B0604020202020204" pitchFamily="34" charset="0"/>
            </a:rPr>
            <a:t>Wellbeing: </a:t>
          </a:r>
          <a:r>
            <a:rPr lang="en-GB" dirty="0">
              <a:latin typeface="Arial" panose="020B0604020202020204" pitchFamily="34" charset="0"/>
              <a:cs typeface="Arial" panose="020B0604020202020204" pitchFamily="34" charset="0"/>
            </a:rPr>
            <a:t>Wellbeing goes beyond physical health and includes emotional, mental, and social factors, reflecting a holistic approach to living well (Dodge et al., 2012).Sustainable Development: This means meeting the needs of today without harming the ability of future generations to meet theirs (Brundtland Report, 1987).</a:t>
          </a:r>
          <a:endParaRPr lang="en-US" dirty="0">
            <a:latin typeface="Arial" panose="020B0604020202020204" pitchFamily="34" charset="0"/>
            <a:cs typeface="Arial" panose="020B0604020202020204" pitchFamily="34" charset="0"/>
          </a:endParaRPr>
        </a:p>
      </dgm:t>
    </dgm:pt>
    <dgm:pt modelId="{F594F5A4-DDA3-4778-8151-9A28AA2B34DE}" type="parTrans" cxnId="{AA80F3EC-4113-4873-8F8A-6DB8FD688D08}">
      <dgm:prSet/>
      <dgm:spPr/>
      <dgm:t>
        <a:bodyPr/>
        <a:lstStyle/>
        <a:p>
          <a:endParaRPr lang="en-US"/>
        </a:p>
      </dgm:t>
    </dgm:pt>
    <dgm:pt modelId="{95DE6308-D599-4F76-9228-18E4ABBCC35E}" type="sibTrans" cxnId="{AA80F3EC-4113-4873-8F8A-6DB8FD688D08}">
      <dgm:prSet/>
      <dgm:spPr/>
      <dgm:t>
        <a:bodyPr/>
        <a:lstStyle/>
        <a:p>
          <a:endParaRPr lang="en-US"/>
        </a:p>
      </dgm:t>
    </dgm:pt>
    <dgm:pt modelId="{FD65CB0B-BEA1-461C-83B6-CAB4B2119145}">
      <dgm:prSet/>
      <dgm:spPr/>
      <dgm:t>
        <a:bodyPr/>
        <a:lstStyle/>
        <a:p>
          <a:r>
            <a:rPr lang="en-GB" b="1" i="1" dirty="0">
              <a:latin typeface="Arial" panose="020B0604020202020204" pitchFamily="34" charset="0"/>
              <a:cs typeface="Arial" panose="020B0604020202020204" pitchFamily="34" charset="0"/>
            </a:rPr>
            <a:t>The WHO definition is sometimes criticised as idealistic and hard to measure (Wade &amp; Halligan, 2004). However, it has encouraged broader approaches such as community health teams, which can identify issues earlier but may require more resources (Dahlgren &amp; Whitehead, 1991</a:t>
          </a:r>
          <a:r>
            <a:rPr lang="en-GB" b="1" i="1" dirty="0"/>
            <a:t>).</a:t>
          </a:r>
          <a:endParaRPr lang="en-US" dirty="0"/>
        </a:p>
      </dgm:t>
    </dgm:pt>
    <dgm:pt modelId="{98F138B2-5C9B-484A-BA57-408E8ADEDBDC}" type="parTrans" cxnId="{D9E1A96C-2170-4DD4-A913-066B27D146F9}">
      <dgm:prSet/>
      <dgm:spPr/>
      <dgm:t>
        <a:bodyPr/>
        <a:lstStyle/>
        <a:p>
          <a:endParaRPr lang="en-US"/>
        </a:p>
      </dgm:t>
    </dgm:pt>
    <dgm:pt modelId="{D05A8633-052E-4C74-B5A7-7700FB9EBB4E}" type="sibTrans" cxnId="{D9E1A96C-2170-4DD4-A913-066B27D146F9}">
      <dgm:prSet/>
      <dgm:spPr/>
      <dgm:t>
        <a:bodyPr/>
        <a:lstStyle/>
        <a:p>
          <a:endParaRPr lang="en-US"/>
        </a:p>
      </dgm:t>
    </dgm:pt>
    <dgm:pt modelId="{7771D084-43E4-4C73-9174-5DAFC288AA1C}" type="pres">
      <dgm:prSet presAssocID="{30B9CFDF-1D87-49A7-80A0-D2A6CA216B99}" presName="linear" presStyleCnt="0">
        <dgm:presLayoutVars>
          <dgm:animLvl val="lvl"/>
          <dgm:resizeHandles val="exact"/>
        </dgm:presLayoutVars>
      </dgm:prSet>
      <dgm:spPr/>
    </dgm:pt>
    <dgm:pt modelId="{9C917474-6502-462B-8FA7-AFE7DD0D9934}" type="pres">
      <dgm:prSet presAssocID="{4E474361-7D86-4ECC-B72E-65EC98E70D78}" presName="parentText" presStyleLbl="node1" presStyleIdx="0" presStyleCnt="3">
        <dgm:presLayoutVars>
          <dgm:chMax val="0"/>
          <dgm:bulletEnabled val="1"/>
        </dgm:presLayoutVars>
      </dgm:prSet>
      <dgm:spPr/>
    </dgm:pt>
    <dgm:pt modelId="{82876CA8-E2EE-4559-8E16-B790F8905B89}" type="pres">
      <dgm:prSet presAssocID="{49DA80D5-6F98-4230-B11E-1D2CF88A5D71}" presName="spacer" presStyleCnt="0"/>
      <dgm:spPr/>
    </dgm:pt>
    <dgm:pt modelId="{482EAEEC-6280-42E8-8D8B-AB06CC2BEAC7}" type="pres">
      <dgm:prSet presAssocID="{5F99E9F4-7E50-495A-A390-3F6B9CC37066}" presName="parentText" presStyleLbl="node1" presStyleIdx="1" presStyleCnt="3">
        <dgm:presLayoutVars>
          <dgm:chMax val="0"/>
          <dgm:bulletEnabled val="1"/>
        </dgm:presLayoutVars>
      </dgm:prSet>
      <dgm:spPr/>
    </dgm:pt>
    <dgm:pt modelId="{57F77725-A320-43ED-9602-219746991586}" type="pres">
      <dgm:prSet presAssocID="{95DE6308-D599-4F76-9228-18E4ABBCC35E}" presName="spacer" presStyleCnt="0"/>
      <dgm:spPr/>
    </dgm:pt>
    <dgm:pt modelId="{7FAF8E25-2889-49D7-BBEF-CE8963C8234F}" type="pres">
      <dgm:prSet presAssocID="{FD65CB0B-BEA1-461C-83B6-CAB4B2119145}" presName="parentText" presStyleLbl="node1" presStyleIdx="2" presStyleCnt="3">
        <dgm:presLayoutVars>
          <dgm:chMax val="0"/>
          <dgm:bulletEnabled val="1"/>
        </dgm:presLayoutVars>
      </dgm:prSet>
      <dgm:spPr/>
    </dgm:pt>
  </dgm:ptLst>
  <dgm:cxnLst>
    <dgm:cxn modelId="{84838A42-A663-4BC8-B903-B0D8451848EF}" type="presOf" srcId="{5F99E9F4-7E50-495A-A390-3F6B9CC37066}" destId="{482EAEEC-6280-42E8-8D8B-AB06CC2BEAC7}" srcOrd="0" destOrd="0" presId="urn:microsoft.com/office/officeart/2005/8/layout/vList2"/>
    <dgm:cxn modelId="{4D2C9E66-BBEF-4FB1-98CF-F7B5D7FB376F}" srcId="{30B9CFDF-1D87-49A7-80A0-D2A6CA216B99}" destId="{4E474361-7D86-4ECC-B72E-65EC98E70D78}" srcOrd="0" destOrd="0" parTransId="{73D0881E-43A3-432C-A970-44F1B2DB0AB3}" sibTransId="{49DA80D5-6F98-4230-B11E-1D2CF88A5D71}"/>
    <dgm:cxn modelId="{D9E1A96C-2170-4DD4-A913-066B27D146F9}" srcId="{30B9CFDF-1D87-49A7-80A0-D2A6CA216B99}" destId="{FD65CB0B-BEA1-461C-83B6-CAB4B2119145}" srcOrd="2" destOrd="0" parTransId="{98F138B2-5C9B-484A-BA57-408E8ADEDBDC}" sibTransId="{D05A8633-052E-4C74-B5A7-7700FB9EBB4E}"/>
    <dgm:cxn modelId="{73C5D954-1D64-4635-8D13-DAB844FC3C95}" type="presOf" srcId="{30B9CFDF-1D87-49A7-80A0-D2A6CA216B99}" destId="{7771D084-43E4-4C73-9174-5DAFC288AA1C}" srcOrd="0" destOrd="0" presId="urn:microsoft.com/office/officeart/2005/8/layout/vList2"/>
    <dgm:cxn modelId="{82DB0EE0-3B86-447A-A368-6BA65BF84E73}" type="presOf" srcId="{4E474361-7D86-4ECC-B72E-65EC98E70D78}" destId="{9C917474-6502-462B-8FA7-AFE7DD0D9934}" srcOrd="0" destOrd="0" presId="urn:microsoft.com/office/officeart/2005/8/layout/vList2"/>
    <dgm:cxn modelId="{66A7B0E3-381D-414B-8616-67D43837F593}" type="presOf" srcId="{FD65CB0B-BEA1-461C-83B6-CAB4B2119145}" destId="{7FAF8E25-2889-49D7-BBEF-CE8963C8234F}" srcOrd="0" destOrd="0" presId="urn:microsoft.com/office/officeart/2005/8/layout/vList2"/>
    <dgm:cxn modelId="{AA80F3EC-4113-4873-8F8A-6DB8FD688D08}" srcId="{30B9CFDF-1D87-49A7-80A0-D2A6CA216B99}" destId="{5F99E9F4-7E50-495A-A390-3F6B9CC37066}" srcOrd="1" destOrd="0" parTransId="{F594F5A4-DDA3-4778-8151-9A28AA2B34DE}" sibTransId="{95DE6308-D599-4F76-9228-18E4ABBCC35E}"/>
    <dgm:cxn modelId="{9F0EEFAD-83A0-4B4E-8F0B-46826DCA9AB5}" type="presParOf" srcId="{7771D084-43E4-4C73-9174-5DAFC288AA1C}" destId="{9C917474-6502-462B-8FA7-AFE7DD0D9934}" srcOrd="0" destOrd="0" presId="urn:microsoft.com/office/officeart/2005/8/layout/vList2"/>
    <dgm:cxn modelId="{0957F282-C0EE-4159-80C0-4F4F8422E81D}" type="presParOf" srcId="{7771D084-43E4-4C73-9174-5DAFC288AA1C}" destId="{82876CA8-E2EE-4559-8E16-B790F8905B89}" srcOrd="1" destOrd="0" presId="urn:microsoft.com/office/officeart/2005/8/layout/vList2"/>
    <dgm:cxn modelId="{CD55DAFA-9396-4ED3-8F5C-34FF12DC259D}" type="presParOf" srcId="{7771D084-43E4-4C73-9174-5DAFC288AA1C}" destId="{482EAEEC-6280-42E8-8D8B-AB06CC2BEAC7}" srcOrd="2" destOrd="0" presId="urn:microsoft.com/office/officeart/2005/8/layout/vList2"/>
    <dgm:cxn modelId="{2763E4A5-EA9F-4637-907B-C8AD9B2939DB}" type="presParOf" srcId="{7771D084-43E4-4C73-9174-5DAFC288AA1C}" destId="{57F77725-A320-43ED-9602-219746991586}" srcOrd="3" destOrd="0" presId="urn:microsoft.com/office/officeart/2005/8/layout/vList2"/>
    <dgm:cxn modelId="{9EC20C9C-D2A8-4C27-8CE7-C31EEA07D73E}" type="presParOf" srcId="{7771D084-43E4-4C73-9174-5DAFC288AA1C}" destId="{7FAF8E25-2889-49D7-BBEF-CE8963C8234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DB2FD6-45E9-47FA-8891-9E329EB9B9A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DBE672E-DFA1-45D5-8441-C04D17DD1D78}">
      <dgm:prSet custT="1"/>
      <dgm:spPr/>
      <dgm:t>
        <a:bodyPr/>
        <a:lstStyle/>
        <a:p>
          <a:r>
            <a:rPr lang="en-GB" sz="2400" b="1" dirty="0">
              <a:latin typeface="Arial" panose="020B0604020202020204" pitchFamily="34" charset="0"/>
              <a:cs typeface="Arial" panose="020B0604020202020204" pitchFamily="34" charset="0"/>
            </a:rPr>
            <a:t>Models of Health Biomedical Model: </a:t>
          </a:r>
          <a:r>
            <a:rPr lang="en-GB" sz="2400" dirty="0">
              <a:latin typeface="Arial" panose="020B0604020202020204" pitchFamily="34" charset="0"/>
              <a:cs typeface="Arial" panose="020B0604020202020204" pitchFamily="34" charset="0"/>
            </a:rPr>
            <a:t>Focuses mainly on biological aspects, diagnosing and treating disease. It often ignores psychological and social factors (Wade &amp; Halligan, 2004).</a:t>
          </a:r>
          <a:endParaRPr lang="en-US" sz="2400" dirty="0">
            <a:latin typeface="Arial" panose="020B0604020202020204" pitchFamily="34" charset="0"/>
            <a:cs typeface="Arial" panose="020B0604020202020204" pitchFamily="34" charset="0"/>
          </a:endParaRPr>
        </a:p>
      </dgm:t>
    </dgm:pt>
    <dgm:pt modelId="{BE4EB8D9-701B-47EF-A7AF-A402D84299AE}" type="parTrans" cxnId="{EBBD6D25-4944-4367-8B66-F97694539355}">
      <dgm:prSet/>
      <dgm:spPr/>
      <dgm:t>
        <a:bodyPr/>
        <a:lstStyle/>
        <a:p>
          <a:endParaRPr lang="en-US"/>
        </a:p>
      </dgm:t>
    </dgm:pt>
    <dgm:pt modelId="{2A8A833C-3732-4F63-A5D6-7166F401DF6A}" type="sibTrans" cxnId="{EBBD6D25-4944-4367-8B66-F97694539355}">
      <dgm:prSet/>
      <dgm:spPr/>
      <dgm:t>
        <a:bodyPr/>
        <a:lstStyle/>
        <a:p>
          <a:endParaRPr lang="en-US"/>
        </a:p>
      </dgm:t>
    </dgm:pt>
    <dgm:pt modelId="{118D3827-13F3-44C1-96D8-E61F3206B0FA}">
      <dgm:prSet custT="1"/>
      <dgm:spPr/>
      <dgm:t>
        <a:bodyPr/>
        <a:lstStyle/>
        <a:p>
          <a:r>
            <a:rPr lang="en-GB" sz="2400" b="1" dirty="0">
              <a:latin typeface="Arial" panose="020B0604020202020204" pitchFamily="34" charset="0"/>
              <a:cs typeface="Arial" panose="020B0604020202020204" pitchFamily="34" charset="0"/>
            </a:rPr>
            <a:t>Biopsychosocial Model</a:t>
          </a:r>
          <a:r>
            <a:rPr lang="en-GB" sz="2400" dirty="0">
              <a:latin typeface="Arial" panose="020B0604020202020204" pitchFamily="34" charset="0"/>
              <a:cs typeface="Arial" panose="020B0604020202020204" pitchFamily="34" charset="0"/>
            </a:rPr>
            <a:t>: Considers health as a result of interactions between biological, psychological, and social factors. It supports more holistic patient care (Engel, 1977).</a:t>
          </a:r>
          <a:endParaRPr lang="en-US" sz="2400" dirty="0">
            <a:latin typeface="Arial" panose="020B0604020202020204" pitchFamily="34" charset="0"/>
            <a:cs typeface="Arial" panose="020B0604020202020204" pitchFamily="34" charset="0"/>
          </a:endParaRPr>
        </a:p>
      </dgm:t>
    </dgm:pt>
    <dgm:pt modelId="{CA749C6C-B0F1-40F5-AA7D-F5EA624DC794}" type="parTrans" cxnId="{5099FCBD-0959-4317-AF5B-89573091FBCB}">
      <dgm:prSet/>
      <dgm:spPr/>
      <dgm:t>
        <a:bodyPr/>
        <a:lstStyle/>
        <a:p>
          <a:endParaRPr lang="en-US"/>
        </a:p>
      </dgm:t>
    </dgm:pt>
    <dgm:pt modelId="{1930488E-D7BA-4CAA-865F-CD89C2F0CC21}" type="sibTrans" cxnId="{5099FCBD-0959-4317-AF5B-89573091FBCB}">
      <dgm:prSet/>
      <dgm:spPr/>
      <dgm:t>
        <a:bodyPr/>
        <a:lstStyle/>
        <a:p>
          <a:endParaRPr lang="en-US"/>
        </a:p>
      </dgm:t>
    </dgm:pt>
    <dgm:pt modelId="{F31D5084-B14C-4F08-AB3B-9A4D32D6C980}">
      <dgm:prSet custT="1"/>
      <dgm:spPr/>
      <dgm:t>
        <a:bodyPr/>
        <a:lstStyle/>
        <a:p>
          <a:r>
            <a:rPr lang="en-GB" sz="2400" b="1" dirty="0">
              <a:latin typeface="Arial" panose="020B0604020202020204" pitchFamily="34" charset="0"/>
              <a:cs typeface="Arial" panose="020B0604020202020204" pitchFamily="34" charset="0"/>
            </a:rPr>
            <a:t>Social Model of Health: </a:t>
          </a:r>
          <a:r>
            <a:rPr lang="en-GB" sz="2400" dirty="0">
              <a:latin typeface="Arial" panose="020B0604020202020204" pitchFamily="34" charset="0"/>
              <a:cs typeface="Arial" panose="020B0604020202020204" pitchFamily="34" charset="0"/>
            </a:rPr>
            <a:t>Emphasizes the influence of social, economic, and environmental factors on health, such as housing, employment, and education (Dahlgren &amp; Whitehead, 1991).</a:t>
          </a:r>
          <a:endParaRPr lang="en-US" sz="2400" dirty="0">
            <a:latin typeface="Arial" panose="020B0604020202020204" pitchFamily="34" charset="0"/>
            <a:cs typeface="Arial" panose="020B0604020202020204" pitchFamily="34" charset="0"/>
          </a:endParaRPr>
        </a:p>
      </dgm:t>
    </dgm:pt>
    <dgm:pt modelId="{0207041B-C6CD-4EE1-96C9-584797ADB801}" type="parTrans" cxnId="{1E413EA7-C29B-46B2-AC7D-76689E27463F}">
      <dgm:prSet/>
      <dgm:spPr/>
      <dgm:t>
        <a:bodyPr/>
        <a:lstStyle/>
        <a:p>
          <a:endParaRPr lang="en-US"/>
        </a:p>
      </dgm:t>
    </dgm:pt>
    <dgm:pt modelId="{F3F11B21-BDAA-406B-A4DD-7AF766C3F807}" type="sibTrans" cxnId="{1E413EA7-C29B-46B2-AC7D-76689E27463F}">
      <dgm:prSet/>
      <dgm:spPr/>
      <dgm:t>
        <a:bodyPr/>
        <a:lstStyle/>
        <a:p>
          <a:endParaRPr lang="en-US"/>
        </a:p>
      </dgm:t>
    </dgm:pt>
    <dgm:pt modelId="{2147ADA3-8954-4449-8C03-8E05E496AE09}">
      <dgm:prSet custT="1"/>
      <dgm:spPr/>
      <dgm:t>
        <a:bodyPr/>
        <a:lstStyle/>
        <a:p>
          <a:r>
            <a:rPr lang="en-GB" sz="2400" b="1" i="1" dirty="0">
              <a:latin typeface="Arial" panose="020B0604020202020204" pitchFamily="34" charset="0"/>
              <a:cs typeface="Arial" panose="020B0604020202020204" pitchFamily="34" charset="0"/>
            </a:rPr>
            <a:t>The biopsychosocial model improves person-centred care but is challenging to implement widely due to resource constraints (Engel, 1977). </a:t>
          </a:r>
          <a:endParaRPr lang="en-US" sz="2400" dirty="0">
            <a:latin typeface="Arial" panose="020B0604020202020204" pitchFamily="34" charset="0"/>
            <a:cs typeface="Arial" panose="020B0604020202020204" pitchFamily="34" charset="0"/>
          </a:endParaRPr>
        </a:p>
      </dgm:t>
    </dgm:pt>
    <dgm:pt modelId="{9DF60747-8904-4BB5-9AC3-006A451A5BDF}" type="parTrans" cxnId="{AB20678B-2F23-4D1F-B850-121BD268A917}">
      <dgm:prSet/>
      <dgm:spPr/>
      <dgm:t>
        <a:bodyPr/>
        <a:lstStyle/>
        <a:p>
          <a:endParaRPr lang="en-US"/>
        </a:p>
      </dgm:t>
    </dgm:pt>
    <dgm:pt modelId="{738069DA-2427-41B7-9E2E-7A1036EF8A59}" type="sibTrans" cxnId="{AB20678B-2F23-4D1F-B850-121BD268A917}">
      <dgm:prSet/>
      <dgm:spPr/>
      <dgm:t>
        <a:bodyPr/>
        <a:lstStyle/>
        <a:p>
          <a:endParaRPr lang="en-US"/>
        </a:p>
      </dgm:t>
    </dgm:pt>
    <dgm:pt modelId="{F31EEFF8-E20A-465F-8FE4-1FCE8F9E1252}" type="pres">
      <dgm:prSet presAssocID="{A2DB2FD6-45E9-47FA-8891-9E329EB9B9AA}" presName="linear" presStyleCnt="0">
        <dgm:presLayoutVars>
          <dgm:animLvl val="lvl"/>
          <dgm:resizeHandles val="exact"/>
        </dgm:presLayoutVars>
      </dgm:prSet>
      <dgm:spPr/>
    </dgm:pt>
    <dgm:pt modelId="{999389B3-FCC3-4236-B75D-3F6B5EE5CE15}" type="pres">
      <dgm:prSet presAssocID="{0DBE672E-DFA1-45D5-8441-C04D17DD1D78}" presName="parentText" presStyleLbl="node1" presStyleIdx="0" presStyleCnt="4">
        <dgm:presLayoutVars>
          <dgm:chMax val="0"/>
          <dgm:bulletEnabled val="1"/>
        </dgm:presLayoutVars>
      </dgm:prSet>
      <dgm:spPr/>
    </dgm:pt>
    <dgm:pt modelId="{4AA567C9-C3E3-46B9-BEA8-DED4EF17A36A}" type="pres">
      <dgm:prSet presAssocID="{2A8A833C-3732-4F63-A5D6-7166F401DF6A}" presName="spacer" presStyleCnt="0"/>
      <dgm:spPr/>
    </dgm:pt>
    <dgm:pt modelId="{9AF94E3A-A7A3-4FE5-8090-6956D44FF46F}" type="pres">
      <dgm:prSet presAssocID="{118D3827-13F3-44C1-96D8-E61F3206B0FA}" presName="parentText" presStyleLbl="node1" presStyleIdx="1" presStyleCnt="4">
        <dgm:presLayoutVars>
          <dgm:chMax val="0"/>
          <dgm:bulletEnabled val="1"/>
        </dgm:presLayoutVars>
      </dgm:prSet>
      <dgm:spPr/>
    </dgm:pt>
    <dgm:pt modelId="{C16A3600-F20D-4685-B135-FBC55547C1C0}" type="pres">
      <dgm:prSet presAssocID="{1930488E-D7BA-4CAA-865F-CD89C2F0CC21}" presName="spacer" presStyleCnt="0"/>
      <dgm:spPr/>
    </dgm:pt>
    <dgm:pt modelId="{6D4D5788-DB85-4329-AC8F-4DC9CD1AB238}" type="pres">
      <dgm:prSet presAssocID="{F31D5084-B14C-4F08-AB3B-9A4D32D6C980}" presName="parentText" presStyleLbl="node1" presStyleIdx="2" presStyleCnt="4">
        <dgm:presLayoutVars>
          <dgm:chMax val="0"/>
          <dgm:bulletEnabled val="1"/>
        </dgm:presLayoutVars>
      </dgm:prSet>
      <dgm:spPr/>
    </dgm:pt>
    <dgm:pt modelId="{00C779D5-1D66-4D0E-A638-CB723FF7A7E7}" type="pres">
      <dgm:prSet presAssocID="{F3F11B21-BDAA-406B-A4DD-7AF766C3F807}" presName="spacer" presStyleCnt="0"/>
      <dgm:spPr/>
    </dgm:pt>
    <dgm:pt modelId="{8476AB74-CA64-41AE-8811-9834F1FDFBE4}" type="pres">
      <dgm:prSet presAssocID="{2147ADA3-8954-4449-8C03-8E05E496AE09}" presName="parentText" presStyleLbl="node1" presStyleIdx="3" presStyleCnt="4">
        <dgm:presLayoutVars>
          <dgm:chMax val="0"/>
          <dgm:bulletEnabled val="1"/>
        </dgm:presLayoutVars>
      </dgm:prSet>
      <dgm:spPr/>
    </dgm:pt>
  </dgm:ptLst>
  <dgm:cxnLst>
    <dgm:cxn modelId="{B6994119-286D-466D-B35A-676D9626EDA8}" type="presOf" srcId="{F31D5084-B14C-4F08-AB3B-9A4D32D6C980}" destId="{6D4D5788-DB85-4329-AC8F-4DC9CD1AB238}" srcOrd="0" destOrd="0" presId="urn:microsoft.com/office/officeart/2005/8/layout/vList2"/>
    <dgm:cxn modelId="{EBBD6D25-4944-4367-8B66-F97694539355}" srcId="{A2DB2FD6-45E9-47FA-8891-9E329EB9B9AA}" destId="{0DBE672E-DFA1-45D5-8441-C04D17DD1D78}" srcOrd="0" destOrd="0" parTransId="{BE4EB8D9-701B-47EF-A7AF-A402D84299AE}" sibTransId="{2A8A833C-3732-4F63-A5D6-7166F401DF6A}"/>
    <dgm:cxn modelId="{8D01E238-7E35-445F-8230-B049A5EE4216}" type="presOf" srcId="{0DBE672E-DFA1-45D5-8441-C04D17DD1D78}" destId="{999389B3-FCC3-4236-B75D-3F6B5EE5CE15}" srcOrd="0" destOrd="0" presId="urn:microsoft.com/office/officeart/2005/8/layout/vList2"/>
    <dgm:cxn modelId="{AB20678B-2F23-4D1F-B850-121BD268A917}" srcId="{A2DB2FD6-45E9-47FA-8891-9E329EB9B9AA}" destId="{2147ADA3-8954-4449-8C03-8E05E496AE09}" srcOrd="3" destOrd="0" parTransId="{9DF60747-8904-4BB5-9AC3-006A451A5BDF}" sibTransId="{738069DA-2427-41B7-9E2E-7A1036EF8A59}"/>
    <dgm:cxn modelId="{1E413EA7-C29B-46B2-AC7D-76689E27463F}" srcId="{A2DB2FD6-45E9-47FA-8891-9E329EB9B9AA}" destId="{F31D5084-B14C-4F08-AB3B-9A4D32D6C980}" srcOrd="2" destOrd="0" parTransId="{0207041B-C6CD-4EE1-96C9-584797ADB801}" sibTransId="{F3F11B21-BDAA-406B-A4DD-7AF766C3F807}"/>
    <dgm:cxn modelId="{5099FCBD-0959-4317-AF5B-89573091FBCB}" srcId="{A2DB2FD6-45E9-47FA-8891-9E329EB9B9AA}" destId="{118D3827-13F3-44C1-96D8-E61F3206B0FA}" srcOrd="1" destOrd="0" parTransId="{CA749C6C-B0F1-40F5-AA7D-F5EA624DC794}" sibTransId="{1930488E-D7BA-4CAA-865F-CD89C2F0CC21}"/>
    <dgm:cxn modelId="{BABF6EDB-D3C1-40E5-9C47-7A28647CC1D0}" type="presOf" srcId="{118D3827-13F3-44C1-96D8-E61F3206B0FA}" destId="{9AF94E3A-A7A3-4FE5-8090-6956D44FF46F}" srcOrd="0" destOrd="0" presId="urn:microsoft.com/office/officeart/2005/8/layout/vList2"/>
    <dgm:cxn modelId="{98D983DF-F483-4015-8F56-965C61C5CF0D}" type="presOf" srcId="{A2DB2FD6-45E9-47FA-8891-9E329EB9B9AA}" destId="{F31EEFF8-E20A-465F-8FE4-1FCE8F9E1252}" srcOrd="0" destOrd="0" presId="urn:microsoft.com/office/officeart/2005/8/layout/vList2"/>
    <dgm:cxn modelId="{B85232F0-75F7-4798-BDAC-EAE8BF2037C8}" type="presOf" srcId="{2147ADA3-8954-4449-8C03-8E05E496AE09}" destId="{8476AB74-CA64-41AE-8811-9834F1FDFBE4}" srcOrd="0" destOrd="0" presId="urn:microsoft.com/office/officeart/2005/8/layout/vList2"/>
    <dgm:cxn modelId="{D6148F6D-3E59-42FC-91E8-BFBD6ED798FA}" type="presParOf" srcId="{F31EEFF8-E20A-465F-8FE4-1FCE8F9E1252}" destId="{999389B3-FCC3-4236-B75D-3F6B5EE5CE15}" srcOrd="0" destOrd="0" presId="urn:microsoft.com/office/officeart/2005/8/layout/vList2"/>
    <dgm:cxn modelId="{8210B285-C334-4152-8D37-92573B36BC0B}" type="presParOf" srcId="{F31EEFF8-E20A-465F-8FE4-1FCE8F9E1252}" destId="{4AA567C9-C3E3-46B9-BEA8-DED4EF17A36A}" srcOrd="1" destOrd="0" presId="urn:microsoft.com/office/officeart/2005/8/layout/vList2"/>
    <dgm:cxn modelId="{5C6AE46A-4F99-487E-956E-E37530141515}" type="presParOf" srcId="{F31EEFF8-E20A-465F-8FE4-1FCE8F9E1252}" destId="{9AF94E3A-A7A3-4FE5-8090-6956D44FF46F}" srcOrd="2" destOrd="0" presId="urn:microsoft.com/office/officeart/2005/8/layout/vList2"/>
    <dgm:cxn modelId="{92B0B928-73B5-48C9-A8B7-BBB766B5CB79}" type="presParOf" srcId="{F31EEFF8-E20A-465F-8FE4-1FCE8F9E1252}" destId="{C16A3600-F20D-4685-B135-FBC55547C1C0}" srcOrd="3" destOrd="0" presId="urn:microsoft.com/office/officeart/2005/8/layout/vList2"/>
    <dgm:cxn modelId="{47802BD4-7052-4084-A9B7-6FD7DB388270}" type="presParOf" srcId="{F31EEFF8-E20A-465F-8FE4-1FCE8F9E1252}" destId="{6D4D5788-DB85-4329-AC8F-4DC9CD1AB238}" srcOrd="4" destOrd="0" presId="urn:microsoft.com/office/officeart/2005/8/layout/vList2"/>
    <dgm:cxn modelId="{ED5B6BCD-DE83-47E3-9CA4-85A1A927D9EE}" type="presParOf" srcId="{F31EEFF8-E20A-465F-8FE4-1FCE8F9E1252}" destId="{00C779D5-1D66-4D0E-A638-CB723FF7A7E7}" srcOrd="5" destOrd="0" presId="urn:microsoft.com/office/officeart/2005/8/layout/vList2"/>
    <dgm:cxn modelId="{3E1021E6-28F3-41C7-ACCE-BE6EA76A4A30}" type="presParOf" srcId="{F31EEFF8-E20A-465F-8FE4-1FCE8F9E1252}" destId="{8476AB74-CA64-41AE-8811-9834F1FDFBE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10B370-A547-473A-9F0D-FAA07C7A8458}"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E61706EF-A4DB-4B87-8C5E-B54CB7EF74F2}">
      <dgm:prSet/>
      <dgm:spPr/>
      <dgm:t>
        <a:bodyPr/>
        <a:lstStyle/>
        <a:p>
          <a:r>
            <a:rPr lang="en-GB" dirty="0">
              <a:latin typeface="Arial" panose="020B0604020202020204" pitchFamily="34" charset="0"/>
              <a:cs typeface="Arial" panose="020B0604020202020204" pitchFamily="34" charset="0"/>
            </a:rPr>
            <a:t>The United Nations’ SDGs, especially Goal 3, aim to ensure healthy lives and promote wellbeing for all at all ages. The WHO’s “Health in All Policies” framework encourages all sectors not just healthcare to consider health impacts in their policies (WHO, 2014).</a:t>
          </a:r>
          <a:endParaRPr lang="en-US" dirty="0">
            <a:latin typeface="Arial" panose="020B0604020202020204" pitchFamily="34" charset="0"/>
            <a:cs typeface="Arial" panose="020B0604020202020204" pitchFamily="34" charset="0"/>
          </a:endParaRPr>
        </a:p>
      </dgm:t>
    </dgm:pt>
    <dgm:pt modelId="{B186424C-622B-4A42-941A-C0D195C80C9D}" type="parTrans" cxnId="{BD01F5E4-E2B7-43CB-8FF2-B4CD2EE261EA}">
      <dgm:prSet/>
      <dgm:spPr/>
      <dgm:t>
        <a:bodyPr/>
        <a:lstStyle/>
        <a:p>
          <a:endParaRPr lang="en-US"/>
        </a:p>
      </dgm:t>
    </dgm:pt>
    <dgm:pt modelId="{AAA38851-ACB6-4F04-9211-413023E65E1C}" type="sibTrans" cxnId="{BD01F5E4-E2B7-43CB-8FF2-B4CD2EE261EA}">
      <dgm:prSet/>
      <dgm:spPr/>
      <dgm:t>
        <a:bodyPr/>
        <a:lstStyle/>
        <a:p>
          <a:endParaRPr lang="en-US"/>
        </a:p>
      </dgm:t>
    </dgm:pt>
    <dgm:pt modelId="{EBAA99A1-1E45-450E-B889-11D62B3EBEF1}">
      <dgm:prSet custT="1"/>
      <dgm:spPr/>
      <dgm:t>
        <a:bodyPr/>
        <a:lstStyle/>
        <a:p>
          <a:r>
            <a:rPr lang="en-GB" sz="2400" dirty="0">
              <a:latin typeface="Arial" panose="020B0604020202020204" pitchFamily="34" charset="0"/>
              <a:cs typeface="Arial" panose="020B0604020202020204" pitchFamily="34" charset="0"/>
            </a:rPr>
            <a:t>The NHS Sustainable Development Strategy sets goals for reducing environmental impact and ensuring long-term health for communities.</a:t>
          </a:r>
          <a:endParaRPr lang="en-US" sz="2400" dirty="0">
            <a:latin typeface="Arial" panose="020B0604020202020204" pitchFamily="34" charset="0"/>
            <a:cs typeface="Arial" panose="020B0604020202020204" pitchFamily="34" charset="0"/>
          </a:endParaRPr>
        </a:p>
      </dgm:t>
    </dgm:pt>
    <dgm:pt modelId="{B12BA085-CC27-49A4-87E8-00721D81612B}" type="parTrans" cxnId="{E4045251-DAF4-4919-9768-C6FE2D8E60D2}">
      <dgm:prSet/>
      <dgm:spPr/>
      <dgm:t>
        <a:bodyPr/>
        <a:lstStyle/>
        <a:p>
          <a:endParaRPr lang="en-US"/>
        </a:p>
      </dgm:t>
    </dgm:pt>
    <dgm:pt modelId="{62EE2CD8-51EE-4664-9707-3D0EF7FED2C1}" type="sibTrans" cxnId="{E4045251-DAF4-4919-9768-C6FE2D8E60D2}">
      <dgm:prSet/>
      <dgm:spPr/>
      <dgm:t>
        <a:bodyPr/>
        <a:lstStyle/>
        <a:p>
          <a:endParaRPr lang="en-US"/>
        </a:p>
      </dgm:t>
    </dgm:pt>
    <dgm:pt modelId="{B315F852-D1EF-458B-B6AD-CF27AA2FCC8B}">
      <dgm:prSet custT="1"/>
      <dgm:spPr/>
      <dgm:t>
        <a:bodyPr/>
        <a:lstStyle/>
        <a:p>
          <a:r>
            <a:rPr lang="en-GB" sz="2400" b="1" i="1" dirty="0">
              <a:latin typeface="Arial" panose="020B0604020202020204" pitchFamily="34" charset="0"/>
              <a:cs typeface="Arial" panose="020B0604020202020204" pitchFamily="34" charset="0"/>
            </a:rPr>
            <a:t>NHS hospitals are trying to reduce waste and energy use, but progress depends on local leadership and funding (NHS England, 2019).</a:t>
          </a:r>
          <a:endParaRPr lang="en-US" sz="2400" dirty="0">
            <a:latin typeface="Arial" panose="020B0604020202020204" pitchFamily="34" charset="0"/>
            <a:cs typeface="Arial" panose="020B0604020202020204" pitchFamily="34" charset="0"/>
          </a:endParaRPr>
        </a:p>
      </dgm:t>
    </dgm:pt>
    <dgm:pt modelId="{39C24ABD-6A26-461B-9196-22F8BEC9FACE}" type="parTrans" cxnId="{EFE8C70D-83BA-4BA4-9F2A-A9AF0937F507}">
      <dgm:prSet/>
      <dgm:spPr/>
      <dgm:t>
        <a:bodyPr/>
        <a:lstStyle/>
        <a:p>
          <a:endParaRPr lang="en-US"/>
        </a:p>
      </dgm:t>
    </dgm:pt>
    <dgm:pt modelId="{42AF4099-F8DF-4E09-9895-5EB137216BDC}" type="sibTrans" cxnId="{EFE8C70D-83BA-4BA4-9F2A-A9AF0937F507}">
      <dgm:prSet/>
      <dgm:spPr/>
      <dgm:t>
        <a:bodyPr/>
        <a:lstStyle/>
        <a:p>
          <a:endParaRPr lang="en-US"/>
        </a:p>
      </dgm:t>
    </dgm:pt>
    <dgm:pt modelId="{B590477D-0738-45F6-8B6B-D417047BD3F6}" type="pres">
      <dgm:prSet presAssocID="{C410B370-A547-473A-9F0D-FAA07C7A8458}" presName="outerComposite" presStyleCnt="0">
        <dgm:presLayoutVars>
          <dgm:chMax val="5"/>
          <dgm:dir/>
          <dgm:resizeHandles val="exact"/>
        </dgm:presLayoutVars>
      </dgm:prSet>
      <dgm:spPr/>
    </dgm:pt>
    <dgm:pt modelId="{C1CA9EB9-742B-487F-9F8E-D98F8640CCDE}" type="pres">
      <dgm:prSet presAssocID="{C410B370-A547-473A-9F0D-FAA07C7A8458}" presName="dummyMaxCanvas" presStyleCnt="0">
        <dgm:presLayoutVars/>
      </dgm:prSet>
      <dgm:spPr/>
    </dgm:pt>
    <dgm:pt modelId="{2B9A0E83-94BC-4445-9BD3-9F280D6C1FA2}" type="pres">
      <dgm:prSet presAssocID="{C410B370-A547-473A-9F0D-FAA07C7A8458}" presName="ThreeNodes_1" presStyleLbl="node1" presStyleIdx="0" presStyleCnt="3">
        <dgm:presLayoutVars>
          <dgm:bulletEnabled val="1"/>
        </dgm:presLayoutVars>
      </dgm:prSet>
      <dgm:spPr/>
    </dgm:pt>
    <dgm:pt modelId="{AB654999-45CC-4BBC-9FCA-4AA8214933F9}" type="pres">
      <dgm:prSet presAssocID="{C410B370-A547-473A-9F0D-FAA07C7A8458}" presName="ThreeNodes_2" presStyleLbl="node1" presStyleIdx="1" presStyleCnt="3">
        <dgm:presLayoutVars>
          <dgm:bulletEnabled val="1"/>
        </dgm:presLayoutVars>
      </dgm:prSet>
      <dgm:spPr/>
    </dgm:pt>
    <dgm:pt modelId="{5D502EE2-BA67-458C-8E85-A00BB00D881F}" type="pres">
      <dgm:prSet presAssocID="{C410B370-A547-473A-9F0D-FAA07C7A8458}" presName="ThreeNodes_3" presStyleLbl="node1" presStyleIdx="2" presStyleCnt="3">
        <dgm:presLayoutVars>
          <dgm:bulletEnabled val="1"/>
        </dgm:presLayoutVars>
      </dgm:prSet>
      <dgm:spPr/>
    </dgm:pt>
    <dgm:pt modelId="{1ED83E58-0B88-41DD-A4B2-8551819AD220}" type="pres">
      <dgm:prSet presAssocID="{C410B370-A547-473A-9F0D-FAA07C7A8458}" presName="ThreeConn_1-2" presStyleLbl="fgAccFollowNode1" presStyleIdx="0" presStyleCnt="2">
        <dgm:presLayoutVars>
          <dgm:bulletEnabled val="1"/>
        </dgm:presLayoutVars>
      </dgm:prSet>
      <dgm:spPr/>
    </dgm:pt>
    <dgm:pt modelId="{4FFB6E97-D2C3-4F18-B363-B80AFCC9CDFC}" type="pres">
      <dgm:prSet presAssocID="{C410B370-A547-473A-9F0D-FAA07C7A8458}" presName="ThreeConn_2-3" presStyleLbl="fgAccFollowNode1" presStyleIdx="1" presStyleCnt="2">
        <dgm:presLayoutVars>
          <dgm:bulletEnabled val="1"/>
        </dgm:presLayoutVars>
      </dgm:prSet>
      <dgm:spPr/>
    </dgm:pt>
    <dgm:pt modelId="{49F61AF6-35CC-40F2-8678-F2CECBBFF487}" type="pres">
      <dgm:prSet presAssocID="{C410B370-A547-473A-9F0D-FAA07C7A8458}" presName="ThreeNodes_1_text" presStyleLbl="node1" presStyleIdx="2" presStyleCnt="3">
        <dgm:presLayoutVars>
          <dgm:bulletEnabled val="1"/>
        </dgm:presLayoutVars>
      </dgm:prSet>
      <dgm:spPr/>
    </dgm:pt>
    <dgm:pt modelId="{50C53008-D269-48BC-A77D-96B314DA03DE}" type="pres">
      <dgm:prSet presAssocID="{C410B370-A547-473A-9F0D-FAA07C7A8458}" presName="ThreeNodes_2_text" presStyleLbl="node1" presStyleIdx="2" presStyleCnt="3">
        <dgm:presLayoutVars>
          <dgm:bulletEnabled val="1"/>
        </dgm:presLayoutVars>
      </dgm:prSet>
      <dgm:spPr/>
    </dgm:pt>
    <dgm:pt modelId="{B4190B2C-1CD7-477F-B36A-5AE283077B5F}" type="pres">
      <dgm:prSet presAssocID="{C410B370-A547-473A-9F0D-FAA07C7A8458}" presName="ThreeNodes_3_text" presStyleLbl="node1" presStyleIdx="2" presStyleCnt="3">
        <dgm:presLayoutVars>
          <dgm:bulletEnabled val="1"/>
        </dgm:presLayoutVars>
      </dgm:prSet>
      <dgm:spPr/>
    </dgm:pt>
  </dgm:ptLst>
  <dgm:cxnLst>
    <dgm:cxn modelId="{EFE8C70D-83BA-4BA4-9F2A-A9AF0937F507}" srcId="{C410B370-A547-473A-9F0D-FAA07C7A8458}" destId="{B315F852-D1EF-458B-B6AD-CF27AA2FCC8B}" srcOrd="2" destOrd="0" parTransId="{39C24ABD-6A26-461B-9196-22F8BEC9FACE}" sibTransId="{42AF4099-F8DF-4E09-9895-5EB137216BDC}"/>
    <dgm:cxn modelId="{2D16AD15-24D4-41AB-AABE-244FC60B9EEC}" type="presOf" srcId="{E61706EF-A4DB-4B87-8C5E-B54CB7EF74F2}" destId="{49F61AF6-35CC-40F2-8678-F2CECBBFF487}" srcOrd="1" destOrd="0" presId="urn:microsoft.com/office/officeart/2005/8/layout/vProcess5"/>
    <dgm:cxn modelId="{9F5C9532-6328-4491-B27A-F4EFA7E19DCF}" type="presOf" srcId="{B315F852-D1EF-458B-B6AD-CF27AA2FCC8B}" destId="{5D502EE2-BA67-458C-8E85-A00BB00D881F}" srcOrd="0" destOrd="0" presId="urn:microsoft.com/office/officeart/2005/8/layout/vProcess5"/>
    <dgm:cxn modelId="{0D84076B-1277-4791-8A5C-BC8F77519274}" type="presOf" srcId="{C410B370-A547-473A-9F0D-FAA07C7A8458}" destId="{B590477D-0738-45F6-8B6B-D417047BD3F6}" srcOrd="0" destOrd="0" presId="urn:microsoft.com/office/officeart/2005/8/layout/vProcess5"/>
    <dgm:cxn modelId="{E4045251-DAF4-4919-9768-C6FE2D8E60D2}" srcId="{C410B370-A547-473A-9F0D-FAA07C7A8458}" destId="{EBAA99A1-1E45-450E-B889-11D62B3EBEF1}" srcOrd="1" destOrd="0" parTransId="{B12BA085-CC27-49A4-87E8-00721D81612B}" sibTransId="{62EE2CD8-51EE-4664-9707-3D0EF7FED2C1}"/>
    <dgm:cxn modelId="{35AFA853-679A-48AC-B4C0-EB05CA655593}" type="presOf" srcId="{EBAA99A1-1E45-450E-B889-11D62B3EBEF1}" destId="{AB654999-45CC-4BBC-9FCA-4AA8214933F9}" srcOrd="0" destOrd="0" presId="urn:microsoft.com/office/officeart/2005/8/layout/vProcess5"/>
    <dgm:cxn modelId="{C8D90676-0A86-4BDA-97E1-0C8040CF6BCF}" type="presOf" srcId="{B315F852-D1EF-458B-B6AD-CF27AA2FCC8B}" destId="{B4190B2C-1CD7-477F-B36A-5AE283077B5F}" srcOrd="1" destOrd="0" presId="urn:microsoft.com/office/officeart/2005/8/layout/vProcess5"/>
    <dgm:cxn modelId="{FB1F217F-6EE7-49E2-8192-68FA3D1EA1C8}" type="presOf" srcId="{E61706EF-A4DB-4B87-8C5E-B54CB7EF74F2}" destId="{2B9A0E83-94BC-4445-9BD3-9F280D6C1FA2}" srcOrd="0" destOrd="0" presId="urn:microsoft.com/office/officeart/2005/8/layout/vProcess5"/>
    <dgm:cxn modelId="{1E63EA96-E085-4F5B-9B9A-CB9E3B3B4A9D}" type="presOf" srcId="{EBAA99A1-1E45-450E-B889-11D62B3EBEF1}" destId="{50C53008-D269-48BC-A77D-96B314DA03DE}" srcOrd="1" destOrd="0" presId="urn:microsoft.com/office/officeart/2005/8/layout/vProcess5"/>
    <dgm:cxn modelId="{DA5EF8AD-9D02-4D1D-9074-B5096A629FAC}" type="presOf" srcId="{AAA38851-ACB6-4F04-9211-413023E65E1C}" destId="{1ED83E58-0B88-41DD-A4B2-8551819AD220}" srcOrd="0" destOrd="0" presId="urn:microsoft.com/office/officeart/2005/8/layout/vProcess5"/>
    <dgm:cxn modelId="{BD01F5E4-E2B7-43CB-8FF2-B4CD2EE261EA}" srcId="{C410B370-A547-473A-9F0D-FAA07C7A8458}" destId="{E61706EF-A4DB-4B87-8C5E-B54CB7EF74F2}" srcOrd="0" destOrd="0" parTransId="{B186424C-622B-4A42-941A-C0D195C80C9D}" sibTransId="{AAA38851-ACB6-4F04-9211-413023E65E1C}"/>
    <dgm:cxn modelId="{DBF521FC-1582-4B2F-837B-0F9DA628EDDF}" type="presOf" srcId="{62EE2CD8-51EE-4664-9707-3D0EF7FED2C1}" destId="{4FFB6E97-D2C3-4F18-B363-B80AFCC9CDFC}" srcOrd="0" destOrd="0" presId="urn:microsoft.com/office/officeart/2005/8/layout/vProcess5"/>
    <dgm:cxn modelId="{2851EE6D-2EE6-45F0-B1CD-DAF825BDA49E}" type="presParOf" srcId="{B590477D-0738-45F6-8B6B-D417047BD3F6}" destId="{C1CA9EB9-742B-487F-9F8E-D98F8640CCDE}" srcOrd="0" destOrd="0" presId="urn:microsoft.com/office/officeart/2005/8/layout/vProcess5"/>
    <dgm:cxn modelId="{B3A0779D-083B-45D8-92EA-F5D2F08CB6D0}" type="presParOf" srcId="{B590477D-0738-45F6-8B6B-D417047BD3F6}" destId="{2B9A0E83-94BC-4445-9BD3-9F280D6C1FA2}" srcOrd="1" destOrd="0" presId="urn:microsoft.com/office/officeart/2005/8/layout/vProcess5"/>
    <dgm:cxn modelId="{67C2A905-5330-4278-829C-404D336CD672}" type="presParOf" srcId="{B590477D-0738-45F6-8B6B-D417047BD3F6}" destId="{AB654999-45CC-4BBC-9FCA-4AA8214933F9}" srcOrd="2" destOrd="0" presId="urn:microsoft.com/office/officeart/2005/8/layout/vProcess5"/>
    <dgm:cxn modelId="{A80EA888-C147-42D4-ABC9-6C6848AF4CB7}" type="presParOf" srcId="{B590477D-0738-45F6-8B6B-D417047BD3F6}" destId="{5D502EE2-BA67-458C-8E85-A00BB00D881F}" srcOrd="3" destOrd="0" presId="urn:microsoft.com/office/officeart/2005/8/layout/vProcess5"/>
    <dgm:cxn modelId="{A75B6038-5C60-4A00-9555-8469FD26EE45}" type="presParOf" srcId="{B590477D-0738-45F6-8B6B-D417047BD3F6}" destId="{1ED83E58-0B88-41DD-A4B2-8551819AD220}" srcOrd="4" destOrd="0" presId="urn:microsoft.com/office/officeart/2005/8/layout/vProcess5"/>
    <dgm:cxn modelId="{DDCE0E0E-B7F1-4A33-8E2A-8DFA715CE28B}" type="presParOf" srcId="{B590477D-0738-45F6-8B6B-D417047BD3F6}" destId="{4FFB6E97-D2C3-4F18-B363-B80AFCC9CDFC}" srcOrd="5" destOrd="0" presId="urn:microsoft.com/office/officeart/2005/8/layout/vProcess5"/>
    <dgm:cxn modelId="{DB9A8C71-C4B6-4DB5-A3CA-46479CC769BD}" type="presParOf" srcId="{B590477D-0738-45F6-8B6B-D417047BD3F6}" destId="{49F61AF6-35CC-40F2-8678-F2CECBBFF487}" srcOrd="6" destOrd="0" presId="urn:microsoft.com/office/officeart/2005/8/layout/vProcess5"/>
    <dgm:cxn modelId="{A9A8C5F0-C6DB-4B7B-BF50-7E442045608F}" type="presParOf" srcId="{B590477D-0738-45F6-8B6B-D417047BD3F6}" destId="{50C53008-D269-48BC-A77D-96B314DA03DE}" srcOrd="7" destOrd="0" presId="urn:microsoft.com/office/officeart/2005/8/layout/vProcess5"/>
    <dgm:cxn modelId="{E8D1C8FF-898D-41A6-B1F6-E8B343DF2D88}" type="presParOf" srcId="{B590477D-0738-45F6-8B6B-D417047BD3F6}" destId="{B4190B2C-1CD7-477F-B36A-5AE283077B5F}"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CAF181-81C8-4CF3-9728-75EDF9470533}" type="doc">
      <dgm:prSet loTypeId="urn:microsoft.com/office/officeart/2005/8/layout/vList2" loCatId="list" qsTypeId="urn:microsoft.com/office/officeart/2005/8/quickstyle/simple5" qsCatId="simple" csTypeId="urn:microsoft.com/office/officeart/2005/8/colors/colorful1" csCatId="colorful"/>
      <dgm:spPr/>
      <dgm:t>
        <a:bodyPr/>
        <a:lstStyle/>
        <a:p>
          <a:endParaRPr lang="en-US"/>
        </a:p>
      </dgm:t>
    </dgm:pt>
    <dgm:pt modelId="{FE1AA52C-481C-4A14-B810-145105F7DA8D}">
      <dgm:prSet custT="1"/>
      <dgm:spPr/>
      <dgm:t>
        <a:bodyPr/>
        <a:lstStyle/>
        <a:p>
          <a:r>
            <a:rPr lang="en-GB" sz="2400" dirty="0">
              <a:latin typeface="Arial" panose="020B0604020202020204" pitchFamily="34" charset="0"/>
              <a:cs typeface="Arial" panose="020B0604020202020204" pitchFamily="34" charset="0"/>
            </a:rPr>
            <a:t>UK policy documents, like the NHS Long Term Plan, emphasize prevention, mental health, and reducing inequalities (NHS England, 2019).</a:t>
          </a:r>
          <a:endParaRPr lang="en-US" sz="2400" dirty="0">
            <a:latin typeface="Arial" panose="020B0604020202020204" pitchFamily="34" charset="0"/>
            <a:cs typeface="Arial" panose="020B0604020202020204" pitchFamily="34" charset="0"/>
          </a:endParaRPr>
        </a:p>
      </dgm:t>
    </dgm:pt>
    <dgm:pt modelId="{42F9439F-280C-4E1F-8D54-8DBDE8B61AA2}" type="parTrans" cxnId="{4CBC9B65-503D-47A8-9140-9511BF7216E3}">
      <dgm:prSet/>
      <dgm:spPr/>
      <dgm:t>
        <a:bodyPr/>
        <a:lstStyle/>
        <a:p>
          <a:endParaRPr lang="en-US"/>
        </a:p>
      </dgm:t>
    </dgm:pt>
    <dgm:pt modelId="{68F8474C-2F0B-4768-804A-94192C723169}" type="sibTrans" cxnId="{4CBC9B65-503D-47A8-9140-9511BF7216E3}">
      <dgm:prSet/>
      <dgm:spPr/>
      <dgm:t>
        <a:bodyPr/>
        <a:lstStyle/>
        <a:p>
          <a:endParaRPr lang="en-US"/>
        </a:p>
      </dgm:t>
    </dgm:pt>
    <dgm:pt modelId="{4375ECD9-56B7-428D-97C2-8A8100826B83}">
      <dgm:prSet custT="1"/>
      <dgm:spPr/>
      <dgm:t>
        <a:bodyPr/>
        <a:lstStyle/>
        <a:p>
          <a:r>
            <a:rPr lang="en-GB" sz="2400" dirty="0">
              <a:latin typeface="Arial" panose="020B0604020202020204" pitchFamily="34" charset="0"/>
              <a:cs typeface="Arial" panose="020B0604020202020204" pitchFamily="34" charset="0"/>
            </a:rPr>
            <a:t>The Wellbeing of Future Generations (Wales) Act 2015 requires public bodies in Wales to think about the long-term impact of their decisions.</a:t>
          </a:r>
          <a:endParaRPr lang="en-US" sz="2400" dirty="0">
            <a:latin typeface="Arial" panose="020B0604020202020204" pitchFamily="34" charset="0"/>
            <a:cs typeface="Arial" panose="020B0604020202020204" pitchFamily="34" charset="0"/>
          </a:endParaRPr>
        </a:p>
      </dgm:t>
    </dgm:pt>
    <dgm:pt modelId="{E04DA81C-B52D-4280-9C60-559AF2854673}" type="parTrans" cxnId="{B87F5989-0DDB-477C-AAEB-DBBAA6D03098}">
      <dgm:prSet/>
      <dgm:spPr/>
      <dgm:t>
        <a:bodyPr/>
        <a:lstStyle/>
        <a:p>
          <a:endParaRPr lang="en-US"/>
        </a:p>
      </dgm:t>
    </dgm:pt>
    <dgm:pt modelId="{A9FED1FA-FCE5-413B-9857-D87CCE999A5C}" type="sibTrans" cxnId="{B87F5989-0DDB-477C-AAEB-DBBAA6D03098}">
      <dgm:prSet/>
      <dgm:spPr/>
      <dgm:t>
        <a:bodyPr/>
        <a:lstStyle/>
        <a:p>
          <a:endParaRPr lang="en-US"/>
        </a:p>
      </dgm:t>
    </dgm:pt>
    <dgm:pt modelId="{57664525-D592-4C6A-B7AD-0F9715508AC8}">
      <dgm:prSet custT="1"/>
      <dgm:spPr/>
      <dgm:t>
        <a:bodyPr/>
        <a:lstStyle/>
        <a:p>
          <a:r>
            <a:rPr lang="en-GB" sz="2400" b="1" i="1" dirty="0">
              <a:latin typeface="Arial" panose="020B0604020202020204" pitchFamily="34" charset="0"/>
              <a:cs typeface="Arial" panose="020B0604020202020204" pitchFamily="34" charset="0"/>
            </a:rPr>
            <a:t>Evidence suggests prevention saves money and improves health, but political pressures can lead to underfunding (Marmot et al., 2020).</a:t>
          </a:r>
          <a:endParaRPr lang="en-US" sz="2400" dirty="0">
            <a:latin typeface="Arial" panose="020B0604020202020204" pitchFamily="34" charset="0"/>
            <a:cs typeface="Arial" panose="020B0604020202020204" pitchFamily="34" charset="0"/>
          </a:endParaRPr>
        </a:p>
      </dgm:t>
    </dgm:pt>
    <dgm:pt modelId="{B006BDC9-AFBC-4A03-983D-AFA6B079522E}" type="parTrans" cxnId="{CB9407E1-22C3-4BDB-AC30-C111E57F2492}">
      <dgm:prSet/>
      <dgm:spPr/>
      <dgm:t>
        <a:bodyPr/>
        <a:lstStyle/>
        <a:p>
          <a:endParaRPr lang="en-US"/>
        </a:p>
      </dgm:t>
    </dgm:pt>
    <dgm:pt modelId="{494042DB-8E83-40B0-8138-B6BBFF3E6FC4}" type="sibTrans" cxnId="{CB9407E1-22C3-4BDB-AC30-C111E57F2492}">
      <dgm:prSet/>
      <dgm:spPr/>
      <dgm:t>
        <a:bodyPr/>
        <a:lstStyle/>
        <a:p>
          <a:endParaRPr lang="en-US"/>
        </a:p>
      </dgm:t>
    </dgm:pt>
    <dgm:pt modelId="{AECB7F6B-04B4-445C-8C85-84C420B091AA}" type="pres">
      <dgm:prSet presAssocID="{ECCAF181-81C8-4CF3-9728-75EDF9470533}" presName="linear" presStyleCnt="0">
        <dgm:presLayoutVars>
          <dgm:animLvl val="lvl"/>
          <dgm:resizeHandles val="exact"/>
        </dgm:presLayoutVars>
      </dgm:prSet>
      <dgm:spPr/>
    </dgm:pt>
    <dgm:pt modelId="{5DD15DD1-B2FA-48E9-A8C3-AB4AB567129D}" type="pres">
      <dgm:prSet presAssocID="{FE1AA52C-481C-4A14-B810-145105F7DA8D}" presName="parentText" presStyleLbl="node1" presStyleIdx="0" presStyleCnt="3">
        <dgm:presLayoutVars>
          <dgm:chMax val="0"/>
          <dgm:bulletEnabled val="1"/>
        </dgm:presLayoutVars>
      </dgm:prSet>
      <dgm:spPr/>
    </dgm:pt>
    <dgm:pt modelId="{F727DC5F-CEF7-490C-A05C-4C5D5E8EC48E}" type="pres">
      <dgm:prSet presAssocID="{68F8474C-2F0B-4768-804A-94192C723169}" presName="spacer" presStyleCnt="0"/>
      <dgm:spPr/>
    </dgm:pt>
    <dgm:pt modelId="{002222F0-8A4A-4DE3-A293-CAD98B98B6C9}" type="pres">
      <dgm:prSet presAssocID="{4375ECD9-56B7-428D-97C2-8A8100826B83}" presName="parentText" presStyleLbl="node1" presStyleIdx="1" presStyleCnt="3">
        <dgm:presLayoutVars>
          <dgm:chMax val="0"/>
          <dgm:bulletEnabled val="1"/>
        </dgm:presLayoutVars>
      </dgm:prSet>
      <dgm:spPr/>
    </dgm:pt>
    <dgm:pt modelId="{EBE2C440-6203-41AA-83A4-78A2AC6F79E8}" type="pres">
      <dgm:prSet presAssocID="{A9FED1FA-FCE5-413B-9857-D87CCE999A5C}" presName="spacer" presStyleCnt="0"/>
      <dgm:spPr/>
    </dgm:pt>
    <dgm:pt modelId="{F3F696E0-237F-4022-BD05-24C48F95544A}" type="pres">
      <dgm:prSet presAssocID="{57664525-D592-4C6A-B7AD-0F9715508AC8}" presName="parentText" presStyleLbl="node1" presStyleIdx="2" presStyleCnt="3">
        <dgm:presLayoutVars>
          <dgm:chMax val="0"/>
          <dgm:bulletEnabled val="1"/>
        </dgm:presLayoutVars>
      </dgm:prSet>
      <dgm:spPr/>
    </dgm:pt>
  </dgm:ptLst>
  <dgm:cxnLst>
    <dgm:cxn modelId="{80216D18-7D26-4DD9-9FCB-59BE90ECD902}" type="presOf" srcId="{57664525-D592-4C6A-B7AD-0F9715508AC8}" destId="{F3F696E0-237F-4022-BD05-24C48F95544A}" srcOrd="0" destOrd="0" presId="urn:microsoft.com/office/officeart/2005/8/layout/vList2"/>
    <dgm:cxn modelId="{9591B622-2EA1-42E3-BE63-0CC62F45B2F3}" type="presOf" srcId="{FE1AA52C-481C-4A14-B810-145105F7DA8D}" destId="{5DD15DD1-B2FA-48E9-A8C3-AB4AB567129D}" srcOrd="0" destOrd="0" presId="urn:microsoft.com/office/officeart/2005/8/layout/vList2"/>
    <dgm:cxn modelId="{1F4F6727-357D-462D-81CA-0E332FA16A7B}" type="presOf" srcId="{4375ECD9-56B7-428D-97C2-8A8100826B83}" destId="{002222F0-8A4A-4DE3-A293-CAD98B98B6C9}" srcOrd="0" destOrd="0" presId="urn:microsoft.com/office/officeart/2005/8/layout/vList2"/>
    <dgm:cxn modelId="{4CBC9B65-503D-47A8-9140-9511BF7216E3}" srcId="{ECCAF181-81C8-4CF3-9728-75EDF9470533}" destId="{FE1AA52C-481C-4A14-B810-145105F7DA8D}" srcOrd="0" destOrd="0" parTransId="{42F9439F-280C-4E1F-8D54-8DBDE8B61AA2}" sibTransId="{68F8474C-2F0B-4768-804A-94192C723169}"/>
    <dgm:cxn modelId="{B87F5989-0DDB-477C-AAEB-DBBAA6D03098}" srcId="{ECCAF181-81C8-4CF3-9728-75EDF9470533}" destId="{4375ECD9-56B7-428D-97C2-8A8100826B83}" srcOrd="1" destOrd="0" parTransId="{E04DA81C-B52D-4280-9C60-559AF2854673}" sibTransId="{A9FED1FA-FCE5-413B-9857-D87CCE999A5C}"/>
    <dgm:cxn modelId="{CB9407E1-22C3-4BDB-AC30-C111E57F2492}" srcId="{ECCAF181-81C8-4CF3-9728-75EDF9470533}" destId="{57664525-D592-4C6A-B7AD-0F9715508AC8}" srcOrd="2" destOrd="0" parTransId="{B006BDC9-AFBC-4A03-983D-AFA6B079522E}" sibTransId="{494042DB-8E83-40B0-8138-B6BBFF3E6FC4}"/>
    <dgm:cxn modelId="{02954EF8-8152-46E5-A0D8-519E0C8F8A98}" type="presOf" srcId="{ECCAF181-81C8-4CF3-9728-75EDF9470533}" destId="{AECB7F6B-04B4-445C-8C85-84C420B091AA}" srcOrd="0" destOrd="0" presId="urn:microsoft.com/office/officeart/2005/8/layout/vList2"/>
    <dgm:cxn modelId="{192FDFD8-FC5D-4236-B9E7-B084D080C0A1}" type="presParOf" srcId="{AECB7F6B-04B4-445C-8C85-84C420B091AA}" destId="{5DD15DD1-B2FA-48E9-A8C3-AB4AB567129D}" srcOrd="0" destOrd="0" presId="urn:microsoft.com/office/officeart/2005/8/layout/vList2"/>
    <dgm:cxn modelId="{902C427B-FA64-414D-A8F3-391D41AB3780}" type="presParOf" srcId="{AECB7F6B-04B4-445C-8C85-84C420B091AA}" destId="{F727DC5F-CEF7-490C-A05C-4C5D5E8EC48E}" srcOrd="1" destOrd="0" presId="urn:microsoft.com/office/officeart/2005/8/layout/vList2"/>
    <dgm:cxn modelId="{09E981E1-EF01-4FFF-8E35-060288DE3A13}" type="presParOf" srcId="{AECB7F6B-04B4-445C-8C85-84C420B091AA}" destId="{002222F0-8A4A-4DE3-A293-CAD98B98B6C9}" srcOrd="2" destOrd="0" presId="urn:microsoft.com/office/officeart/2005/8/layout/vList2"/>
    <dgm:cxn modelId="{8D03658C-00CF-4712-87E5-C4C45554DDB5}" type="presParOf" srcId="{AECB7F6B-04B4-445C-8C85-84C420B091AA}" destId="{EBE2C440-6203-41AA-83A4-78A2AC6F79E8}" srcOrd="3" destOrd="0" presId="urn:microsoft.com/office/officeart/2005/8/layout/vList2"/>
    <dgm:cxn modelId="{945A7DDA-DB01-44A7-BDF6-8A1F020A87C5}" type="presParOf" srcId="{AECB7F6B-04B4-445C-8C85-84C420B091AA}" destId="{F3F696E0-237F-4022-BD05-24C48F95544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F19F05B-C839-49E4-8E81-ADCE8AD2FA3C}" type="doc">
      <dgm:prSet loTypeId="urn:microsoft.com/office/officeart/2018/2/layout/IconVerticalSolidList" loCatId="icon" qsTypeId="urn:microsoft.com/office/officeart/2005/8/quickstyle/simple1" qsCatId="simple" csTypeId="urn:microsoft.com/office/officeart/2005/8/colors/colorful3" csCatId="colorful" phldr="1"/>
      <dgm:spPr/>
      <dgm:t>
        <a:bodyPr/>
        <a:lstStyle/>
        <a:p>
          <a:endParaRPr lang="en-US"/>
        </a:p>
      </dgm:t>
    </dgm:pt>
    <dgm:pt modelId="{A1B2AE5C-3966-4C2E-BF42-E404CA891176}">
      <dgm:prSet custT="1"/>
      <dgm:spPr/>
      <dgm:t>
        <a:bodyPr/>
        <a:lstStyle/>
        <a:p>
          <a:pPr>
            <a:lnSpc>
              <a:spcPct val="100000"/>
            </a:lnSpc>
          </a:pPr>
          <a:r>
            <a:rPr lang="en-GB" sz="2400" dirty="0">
              <a:latin typeface="Arial" panose="020B0604020202020204" pitchFamily="34" charset="0"/>
              <a:cs typeface="Arial" panose="020B0604020202020204" pitchFamily="34" charset="0"/>
            </a:rPr>
            <a:t>Wellness programs in workplaces and communities help prevent illness and promote overall wellbeing.</a:t>
          </a:r>
          <a:endParaRPr lang="en-US" sz="2400" dirty="0">
            <a:latin typeface="Arial" panose="020B0604020202020204" pitchFamily="34" charset="0"/>
            <a:cs typeface="Arial" panose="020B0604020202020204" pitchFamily="34" charset="0"/>
          </a:endParaRPr>
        </a:p>
      </dgm:t>
    </dgm:pt>
    <dgm:pt modelId="{9ADC0CBE-23BF-4B04-90BC-DCE58456C639}" type="parTrans" cxnId="{08F11789-4113-48B6-B6E2-4626FA52E229}">
      <dgm:prSet/>
      <dgm:spPr/>
      <dgm:t>
        <a:bodyPr/>
        <a:lstStyle/>
        <a:p>
          <a:endParaRPr lang="en-US"/>
        </a:p>
      </dgm:t>
    </dgm:pt>
    <dgm:pt modelId="{C139E44A-1715-4157-9EC9-D58DD85ECDA6}" type="sibTrans" cxnId="{08F11789-4113-48B6-B6E2-4626FA52E229}">
      <dgm:prSet/>
      <dgm:spPr/>
      <dgm:t>
        <a:bodyPr/>
        <a:lstStyle/>
        <a:p>
          <a:endParaRPr lang="en-US"/>
        </a:p>
      </dgm:t>
    </dgm:pt>
    <dgm:pt modelId="{398376A5-588E-4AD8-B5F1-AAA38CB4DB54}">
      <dgm:prSet custT="1"/>
      <dgm:spPr/>
      <dgm:t>
        <a:bodyPr/>
        <a:lstStyle/>
        <a:p>
          <a:pPr>
            <a:lnSpc>
              <a:spcPct val="100000"/>
            </a:lnSpc>
          </a:pPr>
          <a:r>
            <a:rPr lang="en-GB" sz="2400" dirty="0">
              <a:latin typeface="Arial" panose="020B0604020202020204" pitchFamily="34" charset="0"/>
              <a:cs typeface="Arial" panose="020B0604020202020204" pitchFamily="34" charset="0"/>
            </a:rPr>
            <a:t>Telehealth services, such as remote consultations, became especially important during COVID-19 and increase access to care (Greenhalgh et al., 2016).</a:t>
          </a:r>
          <a:endParaRPr lang="en-US" sz="2400" dirty="0">
            <a:latin typeface="Arial" panose="020B0604020202020204" pitchFamily="34" charset="0"/>
            <a:cs typeface="Arial" panose="020B0604020202020204" pitchFamily="34" charset="0"/>
          </a:endParaRPr>
        </a:p>
      </dgm:t>
    </dgm:pt>
    <dgm:pt modelId="{DC514811-45CD-4FA2-AD39-2C5BE1E6404B}" type="parTrans" cxnId="{C3C07A55-A42A-4CC3-91C7-0DB745BD4F38}">
      <dgm:prSet/>
      <dgm:spPr/>
      <dgm:t>
        <a:bodyPr/>
        <a:lstStyle/>
        <a:p>
          <a:endParaRPr lang="en-US"/>
        </a:p>
      </dgm:t>
    </dgm:pt>
    <dgm:pt modelId="{0565DE26-8602-4B06-AE57-CCE506DC04BE}" type="sibTrans" cxnId="{C3C07A55-A42A-4CC3-91C7-0DB745BD4F38}">
      <dgm:prSet/>
      <dgm:spPr/>
      <dgm:t>
        <a:bodyPr/>
        <a:lstStyle/>
        <a:p>
          <a:endParaRPr lang="en-US"/>
        </a:p>
      </dgm:t>
    </dgm:pt>
    <dgm:pt modelId="{BFBB1280-F8F5-48CD-9078-01A06C2C96D5}">
      <dgm:prSet/>
      <dgm:spPr/>
      <dgm:t>
        <a:bodyPr/>
        <a:lstStyle/>
        <a:p>
          <a:pPr>
            <a:lnSpc>
              <a:spcPct val="100000"/>
            </a:lnSpc>
          </a:pPr>
          <a:r>
            <a:rPr lang="en-GB" b="1" i="1" dirty="0">
              <a:latin typeface="Arial" panose="020B0604020202020204" pitchFamily="34" charset="0"/>
              <a:cs typeface="Arial" panose="020B0604020202020204" pitchFamily="34" charset="0"/>
            </a:rPr>
            <a:t>Telehealth has been effective during the COVID-19 pandemic, but access issues persist for some groups (Greenhalgh et al., 2016)</a:t>
          </a:r>
          <a:endParaRPr lang="en-US" dirty="0">
            <a:latin typeface="Arial" panose="020B0604020202020204" pitchFamily="34" charset="0"/>
            <a:cs typeface="Arial" panose="020B0604020202020204" pitchFamily="34" charset="0"/>
          </a:endParaRPr>
        </a:p>
      </dgm:t>
    </dgm:pt>
    <dgm:pt modelId="{353BE36B-88F9-458D-AFF4-12B91128C98E}" type="parTrans" cxnId="{DF32948A-427C-4D9E-81EE-3CD31B3C1D9F}">
      <dgm:prSet/>
      <dgm:spPr/>
      <dgm:t>
        <a:bodyPr/>
        <a:lstStyle/>
        <a:p>
          <a:endParaRPr lang="en-US"/>
        </a:p>
      </dgm:t>
    </dgm:pt>
    <dgm:pt modelId="{F0BAB3E4-B644-4EE0-879E-CDE18EB87F33}" type="sibTrans" cxnId="{DF32948A-427C-4D9E-81EE-3CD31B3C1D9F}">
      <dgm:prSet/>
      <dgm:spPr/>
      <dgm:t>
        <a:bodyPr/>
        <a:lstStyle/>
        <a:p>
          <a:endParaRPr lang="en-US"/>
        </a:p>
      </dgm:t>
    </dgm:pt>
    <dgm:pt modelId="{DB2F1438-8E75-4833-9F93-24A30D9F825E}" type="pres">
      <dgm:prSet presAssocID="{5F19F05B-C839-49E4-8E81-ADCE8AD2FA3C}" presName="root" presStyleCnt="0">
        <dgm:presLayoutVars>
          <dgm:dir/>
          <dgm:resizeHandles val="exact"/>
        </dgm:presLayoutVars>
      </dgm:prSet>
      <dgm:spPr/>
    </dgm:pt>
    <dgm:pt modelId="{91CE7760-0B5B-40BF-BA84-A1A005806682}" type="pres">
      <dgm:prSet presAssocID="{A1B2AE5C-3966-4C2E-BF42-E404CA891176}" presName="compNode" presStyleCnt="0"/>
      <dgm:spPr/>
    </dgm:pt>
    <dgm:pt modelId="{E0237DAF-6D1D-4D0A-B195-4D5D3B0696D5}" type="pres">
      <dgm:prSet presAssocID="{A1B2AE5C-3966-4C2E-BF42-E404CA891176}" presName="bgRect" presStyleLbl="bgShp" presStyleIdx="0" presStyleCnt="3"/>
      <dgm:spPr/>
    </dgm:pt>
    <dgm:pt modelId="{07856E1B-9CC4-49E6-93EC-D429A9D5624A}" type="pres">
      <dgm:prSet presAssocID="{A1B2AE5C-3966-4C2E-BF42-E404CA89117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tethoscope"/>
        </a:ext>
      </dgm:extLst>
    </dgm:pt>
    <dgm:pt modelId="{C136CA51-712C-4DB2-8743-37E00FFAA76B}" type="pres">
      <dgm:prSet presAssocID="{A1B2AE5C-3966-4C2E-BF42-E404CA891176}" presName="spaceRect" presStyleCnt="0"/>
      <dgm:spPr/>
    </dgm:pt>
    <dgm:pt modelId="{84853B74-E4FB-4337-9490-EAF017880F73}" type="pres">
      <dgm:prSet presAssocID="{A1B2AE5C-3966-4C2E-BF42-E404CA891176}" presName="parTx" presStyleLbl="revTx" presStyleIdx="0" presStyleCnt="3">
        <dgm:presLayoutVars>
          <dgm:chMax val="0"/>
          <dgm:chPref val="0"/>
        </dgm:presLayoutVars>
      </dgm:prSet>
      <dgm:spPr/>
    </dgm:pt>
    <dgm:pt modelId="{00C09C87-6ACD-4C45-B18C-80CE0789E3E6}" type="pres">
      <dgm:prSet presAssocID="{C139E44A-1715-4157-9EC9-D58DD85ECDA6}" presName="sibTrans" presStyleCnt="0"/>
      <dgm:spPr/>
    </dgm:pt>
    <dgm:pt modelId="{F618DDD2-02C2-40E3-A075-BD6FCA72B3EE}" type="pres">
      <dgm:prSet presAssocID="{398376A5-588E-4AD8-B5F1-AAA38CB4DB54}" presName="compNode" presStyleCnt="0"/>
      <dgm:spPr/>
    </dgm:pt>
    <dgm:pt modelId="{A197C09A-E8BC-415A-AF13-7016F635F230}" type="pres">
      <dgm:prSet presAssocID="{398376A5-588E-4AD8-B5F1-AAA38CB4DB54}" presName="bgRect" presStyleLbl="bgShp" presStyleIdx="1" presStyleCnt="3"/>
      <dgm:spPr/>
    </dgm:pt>
    <dgm:pt modelId="{2AC01776-B49B-44A4-9FA4-2F1D8AE01333}" type="pres">
      <dgm:prSet presAssocID="{398376A5-588E-4AD8-B5F1-AAA38CB4DB54}"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oud Computing"/>
        </a:ext>
      </dgm:extLst>
    </dgm:pt>
    <dgm:pt modelId="{A79E80B3-789B-476B-892B-695B8036431C}" type="pres">
      <dgm:prSet presAssocID="{398376A5-588E-4AD8-B5F1-AAA38CB4DB54}" presName="spaceRect" presStyleCnt="0"/>
      <dgm:spPr/>
    </dgm:pt>
    <dgm:pt modelId="{C7DACF73-5F0F-49E5-AA2C-A11EEB9ACF22}" type="pres">
      <dgm:prSet presAssocID="{398376A5-588E-4AD8-B5F1-AAA38CB4DB54}" presName="parTx" presStyleLbl="revTx" presStyleIdx="1" presStyleCnt="3">
        <dgm:presLayoutVars>
          <dgm:chMax val="0"/>
          <dgm:chPref val="0"/>
        </dgm:presLayoutVars>
      </dgm:prSet>
      <dgm:spPr/>
    </dgm:pt>
    <dgm:pt modelId="{5CEDA918-887D-4F27-A793-4AE1E16CA8D9}" type="pres">
      <dgm:prSet presAssocID="{0565DE26-8602-4B06-AE57-CCE506DC04BE}" presName="sibTrans" presStyleCnt="0"/>
      <dgm:spPr/>
    </dgm:pt>
    <dgm:pt modelId="{853E898E-3502-4F74-9735-C540C105521A}" type="pres">
      <dgm:prSet presAssocID="{BFBB1280-F8F5-48CD-9078-01A06C2C96D5}" presName="compNode" presStyleCnt="0"/>
      <dgm:spPr/>
    </dgm:pt>
    <dgm:pt modelId="{5BA5EC28-3264-4CFB-B16A-C4A9064B8CAA}" type="pres">
      <dgm:prSet presAssocID="{BFBB1280-F8F5-48CD-9078-01A06C2C96D5}" presName="bgRect" presStyleLbl="bgShp" presStyleIdx="2" presStyleCnt="3"/>
      <dgm:spPr/>
    </dgm:pt>
    <dgm:pt modelId="{4E412DC3-DAFC-4E40-8898-254B7821E2B7}" type="pres">
      <dgm:prSet presAssocID="{BFBB1280-F8F5-48CD-9078-01A06C2C96D5}"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Wireless"/>
        </a:ext>
      </dgm:extLst>
    </dgm:pt>
    <dgm:pt modelId="{02EA0563-2634-4CA2-8D7B-926FA6C9A76E}" type="pres">
      <dgm:prSet presAssocID="{BFBB1280-F8F5-48CD-9078-01A06C2C96D5}" presName="spaceRect" presStyleCnt="0"/>
      <dgm:spPr/>
    </dgm:pt>
    <dgm:pt modelId="{27C76200-1E9F-4BF2-9C49-80B43C7CB02E}" type="pres">
      <dgm:prSet presAssocID="{BFBB1280-F8F5-48CD-9078-01A06C2C96D5}" presName="parTx" presStyleLbl="revTx" presStyleIdx="2" presStyleCnt="3">
        <dgm:presLayoutVars>
          <dgm:chMax val="0"/>
          <dgm:chPref val="0"/>
        </dgm:presLayoutVars>
      </dgm:prSet>
      <dgm:spPr/>
    </dgm:pt>
  </dgm:ptLst>
  <dgm:cxnLst>
    <dgm:cxn modelId="{7888B20D-149E-48F9-B66C-B5661CE3F436}" type="presOf" srcId="{398376A5-588E-4AD8-B5F1-AAA38CB4DB54}" destId="{C7DACF73-5F0F-49E5-AA2C-A11EEB9ACF22}" srcOrd="0" destOrd="0" presId="urn:microsoft.com/office/officeart/2018/2/layout/IconVerticalSolidList"/>
    <dgm:cxn modelId="{C3C07A55-A42A-4CC3-91C7-0DB745BD4F38}" srcId="{5F19F05B-C839-49E4-8E81-ADCE8AD2FA3C}" destId="{398376A5-588E-4AD8-B5F1-AAA38CB4DB54}" srcOrd="1" destOrd="0" parTransId="{DC514811-45CD-4FA2-AD39-2C5BE1E6404B}" sibTransId="{0565DE26-8602-4B06-AE57-CCE506DC04BE}"/>
    <dgm:cxn modelId="{08F11789-4113-48B6-B6E2-4626FA52E229}" srcId="{5F19F05B-C839-49E4-8E81-ADCE8AD2FA3C}" destId="{A1B2AE5C-3966-4C2E-BF42-E404CA891176}" srcOrd="0" destOrd="0" parTransId="{9ADC0CBE-23BF-4B04-90BC-DCE58456C639}" sibTransId="{C139E44A-1715-4157-9EC9-D58DD85ECDA6}"/>
    <dgm:cxn modelId="{DF32948A-427C-4D9E-81EE-3CD31B3C1D9F}" srcId="{5F19F05B-C839-49E4-8E81-ADCE8AD2FA3C}" destId="{BFBB1280-F8F5-48CD-9078-01A06C2C96D5}" srcOrd="2" destOrd="0" parTransId="{353BE36B-88F9-458D-AFF4-12B91128C98E}" sibTransId="{F0BAB3E4-B644-4EE0-879E-CDE18EB87F33}"/>
    <dgm:cxn modelId="{970AD8A7-BCB5-4E9D-99C1-B2BA555EF0CF}" type="presOf" srcId="{BFBB1280-F8F5-48CD-9078-01A06C2C96D5}" destId="{27C76200-1E9F-4BF2-9C49-80B43C7CB02E}" srcOrd="0" destOrd="0" presId="urn:microsoft.com/office/officeart/2018/2/layout/IconVerticalSolidList"/>
    <dgm:cxn modelId="{A3167EF2-C2A3-408C-BACE-1B5111170C6B}" type="presOf" srcId="{A1B2AE5C-3966-4C2E-BF42-E404CA891176}" destId="{84853B74-E4FB-4337-9490-EAF017880F73}" srcOrd="0" destOrd="0" presId="urn:microsoft.com/office/officeart/2018/2/layout/IconVerticalSolidList"/>
    <dgm:cxn modelId="{A99BE3FA-D678-4320-894A-0D12BC51A94C}" type="presOf" srcId="{5F19F05B-C839-49E4-8E81-ADCE8AD2FA3C}" destId="{DB2F1438-8E75-4833-9F93-24A30D9F825E}" srcOrd="0" destOrd="0" presId="urn:microsoft.com/office/officeart/2018/2/layout/IconVerticalSolidList"/>
    <dgm:cxn modelId="{5712D733-EFAF-49AF-AA85-DF5C72E9B144}" type="presParOf" srcId="{DB2F1438-8E75-4833-9F93-24A30D9F825E}" destId="{91CE7760-0B5B-40BF-BA84-A1A005806682}" srcOrd="0" destOrd="0" presId="urn:microsoft.com/office/officeart/2018/2/layout/IconVerticalSolidList"/>
    <dgm:cxn modelId="{B9379B20-105B-468C-9C86-C31C5D1308C1}" type="presParOf" srcId="{91CE7760-0B5B-40BF-BA84-A1A005806682}" destId="{E0237DAF-6D1D-4D0A-B195-4D5D3B0696D5}" srcOrd="0" destOrd="0" presId="urn:microsoft.com/office/officeart/2018/2/layout/IconVerticalSolidList"/>
    <dgm:cxn modelId="{49975538-3554-4E3D-8FD8-8432BFE3D67C}" type="presParOf" srcId="{91CE7760-0B5B-40BF-BA84-A1A005806682}" destId="{07856E1B-9CC4-49E6-93EC-D429A9D5624A}" srcOrd="1" destOrd="0" presId="urn:microsoft.com/office/officeart/2018/2/layout/IconVerticalSolidList"/>
    <dgm:cxn modelId="{17D42385-BC13-42C4-A502-A75239C6BEA0}" type="presParOf" srcId="{91CE7760-0B5B-40BF-BA84-A1A005806682}" destId="{C136CA51-712C-4DB2-8743-37E00FFAA76B}" srcOrd="2" destOrd="0" presId="urn:microsoft.com/office/officeart/2018/2/layout/IconVerticalSolidList"/>
    <dgm:cxn modelId="{F0981A96-3F3B-402A-AFC6-5C254CCDA54C}" type="presParOf" srcId="{91CE7760-0B5B-40BF-BA84-A1A005806682}" destId="{84853B74-E4FB-4337-9490-EAF017880F73}" srcOrd="3" destOrd="0" presId="urn:microsoft.com/office/officeart/2018/2/layout/IconVerticalSolidList"/>
    <dgm:cxn modelId="{CB1DC049-1578-4922-BC31-B31DACE3219D}" type="presParOf" srcId="{DB2F1438-8E75-4833-9F93-24A30D9F825E}" destId="{00C09C87-6ACD-4C45-B18C-80CE0789E3E6}" srcOrd="1" destOrd="0" presId="urn:microsoft.com/office/officeart/2018/2/layout/IconVerticalSolidList"/>
    <dgm:cxn modelId="{4E27459D-4075-4E6E-A79D-95F7939ACC52}" type="presParOf" srcId="{DB2F1438-8E75-4833-9F93-24A30D9F825E}" destId="{F618DDD2-02C2-40E3-A075-BD6FCA72B3EE}" srcOrd="2" destOrd="0" presId="urn:microsoft.com/office/officeart/2018/2/layout/IconVerticalSolidList"/>
    <dgm:cxn modelId="{8ED133AF-67FD-441C-8B7F-7174764E4C12}" type="presParOf" srcId="{F618DDD2-02C2-40E3-A075-BD6FCA72B3EE}" destId="{A197C09A-E8BC-415A-AF13-7016F635F230}" srcOrd="0" destOrd="0" presId="urn:microsoft.com/office/officeart/2018/2/layout/IconVerticalSolidList"/>
    <dgm:cxn modelId="{B5947F72-BC73-4DB0-82FE-D7EF0F55119C}" type="presParOf" srcId="{F618DDD2-02C2-40E3-A075-BD6FCA72B3EE}" destId="{2AC01776-B49B-44A4-9FA4-2F1D8AE01333}" srcOrd="1" destOrd="0" presId="urn:microsoft.com/office/officeart/2018/2/layout/IconVerticalSolidList"/>
    <dgm:cxn modelId="{A7CE5EB2-3D02-4846-A026-3D6CE689417B}" type="presParOf" srcId="{F618DDD2-02C2-40E3-A075-BD6FCA72B3EE}" destId="{A79E80B3-789B-476B-892B-695B8036431C}" srcOrd="2" destOrd="0" presId="urn:microsoft.com/office/officeart/2018/2/layout/IconVerticalSolidList"/>
    <dgm:cxn modelId="{4608E1E9-CF52-4BA1-A104-99115305C2DB}" type="presParOf" srcId="{F618DDD2-02C2-40E3-A075-BD6FCA72B3EE}" destId="{C7DACF73-5F0F-49E5-AA2C-A11EEB9ACF22}" srcOrd="3" destOrd="0" presId="urn:microsoft.com/office/officeart/2018/2/layout/IconVerticalSolidList"/>
    <dgm:cxn modelId="{225FFF2E-522B-456E-967A-6E3BFB6A4E9A}" type="presParOf" srcId="{DB2F1438-8E75-4833-9F93-24A30D9F825E}" destId="{5CEDA918-887D-4F27-A793-4AE1E16CA8D9}" srcOrd="3" destOrd="0" presId="urn:microsoft.com/office/officeart/2018/2/layout/IconVerticalSolidList"/>
    <dgm:cxn modelId="{156CC3B9-0CA4-473D-B175-9279D4AF721D}" type="presParOf" srcId="{DB2F1438-8E75-4833-9F93-24A30D9F825E}" destId="{853E898E-3502-4F74-9735-C540C105521A}" srcOrd="4" destOrd="0" presId="urn:microsoft.com/office/officeart/2018/2/layout/IconVerticalSolidList"/>
    <dgm:cxn modelId="{78856E76-E51C-40D6-B2A7-7235CF2BCA1F}" type="presParOf" srcId="{853E898E-3502-4F74-9735-C540C105521A}" destId="{5BA5EC28-3264-4CFB-B16A-C4A9064B8CAA}" srcOrd="0" destOrd="0" presId="urn:microsoft.com/office/officeart/2018/2/layout/IconVerticalSolidList"/>
    <dgm:cxn modelId="{AA885BF7-E54A-4EB2-A016-B5547D1ED1FA}" type="presParOf" srcId="{853E898E-3502-4F74-9735-C540C105521A}" destId="{4E412DC3-DAFC-4E40-8898-254B7821E2B7}" srcOrd="1" destOrd="0" presId="urn:microsoft.com/office/officeart/2018/2/layout/IconVerticalSolidList"/>
    <dgm:cxn modelId="{7C787697-FBFA-4A06-80F0-F7A3C971BEB9}" type="presParOf" srcId="{853E898E-3502-4F74-9735-C540C105521A}" destId="{02EA0563-2634-4CA2-8D7B-926FA6C9A76E}" srcOrd="2" destOrd="0" presId="urn:microsoft.com/office/officeart/2018/2/layout/IconVerticalSolidList"/>
    <dgm:cxn modelId="{1EF46F52-A86D-4B93-A1D3-9034D8C1B834}" type="presParOf" srcId="{853E898E-3502-4F74-9735-C540C105521A}" destId="{27C76200-1E9F-4BF2-9C49-80B43C7CB02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99E74FB-F10C-4F90-8736-2F774994831B}" type="doc">
      <dgm:prSet loTypeId="urn:microsoft.com/office/officeart/2018/2/layout/IconVerticalSolidList" loCatId="icon" qsTypeId="urn:microsoft.com/office/officeart/2005/8/quickstyle/3d3" qsCatId="3D" csTypeId="urn:microsoft.com/office/officeart/2005/8/colors/colorful1" csCatId="colorful" phldr="1"/>
      <dgm:spPr/>
      <dgm:t>
        <a:bodyPr/>
        <a:lstStyle/>
        <a:p>
          <a:endParaRPr lang="en-US"/>
        </a:p>
      </dgm:t>
    </dgm:pt>
    <dgm:pt modelId="{956E0754-1DDC-4D5A-A648-4A0F38C87C0D}">
      <dgm:prSet/>
      <dgm:spPr/>
      <dgm:t>
        <a:bodyPr/>
        <a:lstStyle/>
        <a:p>
          <a:pPr>
            <a:lnSpc>
              <a:spcPct val="100000"/>
            </a:lnSpc>
          </a:pPr>
          <a:r>
            <a:rPr lang="en-GB" dirty="0">
              <a:latin typeface="Arial" panose="020B0604020202020204" pitchFamily="34" charset="0"/>
              <a:cs typeface="Arial" panose="020B0604020202020204" pitchFamily="34" charset="0"/>
            </a:rPr>
            <a:t>Services are becoming more joined-up and centred around the person (NHS England, 2019).</a:t>
          </a:r>
          <a:endParaRPr lang="en-US" dirty="0">
            <a:latin typeface="Arial" panose="020B0604020202020204" pitchFamily="34" charset="0"/>
            <a:cs typeface="Arial" panose="020B0604020202020204" pitchFamily="34" charset="0"/>
          </a:endParaRPr>
        </a:p>
      </dgm:t>
    </dgm:pt>
    <dgm:pt modelId="{1B6440AC-1DAD-4618-A5DE-09AA7BEAA880}" type="parTrans" cxnId="{DE708532-D4C3-4E54-A226-F90445EAD09D}">
      <dgm:prSet/>
      <dgm:spPr/>
      <dgm:t>
        <a:bodyPr/>
        <a:lstStyle/>
        <a:p>
          <a:endParaRPr lang="en-US"/>
        </a:p>
      </dgm:t>
    </dgm:pt>
    <dgm:pt modelId="{92783899-62CF-476C-9C2B-67695FEBE10F}" type="sibTrans" cxnId="{DE708532-D4C3-4E54-A226-F90445EAD09D}">
      <dgm:prSet/>
      <dgm:spPr/>
      <dgm:t>
        <a:bodyPr/>
        <a:lstStyle/>
        <a:p>
          <a:endParaRPr lang="en-US"/>
        </a:p>
      </dgm:t>
    </dgm:pt>
    <dgm:pt modelId="{1B4AC1FC-3CC0-47FD-99B8-23FBA7F6D761}">
      <dgm:prSet/>
      <dgm:spPr/>
      <dgm:t>
        <a:bodyPr/>
        <a:lstStyle/>
        <a:p>
          <a:pPr>
            <a:lnSpc>
              <a:spcPct val="100000"/>
            </a:lnSpc>
          </a:pPr>
          <a:r>
            <a:rPr lang="en-GB" dirty="0">
              <a:latin typeface="Arial" panose="020B0604020202020204" pitchFamily="34" charset="0"/>
              <a:cs typeface="Arial" panose="020B0604020202020204" pitchFamily="34" charset="0"/>
            </a:rPr>
            <a:t>Social prescribing links patients to non-medical support, such as exercise groups (Polley et al., 2017).</a:t>
          </a:r>
          <a:endParaRPr lang="en-US" dirty="0">
            <a:latin typeface="Arial" panose="020B0604020202020204" pitchFamily="34" charset="0"/>
            <a:cs typeface="Arial" panose="020B0604020202020204" pitchFamily="34" charset="0"/>
          </a:endParaRPr>
        </a:p>
      </dgm:t>
    </dgm:pt>
    <dgm:pt modelId="{334BD69F-BD22-4B96-8215-173D85DEC420}" type="parTrans" cxnId="{4A520219-C600-41A9-8E15-CFF9E93C9522}">
      <dgm:prSet/>
      <dgm:spPr/>
      <dgm:t>
        <a:bodyPr/>
        <a:lstStyle/>
        <a:p>
          <a:endParaRPr lang="en-US"/>
        </a:p>
      </dgm:t>
    </dgm:pt>
    <dgm:pt modelId="{160947BA-0C70-4471-9493-BB39DCA7C8B8}" type="sibTrans" cxnId="{4A520219-C600-41A9-8E15-CFF9E93C9522}">
      <dgm:prSet/>
      <dgm:spPr/>
      <dgm:t>
        <a:bodyPr/>
        <a:lstStyle/>
        <a:p>
          <a:endParaRPr lang="en-US"/>
        </a:p>
      </dgm:t>
    </dgm:pt>
    <dgm:pt modelId="{39E392B2-B20C-4EF6-89B4-2FA2B2EC5324}">
      <dgm:prSet/>
      <dgm:spPr/>
      <dgm:t>
        <a:bodyPr/>
        <a:lstStyle/>
        <a:p>
          <a:pPr>
            <a:lnSpc>
              <a:spcPct val="100000"/>
            </a:lnSpc>
          </a:pPr>
          <a:r>
            <a:rPr lang="en-GB" b="1" i="1" dirty="0">
              <a:latin typeface="Arial" panose="020B0604020202020204" pitchFamily="34" charset="0"/>
              <a:cs typeface="Arial" panose="020B0604020202020204" pitchFamily="34" charset="0"/>
            </a:rPr>
            <a:t>Integrated care has improved patient satisfaction and reduced hospital admissions in some areas (Polley et al., 2017; Greenhalgh et al., 2016).</a:t>
          </a:r>
          <a:endParaRPr lang="en-US" dirty="0">
            <a:latin typeface="Arial" panose="020B0604020202020204" pitchFamily="34" charset="0"/>
            <a:cs typeface="Arial" panose="020B0604020202020204" pitchFamily="34" charset="0"/>
          </a:endParaRPr>
        </a:p>
      </dgm:t>
    </dgm:pt>
    <dgm:pt modelId="{4569CD13-B883-4FD7-8C7C-86956CC54ECE}" type="parTrans" cxnId="{D6348F2A-79FE-46EA-9B21-4956AD25A4CA}">
      <dgm:prSet/>
      <dgm:spPr/>
      <dgm:t>
        <a:bodyPr/>
        <a:lstStyle/>
        <a:p>
          <a:endParaRPr lang="en-US"/>
        </a:p>
      </dgm:t>
    </dgm:pt>
    <dgm:pt modelId="{65842A06-AEBB-4667-A238-88E2A63AED9E}" type="sibTrans" cxnId="{D6348F2A-79FE-46EA-9B21-4956AD25A4CA}">
      <dgm:prSet/>
      <dgm:spPr/>
      <dgm:t>
        <a:bodyPr/>
        <a:lstStyle/>
        <a:p>
          <a:endParaRPr lang="en-US"/>
        </a:p>
      </dgm:t>
    </dgm:pt>
    <dgm:pt modelId="{FB1CB223-4F1A-4BA0-B7BD-4ED42DF805F8}" type="pres">
      <dgm:prSet presAssocID="{A99E74FB-F10C-4F90-8736-2F774994831B}" presName="root" presStyleCnt="0">
        <dgm:presLayoutVars>
          <dgm:dir/>
          <dgm:resizeHandles val="exact"/>
        </dgm:presLayoutVars>
      </dgm:prSet>
      <dgm:spPr/>
    </dgm:pt>
    <dgm:pt modelId="{3BEA6762-D7DC-469A-A10D-7D60FA5B6A82}" type="pres">
      <dgm:prSet presAssocID="{956E0754-1DDC-4D5A-A648-4A0F38C87C0D}" presName="compNode" presStyleCnt="0"/>
      <dgm:spPr/>
    </dgm:pt>
    <dgm:pt modelId="{5DE8779C-B233-448A-99CC-B966A980A12E}" type="pres">
      <dgm:prSet presAssocID="{956E0754-1DDC-4D5A-A648-4A0F38C87C0D}" presName="bgRect" presStyleLbl="bgShp" presStyleIdx="0" presStyleCnt="3"/>
      <dgm:spPr/>
    </dgm:pt>
    <dgm:pt modelId="{FA7378A2-64B4-4FC5-998E-463AA07A84F1}" type="pres">
      <dgm:prSet presAssocID="{956E0754-1DDC-4D5A-A648-4A0F38C87C0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ierarchy"/>
        </a:ext>
      </dgm:extLst>
    </dgm:pt>
    <dgm:pt modelId="{F49A32CC-3FC9-4845-979F-CFAB1E6ADE38}" type="pres">
      <dgm:prSet presAssocID="{956E0754-1DDC-4D5A-A648-4A0F38C87C0D}" presName="spaceRect" presStyleCnt="0"/>
      <dgm:spPr/>
    </dgm:pt>
    <dgm:pt modelId="{422AE876-0F09-4B36-B6D3-E934370D0127}" type="pres">
      <dgm:prSet presAssocID="{956E0754-1DDC-4D5A-A648-4A0F38C87C0D}" presName="parTx" presStyleLbl="revTx" presStyleIdx="0" presStyleCnt="3">
        <dgm:presLayoutVars>
          <dgm:chMax val="0"/>
          <dgm:chPref val="0"/>
        </dgm:presLayoutVars>
      </dgm:prSet>
      <dgm:spPr/>
    </dgm:pt>
    <dgm:pt modelId="{21674BB2-0C94-4E30-9107-3864602D3ED0}" type="pres">
      <dgm:prSet presAssocID="{92783899-62CF-476C-9C2B-67695FEBE10F}" presName="sibTrans" presStyleCnt="0"/>
      <dgm:spPr/>
    </dgm:pt>
    <dgm:pt modelId="{3B62BF1A-F477-48CF-A8AC-A5DECC9899B2}" type="pres">
      <dgm:prSet presAssocID="{1B4AC1FC-3CC0-47FD-99B8-23FBA7F6D761}" presName="compNode" presStyleCnt="0"/>
      <dgm:spPr/>
    </dgm:pt>
    <dgm:pt modelId="{B0540FEA-4FC3-49AF-BCED-450DB7A69734}" type="pres">
      <dgm:prSet presAssocID="{1B4AC1FC-3CC0-47FD-99B8-23FBA7F6D761}" presName="bgRect" presStyleLbl="bgShp" presStyleIdx="1" presStyleCnt="3"/>
      <dgm:spPr/>
    </dgm:pt>
    <dgm:pt modelId="{30027DF6-9969-459B-AE4C-46965E21446B}" type="pres">
      <dgm:prSet presAssocID="{1B4AC1FC-3CC0-47FD-99B8-23FBA7F6D761}"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A0CF12AF-65AF-4E1A-9AB3-E6FB2B2FCCFB}" type="pres">
      <dgm:prSet presAssocID="{1B4AC1FC-3CC0-47FD-99B8-23FBA7F6D761}" presName="spaceRect" presStyleCnt="0"/>
      <dgm:spPr/>
    </dgm:pt>
    <dgm:pt modelId="{EC35CE69-5311-417E-9E6A-61758805431E}" type="pres">
      <dgm:prSet presAssocID="{1B4AC1FC-3CC0-47FD-99B8-23FBA7F6D761}" presName="parTx" presStyleLbl="revTx" presStyleIdx="1" presStyleCnt="3">
        <dgm:presLayoutVars>
          <dgm:chMax val="0"/>
          <dgm:chPref val="0"/>
        </dgm:presLayoutVars>
      </dgm:prSet>
      <dgm:spPr/>
    </dgm:pt>
    <dgm:pt modelId="{EDBD73BD-C562-4910-8B55-2D13518E34E5}" type="pres">
      <dgm:prSet presAssocID="{160947BA-0C70-4471-9493-BB39DCA7C8B8}" presName="sibTrans" presStyleCnt="0"/>
      <dgm:spPr/>
    </dgm:pt>
    <dgm:pt modelId="{55FEED2F-32C7-4A51-A9D6-6A61AB65C31F}" type="pres">
      <dgm:prSet presAssocID="{39E392B2-B20C-4EF6-89B4-2FA2B2EC5324}" presName="compNode" presStyleCnt="0"/>
      <dgm:spPr/>
    </dgm:pt>
    <dgm:pt modelId="{C91EB1E4-B847-4AAC-8969-EAFCBE0EEA31}" type="pres">
      <dgm:prSet presAssocID="{39E392B2-B20C-4EF6-89B4-2FA2B2EC5324}" presName="bgRect" presStyleLbl="bgShp" presStyleIdx="2" presStyleCnt="3"/>
      <dgm:spPr/>
    </dgm:pt>
    <dgm:pt modelId="{6D37AD1A-C0A0-4622-99E8-8DD8E183AA6A}" type="pres">
      <dgm:prSet presAssocID="{39E392B2-B20C-4EF6-89B4-2FA2B2EC532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ospital"/>
        </a:ext>
      </dgm:extLst>
    </dgm:pt>
    <dgm:pt modelId="{42BB623A-4826-49AF-B13E-6422E8439F31}" type="pres">
      <dgm:prSet presAssocID="{39E392B2-B20C-4EF6-89B4-2FA2B2EC5324}" presName="spaceRect" presStyleCnt="0"/>
      <dgm:spPr/>
    </dgm:pt>
    <dgm:pt modelId="{8F582E0B-6535-460F-A2A8-21843A05D8F2}" type="pres">
      <dgm:prSet presAssocID="{39E392B2-B20C-4EF6-89B4-2FA2B2EC5324}" presName="parTx" presStyleLbl="revTx" presStyleIdx="2" presStyleCnt="3">
        <dgm:presLayoutVars>
          <dgm:chMax val="0"/>
          <dgm:chPref val="0"/>
        </dgm:presLayoutVars>
      </dgm:prSet>
      <dgm:spPr/>
    </dgm:pt>
  </dgm:ptLst>
  <dgm:cxnLst>
    <dgm:cxn modelId="{67DBC209-A7DD-427E-84E0-0F310398347A}" type="presOf" srcId="{1B4AC1FC-3CC0-47FD-99B8-23FBA7F6D761}" destId="{EC35CE69-5311-417E-9E6A-61758805431E}" srcOrd="0" destOrd="0" presId="urn:microsoft.com/office/officeart/2018/2/layout/IconVerticalSolidList"/>
    <dgm:cxn modelId="{4A520219-C600-41A9-8E15-CFF9E93C9522}" srcId="{A99E74FB-F10C-4F90-8736-2F774994831B}" destId="{1B4AC1FC-3CC0-47FD-99B8-23FBA7F6D761}" srcOrd="1" destOrd="0" parTransId="{334BD69F-BD22-4B96-8215-173D85DEC420}" sibTransId="{160947BA-0C70-4471-9493-BB39DCA7C8B8}"/>
    <dgm:cxn modelId="{D6348F2A-79FE-46EA-9B21-4956AD25A4CA}" srcId="{A99E74FB-F10C-4F90-8736-2F774994831B}" destId="{39E392B2-B20C-4EF6-89B4-2FA2B2EC5324}" srcOrd="2" destOrd="0" parTransId="{4569CD13-B883-4FD7-8C7C-86956CC54ECE}" sibTransId="{65842A06-AEBB-4667-A238-88E2A63AED9E}"/>
    <dgm:cxn modelId="{DE708532-D4C3-4E54-A226-F90445EAD09D}" srcId="{A99E74FB-F10C-4F90-8736-2F774994831B}" destId="{956E0754-1DDC-4D5A-A648-4A0F38C87C0D}" srcOrd="0" destOrd="0" parTransId="{1B6440AC-1DAD-4618-A5DE-09AA7BEAA880}" sibTransId="{92783899-62CF-476C-9C2B-67695FEBE10F}"/>
    <dgm:cxn modelId="{ABC4DD84-AF15-4CBD-B097-400AF40392E5}" type="presOf" srcId="{39E392B2-B20C-4EF6-89B4-2FA2B2EC5324}" destId="{8F582E0B-6535-460F-A2A8-21843A05D8F2}" srcOrd="0" destOrd="0" presId="urn:microsoft.com/office/officeart/2018/2/layout/IconVerticalSolidList"/>
    <dgm:cxn modelId="{A7A6FABA-F56C-4339-A52D-BAEB88C6FA60}" type="presOf" srcId="{A99E74FB-F10C-4F90-8736-2F774994831B}" destId="{FB1CB223-4F1A-4BA0-B7BD-4ED42DF805F8}" srcOrd="0" destOrd="0" presId="urn:microsoft.com/office/officeart/2018/2/layout/IconVerticalSolidList"/>
    <dgm:cxn modelId="{76914CE5-D810-4A73-B4E4-9BF1472A78CB}" type="presOf" srcId="{956E0754-1DDC-4D5A-A648-4A0F38C87C0D}" destId="{422AE876-0F09-4B36-B6D3-E934370D0127}" srcOrd="0" destOrd="0" presId="urn:microsoft.com/office/officeart/2018/2/layout/IconVerticalSolidList"/>
    <dgm:cxn modelId="{B517005C-6E34-4EC2-9A3D-2D1FD5332A79}" type="presParOf" srcId="{FB1CB223-4F1A-4BA0-B7BD-4ED42DF805F8}" destId="{3BEA6762-D7DC-469A-A10D-7D60FA5B6A82}" srcOrd="0" destOrd="0" presId="urn:microsoft.com/office/officeart/2018/2/layout/IconVerticalSolidList"/>
    <dgm:cxn modelId="{CE4E8BD4-0C96-4562-A91E-C09A407D3647}" type="presParOf" srcId="{3BEA6762-D7DC-469A-A10D-7D60FA5B6A82}" destId="{5DE8779C-B233-448A-99CC-B966A980A12E}" srcOrd="0" destOrd="0" presId="urn:microsoft.com/office/officeart/2018/2/layout/IconVerticalSolidList"/>
    <dgm:cxn modelId="{AD6CE403-6994-4947-A3F4-F83BB2B74DB2}" type="presParOf" srcId="{3BEA6762-D7DC-469A-A10D-7D60FA5B6A82}" destId="{FA7378A2-64B4-4FC5-998E-463AA07A84F1}" srcOrd="1" destOrd="0" presId="urn:microsoft.com/office/officeart/2018/2/layout/IconVerticalSolidList"/>
    <dgm:cxn modelId="{37D2D5BB-2786-4E03-AE2D-E9AC0373E379}" type="presParOf" srcId="{3BEA6762-D7DC-469A-A10D-7D60FA5B6A82}" destId="{F49A32CC-3FC9-4845-979F-CFAB1E6ADE38}" srcOrd="2" destOrd="0" presId="urn:microsoft.com/office/officeart/2018/2/layout/IconVerticalSolidList"/>
    <dgm:cxn modelId="{4F503884-F159-4CD4-8191-90A51F2F8ACA}" type="presParOf" srcId="{3BEA6762-D7DC-469A-A10D-7D60FA5B6A82}" destId="{422AE876-0F09-4B36-B6D3-E934370D0127}" srcOrd="3" destOrd="0" presId="urn:microsoft.com/office/officeart/2018/2/layout/IconVerticalSolidList"/>
    <dgm:cxn modelId="{F89F0424-823E-4FFE-9FBB-56A98B57371B}" type="presParOf" srcId="{FB1CB223-4F1A-4BA0-B7BD-4ED42DF805F8}" destId="{21674BB2-0C94-4E30-9107-3864602D3ED0}" srcOrd="1" destOrd="0" presId="urn:microsoft.com/office/officeart/2018/2/layout/IconVerticalSolidList"/>
    <dgm:cxn modelId="{C9CC52B6-A53E-4686-AE21-F4657A85216C}" type="presParOf" srcId="{FB1CB223-4F1A-4BA0-B7BD-4ED42DF805F8}" destId="{3B62BF1A-F477-48CF-A8AC-A5DECC9899B2}" srcOrd="2" destOrd="0" presId="urn:microsoft.com/office/officeart/2018/2/layout/IconVerticalSolidList"/>
    <dgm:cxn modelId="{B5EAF43F-342B-4FE9-9ACC-6A77F77616A2}" type="presParOf" srcId="{3B62BF1A-F477-48CF-A8AC-A5DECC9899B2}" destId="{B0540FEA-4FC3-49AF-BCED-450DB7A69734}" srcOrd="0" destOrd="0" presId="urn:microsoft.com/office/officeart/2018/2/layout/IconVerticalSolidList"/>
    <dgm:cxn modelId="{2C9942D9-1F3E-441A-95CB-C55AF3E621E7}" type="presParOf" srcId="{3B62BF1A-F477-48CF-A8AC-A5DECC9899B2}" destId="{30027DF6-9969-459B-AE4C-46965E21446B}" srcOrd="1" destOrd="0" presId="urn:microsoft.com/office/officeart/2018/2/layout/IconVerticalSolidList"/>
    <dgm:cxn modelId="{B7937475-6B2C-4A5B-8887-49A2070AD3CD}" type="presParOf" srcId="{3B62BF1A-F477-48CF-A8AC-A5DECC9899B2}" destId="{A0CF12AF-65AF-4E1A-9AB3-E6FB2B2FCCFB}" srcOrd="2" destOrd="0" presId="urn:microsoft.com/office/officeart/2018/2/layout/IconVerticalSolidList"/>
    <dgm:cxn modelId="{B2BC1360-241C-440B-9F10-68ED9B4E2565}" type="presParOf" srcId="{3B62BF1A-F477-48CF-A8AC-A5DECC9899B2}" destId="{EC35CE69-5311-417E-9E6A-61758805431E}" srcOrd="3" destOrd="0" presId="urn:microsoft.com/office/officeart/2018/2/layout/IconVerticalSolidList"/>
    <dgm:cxn modelId="{8AC66633-2613-4DAA-88B6-4415BF6BD96B}" type="presParOf" srcId="{FB1CB223-4F1A-4BA0-B7BD-4ED42DF805F8}" destId="{EDBD73BD-C562-4910-8B55-2D13518E34E5}" srcOrd="3" destOrd="0" presId="urn:microsoft.com/office/officeart/2018/2/layout/IconVerticalSolidList"/>
    <dgm:cxn modelId="{61992F9F-6C84-46D8-AC27-C3802A896BA7}" type="presParOf" srcId="{FB1CB223-4F1A-4BA0-B7BD-4ED42DF805F8}" destId="{55FEED2F-32C7-4A51-A9D6-6A61AB65C31F}" srcOrd="4" destOrd="0" presId="urn:microsoft.com/office/officeart/2018/2/layout/IconVerticalSolidList"/>
    <dgm:cxn modelId="{93EC6953-A3D7-43AF-B7DC-9F8DDFC3FB19}" type="presParOf" srcId="{55FEED2F-32C7-4A51-A9D6-6A61AB65C31F}" destId="{C91EB1E4-B847-4AAC-8969-EAFCBE0EEA31}" srcOrd="0" destOrd="0" presId="urn:microsoft.com/office/officeart/2018/2/layout/IconVerticalSolidList"/>
    <dgm:cxn modelId="{DF75D392-D07E-4B23-94C8-D60977DD7AF7}" type="presParOf" srcId="{55FEED2F-32C7-4A51-A9D6-6A61AB65C31F}" destId="{6D37AD1A-C0A0-4622-99E8-8DD8E183AA6A}" srcOrd="1" destOrd="0" presId="urn:microsoft.com/office/officeart/2018/2/layout/IconVerticalSolidList"/>
    <dgm:cxn modelId="{2AD4F0E9-8B4A-469C-96CD-4EC6E97326BE}" type="presParOf" srcId="{55FEED2F-32C7-4A51-A9D6-6A61AB65C31F}" destId="{42BB623A-4826-49AF-B13E-6422E8439F31}" srcOrd="2" destOrd="0" presId="urn:microsoft.com/office/officeart/2018/2/layout/IconVerticalSolidList"/>
    <dgm:cxn modelId="{123517D5-EED6-449E-9B09-AA638D3CD8F3}" type="presParOf" srcId="{55FEED2F-32C7-4A51-A9D6-6A61AB65C31F}" destId="{8F582E0B-6535-460F-A2A8-21843A05D8F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15EE0DC-A101-424A-A5B9-7D8D0A496F8F}" type="doc">
      <dgm:prSet loTypeId="urn:microsoft.com/office/officeart/2018/2/layout/IconVerticalSolidList" loCatId="icon" qsTypeId="urn:microsoft.com/office/officeart/2005/8/quickstyle/3d3" qsCatId="3D" csTypeId="urn:microsoft.com/office/officeart/2005/8/colors/colorful1" csCatId="colorful" phldr="1"/>
      <dgm:spPr/>
      <dgm:t>
        <a:bodyPr/>
        <a:lstStyle/>
        <a:p>
          <a:endParaRPr lang="en-US"/>
        </a:p>
      </dgm:t>
    </dgm:pt>
    <dgm:pt modelId="{0603F102-661C-43D6-9EE2-C4727C6F9849}">
      <dgm:prSet custT="1"/>
      <dgm:spPr/>
      <dgm:t>
        <a:bodyPr/>
        <a:lstStyle/>
        <a:p>
          <a:pPr>
            <a:lnSpc>
              <a:spcPct val="100000"/>
            </a:lnSpc>
          </a:pPr>
          <a:r>
            <a:rPr lang="en-GB" sz="2400" dirty="0">
              <a:latin typeface="Arial" panose="020B0604020202020204" pitchFamily="34" charset="0"/>
              <a:cs typeface="Arial" panose="020B0604020202020204" pitchFamily="34" charset="0"/>
            </a:rPr>
            <a:t>National campaigns like “Change4Life” promote healthier eating and physical activity.</a:t>
          </a:r>
          <a:endParaRPr lang="en-US" sz="2400" dirty="0">
            <a:latin typeface="Arial" panose="020B0604020202020204" pitchFamily="34" charset="0"/>
            <a:cs typeface="Arial" panose="020B0604020202020204" pitchFamily="34" charset="0"/>
          </a:endParaRPr>
        </a:p>
      </dgm:t>
    </dgm:pt>
    <dgm:pt modelId="{360AEA79-B117-4F45-9904-949B617DD9F4}" type="parTrans" cxnId="{0DF4F50B-6F88-4A81-AF8A-FB5AA314A2EA}">
      <dgm:prSet/>
      <dgm:spPr/>
      <dgm:t>
        <a:bodyPr/>
        <a:lstStyle/>
        <a:p>
          <a:endParaRPr lang="en-US"/>
        </a:p>
      </dgm:t>
    </dgm:pt>
    <dgm:pt modelId="{D3A5E302-5716-4583-9676-188B81E3E7B4}" type="sibTrans" cxnId="{0DF4F50B-6F88-4A81-AF8A-FB5AA314A2EA}">
      <dgm:prSet/>
      <dgm:spPr/>
      <dgm:t>
        <a:bodyPr/>
        <a:lstStyle/>
        <a:p>
          <a:endParaRPr lang="en-US"/>
        </a:p>
      </dgm:t>
    </dgm:pt>
    <dgm:pt modelId="{93799A44-58DA-4A69-86E4-0E03F212E64B}">
      <dgm:prSet custT="1"/>
      <dgm:spPr/>
      <dgm:t>
        <a:bodyPr/>
        <a:lstStyle/>
        <a:p>
          <a:pPr>
            <a:lnSpc>
              <a:spcPct val="100000"/>
            </a:lnSpc>
          </a:pPr>
          <a:r>
            <a:rPr lang="en-GB" sz="2400" dirty="0">
              <a:latin typeface="Arial" panose="020B0604020202020204" pitchFamily="34" charset="0"/>
              <a:cs typeface="Arial" panose="020B0604020202020204" pitchFamily="34" charset="0"/>
            </a:rPr>
            <a:t>Public health initiatives focus on creating healthier environments, such as reducing air pollution and improving housing.</a:t>
          </a:r>
          <a:endParaRPr lang="en-US" sz="2400" dirty="0">
            <a:latin typeface="Arial" panose="020B0604020202020204" pitchFamily="34" charset="0"/>
            <a:cs typeface="Arial" panose="020B0604020202020204" pitchFamily="34" charset="0"/>
          </a:endParaRPr>
        </a:p>
      </dgm:t>
    </dgm:pt>
    <dgm:pt modelId="{6C450314-90E8-4D9B-B6B1-BBDC103EFB90}" type="parTrans" cxnId="{734BF57D-BAAA-4938-B1AF-0FA614A89458}">
      <dgm:prSet/>
      <dgm:spPr/>
      <dgm:t>
        <a:bodyPr/>
        <a:lstStyle/>
        <a:p>
          <a:endParaRPr lang="en-US"/>
        </a:p>
      </dgm:t>
    </dgm:pt>
    <dgm:pt modelId="{BF5B9E5A-82CE-430C-BD9D-4E7C7000194A}" type="sibTrans" cxnId="{734BF57D-BAAA-4938-B1AF-0FA614A89458}">
      <dgm:prSet/>
      <dgm:spPr/>
      <dgm:t>
        <a:bodyPr/>
        <a:lstStyle/>
        <a:p>
          <a:endParaRPr lang="en-US"/>
        </a:p>
      </dgm:t>
    </dgm:pt>
    <dgm:pt modelId="{A333FE89-274B-41A8-8E2C-12804E9F7D29}">
      <dgm:prSet custT="1"/>
      <dgm:spPr/>
      <dgm:t>
        <a:bodyPr/>
        <a:lstStyle/>
        <a:p>
          <a:pPr>
            <a:lnSpc>
              <a:spcPct val="100000"/>
            </a:lnSpc>
          </a:pPr>
          <a:r>
            <a:rPr lang="en-GB" sz="2000" b="1" i="1" dirty="0">
              <a:latin typeface="Arial" panose="020B0604020202020204" pitchFamily="34" charset="0"/>
              <a:cs typeface="Arial" panose="020B0604020202020204" pitchFamily="34" charset="0"/>
            </a:rPr>
            <a:t>Public health campaigns are effective when combined with policy changes (Marmot et al., 2010; Public Health England, 2019). However, behaviour change is difficult, and campaigns may not reach those most in need (Marmot et al., 2020).</a:t>
          </a:r>
          <a:endParaRPr lang="en-US" sz="2000" dirty="0">
            <a:latin typeface="Arial" panose="020B0604020202020204" pitchFamily="34" charset="0"/>
            <a:cs typeface="Arial" panose="020B0604020202020204" pitchFamily="34" charset="0"/>
          </a:endParaRPr>
        </a:p>
      </dgm:t>
    </dgm:pt>
    <dgm:pt modelId="{0221D863-3171-423E-B7BB-89CC5C3CB831}" type="parTrans" cxnId="{5EEC624D-6597-46FC-A91C-D89D5CB87E53}">
      <dgm:prSet/>
      <dgm:spPr/>
      <dgm:t>
        <a:bodyPr/>
        <a:lstStyle/>
        <a:p>
          <a:endParaRPr lang="en-US"/>
        </a:p>
      </dgm:t>
    </dgm:pt>
    <dgm:pt modelId="{F43FD227-0FA3-4078-9B05-DD573AADC570}" type="sibTrans" cxnId="{5EEC624D-6597-46FC-A91C-D89D5CB87E53}">
      <dgm:prSet/>
      <dgm:spPr/>
      <dgm:t>
        <a:bodyPr/>
        <a:lstStyle/>
        <a:p>
          <a:endParaRPr lang="en-US"/>
        </a:p>
      </dgm:t>
    </dgm:pt>
    <dgm:pt modelId="{822D37C0-C35C-4DCA-8D4C-ECED58DE27B4}" type="pres">
      <dgm:prSet presAssocID="{A15EE0DC-A101-424A-A5B9-7D8D0A496F8F}" presName="root" presStyleCnt="0">
        <dgm:presLayoutVars>
          <dgm:dir/>
          <dgm:resizeHandles val="exact"/>
        </dgm:presLayoutVars>
      </dgm:prSet>
      <dgm:spPr/>
    </dgm:pt>
    <dgm:pt modelId="{E4B2D9F4-2224-456B-8BCD-0AA11A94FD79}" type="pres">
      <dgm:prSet presAssocID="{0603F102-661C-43D6-9EE2-C4727C6F9849}" presName="compNode" presStyleCnt="0"/>
      <dgm:spPr/>
    </dgm:pt>
    <dgm:pt modelId="{2173386B-A88C-4A72-885E-C121257A3013}" type="pres">
      <dgm:prSet presAssocID="{0603F102-661C-43D6-9EE2-C4727C6F9849}" presName="bgRect" presStyleLbl="bgShp" presStyleIdx="0" presStyleCnt="3"/>
      <dgm:spPr/>
    </dgm:pt>
    <dgm:pt modelId="{56E653E1-2298-4E2D-A3BB-39B20833484A}" type="pres">
      <dgm:prSet presAssocID="{0603F102-661C-43D6-9EE2-C4727C6F984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Person Eating"/>
        </a:ext>
      </dgm:extLst>
    </dgm:pt>
    <dgm:pt modelId="{2085EC60-3C94-4D6C-A42A-4268AB13FAD4}" type="pres">
      <dgm:prSet presAssocID="{0603F102-661C-43D6-9EE2-C4727C6F9849}" presName="spaceRect" presStyleCnt="0"/>
      <dgm:spPr/>
    </dgm:pt>
    <dgm:pt modelId="{A56AFC3A-3ADA-4199-BDDE-BF91C7A5D362}" type="pres">
      <dgm:prSet presAssocID="{0603F102-661C-43D6-9EE2-C4727C6F9849}" presName="parTx" presStyleLbl="revTx" presStyleIdx="0" presStyleCnt="3">
        <dgm:presLayoutVars>
          <dgm:chMax val="0"/>
          <dgm:chPref val="0"/>
        </dgm:presLayoutVars>
      </dgm:prSet>
      <dgm:spPr/>
    </dgm:pt>
    <dgm:pt modelId="{360EEA1D-2EF4-4E12-9E66-980399B05149}" type="pres">
      <dgm:prSet presAssocID="{D3A5E302-5716-4583-9676-188B81E3E7B4}" presName="sibTrans" presStyleCnt="0"/>
      <dgm:spPr/>
    </dgm:pt>
    <dgm:pt modelId="{E7380381-A7A7-4A32-97A4-BEDC6F575E9A}" type="pres">
      <dgm:prSet presAssocID="{93799A44-58DA-4A69-86E4-0E03F212E64B}" presName="compNode" presStyleCnt="0"/>
      <dgm:spPr/>
    </dgm:pt>
    <dgm:pt modelId="{16337097-B9F5-4A57-AF06-73F58B75622A}" type="pres">
      <dgm:prSet presAssocID="{93799A44-58DA-4A69-86E4-0E03F212E64B}" presName="bgRect" presStyleLbl="bgShp" presStyleIdx="1" presStyleCnt="3"/>
      <dgm:spPr/>
    </dgm:pt>
    <dgm:pt modelId="{DBC035B4-0E43-49C9-BEE5-1E4E9588D7D4}" type="pres">
      <dgm:prSet presAssocID="{93799A44-58DA-4A69-86E4-0E03F212E64B}"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ity"/>
        </a:ext>
      </dgm:extLst>
    </dgm:pt>
    <dgm:pt modelId="{45E984B2-FC25-41E7-AC65-FDBF3C67D8F5}" type="pres">
      <dgm:prSet presAssocID="{93799A44-58DA-4A69-86E4-0E03F212E64B}" presName="spaceRect" presStyleCnt="0"/>
      <dgm:spPr/>
    </dgm:pt>
    <dgm:pt modelId="{0E37828F-7716-49AD-A7FE-FD41E4AA16CB}" type="pres">
      <dgm:prSet presAssocID="{93799A44-58DA-4A69-86E4-0E03F212E64B}" presName="parTx" presStyleLbl="revTx" presStyleIdx="1" presStyleCnt="3">
        <dgm:presLayoutVars>
          <dgm:chMax val="0"/>
          <dgm:chPref val="0"/>
        </dgm:presLayoutVars>
      </dgm:prSet>
      <dgm:spPr/>
    </dgm:pt>
    <dgm:pt modelId="{D1370194-EB8B-419C-ABD7-E60864AAF7D6}" type="pres">
      <dgm:prSet presAssocID="{BF5B9E5A-82CE-430C-BD9D-4E7C7000194A}" presName="sibTrans" presStyleCnt="0"/>
      <dgm:spPr/>
    </dgm:pt>
    <dgm:pt modelId="{0AEC9AA5-222E-4051-8E2D-245D2608233B}" type="pres">
      <dgm:prSet presAssocID="{A333FE89-274B-41A8-8E2C-12804E9F7D29}" presName="compNode" presStyleCnt="0"/>
      <dgm:spPr/>
    </dgm:pt>
    <dgm:pt modelId="{347A5336-38A0-4577-A53F-2B20357C42D7}" type="pres">
      <dgm:prSet presAssocID="{A333FE89-274B-41A8-8E2C-12804E9F7D29}" presName="bgRect" presStyleLbl="bgShp" presStyleIdx="2" presStyleCnt="3"/>
      <dgm:spPr/>
    </dgm:pt>
    <dgm:pt modelId="{9B6B08A0-A4FA-4D8E-A941-305301C8114B}" type="pres">
      <dgm:prSet presAssocID="{A333FE89-274B-41A8-8E2C-12804E9F7D2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ank"/>
        </a:ext>
      </dgm:extLst>
    </dgm:pt>
    <dgm:pt modelId="{A54CD5CA-DD7D-48E4-9130-1774F057CC45}" type="pres">
      <dgm:prSet presAssocID="{A333FE89-274B-41A8-8E2C-12804E9F7D29}" presName="spaceRect" presStyleCnt="0"/>
      <dgm:spPr/>
    </dgm:pt>
    <dgm:pt modelId="{B9763667-95BC-4ACC-A1BD-C191A95BDF50}" type="pres">
      <dgm:prSet presAssocID="{A333FE89-274B-41A8-8E2C-12804E9F7D29}" presName="parTx" presStyleLbl="revTx" presStyleIdx="2" presStyleCnt="3">
        <dgm:presLayoutVars>
          <dgm:chMax val="0"/>
          <dgm:chPref val="0"/>
        </dgm:presLayoutVars>
      </dgm:prSet>
      <dgm:spPr/>
    </dgm:pt>
  </dgm:ptLst>
  <dgm:cxnLst>
    <dgm:cxn modelId="{0DF4F50B-6F88-4A81-AF8A-FB5AA314A2EA}" srcId="{A15EE0DC-A101-424A-A5B9-7D8D0A496F8F}" destId="{0603F102-661C-43D6-9EE2-C4727C6F9849}" srcOrd="0" destOrd="0" parTransId="{360AEA79-B117-4F45-9904-949B617DD9F4}" sibTransId="{D3A5E302-5716-4583-9676-188B81E3E7B4}"/>
    <dgm:cxn modelId="{603C8535-8017-4278-B6E7-07F49670E55E}" type="presOf" srcId="{93799A44-58DA-4A69-86E4-0E03F212E64B}" destId="{0E37828F-7716-49AD-A7FE-FD41E4AA16CB}" srcOrd="0" destOrd="0" presId="urn:microsoft.com/office/officeart/2018/2/layout/IconVerticalSolidList"/>
    <dgm:cxn modelId="{978B5166-2698-41EA-BC12-6C4DF5617B49}" type="presOf" srcId="{A333FE89-274B-41A8-8E2C-12804E9F7D29}" destId="{B9763667-95BC-4ACC-A1BD-C191A95BDF50}" srcOrd="0" destOrd="0" presId="urn:microsoft.com/office/officeart/2018/2/layout/IconVerticalSolidList"/>
    <dgm:cxn modelId="{5EEC624D-6597-46FC-A91C-D89D5CB87E53}" srcId="{A15EE0DC-A101-424A-A5B9-7D8D0A496F8F}" destId="{A333FE89-274B-41A8-8E2C-12804E9F7D29}" srcOrd="2" destOrd="0" parTransId="{0221D863-3171-423E-B7BB-89CC5C3CB831}" sibTransId="{F43FD227-0FA3-4078-9B05-DD573AADC570}"/>
    <dgm:cxn modelId="{734BF57D-BAAA-4938-B1AF-0FA614A89458}" srcId="{A15EE0DC-A101-424A-A5B9-7D8D0A496F8F}" destId="{93799A44-58DA-4A69-86E4-0E03F212E64B}" srcOrd="1" destOrd="0" parTransId="{6C450314-90E8-4D9B-B6B1-BBDC103EFB90}" sibTransId="{BF5B9E5A-82CE-430C-BD9D-4E7C7000194A}"/>
    <dgm:cxn modelId="{F3CFF5A2-E758-4935-8007-45BF3246CDD6}" type="presOf" srcId="{A15EE0DC-A101-424A-A5B9-7D8D0A496F8F}" destId="{822D37C0-C35C-4DCA-8D4C-ECED58DE27B4}" srcOrd="0" destOrd="0" presId="urn:microsoft.com/office/officeart/2018/2/layout/IconVerticalSolidList"/>
    <dgm:cxn modelId="{86493CFB-41F3-4E90-A9AD-4D96ED96FA57}" type="presOf" srcId="{0603F102-661C-43D6-9EE2-C4727C6F9849}" destId="{A56AFC3A-3ADA-4199-BDDE-BF91C7A5D362}" srcOrd="0" destOrd="0" presId="urn:microsoft.com/office/officeart/2018/2/layout/IconVerticalSolidList"/>
    <dgm:cxn modelId="{FB26BB04-9342-4B75-8CD1-A4EB7BF92025}" type="presParOf" srcId="{822D37C0-C35C-4DCA-8D4C-ECED58DE27B4}" destId="{E4B2D9F4-2224-456B-8BCD-0AA11A94FD79}" srcOrd="0" destOrd="0" presId="urn:microsoft.com/office/officeart/2018/2/layout/IconVerticalSolidList"/>
    <dgm:cxn modelId="{DE1ADCBF-E8F1-4442-A3E1-431321E55FF7}" type="presParOf" srcId="{E4B2D9F4-2224-456B-8BCD-0AA11A94FD79}" destId="{2173386B-A88C-4A72-885E-C121257A3013}" srcOrd="0" destOrd="0" presId="urn:microsoft.com/office/officeart/2018/2/layout/IconVerticalSolidList"/>
    <dgm:cxn modelId="{545E5D9E-E015-4FE4-911C-96E8D0DDFAAB}" type="presParOf" srcId="{E4B2D9F4-2224-456B-8BCD-0AA11A94FD79}" destId="{56E653E1-2298-4E2D-A3BB-39B20833484A}" srcOrd="1" destOrd="0" presId="urn:microsoft.com/office/officeart/2018/2/layout/IconVerticalSolidList"/>
    <dgm:cxn modelId="{E4840AF8-B36D-4287-BE14-A945508F245C}" type="presParOf" srcId="{E4B2D9F4-2224-456B-8BCD-0AA11A94FD79}" destId="{2085EC60-3C94-4D6C-A42A-4268AB13FAD4}" srcOrd="2" destOrd="0" presId="urn:microsoft.com/office/officeart/2018/2/layout/IconVerticalSolidList"/>
    <dgm:cxn modelId="{97451357-AC84-429E-A715-D302C8DF7094}" type="presParOf" srcId="{E4B2D9F4-2224-456B-8BCD-0AA11A94FD79}" destId="{A56AFC3A-3ADA-4199-BDDE-BF91C7A5D362}" srcOrd="3" destOrd="0" presId="urn:microsoft.com/office/officeart/2018/2/layout/IconVerticalSolidList"/>
    <dgm:cxn modelId="{4DDCC80F-EDAB-476C-A3A7-7B22688C1D6F}" type="presParOf" srcId="{822D37C0-C35C-4DCA-8D4C-ECED58DE27B4}" destId="{360EEA1D-2EF4-4E12-9E66-980399B05149}" srcOrd="1" destOrd="0" presId="urn:microsoft.com/office/officeart/2018/2/layout/IconVerticalSolidList"/>
    <dgm:cxn modelId="{A36EF397-2CB2-4074-8631-0EF514B9CA8F}" type="presParOf" srcId="{822D37C0-C35C-4DCA-8D4C-ECED58DE27B4}" destId="{E7380381-A7A7-4A32-97A4-BEDC6F575E9A}" srcOrd="2" destOrd="0" presId="urn:microsoft.com/office/officeart/2018/2/layout/IconVerticalSolidList"/>
    <dgm:cxn modelId="{6E9404FE-9809-4D41-845F-2720EAF1FCA2}" type="presParOf" srcId="{E7380381-A7A7-4A32-97A4-BEDC6F575E9A}" destId="{16337097-B9F5-4A57-AF06-73F58B75622A}" srcOrd="0" destOrd="0" presId="urn:microsoft.com/office/officeart/2018/2/layout/IconVerticalSolidList"/>
    <dgm:cxn modelId="{7135D78C-2A1E-4507-9622-98626367996D}" type="presParOf" srcId="{E7380381-A7A7-4A32-97A4-BEDC6F575E9A}" destId="{DBC035B4-0E43-49C9-BEE5-1E4E9588D7D4}" srcOrd="1" destOrd="0" presId="urn:microsoft.com/office/officeart/2018/2/layout/IconVerticalSolidList"/>
    <dgm:cxn modelId="{F786540F-BC44-4898-9728-8179E72A60AA}" type="presParOf" srcId="{E7380381-A7A7-4A32-97A4-BEDC6F575E9A}" destId="{45E984B2-FC25-41E7-AC65-FDBF3C67D8F5}" srcOrd="2" destOrd="0" presId="urn:microsoft.com/office/officeart/2018/2/layout/IconVerticalSolidList"/>
    <dgm:cxn modelId="{3804F1BD-B6F5-4685-8364-66FAC383EF7D}" type="presParOf" srcId="{E7380381-A7A7-4A32-97A4-BEDC6F575E9A}" destId="{0E37828F-7716-49AD-A7FE-FD41E4AA16CB}" srcOrd="3" destOrd="0" presId="urn:microsoft.com/office/officeart/2018/2/layout/IconVerticalSolidList"/>
    <dgm:cxn modelId="{5C458C9B-77DE-48DB-B630-96EE126277F5}" type="presParOf" srcId="{822D37C0-C35C-4DCA-8D4C-ECED58DE27B4}" destId="{D1370194-EB8B-419C-ABD7-E60864AAF7D6}" srcOrd="3" destOrd="0" presId="urn:microsoft.com/office/officeart/2018/2/layout/IconVerticalSolidList"/>
    <dgm:cxn modelId="{766C00DD-1D11-470C-94CB-13F12334500A}" type="presParOf" srcId="{822D37C0-C35C-4DCA-8D4C-ECED58DE27B4}" destId="{0AEC9AA5-222E-4051-8E2D-245D2608233B}" srcOrd="4" destOrd="0" presId="urn:microsoft.com/office/officeart/2018/2/layout/IconVerticalSolidList"/>
    <dgm:cxn modelId="{B04ECDE8-80A3-4156-946D-6C2D2BE96E41}" type="presParOf" srcId="{0AEC9AA5-222E-4051-8E2D-245D2608233B}" destId="{347A5336-38A0-4577-A53F-2B20357C42D7}" srcOrd="0" destOrd="0" presId="urn:microsoft.com/office/officeart/2018/2/layout/IconVerticalSolidList"/>
    <dgm:cxn modelId="{42794643-627F-4AC3-A055-D8C73F463561}" type="presParOf" srcId="{0AEC9AA5-222E-4051-8E2D-245D2608233B}" destId="{9B6B08A0-A4FA-4D8E-A941-305301C8114B}" srcOrd="1" destOrd="0" presId="urn:microsoft.com/office/officeart/2018/2/layout/IconVerticalSolidList"/>
    <dgm:cxn modelId="{A0E47EA9-83A0-43C2-A18B-F44804CF3F9C}" type="presParOf" srcId="{0AEC9AA5-222E-4051-8E2D-245D2608233B}" destId="{A54CD5CA-DD7D-48E4-9130-1774F057CC45}" srcOrd="2" destOrd="0" presId="urn:microsoft.com/office/officeart/2018/2/layout/IconVerticalSolidList"/>
    <dgm:cxn modelId="{D2C490A0-3DBE-48D7-9F57-7ACBBC32E3B3}" type="presParOf" srcId="{0AEC9AA5-222E-4051-8E2D-245D2608233B}" destId="{B9763667-95BC-4ACC-A1BD-C191A95BDF5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8D8DCA7-B526-4209-A26E-6931243CA7C7}" type="doc">
      <dgm:prSet loTypeId="urn:microsoft.com/office/officeart/2005/8/layout/vList2" loCatId="list" qsTypeId="urn:microsoft.com/office/officeart/2005/8/quickstyle/3d1" qsCatId="3D" csTypeId="urn:microsoft.com/office/officeart/2005/8/colors/colorful1" csCatId="colorful"/>
      <dgm:spPr/>
      <dgm:t>
        <a:bodyPr/>
        <a:lstStyle/>
        <a:p>
          <a:endParaRPr lang="en-US"/>
        </a:p>
      </dgm:t>
    </dgm:pt>
    <dgm:pt modelId="{C09F7A42-90D0-4466-A59E-AA6F6AD13229}">
      <dgm:prSet custT="1"/>
      <dgm:spPr/>
      <dgm:t>
        <a:bodyPr/>
        <a:lstStyle/>
        <a:p>
          <a:r>
            <a:rPr lang="en-GB" sz="2400" dirty="0">
              <a:latin typeface="Arial" panose="020B0604020202020204" pitchFamily="34" charset="0"/>
              <a:cs typeface="Arial" panose="020B0604020202020204" pitchFamily="34" charset="0"/>
            </a:rPr>
            <a:t>There are still significant disparities in who can access high-quality health and social care (Marmot et al., 2020)</a:t>
          </a:r>
          <a:endParaRPr lang="en-US" sz="2400" dirty="0">
            <a:latin typeface="Arial" panose="020B0604020202020204" pitchFamily="34" charset="0"/>
            <a:cs typeface="Arial" panose="020B0604020202020204" pitchFamily="34" charset="0"/>
          </a:endParaRPr>
        </a:p>
      </dgm:t>
    </dgm:pt>
    <dgm:pt modelId="{EEF55968-6F27-4FC5-AB2F-1BC273871339}" type="parTrans" cxnId="{A9648920-ACF2-463C-A0C2-D067E61A3E8C}">
      <dgm:prSet/>
      <dgm:spPr/>
      <dgm:t>
        <a:bodyPr/>
        <a:lstStyle/>
        <a:p>
          <a:endParaRPr lang="en-US"/>
        </a:p>
      </dgm:t>
    </dgm:pt>
    <dgm:pt modelId="{2DE2FA7B-9D0C-4502-BCDD-BC158F7BE97A}" type="sibTrans" cxnId="{A9648920-ACF2-463C-A0C2-D067E61A3E8C}">
      <dgm:prSet/>
      <dgm:spPr/>
      <dgm:t>
        <a:bodyPr/>
        <a:lstStyle/>
        <a:p>
          <a:endParaRPr lang="en-US"/>
        </a:p>
      </dgm:t>
    </dgm:pt>
    <dgm:pt modelId="{34CC0755-BD4B-43FA-91C0-39E11F880893}">
      <dgm:prSet custT="1"/>
      <dgm:spPr/>
      <dgm:t>
        <a:bodyPr/>
        <a:lstStyle/>
        <a:p>
          <a:r>
            <a:rPr lang="en-GB" sz="2400" dirty="0">
              <a:latin typeface="Arial" panose="020B0604020202020204" pitchFamily="34" charset="0"/>
              <a:cs typeface="Arial" panose="020B0604020202020204" pitchFamily="34" charset="0"/>
            </a:rPr>
            <a:t>Universal healthcare, such as the NHS, helps reduce inequalities, but gaps remain for vulnerable groups.</a:t>
          </a:r>
          <a:endParaRPr lang="en-US" sz="2400" dirty="0">
            <a:latin typeface="Arial" panose="020B0604020202020204" pitchFamily="34" charset="0"/>
            <a:cs typeface="Arial" panose="020B0604020202020204" pitchFamily="34" charset="0"/>
          </a:endParaRPr>
        </a:p>
      </dgm:t>
    </dgm:pt>
    <dgm:pt modelId="{8A021D70-FCBE-4F56-AB25-4DA85BA396E5}" type="parTrans" cxnId="{1D971977-9596-4EED-A5A0-C166E9A201F4}">
      <dgm:prSet/>
      <dgm:spPr/>
      <dgm:t>
        <a:bodyPr/>
        <a:lstStyle/>
        <a:p>
          <a:endParaRPr lang="en-US"/>
        </a:p>
      </dgm:t>
    </dgm:pt>
    <dgm:pt modelId="{16A83CBD-0C8D-43EB-8036-EB79C3B98A84}" type="sibTrans" cxnId="{1D971977-9596-4EED-A5A0-C166E9A201F4}">
      <dgm:prSet/>
      <dgm:spPr/>
      <dgm:t>
        <a:bodyPr/>
        <a:lstStyle/>
        <a:p>
          <a:endParaRPr lang="en-US"/>
        </a:p>
      </dgm:t>
    </dgm:pt>
    <dgm:pt modelId="{79E4AF6D-98FE-402F-8EDE-9FB228F76453}">
      <dgm:prSet custT="1"/>
      <dgm:spPr/>
      <dgm:t>
        <a:bodyPr/>
        <a:lstStyle/>
        <a:p>
          <a:r>
            <a:rPr lang="en-GB" sz="2400" b="1" i="1" dirty="0">
              <a:latin typeface="Arial" panose="020B0604020202020204" pitchFamily="34" charset="0"/>
              <a:cs typeface="Arial" panose="020B0604020202020204" pitchFamily="34" charset="0"/>
            </a:rPr>
            <a:t>Reports show social inequalities persist despite universal healthcare (Marmot et al., 2020). </a:t>
          </a:r>
          <a:endParaRPr lang="en-US" sz="2400" dirty="0">
            <a:latin typeface="Arial" panose="020B0604020202020204" pitchFamily="34" charset="0"/>
            <a:cs typeface="Arial" panose="020B0604020202020204" pitchFamily="34" charset="0"/>
          </a:endParaRPr>
        </a:p>
      </dgm:t>
    </dgm:pt>
    <dgm:pt modelId="{900EC9C0-836E-4CAB-B673-0C0F9CB13B61}" type="parTrans" cxnId="{C50C76EA-36BF-4C87-82E4-3D2D942D9CCA}">
      <dgm:prSet/>
      <dgm:spPr/>
      <dgm:t>
        <a:bodyPr/>
        <a:lstStyle/>
        <a:p>
          <a:endParaRPr lang="en-US"/>
        </a:p>
      </dgm:t>
    </dgm:pt>
    <dgm:pt modelId="{887ECD90-0539-4C9E-B94B-4496985A8DA6}" type="sibTrans" cxnId="{C50C76EA-36BF-4C87-82E4-3D2D942D9CCA}">
      <dgm:prSet/>
      <dgm:spPr/>
      <dgm:t>
        <a:bodyPr/>
        <a:lstStyle/>
        <a:p>
          <a:endParaRPr lang="en-US"/>
        </a:p>
      </dgm:t>
    </dgm:pt>
    <dgm:pt modelId="{ABB34176-EDA6-4F46-8FC5-4F31F2C2F195}" type="pres">
      <dgm:prSet presAssocID="{68D8DCA7-B526-4209-A26E-6931243CA7C7}" presName="linear" presStyleCnt="0">
        <dgm:presLayoutVars>
          <dgm:animLvl val="lvl"/>
          <dgm:resizeHandles val="exact"/>
        </dgm:presLayoutVars>
      </dgm:prSet>
      <dgm:spPr/>
    </dgm:pt>
    <dgm:pt modelId="{EAE6BEC2-1BD5-48D9-A1A4-65EFCD82B0E8}" type="pres">
      <dgm:prSet presAssocID="{C09F7A42-90D0-4466-A59E-AA6F6AD13229}" presName="parentText" presStyleLbl="node1" presStyleIdx="0" presStyleCnt="3">
        <dgm:presLayoutVars>
          <dgm:chMax val="0"/>
          <dgm:bulletEnabled val="1"/>
        </dgm:presLayoutVars>
      </dgm:prSet>
      <dgm:spPr/>
    </dgm:pt>
    <dgm:pt modelId="{D49C0F8F-6050-42E7-8CC9-3956EC029BE6}" type="pres">
      <dgm:prSet presAssocID="{2DE2FA7B-9D0C-4502-BCDD-BC158F7BE97A}" presName="spacer" presStyleCnt="0"/>
      <dgm:spPr/>
    </dgm:pt>
    <dgm:pt modelId="{D1754528-37D7-43DA-B312-0E8C83A3C101}" type="pres">
      <dgm:prSet presAssocID="{34CC0755-BD4B-43FA-91C0-39E11F880893}" presName="parentText" presStyleLbl="node1" presStyleIdx="1" presStyleCnt="3">
        <dgm:presLayoutVars>
          <dgm:chMax val="0"/>
          <dgm:bulletEnabled val="1"/>
        </dgm:presLayoutVars>
      </dgm:prSet>
      <dgm:spPr/>
    </dgm:pt>
    <dgm:pt modelId="{DFCF1409-2B96-46D6-9D29-A2CC306CA65F}" type="pres">
      <dgm:prSet presAssocID="{16A83CBD-0C8D-43EB-8036-EB79C3B98A84}" presName="spacer" presStyleCnt="0"/>
      <dgm:spPr/>
    </dgm:pt>
    <dgm:pt modelId="{0A5670AD-C340-4CBB-BD9A-32CCFC2A4A6E}" type="pres">
      <dgm:prSet presAssocID="{79E4AF6D-98FE-402F-8EDE-9FB228F76453}" presName="parentText" presStyleLbl="node1" presStyleIdx="2" presStyleCnt="3">
        <dgm:presLayoutVars>
          <dgm:chMax val="0"/>
          <dgm:bulletEnabled val="1"/>
        </dgm:presLayoutVars>
      </dgm:prSet>
      <dgm:spPr/>
    </dgm:pt>
  </dgm:ptLst>
  <dgm:cxnLst>
    <dgm:cxn modelId="{6AD8A30D-92B6-409C-8306-F09933287905}" type="presOf" srcId="{79E4AF6D-98FE-402F-8EDE-9FB228F76453}" destId="{0A5670AD-C340-4CBB-BD9A-32CCFC2A4A6E}" srcOrd="0" destOrd="0" presId="urn:microsoft.com/office/officeart/2005/8/layout/vList2"/>
    <dgm:cxn modelId="{A9648920-ACF2-463C-A0C2-D067E61A3E8C}" srcId="{68D8DCA7-B526-4209-A26E-6931243CA7C7}" destId="{C09F7A42-90D0-4466-A59E-AA6F6AD13229}" srcOrd="0" destOrd="0" parTransId="{EEF55968-6F27-4FC5-AB2F-1BC273871339}" sibTransId="{2DE2FA7B-9D0C-4502-BCDD-BC158F7BE97A}"/>
    <dgm:cxn modelId="{1B6C7043-27E2-4509-AFBF-03547628121F}" type="presOf" srcId="{68D8DCA7-B526-4209-A26E-6931243CA7C7}" destId="{ABB34176-EDA6-4F46-8FC5-4F31F2C2F195}" srcOrd="0" destOrd="0" presId="urn:microsoft.com/office/officeart/2005/8/layout/vList2"/>
    <dgm:cxn modelId="{1D971977-9596-4EED-A5A0-C166E9A201F4}" srcId="{68D8DCA7-B526-4209-A26E-6931243CA7C7}" destId="{34CC0755-BD4B-43FA-91C0-39E11F880893}" srcOrd="1" destOrd="0" parTransId="{8A021D70-FCBE-4F56-AB25-4DA85BA396E5}" sibTransId="{16A83CBD-0C8D-43EB-8036-EB79C3B98A84}"/>
    <dgm:cxn modelId="{4C830458-B7BC-4507-B6FA-5A66142CDE63}" type="presOf" srcId="{C09F7A42-90D0-4466-A59E-AA6F6AD13229}" destId="{EAE6BEC2-1BD5-48D9-A1A4-65EFCD82B0E8}" srcOrd="0" destOrd="0" presId="urn:microsoft.com/office/officeart/2005/8/layout/vList2"/>
    <dgm:cxn modelId="{4C643ABC-95B3-40E9-8391-26F38282839A}" type="presOf" srcId="{34CC0755-BD4B-43FA-91C0-39E11F880893}" destId="{D1754528-37D7-43DA-B312-0E8C83A3C101}" srcOrd="0" destOrd="0" presId="urn:microsoft.com/office/officeart/2005/8/layout/vList2"/>
    <dgm:cxn modelId="{C50C76EA-36BF-4C87-82E4-3D2D942D9CCA}" srcId="{68D8DCA7-B526-4209-A26E-6931243CA7C7}" destId="{79E4AF6D-98FE-402F-8EDE-9FB228F76453}" srcOrd="2" destOrd="0" parTransId="{900EC9C0-836E-4CAB-B673-0C0F9CB13B61}" sibTransId="{887ECD90-0539-4C9E-B94B-4496985A8DA6}"/>
    <dgm:cxn modelId="{3926A8BD-8A24-4A96-A1D2-6FD80C0E77FF}" type="presParOf" srcId="{ABB34176-EDA6-4F46-8FC5-4F31F2C2F195}" destId="{EAE6BEC2-1BD5-48D9-A1A4-65EFCD82B0E8}" srcOrd="0" destOrd="0" presId="urn:microsoft.com/office/officeart/2005/8/layout/vList2"/>
    <dgm:cxn modelId="{2259CD23-9B51-4D73-879C-2BA9E716F938}" type="presParOf" srcId="{ABB34176-EDA6-4F46-8FC5-4F31F2C2F195}" destId="{D49C0F8F-6050-42E7-8CC9-3956EC029BE6}" srcOrd="1" destOrd="0" presId="urn:microsoft.com/office/officeart/2005/8/layout/vList2"/>
    <dgm:cxn modelId="{989B710E-B7E0-43C8-BF86-326618EECAAD}" type="presParOf" srcId="{ABB34176-EDA6-4F46-8FC5-4F31F2C2F195}" destId="{D1754528-37D7-43DA-B312-0E8C83A3C101}" srcOrd="2" destOrd="0" presId="urn:microsoft.com/office/officeart/2005/8/layout/vList2"/>
    <dgm:cxn modelId="{DF973577-7AEC-4D0C-B9B1-B872F1F99E0C}" type="presParOf" srcId="{ABB34176-EDA6-4F46-8FC5-4F31F2C2F195}" destId="{DFCF1409-2B96-46D6-9D29-A2CC306CA65F}" srcOrd="3" destOrd="0" presId="urn:microsoft.com/office/officeart/2005/8/layout/vList2"/>
    <dgm:cxn modelId="{E06F6BB2-FABC-449C-AB34-0B4B36E40287}" type="presParOf" srcId="{ABB34176-EDA6-4F46-8FC5-4F31F2C2F195}" destId="{0A5670AD-C340-4CBB-BD9A-32CCFC2A4A6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30FA572-B4D6-4806-A40A-C731A2366D63}" type="doc">
      <dgm:prSet loTypeId="urn:microsoft.com/office/officeart/2018/2/layout/IconVerticalSolidList" loCatId="icon" qsTypeId="urn:microsoft.com/office/officeart/2005/8/quickstyle/3d3" qsCatId="3D" csTypeId="urn:microsoft.com/office/officeart/2005/8/colors/colorful2" csCatId="colorful" phldr="1"/>
      <dgm:spPr/>
      <dgm:t>
        <a:bodyPr/>
        <a:lstStyle/>
        <a:p>
          <a:endParaRPr lang="en-US"/>
        </a:p>
      </dgm:t>
    </dgm:pt>
    <dgm:pt modelId="{50DCDAE4-9954-49E0-B8AC-E9B4C8AF8DF9}">
      <dgm:prSet custT="1"/>
      <dgm:spPr/>
      <dgm:t>
        <a:bodyPr/>
        <a:lstStyle/>
        <a:p>
          <a:pPr>
            <a:lnSpc>
              <a:spcPct val="100000"/>
            </a:lnSpc>
          </a:pPr>
          <a:r>
            <a:rPr lang="en-GB" sz="2400" dirty="0">
              <a:latin typeface="Arial" panose="020B0604020202020204" pitchFamily="34" charset="0"/>
              <a:cs typeface="Arial" panose="020B0604020202020204" pitchFamily="34" charset="0"/>
            </a:rPr>
            <a:t>Integrating health, wellbeing, and sustainability leads to better outcomes, but progress is slow and uneven (Marmot et al., 2020).</a:t>
          </a:r>
          <a:endParaRPr lang="en-US" sz="2400" dirty="0">
            <a:latin typeface="Arial" panose="020B0604020202020204" pitchFamily="34" charset="0"/>
            <a:cs typeface="Arial" panose="020B0604020202020204" pitchFamily="34" charset="0"/>
          </a:endParaRPr>
        </a:p>
      </dgm:t>
    </dgm:pt>
    <dgm:pt modelId="{929D1580-3CB1-484C-9C9D-6FE4BA7D56CB}" type="parTrans" cxnId="{D75497FD-A996-4488-B3E6-FB0D32AC1775}">
      <dgm:prSet/>
      <dgm:spPr/>
      <dgm:t>
        <a:bodyPr/>
        <a:lstStyle/>
        <a:p>
          <a:endParaRPr lang="en-US"/>
        </a:p>
      </dgm:t>
    </dgm:pt>
    <dgm:pt modelId="{C1511E9C-5A90-40DB-A9E7-DFEB13052CD0}" type="sibTrans" cxnId="{D75497FD-A996-4488-B3E6-FB0D32AC1775}">
      <dgm:prSet/>
      <dgm:spPr/>
      <dgm:t>
        <a:bodyPr/>
        <a:lstStyle/>
        <a:p>
          <a:endParaRPr lang="en-US"/>
        </a:p>
      </dgm:t>
    </dgm:pt>
    <dgm:pt modelId="{CC538E5B-0EA0-418D-8236-94A22D9F71DF}">
      <dgm:prSet custT="1"/>
      <dgm:spPr/>
      <dgm:t>
        <a:bodyPr/>
        <a:lstStyle/>
        <a:p>
          <a:pPr>
            <a:lnSpc>
              <a:spcPct val="100000"/>
            </a:lnSpc>
          </a:pPr>
          <a:r>
            <a:rPr lang="en-GB" sz="2400" dirty="0">
              <a:latin typeface="Arial" panose="020B0604020202020204" pitchFamily="34" charset="0"/>
              <a:cs typeface="Arial" panose="020B0604020202020204" pitchFamily="34" charset="0"/>
            </a:rPr>
            <a:t>Continued effort is needed to overcome challenges and make services more effective for everyone. </a:t>
          </a:r>
          <a:endParaRPr lang="en-US" sz="2400" dirty="0">
            <a:latin typeface="Arial" panose="020B0604020202020204" pitchFamily="34" charset="0"/>
            <a:cs typeface="Arial" panose="020B0604020202020204" pitchFamily="34" charset="0"/>
          </a:endParaRPr>
        </a:p>
      </dgm:t>
    </dgm:pt>
    <dgm:pt modelId="{7FC74EB6-D7B8-4A03-9E37-253F9D5AA642}" type="parTrans" cxnId="{569DB805-5932-46CA-AE80-5F961BD0A86D}">
      <dgm:prSet/>
      <dgm:spPr/>
      <dgm:t>
        <a:bodyPr/>
        <a:lstStyle/>
        <a:p>
          <a:endParaRPr lang="en-US"/>
        </a:p>
      </dgm:t>
    </dgm:pt>
    <dgm:pt modelId="{ED9D90B1-96D2-43E8-BCDB-CC7FB450C2B6}" type="sibTrans" cxnId="{569DB805-5932-46CA-AE80-5F961BD0A86D}">
      <dgm:prSet/>
      <dgm:spPr/>
      <dgm:t>
        <a:bodyPr/>
        <a:lstStyle/>
        <a:p>
          <a:endParaRPr lang="en-US"/>
        </a:p>
      </dgm:t>
    </dgm:pt>
    <dgm:pt modelId="{C63DFD98-A0D7-437B-BA82-AC76F61605DA}">
      <dgm:prSet custT="1"/>
      <dgm:spPr/>
      <dgm:t>
        <a:bodyPr/>
        <a:lstStyle/>
        <a:p>
          <a:pPr>
            <a:lnSpc>
              <a:spcPct val="100000"/>
            </a:lnSpc>
          </a:pPr>
          <a:r>
            <a:rPr lang="en-GB" sz="2400" dirty="0">
              <a:latin typeface="Arial" panose="020B0604020202020204" pitchFamily="34" charset="0"/>
              <a:cs typeface="Arial" panose="020B0604020202020204" pitchFamily="34" charset="0"/>
            </a:rPr>
            <a:t>The future of health and social care depends on collaboration, innovation, and a focus on equity</a:t>
          </a:r>
          <a:r>
            <a:rPr lang="en-GB" sz="2500" dirty="0"/>
            <a:t>.</a:t>
          </a:r>
          <a:endParaRPr lang="en-US" sz="2500" dirty="0"/>
        </a:p>
      </dgm:t>
    </dgm:pt>
    <dgm:pt modelId="{330DED7E-BD95-49E7-B05C-7A51DA7E032C}" type="parTrans" cxnId="{77419631-3C5E-4585-A57D-5E8EC6562366}">
      <dgm:prSet/>
      <dgm:spPr/>
      <dgm:t>
        <a:bodyPr/>
        <a:lstStyle/>
        <a:p>
          <a:endParaRPr lang="en-US"/>
        </a:p>
      </dgm:t>
    </dgm:pt>
    <dgm:pt modelId="{E4596EDD-8294-42D2-9117-505A4DC2536D}" type="sibTrans" cxnId="{77419631-3C5E-4585-A57D-5E8EC6562366}">
      <dgm:prSet/>
      <dgm:spPr/>
      <dgm:t>
        <a:bodyPr/>
        <a:lstStyle/>
        <a:p>
          <a:endParaRPr lang="en-US"/>
        </a:p>
      </dgm:t>
    </dgm:pt>
    <dgm:pt modelId="{478DBFC8-8967-4264-8C7B-F657C56DBB19}" type="pres">
      <dgm:prSet presAssocID="{D30FA572-B4D6-4806-A40A-C731A2366D63}" presName="root" presStyleCnt="0">
        <dgm:presLayoutVars>
          <dgm:dir/>
          <dgm:resizeHandles val="exact"/>
        </dgm:presLayoutVars>
      </dgm:prSet>
      <dgm:spPr/>
    </dgm:pt>
    <dgm:pt modelId="{5370FBCA-1705-4A99-A54C-7FFEEC89E5CB}" type="pres">
      <dgm:prSet presAssocID="{50DCDAE4-9954-49E0-B8AC-E9B4C8AF8DF9}" presName="compNode" presStyleCnt="0"/>
      <dgm:spPr/>
    </dgm:pt>
    <dgm:pt modelId="{BB71C1CD-8F91-444E-B06F-E5D4145CB841}" type="pres">
      <dgm:prSet presAssocID="{50DCDAE4-9954-49E0-B8AC-E9B4C8AF8DF9}" presName="bgRect" presStyleLbl="bgShp" presStyleIdx="0" presStyleCnt="3"/>
      <dgm:spPr/>
    </dgm:pt>
    <dgm:pt modelId="{D1B05DC0-FF54-4F07-B68E-7EBEBEE48E98}" type="pres">
      <dgm:prSet presAssocID="{50DCDAE4-9954-49E0-B8AC-E9B4C8AF8DF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usiness Growth"/>
        </a:ext>
      </dgm:extLst>
    </dgm:pt>
    <dgm:pt modelId="{324BD0A1-C078-40BF-8E1D-2EDAEE560AA4}" type="pres">
      <dgm:prSet presAssocID="{50DCDAE4-9954-49E0-B8AC-E9B4C8AF8DF9}" presName="spaceRect" presStyleCnt="0"/>
      <dgm:spPr/>
    </dgm:pt>
    <dgm:pt modelId="{44AA5C95-CCCC-45FA-9035-0BDF23C88AEA}" type="pres">
      <dgm:prSet presAssocID="{50DCDAE4-9954-49E0-B8AC-E9B4C8AF8DF9}" presName="parTx" presStyleLbl="revTx" presStyleIdx="0" presStyleCnt="3">
        <dgm:presLayoutVars>
          <dgm:chMax val="0"/>
          <dgm:chPref val="0"/>
        </dgm:presLayoutVars>
      </dgm:prSet>
      <dgm:spPr/>
    </dgm:pt>
    <dgm:pt modelId="{4F6457B0-6635-4982-AB07-9D53CD8FCE1C}" type="pres">
      <dgm:prSet presAssocID="{C1511E9C-5A90-40DB-A9E7-DFEB13052CD0}" presName="sibTrans" presStyleCnt="0"/>
      <dgm:spPr/>
    </dgm:pt>
    <dgm:pt modelId="{E9333398-8319-44E7-B2F6-CC9BD89C4CE4}" type="pres">
      <dgm:prSet presAssocID="{CC538E5B-0EA0-418D-8236-94A22D9F71DF}" presName="compNode" presStyleCnt="0"/>
      <dgm:spPr/>
    </dgm:pt>
    <dgm:pt modelId="{ECE30346-8CE9-4023-B8D7-3A5D5DE790CD}" type="pres">
      <dgm:prSet presAssocID="{CC538E5B-0EA0-418D-8236-94A22D9F71DF}" presName="bgRect" presStyleLbl="bgShp" presStyleIdx="1" presStyleCnt="3"/>
      <dgm:spPr/>
    </dgm:pt>
    <dgm:pt modelId="{EAD96646-9FD9-4C51-8050-7D75BCBB1705}" type="pres">
      <dgm:prSet presAssocID="{CC538E5B-0EA0-418D-8236-94A22D9F71D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7F6A6A61-999F-4B0A-948F-DC51B8361FFE}" type="pres">
      <dgm:prSet presAssocID="{CC538E5B-0EA0-418D-8236-94A22D9F71DF}" presName="spaceRect" presStyleCnt="0"/>
      <dgm:spPr/>
    </dgm:pt>
    <dgm:pt modelId="{2B730011-5CDC-4C29-B724-6789FAD090DB}" type="pres">
      <dgm:prSet presAssocID="{CC538E5B-0EA0-418D-8236-94A22D9F71DF}" presName="parTx" presStyleLbl="revTx" presStyleIdx="1" presStyleCnt="3">
        <dgm:presLayoutVars>
          <dgm:chMax val="0"/>
          <dgm:chPref val="0"/>
        </dgm:presLayoutVars>
      </dgm:prSet>
      <dgm:spPr/>
    </dgm:pt>
    <dgm:pt modelId="{F9FB0521-A2E6-43C2-8F92-C66E02B7C64B}" type="pres">
      <dgm:prSet presAssocID="{ED9D90B1-96D2-43E8-BCDB-CC7FB450C2B6}" presName="sibTrans" presStyleCnt="0"/>
      <dgm:spPr/>
    </dgm:pt>
    <dgm:pt modelId="{792125B8-898D-4A86-8A40-4F03B1644250}" type="pres">
      <dgm:prSet presAssocID="{C63DFD98-A0D7-437B-BA82-AC76F61605DA}" presName="compNode" presStyleCnt="0"/>
      <dgm:spPr/>
    </dgm:pt>
    <dgm:pt modelId="{88584850-5A29-4E64-8091-ECEF9B8B51E4}" type="pres">
      <dgm:prSet presAssocID="{C63DFD98-A0D7-437B-BA82-AC76F61605DA}" presName="bgRect" presStyleLbl="bgShp" presStyleIdx="2" presStyleCnt="3"/>
      <dgm:spPr/>
    </dgm:pt>
    <dgm:pt modelId="{D55C834B-2A85-4D52-8D91-FADBEE4BE4A6}" type="pres">
      <dgm:prSet presAssocID="{C63DFD98-A0D7-437B-BA82-AC76F61605DA}"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Group"/>
        </a:ext>
      </dgm:extLst>
    </dgm:pt>
    <dgm:pt modelId="{48D7B9D2-B831-4146-B75A-15B373E64A0F}" type="pres">
      <dgm:prSet presAssocID="{C63DFD98-A0D7-437B-BA82-AC76F61605DA}" presName="spaceRect" presStyleCnt="0"/>
      <dgm:spPr/>
    </dgm:pt>
    <dgm:pt modelId="{B446AD2D-F4AD-4B8D-9C74-5F72C15B0678}" type="pres">
      <dgm:prSet presAssocID="{C63DFD98-A0D7-437B-BA82-AC76F61605DA}" presName="parTx" presStyleLbl="revTx" presStyleIdx="2" presStyleCnt="3">
        <dgm:presLayoutVars>
          <dgm:chMax val="0"/>
          <dgm:chPref val="0"/>
        </dgm:presLayoutVars>
      </dgm:prSet>
      <dgm:spPr/>
    </dgm:pt>
  </dgm:ptLst>
  <dgm:cxnLst>
    <dgm:cxn modelId="{569DB805-5932-46CA-AE80-5F961BD0A86D}" srcId="{D30FA572-B4D6-4806-A40A-C731A2366D63}" destId="{CC538E5B-0EA0-418D-8236-94A22D9F71DF}" srcOrd="1" destOrd="0" parTransId="{7FC74EB6-D7B8-4A03-9E37-253F9D5AA642}" sibTransId="{ED9D90B1-96D2-43E8-BCDB-CC7FB450C2B6}"/>
    <dgm:cxn modelId="{DC15C323-8966-47B1-B6F4-D220BE4E4BC2}" type="presOf" srcId="{C63DFD98-A0D7-437B-BA82-AC76F61605DA}" destId="{B446AD2D-F4AD-4B8D-9C74-5F72C15B0678}" srcOrd="0" destOrd="0" presId="urn:microsoft.com/office/officeart/2018/2/layout/IconVerticalSolidList"/>
    <dgm:cxn modelId="{77419631-3C5E-4585-A57D-5E8EC6562366}" srcId="{D30FA572-B4D6-4806-A40A-C731A2366D63}" destId="{C63DFD98-A0D7-437B-BA82-AC76F61605DA}" srcOrd="2" destOrd="0" parTransId="{330DED7E-BD95-49E7-B05C-7A51DA7E032C}" sibTransId="{E4596EDD-8294-42D2-9117-505A4DC2536D}"/>
    <dgm:cxn modelId="{8E7E605C-19F1-45B3-AA73-6440115D6BD0}" type="presOf" srcId="{D30FA572-B4D6-4806-A40A-C731A2366D63}" destId="{478DBFC8-8967-4264-8C7B-F657C56DBB19}" srcOrd="0" destOrd="0" presId="urn:microsoft.com/office/officeart/2018/2/layout/IconVerticalSolidList"/>
    <dgm:cxn modelId="{FB79B8AD-1FCE-469A-A5C2-C68073810F2F}" type="presOf" srcId="{50DCDAE4-9954-49E0-B8AC-E9B4C8AF8DF9}" destId="{44AA5C95-CCCC-45FA-9035-0BDF23C88AEA}" srcOrd="0" destOrd="0" presId="urn:microsoft.com/office/officeart/2018/2/layout/IconVerticalSolidList"/>
    <dgm:cxn modelId="{5B38FDBE-EA49-4737-8757-7B5E51E820CD}" type="presOf" srcId="{CC538E5B-0EA0-418D-8236-94A22D9F71DF}" destId="{2B730011-5CDC-4C29-B724-6789FAD090DB}" srcOrd="0" destOrd="0" presId="urn:microsoft.com/office/officeart/2018/2/layout/IconVerticalSolidList"/>
    <dgm:cxn modelId="{D75497FD-A996-4488-B3E6-FB0D32AC1775}" srcId="{D30FA572-B4D6-4806-A40A-C731A2366D63}" destId="{50DCDAE4-9954-49E0-B8AC-E9B4C8AF8DF9}" srcOrd="0" destOrd="0" parTransId="{929D1580-3CB1-484C-9C9D-6FE4BA7D56CB}" sibTransId="{C1511E9C-5A90-40DB-A9E7-DFEB13052CD0}"/>
    <dgm:cxn modelId="{44CCE4F8-69EE-490A-81A3-93191029BFC7}" type="presParOf" srcId="{478DBFC8-8967-4264-8C7B-F657C56DBB19}" destId="{5370FBCA-1705-4A99-A54C-7FFEEC89E5CB}" srcOrd="0" destOrd="0" presId="urn:microsoft.com/office/officeart/2018/2/layout/IconVerticalSolidList"/>
    <dgm:cxn modelId="{0EEC4AFA-5232-4D71-AE4A-8134E5CDC8CD}" type="presParOf" srcId="{5370FBCA-1705-4A99-A54C-7FFEEC89E5CB}" destId="{BB71C1CD-8F91-444E-B06F-E5D4145CB841}" srcOrd="0" destOrd="0" presId="urn:microsoft.com/office/officeart/2018/2/layout/IconVerticalSolidList"/>
    <dgm:cxn modelId="{3F789724-A975-462B-8CD6-F1D61EA71EC4}" type="presParOf" srcId="{5370FBCA-1705-4A99-A54C-7FFEEC89E5CB}" destId="{D1B05DC0-FF54-4F07-B68E-7EBEBEE48E98}" srcOrd="1" destOrd="0" presId="urn:microsoft.com/office/officeart/2018/2/layout/IconVerticalSolidList"/>
    <dgm:cxn modelId="{7FA071B5-7975-4CAD-961F-221073B5769F}" type="presParOf" srcId="{5370FBCA-1705-4A99-A54C-7FFEEC89E5CB}" destId="{324BD0A1-C078-40BF-8E1D-2EDAEE560AA4}" srcOrd="2" destOrd="0" presId="urn:microsoft.com/office/officeart/2018/2/layout/IconVerticalSolidList"/>
    <dgm:cxn modelId="{03D661C6-C7AD-4A95-AA3D-030F9765839A}" type="presParOf" srcId="{5370FBCA-1705-4A99-A54C-7FFEEC89E5CB}" destId="{44AA5C95-CCCC-45FA-9035-0BDF23C88AEA}" srcOrd="3" destOrd="0" presId="urn:microsoft.com/office/officeart/2018/2/layout/IconVerticalSolidList"/>
    <dgm:cxn modelId="{5B977BAB-DBDA-4C51-8B40-1A5F998CD1AB}" type="presParOf" srcId="{478DBFC8-8967-4264-8C7B-F657C56DBB19}" destId="{4F6457B0-6635-4982-AB07-9D53CD8FCE1C}" srcOrd="1" destOrd="0" presId="urn:microsoft.com/office/officeart/2018/2/layout/IconVerticalSolidList"/>
    <dgm:cxn modelId="{4FA45560-5A76-4C98-9D8D-9574B3A47D15}" type="presParOf" srcId="{478DBFC8-8967-4264-8C7B-F657C56DBB19}" destId="{E9333398-8319-44E7-B2F6-CC9BD89C4CE4}" srcOrd="2" destOrd="0" presId="urn:microsoft.com/office/officeart/2018/2/layout/IconVerticalSolidList"/>
    <dgm:cxn modelId="{29E8173A-331E-4F5D-87FF-89ACC2B06623}" type="presParOf" srcId="{E9333398-8319-44E7-B2F6-CC9BD89C4CE4}" destId="{ECE30346-8CE9-4023-B8D7-3A5D5DE790CD}" srcOrd="0" destOrd="0" presId="urn:microsoft.com/office/officeart/2018/2/layout/IconVerticalSolidList"/>
    <dgm:cxn modelId="{B959F3E5-9885-4D6D-BA76-2030F7FB626B}" type="presParOf" srcId="{E9333398-8319-44E7-B2F6-CC9BD89C4CE4}" destId="{EAD96646-9FD9-4C51-8050-7D75BCBB1705}" srcOrd="1" destOrd="0" presId="urn:microsoft.com/office/officeart/2018/2/layout/IconVerticalSolidList"/>
    <dgm:cxn modelId="{0A1D1967-104B-426F-A576-CCCE38CF6A57}" type="presParOf" srcId="{E9333398-8319-44E7-B2F6-CC9BD89C4CE4}" destId="{7F6A6A61-999F-4B0A-948F-DC51B8361FFE}" srcOrd="2" destOrd="0" presId="urn:microsoft.com/office/officeart/2018/2/layout/IconVerticalSolidList"/>
    <dgm:cxn modelId="{7E4553AD-2F17-47DC-89A1-890ABA1A31D6}" type="presParOf" srcId="{E9333398-8319-44E7-B2F6-CC9BD89C4CE4}" destId="{2B730011-5CDC-4C29-B724-6789FAD090DB}" srcOrd="3" destOrd="0" presId="urn:microsoft.com/office/officeart/2018/2/layout/IconVerticalSolidList"/>
    <dgm:cxn modelId="{CC329603-9D12-4A9B-8A2E-A4192CB98D25}" type="presParOf" srcId="{478DBFC8-8967-4264-8C7B-F657C56DBB19}" destId="{F9FB0521-A2E6-43C2-8F92-C66E02B7C64B}" srcOrd="3" destOrd="0" presId="urn:microsoft.com/office/officeart/2018/2/layout/IconVerticalSolidList"/>
    <dgm:cxn modelId="{10C79264-9FE5-491B-80D6-78FA8C6B3E38}" type="presParOf" srcId="{478DBFC8-8967-4264-8C7B-F657C56DBB19}" destId="{792125B8-898D-4A86-8A40-4F03B1644250}" srcOrd="4" destOrd="0" presId="urn:microsoft.com/office/officeart/2018/2/layout/IconVerticalSolidList"/>
    <dgm:cxn modelId="{D97AB91D-35E6-498C-A3D4-17512DA4A299}" type="presParOf" srcId="{792125B8-898D-4A86-8A40-4F03B1644250}" destId="{88584850-5A29-4E64-8091-ECEF9B8B51E4}" srcOrd="0" destOrd="0" presId="urn:microsoft.com/office/officeart/2018/2/layout/IconVerticalSolidList"/>
    <dgm:cxn modelId="{6B5B7061-EB1F-41BF-B78A-68944FE9734A}" type="presParOf" srcId="{792125B8-898D-4A86-8A40-4F03B1644250}" destId="{D55C834B-2A85-4D52-8D91-FADBEE4BE4A6}" srcOrd="1" destOrd="0" presId="urn:microsoft.com/office/officeart/2018/2/layout/IconVerticalSolidList"/>
    <dgm:cxn modelId="{736EA6E9-2E56-459B-BF79-C060F49F7031}" type="presParOf" srcId="{792125B8-898D-4A86-8A40-4F03B1644250}" destId="{48D7B9D2-B831-4146-B75A-15B373E64A0F}" srcOrd="2" destOrd="0" presId="urn:microsoft.com/office/officeart/2018/2/layout/IconVerticalSolidList"/>
    <dgm:cxn modelId="{01160A5B-956C-4BC6-A676-841408C50D29}" type="presParOf" srcId="{792125B8-898D-4A86-8A40-4F03B1644250}" destId="{B446AD2D-F4AD-4B8D-9C74-5F72C15B067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917474-6502-462B-8FA7-AFE7DD0D9934}">
      <dsp:nvSpPr>
        <dsp:cNvPr id="0" name=""/>
        <dsp:cNvSpPr/>
      </dsp:nvSpPr>
      <dsp:spPr>
        <a:xfrm>
          <a:off x="0" y="80137"/>
          <a:ext cx="9837420" cy="1974374"/>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Key Concepts: </a:t>
          </a:r>
          <a:r>
            <a:rPr lang="en-GB" sz="2400" kern="1200" dirty="0">
              <a:latin typeface="Arial" panose="020B0604020202020204" pitchFamily="34" charset="0"/>
              <a:cs typeface="Arial" panose="020B0604020202020204" pitchFamily="34" charset="0"/>
            </a:rPr>
            <a:t>According to the World Health Organization (WHO), health is a state of complete physical, mental and social well being and not merely the absence of disease or infirmity” (WHO, 1946).</a:t>
          </a:r>
          <a:endParaRPr lang="en-US" sz="2400" kern="1200" dirty="0">
            <a:latin typeface="Arial" panose="020B0604020202020204" pitchFamily="34" charset="0"/>
            <a:cs typeface="Arial" panose="020B0604020202020204" pitchFamily="34" charset="0"/>
          </a:endParaRPr>
        </a:p>
      </dsp:txBody>
      <dsp:txXfrm>
        <a:off x="96381" y="176518"/>
        <a:ext cx="9644658" cy="1781612"/>
      </dsp:txXfrm>
    </dsp:sp>
    <dsp:sp modelId="{482EAEEC-6280-42E8-8D8B-AB06CC2BEAC7}">
      <dsp:nvSpPr>
        <dsp:cNvPr id="0" name=""/>
        <dsp:cNvSpPr/>
      </dsp:nvSpPr>
      <dsp:spPr>
        <a:xfrm>
          <a:off x="0" y="2123632"/>
          <a:ext cx="9837420" cy="1974374"/>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Wellbeing: </a:t>
          </a:r>
          <a:r>
            <a:rPr lang="en-GB" sz="2400" kern="1200" dirty="0">
              <a:latin typeface="Arial" panose="020B0604020202020204" pitchFamily="34" charset="0"/>
              <a:cs typeface="Arial" panose="020B0604020202020204" pitchFamily="34" charset="0"/>
            </a:rPr>
            <a:t>Wellbeing goes beyond physical health and includes emotional, mental, and social factors, reflecting a holistic approach to living well (Dodge et al., 2012).Sustainable Development: This means meeting the needs of today without harming the ability of future generations to meet theirs (Brundtland Report, 1987).</a:t>
          </a:r>
          <a:endParaRPr lang="en-US" sz="2400" kern="1200" dirty="0">
            <a:latin typeface="Arial" panose="020B0604020202020204" pitchFamily="34" charset="0"/>
            <a:cs typeface="Arial" panose="020B0604020202020204" pitchFamily="34" charset="0"/>
          </a:endParaRPr>
        </a:p>
      </dsp:txBody>
      <dsp:txXfrm>
        <a:off x="96381" y="2220013"/>
        <a:ext cx="9644658" cy="1781612"/>
      </dsp:txXfrm>
    </dsp:sp>
    <dsp:sp modelId="{7FAF8E25-2889-49D7-BBEF-CE8963C8234F}">
      <dsp:nvSpPr>
        <dsp:cNvPr id="0" name=""/>
        <dsp:cNvSpPr/>
      </dsp:nvSpPr>
      <dsp:spPr>
        <a:xfrm>
          <a:off x="0" y="4167127"/>
          <a:ext cx="9837420" cy="1974374"/>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latin typeface="Arial" panose="020B0604020202020204" pitchFamily="34" charset="0"/>
              <a:cs typeface="Arial" panose="020B0604020202020204" pitchFamily="34" charset="0"/>
            </a:rPr>
            <a:t>The WHO definition is sometimes criticised as idealistic and hard to measure (Wade &amp; Halligan, 2004). However, it has encouraged broader approaches such as community health teams, which can identify issues earlier but may require more resources (Dahlgren &amp; Whitehead, 1991</a:t>
          </a:r>
          <a:r>
            <a:rPr lang="en-GB" sz="2400" b="1" i="1" kern="1200" dirty="0"/>
            <a:t>).</a:t>
          </a:r>
          <a:endParaRPr lang="en-US" sz="2400" kern="1200" dirty="0"/>
        </a:p>
      </dsp:txBody>
      <dsp:txXfrm>
        <a:off x="96381" y="4263508"/>
        <a:ext cx="9644658" cy="17816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9389B3-FCC3-4236-B75D-3F6B5EE5CE15}">
      <dsp:nvSpPr>
        <dsp:cNvPr id="0" name=""/>
        <dsp:cNvSpPr/>
      </dsp:nvSpPr>
      <dsp:spPr>
        <a:xfrm>
          <a:off x="0" y="597368"/>
          <a:ext cx="10449791" cy="125482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Models of Health Biomedical Model: </a:t>
          </a:r>
          <a:r>
            <a:rPr lang="en-GB" sz="2400" kern="1200" dirty="0">
              <a:latin typeface="Arial" panose="020B0604020202020204" pitchFamily="34" charset="0"/>
              <a:cs typeface="Arial" panose="020B0604020202020204" pitchFamily="34" charset="0"/>
            </a:rPr>
            <a:t>Focuses mainly on biological aspects, diagnosing and treating disease. It often ignores psychological and social factors (Wade &amp; Halligan, 2004).</a:t>
          </a:r>
          <a:endParaRPr lang="en-US" sz="2400" kern="1200" dirty="0">
            <a:latin typeface="Arial" panose="020B0604020202020204" pitchFamily="34" charset="0"/>
            <a:cs typeface="Arial" panose="020B0604020202020204" pitchFamily="34" charset="0"/>
          </a:endParaRPr>
        </a:p>
      </dsp:txBody>
      <dsp:txXfrm>
        <a:off x="61256" y="658624"/>
        <a:ext cx="10327279" cy="1132313"/>
      </dsp:txXfrm>
    </dsp:sp>
    <dsp:sp modelId="{9AF94E3A-A7A3-4FE5-8090-6956D44FF46F}">
      <dsp:nvSpPr>
        <dsp:cNvPr id="0" name=""/>
        <dsp:cNvSpPr/>
      </dsp:nvSpPr>
      <dsp:spPr>
        <a:xfrm>
          <a:off x="0" y="2039393"/>
          <a:ext cx="10449791" cy="1254825"/>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Biopsychosocial Model</a:t>
          </a:r>
          <a:r>
            <a:rPr lang="en-GB" sz="2400" kern="1200" dirty="0">
              <a:latin typeface="Arial" panose="020B0604020202020204" pitchFamily="34" charset="0"/>
              <a:cs typeface="Arial" panose="020B0604020202020204" pitchFamily="34" charset="0"/>
            </a:rPr>
            <a:t>: Considers health as a result of interactions between biological, psychological, and social factors. It supports more holistic patient care (Engel, 1977).</a:t>
          </a:r>
          <a:endParaRPr lang="en-US" sz="2400" kern="1200" dirty="0">
            <a:latin typeface="Arial" panose="020B0604020202020204" pitchFamily="34" charset="0"/>
            <a:cs typeface="Arial" panose="020B0604020202020204" pitchFamily="34" charset="0"/>
          </a:endParaRPr>
        </a:p>
      </dsp:txBody>
      <dsp:txXfrm>
        <a:off x="61256" y="2100649"/>
        <a:ext cx="10327279" cy="1132313"/>
      </dsp:txXfrm>
    </dsp:sp>
    <dsp:sp modelId="{6D4D5788-DB85-4329-AC8F-4DC9CD1AB238}">
      <dsp:nvSpPr>
        <dsp:cNvPr id="0" name=""/>
        <dsp:cNvSpPr/>
      </dsp:nvSpPr>
      <dsp:spPr>
        <a:xfrm>
          <a:off x="0" y="3481418"/>
          <a:ext cx="10449791" cy="1254825"/>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Social Model of Health: </a:t>
          </a:r>
          <a:r>
            <a:rPr lang="en-GB" sz="2400" kern="1200" dirty="0">
              <a:latin typeface="Arial" panose="020B0604020202020204" pitchFamily="34" charset="0"/>
              <a:cs typeface="Arial" panose="020B0604020202020204" pitchFamily="34" charset="0"/>
            </a:rPr>
            <a:t>Emphasizes the influence of social, economic, and environmental factors on health, such as housing, employment, and education (Dahlgren &amp; Whitehead, 1991).</a:t>
          </a:r>
          <a:endParaRPr lang="en-US" sz="2400" kern="1200" dirty="0">
            <a:latin typeface="Arial" panose="020B0604020202020204" pitchFamily="34" charset="0"/>
            <a:cs typeface="Arial" panose="020B0604020202020204" pitchFamily="34" charset="0"/>
          </a:endParaRPr>
        </a:p>
      </dsp:txBody>
      <dsp:txXfrm>
        <a:off x="61256" y="3542674"/>
        <a:ext cx="10327279" cy="1132313"/>
      </dsp:txXfrm>
    </dsp:sp>
    <dsp:sp modelId="{8476AB74-CA64-41AE-8811-9834F1FDFBE4}">
      <dsp:nvSpPr>
        <dsp:cNvPr id="0" name=""/>
        <dsp:cNvSpPr/>
      </dsp:nvSpPr>
      <dsp:spPr>
        <a:xfrm>
          <a:off x="0" y="4923443"/>
          <a:ext cx="10449791" cy="1254825"/>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latin typeface="Arial" panose="020B0604020202020204" pitchFamily="34" charset="0"/>
              <a:cs typeface="Arial" panose="020B0604020202020204" pitchFamily="34" charset="0"/>
            </a:rPr>
            <a:t>The biopsychosocial model improves person-centred care but is challenging to implement widely due to resource constraints (Engel, 1977). </a:t>
          </a:r>
          <a:endParaRPr lang="en-US" sz="2400" kern="1200" dirty="0">
            <a:latin typeface="Arial" panose="020B0604020202020204" pitchFamily="34" charset="0"/>
            <a:cs typeface="Arial" panose="020B0604020202020204" pitchFamily="34" charset="0"/>
          </a:endParaRPr>
        </a:p>
      </dsp:txBody>
      <dsp:txXfrm>
        <a:off x="61256" y="4984699"/>
        <a:ext cx="10327279" cy="11323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9A0E83-94BC-4445-9BD3-9F280D6C1FA2}">
      <dsp:nvSpPr>
        <dsp:cNvPr id="0" name=""/>
        <dsp:cNvSpPr/>
      </dsp:nvSpPr>
      <dsp:spPr>
        <a:xfrm>
          <a:off x="0" y="0"/>
          <a:ext cx="9003030" cy="125709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The United Nations’ SDGs, especially Goal 3, aim to ensure healthy lives and promote wellbeing for all at all ages. The WHO’s “Health in All Policies” framework encourages all sectors not just healthcare to consider health impacts in their policies (WHO, 2014).</a:t>
          </a:r>
          <a:endParaRPr lang="en-US" sz="1900" kern="1200" dirty="0">
            <a:latin typeface="Arial" panose="020B0604020202020204" pitchFamily="34" charset="0"/>
            <a:cs typeface="Arial" panose="020B0604020202020204" pitchFamily="34" charset="0"/>
          </a:endParaRPr>
        </a:p>
      </dsp:txBody>
      <dsp:txXfrm>
        <a:off x="36819" y="36819"/>
        <a:ext cx="7646527" cy="1183456"/>
      </dsp:txXfrm>
    </dsp:sp>
    <dsp:sp modelId="{AB654999-45CC-4BBC-9FCA-4AA8214933F9}">
      <dsp:nvSpPr>
        <dsp:cNvPr id="0" name=""/>
        <dsp:cNvSpPr/>
      </dsp:nvSpPr>
      <dsp:spPr>
        <a:xfrm>
          <a:off x="794384" y="1466609"/>
          <a:ext cx="9003030" cy="1257094"/>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The NHS Sustainable Development Strategy sets goals for reducing environmental impact and ensuring long-term health for communities.</a:t>
          </a:r>
          <a:endParaRPr lang="en-US" sz="2400" kern="1200" dirty="0">
            <a:latin typeface="Arial" panose="020B0604020202020204" pitchFamily="34" charset="0"/>
            <a:cs typeface="Arial" panose="020B0604020202020204" pitchFamily="34" charset="0"/>
          </a:endParaRPr>
        </a:p>
      </dsp:txBody>
      <dsp:txXfrm>
        <a:off x="831203" y="1503428"/>
        <a:ext cx="7317895" cy="1183456"/>
      </dsp:txXfrm>
    </dsp:sp>
    <dsp:sp modelId="{5D502EE2-BA67-458C-8E85-A00BB00D881F}">
      <dsp:nvSpPr>
        <dsp:cNvPr id="0" name=""/>
        <dsp:cNvSpPr/>
      </dsp:nvSpPr>
      <dsp:spPr>
        <a:xfrm>
          <a:off x="1588769" y="2933219"/>
          <a:ext cx="9003030" cy="1257094"/>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latin typeface="Arial" panose="020B0604020202020204" pitchFamily="34" charset="0"/>
              <a:cs typeface="Arial" panose="020B0604020202020204" pitchFamily="34" charset="0"/>
            </a:rPr>
            <a:t>NHS hospitals are trying to reduce waste and energy use, but progress depends on local leadership and funding (NHS England, 2019).</a:t>
          </a:r>
          <a:endParaRPr lang="en-US" sz="2400" kern="1200" dirty="0">
            <a:latin typeface="Arial" panose="020B0604020202020204" pitchFamily="34" charset="0"/>
            <a:cs typeface="Arial" panose="020B0604020202020204" pitchFamily="34" charset="0"/>
          </a:endParaRPr>
        </a:p>
      </dsp:txBody>
      <dsp:txXfrm>
        <a:off x="1625588" y="2970038"/>
        <a:ext cx="7317895" cy="1183456"/>
      </dsp:txXfrm>
    </dsp:sp>
    <dsp:sp modelId="{1ED83E58-0B88-41DD-A4B2-8551819AD220}">
      <dsp:nvSpPr>
        <dsp:cNvPr id="0" name=""/>
        <dsp:cNvSpPr/>
      </dsp:nvSpPr>
      <dsp:spPr>
        <a:xfrm>
          <a:off x="8185918" y="953296"/>
          <a:ext cx="817111" cy="817111"/>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369768" y="953296"/>
        <a:ext cx="449411" cy="614876"/>
      </dsp:txXfrm>
    </dsp:sp>
    <dsp:sp modelId="{4FFB6E97-D2C3-4F18-B363-B80AFCC9CDFC}">
      <dsp:nvSpPr>
        <dsp:cNvPr id="0" name=""/>
        <dsp:cNvSpPr/>
      </dsp:nvSpPr>
      <dsp:spPr>
        <a:xfrm>
          <a:off x="8980303" y="2411525"/>
          <a:ext cx="817111" cy="817111"/>
        </a:xfrm>
        <a:prstGeom prst="downArrow">
          <a:avLst>
            <a:gd name="adj1" fmla="val 55000"/>
            <a:gd name="adj2" fmla="val 45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164153" y="2411525"/>
        <a:ext cx="449411" cy="6148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D15DD1-B2FA-48E9-A8C3-AB4AB567129D}">
      <dsp:nvSpPr>
        <dsp:cNvPr id="0" name=""/>
        <dsp:cNvSpPr/>
      </dsp:nvSpPr>
      <dsp:spPr>
        <a:xfrm>
          <a:off x="0" y="215517"/>
          <a:ext cx="11430000" cy="121680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UK policy documents, like the NHS Long Term Plan, emphasize prevention, mental health, and reducing inequalities (NHS England, 2019).</a:t>
          </a:r>
          <a:endParaRPr lang="en-US" sz="2400" kern="1200" dirty="0">
            <a:latin typeface="Arial" panose="020B0604020202020204" pitchFamily="34" charset="0"/>
            <a:cs typeface="Arial" panose="020B0604020202020204" pitchFamily="34" charset="0"/>
          </a:endParaRPr>
        </a:p>
      </dsp:txBody>
      <dsp:txXfrm>
        <a:off x="59399" y="274916"/>
        <a:ext cx="11311202" cy="1098002"/>
      </dsp:txXfrm>
    </dsp:sp>
    <dsp:sp modelId="{002222F0-8A4A-4DE3-A293-CAD98B98B6C9}">
      <dsp:nvSpPr>
        <dsp:cNvPr id="0" name=""/>
        <dsp:cNvSpPr/>
      </dsp:nvSpPr>
      <dsp:spPr>
        <a:xfrm>
          <a:off x="0" y="1619517"/>
          <a:ext cx="11430000" cy="121680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The Wellbeing of Future Generations (Wales) Act 2015 requires public bodies in Wales to think about the long-term impact of their decisions.</a:t>
          </a:r>
          <a:endParaRPr lang="en-US" sz="2400" kern="1200" dirty="0">
            <a:latin typeface="Arial" panose="020B0604020202020204" pitchFamily="34" charset="0"/>
            <a:cs typeface="Arial" panose="020B0604020202020204" pitchFamily="34" charset="0"/>
          </a:endParaRPr>
        </a:p>
      </dsp:txBody>
      <dsp:txXfrm>
        <a:off x="59399" y="1678916"/>
        <a:ext cx="11311202" cy="1098002"/>
      </dsp:txXfrm>
    </dsp:sp>
    <dsp:sp modelId="{F3F696E0-237F-4022-BD05-24C48F95544A}">
      <dsp:nvSpPr>
        <dsp:cNvPr id="0" name=""/>
        <dsp:cNvSpPr/>
      </dsp:nvSpPr>
      <dsp:spPr>
        <a:xfrm>
          <a:off x="0" y="3023517"/>
          <a:ext cx="11430000" cy="1216800"/>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latin typeface="Arial" panose="020B0604020202020204" pitchFamily="34" charset="0"/>
              <a:cs typeface="Arial" panose="020B0604020202020204" pitchFamily="34" charset="0"/>
            </a:rPr>
            <a:t>Evidence suggests prevention saves money and improves health, but political pressures can lead to underfunding (Marmot et al., 2020).</a:t>
          </a:r>
          <a:endParaRPr lang="en-US" sz="2400" kern="1200" dirty="0">
            <a:latin typeface="Arial" panose="020B0604020202020204" pitchFamily="34" charset="0"/>
            <a:cs typeface="Arial" panose="020B0604020202020204" pitchFamily="34" charset="0"/>
          </a:endParaRPr>
        </a:p>
      </dsp:txBody>
      <dsp:txXfrm>
        <a:off x="59399" y="3082916"/>
        <a:ext cx="11311202" cy="10980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237DAF-6D1D-4D0A-B195-4D5D3B0696D5}">
      <dsp:nvSpPr>
        <dsp:cNvPr id="0" name=""/>
        <dsp:cNvSpPr/>
      </dsp:nvSpPr>
      <dsp:spPr>
        <a:xfrm>
          <a:off x="0" y="2761"/>
          <a:ext cx="10134600" cy="121558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856E1B-9CC4-49E6-93EC-D429A9D5624A}">
      <dsp:nvSpPr>
        <dsp:cNvPr id="0" name=""/>
        <dsp:cNvSpPr/>
      </dsp:nvSpPr>
      <dsp:spPr>
        <a:xfrm>
          <a:off x="367713" y="276267"/>
          <a:ext cx="669222" cy="6685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853B74-E4FB-4337-9490-EAF017880F73}">
      <dsp:nvSpPr>
        <dsp:cNvPr id="0" name=""/>
        <dsp:cNvSpPr/>
      </dsp:nvSpPr>
      <dsp:spPr>
        <a:xfrm>
          <a:off x="1404648" y="2761"/>
          <a:ext cx="8687405" cy="1291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689" tIns="136689" rIns="136689" bIns="136689" numCol="1" spcCol="1270" anchor="ctr" anchorCtr="0">
          <a:noAutofit/>
        </a:bodyPr>
        <a:lstStyle/>
        <a:p>
          <a:pPr marL="0" lvl="0" indent="0" algn="l" defTabSz="1066800">
            <a:lnSpc>
              <a:spcPct val="100000"/>
            </a:lnSpc>
            <a:spcBef>
              <a:spcPct val="0"/>
            </a:spcBef>
            <a:spcAft>
              <a:spcPct val="35000"/>
            </a:spcAft>
            <a:buNone/>
          </a:pPr>
          <a:r>
            <a:rPr lang="en-GB" sz="2400" kern="1200" dirty="0">
              <a:latin typeface="Arial" panose="020B0604020202020204" pitchFamily="34" charset="0"/>
              <a:cs typeface="Arial" panose="020B0604020202020204" pitchFamily="34" charset="0"/>
            </a:rPr>
            <a:t>Wellness programs in workplaces and communities help prevent illness and promote overall wellbeing.</a:t>
          </a:r>
          <a:endParaRPr lang="en-US" sz="2400" kern="1200" dirty="0">
            <a:latin typeface="Arial" panose="020B0604020202020204" pitchFamily="34" charset="0"/>
            <a:cs typeface="Arial" panose="020B0604020202020204" pitchFamily="34" charset="0"/>
          </a:endParaRPr>
        </a:p>
      </dsp:txBody>
      <dsp:txXfrm>
        <a:off x="1404648" y="2761"/>
        <a:ext cx="8687405" cy="1291554"/>
      </dsp:txXfrm>
    </dsp:sp>
    <dsp:sp modelId="{A197C09A-E8BC-415A-AF13-7016F635F230}">
      <dsp:nvSpPr>
        <dsp:cNvPr id="0" name=""/>
        <dsp:cNvSpPr/>
      </dsp:nvSpPr>
      <dsp:spPr>
        <a:xfrm>
          <a:off x="0" y="1617204"/>
          <a:ext cx="10134600" cy="121558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C01776-B49B-44A4-9FA4-2F1D8AE01333}">
      <dsp:nvSpPr>
        <dsp:cNvPr id="0" name=""/>
        <dsp:cNvSpPr/>
      </dsp:nvSpPr>
      <dsp:spPr>
        <a:xfrm>
          <a:off x="367713" y="1890710"/>
          <a:ext cx="669222" cy="6685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DACF73-5F0F-49E5-AA2C-A11EEB9ACF22}">
      <dsp:nvSpPr>
        <dsp:cNvPr id="0" name=""/>
        <dsp:cNvSpPr/>
      </dsp:nvSpPr>
      <dsp:spPr>
        <a:xfrm>
          <a:off x="1404648" y="1617204"/>
          <a:ext cx="8687405" cy="1291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689" tIns="136689" rIns="136689" bIns="136689" numCol="1" spcCol="1270" anchor="ctr" anchorCtr="0">
          <a:noAutofit/>
        </a:bodyPr>
        <a:lstStyle/>
        <a:p>
          <a:pPr marL="0" lvl="0" indent="0" algn="l" defTabSz="1066800">
            <a:lnSpc>
              <a:spcPct val="100000"/>
            </a:lnSpc>
            <a:spcBef>
              <a:spcPct val="0"/>
            </a:spcBef>
            <a:spcAft>
              <a:spcPct val="35000"/>
            </a:spcAft>
            <a:buNone/>
          </a:pPr>
          <a:r>
            <a:rPr lang="en-GB" sz="2400" kern="1200" dirty="0">
              <a:latin typeface="Arial" panose="020B0604020202020204" pitchFamily="34" charset="0"/>
              <a:cs typeface="Arial" panose="020B0604020202020204" pitchFamily="34" charset="0"/>
            </a:rPr>
            <a:t>Telehealth services, such as remote consultations, became especially important during COVID-19 and increase access to care (Greenhalgh et al., 2016).</a:t>
          </a:r>
          <a:endParaRPr lang="en-US" sz="2400" kern="1200" dirty="0">
            <a:latin typeface="Arial" panose="020B0604020202020204" pitchFamily="34" charset="0"/>
            <a:cs typeface="Arial" panose="020B0604020202020204" pitchFamily="34" charset="0"/>
          </a:endParaRPr>
        </a:p>
      </dsp:txBody>
      <dsp:txXfrm>
        <a:off x="1404648" y="1617204"/>
        <a:ext cx="8687405" cy="1291554"/>
      </dsp:txXfrm>
    </dsp:sp>
    <dsp:sp modelId="{5BA5EC28-3264-4CFB-B16A-C4A9064B8CAA}">
      <dsp:nvSpPr>
        <dsp:cNvPr id="0" name=""/>
        <dsp:cNvSpPr/>
      </dsp:nvSpPr>
      <dsp:spPr>
        <a:xfrm>
          <a:off x="0" y="3231647"/>
          <a:ext cx="10134600" cy="121558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412DC3-DAFC-4E40-8898-254B7821E2B7}">
      <dsp:nvSpPr>
        <dsp:cNvPr id="0" name=""/>
        <dsp:cNvSpPr/>
      </dsp:nvSpPr>
      <dsp:spPr>
        <a:xfrm>
          <a:off x="367713" y="3505152"/>
          <a:ext cx="669222" cy="6685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C76200-1E9F-4BF2-9C49-80B43C7CB02E}">
      <dsp:nvSpPr>
        <dsp:cNvPr id="0" name=""/>
        <dsp:cNvSpPr/>
      </dsp:nvSpPr>
      <dsp:spPr>
        <a:xfrm>
          <a:off x="1404648" y="3231647"/>
          <a:ext cx="8687405" cy="1291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689" tIns="136689" rIns="136689" bIns="136689" numCol="1" spcCol="1270" anchor="ctr" anchorCtr="0">
          <a:noAutofit/>
        </a:bodyPr>
        <a:lstStyle/>
        <a:p>
          <a:pPr marL="0" lvl="0" indent="0" algn="l" defTabSz="1022350">
            <a:lnSpc>
              <a:spcPct val="100000"/>
            </a:lnSpc>
            <a:spcBef>
              <a:spcPct val="0"/>
            </a:spcBef>
            <a:spcAft>
              <a:spcPct val="35000"/>
            </a:spcAft>
            <a:buNone/>
          </a:pPr>
          <a:r>
            <a:rPr lang="en-GB" sz="2300" b="1" i="1" kern="1200" dirty="0">
              <a:latin typeface="Arial" panose="020B0604020202020204" pitchFamily="34" charset="0"/>
              <a:cs typeface="Arial" panose="020B0604020202020204" pitchFamily="34" charset="0"/>
            </a:rPr>
            <a:t>Telehealth has been effective during the COVID-19 pandemic, but access issues persist for some groups (Greenhalgh et al., 2016)</a:t>
          </a:r>
          <a:endParaRPr lang="en-US" sz="2300" kern="1200" dirty="0">
            <a:latin typeface="Arial" panose="020B0604020202020204" pitchFamily="34" charset="0"/>
            <a:cs typeface="Arial" panose="020B0604020202020204" pitchFamily="34" charset="0"/>
          </a:endParaRPr>
        </a:p>
      </dsp:txBody>
      <dsp:txXfrm>
        <a:off x="1404648" y="3231647"/>
        <a:ext cx="8687405" cy="12915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E8779C-B233-448A-99CC-B966A980A12E}">
      <dsp:nvSpPr>
        <dsp:cNvPr id="0" name=""/>
        <dsp:cNvSpPr/>
      </dsp:nvSpPr>
      <dsp:spPr>
        <a:xfrm>
          <a:off x="0" y="632"/>
          <a:ext cx="9833264" cy="1480095"/>
        </a:xfrm>
        <a:prstGeom prst="roundRect">
          <a:avLst>
            <a:gd name="adj" fmla="val 10000"/>
          </a:avLst>
        </a:prstGeom>
        <a:solidFill>
          <a:schemeClr val="accent2">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FA7378A2-64B4-4FC5-998E-463AA07A84F1}">
      <dsp:nvSpPr>
        <dsp:cNvPr id="0" name=""/>
        <dsp:cNvSpPr/>
      </dsp:nvSpPr>
      <dsp:spPr>
        <a:xfrm>
          <a:off x="447728" y="333654"/>
          <a:ext cx="814052" cy="8140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422AE876-0F09-4B36-B6D3-E934370D0127}">
      <dsp:nvSpPr>
        <dsp:cNvPr id="0" name=""/>
        <dsp:cNvSpPr/>
      </dsp:nvSpPr>
      <dsp:spPr>
        <a:xfrm>
          <a:off x="1709510" y="632"/>
          <a:ext cx="8123753" cy="1480095"/>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1111250">
            <a:lnSpc>
              <a:spcPct val="100000"/>
            </a:lnSpc>
            <a:spcBef>
              <a:spcPct val="0"/>
            </a:spcBef>
            <a:spcAft>
              <a:spcPct val="35000"/>
            </a:spcAft>
            <a:buNone/>
          </a:pPr>
          <a:r>
            <a:rPr lang="en-GB" sz="2500" kern="1200" dirty="0">
              <a:latin typeface="Arial" panose="020B0604020202020204" pitchFamily="34" charset="0"/>
              <a:cs typeface="Arial" panose="020B0604020202020204" pitchFamily="34" charset="0"/>
            </a:rPr>
            <a:t>Services are becoming more joined-up and centred around the person (NHS England, 2019).</a:t>
          </a:r>
          <a:endParaRPr lang="en-US" sz="2500" kern="1200" dirty="0">
            <a:latin typeface="Arial" panose="020B0604020202020204" pitchFamily="34" charset="0"/>
            <a:cs typeface="Arial" panose="020B0604020202020204" pitchFamily="34" charset="0"/>
          </a:endParaRPr>
        </a:p>
      </dsp:txBody>
      <dsp:txXfrm>
        <a:off x="1709510" y="632"/>
        <a:ext cx="8123753" cy="1480095"/>
      </dsp:txXfrm>
    </dsp:sp>
    <dsp:sp modelId="{B0540FEA-4FC3-49AF-BCED-450DB7A69734}">
      <dsp:nvSpPr>
        <dsp:cNvPr id="0" name=""/>
        <dsp:cNvSpPr/>
      </dsp:nvSpPr>
      <dsp:spPr>
        <a:xfrm>
          <a:off x="0" y="1850752"/>
          <a:ext cx="9833264" cy="1480095"/>
        </a:xfrm>
        <a:prstGeom prst="roundRect">
          <a:avLst>
            <a:gd name="adj" fmla="val 10000"/>
          </a:avLst>
        </a:prstGeom>
        <a:solidFill>
          <a:schemeClr val="accent2">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30027DF6-9969-459B-AE4C-46965E21446B}">
      <dsp:nvSpPr>
        <dsp:cNvPr id="0" name=""/>
        <dsp:cNvSpPr/>
      </dsp:nvSpPr>
      <dsp:spPr>
        <a:xfrm>
          <a:off x="447728" y="2183773"/>
          <a:ext cx="814052" cy="8140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EC35CE69-5311-417E-9E6A-61758805431E}">
      <dsp:nvSpPr>
        <dsp:cNvPr id="0" name=""/>
        <dsp:cNvSpPr/>
      </dsp:nvSpPr>
      <dsp:spPr>
        <a:xfrm>
          <a:off x="1709510" y="1850752"/>
          <a:ext cx="8123753" cy="1480095"/>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1111250">
            <a:lnSpc>
              <a:spcPct val="100000"/>
            </a:lnSpc>
            <a:spcBef>
              <a:spcPct val="0"/>
            </a:spcBef>
            <a:spcAft>
              <a:spcPct val="35000"/>
            </a:spcAft>
            <a:buNone/>
          </a:pPr>
          <a:r>
            <a:rPr lang="en-GB" sz="2500" kern="1200" dirty="0">
              <a:latin typeface="Arial" panose="020B0604020202020204" pitchFamily="34" charset="0"/>
              <a:cs typeface="Arial" panose="020B0604020202020204" pitchFamily="34" charset="0"/>
            </a:rPr>
            <a:t>Social prescribing links patients to non-medical support, such as exercise groups (Polley et al., 2017).</a:t>
          </a:r>
          <a:endParaRPr lang="en-US" sz="2500" kern="1200" dirty="0">
            <a:latin typeface="Arial" panose="020B0604020202020204" pitchFamily="34" charset="0"/>
            <a:cs typeface="Arial" panose="020B0604020202020204" pitchFamily="34" charset="0"/>
          </a:endParaRPr>
        </a:p>
      </dsp:txBody>
      <dsp:txXfrm>
        <a:off x="1709510" y="1850752"/>
        <a:ext cx="8123753" cy="1480095"/>
      </dsp:txXfrm>
    </dsp:sp>
    <dsp:sp modelId="{C91EB1E4-B847-4AAC-8969-EAFCBE0EEA31}">
      <dsp:nvSpPr>
        <dsp:cNvPr id="0" name=""/>
        <dsp:cNvSpPr/>
      </dsp:nvSpPr>
      <dsp:spPr>
        <a:xfrm>
          <a:off x="0" y="3700871"/>
          <a:ext cx="9833264" cy="1480095"/>
        </a:xfrm>
        <a:prstGeom prst="roundRect">
          <a:avLst>
            <a:gd name="adj" fmla="val 10000"/>
          </a:avLst>
        </a:prstGeom>
        <a:solidFill>
          <a:schemeClr val="accent2">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6D37AD1A-C0A0-4622-99E8-8DD8E183AA6A}">
      <dsp:nvSpPr>
        <dsp:cNvPr id="0" name=""/>
        <dsp:cNvSpPr/>
      </dsp:nvSpPr>
      <dsp:spPr>
        <a:xfrm>
          <a:off x="447728" y="4033893"/>
          <a:ext cx="814052" cy="8140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8F582E0B-6535-460F-A2A8-21843A05D8F2}">
      <dsp:nvSpPr>
        <dsp:cNvPr id="0" name=""/>
        <dsp:cNvSpPr/>
      </dsp:nvSpPr>
      <dsp:spPr>
        <a:xfrm>
          <a:off x="1709510" y="3700871"/>
          <a:ext cx="8123753" cy="1480095"/>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56643" tIns="156643" rIns="156643" bIns="156643" numCol="1" spcCol="1270" anchor="ctr" anchorCtr="0">
          <a:noAutofit/>
        </a:bodyPr>
        <a:lstStyle/>
        <a:p>
          <a:pPr marL="0" lvl="0" indent="0" algn="l" defTabSz="1111250">
            <a:lnSpc>
              <a:spcPct val="100000"/>
            </a:lnSpc>
            <a:spcBef>
              <a:spcPct val="0"/>
            </a:spcBef>
            <a:spcAft>
              <a:spcPct val="35000"/>
            </a:spcAft>
            <a:buNone/>
          </a:pPr>
          <a:r>
            <a:rPr lang="en-GB" sz="2500" b="1" i="1" kern="1200" dirty="0">
              <a:latin typeface="Arial" panose="020B0604020202020204" pitchFamily="34" charset="0"/>
              <a:cs typeface="Arial" panose="020B0604020202020204" pitchFamily="34" charset="0"/>
            </a:rPr>
            <a:t>Integrated care has improved patient satisfaction and reduced hospital admissions in some areas (Polley et al., 2017; Greenhalgh et al., 2016).</a:t>
          </a:r>
          <a:endParaRPr lang="en-US" sz="2500" kern="1200" dirty="0">
            <a:latin typeface="Arial" panose="020B0604020202020204" pitchFamily="34" charset="0"/>
            <a:cs typeface="Arial" panose="020B0604020202020204" pitchFamily="34" charset="0"/>
          </a:endParaRPr>
        </a:p>
      </dsp:txBody>
      <dsp:txXfrm>
        <a:off x="1709510" y="3700871"/>
        <a:ext cx="8123753" cy="14800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73386B-A88C-4A72-885E-C121257A3013}">
      <dsp:nvSpPr>
        <dsp:cNvPr id="0" name=""/>
        <dsp:cNvSpPr/>
      </dsp:nvSpPr>
      <dsp:spPr>
        <a:xfrm>
          <a:off x="0" y="3962"/>
          <a:ext cx="9601200" cy="1305594"/>
        </a:xfrm>
        <a:prstGeom prst="roundRect">
          <a:avLst>
            <a:gd name="adj" fmla="val 10000"/>
          </a:avLst>
        </a:prstGeom>
        <a:solidFill>
          <a:schemeClr val="accent2">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56E653E1-2298-4E2D-A3BB-39B20833484A}">
      <dsp:nvSpPr>
        <dsp:cNvPr id="0" name=""/>
        <dsp:cNvSpPr/>
      </dsp:nvSpPr>
      <dsp:spPr>
        <a:xfrm>
          <a:off x="394942" y="297721"/>
          <a:ext cx="718778" cy="7180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A56AFC3A-3ADA-4199-BDDE-BF91C7A5D362}">
      <dsp:nvSpPr>
        <dsp:cNvPr id="0" name=""/>
        <dsp:cNvSpPr/>
      </dsp:nvSpPr>
      <dsp:spPr>
        <a:xfrm>
          <a:off x="1508663" y="3962"/>
          <a:ext cx="7992975" cy="1306870"/>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38310" tIns="138310" rIns="138310" bIns="138310" numCol="1" spcCol="1270" anchor="ctr" anchorCtr="0">
          <a:noAutofit/>
        </a:bodyPr>
        <a:lstStyle/>
        <a:p>
          <a:pPr marL="0" lvl="0" indent="0" algn="l" defTabSz="1066800">
            <a:lnSpc>
              <a:spcPct val="100000"/>
            </a:lnSpc>
            <a:spcBef>
              <a:spcPct val="0"/>
            </a:spcBef>
            <a:spcAft>
              <a:spcPct val="35000"/>
            </a:spcAft>
            <a:buNone/>
          </a:pPr>
          <a:r>
            <a:rPr lang="en-GB" sz="2400" kern="1200" dirty="0">
              <a:latin typeface="Arial" panose="020B0604020202020204" pitchFamily="34" charset="0"/>
              <a:cs typeface="Arial" panose="020B0604020202020204" pitchFamily="34" charset="0"/>
            </a:rPr>
            <a:t>National campaigns like “Change4Life” promote healthier eating and physical activity.</a:t>
          </a:r>
          <a:endParaRPr lang="en-US" sz="2400" kern="1200" dirty="0">
            <a:latin typeface="Arial" panose="020B0604020202020204" pitchFamily="34" charset="0"/>
            <a:cs typeface="Arial" panose="020B0604020202020204" pitchFamily="34" charset="0"/>
          </a:endParaRPr>
        </a:p>
      </dsp:txBody>
      <dsp:txXfrm>
        <a:off x="1508663" y="3962"/>
        <a:ext cx="7992975" cy="1306870"/>
      </dsp:txXfrm>
    </dsp:sp>
    <dsp:sp modelId="{16337097-B9F5-4A57-AF06-73F58B75622A}">
      <dsp:nvSpPr>
        <dsp:cNvPr id="0" name=""/>
        <dsp:cNvSpPr/>
      </dsp:nvSpPr>
      <dsp:spPr>
        <a:xfrm>
          <a:off x="0" y="1609546"/>
          <a:ext cx="9601200" cy="1305594"/>
        </a:xfrm>
        <a:prstGeom prst="roundRect">
          <a:avLst>
            <a:gd name="adj" fmla="val 10000"/>
          </a:avLst>
        </a:prstGeom>
        <a:solidFill>
          <a:schemeClr val="accent2">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DBC035B4-0E43-49C9-BEE5-1E4E9588D7D4}">
      <dsp:nvSpPr>
        <dsp:cNvPr id="0" name=""/>
        <dsp:cNvSpPr/>
      </dsp:nvSpPr>
      <dsp:spPr>
        <a:xfrm>
          <a:off x="394942" y="1903304"/>
          <a:ext cx="718778" cy="7180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0E37828F-7716-49AD-A7FE-FD41E4AA16CB}">
      <dsp:nvSpPr>
        <dsp:cNvPr id="0" name=""/>
        <dsp:cNvSpPr/>
      </dsp:nvSpPr>
      <dsp:spPr>
        <a:xfrm>
          <a:off x="1508663" y="1609546"/>
          <a:ext cx="7992975" cy="1306870"/>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38310" tIns="138310" rIns="138310" bIns="138310" numCol="1" spcCol="1270" anchor="ctr" anchorCtr="0">
          <a:noAutofit/>
        </a:bodyPr>
        <a:lstStyle/>
        <a:p>
          <a:pPr marL="0" lvl="0" indent="0" algn="l" defTabSz="1066800">
            <a:lnSpc>
              <a:spcPct val="100000"/>
            </a:lnSpc>
            <a:spcBef>
              <a:spcPct val="0"/>
            </a:spcBef>
            <a:spcAft>
              <a:spcPct val="35000"/>
            </a:spcAft>
            <a:buNone/>
          </a:pPr>
          <a:r>
            <a:rPr lang="en-GB" sz="2400" kern="1200" dirty="0">
              <a:latin typeface="Arial" panose="020B0604020202020204" pitchFamily="34" charset="0"/>
              <a:cs typeface="Arial" panose="020B0604020202020204" pitchFamily="34" charset="0"/>
            </a:rPr>
            <a:t>Public health initiatives focus on creating healthier environments, such as reducing air pollution and improving housing.</a:t>
          </a:r>
          <a:endParaRPr lang="en-US" sz="2400" kern="1200" dirty="0">
            <a:latin typeface="Arial" panose="020B0604020202020204" pitchFamily="34" charset="0"/>
            <a:cs typeface="Arial" panose="020B0604020202020204" pitchFamily="34" charset="0"/>
          </a:endParaRPr>
        </a:p>
      </dsp:txBody>
      <dsp:txXfrm>
        <a:off x="1508663" y="1609546"/>
        <a:ext cx="7992975" cy="1306870"/>
      </dsp:txXfrm>
    </dsp:sp>
    <dsp:sp modelId="{347A5336-38A0-4577-A53F-2B20357C42D7}">
      <dsp:nvSpPr>
        <dsp:cNvPr id="0" name=""/>
        <dsp:cNvSpPr/>
      </dsp:nvSpPr>
      <dsp:spPr>
        <a:xfrm>
          <a:off x="0" y="3215130"/>
          <a:ext cx="9601200" cy="1305594"/>
        </a:xfrm>
        <a:prstGeom prst="roundRect">
          <a:avLst>
            <a:gd name="adj" fmla="val 10000"/>
          </a:avLst>
        </a:prstGeom>
        <a:solidFill>
          <a:schemeClr val="accent2">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9B6B08A0-A4FA-4D8E-A941-305301C8114B}">
      <dsp:nvSpPr>
        <dsp:cNvPr id="0" name=""/>
        <dsp:cNvSpPr/>
      </dsp:nvSpPr>
      <dsp:spPr>
        <a:xfrm>
          <a:off x="394942" y="3508888"/>
          <a:ext cx="718778" cy="7180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B9763667-95BC-4ACC-A1BD-C191A95BDF50}">
      <dsp:nvSpPr>
        <dsp:cNvPr id="0" name=""/>
        <dsp:cNvSpPr/>
      </dsp:nvSpPr>
      <dsp:spPr>
        <a:xfrm>
          <a:off x="1508663" y="3215130"/>
          <a:ext cx="7992975" cy="1306870"/>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38310" tIns="138310" rIns="138310" bIns="138310" numCol="1" spcCol="1270" anchor="ctr" anchorCtr="0">
          <a:noAutofit/>
        </a:bodyPr>
        <a:lstStyle/>
        <a:p>
          <a:pPr marL="0" lvl="0" indent="0" algn="l" defTabSz="889000">
            <a:lnSpc>
              <a:spcPct val="100000"/>
            </a:lnSpc>
            <a:spcBef>
              <a:spcPct val="0"/>
            </a:spcBef>
            <a:spcAft>
              <a:spcPct val="35000"/>
            </a:spcAft>
            <a:buNone/>
          </a:pPr>
          <a:r>
            <a:rPr lang="en-GB" sz="2000" b="1" i="1" kern="1200" dirty="0">
              <a:latin typeface="Arial" panose="020B0604020202020204" pitchFamily="34" charset="0"/>
              <a:cs typeface="Arial" panose="020B0604020202020204" pitchFamily="34" charset="0"/>
            </a:rPr>
            <a:t>Public health campaigns are effective when combined with policy changes (Marmot et al., 2010; Public Health England, 2019). However, behaviour change is difficult, and campaigns may not reach those most in need (Marmot et al., 2020).</a:t>
          </a:r>
          <a:endParaRPr lang="en-US" sz="2000" kern="1200" dirty="0">
            <a:latin typeface="Arial" panose="020B0604020202020204" pitchFamily="34" charset="0"/>
            <a:cs typeface="Arial" panose="020B0604020202020204" pitchFamily="34" charset="0"/>
          </a:endParaRPr>
        </a:p>
      </dsp:txBody>
      <dsp:txXfrm>
        <a:off x="1508663" y="3215130"/>
        <a:ext cx="7992975" cy="130687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E6BEC2-1BD5-48D9-A1A4-65EFCD82B0E8}">
      <dsp:nvSpPr>
        <dsp:cNvPr id="0" name=""/>
        <dsp:cNvSpPr/>
      </dsp:nvSpPr>
      <dsp:spPr>
        <a:xfrm>
          <a:off x="0" y="250581"/>
          <a:ext cx="9933709" cy="121680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There are still significant disparities in who can access high-quality health and social care (Marmot et al., 2020)</a:t>
          </a:r>
          <a:endParaRPr lang="en-US" sz="2400" kern="1200" dirty="0">
            <a:latin typeface="Arial" panose="020B0604020202020204" pitchFamily="34" charset="0"/>
            <a:cs typeface="Arial" panose="020B0604020202020204" pitchFamily="34" charset="0"/>
          </a:endParaRPr>
        </a:p>
      </dsp:txBody>
      <dsp:txXfrm>
        <a:off x="59399" y="309980"/>
        <a:ext cx="9814911" cy="1098002"/>
      </dsp:txXfrm>
    </dsp:sp>
    <dsp:sp modelId="{D1754528-37D7-43DA-B312-0E8C83A3C101}">
      <dsp:nvSpPr>
        <dsp:cNvPr id="0" name=""/>
        <dsp:cNvSpPr/>
      </dsp:nvSpPr>
      <dsp:spPr>
        <a:xfrm>
          <a:off x="0" y="1654581"/>
          <a:ext cx="9933709" cy="121680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Universal healthcare, such as the NHS, helps reduce inequalities, but gaps remain for vulnerable groups.</a:t>
          </a:r>
          <a:endParaRPr lang="en-US" sz="2400" kern="1200" dirty="0">
            <a:latin typeface="Arial" panose="020B0604020202020204" pitchFamily="34" charset="0"/>
            <a:cs typeface="Arial" panose="020B0604020202020204" pitchFamily="34" charset="0"/>
          </a:endParaRPr>
        </a:p>
      </dsp:txBody>
      <dsp:txXfrm>
        <a:off x="59399" y="1713980"/>
        <a:ext cx="9814911" cy="1098002"/>
      </dsp:txXfrm>
    </dsp:sp>
    <dsp:sp modelId="{0A5670AD-C340-4CBB-BD9A-32CCFC2A4A6E}">
      <dsp:nvSpPr>
        <dsp:cNvPr id="0" name=""/>
        <dsp:cNvSpPr/>
      </dsp:nvSpPr>
      <dsp:spPr>
        <a:xfrm>
          <a:off x="0" y="3058581"/>
          <a:ext cx="9933709" cy="1216800"/>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1" kern="1200" dirty="0">
              <a:latin typeface="Arial" panose="020B0604020202020204" pitchFamily="34" charset="0"/>
              <a:cs typeface="Arial" panose="020B0604020202020204" pitchFamily="34" charset="0"/>
            </a:rPr>
            <a:t>Reports show social inequalities persist despite universal healthcare (Marmot et al., 2020). </a:t>
          </a:r>
          <a:endParaRPr lang="en-US" sz="2400" kern="1200" dirty="0">
            <a:latin typeface="Arial" panose="020B0604020202020204" pitchFamily="34" charset="0"/>
            <a:cs typeface="Arial" panose="020B0604020202020204" pitchFamily="34" charset="0"/>
          </a:endParaRPr>
        </a:p>
      </dsp:txBody>
      <dsp:txXfrm>
        <a:off x="59399" y="3117980"/>
        <a:ext cx="9814911" cy="10980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71C1CD-8F91-444E-B06F-E5D4145CB841}">
      <dsp:nvSpPr>
        <dsp:cNvPr id="0" name=""/>
        <dsp:cNvSpPr/>
      </dsp:nvSpPr>
      <dsp:spPr>
        <a:xfrm>
          <a:off x="0" y="2761"/>
          <a:ext cx="9268691" cy="1215580"/>
        </a:xfrm>
        <a:prstGeom prst="roundRect">
          <a:avLst>
            <a:gd name="adj" fmla="val 10000"/>
          </a:avLst>
        </a:prstGeom>
        <a:solidFill>
          <a:schemeClr val="accent2">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D1B05DC0-FF54-4F07-B68E-7EBEBEE48E98}">
      <dsp:nvSpPr>
        <dsp:cNvPr id="0" name=""/>
        <dsp:cNvSpPr/>
      </dsp:nvSpPr>
      <dsp:spPr>
        <a:xfrm>
          <a:off x="367713" y="276267"/>
          <a:ext cx="669222" cy="6685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44AA5C95-CCCC-45FA-9035-0BDF23C88AEA}">
      <dsp:nvSpPr>
        <dsp:cNvPr id="0" name=""/>
        <dsp:cNvSpPr/>
      </dsp:nvSpPr>
      <dsp:spPr>
        <a:xfrm>
          <a:off x="1404648" y="2761"/>
          <a:ext cx="7821496" cy="1291554"/>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36689" tIns="136689" rIns="136689" bIns="136689" numCol="1" spcCol="1270" anchor="ctr" anchorCtr="0">
          <a:noAutofit/>
        </a:bodyPr>
        <a:lstStyle/>
        <a:p>
          <a:pPr marL="0" lvl="0" indent="0" algn="l" defTabSz="1066800">
            <a:lnSpc>
              <a:spcPct val="100000"/>
            </a:lnSpc>
            <a:spcBef>
              <a:spcPct val="0"/>
            </a:spcBef>
            <a:spcAft>
              <a:spcPct val="35000"/>
            </a:spcAft>
            <a:buNone/>
          </a:pPr>
          <a:r>
            <a:rPr lang="en-GB" sz="2400" kern="1200" dirty="0">
              <a:latin typeface="Arial" panose="020B0604020202020204" pitchFamily="34" charset="0"/>
              <a:cs typeface="Arial" panose="020B0604020202020204" pitchFamily="34" charset="0"/>
            </a:rPr>
            <a:t>Integrating health, wellbeing, and sustainability leads to better outcomes, but progress is slow and uneven (Marmot et al., 2020).</a:t>
          </a:r>
          <a:endParaRPr lang="en-US" sz="2400" kern="1200" dirty="0">
            <a:latin typeface="Arial" panose="020B0604020202020204" pitchFamily="34" charset="0"/>
            <a:cs typeface="Arial" panose="020B0604020202020204" pitchFamily="34" charset="0"/>
          </a:endParaRPr>
        </a:p>
      </dsp:txBody>
      <dsp:txXfrm>
        <a:off x="1404648" y="2761"/>
        <a:ext cx="7821496" cy="1291554"/>
      </dsp:txXfrm>
    </dsp:sp>
    <dsp:sp modelId="{ECE30346-8CE9-4023-B8D7-3A5D5DE790CD}">
      <dsp:nvSpPr>
        <dsp:cNvPr id="0" name=""/>
        <dsp:cNvSpPr/>
      </dsp:nvSpPr>
      <dsp:spPr>
        <a:xfrm>
          <a:off x="0" y="1617204"/>
          <a:ext cx="9268691" cy="1215580"/>
        </a:xfrm>
        <a:prstGeom prst="roundRect">
          <a:avLst>
            <a:gd name="adj" fmla="val 10000"/>
          </a:avLst>
        </a:prstGeom>
        <a:solidFill>
          <a:schemeClr val="accent2">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EAD96646-9FD9-4C51-8050-7D75BCBB1705}">
      <dsp:nvSpPr>
        <dsp:cNvPr id="0" name=""/>
        <dsp:cNvSpPr/>
      </dsp:nvSpPr>
      <dsp:spPr>
        <a:xfrm>
          <a:off x="367713" y="1890710"/>
          <a:ext cx="669222" cy="6685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2B730011-5CDC-4C29-B724-6789FAD090DB}">
      <dsp:nvSpPr>
        <dsp:cNvPr id="0" name=""/>
        <dsp:cNvSpPr/>
      </dsp:nvSpPr>
      <dsp:spPr>
        <a:xfrm>
          <a:off x="1404648" y="1617204"/>
          <a:ext cx="7821496" cy="1291554"/>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36689" tIns="136689" rIns="136689" bIns="136689" numCol="1" spcCol="1270" anchor="ctr" anchorCtr="0">
          <a:noAutofit/>
        </a:bodyPr>
        <a:lstStyle/>
        <a:p>
          <a:pPr marL="0" lvl="0" indent="0" algn="l" defTabSz="1066800">
            <a:lnSpc>
              <a:spcPct val="100000"/>
            </a:lnSpc>
            <a:spcBef>
              <a:spcPct val="0"/>
            </a:spcBef>
            <a:spcAft>
              <a:spcPct val="35000"/>
            </a:spcAft>
            <a:buNone/>
          </a:pPr>
          <a:r>
            <a:rPr lang="en-GB" sz="2400" kern="1200" dirty="0">
              <a:latin typeface="Arial" panose="020B0604020202020204" pitchFamily="34" charset="0"/>
              <a:cs typeface="Arial" panose="020B0604020202020204" pitchFamily="34" charset="0"/>
            </a:rPr>
            <a:t>Continued effort is needed to overcome challenges and make services more effective for everyone. </a:t>
          </a:r>
          <a:endParaRPr lang="en-US" sz="2400" kern="1200" dirty="0">
            <a:latin typeface="Arial" panose="020B0604020202020204" pitchFamily="34" charset="0"/>
            <a:cs typeface="Arial" panose="020B0604020202020204" pitchFamily="34" charset="0"/>
          </a:endParaRPr>
        </a:p>
      </dsp:txBody>
      <dsp:txXfrm>
        <a:off x="1404648" y="1617204"/>
        <a:ext cx="7821496" cy="1291554"/>
      </dsp:txXfrm>
    </dsp:sp>
    <dsp:sp modelId="{88584850-5A29-4E64-8091-ECEF9B8B51E4}">
      <dsp:nvSpPr>
        <dsp:cNvPr id="0" name=""/>
        <dsp:cNvSpPr/>
      </dsp:nvSpPr>
      <dsp:spPr>
        <a:xfrm>
          <a:off x="0" y="3231647"/>
          <a:ext cx="9268691" cy="1215580"/>
        </a:xfrm>
        <a:prstGeom prst="roundRect">
          <a:avLst>
            <a:gd name="adj" fmla="val 10000"/>
          </a:avLst>
        </a:prstGeom>
        <a:solidFill>
          <a:schemeClr val="accent2">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D55C834B-2A85-4D52-8D91-FADBEE4BE4A6}">
      <dsp:nvSpPr>
        <dsp:cNvPr id="0" name=""/>
        <dsp:cNvSpPr/>
      </dsp:nvSpPr>
      <dsp:spPr>
        <a:xfrm>
          <a:off x="367713" y="3505152"/>
          <a:ext cx="669222" cy="6685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B446AD2D-F4AD-4B8D-9C74-5F72C15B0678}">
      <dsp:nvSpPr>
        <dsp:cNvPr id="0" name=""/>
        <dsp:cNvSpPr/>
      </dsp:nvSpPr>
      <dsp:spPr>
        <a:xfrm>
          <a:off x="1404648" y="3231647"/>
          <a:ext cx="7821496" cy="1291554"/>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36689" tIns="136689" rIns="136689" bIns="136689" numCol="1" spcCol="1270" anchor="ctr" anchorCtr="0">
          <a:noAutofit/>
        </a:bodyPr>
        <a:lstStyle/>
        <a:p>
          <a:pPr marL="0" lvl="0" indent="0" algn="l" defTabSz="1066800">
            <a:lnSpc>
              <a:spcPct val="100000"/>
            </a:lnSpc>
            <a:spcBef>
              <a:spcPct val="0"/>
            </a:spcBef>
            <a:spcAft>
              <a:spcPct val="35000"/>
            </a:spcAft>
            <a:buNone/>
          </a:pPr>
          <a:r>
            <a:rPr lang="en-GB" sz="2400" kern="1200" dirty="0">
              <a:latin typeface="Arial" panose="020B0604020202020204" pitchFamily="34" charset="0"/>
              <a:cs typeface="Arial" panose="020B0604020202020204" pitchFamily="34" charset="0"/>
            </a:rPr>
            <a:t>The future of health and social care depends on collaboration, innovation, and a focus on equity</a:t>
          </a:r>
          <a:r>
            <a:rPr lang="en-GB" sz="2500" kern="1200" dirty="0"/>
            <a:t>.</a:t>
          </a:r>
          <a:endParaRPr lang="en-US" sz="2500" kern="1200" dirty="0"/>
        </a:p>
      </dsp:txBody>
      <dsp:txXfrm>
        <a:off x="1404648" y="3231647"/>
        <a:ext cx="7821496" cy="129155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A83A29-DF43-4A41-973C-9CCA49920F67}" type="datetimeFigureOut">
              <a:rPr lang="en-GB" smtClean="0"/>
              <a:t>14/07/2026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9D448D-DEE8-4C19-A764-E3D3EC241345}" type="slidenum">
              <a:rPr lang="en-GB" smtClean="0"/>
              <a:t>‹#›</a:t>
            </a:fld>
            <a:endParaRPr lang="en-GB"/>
          </a:p>
        </p:txBody>
      </p:sp>
    </p:spTree>
    <p:extLst>
      <p:ext uri="{BB962C8B-B14F-4D97-AF65-F5344CB8AC3E}">
        <p14:creationId xmlns:p14="http://schemas.microsoft.com/office/powerpoint/2010/main" val="948655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9D448D-DEE8-4C19-A764-E3D3EC241345}" type="slidenum">
              <a:rPr lang="en-GB" smtClean="0"/>
              <a:t>10</a:t>
            </a:fld>
            <a:endParaRPr lang="en-GB"/>
          </a:p>
        </p:txBody>
      </p:sp>
    </p:spTree>
    <p:extLst>
      <p:ext uri="{BB962C8B-B14F-4D97-AF65-F5344CB8AC3E}">
        <p14:creationId xmlns:p14="http://schemas.microsoft.com/office/powerpoint/2010/main" val="37876636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african-cities.org/exploring-practical-pathways-for-urban-reform-in-nairobi/" TargetMode="External"/><Relationship Id="rId2" Type="http://schemas.openxmlformats.org/officeDocument/2006/relationships/image" Target="../media/image2.jp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african-cities.org/exploring-practical-pathways-for-urban-reform-in-nairobi/"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african-cities.org/exploring-practical-pathways-for-urban-reform-in-nairobi/"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african-cities.org/exploring-practical-pathways-for-urban-reform-in-nairobi/" TargetMode="External"/><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african-cities.org/exploring-practical-pathways-for-urban-reform-in-nairobi/" TargetMode="External"/><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openxmlformats.org/officeDocument/2006/relationships/hyperlink" Target="https://www.geopost.com/en/news/highlights-from-the-2025-delivery-excellence-challenge/" TargetMode="External"/><Relationship Id="rId3" Type="http://schemas.openxmlformats.org/officeDocument/2006/relationships/diagramLayout" Target="../diagrams/layout5.xml"/><Relationship Id="rId7" Type="http://schemas.openxmlformats.org/officeDocument/2006/relationships/image" Target="../media/image11.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8" Type="http://schemas.openxmlformats.org/officeDocument/2006/relationships/hyperlink" Target="https://researchoutreach.org/articles/integrating-social-media-csr-strategic-planning-competitive-advantage/" TargetMode="External"/><Relationship Id="rId3" Type="http://schemas.openxmlformats.org/officeDocument/2006/relationships/diagramLayout" Target="../diagrams/layout6.xml"/><Relationship Id="rId7" Type="http://schemas.openxmlformats.org/officeDocument/2006/relationships/image" Target="../media/image15.jp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 Id="rId9" Type="http://schemas.openxmlformats.org/officeDocument/2006/relationships/hyperlink" Target="https://creativecommons.org/licenses/by-nc-nd/3.0/" TargetMode="External"/></Relationships>
</file>

<file path=ppt/slides/_rels/slide10.xml.rels><?xml version="1.0" encoding="UTF-8" standalone="yes"?>
<Relationships xmlns="http://schemas.openxmlformats.org/package/2006/relationships"><Relationship Id="rId8" Type="http://schemas.openxmlformats.org/officeDocument/2006/relationships/image" Target="../media/image19.jp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10" Type="http://schemas.openxmlformats.org/officeDocument/2006/relationships/hyperlink" Target="https://creativecommons.org/licenses/by-nc-nd/3.0/" TargetMode="External"/><Relationship Id="rId4" Type="http://schemas.openxmlformats.org/officeDocument/2006/relationships/diagramLayout" Target="../diagrams/layout7.xml"/><Relationship Id="rId9" Type="http://schemas.openxmlformats.org/officeDocument/2006/relationships/hyperlink" Target="https://www.eeagrants.cz/en/closed-programming-period/eea-and-norway-grants-2009-2014/programmes/norway-grants-2009-2014/cz11-public-health/cz11-news/2015/cooperation-committee-meeting-2088"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sparcopen.github.io/opencon-dei-report/intro.html" TargetMode="External"/><Relationship Id="rId3" Type="http://schemas.openxmlformats.org/officeDocument/2006/relationships/diagramLayout" Target="../diagrams/layout8.xml"/><Relationship Id="rId7" Type="http://schemas.openxmlformats.org/officeDocument/2006/relationships/image" Target="../media/image20.png"/><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 Id="rId9" Type="http://schemas.openxmlformats.org/officeDocument/2006/relationships/hyperlink" Target="https://creativecommons.org/licenses/by/3.0/"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courses.lumenlearning.com/suny-esc-wm-englishcomposition1/chapter/conclusions/" TargetMode="External"/><Relationship Id="rId3" Type="http://schemas.openxmlformats.org/officeDocument/2006/relationships/diagramLayout" Target="../diagrams/layout9.xml"/><Relationship Id="rId7" Type="http://schemas.openxmlformats.org/officeDocument/2006/relationships/image" Target="../media/image24.jpg"/><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 Id="rId9" Type="http://schemas.openxmlformats.org/officeDocument/2006/relationships/hyperlink" Target="https://creativecommons.org/licenses/by-nd/3.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african-cities.org/exploring-practical-pathways-for-urban-reform-in-nairobi/" TargetMode="External"/><Relationship Id="rId2" Type="http://schemas.openxmlformats.org/officeDocument/2006/relationships/hyperlink" Target="http://www.legislation.gov.uk/anaw/2015/2/contents/enacted" TargetMode="External"/><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C950BC-4445-1E6E-6F60-F40B11FDFBDD}"/>
              </a:ext>
            </a:extLst>
          </p:cNvPr>
          <p:cNvSpPr txBox="1"/>
          <p:nvPr/>
        </p:nvSpPr>
        <p:spPr>
          <a:xfrm>
            <a:off x="1905000" y="3009900"/>
            <a:ext cx="13182600" cy="6053837"/>
          </a:xfrm>
          <a:prstGeom prst="rect">
            <a:avLst/>
          </a:prstGeom>
          <a:noFill/>
        </p:spPr>
        <p:txBody>
          <a:bodyPr wrap="square" rtlCol="0">
            <a:spAutoFit/>
          </a:bodyPr>
          <a:lstStyle/>
          <a:p>
            <a:pPr lvl="0">
              <a:lnSpc>
                <a:spcPts val="7249"/>
              </a:lnSpc>
              <a:spcBef>
                <a:spcPct val="0"/>
              </a:spcBef>
            </a:pPr>
            <a:r>
              <a:rPr lang="en-US" dirty="0">
                <a:solidFill>
                  <a:srgbClr val="1A2E44"/>
                </a:solidFill>
                <a:latin typeface="Playfair Display"/>
                <a:ea typeface="Playfair Display"/>
                <a:cs typeface="Playfair Display"/>
                <a:sym typeface="Playfair Display"/>
              </a:rPr>
              <a:t>                                     </a:t>
            </a:r>
            <a:r>
              <a:rPr lang="en-US" sz="2000" dirty="0">
                <a:solidFill>
                  <a:srgbClr val="1A2E44"/>
                </a:solidFill>
                <a:latin typeface="Playfair Display"/>
                <a:ea typeface="Playfair Display"/>
                <a:cs typeface="Playfair Display"/>
                <a:sym typeface="Playfair Display"/>
              </a:rPr>
              <a:t>   </a:t>
            </a:r>
            <a:endParaRPr lang="en-US" sz="2000" b="1" dirty="0">
              <a:latin typeface="Arial" panose="020B0604020202020204" pitchFamily="34" charset="0"/>
              <a:ea typeface="Playfair Display"/>
              <a:cs typeface="Arial" panose="020B0604020202020204" pitchFamily="34" charset="0"/>
              <a:sym typeface="Playfair Display"/>
            </a:endParaRPr>
          </a:p>
          <a:p>
            <a:pPr algn="ctr">
              <a:lnSpc>
                <a:spcPct val="150000"/>
              </a:lnSpc>
            </a:pPr>
            <a:r>
              <a:rPr lang="en-GB" sz="3200" b="1" dirty="0">
                <a:latin typeface="Arial" panose="020B0604020202020204" pitchFamily="34" charset="0"/>
                <a:cs typeface="Arial" panose="020B0604020202020204" pitchFamily="34" charset="0"/>
              </a:rPr>
              <a:t>Student Name: </a:t>
            </a:r>
            <a:r>
              <a:rPr lang="en-GB" sz="2400" dirty="0">
                <a:latin typeface="Arial" panose="020B0604020202020204" pitchFamily="34" charset="0"/>
                <a:cs typeface="Arial" panose="020B0604020202020204" pitchFamily="34" charset="0"/>
              </a:rPr>
              <a:t>Joana Lumueno  Lucas</a:t>
            </a:r>
            <a:endParaRPr lang="en-GB" sz="2400" b="1" dirty="0">
              <a:latin typeface="Arial" panose="020B0604020202020204" pitchFamily="34" charset="0"/>
              <a:cs typeface="Arial" panose="020B0604020202020204" pitchFamily="34" charset="0"/>
            </a:endParaRPr>
          </a:p>
          <a:p>
            <a:pPr algn="ctr">
              <a:lnSpc>
                <a:spcPct val="150000"/>
              </a:lnSpc>
            </a:pPr>
            <a:r>
              <a:rPr lang="en-GB" sz="2400" b="1" dirty="0">
                <a:latin typeface="Arial" panose="020B0604020202020204" pitchFamily="34" charset="0"/>
                <a:cs typeface="Arial" panose="020B0604020202020204" pitchFamily="34" charset="0"/>
              </a:rPr>
              <a:t>Module:</a:t>
            </a:r>
            <a:r>
              <a:rPr lang="en-GB" sz="2400" dirty="0">
                <a:latin typeface="Arial" panose="020B0604020202020204" pitchFamily="34" charset="0"/>
                <a:cs typeface="Arial" panose="020B0604020202020204" pitchFamily="34" charset="0"/>
              </a:rPr>
              <a:t> Wellbeing and Sustainable Development</a:t>
            </a:r>
          </a:p>
          <a:p>
            <a:pPr algn="ctr">
              <a:lnSpc>
                <a:spcPct val="150000"/>
              </a:lnSpc>
            </a:pPr>
            <a:r>
              <a:rPr lang="en-GB" sz="2400" dirty="0">
                <a:latin typeface="Arial" panose="020B0604020202020204" pitchFamily="34" charset="0"/>
                <a:cs typeface="Arial" panose="020B0604020202020204" pitchFamily="34" charset="0"/>
              </a:rPr>
              <a:t>BMHP6030</a:t>
            </a:r>
            <a:r>
              <a:rPr lang="en-GB" sz="2400">
                <a:latin typeface="Arial" panose="020B0604020202020204" pitchFamily="34" charset="0"/>
                <a:cs typeface="Arial" panose="020B0604020202020204" pitchFamily="34" charset="0"/>
              </a:rPr>
              <a:t>_LON</a:t>
            </a:r>
            <a:br>
              <a:rPr lang="en-GB"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Student number: </a:t>
            </a:r>
            <a:r>
              <a:rPr lang="en-GB" sz="2400" dirty="0">
                <a:latin typeface="Arial" panose="020B0604020202020204" pitchFamily="34" charset="0"/>
                <a:cs typeface="Arial" panose="020B0604020202020204" pitchFamily="34" charset="0"/>
              </a:rPr>
              <a:t>2317210</a:t>
            </a:r>
            <a:br>
              <a:rPr lang="en-GB"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Lecturer</a:t>
            </a:r>
            <a:r>
              <a:rPr lang="en-GB" sz="2400" dirty="0">
                <a:latin typeface="Arial" panose="020B0604020202020204" pitchFamily="34" charset="0"/>
                <a:cs typeface="Arial" panose="020B0604020202020204" pitchFamily="34" charset="0"/>
              </a:rPr>
              <a:t>: Dr </a:t>
            </a:r>
            <a:r>
              <a:rPr lang="en-GB" sz="2400" dirty="0" err="1">
                <a:latin typeface="Arial" panose="020B0604020202020204" pitchFamily="34" charset="0"/>
                <a:cs typeface="Arial" panose="020B0604020202020204" pitchFamily="34" charset="0"/>
              </a:rPr>
              <a:t>Itse</a:t>
            </a:r>
            <a:r>
              <a:rPr lang="en-GB" sz="2400" dirty="0">
                <a:latin typeface="Arial" panose="020B0604020202020204" pitchFamily="34" charset="0"/>
                <a:cs typeface="Arial" panose="020B0604020202020204" pitchFamily="34" charset="0"/>
              </a:rPr>
              <a:t> Olaoye</a:t>
            </a:r>
          </a:p>
          <a:p>
            <a:pPr algn="ctr">
              <a:lnSpc>
                <a:spcPct val="150000"/>
              </a:lnSpc>
            </a:pPr>
            <a:r>
              <a:rPr lang="en-GB" dirty="0">
                <a:latin typeface="Arial" panose="020B0604020202020204" pitchFamily="34" charset="0"/>
                <a:cs typeface="Arial" panose="020B0604020202020204" pitchFamily="34" charset="0"/>
              </a:rPr>
              <a:t> </a:t>
            </a:r>
          </a:p>
          <a:p>
            <a:pPr lvl="0">
              <a:lnSpc>
                <a:spcPts val="7249"/>
              </a:lnSpc>
              <a:spcBef>
                <a:spcPct val="0"/>
              </a:spcBef>
            </a:pPr>
            <a:endParaRPr lang="en-US" dirty="0">
              <a:solidFill>
                <a:srgbClr val="1A2E44"/>
              </a:solidFill>
              <a:latin typeface="Playfair Display"/>
              <a:ea typeface="Playfair Display"/>
              <a:cs typeface="Playfair Display"/>
              <a:sym typeface="Playfair Display"/>
            </a:endParaRPr>
          </a:p>
          <a:p>
            <a:pPr lvl="0">
              <a:lnSpc>
                <a:spcPts val="7249"/>
              </a:lnSpc>
              <a:spcBef>
                <a:spcPct val="0"/>
              </a:spcBef>
            </a:pPr>
            <a:endParaRPr lang="en-US" dirty="0">
              <a:solidFill>
                <a:srgbClr val="1A2E44"/>
              </a:solidFill>
              <a:latin typeface="Playfair Display"/>
              <a:ea typeface="Playfair Display"/>
              <a:cs typeface="Playfair Display"/>
              <a:sym typeface="Playfair Display"/>
            </a:endParaRPr>
          </a:p>
        </p:txBody>
      </p:sp>
      <p:pic>
        <p:nvPicPr>
          <p:cNvPr id="5" name="Picture 2" descr="UWTSD logo | Discover Dylan Thomas">
            <a:extLst>
              <a:ext uri="{FF2B5EF4-FFF2-40B4-BE49-F238E27FC236}">
                <a16:creationId xmlns:a16="http://schemas.microsoft.com/office/drawing/2014/main" id="{39803E82-FB08-9AF0-66BE-DEABFDA796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737" y="829668"/>
            <a:ext cx="3007760" cy="1427395"/>
          </a:xfrm>
          <a:prstGeom prst="rect">
            <a:avLst/>
          </a:prstGeom>
          <a:solidFill>
            <a:schemeClr val="bg1">
              <a:lumMod val="75000"/>
            </a:schemeClr>
          </a:solidFill>
        </p:spPr>
      </p:pic>
    </p:spTree>
    <p:extLst>
      <p:ext uri="{BB962C8B-B14F-4D97-AF65-F5344CB8AC3E}">
        <p14:creationId xmlns:p14="http://schemas.microsoft.com/office/powerpoint/2010/main" val="2604750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31042"/>
            <a:ext cx="18288000" cy="1362075"/>
            <a:chOff x="-37158" y="-38100"/>
            <a:chExt cx="24421158" cy="1816100"/>
          </a:xfrm>
        </p:grpSpPr>
        <p:sp>
          <p:nvSpPr>
            <p:cNvPr id="3" name="Freeform 3"/>
            <p:cNvSpPr/>
            <p:nvPr/>
          </p:nvSpPr>
          <p:spPr>
            <a:xfrm>
              <a:off x="-37158" y="0"/>
              <a:ext cx="24384000" cy="1778000"/>
            </a:xfrm>
            <a:custGeom>
              <a:avLst/>
              <a:gdLst/>
              <a:ahLst/>
              <a:cxnLst/>
              <a:rect l="l" t="t" r="r" b="b"/>
              <a:pathLst>
                <a:path w="24384000" h="1778000">
                  <a:moveTo>
                    <a:pt x="0" y="0"/>
                  </a:moveTo>
                  <a:lnTo>
                    <a:pt x="24384000" y="0"/>
                  </a:lnTo>
                  <a:lnTo>
                    <a:pt x="24384000" y="1778000"/>
                  </a:lnTo>
                  <a:lnTo>
                    <a:pt x="0" y="1778000"/>
                  </a:lnTo>
                  <a:close/>
                </a:path>
              </a:pathLst>
            </a:custGeom>
            <a:solidFill>
              <a:srgbClr val="1A2E44"/>
            </a:solidFill>
          </p:spPr>
          <p:txBody>
            <a:bodyPr/>
            <a:lstStyle/>
            <a:p>
              <a:endParaRPr lang="en-GB"/>
            </a:p>
          </p:txBody>
        </p:sp>
        <p:sp>
          <p:nvSpPr>
            <p:cNvPr id="4" name="TextBox 4"/>
            <p:cNvSpPr txBox="1"/>
            <p:nvPr/>
          </p:nvSpPr>
          <p:spPr>
            <a:xfrm>
              <a:off x="0" y="-38100"/>
              <a:ext cx="24384000" cy="1816100"/>
            </a:xfrm>
            <a:prstGeom prst="rect">
              <a:avLst/>
            </a:prstGeom>
          </p:spPr>
          <p:txBody>
            <a:bodyPr lIns="50800" tIns="50800" rIns="50800" bIns="50800" rtlCol="0" anchor="ctr"/>
            <a:lstStyle/>
            <a:p>
              <a:pPr algn="l">
                <a:lnSpc>
                  <a:spcPts val="1679"/>
                </a:lnSpc>
              </a:pPr>
              <a:endParaRPr/>
            </a:p>
          </p:txBody>
        </p:sp>
      </p:grpSp>
      <p:grpSp>
        <p:nvGrpSpPr>
          <p:cNvPr id="5" name="Group 5"/>
          <p:cNvGrpSpPr/>
          <p:nvPr/>
        </p:nvGrpSpPr>
        <p:grpSpPr>
          <a:xfrm flipV="1">
            <a:off x="152400" y="1457663"/>
            <a:ext cx="17955490" cy="45719"/>
            <a:chOff x="0" y="0"/>
            <a:chExt cx="24384000" cy="50800"/>
          </a:xfrm>
        </p:grpSpPr>
        <p:sp>
          <p:nvSpPr>
            <p:cNvPr id="6" name="Freeform 6"/>
            <p:cNvSpPr/>
            <p:nvPr/>
          </p:nvSpPr>
          <p:spPr>
            <a:xfrm>
              <a:off x="0" y="0"/>
              <a:ext cx="24384000" cy="50800"/>
            </a:xfrm>
            <a:custGeom>
              <a:avLst/>
              <a:gdLst/>
              <a:ahLst/>
              <a:cxnLst/>
              <a:rect l="l" t="t" r="r" b="b"/>
              <a:pathLst>
                <a:path w="24384000" h="50800">
                  <a:moveTo>
                    <a:pt x="0" y="0"/>
                  </a:moveTo>
                  <a:lnTo>
                    <a:pt x="24384000" y="0"/>
                  </a:lnTo>
                  <a:lnTo>
                    <a:pt x="24384000" y="50800"/>
                  </a:lnTo>
                  <a:lnTo>
                    <a:pt x="0" y="50800"/>
                  </a:lnTo>
                  <a:close/>
                </a:path>
              </a:pathLst>
            </a:custGeom>
            <a:solidFill>
              <a:srgbClr val="B8924A"/>
            </a:solidFill>
          </p:spPr>
          <p:txBody>
            <a:bodyPr/>
            <a:lstStyle/>
            <a:p>
              <a:endParaRPr lang="en-GB"/>
            </a:p>
          </p:txBody>
        </p:sp>
        <p:sp>
          <p:nvSpPr>
            <p:cNvPr id="7" name="TextBox 7"/>
            <p:cNvSpPr txBox="1"/>
            <p:nvPr/>
          </p:nvSpPr>
          <p:spPr>
            <a:xfrm>
              <a:off x="0" y="-38100"/>
              <a:ext cx="24384000" cy="88900"/>
            </a:xfrm>
            <a:prstGeom prst="rect">
              <a:avLst/>
            </a:prstGeom>
          </p:spPr>
          <p:txBody>
            <a:bodyPr lIns="50800" tIns="50800" rIns="50800" bIns="50800" rtlCol="0" anchor="ctr"/>
            <a:lstStyle/>
            <a:p>
              <a:pPr algn="l">
                <a:lnSpc>
                  <a:spcPts val="1679"/>
                </a:lnSpc>
              </a:pPr>
              <a:endParaRPr/>
            </a:p>
          </p:txBody>
        </p:sp>
      </p:grpSp>
      <p:sp>
        <p:nvSpPr>
          <p:cNvPr id="8" name="TextBox 8"/>
          <p:cNvSpPr txBox="1"/>
          <p:nvPr/>
        </p:nvSpPr>
        <p:spPr>
          <a:xfrm>
            <a:off x="762000" y="405188"/>
            <a:ext cx="1143000" cy="578485"/>
          </a:xfrm>
          <a:prstGeom prst="rect">
            <a:avLst/>
          </a:prstGeom>
        </p:spPr>
        <p:txBody>
          <a:bodyPr lIns="0" tIns="0" rIns="0" bIns="0" rtlCol="0" anchor="t">
            <a:spAutoFit/>
          </a:bodyPr>
          <a:lstStyle/>
          <a:p>
            <a:pPr marL="0" lvl="0" indent="0" algn="l">
              <a:lnSpc>
                <a:spcPts val="4400"/>
              </a:lnSpc>
              <a:spcBef>
                <a:spcPct val="0"/>
              </a:spcBef>
            </a:pPr>
            <a:r>
              <a:rPr lang="en-US" sz="4400" u="none" strike="noStrike" dirty="0">
                <a:solidFill>
                  <a:srgbClr val="B8924A"/>
                </a:solidFill>
                <a:latin typeface="Playfair Display"/>
                <a:ea typeface="Playfair Display"/>
                <a:cs typeface="Playfair Display"/>
                <a:sym typeface="Playfair Display"/>
              </a:rPr>
              <a:t>02</a:t>
            </a:r>
          </a:p>
        </p:txBody>
      </p:sp>
      <p:sp>
        <p:nvSpPr>
          <p:cNvPr id="9" name="TextBox 9"/>
          <p:cNvSpPr txBox="1"/>
          <p:nvPr/>
        </p:nvSpPr>
        <p:spPr>
          <a:xfrm>
            <a:off x="3352800" y="432505"/>
            <a:ext cx="4076700" cy="523850"/>
          </a:xfrm>
          <a:prstGeom prst="rect">
            <a:avLst/>
          </a:prstGeom>
        </p:spPr>
        <p:txBody>
          <a:bodyPr wrap="square" lIns="0" tIns="0" rIns="0" bIns="0" rtlCol="0" anchor="t">
            <a:spAutoFit/>
          </a:bodyPr>
          <a:lstStyle/>
          <a:p>
            <a:pPr marL="0" lvl="0" indent="0" algn="l">
              <a:lnSpc>
                <a:spcPts val="4122"/>
              </a:lnSpc>
              <a:spcBef>
                <a:spcPct val="0"/>
              </a:spcBef>
            </a:pPr>
            <a:r>
              <a:rPr lang="en-US" sz="4400" u="none" strike="noStrike" dirty="0">
                <a:solidFill>
                  <a:srgbClr val="F5EFE4"/>
                </a:solidFill>
                <a:latin typeface="Arial" panose="020B0604020202020204" pitchFamily="34" charset="0"/>
                <a:ea typeface="Playfair Display"/>
                <a:cs typeface="Arial" panose="020B0604020202020204" pitchFamily="34" charset="0"/>
                <a:sym typeface="Playfair Display"/>
              </a:rPr>
              <a:t>Introduction</a:t>
            </a:r>
            <a:r>
              <a:rPr lang="en-US" sz="3747" u="none" strike="noStrike" dirty="0">
                <a:solidFill>
                  <a:srgbClr val="F5EFE4"/>
                </a:solidFill>
                <a:latin typeface="Playfair Display"/>
                <a:ea typeface="Playfair Display"/>
                <a:cs typeface="Playfair Display"/>
                <a:sym typeface="Playfair Display"/>
              </a:rPr>
              <a:t> </a:t>
            </a:r>
          </a:p>
        </p:txBody>
      </p:sp>
      <p:sp>
        <p:nvSpPr>
          <p:cNvPr id="14" name="AutoShape 14"/>
          <p:cNvSpPr/>
          <p:nvPr/>
        </p:nvSpPr>
        <p:spPr>
          <a:xfrm>
            <a:off x="990600" y="8684619"/>
            <a:ext cx="9233535" cy="116481"/>
          </a:xfrm>
          <a:prstGeom prst="line">
            <a:avLst/>
          </a:prstGeom>
          <a:ln w="9525" cap="flat">
            <a:solidFill>
              <a:srgbClr val="D8D0C0"/>
            </a:solidFill>
            <a:prstDash val="solid"/>
            <a:headEnd type="none" w="sm" len="sm"/>
            <a:tailEnd type="none" w="sm" len="sm"/>
          </a:ln>
        </p:spPr>
        <p:txBody>
          <a:bodyPr/>
          <a:lstStyle/>
          <a:p>
            <a:endParaRPr lang="en-GB"/>
          </a:p>
        </p:txBody>
      </p:sp>
      <p:sp>
        <p:nvSpPr>
          <p:cNvPr id="10" name="TextBox 9">
            <a:extLst>
              <a:ext uri="{FF2B5EF4-FFF2-40B4-BE49-F238E27FC236}">
                <a16:creationId xmlns:a16="http://schemas.microsoft.com/office/drawing/2014/main" id="{A73AD8F8-B5C8-8EE9-2DA7-ABF856588DBD}"/>
              </a:ext>
            </a:extLst>
          </p:cNvPr>
          <p:cNvSpPr txBox="1"/>
          <p:nvPr/>
        </p:nvSpPr>
        <p:spPr>
          <a:xfrm>
            <a:off x="762000" y="3162300"/>
            <a:ext cx="9144000" cy="3820982"/>
          </a:xfrm>
          <a:prstGeom prst="rect">
            <a:avLst/>
          </a:prstGeom>
          <a:noFill/>
        </p:spPr>
        <p:txBody>
          <a:bodyPr wrap="square" rtlCol="0">
            <a:spAutoFit/>
          </a:bodyPr>
          <a:lstStyle/>
          <a:p>
            <a:pPr>
              <a:lnSpc>
                <a:spcPct val="150000"/>
              </a:lnSpc>
            </a:pPr>
            <a:r>
              <a:rPr lang="en-GB" sz="2400" dirty="0">
                <a:latin typeface="Arial" panose="020B0604020202020204" pitchFamily="34" charset="0"/>
                <a:cs typeface="Arial" panose="020B0604020202020204" pitchFamily="34" charset="0"/>
              </a:rPr>
              <a:t>The integration of health, wellbeing, and sustainable development is increasingly important in health and social care.</a:t>
            </a:r>
          </a:p>
          <a:p>
            <a:pPr>
              <a:lnSpc>
                <a:spcPct val="150000"/>
              </a:lnSpc>
            </a:pPr>
            <a:r>
              <a:rPr lang="en-GB" sz="2400" dirty="0">
                <a:latin typeface="Arial" panose="020B0604020202020204" pitchFamily="34" charset="0"/>
                <a:cs typeface="Arial" panose="020B0604020202020204" pitchFamily="34" charset="0"/>
              </a:rPr>
              <a:t>This presentation will explore key concepts, compare different models, and critically examine how they shape policies and service delivery. We will focus on the UK context, highlighting recent approaches, challenges, and examples from practice.</a:t>
            </a:r>
          </a:p>
          <a:p>
            <a:pPr>
              <a:lnSpc>
                <a:spcPct val="150000"/>
              </a:lnSpc>
            </a:pPr>
            <a:endParaRPr lang="en-GB" sz="2000" dirty="0">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B20FE566-2723-630B-58F4-589D02DDB19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125200" y="1822490"/>
            <a:ext cx="6248400" cy="6411190"/>
          </a:xfrm>
          <a:prstGeom prst="rect">
            <a:avLst/>
          </a:prstGeom>
        </p:spPr>
      </p:pic>
      <p:sp>
        <p:nvSpPr>
          <p:cNvPr id="17" name="TextBox 16">
            <a:extLst>
              <a:ext uri="{FF2B5EF4-FFF2-40B4-BE49-F238E27FC236}">
                <a16:creationId xmlns:a16="http://schemas.microsoft.com/office/drawing/2014/main" id="{062B8507-B660-9C26-DD78-15B7448725EA}"/>
              </a:ext>
            </a:extLst>
          </p:cNvPr>
          <p:cNvSpPr txBox="1"/>
          <p:nvPr/>
        </p:nvSpPr>
        <p:spPr>
          <a:xfrm>
            <a:off x="11125200" y="8233679"/>
            <a:ext cx="5257800" cy="230832"/>
          </a:xfrm>
          <a:prstGeom prst="rect">
            <a:avLst/>
          </a:prstGeom>
          <a:noFill/>
        </p:spPr>
        <p:txBody>
          <a:bodyPr wrap="square" rtlCol="0">
            <a:spAutoFit/>
          </a:bodyPr>
          <a:lstStyle/>
          <a:p>
            <a:r>
              <a:rPr lang="en-GB" sz="900" dirty="0">
                <a:hlinkClick r:id="rId3" tooltip="https://www.african-cities.org/exploring-practical-pathways-for-urban-reform-in-nairobi/"/>
              </a:rPr>
              <a:t>This Photo</a:t>
            </a:r>
            <a:r>
              <a:rPr lang="en-GB" sz="900" dirty="0"/>
              <a:t> by Unknown Author is licensed under </a:t>
            </a:r>
            <a:r>
              <a:rPr lang="en-GB" sz="900" dirty="0">
                <a:hlinkClick r:id="rId4" tooltip="https://creativecommons.org/licenses/by-nc-nd/3.0/"/>
              </a:rPr>
              <a:t>CC BY-NC-ND</a:t>
            </a:r>
            <a:endParaRPr lang="en-GB"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333500"/>
            <a:chOff x="0" y="0"/>
            <a:chExt cx="24384000" cy="1778000"/>
          </a:xfrm>
        </p:grpSpPr>
        <p:sp>
          <p:nvSpPr>
            <p:cNvPr id="3" name="Freeform 3"/>
            <p:cNvSpPr/>
            <p:nvPr/>
          </p:nvSpPr>
          <p:spPr>
            <a:xfrm>
              <a:off x="0" y="0"/>
              <a:ext cx="24384000" cy="1778000"/>
            </a:xfrm>
            <a:custGeom>
              <a:avLst/>
              <a:gdLst/>
              <a:ahLst/>
              <a:cxnLst/>
              <a:rect l="l" t="t" r="r" b="b"/>
              <a:pathLst>
                <a:path w="24384000" h="1778000">
                  <a:moveTo>
                    <a:pt x="0" y="0"/>
                  </a:moveTo>
                  <a:lnTo>
                    <a:pt x="24384000" y="0"/>
                  </a:lnTo>
                  <a:lnTo>
                    <a:pt x="24384000" y="1778000"/>
                  </a:lnTo>
                  <a:lnTo>
                    <a:pt x="0" y="1778000"/>
                  </a:lnTo>
                  <a:close/>
                </a:path>
              </a:pathLst>
            </a:custGeom>
            <a:solidFill>
              <a:srgbClr val="1A2E44"/>
            </a:solidFill>
          </p:spPr>
          <p:txBody>
            <a:bodyPr/>
            <a:lstStyle/>
            <a:p>
              <a:endParaRPr lang="en-GB"/>
            </a:p>
          </p:txBody>
        </p:sp>
        <p:sp>
          <p:nvSpPr>
            <p:cNvPr id="4" name="TextBox 4"/>
            <p:cNvSpPr txBox="1"/>
            <p:nvPr/>
          </p:nvSpPr>
          <p:spPr>
            <a:xfrm>
              <a:off x="0" y="-38100"/>
              <a:ext cx="24384000" cy="1816100"/>
            </a:xfrm>
            <a:prstGeom prst="rect">
              <a:avLst/>
            </a:prstGeom>
          </p:spPr>
          <p:txBody>
            <a:bodyPr lIns="50800" tIns="50800" rIns="50800" bIns="50800" rtlCol="0" anchor="ctr"/>
            <a:lstStyle/>
            <a:p>
              <a:pPr algn="l">
                <a:lnSpc>
                  <a:spcPts val="1679"/>
                </a:lnSpc>
              </a:pPr>
              <a:endParaRPr/>
            </a:p>
          </p:txBody>
        </p:sp>
      </p:grpSp>
      <p:grpSp>
        <p:nvGrpSpPr>
          <p:cNvPr id="5" name="Group 5"/>
          <p:cNvGrpSpPr/>
          <p:nvPr/>
        </p:nvGrpSpPr>
        <p:grpSpPr>
          <a:xfrm>
            <a:off x="0" y="1447800"/>
            <a:ext cx="18288000" cy="38100"/>
            <a:chOff x="0" y="0"/>
            <a:chExt cx="24384000" cy="50800"/>
          </a:xfrm>
        </p:grpSpPr>
        <p:sp>
          <p:nvSpPr>
            <p:cNvPr id="6" name="Freeform 6"/>
            <p:cNvSpPr/>
            <p:nvPr/>
          </p:nvSpPr>
          <p:spPr>
            <a:xfrm>
              <a:off x="0" y="0"/>
              <a:ext cx="24384000" cy="50800"/>
            </a:xfrm>
            <a:custGeom>
              <a:avLst/>
              <a:gdLst/>
              <a:ahLst/>
              <a:cxnLst/>
              <a:rect l="l" t="t" r="r" b="b"/>
              <a:pathLst>
                <a:path w="24384000" h="50800">
                  <a:moveTo>
                    <a:pt x="0" y="0"/>
                  </a:moveTo>
                  <a:lnTo>
                    <a:pt x="24384000" y="0"/>
                  </a:lnTo>
                  <a:lnTo>
                    <a:pt x="24384000" y="50800"/>
                  </a:lnTo>
                  <a:lnTo>
                    <a:pt x="0" y="50800"/>
                  </a:lnTo>
                  <a:close/>
                </a:path>
              </a:pathLst>
            </a:custGeom>
            <a:solidFill>
              <a:srgbClr val="B8924A"/>
            </a:solidFill>
          </p:spPr>
          <p:txBody>
            <a:bodyPr/>
            <a:lstStyle/>
            <a:p>
              <a:endParaRPr lang="en-GB"/>
            </a:p>
          </p:txBody>
        </p:sp>
        <p:sp>
          <p:nvSpPr>
            <p:cNvPr id="7" name="TextBox 7"/>
            <p:cNvSpPr txBox="1"/>
            <p:nvPr/>
          </p:nvSpPr>
          <p:spPr>
            <a:xfrm>
              <a:off x="0" y="-38100"/>
              <a:ext cx="24384000" cy="88900"/>
            </a:xfrm>
            <a:prstGeom prst="rect">
              <a:avLst/>
            </a:prstGeom>
          </p:spPr>
          <p:txBody>
            <a:bodyPr lIns="50800" tIns="50800" rIns="50800" bIns="50800" rtlCol="0" anchor="ctr"/>
            <a:lstStyle/>
            <a:p>
              <a:pPr algn="l">
                <a:lnSpc>
                  <a:spcPts val="1679"/>
                </a:lnSpc>
              </a:pPr>
              <a:endParaRPr/>
            </a:p>
          </p:txBody>
        </p:sp>
      </p:grpSp>
      <p:sp>
        <p:nvSpPr>
          <p:cNvPr id="8" name="TextBox 8"/>
          <p:cNvSpPr txBox="1"/>
          <p:nvPr/>
        </p:nvSpPr>
        <p:spPr>
          <a:xfrm>
            <a:off x="190500" y="419100"/>
            <a:ext cx="1143000" cy="578485"/>
          </a:xfrm>
          <a:prstGeom prst="rect">
            <a:avLst/>
          </a:prstGeom>
        </p:spPr>
        <p:txBody>
          <a:bodyPr lIns="0" tIns="0" rIns="0" bIns="0" rtlCol="0" anchor="t">
            <a:spAutoFit/>
          </a:bodyPr>
          <a:lstStyle/>
          <a:p>
            <a:pPr marL="0" lvl="0" indent="0" algn="l">
              <a:lnSpc>
                <a:spcPts val="4400"/>
              </a:lnSpc>
              <a:spcBef>
                <a:spcPct val="0"/>
              </a:spcBef>
            </a:pPr>
            <a:r>
              <a:rPr lang="en-US" sz="4400" u="none" strike="noStrike">
                <a:solidFill>
                  <a:srgbClr val="B8924A"/>
                </a:solidFill>
                <a:latin typeface="Playfair Display"/>
                <a:ea typeface="Playfair Display"/>
                <a:cs typeface="Playfair Display"/>
                <a:sym typeface="Playfair Display"/>
              </a:rPr>
              <a:t>03</a:t>
            </a:r>
          </a:p>
        </p:txBody>
      </p:sp>
      <p:sp>
        <p:nvSpPr>
          <p:cNvPr id="9" name="TextBox 9"/>
          <p:cNvSpPr txBox="1"/>
          <p:nvPr/>
        </p:nvSpPr>
        <p:spPr>
          <a:xfrm>
            <a:off x="2095500" y="514350"/>
            <a:ext cx="6591300" cy="523850"/>
          </a:xfrm>
          <a:prstGeom prst="rect">
            <a:avLst/>
          </a:prstGeom>
        </p:spPr>
        <p:txBody>
          <a:bodyPr wrap="square" lIns="0" tIns="0" rIns="0" bIns="0" rtlCol="0" anchor="t">
            <a:spAutoFit/>
          </a:bodyPr>
          <a:lstStyle/>
          <a:p>
            <a:pPr lvl="0">
              <a:lnSpc>
                <a:spcPts val="4122"/>
              </a:lnSpc>
              <a:spcBef>
                <a:spcPct val="0"/>
              </a:spcBef>
            </a:pPr>
            <a:r>
              <a:rPr lang="en-US" sz="4400" dirty="0">
                <a:solidFill>
                  <a:srgbClr val="F5EFE4"/>
                </a:solidFill>
                <a:latin typeface="Arial" panose="020B0604020202020204" pitchFamily="34" charset="0"/>
                <a:ea typeface="Playfair Display"/>
                <a:cs typeface="Arial" panose="020B0604020202020204" pitchFamily="34" charset="0"/>
                <a:sym typeface="Playfair Display"/>
              </a:rPr>
              <a:t>Key Concepts</a:t>
            </a:r>
            <a:endParaRPr lang="en-US" sz="4400" u="none" strike="noStrike" dirty="0">
              <a:solidFill>
                <a:srgbClr val="F5EFE4"/>
              </a:solidFill>
              <a:latin typeface="Arial" panose="020B0604020202020204" pitchFamily="34" charset="0"/>
              <a:ea typeface="Playfair Display"/>
              <a:cs typeface="Arial" panose="020B0604020202020204" pitchFamily="34" charset="0"/>
              <a:sym typeface="Playfair Display"/>
            </a:endParaRPr>
          </a:p>
        </p:txBody>
      </p:sp>
      <p:sp>
        <p:nvSpPr>
          <p:cNvPr id="14" name="AutoShape 14"/>
          <p:cNvSpPr/>
          <p:nvPr/>
        </p:nvSpPr>
        <p:spPr>
          <a:xfrm>
            <a:off x="1238250" y="1952625"/>
            <a:ext cx="16097250" cy="0"/>
          </a:xfrm>
          <a:prstGeom prst="line">
            <a:avLst/>
          </a:prstGeom>
          <a:ln w="9525" cap="flat">
            <a:solidFill>
              <a:srgbClr val="D8D0C0"/>
            </a:solidFill>
            <a:prstDash val="solid"/>
            <a:headEnd type="none" w="sm" len="sm"/>
            <a:tailEnd type="none" w="sm" len="sm"/>
          </a:ln>
        </p:spPr>
        <p:txBody>
          <a:bodyPr/>
          <a:lstStyle/>
          <a:p>
            <a:endParaRPr lang="en-GB"/>
          </a:p>
        </p:txBody>
      </p:sp>
      <p:sp>
        <p:nvSpPr>
          <p:cNvPr id="28" name="Freeform 28"/>
          <p:cNvSpPr/>
          <p:nvPr/>
        </p:nvSpPr>
        <p:spPr>
          <a:xfrm>
            <a:off x="11506200" y="2011507"/>
            <a:ext cx="6400800" cy="7067571"/>
          </a:xfrm>
          <a:custGeom>
            <a:avLst/>
            <a:gdLst/>
            <a:ahLst/>
            <a:cxnLst/>
            <a:rect l="l" t="t" r="r" b="b"/>
            <a:pathLst>
              <a:path w="5143500" h="3048000">
                <a:moveTo>
                  <a:pt x="0" y="0"/>
                </a:moveTo>
                <a:lnTo>
                  <a:pt x="5143500" y="0"/>
                </a:lnTo>
                <a:lnTo>
                  <a:pt x="5143500" y="3048000"/>
                </a:lnTo>
                <a:lnTo>
                  <a:pt x="0" y="3048000"/>
                </a:lnTo>
                <a:lnTo>
                  <a:pt x="0" y="0"/>
                </a:lnTo>
                <a:close/>
              </a:path>
            </a:pathLst>
          </a:custGeom>
          <a:blipFill>
            <a:blip r:embed="rId2"/>
            <a:stretch>
              <a:fillRect/>
            </a:stretch>
          </a:blipFill>
        </p:spPr>
        <p:txBody>
          <a:bodyPr/>
          <a:lstStyle/>
          <a:p>
            <a:endParaRPr lang="en-GB"/>
          </a:p>
        </p:txBody>
      </p:sp>
      <p:graphicFrame>
        <p:nvGraphicFramePr>
          <p:cNvPr id="31" name="TextBox 9">
            <a:extLst>
              <a:ext uri="{FF2B5EF4-FFF2-40B4-BE49-F238E27FC236}">
                <a16:creationId xmlns:a16="http://schemas.microsoft.com/office/drawing/2014/main" id="{325FFB22-4E7F-A918-59FE-031730646AF5}"/>
              </a:ext>
            </a:extLst>
          </p:cNvPr>
          <p:cNvGraphicFramePr/>
          <p:nvPr>
            <p:extLst>
              <p:ext uri="{D42A27DB-BD31-4B8C-83A1-F6EECF244321}">
                <p14:modId xmlns:p14="http://schemas.microsoft.com/office/powerpoint/2010/main" val="1216122938"/>
              </p:ext>
            </p:extLst>
          </p:nvPr>
        </p:nvGraphicFramePr>
        <p:xfrm>
          <a:off x="381000" y="2171700"/>
          <a:ext cx="9837420" cy="6221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TextBox 14">
            <a:extLst>
              <a:ext uri="{FF2B5EF4-FFF2-40B4-BE49-F238E27FC236}">
                <a16:creationId xmlns:a16="http://schemas.microsoft.com/office/drawing/2014/main" id="{CC5D0356-9BCC-90F9-3C61-1EC51A67137D}"/>
              </a:ext>
            </a:extLst>
          </p:cNvPr>
          <p:cNvSpPr txBox="1"/>
          <p:nvPr/>
        </p:nvSpPr>
        <p:spPr>
          <a:xfrm rot="10800000" flipV="1">
            <a:off x="11933093" y="9137959"/>
            <a:ext cx="5288107" cy="230832"/>
          </a:xfrm>
          <a:prstGeom prst="rect">
            <a:avLst/>
          </a:prstGeom>
          <a:noFill/>
        </p:spPr>
        <p:txBody>
          <a:bodyPr wrap="square">
            <a:spAutoFit/>
          </a:bodyPr>
          <a:lstStyle/>
          <a:p>
            <a:r>
              <a:rPr lang="en-GB" sz="900" dirty="0">
                <a:hlinkClick r:id="rId8" tooltip="https://www.african-cities.org/exploring-practical-pathways-for-urban-reform-in-nairobi/"/>
              </a:rPr>
              <a:t>This Photo</a:t>
            </a:r>
            <a:r>
              <a:rPr lang="en-GB" sz="900" dirty="0"/>
              <a:t> by Unknown Author is licensed under </a:t>
            </a:r>
            <a:r>
              <a:rPr lang="en-GB" sz="900" dirty="0">
                <a:hlinkClick r:id="rId9" tooltip="https://creativecommons.org/licenses/by-nc-nd/3.0/"/>
              </a:rPr>
              <a:t>CC BY-NC-ND</a:t>
            </a:r>
            <a:endParaRPr lang="en-GB"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333500"/>
            <a:chOff x="0" y="0"/>
            <a:chExt cx="24384000" cy="1778000"/>
          </a:xfrm>
        </p:grpSpPr>
        <p:sp>
          <p:nvSpPr>
            <p:cNvPr id="3" name="Freeform 3"/>
            <p:cNvSpPr/>
            <p:nvPr/>
          </p:nvSpPr>
          <p:spPr>
            <a:xfrm>
              <a:off x="0" y="0"/>
              <a:ext cx="24384000" cy="1778000"/>
            </a:xfrm>
            <a:custGeom>
              <a:avLst/>
              <a:gdLst/>
              <a:ahLst/>
              <a:cxnLst/>
              <a:rect l="l" t="t" r="r" b="b"/>
              <a:pathLst>
                <a:path w="24384000" h="1778000">
                  <a:moveTo>
                    <a:pt x="0" y="0"/>
                  </a:moveTo>
                  <a:lnTo>
                    <a:pt x="24384000" y="0"/>
                  </a:lnTo>
                  <a:lnTo>
                    <a:pt x="24384000" y="1778000"/>
                  </a:lnTo>
                  <a:lnTo>
                    <a:pt x="0" y="1778000"/>
                  </a:lnTo>
                  <a:close/>
                </a:path>
              </a:pathLst>
            </a:custGeom>
            <a:solidFill>
              <a:srgbClr val="1A2E44"/>
            </a:solidFill>
          </p:spPr>
          <p:txBody>
            <a:bodyPr/>
            <a:lstStyle/>
            <a:p>
              <a:endParaRPr lang="en-GB"/>
            </a:p>
          </p:txBody>
        </p:sp>
        <p:sp>
          <p:nvSpPr>
            <p:cNvPr id="4" name="TextBox 4"/>
            <p:cNvSpPr txBox="1"/>
            <p:nvPr/>
          </p:nvSpPr>
          <p:spPr>
            <a:xfrm>
              <a:off x="0" y="-38100"/>
              <a:ext cx="24384000" cy="1816100"/>
            </a:xfrm>
            <a:prstGeom prst="rect">
              <a:avLst/>
            </a:prstGeom>
          </p:spPr>
          <p:txBody>
            <a:bodyPr lIns="50800" tIns="50800" rIns="50800" bIns="50800" rtlCol="0" anchor="ctr"/>
            <a:lstStyle/>
            <a:p>
              <a:pPr algn="l">
                <a:lnSpc>
                  <a:spcPts val="1679"/>
                </a:lnSpc>
              </a:pPr>
              <a:endParaRPr/>
            </a:p>
          </p:txBody>
        </p:sp>
      </p:grpSp>
      <p:grpSp>
        <p:nvGrpSpPr>
          <p:cNvPr id="5" name="Group 5"/>
          <p:cNvGrpSpPr/>
          <p:nvPr/>
        </p:nvGrpSpPr>
        <p:grpSpPr>
          <a:xfrm>
            <a:off x="0" y="1447800"/>
            <a:ext cx="18288000" cy="38100"/>
            <a:chOff x="0" y="0"/>
            <a:chExt cx="24384000" cy="50800"/>
          </a:xfrm>
        </p:grpSpPr>
        <p:sp>
          <p:nvSpPr>
            <p:cNvPr id="6" name="Freeform 6"/>
            <p:cNvSpPr/>
            <p:nvPr/>
          </p:nvSpPr>
          <p:spPr>
            <a:xfrm>
              <a:off x="0" y="0"/>
              <a:ext cx="24384000" cy="50800"/>
            </a:xfrm>
            <a:custGeom>
              <a:avLst/>
              <a:gdLst/>
              <a:ahLst/>
              <a:cxnLst/>
              <a:rect l="l" t="t" r="r" b="b"/>
              <a:pathLst>
                <a:path w="24384000" h="50800">
                  <a:moveTo>
                    <a:pt x="0" y="0"/>
                  </a:moveTo>
                  <a:lnTo>
                    <a:pt x="24384000" y="0"/>
                  </a:lnTo>
                  <a:lnTo>
                    <a:pt x="24384000" y="50800"/>
                  </a:lnTo>
                  <a:lnTo>
                    <a:pt x="0" y="50800"/>
                  </a:lnTo>
                  <a:close/>
                </a:path>
              </a:pathLst>
            </a:custGeom>
            <a:solidFill>
              <a:srgbClr val="B8924A"/>
            </a:solidFill>
          </p:spPr>
          <p:txBody>
            <a:bodyPr/>
            <a:lstStyle/>
            <a:p>
              <a:endParaRPr lang="en-GB"/>
            </a:p>
          </p:txBody>
        </p:sp>
        <p:sp>
          <p:nvSpPr>
            <p:cNvPr id="7" name="TextBox 7"/>
            <p:cNvSpPr txBox="1"/>
            <p:nvPr/>
          </p:nvSpPr>
          <p:spPr>
            <a:xfrm>
              <a:off x="0" y="-38100"/>
              <a:ext cx="24384000" cy="88900"/>
            </a:xfrm>
            <a:prstGeom prst="rect">
              <a:avLst/>
            </a:prstGeom>
          </p:spPr>
          <p:txBody>
            <a:bodyPr lIns="50800" tIns="50800" rIns="50800" bIns="50800" rtlCol="0" anchor="ctr"/>
            <a:lstStyle/>
            <a:p>
              <a:pPr algn="l">
                <a:lnSpc>
                  <a:spcPts val="1679"/>
                </a:lnSpc>
              </a:pPr>
              <a:endParaRPr/>
            </a:p>
          </p:txBody>
        </p:sp>
      </p:grpSp>
      <p:sp>
        <p:nvSpPr>
          <p:cNvPr id="8" name="TextBox 8"/>
          <p:cNvSpPr txBox="1"/>
          <p:nvPr/>
        </p:nvSpPr>
        <p:spPr>
          <a:xfrm>
            <a:off x="452871" y="362929"/>
            <a:ext cx="1143000" cy="579067"/>
          </a:xfrm>
          <a:prstGeom prst="rect">
            <a:avLst/>
          </a:prstGeom>
        </p:spPr>
        <p:txBody>
          <a:bodyPr lIns="0" tIns="0" rIns="0" bIns="0" rtlCol="0" anchor="t">
            <a:spAutoFit/>
          </a:bodyPr>
          <a:lstStyle/>
          <a:p>
            <a:pPr marL="0" lvl="0" indent="0" algn="l">
              <a:lnSpc>
                <a:spcPts val="4422"/>
              </a:lnSpc>
              <a:spcBef>
                <a:spcPct val="0"/>
              </a:spcBef>
            </a:pPr>
            <a:r>
              <a:rPr lang="en-US" sz="4422" u="none" strike="noStrike" dirty="0">
                <a:solidFill>
                  <a:srgbClr val="B8924A"/>
                </a:solidFill>
                <a:latin typeface="Playfair Display"/>
                <a:ea typeface="Playfair Display"/>
                <a:cs typeface="Playfair Display"/>
                <a:sym typeface="Playfair Display"/>
              </a:rPr>
              <a:t>04</a:t>
            </a:r>
          </a:p>
        </p:txBody>
      </p:sp>
      <p:sp>
        <p:nvSpPr>
          <p:cNvPr id="9" name="TextBox 9"/>
          <p:cNvSpPr txBox="1"/>
          <p:nvPr/>
        </p:nvSpPr>
        <p:spPr>
          <a:xfrm>
            <a:off x="2007177" y="386035"/>
            <a:ext cx="15621000" cy="628377"/>
          </a:xfrm>
          <a:prstGeom prst="rect">
            <a:avLst/>
          </a:prstGeom>
        </p:spPr>
        <p:txBody>
          <a:bodyPr lIns="0" tIns="0" rIns="0" bIns="0" rtlCol="0" anchor="t">
            <a:spAutoFit/>
          </a:bodyPr>
          <a:lstStyle/>
          <a:p>
            <a:pPr marL="0" lvl="0" indent="0" algn="l">
              <a:lnSpc>
                <a:spcPts val="4872"/>
              </a:lnSpc>
              <a:spcBef>
                <a:spcPct val="0"/>
              </a:spcBef>
            </a:pPr>
            <a:r>
              <a:rPr lang="en-US" sz="4400" u="none" strike="noStrike" dirty="0">
                <a:solidFill>
                  <a:srgbClr val="F5EFE4"/>
                </a:solidFill>
                <a:latin typeface="Arial" panose="020B0604020202020204" pitchFamily="34" charset="0"/>
                <a:ea typeface="Playfair Display"/>
                <a:cs typeface="Arial" panose="020B0604020202020204" pitchFamily="34" charset="0"/>
                <a:sym typeface="Playfair Display"/>
              </a:rPr>
              <a:t>Theoretical Perspectives</a:t>
            </a:r>
          </a:p>
        </p:txBody>
      </p:sp>
      <p:sp>
        <p:nvSpPr>
          <p:cNvPr id="14" name="AutoShape 14"/>
          <p:cNvSpPr/>
          <p:nvPr/>
        </p:nvSpPr>
        <p:spPr>
          <a:xfrm>
            <a:off x="1238250" y="1952625"/>
            <a:ext cx="16097250" cy="0"/>
          </a:xfrm>
          <a:prstGeom prst="line">
            <a:avLst/>
          </a:prstGeom>
          <a:ln w="9525" cap="flat">
            <a:solidFill>
              <a:srgbClr val="D8D0C0"/>
            </a:solidFill>
            <a:prstDash val="solid"/>
            <a:headEnd type="none" w="sm" len="sm"/>
            <a:tailEnd type="none" w="sm" len="sm"/>
          </a:ln>
        </p:spPr>
        <p:txBody>
          <a:bodyPr/>
          <a:lstStyle/>
          <a:p>
            <a:endParaRPr lang="en-GB"/>
          </a:p>
        </p:txBody>
      </p:sp>
      <p:sp>
        <p:nvSpPr>
          <p:cNvPr id="24" name="Freeform 24"/>
          <p:cNvSpPr/>
          <p:nvPr/>
        </p:nvSpPr>
        <p:spPr>
          <a:xfrm>
            <a:off x="11291455" y="1907476"/>
            <a:ext cx="6411191" cy="7116061"/>
          </a:xfrm>
          <a:custGeom>
            <a:avLst/>
            <a:gdLst/>
            <a:ahLst/>
            <a:cxnLst/>
            <a:rect l="l" t="t" r="r" b="b"/>
            <a:pathLst>
              <a:path w="5143500" h="3048000">
                <a:moveTo>
                  <a:pt x="0" y="0"/>
                </a:moveTo>
                <a:lnTo>
                  <a:pt x="5143500" y="0"/>
                </a:lnTo>
                <a:lnTo>
                  <a:pt x="5143500" y="3048000"/>
                </a:lnTo>
                <a:lnTo>
                  <a:pt x="0" y="3048000"/>
                </a:lnTo>
                <a:lnTo>
                  <a:pt x="0" y="0"/>
                </a:lnTo>
                <a:close/>
              </a:path>
            </a:pathLst>
          </a:custGeom>
          <a:blipFill>
            <a:blip r:embed="rId2"/>
            <a:stretch>
              <a:fillRect/>
            </a:stretch>
          </a:blipFill>
        </p:spPr>
        <p:txBody>
          <a:bodyPr/>
          <a:lstStyle/>
          <a:p>
            <a:endParaRPr lang="en-GB"/>
          </a:p>
        </p:txBody>
      </p:sp>
      <p:graphicFrame>
        <p:nvGraphicFramePr>
          <p:cNvPr id="27" name="TextBox 11">
            <a:extLst>
              <a:ext uri="{FF2B5EF4-FFF2-40B4-BE49-F238E27FC236}">
                <a16:creationId xmlns:a16="http://schemas.microsoft.com/office/drawing/2014/main" id="{DE9F15A6-5F33-B5BE-9694-A08231782C57}"/>
              </a:ext>
            </a:extLst>
          </p:cNvPr>
          <p:cNvGraphicFramePr/>
          <p:nvPr>
            <p:extLst>
              <p:ext uri="{D42A27DB-BD31-4B8C-83A1-F6EECF244321}">
                <p14:modId xmlns:p14="http://schemas.microsoft.com/office/powerpoint/2010/main" val="2657572892"/>
              </p:ext>
            </p:extLst>
          </p:nvPr>
        </p:nvGraphicFramePr>
        <p:xfrm>
          <a:off x="599209" y="2247900"/>
          <a:ext cx="10449791" cy="6775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0470CAEF-412C-EC8C-0DC5-2DEE3720F095}"/>
              </a:ext>
            </a:extLst>
          </p:cNvPr>
          <p:cNvSpPr txBox="1"/>
          <p:nvPr/>
        </p:nvSpPr>
        <p:spPr>
          <a:xfrm>
            <a:off x="11963400" y="9318811"/>
            <a:ext cx="5181600" cy="230832"/>
          </a:xfrm>
          <a:prstGeom prst="rect">
            <a:avLst/>
          </a:prstGeom>
          <a:noFill/>
        </p:spPr>
        <p:txBody>
          <a:bodyPr wrap="square">
            <a:spAutoFit/>
          </a:bodyPr>
          <a:lstStyle/>
          <a:p>
            <a:r>
              <a:rPr lang="en-GB" sz="900" dirty="0">
                <a:hlinkClick r:id="rId8" tooltip="https://www.african-cities.org/exploring-practical-pathways-for-urban-reform-in-nairobi/"/>
              </a:rPr>
              <a:t>This Photo</a:t>
            </a:r>
            <a:r>
              <a:rPr lang="en-GB" sz="900" dirty="0"/>
              <a:t> by Unknown Author is licensed under </a:t>
            </a:r>
            <a:r>
              <a:rPr lang="en-GB" sz="900" dirty="0">
                <a:hlinkClick r:id="rId9" tooltip="https://creativecommons.org/licenses/by-nc-nd/3.0/"/>
              </a:rPr>
              <a:t>CC BY-NC-ND</a:t>
            </a:r>
            <a:endParaRPr lang="en-GB"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28575"/>
            <a:ext cx="18288000" cy="1362075"/>
            <a:chOff x="0" y="-38100"/>
            <a:chExt cx="24384000" cy="1816100"/>
          </a:xfrm>
        </p:grpSpPr>
        <p:sp>
          <p:nvSpPr>
            <p:cNvPr id="3" name="Freeform 3"/>
            <p:cNvSpPr/>
            <p:nvPr/>
          </p:nvSpPr>
          <p:spPr>
            <a:xfrm>
              <a:off x="0" y="0"/>
              <a:ext cx="24384000" cy="1778000"/>
            </a:xfrm>
            <a:custGeom>
              <a:avLst/>
              <a:gdLst/>
              <a:ahLst/>
              <a:cxnLst/>
              <a:rect l="l" t="t" r="r" b="b"/>
              <a:pathLst>
                <a:path w="24384000" h="1778000">
                  <a:moveTo>
                    <a:pt x="0" y="0"/>
                  </a:moveTo>
                  <a:lnTo>
                    <a:pt x="24384000" y="0"/>
                  </a:lnTo>
                  <a:lnTo>
                    <a:pt x="24384000" y="1778000"/>
                  </a:lnTo>
                  <a:lnTo>
                    <a:pt x="0" y="1778000"/>
                  </a:lnTo>
                  <a:close/>
                </a:path>
              </a:pathLst>
            </a:custGeom>
            <a:solidFill>
              <a:srgbClr val="1A2E44"/>
            </a:solidFill>
          </p:spPr>
          <p:txBody>
            <a:bodyPr/>
            <a:lstStyle/>
            <a:p>
              <a:endParaRPr lang="en-GB"/>
            </a:p>
          </p:txBody>
        </p:sp>
        <p:sp>
          <p:nvSpPr>
            <p:cNvPr id="4" name="TextBox 4"/>
            <p:cNvSpPr txBox="1"/>
            <p:nvPr/>
          </p:nvSpPr>
          <p:spPr>
            <a:xfrm>
              <a:off x="0" y="-38100"/>
              <a:ext cx="24384000" cy="1816100"/>
            </a:xfrm>
            <a:prstGeom prst="rect">
              <a:avLst/>
            </a:prstGeom>
          </p:spPr>
          <p:txBody>
            <a:bodyPr lIns="50800" tIns="50800" rIns="50800" bIns="50800" rtlCol="0" anchor="ctr"/>
            <a:lstStyle/>
            <a:p>
              <a:pPr algn="l">
                <a:lnSpc>
                  <a:spcPts val="1679"/>
                </a:lnSpc>
              </a:pPr>
              <a:endParaRPr/>
            </a:p>
          </p:txBody>
        </p:sp>
      </p:grpSp>
      <p:grpSp>
        <p:nvGrpSpPr>
          <p:cNvPr id="5" name="Group 5"/>
          <p:cNvGrpSpPr/>
          <p:nvPr/>
        </p:nvGrpSpPr>
        <p:grpSpPr>
          <a:xfrm>
            <a:off x="0" y="1149870"/>
            <a:ext cx="18288000" cy="300038"/>
            <a:chOff x="0" y="-38100"/>
            <a:chExt cx="24384000" cy="400051"/>
          </a:xfrm>
        </p:grpSpPr>
        <p:sp>
          <p:nvSpPr>
            <p:cNvPr id="6" name="Freeform 6"/>
            <p:cNvSpPr/>
            <p:nvPr/>
          </p:nvSpPr>
          <p:spPr>
            <a:xfrm>
              <a:off x="0" y="311151"/>
              <a:ext cx="24384000" cy="50800"/>
            </a:xfrm>
            <a:custGeom>
              <a:avLst/>
              <a:gdLst/>
              <a:ahLst/>
              <a:cxnLst/>
              <a:rect l="l" t="t" r="r" b="b"/>
              <a:pathLst>
                <a:path w="24384000" h="50800">
                  <a:moveTo>
                    <a:pt x="0" y="0"/>
                  </a:moveTo>
                  <a:lnTo>
                    <a:pt x="24384000" y="0"/>
                  </a:lnTo>
                  <a:lnTo>
                    <a:pt x="24384000" y="50800"/>
                  </a:lnTo>
                  <a:lnTo>
                    <a:pt x="0" y="50800"/>
                  </a:lnTo>
                  <a:close/>
                </a:path>
              </a:pathLst>
            </a:custGeom>
            <a:solidFill>
              <a:srgbClr val="B8924A"/>
            </a:solidFill>
          </p:spPr>
          <p:txBody>
            <a:bodyPr/>
            <a:lstStyle/>
            <a:p>
              <a:endParaRPr lang="en-GB"/>
            </a:p>
          </p:txBody>
        </p:sp>
        <p:sp>
          <p:nvSpPr>
            <p:cNvPr id="7" name="TextBox 7"/>
            <p:cNvSpPr txBox="1"/>
            <p:nvPr/>
          </p:nvSpPr>
          <p:spPr>
            <a:xfrm>
              <a:off x="0" y="-38100"/>
              <a:ext cx="24384000" cy="88900"/>
            </a:xfrm>
            <a:prstGeom prst="rect">
              <a:avLst/>
            </a:prstGeom>
          </p:spPr>
          <p:txBody>
            <a:bodyPr lIns="50800" tIns="50800" rIns="50800" bIns="50800" rtlCol="0" anchor="ctr"/>
            <a:lstStyle/>
            <a:p>
              <a:pPr algn="l">
                <a:lnSpc>
                  <a:spcPts val="1679"/>
                </a:lnSpc>
              </a:pPr>
              <a:endParaRPr/>
            </a:p>
          </p:txBody>
        </p:sp>
      </p:grpSp>
      <p:sp>
        <p:nvSpPr>
          <p:cNvPr id="11" name="AutoShape 11"/>
          <p:cNvSpPr/>
          <p:nvPr/>
        </p:nvSpPr>
        <p:spPr>
          <a:xfrm>
            <a:off x="1238250" y="1952625"/>
            <a:ext cx="16097250" cy="0"/>
          </a:xfrm>
          <a:prstGeom prst="line">
            <a:avLst/>
          </a:prstGeom>
          <a:ln w="9525" cap="flat">
            <a:solidFill>
              <a:srgbClr val="D8D0C0"/>
            </a:solidFill>
            <a:prstDash val="solid"/>
            <a:headEnd type="none" w="sm" len="sm"/>
            <a:tailEnd type="none" w="sm" len="sm"/>
          </a:ln>
        </p:spPr>
        <p:txBody>
          <a:bodyPr/>
          <a:lstStyle/>
          <a:p>
            <a:endParaRPr lang="en-GB"/>
          </a:p>
        </p:txBody>
      </p:sp>
      <p:sp>
        <p:nvSpPr>
          <p:cNvPr id="21" name="Freeform 21"/>
          <p:cNvSpPr/>
          <p:nvPr/>
        </p:nvSpPr>
        <p:spPr>
          <a:xfrm>
            <a:off x="11734800" y="2247900"/>
            <a:ext cx="6096000" cy="6705600"/>
          </a:xfrm>
          <a:custGeom>
            <a:avLst/>
            <a:gdLst/>
            <a:ahLst/>
            <a:cxnLst/>
            <a:rect l="l" t="t" r="r" b="b"/>
            <a:pathLst>
              <a:path w="5143500" h="3048000">
                <a:moveTo>
                  <a:pt x="0" y="0"/>
                </a:moveTo>
                <a:lnTo>
                  <a:pt x="5143500" y="0"/>
                </a:lnTo>
                <a:lnTo>
                  <a:pt x="5143500" y="3048000"/>
                </a:lnTo>
                <a:lnTo>
                  <a:pt x="0" y="3048000"/>
                </a:lnTo>
                <a:lnTo>
                  <a:pt x="0" y="0"/>
                </a:lnTo>
                <a:close/>
              </a:path>
            </a:pathLst>
          </a:custGeom>
          <a:blipFill>
            <a:blip r:embed="rId2"/>
            <a:stretch>
              <a:fillRect/>
            </a:stretch>
          </a:blipFill>
        </p:spPr>
        <p:txBody>
          <a:bodyPr/>
          <a:lstStyle/>
          <a:p>
            <a:endParaRPr lang="en-GB"/>
          </a:p>
        </p:txBody>
      </p:sp>
      <p:sp>
        <p:nvSpPr>
          <p:cNvPr id="22" name="TextBox 22"/>
          <p:cNvSpPr txBox="1"/>
          <p:nvPr/>
        </p:nvSpPr>
        <p:spPr>
          <a:xfrm>
            <a:off x="306532" y="341133"/>
            <a:ext cx="1143000" cy="579067"/>
          </a:xfrm>
          <a:prstGeom prst="rect">
            <a:avLst/>
          </a:prstGeom>
        </p:spPr>
        <p:txBody>
          <a:bodyPr lIns="0" tIns="0" rIns="0" bIns="0" rtlCol="0" anchor="t">
            <a:spAutoFit/>
          </a:bodyPr>
          <a:lstStyle/>
          <a:p>
            <a:pPr marL="0" lvl="0" indent="0" algn="l">
              <a:lnSpc>
                <a:spcPts val="4422"/>
              </a:lnSpc>
              <a:spcBef>
                <a:spcPct val="0"/>
              </a:spcBef>
            </a:pPr>
            <a:r>
              <a:rPr lang="en-US" sz="4422" u="none" strike="noStrike" dirty="0">
                <a:solidFill>
                  <a:srgbClr val="B8924A"/>
                </a:solidFill>
                <a:latin typeface="Playfair Display"/>
                <a:ea typeface="Playfair Display"/>
                <a:cs typeface="Playfair Display"/>
                <a:sym typeface="Playfair Display"/>
              </a:rPr>
              <a:t>05</a:t>
            </a:r>
          </a:p>
        </p:txBody>
      </p:sp>
      <p:sp>
        <p:nvSpPr>
          <p:cNvPr id="23" name="TextBox 23"/>
          <p:cNvSpPr txBox="1"/>
          <p:nvPr/>
        </p:nvSpPr>
        <p:spPr>
          <a:xfrm>
            <a:off x="1714500" y="299627"/>
            <a:ext cx="11772900" cy="628377"/>
          </a:xfrm>
          <a:prstGeom prst="rect">
            <a:avLst/>
          </a:prstGeom>
        </p:spPr>
        <p:txBody>
          <a:bodyPr wrap="square" lIns="0" tIns="0" rIns="0" bIns="0" rtlCol="0" anchor="t">
            <a:spAutoFit/>
          </a:bodyPr>
          <a:lstStyle/>
          <a:p>
            <a:pPr marL="0" lvl="0" indent="0" algn="l">
              <a:lnSpc>
                <a:spcPts val="4872"/>
              </a:lnSpc>
              <a:spcBef>
                <a:spcPct val="0"/>
              </a:spcBef>
            </a:pPr>
            <a:r>
              <a:rPr lang="en-US" sz="4400" dirty="0">
                <a:solidFill>
                  <a:srgbClr val="F5EFE4"/>
                </a:solidFill>
                <a:latin typeface="Arial" panose="020B0604020202020204" pitchFamily="34" charset="0"/>
                <a:ea typeface="Playfair Display"/>
                <a:cs typeface="Arial" panose="020B0604020202020204" pitchFamily="34" charset="0"/>
                <a:sym typeface="Playfair Display"/>
              </a:rPr>
              <a:t>Sustainable development in health</a:t>
            </a:r>
            <a:endParaRPr lang="en-US" sz="4400" u="none" strike="noStrike" dirty="0">
              <a:solidFill>
                <a:srgbClr val="F5EFE4"/>
              </a:solidFill>
              <a:latin typeface="Arial" panose="020B0604020202020204" pitchFamily="34" charset="0"/>
              <a:ea typeface="Playfair Display"/>
              <a:cs typeface="Arial" panose="020B0604020202020204" pitchFamily="34" charset="0"/>
              <a:sym typeface="Playfair Display"/>
            </a:endParaRPr>
          </a:p>
        </p:txBody>
      </p:sp>
      <p:graphicFrame>
        <p:nvGraphicFramePr>
          <p:cNvPr id="25" name="TextBox 9">
            <a:extLst>
              <a:ext uri="{FF2B5EF4-FFF2-40B4-BE49-F238E27FC236}">
                <a16:creationId xmlns:a16="http://schemas.microsoft.com/office/drawing/2014/main" id="{96458152-2591-63BA-BD62-AD1BF1F1C909}"/>
              </a:ext>
            </a:extLst>
          </p:cNvPr>
          <p:cNvGraphicFramePr/>
          <p:nvPr>
            <p:extLst>
              <p:ext uri="{D42A27DB-BD31-4B8C-83A1-F6EECF244321}">
                <p14:modId xmlns:p14="http://schemas.microsoft.com/office/powerpoint/2010/main" val="1217978646"/>
              </p:ext>
            </p:extLst>
          </p:nvPr>
        </p:nvGraphicFramePr>
        <p:xfrm>
          <a:off x="533400" y="3467100"/>
          <a:ext cx="10591800" cy="41903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A21B0A20-8FA6-DCED-547E-DEB382D7AFB7}"/>
              </a:ext>
            </a:extLst>
          </p:cNvPr>
          <p:cNvSpPr txBox="1"/>
          <p:nvPr/>
        </p:nvSpPr>
        <p:spPr>
          <a:xfrm>
            <a:off x="12496800" y="9182100"/>
            <a:ext cx="5105400" cy="230829"/>
          </a:xfrm>
          <a:prstGeom prst="rect">
            <a:avLst/>
          </a:prstGeom>
          <a:noFill/>
        </p:spPr>
        <p:txBody>
          <a:bodyPr wrap="square">
            <a:spAutoFit/>
          </a:bodyPr>
          <a:lstStyle/>
          <a:p>
            <a:r>
              <a:rPr lang="en-GB" sz="900" dirty="0">
                <a:hlinkClick r:id="rId8" tooltip="https://www.african-cities.org/exploring-practical-pathways-for-urban-reform-in-nairobi/"/>
              </a:rPr>
              <a:t>This Photo</a:t>
            </a:r>
            <a:r>
              <a:rPr lang="en-GB" sz="900" dirty="0"/>
              <a:t> by Unknown Author is licensed under </a:t>
            </a:r>
            <a:r>
              <a:rPr lang="en-GB" sz="900" dirty="0">
                <a:hlinkClick r:id="rId9" tooltip="https://creativecommons.org/licenses/by-nc-nd/3.0/"/>
              </a:rPr>
              <a:t>CC BY-NC-ND</a:t>
            </a:r>
            <a:endParaRPr lang="en-GB"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333500"/>
            <a:chOff x="0" y="0"/>
            <a:chExt cx="24384000" cy="1778000"/>
          </a:xfrm>
        </p:grpSpPr>
        <p:sp>
          <p:nvSpPr>
            <p:cNvPr id="3" name="Freeform 3"/>
            <p:cNvSpPr/>
            <p:nvPr/>
          </p:nvSpPr>
          <p:spPr>
            <a:xfrm>
              <a:off x="0" y="0"/>
              <a:ext cx="24384000" cy="1778000"/>
            </a:xfrm>
            <a:custGeom>
              <a:avLst/>
              <a:gdLst/>
              <a:ahLst/>
              <a:cxnLst/>
              <a:rect l="l" t="t" r="r" b="b"/>
              <a:pathLst>
                <a:path w="24384000" h="1778000">
                  <a:moveTo>
                    <a:pt x="0" y="0"/>
                  </a:moveTo>
                  <a:lnTo>
                    <a:pt x="24384000" y="0"/>
                  </a:lnTo>
                  <a:lnTo>
                    <a:pt x="24384000" y="1778000"/>
                  </a:lnTo>
                  <a:lnTo>
                    <a:pt x="0" y="1778000"/>
                  </a:lnTo>
                  <a:close/>
                </a:path>
              </a:pathLst>
            </a:custGeom>
            <a:solidFill>
              <a:srgbClr val="1A2E44"/>
            </a:solidFill>
          </p:spPr>
          <p:txBody>
            <a:bodyPr/>
            <a:lstStyle/>
            <a:p>
              <a:endParaRPr lang="en-GB"/>
            </a:p>
          </p:txBody>
        </p:sp>
        <p:sp>
          <p:nvSpPr>
            <p:cNvPr id="4" name="TextBox 4"/>
            <p:cNvSpPr txBox="1"/>
            <p:nvPr/>
          </p:nvSpPr>
          <p:spPr>
            <a:xfrm>
              <a:off x="0" y="-38100"/>
              <a:ext cx="24384000" cy="1816100"/>
            </a:xfrm>
            <a:prstGeom prst="rect">
              <a:avLst/>
            </a:prstGeom>
          </p:spPr>
          <p:txBody>
            <a:bodyPr lIns="50800" tIns="50800" rIns="50800" bIns="50800" rtlCol="0" anchor="ctr"/>
            <a:lstStyle/>
            <a:p>
              <a:pPr algn="l">
                <a:lnSpc>
                  <a:spcPts val="1679"/>
                </a:lnSpc>
              </a:pPr>
              <a:endParaRPr/>
            </a:p>
          </p:txBody>
        </p:sp>
      </p:grpSp>
      <p:grpSp>
        <p:nvGrpSpPr>
          <p:cNvPr id="5" name="Group 5"/>
          <p:cNvGrpSpPr/>
          <p:nvPr/>
        </p:nvGrpSpPr>
        <p:grpSpPr>
          <a:xfrm>
            <a:off x="0" y="1447800"/>
            <a:ext cx="18288000" cy="38100"/>
            <a:chOff x="0" y="0"/>
            <a:chExt cx="24384000" cy="50800"/>
          </a:xfrm>
        </p:grpSpPr>
        <p:sp>
          <p:nvSpPr>
            <p:cNvPr id="6" name="Freeform 6"/>
            <p:cNvSpPr/>
            <p:nvPr/>
          </p:nvSpPr>
          <p:spPr>
            <a:xfrm>
              <a:off x="0" y="0"/>
              <a:ext cx="24384000" cy="50800"/>
            </a:xfrm>
            <a:custGeom>
              <a:avLst/>
              <a:gdLst/>
              <a:ahLst/>
              <a:cxnLst/>
              <a:rect l="l" t="t" r="r" b="b"/>
              <a:pathLst>
                <a:path w="24384000" h="50800">
                  <a:moveTo>
                    <a:pt x="0" y="0"/>
                  </a:moveTo>
                  <a:lnTo>
                    <a:pt x="24384000" y="0"/>
                  </a:lnTo>
                  <a:lnTo>
                    <a:pt x="24384000" y="50800"/>
                  </a:lnTo>
                  <a:lnTo>
                    <a:pt x="0" y="50800"/>
                  </a:lnTo>
                  <a:close/>
                </a:path>
              </a:pathLst>
            </a:custGeom>
            <a:solidFill>
              <a:srgbClr val="B8924A"/>
            </a:solidFill>
          </p:spPr>
          <p:txBody>
            <a:bodyPr/>
            <a:lstStyle/>
            <a:p>
              <a:endParaRPr lang="en-GB"/>
            </a:p>
          </p:txBody>
        </p:sp>
        <p:sp>
          <p:nvSpPr>
            <p:cNvPr id="7" name="TextBox 7"/>
            <p:cNvSpPr txBox="1"/>
            <p:nvPr/>
          </p:nvSpPr>
          <p:spPr>
            <a:xfrm>
              <a:off x="0" y="-38100"/>
              <a:ext cx="24384000" cy="88900"/>
            </a:xfrm>
            <a:prstGeom prst="rect">
              <a:avLst/>
            </a:prstGeom>
          </p:spPr>
          <p:txBody>
            <a:bodyPr lIns="50800" tIns="50800" rIns="50800" bIns="50800" rtlCol="0" anchor="ctr"/>
            <a:lstStyle/>
            <a:p>
              <a:pPr algn="l">
                <a:lnSpc>
                  <a:spcPts val="1679"/>
                </a:lnSpc>
              </a:pPr>
              <a:endParaRPr/>
            </a:p>
          </p:txBody>
        </p:sp>
      </p:grpSp>
      <p:sp>
        <p:nvSpPr>
          <p:cNvPr id="8" name="TextBox 8"/>
          <p:cNvSpPr txBox="1"/>
          <p:nvPr/>
        </p:nvSpPr>
        <p:spPr>
          <a:xfrm>
            <a:off x="190500" y="561975"/>
            <a:ext cx="1143000" cy="579067"/>
          </a:xfrm>
          <a:prstGeom prst="rect">
            <a:avLst/>
          </a:prstGeom>
        </p:spPr>
        <p:txBody>
          <a:bodyPr lIns="0" tIns="0" rIns="0" bIns="0" rtlCol="0" anchor="t">
            <a:spAutoFit/>
          </a:bodyPr>
          <a:lstStyle/>
          <a:p>
            <a:pPr marL="0" lvl="0" indent="0" algn="l">
              <a:lnSpc>
                <a:spcPts val="4422"/>
              </a:lnSpc>
              <a:spcBef>
                <a:spcPct val="0"/>
              </a:spcBef>
            </a:pPr>
            <a:r>
              <a:rPr lang="en-US" sz="4422" u="none" strike="noStrike">
                <a:solidFill>
                  <a:srgbClr val="B8924A"/>
                </a:solidFill>
                <a:latin typeface="Playfair Display"/>
                <a:ea typeface="Playfair Display"/>
                <a:cs typeface="Playfair Display"/>
                <a:sym typeface="Playfair Display"/>
              </a:rPr>
              <a:t>06</a:t>
            </a:r>
          </a:p>
        </p:txBody>
      </p:sp>
      <p:sp>
        <p:nvSpPr>
          <p:cNvPr id="9" name="TextBox 9"/>
          <p:cNvSpPr txBox="1"/>
          <p:nvPr/>
        </p:nvSpPr>
        <p:spPr>
          <a:xfrm>
            <a:off x="2095500" y="523875"/>
            <a:ext cx="15621000" cy="628377"/>
          </a:xfrm>
          <a:prstGeom prst="rect">
            <a:avLst/>
          </a:prstGeom>
        </p:spPr>
        <p:txBody>
          <a:bodyPr lIns="0" tIns="0" rIns="0" bIns="0" rtlCol="0" anchor="t">
            <a:spAutoFit/>
          </a:bodyPr>
          <a:lstStyle/>
          <a:p>
            <a:pPr marL="0" lvl="0" indent="0" algn="l">
              <a:lnSpc>
                <a:spcPts val="4872"/>
              </a:lnSpc>
              <a:spcBef>
                <a:spcPct val="0"/>
              </a:spcBef>
            </a:pPr>
            <a:r>
              <a:rPr lang="en-US" sz="4429" dirty="0">
                <a:solidFill>
                  <a:srgbClr val="F5EFE4"/>
                </a:solidFill>
                <a:latin typeface="Playfair Display"/>
                <a:ea typeface="Playfair Display"/>
                <a:cs typeface="Playfair Display"/>
                <a:sym typeface="Playfair Display"/>
              </a:rPr>
              <a:t>Integration in Practice</a:t>
            </a:r>
            <a:endParaRPr lang="en-US" sz="4429" u="none" strike="noStrike" dirty="0">
              <a:solidFill>
                <a:srgbClr val="F5EFE4"/>
              </a:solidFill>
              <a:latin typeface="Playfair Display"/>
              <a:ea typeface="Playfair Display"/>
              <a:cs typeface="Playfair Display"/>
              <a:sym typeface="Playfair Display"/>
            </a:endParaRPr>
          </a:p>
        </p:txBody>
      </p:sp>
      <p:sp>
        <p:nvSpPr>
          <p:cNvPr id="14" name="AutoShape 14"/>
          <p:cNvSpPr/>
          <p:nvPr/>
        </p:nvSpPr>
        <p:spPr>
          <a:xfrm flipV="1">
            <a:off x="1333500" y="8267699"/>
            <a:ext cx="8953500" cy="1"/>
          </a:xfrm>
          <a:prstGeom prst="line">
            <a:avLst/>
          </a:prstGeom>
          <a:ln w="9525" cap="flat">
            <a:solidFill>
              <a:srgbClr val="D8D0C0"/>
            </a:solidFill>
            <a:prstDash val="solid"/>
            <a:headEnd type="none" w="sm" len="sm"/>
            <a:tailEnd type="none" w="sm" len="sm"/>
          </a:ln>
        </p:spPr>
        <p:txBody>
          <a:bodyPr/>
          <a:lstStyle/>
          <a:p>
            <a:endParaRPr lang="en-GB"/>
          </a:p>
        </p:txBody>
      </p:sp>
      <p:sp>
        <p:nvSpPr>
          <p:cNvPr id="24" name="Freeform 24"/>
          <p:cNvSpPr/>
          <p:nvPr/>
        </p:nvSpPr>
        <p:spPr>
          <a:xfrm>
            <a:off x="12039600" y="1693445"/>
            <a:ext cx="5867400" cy="7391396"/>
          </a:xfrm>
          <a:custGeom>
            <a:avLst/>
            <a:gdLst/>
            <a:ahLst/>
            <a:cxnLst/>
            <a:rect l="l" t="t" r="r" b="b"/>
            <a:pathLst>
              <a:path w="5143500" h="3048000">
                <a:moveTo>
                  <a:pt x="0" y="0"/>
                </a:moveTo>
                <a:lnTo>
                  <a:pt x="5143500" y="0"/>
                </a:lnTo>
                <a:lnTo>
                  <a:pt x="5143500" y="3048000"/>
                </a:lnTo>
                <a:lnTo>
                  <a:pt x="0" y="3048000"/>
                </a:lnTo>
                <a:lnTo>
                  <a:pt x="0" y="0"/>
                </a:lnTo>
                <a:close/>
              </a:path>
            </a:pathLst>
          </a:custGeom>
          <a:blipFill>
            <a:blip r:embed="rId2"/>
            <a:stretch>
              <a:fillRect/>
            </a:stretch>
          </a:blipFill>
        </p:spPr>
        <p:txBody>
          <a:bodyPr/>
          <a:lstStyle/>
          <a:p>
            <a:endParaRPr lang="en-GB"/>
          </a:p>
        </p:txBody>
      </p:sp>
      <p:sp>
        <p:nvSpPr>
          <p:cNvPr id="12" name="TextBox 11">
            <a:extLst>
              <a:ext uri="{FF2B5EF4-FFF2-40B4-BE49-F238E27FC236}">
                <a16:creationId xmlns:a16="http://schemas.microsoft.com/office/drawing/2014/main" id="{9F0AAA5F-7172-3CD2-D2D5-BC983D3E4A29}"/>
              </a:ext>
            </a:extLst>
          </p:cNvPr>
          <p:cNvSpPr txBox="1"/>
          <p:nvPr/>
        </p:nvSpPr>
        <p:spPr>
          <a:xfrm>
            <a:off x="1066800" y="3848100"/>
            <a:ext cx="9220200" cy="5009833"/>
          </a:xfrm>
          <a:prstGeom prst="rect">
            <a:avLst/>
          </a:prstGeom>
          <a:noFill/>
        </p:spPr>
        <p:txBody>
          <a:bodyPr wrap="square">
            <a:spAutoFit/>
          </a:bodyPr>
          <a:lstStyle/>
          <a:p>
            <a:pPr>
              <a:lnSpc>
                <a:spcPct val="150000"/>
              </a:lnSpc>
            </a:pPr>
            <a:r>
              <a:rPr lang="en-GB" sz="2400" dirty="0">
                <a:latin typeface="Arial" panose="020B0604020202020204" pitchFamily="34" charset="0"/>
                <a:cs typeface="Arial" panose="020B0604020202020204" pitchFamily="34" charset="0"/>
              </a:rPr>
              <a:t>Health and social care are moving towards more integrated, person-</a:t>
            </a:r>
            <a:r>
              <a:rPr lang="en-GB" sz="2400" dirty="0" err="1">
                <a:latin typeface="Arial" panose="020B0604020202020204" pitchFamily="34" charset="0"/>
                <a:cs typeface="Arial" panose="020B0604020202020204" pitchFamily="34" charset="0"/>
              </a:rPr>
              <a:t>centered</a:t>
            </a:r>
            <a:r>
              <a:rPr lang="en-GB" sz="2400" dirty="0">
                <a:latin typeface="Arial" panose="020B0604020202020204" pitchFamily="34" charset="0"/>
                <a:cs typeface="Arial" panose="020B0604020202020204" pitchFamily="34" charset="0"/>
              </a:rPr>
              <a:t> approaches. For example, the NHS in England has introduced social prescribing, where patients are referred to non-medical services like exercise groups or community activities (Polley et al., 2017).Integrating mental and physical health services is shown to improve outcomes for patients and reduce costs.</a:t>
            </a:r>
          </a:p>
          <a:p>
            <a:pPr>
              <a:lnSpc>
                <a:spcPct val="150000"/>
              </a:lnSpc>
            </a:pPr>
            <a:r>
              <a:rPr lang="en-GB" sz="2400" b="1" i="1" dirty="0">
                <a:latin typeface="Arial" panose="020B0604020202020204" pitchFamily="34" charset="0"/>
                <a:cs typeface="Arial" panose="020B0604020202020204" pitchFamily="34" charset="0"/>
              </a:rPr>
              <a:t>However, integration is difficult due to separate budgets and IT systems (NHS England, 2019).</a:t>
            </a:r>
          </a:p>
        </p:txBody>
      </p:sp>
      <p:sp>
        <p:nvSpPr>
          <p:cNvPr id="17" name="TextBox 16">
            <a:extLst>
              <a:ext uri="{FF2B5EF4-FFF2-40B4-BE49-F238E27FC236}">
                <a16:creationId xmlns:a16="http://schemas.microsoft.com/office/drawing/2014/main" id="{F8877CC8-D151-AE9B-B74E-36E8AA8271CC}"/>
              </a:ext>
            </a:extLst>
          </p:cNvPr>
          <p:cNvSpPr txBox="1"/>
          <p:nvPr/>
        </p:nvSpPr>
        <p:spPr>
          <a:xfrm>
            <a:off x="12573000" y="9334500"/>
            <a:ext cx="5105400" cy="230831"/>
          </a:xfrm>
          <a:prstGeom prst="rect">
            <a:avLst/>
          </a:prstGeom>
          <a:noFill/>
        </p:spPr>
        <p:txBody>
          <a:bodyPr wrap="square">
            <a:spAutoFit/>
          </a:bodyPr>
          <a:lstStyle/>
          <a:p>
            <a:r>
              <a:rPr lang="en-GB" sz="900" dirty="0">
                <a:hlinkClick r:id="rId3" tooltip="https://www.african-cities.org/exploring-practical-pathways-for-urban-reform-in-nairobi/"/>
              </a:rPr>
              <a:t>This Photo</a:t>
            </a:r>
            <a:r>
              <a:rPr lang="en-GB" sz="900" dirty="0"/>
              <a:t> by Unknown Author is licensed under </a:t>
            </a:r>
            <a:r>
              <a:rPr lang="en-GB" sz="900" dirty="0">
                <a:hlinkClick r:id="rId4" tooltip="https://creativecommons.org/licenses/by-nc-nd/3.0/"/>
              </a:rPr>
              <a:t>CC BY-NC-ND</a:t>
            </a:r>
            <a:endParaRPr lang="en-GB"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333500"/>
            <a:chOff x="0" y="0"/>
            <a:chExt cx="24384000" cy="1778000"/>
          </a:xfrm>
        </p:grpSpPr>
        <p:sp>
          <p:nvSpPr>
            <p:cNvPr id="3" name="Freeform 3"/>
            <p:cNvSpPr/>
            <p:nvPr/>
          </p:nvSpPr>
          <p:spPr>
            <a:xfrm>
              <a:off x="0" y="0"/>
              <a:ext cx="24384000" cy="1778000"/>
            </a:xfrm>
            <a:custGeom>
              <a:avLst/>
              <a:gdLst/>
              <a:ahLst/>
              <a:cxnLst/>
              <a:rect l="l" t="t" r="r" b="b"/>
              <a:pathLst>
                <a:path w="24384000" h="1778000">
                  <a:moveTo>
                    <a:pt x="0" y="0"/>
                  </a:moveTo>
                  <a:lnTo>
                    <a:pt x="24384000" y="0"/>
                  </a:lnTo>
                  <a:lnTo>
                    <a:pt x="24384000" y="1778000"/>
                  </a:lnTo>
                  <a:lnTo>
                    <a:pt x="0" y="1778000"/>
                  </a:lnTo>
                  <a:close/>
                </a:path>
              </a:pathLst>
            </a:custGeom>
            <a:solidFill>
              <a:srgbClr val="1A2E44"/>
            </a:solidFill>
          </p:spPr>
          <p:txBody>
            <a:bodyPr/>
            <a:lstStyle/>
            <a:p>
              <a:endParaRPr lang="en-GB"/>
            </a:p>
          </p:txBody>
        </p:sp>
        <p:sp>
          <p:nvSpPr>
            <p:cNvPr id="4" name="TextBox 4"/>
            <p:cNvSpPr txBox="1"/>
            <p:nvPr/>
          </p:nvSpPr>
          <p:spPr>
            <a:xfrm>
              <a:off x="0" y="-38100"/>
              <a:ext cx="24384000" cy="1816100"/>
            </a:xfrm>
            <a:prstGeom prst="rect">
              <a:avLst/>
            </a:prstGeom>
          </p:spPr>
          <p:txBody>
            <a:bodyPr lIns="50800" tIns="50800" rIns="50800" bIns="50800" rtlCol="0" anchor="ctr"/>
            <a:lstStyle/>
            <a:p>
              <a:pPr algn="l">
                <a:lnSpc>
                  <a:spcPts val="1679"/>
                </a:lnSpc>
              </a:pPr>
              <a:endParaRPr/>
            </a:p>
          </p:txBody>
        </p:sp>
      </p:grpSp>
      <p:grpSp>
        <p:nvGrpSpPr>
          <p:cNvPr id="5" name="Group 5"/>
          <p:cNvGrpSpPr/>
          <p:nvPr/>
        </p:nvGrpSpPr>
        <p:grpSpPr>
          <a:xfrm>
            <a:off x="0" y="1333500"/>
            <a:ext cx="18288000" cy="38100"/>
            <a:chOff x="0" y="0"/>
            <a:chExt cx="24384000" cy="50800"/>
          </a:xfrm>
        </p:grpSpPr>
        <p:sp>
          <p:nvSpPr>
            <p:cNvPr id="6" name="Freeform 6"/>
            <p:cNvSpPr/>
            <p:nvPr/>
          </p:nvSpPr>
          <p:spPr>
            <a:xfrm>
              <a:off x="0" y="0"/>
              <a:ext cx="24384000" cy="50800"/>
            </a:xfrm>
            <a:custGeom>
              <a:avLst/>
              <a:gdLst/>
              <a:ahLst/>
              <a:cxnLst/>
              <a:rect l="l" t="t" r="r" b="b"/>
              <a:pathLst>
                <a:path w="24384000" h="50800">
                  <a:moveTo>
                    <a:pt x="0" y="0"/>
                  </a:moveTo>
                  <a:lnTo>
                    <a:pt x="24384000" y="0"/>
                  </a:lnTo>
                  <a:lnTo>
                    <a:pt x="24384000" y="50800"/>
                  </a:lnTo>
                  <a:lnTo>
                    <a:pt x="0" y="50800"/>
                  </a:lnTo>
                  <a:close/>
                </a:path>
              </a:pathLst>
            </a:custGeom>
            <a:solidFill>
              <a:srgbClr val="B8924A"/>
            </a:solidFill>
          </p:spPr>
          <p:txBody>
            <a:bodyPr/>
            <a:lstStyle/>
            <a:p>
              <a:endParaRPr lang="en-GB"/>
            </a:p>
          </p:txBody>
        </p:sp>
        <p:sp>
          <p:nvSpPr>
            <p:cNvPr id="7" name="TextBox 7"/>
            <p:cNvSpPr txBox="1"/>
            <p:nvPr/>
          </p:nvSpPr>
          <p:spPr>
            <a:xfrm>
              <a:off x="0" y="-38100"/>
              <a:ext cx="24384000" cy="88900"/>
            </a:xfrm>
            <a:prstGeom prst="rect">
              <a:avLst/>
            </a:prstGeom>
          </p:spPr>
          <p:txBody>
            <a:bodyPr lIns="50800" tIns="50800" rIns="50800" bIns="50800" rtlCol="0" anchor="ctr"/>
            <a:lstStyle/>
            <a:p>
              <a:pPr algn="l">
                <a:lnSpc>
                  <a:spcPts val="1679"/>
                </a:lnSpc>
              </a:pPr>
              <a:endParaRPr/>
            </a:p>
          </p:txBody>
        </p:sp>
      </p:grpSp>
      <p:sp>
        <p:nvSpPr>
          <p:cNvPr id="8" name="TextBox 8"/>
          <p:cNvSpPr txBox="1"/>
          <p:nvPr/>
        </p:nvSpPr>
        <p:spPr>
          <a:xfrm>
            <a:off x="190500" y="561975"/>
            <a:ext cx="1143000" cy="579067"/>
          </a:xfrm>
          <a:prstGeom prst="rect">
            <a:avLst/>
          </a:prstGeom>
        </p:spPr>
        <p:txBody>
          <a:bodyPr lIns="0" tIns="0" rIns="0" bIns="0" rtlCol="0" anchor="t">
            <a:spAutoFit/>
          </a:bodyPr>
          <a:lstStyle/>
          <a:p>
            <a:pPr marL="0" lvl="0" indent="0" algn="l">
              <a:lnSpc>
                <a:spcPts val="4422"/>
              </a:lnSpc>
              <a:spcBef>
                <a:spcPct val="0"/>
              </a:spcBef>
            </a:pPr>
            <a:r>
              <a:rPr lang="en-US" sz="4422" u="none" strike="noStrike" dirty="0">
                <a:solidFill>
                  <a:srgbClr val="B8924A"/>
                </a:solidFill>
                <a:latin typeface="Playfair Display"/>
                <a:ea typeface="Playfair Display"/>
                <a:cs typeface="Playfair Display"/>
                <a:sym typeface="Playfair Display"/>
              </a:rPr>
              <a:t>07</a:t>
            </a:r>
          </a:p>
        </p:txBody>
      </p:sp>
      <p:sp>
        <p:nvSpPr>
          <p:cNvPr id="9" name="TextBox 9"/>
          <p:cNvSpPr txBox="1"/>
          <p:nvPr/>
        </p:nvSpPr>
        <p:spPr>
          <a:xfrm>
            <a:off x="2095500" y="523875"/>
            <a:ext cx="15621000" cy="628377"/>
          </a:xfrm>
          <a:prstGeom prst="rect">
            <a:avLst/>
          </a:prstGeom>
        </p:spPr>
        <p:txBody>
          <a:bodyPr lIns="0" tIns="0" rIns="0" bIns="0" rtlCol="0" anchor="t">
            <a:spAutoFit/>
          </a:bodyPr>
          <a:lstStyle/>
          <a:p>
            <a:pPr marL="0" lvl="0" indent="0" algn="l">
              <a:lnSpc>
                <a:spcPts val="4872"/>
              </a:lnSpc>
              <a:spcBef>
                <a:spcPct val="0"/>
              </a:spcBef>
            </a:pPr>
            <a:r>
              <a:rPr lang="en-US" sz="4429" dirty="0">
                <a:solidFill>
                  <a:srgbClr val="F5EFE4"/>
                </a:solidFill>
                <a:latin typeface="Playfair Display"/>
                <a:ea typeface="Playfair Display"/>
                <a:cs typeface="Playfair Display"/>
                <a:sym typeface="Playfair Display"/>
              </a:rPr>
              <a:t>Policy and Governance</a:t>
            </a:r>
            <a:endParaRPr lang="en-US" sz="4429" u="none" strike="noStrike" dirty="0">
              <a:solidFill>
                <a:srgbClr val="F5EFE4"/>
              </a:solidFill>
              <a:latin typeface="Playfair Display"/>
              <a:ea typeface="Playfair Display"/>
              <a:cs typeface="Playfair Display"/>
              <a:sym typeface="Playfair Display"/>
            </a:endParaRPr>
          </a:p>
        </p:txBody>
      </p:sp>
      <p:sp>
        <p:nvSpPr>
          <p:cNvPr id="14" name="AutoShape 14"/>
          <p:cNvSpPr/>
          <p:nvPr/>
        </p:nvSpPr>
        <p:spPr>
          <a:xfrm>
            <a:off x="1238250" y="1952625"/>
            <a:ext cx="16097250" cy="0"/>
          </a:xfrm>
          <a:prstGeom prst="line">
            <a:avLst/>
          </a:prstGeom>
          <a:ln w="9525" cap="flat">
            <a:solidFill>
              <a:srgbClr val="D8D0C0"/>
            </a:solidFill>
            <a:prstDash val="solid"/>
            <a:headEnd type="none" w="sm" len="sm"/>
            <a:tailEnd type="none" w="sm" len="sm"/>
          </a:ln>
        </p:spPr>
        <p:txBody>
          <a:bodyPr/>
          <a:lstStyle/>
          <a:p>
            <a:endParaRPr lang="en-GB"/>
          </a:p>
        </p:txBody>
      </p:sp>
      <p:pic>
        <p:nvPicPr>
          <p:cNvPr id="12" name="Image 0" descr="preencoded.png">
            <a:extLst>
              <a:ext uri="{FF2B5EF4-FFF2-40B4-BE49-F238E27FC236}">
                <a16:creationId xmlns:a16="http://schemas.microsoft.com/office/drawing/2014/main" id="{5CA240C6-05CD-A1A3-F873-41391F9D54FB}"/>
              </a:ext>
            </a:extLst>
          </p:cNvPr>
          <p:cNvPicPr>
            <a:picLocks noChangeAspect="1"/>
          </p:cNvPicPr>
          <p:nvPr/>
        </p:nvPicPr>
        <p:blipFill>
          <a:blip r:embed="rId2"/>
          <a:srcRect t="40946" r="9091" b="11046"/>
          <a:stretch>
            <a:fillRect/>
          </a:stretch>
        </p:blipFill>
        <p:spPr>
          <a:xfrm>
            <a:off x="12573000" y="1700372"/>
            <a:ext cx="5257800" cy="7439017"/>
          </a:xfrm>
          <a:prstGeom prst="rect">
            <a:avLst/>
          </a:prstGeom>
        </p:spPr>
      </p:pic>
      <p:graphicFrame>
        <p:nvGraphicFramePr>
          <p:cNvPr id="18" name="TextBox 15">
            <a:extLst>
              <a:ext uri="{FF2B5EF4-FFF2-40B4-BE49-F238E27FC236}">
                <a16:creationId xmlns:a16="http://schemas.microsoft.com/office/drawing/2014/main" id="{FCB0194B-FFA5-47D6-3DC4-CBDEFF2D7C35}"/>
              </a:ext>
            </a:extLst>
          </p:cNvPr>
          <p:cNvGraphicFramePr/>
          <p:nvPr>
            <p:extLst>
              <p:ext uri="{D42A27DB-BD31-4B8C-83A1-F6EECF244321}">
                <p14:modId xmlns:p14="http://schemas.microsoft.com/office/powerpoint/2010/main" val="2286394797"/>
              </p:ext>
            </p:extLst>
          </p:nvPr>
        </p:nvGraphicFramePr>
        <p:xfrm>
          <a:off x="762000" y="3848100"/>
          <a:ext cx="11430000" cy="44558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 name="Content Placeholder 2">
            <a:extLst>
              <a:ext uri="{FF2B5EF4-FFF2-40B4-BE49-F238E27FC236}">
                <a16:creationId xmlns:a16="http://schemas.microsoft.com/office/drawing/2014/main" id="{FCB11900-3EB8-B8DA-D56F-E4ED3FA421ED}"/>
              </a:ext>
            </a:extLst>
          </p:cNvPr>
          <p:cNvGraphicFramePr>
            <a:graphicFrameLocks noGrp="1"/>
          </p:cNvGraphicFramePr>
          <p:nvPr>
            <p:ph idx="1"/>
            <p:extLst>
              <p:ext uri="{D42A27DB-BD31-4B8C-83A1-F6EECF244321}">
                <p14:modId xmlns:p14="http://schemas.microsoft.com/office/powerpoint/2010/main" val="3168761648"/>
              </p:ext>
            </p:extLst>
          </p:nvPr>
        </p:nvGraphicFramePr>
        <p:xfrm>
          <a:off x="1143000" y="2880518"/>
          <a:ext cx="10134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4" name="Group 2">
            <a:extLst>
              <a:ext uri="{FF2B5EF4-FFF2-40B4-BE49-F238E27FC236}">
                <a16:creationId xmlns:a16="http://schemas.microsoft.com/office/drawing/2014/main" id="{432F339C-8ED7-2D38-CD77-3342A7106257}"/>
              </a:ext>
            </a:extLst>
          </p:cNvPr>
          <p:cNvGrpSpPr/>
          <p:nvPr/>
        </p:nvGrpSpPr>
        <p:grpSpPr>
          <a:xfrm>
            <a:off x="0" y="-28575"/>
            <a:ext cx="18288000" cy="1362075"/>
            <a:chOff x="0" y="-38100"/>
            <a:chExt cx="24384000" cy="1816100"/>
          </a:xfrm>
        </p:grpSpPr>
        <p:sp>
          <p:nvSpPr>
            <p:cNvPr id="5" name="Freeform 3">
              <a:extLst>
                <a:ext uri="{FF2B5EF4-FFF2-40B4-BE49-F238E27FC236}">
                  <a16:creationId xmlns:a16="http://schemas.microsoft.com/office/drawing/2014/main" id="{B8DB8881-EFAA-788B-00B0-06AD44767111}"/>
                </a:ext>
              </a:extLst>
            </p:cNvPr>
            <p:cNvSpPr/>
            <p:nvPr/>
          </p:nvSpPr>
          <p:spPr>
            <a:xfrm>
              <a:off x="0" y="0"/>
              <a:ext cx="24384000" cy="1778000"/>
            </a:xfrm>
            <a:custGeom>
              <a:avLst/>
              <a:gdLst/>
              <a:ahLst/>
              <a:cxnLst/>
              <a:rect l="l" t="t" r="r" b="b"/>
              <a:pathLst>
                <a:path w="24384000" h="1778000">
                  <a:moveTo>
                    <a:pt x="0" y="0"/>
                  </a:moveTo>
                  <a:lnTo>
                    <a:pt x="24384000" y="0"/>
                  </a:lnTo>
                  <a:lnTo>
                    <a:pt x="24384000" y="1778000"/>
                  </a:lnTo>
                  <a:lnTo>
                    <a:pt x="0" y="1778000"/>
                  </a:lnTo>
                  <a:close/>
                </a:path>
              </a:pathLst>
            </a:custGeom>
            <a:solidFill>
              <a:srgbClr val="1A2E44"/>
            </a:solidFill>
          </p:spPr>
          <p:txBody>
            <a:bodyPr/>
            <a:lstStyle/>
            <a:p>
              <a:endParaRPr lang="en-GB"/>
            </a:p>
          </p:txBody>
        </p:sp>
        <p:sp>
          <p:nvSpPr>
            <p:cNvPr id="6" name="TextBox 4">
              <a:extLst>
                <a:ext uri="{FF2B5EF4-FFF2-40B4-BE49-F238E27FC236}">
                  <a16:creationId xmlns:a16="http://schemas.microsoft.com/office/drawing/2014/main" id="{DEB5BF5D-160C-B006-6B48-FAE6EE8BCC82}"/>
                </a:ext>
              </a:extLst>
            </p:cNvPr>
            <p:cNvSpPr txBox="1"/>
            <p:nvPr/>
          </p:nvSpPr>
          <p:spPr>
            <a:xfrm>
              <a:off x="0" y="-38100"/>
              <a:ext cx="24384000" cy="1816100"/>
            </a:xfrm>
            <a:prstGeom prst="rect">
              <a:avLst/>
            </a:prstGeom>
          </p:spPr>
          <p:txBody>
            <a:bodyPr lIns="50800" tIns="50800" rIns="50800" bIns="50800" rtlCol="0" anchor="ctr"/>
            <a:lstStyle/>
            <a:p>
              <a:pPr algn="l">
                <a:lnSpc>
                  <a:spcPts val="1679"/>
                </a:lnSpc>
              </a:pPr>
              <a:endParaRPr/>
            </a:p>
          </p:txBody>
        </p:sp>
      </p:grpSp>
      <p:grpSp>
        <p:nvGrpSpPr>
          <p:cNvPr id="7" name="Group 5">
            <a:extLst>
              <a:ext uri="{FF2B5EF4-FFF2-40B4-BE49-F238E27FC236}">
                <a16:creationId xmlns:a16="http://schemas.microsoft.com/office/drawing/2014/main" id="{3655B2DE-6075-86A6-1B12-B5FB6D17E4A5}"/>
              </a:ext>
            </a:extLst>
          </p:cNvPr>
          <p:cNvGrpSpPr/>
          <p:nvPr/>
        </p:nvGrpSpPr>
        <p:grpSpPr>
          <a:xfrm>
            <a:off x="0" y="1149870"/>
            <a:ext cx="18288000" cy="300038"/>
            <a:chOff x="0" y="-38100"/>
            <a:chExt cx="24384000" cy="400051"/>
          </a:xfrm>
        </p:grpSpPr>
        <p:sp>
          <p:nvSpPr>
            <p:cNvPr id="8" name="Freeform 6">
              <a:extLst>
                <a:ext uri="{FF2B5EF4-FFF2-40B4-BE49-F238E27FC236}">
                  <a16:creationId xmlns:a16="http://schemas.microsoft.com/office/drawing/2014/main" id="{8E2118B2-8E60-D14A-7697-002775919A97}"/>
                </a:ext>
              </a:extLst>
            </p:cNvPr>
            <p:cNvSpPr/>
            <p:nvPr/>
          </p:nvSpPr>
          <p:spPr>
            <a:xfrm>
              <a:off x="0" y="311151"/>
              <a:ext cx="24384000" cy="50800"/>
            </a:xfrm>
            <a:custGeom>
              <a:avLst/>
              <a:gdLst/>
              <a:ahLst/>
              <a:cxnLst/>
              <a:rect l="l" t="t" r="r" b="b"/>
              <a:pathLst>
                <a:path w="24384000" h="50800">
                  <a:moveTo>
                    <a:pt x="0" y="0"/>
                  </a:moveTo>
                  <a:lnTo>
                    <a:pt x="24384000" y="0"/>
                  </a:lnTo>
                  <a:lnTo>
                    <a:pt x="24384000" y="50800"/>
                  </a:lnTo>
                  <a:lnTo>
                    <a:pt x="0" y="50800"/>
                  </a:lnTo>
                  <a:close/>
                </a:path>
              </a:pathLst>
            </a:custGeom>
            <a:solidFill>
              <a:srgbClr val="B8924A"/>
            </a:solidFill>
          </p:spPr>
          <p:txBody>
            <a:bodyPr/>
            <a:lstStyle/>
            <a:p>
              <a:endParaRPr lang="en-GB"/>
            </a:p>
          </p:txBody>
        </p:sp>
        <p:sp>
          <p:nvSpPr>
            <p:cNvPr id="9" name="TextBox 7">
              <a:extLst>
                <a:ext uri="{FF2B5EF4-FFF2-40B4-BE49-F238E27FC236}">
                  <a16:creationId xmlns:a16="http://schemas.microsoft.com/office/drawing/2014/main" id="{7C414F7D-C30E-328F-64BF-79575F0B19DB}"/>
                </a:ext>
              </a:extLst>
            </p:cNvPr>
            <p:cNvSpPr txBox="1"/>
            <p:nvPr/>
          </p:nvSpPr>
          <p:spPr>
            <a:xfrm>
              <a:off x="0" y="-38100"/>
              <a:ext cx="24384000" cy="88900"/>
            </a:xfrm>
            <a:prstGeom prst="rect">
              <a:avLst/>
            </a:prstGeom>
          </p:spPr>
          <p:txBody>
            <a:bodyPr lIns="50800" tIns="50800" rIns="50800" bIns="50800" rtlCol="0" anchor="ctr"/>
            <a:lstStyle/>
            <a:p>
              <a:pPr algn="l">
                <a:lnSpc>
                  <a:spcPts val="1679"/>
                </a:lnSpc>
              </a:pPr>
              <a:endParaRPr/>
            </a:p>
          </p:txBody>
        </p:sp>
      </p:grpSp>
      <p:sp>
        <p:nvSpPr>
          <p:cNvPr id="17" name="TextBox 16">
            <a:extLst>
              <a:ext uri="{FF2B5EF4-FFF2-40B4-BE49-F238E27FC236}">
                <a16:creationId xmlns:a16="http://schemas.microsoft.com/office/drawing/2014/main" id="{AD692960-B978-4B40-D633-05700C89CB0E}"/>
              </a:ext>
            </a:extLst>
          </p:cNvPr>
          <p:cNvSpPr txBox="1"/>
          <p:nvPr/>
        </p:nvSpPr>
        <p:spPr>
          <a:xfrm>
            <a:off x="304800" y="493280"/>
            <a:ext cx="914400" cy="656590"/>
          </a:xfrm>
          <a:prstGeom prst="rect">
            <a:avLst/>
          </a:prstGeom>
          <a:noFill/>
        </p:spPr>
        <p:txBody>
          <a:bodyPr wrap="square">
            <a:spAutoFit/>
          </a:bodyPr>
          <a:lstStyle/>
          <a:p>
            <a:pPr marL="0" lvl="0" indent="0" algn="l">
              <a:lnSpc>
                <a:spcPts val="4422"/>
              </a:lnSpc>
              <a:spcBef>
                <a:spcPct val="0"/>
              </a:spcBef>
            </a:pPr>
            <a:r>
              <a:rPr lang="en-US" sz="4422" dirty="0">
                <a:solidFill>
                  <a:srgbClr val="B8924A"/>
                </a:solidFill>
                <a:latin typeface="Playfair Display"/>
                <a:ea typeface="Playfair Display"/>
                <a:cs typeface="Playfair Display"/>
                <a:sym typeface="Playfair Display"/>
              </a:rPr>
              <a:t>0</a:t>
            </a:r>
            <a:r>
              <a:rPr lang="en-US" sz="4422" u="none" strike="noStrike" dirty="0">
                <a:solidFill>
                  <a:srgbClr val="B8924A"/>
                </a:solidFill>
                <a:latin typeface="Playfair Display"/>
                <a:ea typeface="Playfair Display"/>
                <a:cs typeface="Playfair Display"/>
                <a:sym typeface="Playfair Display"/>
              </a:rPr>
              <a:t>8</a:t>
            </a:r>
          </a:p>
        </p:txBody>
      </p:sp>
      <p:sp>
        <p:nvSpPr>
          <p:cNvPr id="19" name="TextBox 18">
            <a:extLst>
              <a:ext uri="{FF2B5EF4-FFF2-40B4-BE49-F238E27FC236}">
                <a16:creationId xmlns:a16="http://schemas.microsoft.com/office/drawing/2014/main" id="{F08B7B01-7698-F93C-9D82-E54C0AC7DF7D}"/>
              </a:ext>
            </a:extLst>
          </p:cNvPr>
          <p:cNvSpPr txBox="1"/>
          <p:nvPr/>
        </p:nvSpPr>
        <p:spPr>
          <a:xfrm>
            <a:off x="2819400" y="361243"/>
            <a:ext cx="9365672" cy="720710"/>
          </a:xfrm>
          <a:prstGeom prst="rect">
            <a:avLst/>
          </a:prstGeom>
          <a:noFill/>
        </p:spPr>
        <p:txBody>
          <a:bodyPr wrap="square">
            <a:spAutoFit/>
          </a:bodyPr>
          <a:lstStyle/>
          <a:p>
            <a:pPr lvl="0">
              <a:lnSpc>
                <a:spcPts val="4872"/>
              </a:lnSpc>
              <a:spcBef>
                <a:spcPct val="0"/>
              </a:spcBef>
            </a:pPr>
            <a:r>
              <a:rPr lang="en-GB" sz="4800" dirty="0">
                <a:solidFill>
                  <a:schemeClr val="bg1"/>
                </a:solidFill>
              </a:rPr>
              <a:t>Service Delivery Innovation</a:t>
            </a:r>
            <a:endParaRPr lang="en-US" sz="4429" u="none" strike="noStrike" dirty="0">
              <a:solidFill>
                <a:schemeClr val="bg1"/>
              </a:solidFill>
              <a:latin typeface="Playfair Display"/>
              <a:ea typeface="Playfair Display"/>
              <a:cs typeface="Playfair Display"/>
              <a:sym typeface="Playfair Display"/>
            </a:endParaRPr>
          </a:p>
        </p:txBody>
      </p:sp>
      <p:pic>
        <p:nvPicPr>
          <p:cNvPr id="24" name="Picture 23">
            <a:extLst>
              <a:ext uri="{FF2B5EF4-FFF2-40B4-BE49-F238E27FC236}">
                <a16:creationId xmlns:a16="http://schemas.microsoft.com/office/drawing/2014/main" id="{A2EC2081-A261-AAD1-EFA2-BAF39E4BF20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2185072" y="1990090"/>
            <a:ext cx="5645728" cy="6666857"/>
          </a:xfrm>
          <a:prstGeom prst="rect">
            <a:avLst/>
          </a:prstGeom>
        </p:spPr>
      </p:pic>
    </p:spTree>
    <p:extLst>
      <p:ext uri="{BB962C8B-B14F-4D97-AF65-F5344CB8AC3E}">
        <p14:creationId xmlns:p14="http://schemas.microsoft.com/office/powerpoint/2010/main" val="2910373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 name="Content Placeholder 2">
            <a:extLst>
              <a:ext uri="{FF2B5EF4-FFF2-40B4-BE49-F238E27FC236}">
                <a16:creationId xmlns:a16="http://schemas.microsoft.com/office/drawing/2014/main" id="{C9F0AD67-9FDC-3549-1A0E-6F7848A22CCF}"/>
              </a:ext>
            </a:extLst>
          </p:cNvPr>
          <p:cNvGraphicFramePr>
            <a:graphicFrameLocks noGrp="1"/>
          </p:cNvGraphicFramePr>
          <p:nvPr>
            <p:ph idx="1"/>
            <p:extLst>
              <p:ext uri="{D42A27DB-BD31-4B8C-83A1-F6EECF244321}">
                <p14:modId xmlns:p14="http://schemas.microsoft.com/office/powerpoint/2010/main" val="3454659582"/>
              </p:ext>
            </p:extLst>
          </p:nvPr>
        </p:nvGraphicFramePr>
        <p:xfrm>
          <a:off x="987136" y="2628900"/>
          <a:ext cx="9833264"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4" name="Group 2">
            <a:extLst>
              <a:ext uri="{FF2B5EF4-FFF2-40B4-BE49-F238E27FC236}">
                <a16:creationId xmlns:a16="http://schemas.microsoft.com/office/drawing/2014/main" id="{6C6ACEAE-ED18-FE1F-B30D-2FAF00F38A41}"/>
              </a:ext>
            </a:extLst>
          </p:cNvPr>
          <p:cNvGrpSpPr/>
          <p:nvPr/>
        </p:nvGrpSpPr>
        <p:grpSpPr>
          <a:xfrm>
            <a:off x="0" y="-28575"/>
            <a:ext cx="18288000" cy="1362075"/>
            <a:chOff x="0" y="-38100"/>
            <a:chExt cx="24384000" cy="1816100"/>
          </a:xfrm>
        </p:grpSpPr>
        <p:sp>
          <p:nvSpPr>
            <p:cNvPr id="5" name="Freeform 3">
              <a:extLst>
                <a:ext uri="{FF2B5EF4-FFF2-40B4-BE49-F238E27FC236}">
                  <a16:creationId xmlns:a16="http://schemas.microsoft.com/office/drawing/2014/main" id="{E96FE31E-4DEC-CFBD-40D2-9BA3DD8D4468}"/>
                </a:ext>
              </a:extLst>
            </p:cNvPr>
            <p:cNvSpPr/>
            <p:nvPr/>
          </p:nvSpPr>
          <p:spPr>
            <a:xfrm>
              <a:off x="0" y="0"/>
              <a:ext cx="24384000" cy="1778000"/>
            </a:xfrm>
            <a:custGeom>
              <a:avLst/>
              <a:gdLst/>
              <a:ahLst/>
              <a:cxnLst/>
              <a:rect l="l" t="t" r="r" b="b"/>
              <a:pathLst>
                <a:path w="24384000" h="1778000">
                  <a:moveTo>
                    <a:pt x="0" y="0"/>
                  </a:moveTo>
                  <a:lnTo>
                    <a:pt x="24384000" y="0"/>
                  </a:lnTo>
                  <a:lnTo>
                    <a:pt x="24384000" y="1778000"/>
                  </a:lnTo>
                  <a:lnTo>
                    <a:pt x="0" y="1778000"/>
                  </a:lnTo>
                  <a:close/>
                </a:path>
              </a:pathLst>
            </a:custGeom>
            <a:solidFill>
              <a:srgbClr val="1A2E44"/>
            </a:solidFill>
          </p:spPr>
          <p:txBody>
            <a:bodyPr/>
            <a:lstStyle/>
            <a:p>
              <a:endParaRPr lang="en-GB"/>
            </a:p>
          </p:txBody>
        </p:sp>
        <p:sp>
          <p:nvSpPr>
            <p:cNvPr id="6" name="TextBox 4">
              <a:extLst>
                <a:ext uri="{FF2B5EF4-FFF2-40B4-BE49-F238E27FC236}">
                  <a16:creationId xmlns:a16="http://schemas.microsoft.com/office/drawing/2014/main" id="{37C59D29-D72D-6B48-0014-300A445C9349}"/>
                </a:ext>
              </a:extLst>
            </p:cNvPr>
            <p:cNvSpPr txBox="1"/>
            <p:nvPr/>
          </p:nvSpPr>
          <p:spPr>
            <a:xfrm>
              <a:off x="0" y="-38100"/>
              <a:ext cx="24384000" cy="1816100"/>
            </a:xfrm>
            <a:prstGeom prst="rect">
              <a:avLst/>
            </a:prstGeom>
          </p:spPr>
          <p:txBody>
            <a:bodyPr lIns="50800" tIns="50800" rIns="50800" bIns="50800" rtlCol="0" anchor="ctr"/>
            <a:lstStyle/>
            <a:p>
              <a:pPr algn="l">
                <a:lnSpc>
                  <a:spcPts val="1679"/>
                </a:lnSpc>
              </a:pPr>
              <a:endParaRPr/>
            </a:p>
          </p:txBody>
        </p:sp>
      </p:grpSp>
      <p:grpSp>
        <p:nvGrpSpPr>
          <p:cNvPr id="7" name="Group 5">
            <a:extLst>
              <a:ext uri="{FF2B5EF4-FFF2-40B4-BE49-F238E27FC236}">
                <a16:creationId xmlns:a16="http://schemas.microsoft.com/office/drawing/2014/main" id="{18D7591F-0E1A-560F-43FC-7CCC8AA4DBE3}"/>
              </a:ext>
            </a:extLst>
          </p:cNvPr>
          <p:cNvGrpSpPr/>
          <p:nvPr/>
        </p:nvGrpSpPr>
        <p:grpSpPr>
          <a:xfrm>
            <a:off x="0" y="1149870"/>
            <a:ext cx="18288000" cy="300038"/>
            <a:chOff x="0" y="-38100"/>
            <a:chExt cx="24384000" cy="400051"/>
          </a:xfrm>
        </p:grpSpPr>
        <p:sp>
          <p:nvSpPr>
            <p:cNvPr id="8" name="Freeform 6">
              <a:extLst>
                <a:ext uri="{FF2B5EF4-FFF2-40B4-BE49-F238E27FC236}">
                  <a16:creationId xmlns:a16="http://schemas.microsoft.com/office/drawing/2014/main" id="{CD8D6C46-BD13-C8B6-52E6-A93F83679ABF}"/>
                </a:ext>
              </a:extLst>
            </p:cNvPr>
            <p:cNvSpPr/>
            <p:nvPr/>
          </p:nvSpPr>
          <p:spPr>
            <a:xfrm>
              <a:off x="0" y="311151"/>
              <a:ext cx="24384000" cy="50800"/>
            </a:xfrm>
            <a:custGeom>
              <a:avLst/>
              <a:gdLst/>
              <a:ahLst/>
              <a:cxnLst/>
              <a:rect l="l" t="t" r="r" b="b"/>
              <a:pathLst>
                <a:path w="24384000" h="50800">
                  <a:moveTo>
                    <a:pt x="0" y="0"/>
                  </a:moveTo>
                  <a:lnTo>
                    <a:pt x="24384000" y="0"/>
                  </a:lnTo>
                  <a:lnTo>
                    <a:pt x="24384000" y="50800"/>
                  </a:lnTo>
                  <a:lnTo>
                    <a:pt x="0" y="50800"/>
                  </a:lnTo>
                  <a:close/>
                </a:path>
              </a:pathLst>
            </a:custGeom>
            <a:solidFill>
              <a:srgbClr val="B8924A"/>
            </a:solidFill>
          </p:spPr>
          <p:txBody>
            <a:bodyPr/>
            <a:lstStyle/>
            <a:p>
              <a:endParaRPr lang="en-GB"/>
            </a:p>
          </p:txBody>
        </p:sp>
        <p:sp>
          <p:nvSpPr>
            <p:cNvPr id="9" name="TextBox 7">
              <a:extLst>
                <a:ext uri="{FF2B5EF4-FFF2-40B4-BE49-F238E27FC236}">
                  <a16:creationId xmlns:a16="http://schemas.microsoft.com/office/drawing/2014/main" id="{DC49321E-0C03-73F3-1BAB-50E42A98F60F}"/>
                </a:ext>
              </a:extLst>
            </p:cNvPr>
            <p:cNvSpPr txBox="1"/>
            <p:nvPr/>
          </p:nvSpPr>
          <p:spPr>
            <a:xfrm>
              <a:off x="0" y="-38100"/>
              <a:ext cx="24384000" cy="88900"/>
            </a:xfrm>
            <a:prstGeom prst="rect">
              <a:avLst/>
            </a:prstGeom>
          </p:spPr>
          <p:txBody>
            <a:bodyPr lIns="50800" tIns="50800" rIns="50800" bIns="50800" rtlCol="0" anchor="ctr"/>
            <a:lstStyle/>
            <a:p>
              <a:pPr algn="l">
                <a:lnSpc>
                  <a:spcPts val="1679"/>
                </a:lnSpc>
              </a:pPr>
              <a:endParaRPr/>
            </a:p>
          </p:txBody>
        </p:sp>
      </p:grpSp>
      <p:sp>
        <p:nvSpPr>
          <p:cNvPr id="11" name="TextBox 10">
            <a:extLst>
              <a:ext uri="{FF2B5EF4-FFF2-40B4-BE49-F238E27FC236}">
                <a16:creationId xmlns:a16="http://schemas.microsoft.com/office/drawing/2014/main" id="{7C327A5A-7875-8A4B-1D84-6EF4CB67B9B7}"/>
              </a:ext>
            </a:extLst>
          </p:cNvPr>
          <p:cNvSpPr txBox="1"/>
          <p:nvPr/>
        </p:nvSpPr>
        <p:spPr>
          <a:xfrm>
            <a:off x="304800" y="382848"/>
            <a:ext cx="949036" cy="656590"/>
          </a:xfrm>
          <a:prstGeom prst="rect">
            <a:avLst/>
          </a:prstGeom>
          <a:noFill/>
        </p:spPr>
        <p:txBody>
          <a:bodyPr wrap="square">
            <a:spAutoFit/>
          </a:bodyPr>
          <a:lstStyle/>
          <a:p>
            <a:pPr marL="0" lvl="0" indent="0" algn="l">
              <a:lnSpc>
                <a:spcPts val="4422"/>
              </a:lnSpc>
              <a:spcBef>
                <a:spcPct val="0"/>
              </a:spcBef>
            </a:pPr>
            <a:r>
              <a:rPr lang="en-US" sz="4422" u="none" strike="noStrike" dirty="0">
                <a:solidFill>
                  <a:srgbClr val="B8924A"/>
                </a:solidFill>
                <a:latin typeface="Playfair Display"/>
                <a:ea typeface="Playfair Display"/>
                <a:cs typeface="Playfair Display"/>
                <a:sym typeface="Playfair Display"/>
              </a:rPr>
              <a:t>09</a:t>
            </a:r>
          </a:p>
        </p:txBody>
      </p:sp>
      <p:sp>
        <p:nvSpPr>
          <p:cNvPr id="15" name="TextBox 14">
            <a:extLst>
              <a:ext uri="{FF2B5EF4-FFF2-40B4-BE49-F238E27FC236}">
                <a16:creationId xmlns:a16="http://schemas.microsoft.com/office/drawing/2014/main" id="{E16CF0E0-180F-D0FA-805D-FFFA53821082}"/>
              </a:ext>
            </a:extLst>
          </p:cNvPr>
          <p:cNvSpPr txBox="1"/>
          <p:nvPr/>
        </p:nvSpPr>
        <p:spPr>
          <a:xfrm>
            <a:off x="3429000" y="340076"/>
            <a:ext cx="9365672" cy="721095"/>
          </a:xfrm>
          <a:prstGeom prst="rect">
            <a:avLst/>
          </a:prstGeom>
          <a:noFill/>
        </p:spPr>
        <p:txBody>
          <a:bodyPr wrap="square">
            <a:spAutoFit/>
          </a:bodyPr>
          <a:lstStyle/>
          <a:p>
            <a:pPr lvl="0">
              <a:lnSpc>
                <a:spcPts val="4872"/>
              </a:lnSpc>
              <a:spcBef>
                <a:spcPct val="0"/>
              </a:spcBef>
            </a:pPr>
            <a:r>
              <a:rPr lang="en-GB" sz="4400" dirty="0">
                <a:solidFill>
                  <a:schemeClr val="bg1"/>
                </a:solidFill>
                <a:latin typeface="Arial" panose="020B0604020202020204" pitchFamily="34" charset="0"/>
                <a:cs typeface="Arial" panose="020B0604020202020204" pitchFamily="34" charset="0"/>
              </a:rPr>
              <a:t>Integration in Practice </a:t>
            </a:r>
            <a:endParaRPr lang="en-US" sz="4400" u="none" strike="noStrike" dirty="0">
              <a:solidFill>
                <a:schemeClr val="bg1"/>
              </a:solidFill>
              <a:latin typeface="Arial" panose="020B0604020202020204" pitchFamily="34" charset="0"/>
              <a:ea typeface="Playfair Display"/>
              <a:cs typeface="Arial" panose="020B0604020202020204" pitchFamily="34" charset="0"/>
              <a:sym typeface="Playfair Display"/>
            </a:endParaRPr>
          </a:p>
        </p:txBody>
      </p:sp>
      <p:pic>
        <p:nvPicPr>
          <p:cNvPr id="20" name="Picture 19">
            <a:extLst>
              <a:ext uri="{FF2B5EF4-FFF2-40B4-BE49-F238E27FC236}">
                <a16:creationId xmlns:a16="http://schemas.microsoft.com/office/drawing/2014/main" id="{374EAEDB-390D-3B80-4C3C-A4C75D61112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1582400" y="2186796"/>
            <a:ext cx="6400800" cy="6157104"/>
          </a:xfrm>
          <a:prstGeom prst="rect">
            <a:avLst/>
          </a:prstGeom>
        </p:spPr>
      </p:pic>
      <p:sp>
        <p:nvSpPr>
          <p:cNvPr id="21" name="TextBox 20">
            <a:extLst>
              <a:ext uri="{FF2B5EF4-FFF2-40B4-BE49-F238E27FC236}">
                <a16:creationId xmlns:a16="http://schemas.microsoft.com/office/drawing/2014/main" id="{C173074C-54F8-2E12-FFEF-A5B450284BAF}"/>
              </a:ext>
            </a:extLst>
          </p:cNvPr>
          <p:cNvSpPr txBox="1"/>
          <p:nvPr/>
        </p:nvSpPr>
        <p:spPr>
          <a:xfrm>
            <a:off x="11582400" y="8469080"/>
            <a:ext cx="6400800" cy="230832"/>
          </a:xfrm>
          <a:prstGeom prst="rect">
            <a:avLst/>
          </a:prstGeom>
          <a:noFill/>
        </p:spPr>
        <p:txBody>
          <a:bodyPr wrap="square" rtlCol="0">
            <a:spAutoFit/>
          </a:bodyPr>
          <a:lstStyle/>
          <a:p>
            <a:r>
              <a:rPr lang="en-GB" sz="900">
                <a:hlinkClick r:id="rId8" tooltip="https://researchoutreach.org/articles/integrating-social-media-csr-strategic-planning-competitive-advantage/"/>
              </a:rPr>
              <a:t>This Photo</a:t>
            </a:r>
            <a:r>
              <a:rPr lang="en-GB" sz="900"/>
              <a:t> by Unknown Author is licensed under </a:t>
            </a:r>
            <a:r>
              <a:rPr lang="en-GB" sz="900">
                <a:hlinkClick r:id="rId9" tooltip="https://creativecommons.org/licenses/by-nc-nd/3.0/"/>
              </a:rPr>
              <a:t>CC BY-NC-ND</a:t>
            </a:r>
            <a:endParaRPr lang="en-GB" sz="900"/>
          </a:p>
        </p:txBody>
      </p:sp>
    </p:spTree>
    <p:extLst>
      <p:ext uri="{BB962C8B-B14F-4D97-AF65-F5344CB8AC3E}">
        <p14:creationId xmlns:p14="http://schemas.microsoft.com/office/powerpoint/2010/main" val="33072419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 name="Content Placeholder 2">
            <a:extLst>
              <a:ext uri="{FF2B5EF4-FFF2-40B4-BE49-F238E27FC236}">
                <a16:creationId xmlns:a16="http://schemas.microsoft.com/office/drawing/2014/main" id="{99CEF06D-02DF-4590-D1F4-0877C81DA9EB}"/>
              </a:ext>
            </a:extLst>
          </p:cNvPr>
          <p:cNvGraphicFramePr>
            <a:graphicFrameLocks noGrp="1"/>
          </p:cNvGraphicFramePr>
          <p:nvPr>
            <p:ph idx="1"/>
            <p:extLst>
              <p:ext uri="{D42A27DB-BD31-4B8C-83A1-F6EECF244321}">
                <p14:modId xmlns:p14="http://schemas.microsoft.com/office/powerpoint/2010/main" val="55378944"/>
              </p:ext>
            </p:extLst>
          </p:nvPr>
        </p:nvGraphicFramePr>
        <p:xfrm>
          <a:off x="1143000" y="2705100"/>
          <a:ext cx="96012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2">
            <a:extLst>
              <a:ext uri="{FF2B5EF4-FFF2-40B4-BE49-F238E27FC236}">
                <a16:creationId xmlns:a16="http://schemas.microsoft.com/office/drawing/2014/main" id="{536D5B61-11F4-5DF8-44FD-480FE8E8DBA9}"/>
              </a:ext>
            </a:extLst>
          </p:cNvPr>
          <p:cNvGrpSpPr/>
          <p:nvPr/>
        </p:nvGrpSpPr>
        <p:grpSpPr>
          <a:xfrm>
            <a:off x="0" y="-48347"/>
            <a:ext cx="18288000" cy="1362075"/>
            <a:chOff x="0" y="-38100"/>
            <a:chExt cx="24384000" cy="1816100"/>
          </a:xfrm>
        </p:grpSpPr>
        <p:sp>
          <p:nvSpPr>
            <p:cNvPr id="5" name="Freeform 3">
              <a:extLst>
                <a:ext uri="{FF2B5EF4-FFF2-40B4-BE49-F238E27FC236}">
                  <a16:creationId xmlns:a16="http://schemas.microsoft.com/office/drawing/2014/main" id="{C39C3850-CEDB-513D-E4D8-BCA376AB2012}"/>
                </a:ext>
              </a:extLst>
            </p:cNvPr>
            <p:cNvSpPr/>
            <p:nvPr/>
          </p:nvSpPr>
          <p:spPr>
            <a:xfrm>
              <a:off x="0" y="0"/>
              <a:ext cx="24384000" cy="1778000"/>
            </a:xfrm>
            <a:custGeom>
              <a:avLst/>
              <a:gdLst/>
              <a:ahLst/>
              <a:cxnLst/>
              <a:rect l="l" t="t" r="r" b="b"/>
              <a:pathLst>
                <a:path w="24384000" h="1778000">
                  <a:moveTo>
                    <a:pt x="0" y="0"/>
                  </a:moveTo>
                  <a:lnTo>
                    <a:pt x="24384000" y="0"/>
                  </a:lnTo>
                  <a:lnTo>
                    <a:pt x="24384000" y="1778000"/>
                  </a:lnTo>
                  <a:lnTo>
                    <a:pt x="0" y="1778000"/>
                  </a:lnTo>
                  <a:close/>
                </a:path>
              </a:pathLst>
            </a:custGeom>
            <a:solidFill>
              <a:srgbClr val="1A2E44"/>
            </a:solidFill>
          </p:spPr>
          <p:txBody>
            <a:bodyPr/>
            <a:lstStyle/>
            <a:p>
              <a:endParaRPr lang="en-GB"/>
            </a:p>
          </p:txBody>
        </p:sp>
        <p:sp>
          <p:nvSpPr>
            <p:cNvPr id="6" name="TextBox 4">
              <a:extLst>
                <a:ext uri="{FF2B5EF4-FFF2-40B4-BE49-F238E27FC236}">
                  <a16:creationId xmlns:a16="http://schemas.microsoft.com/office/drawing/2014/main" id="{517004A3-6E80-8965-970D-BFD9A1FE147C}"/>
                </a:ext>
              </a:extLst>
            </p:cNvPr>
            <p:cNvSpPr txBox="1"/>
            <p:nvPr/>
          </p:nvSpPr>
          <p:spPr>
            <a:xfrm>
              <a:off x="0" y="-38100"/>
              <a:ext cx="24384000" cy="1816100"/>
            </a:xfrm>
            <a:prstGeom prst="rect">
              <a:avLst/>
            </a:prstGeom>
          </p:spPr>
          <p:txBody>
            <a:bodyPr lIns="50800" tIns="50800" rIns="50800" bIns="50800" rtlCol="0" anchor="ctr"/>
            <a:lstStyle/>
            <a:p>
              <a:pPr algn="l">
                <a:lnSpc>
                  <a:spcPts val="1679"/>
                </a:lnSpc>
              </a:pPr>
              <a:endParaRPr/>
            </a:p>
          </p:txBody>
        </p:sp>
      </p:grpSp>
      <p:grpSp>
        <p:nvGrpSpPr>
          <p:cNvPr id="7" name="Group 5">
            <a:extLst>
              <a:ext uri="{FF2B5EF4-FFF2-40B4-BE49-F238E27FC236}">
                <a16:creationId xmlns:a16="http://schemas.microsoft.com/office/drawing/2014/main" id="{4DB38F77-8939-4CBB-6518-C63A52D2E3C0}"/>
              </a:ext>
            </a:extLst>
          </p:cNvPr>
          <p:cNvGrpSpPr/>
          <p:nvPr/>
        </p:nvGrpSpPr>
        <p:grpSpPr>
          <a:xfrm>
            <a:off x="0" y="1149870"/>
            <a:ext cx="18288000" cy="300038"/>
            <a:chOff x="0" y="-38100"/>
            <a:chExt cx="24384000" cy="400051"/>
          </a:xfrm>
        </p:grpSpPr>
        <p:sp>
          <p:nvSpPr>
            <p:cNvPr id="8" name="Freeform 6">
              <a:extLst>
                <a:ext uri="{FF2B5EF4-FFF2-40B4-BE49-F238E27FC236}">
                  <a16:creationId xmlns:a16="http://schemas.microsoft.com/office/drawing/2014/main" id="{1B60BADC-0A0C-4A96-C998-02BFFAD3B20F}"/>
                </a:ext>
              </a:extLst>
            </p:cNvPr>
            <p:cNvSpPr/>
            <p:nvPr/>
          </p:nvSpPr>
          <p:spPr>
            <a:xfrm>
              <a:off x="0" y="311151"/>
              <a:ext cx="24384000" cy="50800"/>
            </a:xfrm>
            <a:custGeom>
              <a:avLst/>
              <a:gdLst/>
              <a:ahLst/>
              <a:cxnLst/>
              <a:rect l="l" t="t" r="r" b="b"/>
              <a:pathLst>
                <a:path w="24384000" h="50800">
                  <a:moveTo>
                    <a:pt x="0" y="0"/>
                  </a:moveTo>
                  <a:lnTo>
                    <a:pt x="24384000" y="0"/>
                  </a:lnTo>
                  <a:lnTo>
                    <a:pt x="24384000" y="50800"/>
                  </a:lnTo>
                  <a:lnTo>
                    <a:pt x="0" y="50800"/>
                  </a:lnTo>
                  <a:close/>
                </a:path>
              </a:pathLst>
            </a:custGeom>
            <a:solidFill>
              <a:srgbClr val="B8924A"/>
            </a:solidFill>
          </p:spPr>
          <p:txBody>
            <a:bodyPr/>
            <a:lstStyle/>
            <a:p>
              <a:endParaRPr lang="en-GB"/>
            </a:p>
          </p:txBody>
        </p:sp>
        <p:sp>
          <p:nvSpPr>
            <p:cNvPr id="9" name="TextBox 7">
              <a:extLst>
                <a:ext uri="{FF2B5EF4-FFF2-40B4-BE49-F238E27FC236}">
                  <a16:creationId xmlns:a16="http://schemas.microsoft.com/office/drawing/2014/main" id="{ECB5ABDA-4F9B-771A-0307-E3153B6F71FD}"/>
                </a:ext>
              </a:extLst>
            </p:cNvPr>
            <p:cNvSpPr txBox="1"/>
            <p:nvPr/>
          </p:nvSpPr>
          <p:spPr>
            <a:xfrm>
              <a:off x="0" y="-38100"/>
              <a:ext cx="24384000" cy="88900"/>
            </a:xfrm>
            <a:prstGeom prst="rect">
              <a:avLst/>
            </a:prstGeom>
          </p:spPr>
          <p:txBody>
            <a:bodyPr lIns="50800" tIns="50800" rIns="50800" bIns="50800" rtlCol="0" anchor="ctr"/>
            <a:lstStyle/>
            <a:p>
              <a:pPr algn="l">
                <a:lnSpc>
                  <a:spcPts val="1679"/>
                </a:lnSpc>
              </a:pPr>
              <a:endParaRPr/>
            </a:p>
          </p:txBody>
        </p:sp>
      </p:grpSp>
      <p:sp>
        <p:nvSpPr>
          <p:cNvPr id="11" name="TextBox 10">
            <a:extLst>
              <a:ext uri="{FF2B5EF4-FFF2-40B4-BE49-F238E27FC236}">
                <a16:creationId xmlns:a16="http://schemas.microsoft.com/office/drawing/2014/main" id="{55C02C55-8449-F867-7AAD-46CA903C5D8F}"/>
              </a:ext>
            </a:extLst>
          </p:cNvPr>
          <p:cNvSpPr txBox="1"/>
          <p:nvPr/>
        </p:nvSpPr>
        <p:spPr>
          <a:xfrm>
            <a:off x="304800" y="322263"/>
            <a:ext cx="1066800" cy="656590"/>
          </a:xfrm>
          <a:prstGeom prst="rect">
            <a:avLst/>
          </a:prstGeom>
          <a:noFill/>
        </p:spPr>
        <p:txBody>
          <a:bodyPr wrap="square">
            <a:spAutoFit/>
          </a:bodyPr>
          <a:lstStyle/>
          <a:p>
            <a:pPr marL="0" lvl="0" indent="0" algn="l">
              <a:lnSpc>
                <a:spcPts val="4422"/>
              </a:lnSpc>
              <a:spcBef>
                <a:spcPct val="0"/>
              </a:spcBef>
            </a:pPr>
            <a:r>
              <a:rPr lang="en-US" sz="4422" u="none" strike="noStrike" dirty="0">
                <a:solidFill>
                  <a:srgbClr val="B8924A"/>
                </a:solidFill>
                <a:latin typeface="Playfair Display"/>
                <a:ea typeface="Playfair Display"/>
                <a:cs typeface="Playfair Display"/>
                <a:sym typeface="Playfair Display"/>
              </a:rPr>
              <a:t>10</a:t>
            </a:r>
          </a:p>
        </p:txBody>
      </p:sp>
      <p:sp>
        <p:nvSpPr>
          <p:cNvPr id="13" name="TextBox 12">
            <a:extLst>
              <a:ext uri="{FF2B5EF4-FFF2-40B4-BE49-F238E27FC236}">
                <a16:creationId xmlns:a16="http://schemas.microsoft.com/office/drawing/2014/main" id="{07BD7EBA-123D-49E9-D64D-0E542C3044A6}"/>
              </a:ext>
            </a:extLst>
          </p:cNvPr>
          <p:cNvSpPr txBox="1"/>
          <p:nvPr/>
        </p:nvSpPr>
        <p:spPr>
          <a:xfrm>
            <a:off x="2514600" y="337074"/>
            <a:ext cx="9365672" cy="721095"/>
          </a:xfrm>
          <a:prstGeom prst="rect">
            <a:avLst/>
          </a:prstGeom>
          <a:noFill/>
        </p:spPr>
        <p:txBody>
          <a:bodyPr wrap="square">
            <a:spAutoFit/>
          </a:bodyPr>
          <a:lstStyle/>
          <a:p>
            <a:pPr lvl="0">
              <a:lnSpc>
                <a:spcPts val="4872"/>
              </a:lnSpc>
              <a:spcBef>
                <a:spcPct val="0"/>
              </a:spcBef>
            </a:pPr>
            <a:r>
              <a:rPr lang="en-GB" sz="4400" dirty="0">
                <a:solidFill>
                  <a:schemeClr val="bg1"/>
                </a:solidFill>
                <a:latin typeface="Arial" panose="020B0604020202020204" pitchFamily="34" charset="0"/>
                <a:cs typeface="Arial" panose="020B0604020202020204" pitchFamily="34" charset="0"/>
              </a:rPr>
              <a:t>Public Health initiatives </a:t>
            </a:r>
            <a:endParaRPr lang="en-US" sz="4400" u="none" strike="noStrike" dirty="0">
              <a:solidFill>
                <a:schemeClr val="bg1"/>
              </a:solidFill>
              <a:latin typeface="Arial" panose="020B0604020202020204" pitchFamily="34" charset="0"/>
              <a:ea typeface="Playfair Display"/>
              <a:cs typeface="Arial" panose="020B0604020202020204" pitchFamily="34" charset="0"/>
              <a:sym typeface="Playfair Display"/>
            </a:endParaRPr>
          </a:p>
        </p:txBody>
      </p:sp>
      <p:pic>
        <p:nvPicPr>
          <p:cNvPr id="18" name="Picture 17">
            <a:extLst>
              <a:ext uri="{FF2B5EF4-FFF2-40B4-BE49-F238E27FC236}">
                <a16:creationId xmlns:a16="http://schemas.microsoft.com/office/drawing/2014/main" id="{51CBED8C-5758-8B0D-C937-726393C9E7B4}"/>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1125200" y="2029892"/>
            <a:ext cx="6781800" cy="6845300"/>
          </a:xfrm>
          <a:prstGeom prst="rect">
            <a:avLst/>
          </a:prstGeom>
        </p:spPr>
      </p:pic>
      <p:sp>
        <p:nvSpPr>
          <p:cNvPr id="19" name="TextBox 18">
            <a:extLst>
              <a:ext uri="{FF2B5EF4-FFF2-40B4-BE49-F238E27FC236}">
                <a16:creationId xmlns:a16="http://schemas.microsoft.com/office/drawing/2014/main" id="{43A22B40-836E-7603-7FE5-4B5143CA0748}"/>
              </a:ext>
            </a:extLst>
          </p:cNvPr>
          <p:cNvSpPr txBox="1"/>
          <p:nvPr/>
        </p:nvSpPr>
        <p:spPr>
          <a:xfrm>
            <a:off x="11125200" y="8875192"/>
            <a:ext cx="6781800" cy="230832"/>
          </a:xfrm>
          <a:prstGeom prst="rect">
            <a:avLst/>
          </a:prstGeom>
          <a:noFill/>
        </p:spPr>
        <p:txBody>
          <a:bodyPr wrap="square" rtlCol="0">
            <a:spAutoFit/>
          </a:bodyPr>
          <a:lstStyle/>
          <a:p>
            <a:r>
              <a:rPr lang="en-GB" sz="900">
                <a:hlinkClick r:id="rId9" tooltip="https://www.eeagrants.cz/en/closed-programming-period/eea-and-norway-grants-2009-2014/programmes/norway-grants-2009-2014/cz11-public-health/cz11-news/2015/cooperation-committee-meeting-2088"/>
              </a:rPr>
              <a:t>This Photo</a:t>
            </a:r>
            <a:r>
              <a:rPr lang="en-GB" sz="900"/>
              <a:t> by Unknown Author is licensed under </a:t>
            </a:r>
            <a:r>
              <a:rPr lang="en-GB" sz="900">
                <a:hlinkClick r:id="rId10" tooltip="https://creativecommons.org/licenses/by-nc-nd/3.0/"/>
              </a:rPr>
              <a:t>CC BY-NC-ND</a:t>
            </a:r>
            <a:endParaRPr lang="en-GB" sz="900"/>
          </a:p>
        </p:txBody>
      </p:sp>
    </p:spTree>
    <p:extLst>
      <p:ext uri="{BB962C8B-B14F-4D97-AF65-F5344CB8AC3E}">
        <p14:creationId xmlns:p14="http://schemas.microsoft.com/office/powerpoint/2010/main" val="3481824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 name="Content Placeholder 2">
            <a:extLst>
              <a:ext uri="{FF2B5EF4-FFF2-40B4-BE49-F238E27FC236}">
                <a16:creationId xmlns:a16="http://schemas.microsoft.com/office/drawing/2014/main" id="{EC5A526A-5B62-776A-E0FF-9525E64A2A7B}"/>
              </a:ext>
            </a:extLst>
          </p:cNvPr>
          <p:cNvGraphicFramePr>
            <a:graphicFrameLocks noGrp="1"/>
          </p:cNvGraphicFramePr>
          <p:nvPr>
            <p:ph idx="1"/>
            <p:extLst>
              <p:ext uri="{D42A27DB-BD31-4B8C-83A1-F6EECF244321}">
                <p14:modId xmlns:p14="http://schemas.microsoft.com/office/powerpoint/2010/main" val="2739331230"/>
              </p:ext>
            </p:extLst>
          </p:nvPr>
        </p:nvGraphicFramePr>
        <p:xfrm>
          <a:off x="886691" y="2445559"/>
          <a:ext cx="9933709"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4" name="Group 2">
            <a:extLst>
              <a:ext uri="{FF2B5EF4-FFF2-40B4-BE49-F238E27FC236}">
                <a16:creationId xmlns:a16="http://schemas.microsoft.com/office/drawing/2014/main" id="{190435E4-DEAF-453B-E42C-FB97996F818A}"/>
              </a:ext>
            </a:extLst>
          </p:cNvPr>
          <p:cNvGrpSpPr/>
          <p:nvPr/>
        </p:nvGrpSpPr>
        <p:grpSpPr>
          <a:xfrm>
            <a:off x="0" y="-114300"/>
            <a:ext cx="18288000" cy="1424131"/>
            <a:chOff x="0" y="-38100"/>
            <a:chExt cx="24384000" cy="1898841"/>
          </a:xfrm>
        </p:grpSpPr>
        <p:sp>
          <p:nvSpPr>
            <p:cNvPr id="5" name="Freeform 3">
              <a:extLst>
                <a:ext uri="{FF2B5EF4-FFF2-40B4-BE49-F238E27FC236}">
                  <a16:creationId xmlns:a16="http://schemas.microsoft.com/office/drawing/2014/main" id="{0C0F4DFC-1427-B835-5BE1-FB69A019FDBD}"/>
                </a:ext>
              </a:extLst>
            </p:cNvPr>
            <p:cNvSpPr/>
            <p:nvPr/>
          </p:nvSpPr>
          <p:spPr>
            <a:xfrm>
              <a:off x="0" y="82741"/>
              <a:ext cx="24384000" cy="1778000"/>
            </a:xfrm>
            <a:custGeom>
              <a:avLst/>
              <a:gdLst/>
              <a:ahLst/>
              <a:cxnLst/>
              <a:rect l="l" t="t" r="r" b="b"/>
              <a:pathLst>
                <a:path w="24384000" h="1778000">
                  <a:moveTo>
                    <a:pt x="0" y="0"/>
                  </a:moveTo>
                  <a:lnTo>
                    <a:pt x="24384000" y="0"/>
                  </a:lnTo>
                  <a:lnTo>
                    <a:pt x="24384000" y="1778000"/>
                  </a:lnTo>
                  <a:lnTo>
                    <a:pt x="0" y="1778000"/>
                  </a:lnTo>
                  <a:close/>
                </a:path>
              </a:pathLst>
            </a:custGeom>
            <a:solidFill>
              <a:srgbClr val="1A2E44"/>
            </a:solidFill>
          </p:spPr>
          <p:txBody>
            <a:bodyPr/>
            <a:lstStyle/>
            <a:p>
              <a:endParaRPr lang="en-GB" dirty="0"/>
            </a:p>
          </p:txBody>
        </p:sp>
        <p:sp>
          <p:nvSpPr>
            <p:cNvPr id="6" name="TextBox 4">
              <a:extLst>
                <a:ext uri="{FF2B5EF4-FFF2-40B4-BE49-F238E27FC236}">
                  <a16:creationId xmlns:a16="http://schemas.microsoft.com/office/drawing/2014/main" id="{3C584B7A-5B0F-4F52-1C7D-0F3AD498D81F}"/>
                </a:ext>
              </a:extLst>
            </p:cNvPr>
            <p:cNvSpPr txBox="1"/>
            <p:nvPr/>
          </p:nvSpPr>
          <p:spPr>
            <a:xfrm>
              <a:off x="0" y="-38100"/>
              <a:ext cx="24384000" cy="1816100"/>
            </a:xfrm>
            <a:prstGeom prst="rect">
              <a:avLst/>
            </a:prstGeom>
          </p:spPr>
          <p:txBody>
            <a:bodyPr lIns="50800" tIns="50800" rIns="50800" bIns="50800" rtlCol="0" anchor="ctr"/>
            <a:lstStyle/>
            <a:p>
              <a:pPr algn="l">
                <a:lnSpc>
                  <a:spcPts val="1679"/>
                </a:lnSpc>
              </a:pPr>
              <a:endParaRPr/>
            </a:p>
          </p:txBody>
        </p:sp>
      </p:grpSp>
      <p:grpSp>
        <p:nvGrpSpPr>
          <p:cNvPr id="7" name="Group 5">
            <a:extLst>
              <a:ext uri="{FF2B5EF4-FFF2-40B4-BE49-F238E27FC236}">
                <a16:creationId xmlns:a16="http://schemas.microsoft.com/office/drawing/2014/main" id="{684C7C0C-F043-80E4-B8AE-1BE460B9BDFB}"/>
              </a:ext>
            </a:extLst>
          </p:cNvPr>
          <p:cNvGrpSpPr/>
          <p:nvPr/>
        </p:nvGrpSpPr>
        <p:grpSpPr>
          <a:xfrm>
            <a:off x="0" y="1149870"/>
            <a:ext cx="18288000" cy="300038"/>
            <a:chOff x="0" y="-38100"/>
            <a:chExt cx="24384000" cy="400051"/>
          </a:xfrm>
        </p:grpSpPr>
        <p:sp>
          <p:nvSpPr>
            <p:cNvPr id="8" name="Freeform 6">
              <a:extLst>
                <a:ext uri="{FF2B5EF4-FFF2-40B4-BE49-F238E27FC236}">
                  <a16:creationId xmlns:a16="http://schemas.microsoft.com/office/drawing/2014/main" id="{936D0F8E-3BF6-C1DA-48F8-C5914EBD947B}"/>
                </a:ext>
              </a:extLst>
            </p:cNvPr>
            <p:cNvSpPr/>
            <p:nvPr/>
          </p:nvSpPr>
          <p:spPr>
            <a:xfrm>
              <a:off x="0" y="311151"/>
              <a:ext cx="24384000" cy="50800"/>
            </a:xfrm>
            <a:custGeom>
              <a:avLst/>
              <a:gdLst/>
              <a:ahLst/>
              <a:cxnLst/>
              <a:rect l="l" t="t" r="r" b="b"/>
              <a:pathLst>
                <a:path w="24384000" h="50800">
                  <a:moveTo>
                    <a:pt x="0" y="0"/>
                  </a:moveTo>
                  <a:lnTo>
                    <a:pt x="24384000" y="0"/>
                  </a:lnTo>
                  <a:lnTo>
                    <a:pt x="24384000" y="50800"/>
                  </a:lnTo>
                  <a:lnTo>
                    <a:pt x="0" y="50800"/>
                  </a:lnTo>
                  <a:close/>
                </a:path>
              </a:pathLst>
            </a:custGeom>
            <a:solidFill>
              <a:srgbClr val="B8924A"/>
            </a:solidFill>
          </p:spPr>
          <p:txBody>
            <a:bodyPr/>
            <a:lstStyle/>
            <a:p>
              <a:endParaRPr lang="en-GB"/>
            </a:p>
          </p:txBody>
        </p:sp>
        <p:sp>
          <p:nvSpPr>
            <p:cNvPr id="9" name="TextBox 7">
              <a:extLst>
                <a:ext uri="{FF2B5EF4-FFF2-40B4-BE49-F238E27FC236}">
                  <a16:creationId xmlns:a16="http://schemas.microsoft.com/office/drawing/2014/main" id="{BA74B626-2BAD-81E4-545C-BBACD994409A}"/>
                </a:ext>
              </a:extLst>
            </p:cNvPr>
            <p:cNvSpPr txBox="1"/>
            <p:nvPr/>
          </p:nvSpPr>
          <p:spPr>
            <a:xfrm>
              <a:off x="0" y="-38100"/>
              <a:ext cx="24384000" cy="88900"/>
            </a:xfrm>
            <a:prstGeom prst="rect">
              <a:avLst/>
            </a:prstGeom>
          </p:spPr>
          <p:txBody>
            <a:bodyPr lIns="50800" tIns="50800" rIns="50800" bIns="50800" rtlCol="0" anchor="ctr"/>
            <a:lstStyle/>
            <a:p>
              <a:pPr algn="l">
                <a:lnSpc>
                  <a:spcPts val="1679"/>
                </a:lnSpc>
              </a:pPr>
              <a:endParaRPr/>
            </a:p>
          </p:txBody>
        </p:sp>
      </p:grpSp>
      <p:sp>
        <p:nvSpPr>
          <p:cNvPr id="11" name="TextBox 10">
            <a:extLst>
              <a:ext uri="{FF2B5EF4-FFF2-40B4-BE49-F238E27FC236}">
                <a16:creationId xmlns:a16="http://schemas.microsoft.com/office/drawing/2014/main" id="{6FC00D0D-BB38-E563-08D9-7CDAC9B99FEF}"/>
              </a:ext>
            </a:extLst>
          </p:cNvPr>
          <p:cNvSpPr txBox="1"/>
          <p:nvPr/>
        </p:nvSpPr>
        <p:spPr>
          <a:xfrm>
            <a:off x="381000" y="301279"/>
            <a:ext cx="1066800" cy="656590"/>
          </a:xfrm>
          <a:prstGeom prst="rect">
            <a:avLst/>
          </a:prstGeom>
          <a:noFill/>
        </p:spPr>
        <p:txBody>
          <a:bodyPr wrap="square">
            <a:spAutoFit/>
          </a:bodyPr>
          <a:lstStyle/>
          <a:p>
            <a:pPr marL="0" lvl="0" indent="0" algn="l">
              <a:lnSpc>
                <a:spcPts val="4422"/>
              </a:lnSpc>
              <a:spcBef>
                <a:spcPct val="0"/>
              </a:spcBef>
            </a:pPr>
            <a:r>
              <a:rPr lang="en-US" sz="4422" dirty="0">
                <a:solidFill>
                  <a:srgbClr val="B8924A"/>
                </a:solidFill>
                <a:latin typeface="Playfair Display"/>
                <a:ea typeface="Playfair Display"/>
                <a:cs typeface="Playfair Display"/>
                <a:sym typeface="Playfair Display"/>
              </a:rPr>
              <a:t>11</a:t>
            </a:r>
            <a:endParaRPr lang="en-US" sz="4422" u="none" strike="noStrike" dirty="0">
              <a:solidFill>
                <a:srgbClr val="B8924A"/>
              </a:solidFill>
              <a:latin typeface="Playfair Display"/>
              <a:ea typeface="Playfair Display"/>
              <a:cs typeface="Playfair Display"/>
              <a:sym typeface="Playfair Display"/>
            </a:endParaRPr>
          </a:p>
        </p:txBody>
      </p:sp>
      <p:sp>
        <p:nvSpPr>
          <p:cNvPr id="15" name="TextBox 14">
            <a:extLst>
              <a:ext uri="{FF2B5EF4-FFF2-40B4-BE49-F238E27FC236}">
                <a16:creationId xmlns:a16="http://schemas.microsoft.com/office/drawing/2014/main" id="{642578B5-554D-25EB-9320-0274F212FA09}"/>
              </a:ext>
            </a:extLst>
          </p:cNvPr>
          <p:cNvSpPr txBox="1"/>
          <p:nvPr/>
        </p:nvSpPr>
        <p:spPr>
          <a:xfrm>
            <a:off x="1676400" y="284428"/>
            <a:ext cx="9365672" cy="769441"/>
          </a:xfrm>
          <a:prstGeom prst="rect">
            <a:avLst/>
          </a:prstGeom>
          <a:noFill/>
        </p:spPr>
        <p:txBody>
          <a:bodyPr wrap="square">
            <a:spAutoFit/>
          </a:bodyPr>
          <a:lstStyle/>
          <a:p>
            <a:r>
              <a:rPr lang="en-GB" sz="4400" dirty="0">
                <a:solidFill>
                  <a:schemeClr val="bg1"/>
                </a:solidFill>
                <a:latin typeface="Arial" panose="020B0604020202020204" pitchFamily="34" charset="0"/>
                <a:cs typeface="Arial" panose="020B0604020202020204" pitchFamily="34" charset="0"/>
              </a:rPr>
              <a:t>Equite and Access</a:t>
            </a:r>
            <a:endParaRPr lang="en-GB" dirty="0">
              <a:solidFill>
                <a:schemeClr val="bg1"/>
              </a:solidFill>
              <a:latin typeface="Arial" panose="020B0604020202020204" pitchFamily="34" charset="0"/>
              <a:cs typeface="Arial" panose="020B0604020202020204" pitchFamily="34" charset="0"/>
            </a:endParaRPr>
          </a:p>
        </p:txBody>
      </p:sp>
      <p:pic>
        <p:nvPicPr>
          <p:cNvPr id="20" name="Picture 19">
            <a:extLst>
              <a:ext uri="{FF2B5EF4-FFF2-40B4-BE49-F238E27FC236}">
                <a16:creationId xmlns:a16="http://schemas.microsoft.com/office/drawing/2014/main" id="{B35B9D72-E082-04ED-A599-C033D3711BE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1007436" y="1866900"/>
            <a:ext cx="7010400" cy="6879074"/>
          </a:xfrm>
          <a:prstGeom prst="rect">
            <a:avLst/>
          </a:prstGeom>
        </p:spPr>
      </p:pic>
      <p:sp>
        <p:nvSpPr>
          <p:cNvPr id="21" name="TextBox 20">
            <a:extLst>
              <a:ext uri="{FF2B5EF4-FFF2-40B4-BE49-F238E27FC236}">
                <a16:creationId xmlns:a16="http://schemas.microsoft.com/office/drawing/2014/main" id="{B048AE5A-CBB1-318A-BF62-E811A27D9EC8}"/>
              </a:ext>
            </a:extLst>
          </p:cNvPr>
          <p:cNvSpPr txBox="1"/>
          <p:nvPr/>
        </p:nvSpPr>
        <p:spPr>
          <a:xfrm>
            <a:off x="11007436" y="8745974"/>
            <a:ext cx="7010400" cy="230832"/>
          </a:xfrm>
          <a:prstGeom prst="rect">
            <a:avLst/>
          </a:prstGeom>
          <a:noFill/>
        </p:spPr>
        <p:txBody>
          <a:bodyPr wrap="square" rtlCol="0">
            <a:spAutoFit/>
          </a:bodyPr>
          <a:lstStyle/>
          <a:p>
            <a:r>
              <a:rPr lang="en-GB" sz="900">
                <a:hlinkClick r:id="rId8" tooltip="https://sparcopen.github.io/opencon-dei-report/intro.html"/>
              </a:rPr>
              <a:t>This Photo</a:t>
            </a:r>
            <a:r>
              <a:rPr lang="en-GB" sz="900"/>
              <a:t> by Unknown Author is licensed under </a:t>
            </a:r>
            <a:r>
              <a:rPr lang="en-GB" sz="900">
                <a:hlinkClick r:id="rId9" tooltip="https://creativecommons.org/licenses/by/3.0/"/>
              </a:rPr>
              <a:t>CC BY</a:t>
            </a:r>
            <a:endParaRPr lang="en-GB" sz="900"/>
          </a:p>
        </p:txBody>
      </p:sp>
    </p:spTree>
    <p:extLst>
      <p:ext uri="{BB962C8B-B14F-4D97-AF65-F5344CB8AC3E}">
        <p14:creationId xmlns:p14="http://schemas.microsoft.com/office/powerpoint/2010/main" val="3450397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 name="Content Placeholder 2">
            <a:extLst>
              <a:ext uri="{FF2B5EF4-FFF2-40B4-BE49-F238E27FC236}">
                <a16:creationId xmlns:a16="http://schemas.microsoft.com/office/drawing/2014/main" id="{219691BA-FE4C-9D4A-97FE-7B0C656675EC}"/>
              </a:ext>
            </a:extLst>
          </p:cNvPr>
          <p:cNvGraphicFramePr>
            <a:graphicFrameLocks noGrp="1"/>
          </p:cNvGraphicFramePr>
          <p:nvPr>
            <p:ph idx="1"/>
            <p:extLst>
              <p:ext uri="{D42A27DB-BD31-4B8C-83A1-F6EECF244321}">
                <p14:modId xmlns:p14="http://schemas.microsoft.com/office/powerpoint/2010/main" val="799047028"/>
              </p:ext>
            </p:extLst>
          </p:nvPr>
        </p:nvGraphicFramePr>
        <p:xfrm>
          <a:off x="762000" y="2531485"/>
          <a:ext cx="9268691"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4" name="Group 2">
            <a:extLst>
              <a:ext uri="{FF2B5EF4-FFF2-40B4-BE49-F238E27FC236}">
                <a16:creationId xmlns:a16="http://schemas.microsoft.com/office/drawing/2014/main" id="{9024E4EF-8CC0-957B-0B16-1BA48DFB769D}"/>
              </a:ext>
            </a:extLst>
          </p:cNvPr>
          <p:cNvGrpSpPr/>
          <p:nvPr/>
        </p:nvGrpSpPr>
        <p:grpSpPr>
          <a:xfrm>
            <a:off x="0" y="-33337"/>
            <a:ext cx="18288000" cy="1362075"/>
            <a:chOff x="0" y="-38100"/>
            <a:chExt cx="24384000" cy="1816100"/>
          </a:xfrm>
        </p:grpSpPr>
        <p:sp>
          <p:nvSpPr>
            <p:cNvPr id="5" name="Freeform 3">
              <a:extLst>
                <a:ext uri="{FF2B5EF4-FFF2-40B4-BE49-F238E27FC236}">
                  <a16:creationId xmlns:a16="http://schemas.microsoft.com/office/drawing/2014/main" id="{1FC69D73-96F0-7EBB-FAD3-7067D032C720}"/>
                </a:ext>
              </a:extLst>
            </p:cNvPr>
            <p:cNvSpPr/>
            <p:nvPr/>
          </p:nvSpPr>
          <p:spPr>
            <a:xfrm>
              <a:off x="0" y="0"/>
              <a:ext cx="24384000" cy="1778000"/>
            </a:xfrm>
            <a:custGeom>
              <a:avLst/>
              <a:gdLst/>
              <a:ahLst/>
              <a:cxnLst/>
              <a:rect l="l" t="t" r="r" b="b"/>
              <a:pathLst>
                <a:path w="24384000" h="1778000">
                  <a:moveTo>
                    <a:pt x="0" y="0"/>
                  </a:moveTo>
                  <a:lnTo>
                    <a:pt x="24384000" y="0"/>
                  </a:lnTo>
                  <a:lnTo>
                    <a:pt x="24384000" y="1778000"/>
                  </a:lnTo>
                  <a:lnTo>
                    <a:pt x="0" y="1778000"/>
                  </a:lnTo>
                  <a:close/>
                </a:path>
              </a:pathLst>
            </a:custGeom>
            <a:solidFill>
              <a:srgbClr val="1A2E44"/>
            </a:solidFill>
          </p:spPr>
          <p:txBody>
            <a:bodyPr/>
            <a:lstStyle/>
            <a:p>
              <a:endParaRPr lang="en-GB"/>
            </a:p>
          </p:txBody>
        </p:sp>
        <p:sp>
          <p:nvSpPr>
            <p:cNvPr id="6" name="TextBox 4">
              <a:extLst>
                <a:ext uri="{FF2B5EF4-FFF2-40B4-BE49-F238E27FC236}">
                  <a16:creationId xmlns:a16="http://schemas.microsoft.com/office/drawing/2014/main" id="{912B3820-85B7-DF8F-D557-5CB46F2556B9}"/>
                </a:ext>
              </a:extLst>
            </p:cNvPr>
            <p:cNvSpPr txBox="1"/>
            <p:nvPr/>
          </p:nvSpPr>
          <p:spPr>
            <a:xfrm>
              <a:off x="0" y="-38100"/>
              <a:ext cx="24384000" cy="1816100"/>
            </a:xfrm>
            <a:prstGeom prst="rect">
              <a:avLst/>
            </a:prstGeom>
          </p:spPr>
          <p:txBody>
            <a:bodyPr lIns="50800" tIns="50800" rIns="50800" bIns="50800" rtlCol="0" anchor="ctr"/>
            <a:lstStyle/>
            <a:p>
              <a:pPr algn="l">
                <a:lnSpc>
                  <a:spcPts val="1679"/>
                </a:lnSpc>
              </a:pPr>
              <a:endParaRPr/>
            </a:p>
          </p:txBody>
        </p:sp>
      </p:grpSp>
      <p:grpSp>
        <p:nvGrpSpPr>
          <p:cNvPr id="7" name="Group 5">
            <a:extLst>
              <a:ext uri="{FF2B5EF4-FFF2-40B4-BE49-F238E27FC236}">
                <a16:creationId xmlns:a16="http://schemas.microsoft.com/office/drawing/2014/main" id="{F6B19969-8F10-7909-7BE9-30427589EE8B}"/>
              </a:ext>
            </a:extLst>
          </p:cNvPr>
          <p:cNvGrpSpPr/>
          <p:nvPr/>
        </p:nvGrpSpPr>
        <p:grpSpPr>
          <a:xfrm>
            <a:off x="0" y="1166812"/>
            <a:ext cx="18288000" cy="300038"/>
            <a:chOff x="0" y="-38100"/>
            <a:chExt cx="24384000" cy="400051"/>
          </a:xfrm>
        </p:grpSpPr>
        <p:sp>
          <p:nvSpPr>
            <p:cNvPr id="8" name="Freeform 6">
              <a:extLst>
                <a:ext uri="{FF2B5EF4-FFF2-40B4-BE49-F238E27FC236}">
                  <a16:creationId xmlns:a16="http://schemas.microsoft.com/office/drawing/2014/main" id="{78F6F34D-68B4-B4C6-43D2-8E0DEA1A6469}"/>
                </a:ext>
              </a:extLst>
            </p:cNvPr>
            <p:cNvSpPr/>
            <p:nvPr/>
          </p:nvSpPr>
          <p:spPr>
            <a:xfrm>
              <a:off x="0" y="311151"/>
              <a:ext cx="24384000" cy="50800"/>
            </a:xfrm>
            <a:custGeom>
              <a:avLst/>
              <a:gdLst/>
              <a:ahLst/>
              <a:cxnLst/>
              <a:rect l="l" t="t" r="r" b="b"/>
              <a:pathLst>
                <a:path w="24384000" h="50800">
                  <a:moveTo>
                    <a:pt x="0" y="0"/>
                  </a:moveTo>
                  <a:lnTo>
                    <a:pt x="24384000" y="0"/>
                  </a:lnTo>
                  <a:lnTo>
                    <a:pt x="24384000" y="50800"/>
                  </a:lnTo>
                  <a:lnTo>
                    <a:pt x="0" y="50800"/>
                  </a:lnTo>
                  <a:close/>
                </a:path>
              </a:pathLst>
            </a:custGeom>
            <a:solidFill>
              <a:srgbClr val="B8924A"/>
            </a:solidFill>
          </p:spPr>
          <p:txBody>
            <a:bodyPr/>
            <a:lstStyle/>
            <a:p>
              <a:endParaRPr lang="en-GB"/>
            </a:p>
          </p:txBody>
        </p:sp>
        <p:sp>
          <p:nvSpPr>
            <p:cNvPr id="9" name="TextBox 7">
              <a:extLst>
                <a:ext uri="{FF2B5EF4-FFF2-40B4-BE49-F238E27FC236}">
                  <a16:creationId xmlns:a16="http://schemas.microsoft.com/office/drawing/2014/main" id="{FC9D92D1-CEC9-B182-8FF5-1A972A426ECF}"/>
                </a:ext>
              </a:extLst>
            </p:cNvPr>
            <p:cNvSpPr txBox="1"/>
            <p:nvPr/>
          </p:nvSpPr>
          <p:spPr>
            <a:xfrm>
              <a:off x="0" y="-38100"/>
              <a:ext cx="24384000" cy="88900"/>
            </a:xfrm>
            <a:prstGeom prst="rect">
              <a:avLst/>
            </a:prstGeom>
          </p:spPr>
          <p:txBody>
            <a:bodyPr lIns="50800" tIns="50800" rIns="50800" bIns="50800" rtlCol="0" anchor="ctr"/>
            <a:lstStyle/>
            <a:p>
              <a:pPr algn="l">
                <a:lnSpc>
                  <a:spcPts val="1679"/>
                </a:lnSpc>
              </a:pPr>
              <a:endParaRPr/>
            </a:p>
          </p:txBody>
        </p:sp>
      </p:grpSp>
      <p:sp>
        <p:nvSpPr>
          <p:cNvPr id="11" name="TextBox 10">
            <a:extLst>
              <a:ext uri="{FF2B5EF4-FFF2-40B4-BE49-F238E27FC236}">
                <a16:creationId xmlns:a16="http://schemas.microsoft.com/office/drawing/2014/main" id="{E7BE6D38-0B24-3714-B7AD-1373686C8EAB}"/>
              </a:ext>
            </a:extLst>
          </p:cNvPr>
          <p:cNvSpPr txBox="1"/>
          <p:nvPr/>
        </p:nvSpPr>
        <p:spPr>
          <a:xfrm>
            <a:off x="335973" y="252730"/>
            <a:ext cx="1101436" cy="656590"/>
          </a:xfrm>
          <a:prstGeom prst="rect">
            <a:avLst/>
          </a:prstGeom>
          <a:noFill/>
        </p:spPr>
        <p:txBody>
          <a:bodyPr wrap="square">
            <a:spAutoFit/>
          </a:bodyPr>
          <a:lstStyle/>
          <a:p>
            <a:pPr marL="0" lvl="0" indent="0" algn="l">
              <a:lnSpc>
                <a:spcPts val="4422"/>
              </a:lnSpc>
              <a:spcBef>
                <a:spcPct val="0"/>
              </a:spcBef>
            </a:pPr>
            <a:r>
              <a:rPr lang="en-US" sz="4422" dirty="0">
                <a:solidFill>
                  <a:srgbClr val="B8924A"/>
                </a:solidFill>
                <a:latin typeface="Playfair Display"/>
                <a:ea typeface="Playfair Display"/>
                <a:cs typeface="Playfair Display"/>
                <a:sym typeface="Playfair Display"/>
              </a:rPr>
              <a:t>12</a:t>
            </a:r>
            <a:endParaRPr lang="en-US" sz="4422" u="none" strike="noStrike" dirty="0">
              <a:solidFill>
                <a:srgbClr val="B8924A"/>
              </a:solidFill>
              <a:latin typeface="Playfair Display"/>
              <a:ea typeface="Playfair Display"/>
              <a:cs typeface="Playfair Display"/>
              <a:sym typeface="Playfair Display"/>
            </a:endParaRPr>
          </a:p>
        </p:txBody>
      </p:sp>
      <p:sp>
        <p:nvSpPr>
          <p:cNvPr id="15" name="TextBox 14">
            <a:extLst>
              <a:ext uri="{FF2B5EF4-FFF2-40B4-BE49-F238E27FC236}">
                <a16:creationId xmlns:a16="http://schemas.microsoft.com/office/drawing/2014/main" id="{44FC71D5-82D2-9DDF-B6FE-E7968A0BA3B5}"/>
              </a:ext>
            </a:extLst>
          </p:cNvPr>
          <p:cNvSpPr txBox="1"/>
          <p:nvPr/>
        </p:nvSpPr>
        <p:spPr>
          <a:xfrm>
            <a:off x="2133600" y="252730"/>
            <a:ext cx="9144000" cy="769441"/>
          </a:xfrm>
          <a:prstGeom prst="rect">
            <a:avLst/>
          </a:prstGeom>
          <a:noFill/>
        </p:spPr>
        <p:txBody>
          <a:bodyPr wrap="square">
            <a:spAutoFit/>
          </a:bodyPr>
          <a:lstStyle/>
          <a:p>
            <a:r>
              <a:rPr lang="en-GB" sz="4400" dirty="0">
                <a:solidFill>
                  <a:schemeClr val="bg1"/>
                </a:solidFill>
                <a:latin typeface="Arial" panose="020B0604020202020204" pitchFamily="34" charset="0"/>
                <a:cs typeface="Arial" panose="020B0604020202020204" pitchFamily="34" charset="0"/>
              </a:rPr>
              <a:t>Conclusion</a:t>
            </a:r>
            <a:endParaRPr lang="en-GB" sz="1800" dirty="0">
              <a:solidFill>
                <a:schemeClr val="bg1"/>
              </a:solidFill>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19862C01-0767-6397-A5B2-FFE9C500BF2F}"/>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1242964" y="1809750"/>
            <a:ext cx="6193118" cy="7048500"/>
          </a:xfrm>
          <a:prstGeom prst="rect">
            <a:avLst/>
          </a:prstGeom>
        </p:spPr>
      </p:pic>
      <p:sp>
        <p:nvSpPr>
          <p:cNvPr id="19" name="TextBox 18">
            <a:extLst>
              <a:ext uri="{FF2B5EF4-FFF2-40B4-BE49-F238E27FC236}">
                <a16:creationId xmlns:a16="http://schemas.microsoft.com/office/drawing/2014/main" id="{2668E5E3-7582-6D21-C844-E75A6EB98F06}"/>
              </a:ext>
            </a:extLst>
          </p:cNvPr>
          <p:cNvSpPr txBox="1"/>
          <p:nvPr/>
        </p:nvSpPr>
        <p:spPr>
          <a:xfrm>
            <a:off x="11242964" y="8858250"/>
            <a:ext cx="6193118" cy="230832"/>
          </a:xfrm>
          <a:prstGeom prst="rect">
            <a:avLst/>
          </a:prstGeom>
          <a:noFill/>
        </p:spPr>
        <p:txBody>
          <a:bodyPr wrap="square" rtlCol="0">
            <a:spAutoFit/>
          </a:bodyPr>
          <a:lstStyle/>
          <a:p>
            <a:r>
              <a:rPr lang="en-GB" sz="900">
                <a:hlinkClick r:id="rId8" tooltip="https://courses.lumenlearning.com/suny-esc-wm-englishcomposition1/chapter/conclusions/"/>
              </a:rPr>
              <a:t>This Photo</a:t>
            </a:r>
            <a:r>
              <a:rPr lang="en-GB" sz="900"/>
              <a:t> by Unknown Author is licensed under </a:t>
            </a:r>
            <a:r>
              <a:rPr lang="en-GB" sz="900">
                <a:hlinkClick r:id="rId9" tooltip="https://creativecommons.org/licenses/by-nd/3.0/"/>
              </a:rPr>
              <a:t>CC BY-ND</a:t>
            </a:r>
            <a:endParaRPr lang="en-GB" sz="900"/>
          </a:p>
        </p:txBody>
      </p:sp>
    </p:spTree>
    <p:extLst>
      <p:ext uri="{BB962C8B-B14F-4D97-AF65-F5344CB8AC3E}">
        <p14:creationId xmlns:p14="http://schemas.microsoft.com/office/powerpoint/2010/main" val="42562224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F2B054-6714-8C29-F428-00B1E0E6BEC7}"/>
              </a:ext>
            </a:extLst>
          </p:cNvPr>
          <p:cNvSpPr>
            <a:spLocks noGrp="1"/>
          </p:cNvSpPr>
          <p:nvPr>
            <p:ph idx="1"/>
          </p:nvPr>
        </p:nvSpPr>
        <p:spPr>
          <a:xfrm>
            <a:off x="609600" y="2305050"/>
            <a:ext cx="10287000" cy="5676900"/>
          </a:xfrm>
        </p:spPr>
        <p:txBody>
          <a:bodyPr>
            <a:normAutofit fontScale="40000" lnSpcReduction="20000"/>
          </a:bodyPr>
          <a:lstStyle/>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Brundtland, G. H. (1987) Our Common Future. Oxford: Oxford University Press.</a:t>
            </a:r>
          </a:p>
          <a:p>
            <a:r>
              <a:rPr lang="en-GB" dirty="0">
                <a:latin typeface="Arial" panose="020B0604020202020204" pitchFamily="34" charset="0"/>
                <a:cs typeface="Arial" panose="020B0604020202020204" pitchFamily="34" charset="0"/>
              </a:rPr>
              <a:t>Dodge, R., Daly, A. P., Huyton, J., &amp; Sanders, L. D. (2012) ‘The challenge of defining wellbeing’, International Journal of Wellbeing, 2(3), pp. 222-235</a:t>
            </a:r>
          </a:p>
          <a:p>
            <a:r>
              <a:rPr lang="en-GB" dirty="0">
                <a:latin typeface="Arial" panose="020B0604020202020204" pitchFamily="34" charset="0"/>
                <a:cs typeface="Arial" panose="020B0604020202020204" pitchFamily="34" charset="0"/>
              </a:rPr>
              <a:t>Dahlgren, G., &amp; Whitehead, M. (1991) Policies and Strategies to Promote Social Equity in Health. Stockholm: Institute for Futures Studies.</a:t>
            </a:r>
          </a:p>
          <a:p>
            <a:r>
              <a:rPr lang="en-GB" dirty="0">
                <a:latin typeface="Arial" panose="020B0604020202020204" pitchFamily="34" charset="0"/>
                <a:cs typeface="Arial" panose="020B0604020202020204" pitchFamily="34" charset="0"/>
              </a:rPr>
              <a:t>Engel, G. L. (1977) ‘The need for a new medical model: a challenge for biomedicine’, Science, 196(4286), pp. 129-136.</a:t>
            </a:r>
          </a:p>
          <a:p>
            <a:r>
              <a:rPr lang="en-GB" dirty="0">
                <a:latin typeface="Arial" panose="020B0604020202020204" pitchFamily="34" charset="0"/>
                <a:cs typeface="Arial" panose="020B0604020202020204" pitchFamily="34" charset="0"/>
              </a:rPr>
              <a:t>Future Generations Commissioner for Wales (2020) Annual Report 2020. Cardiff: FG Commissioner.</a:t>
            </a:r>
          </a:p>
          <a:p>
            <a:r>
              <a:rPr lang="en-GB" dirty="0">
                <a:latin typeface="Arial" panose="020B0604020202020204" pitchFamily="34" charset="0"/>
                <a:cs typeface="Arial" panose="020B0604020202020204" pitchFamily="34" charset="0"/>
              </a:rPr>
              <a:t>Greenhalgh, T., </a:t>
            </a:r>
            <a:r>
              <a:rPr lang="en-GB" dirty="0" err="1">
                <a:latin typeface="Arial" panose="020B0604020202020204" pitchFamily="34" charset="0"/>
                <a:cs typeface="Arial" panose="020B0604020202020204" pitchFamily="34" charset="0"/>
              </a:rPr>
              <a:t>Wherton</a:t>
            </a:r>
            <a:r>
              <a:rPr lang="en-GB" dirty="0">
                <a:latin typeface="Arial" panose="020B0604020202020204" pitchFamily="34" charset="0"/>
                <a:cs typeface="Arial" panose="020B0604020202020204" pitchFamily="34" charset="0"/>
              </a:rPr>
              <a:t>, J., Papoutsi, C., et al. (2016) ‘Beyond Adoption: A New Framework for Theorizing and Evaluating </a:t>
            </a:r>
            <a:r>
              <a:rPr lang="en-GB" dirty="0" err="1">
                <a:latin typeface="Arial" panose="020B0604020202020204" pitchFamily="34" charset="0"/>
                <a:cs typeface="Arial" panose="020B0604020202020204" pitchFamily="34" charset="0"/>
              </a:rPr>
              <a:t>Nonadoption</a:t>
            </a:r>
            <a:r>
              <a:rPr lang="en-GB" dirty="0">
                <a:latin typeface="Arial" panose="020B0604020202020204" pitchFamily="34" charset="0"/>
                <a:cs typeface="Arial" panose="020B0604020202020204" pitchFamily="34" charset="0"/>
              </a:rPr>
              <a:t>, Abandonment, and Challenges to the Scale-Up, Spread, and Sustainability of Health and Care Technologies’, Journal of Medical Internet Research, 18(11), e292.</a:t>
            </a:r>
          </a:p>
          <a:p>
            <a:r>
              <a:rPr lang="en-GB" dirty="0">
                <a:latin typeface="Arial" panose="020B0604020202020204" pitchFamily="34" charset="0"/>
                <a:cs typeface="Arial" panose="020B0604020202020204" pitchFamily="34" charset="0"/>
              </a:rPr>
              <a:t>Haines, A., et al. (2017) ‘Sustainable health care systems’, The Lancet, 389(10083), pp. 847-849.</a:t>
            </a:r>
          </a:p>
          <a:p>
            <a:r>
              <a:rPr lang="en-GB" dirty="0">
                <a:latin typeface="Arial" panose="020B0604020202020204" pitchFamily="34" charset="0"/>
                <a:cs typeface="Arial" panose="020B0604020202020204" pitchFamily="34" charset="0"/>
              </a:rPr>
              <a:t>Marmot, M. et al. (2010, 2020) Fair Society, Healthy Lives &amp; Health Equity in England: The Marmot Review 10 Years On. London: Institute of Health </a:t>
            </a:r>
            <a:r>
              <a:rPr lang="en-GB" dirty="0" err="1">
                <a:latin typeface="Arial" panose="020B0604020202020204" pitchFamily="34" charset="0"/>
                <a:cs typeface="Arial" panose="020B0604020202020204" pitchFamily="34" charset="0"/>
              </a:rPr>
              <a:t>Equity.Polley</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 M. J., et al. (2017) ‘A review of the evidence assessing impact of social prescribing on healthcare demand and cost implications’, BMJ Open, 7(7), e013384.</a:t>
            </a:r>
          </a:p>
          <a:p>
            <a:r>
              <a:rPr lang="en-GB" dirty="0">
                <a:latin typeface="Arial" panose="020B0604020202020204" pitchFamily="34" charset="0"/>
                <a:cs typeface="Arial" panose="020B0604020202020204" pitchFamily="34" charset="0"/>
              </a:rPr>
              <a:t>NHS England (2019) The NHS Long Term Plan. London: NHS England. Wellbeing of Future Generations (Wales) Act 2015. Available at: </a:t>
            </a:r>
            <a:r>
              <a:rPr lang="en-GB" dirty="0">
                <a:latin typeface="Arial" panose="020B0604020202020204" pitchFamily="34" charset="0"/>
                <a:cs typeface="Arial" panose="020B0604020202020204" pitchFamily="34" charset="0"/>
                <a:hlinkClick r:id="rId2"/>
              </a:rPr>
              <a:t>www.legislation.gov.uk/anaw/2015/2/contents/enacted</a:t>
            </a:r>
            <a:r>
              <a:rPr lang="en-GB" dirty="0">
                <a:latin typeface="Arial" panose="020B0604020202020204" pitchFamily="34" charset="0"/>
                <a:cs typeface="Arial" panose="020B0604020202020204" pitchFamily="34" charset="0"/>
              </a:rPr>
              <a:t> (Accessed on 13/07/26).</a:t>
            </a:r>
          </a:p>
          <a:p>
            <a:r>
              <a:rPr lang="en-GB" dirty="0">
                <a:latin typeface="Arial" panose="020B0604020202020204" pitchFamily="34" charset="0"/>
                <a:cs typeface="Arial" panose="020B0604020202020204" pitchFamily="34" charset="0"/>
              </a:rPr>
              <a:t>Public Health England (2019) Change4Life campaign evaluation. London: PHE.</a:t>
            </a:r>
          </a:p>
          <a:p>
            <a:r>
              <a:rPr lang="en-GB" dirty="0">
                <a:latin typeface="Arial" panose="020B0604020202020204" pitchFamily="34" charset="0"/>
                <a:cs typeface="Arial" panose="020B0604020202020204" pitchFamily="34" charset="0"/>
              </a:rPr>
              <a:t>Ryan, R. M. &amp; Deci, E. L. (2001) ‘On happiness and human potentials: A review of research on hedonic and eudaimonic well-being’, Annual Review of Psychology, 52(1), pp. 141-166.</a:t>
            </a:r>
          </a:p>
          <a:p>
            <a:r>
              <a:rPr lang="en-GB" dirty="0">
                <a:latin typeface="Arial" panose="020B0604020202020204" pitchFamily="34" charset="0"/>
                <a:cs typeface="Arial" panose="020B0604020202020204" pitchFamily="34" charset="0"/>
              </a:rPr>
              <a:t>Seligman, M. E. P. (2011) Flourish. New York: Free Press.</a:t>
            </a:r>
          </a:p>
          <a:p>
            <a:r>
              <a:rPr lang="en-GB" dirty="0">
                <a:latin typeface="Arial" panose="020B0604020202020204" pitchFamily="34" charset="0"/>
                <a:cs typeface="Arial" panose="020B0604020202020204" pitchFamily="34" charset="0"/>
                <a:hlinkClick r:id="rId3" tooltip="https://www.african-cities.org/exploring-practical-pathways-for-urban-reform-in-nairobi/"/>
              </a:rPr>
              <a:t>This Photo</a:t>
            </a:r>
            <a:r>
              <a:rPr lang="en-GB" dirty="0">
                <a:latin typeface="Arial" panose="020B0604020202020204" pitchFamily="34" charset="0"/>
                <a:cs typeface="Arial" panose="020B0604020202020204" pitchFamily="34" charset="0"/>
              </a:rPr>
              <a:t> by Unknown Author is licensed under </a:t>
            </a:r>
            <a:r>
              <a:rPr lang="en-GB" dirty="0">
                <a:latin typeface="Arial" panose="020B0604020202020204" pitchFamily="34" charset="0"/>
                <a:cs typeface="Arial" panose="020B0604020202020204" pitchFamily="34" charset="0"/>
                <a:hlinkClick r:id="rId4" tooltip="https://creativecommons.org/licenses/by-nc-nd/3.0/"/>
              </a:rPr>
              <a:t>CC BY-NC-ND</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.Wade, D. T., &amp; Halligan, P. W. (2004) ‘Do biomedical models of illness make for good healthcare systems?’, BMJ, 329(7479), pp. 1398-1401.</a:t>
            </a:r>
          </a:p>
          <a:p>
            <a:r>
              <a:rPr lang="en-GB" dirty="0">
                <a:latin typeface="Arial" panose="020B0604020202020204" pitchFamily="34" charset="0"/>
                <a:cs typeface="Arial" panose="020B0604020202020204" pitchFamily="34" charset="0"/>
              </a:rPr>
              <a:t>Wellbeing of Future Generations (Wales) Act 2015. Available at: </a:t>
            </a:r>
            <a:r>
              <a:rPr lang="en-GB" dirty="0">
                <a:latin typeface="Arial" panose="020B0604020202020204" pitchFamily="34" charset="0"/>
                <a:cs typeface="Arial" panose="020B0604020202020204" pitchFamily="34" charset="0"/>
                <a:hlinkClick r:id="rId2"/>
              </a:rPr>
              <a:t>www.legislation.gov.uk/anaw/2015/2/contents/enacted</a:t>
            </a:r>
            <a:r>
              <a:rPr lang="en-GB" dirty="0">
                <a:latin typeface="Arial" panose="020B0604020202020204" pitchFamily="34" charset="0"/>
                <a:cs typeface="Arial" panose="020B0604020202020204" pitchFamily="34" charset="0"/>
              </a:rPr>
              <a:t> (Accessed on 13/07/26).</a:t>
            </a:r>
          </a:p>
          <a:p>
            <a:r>
              <a:rPr lang="en-GB" dirty="0">
                <a:latin typeface="Arial" panose="020B0604020202020204" pitchFamily="34" charset="0"/>
                <a:cs typeface="Arial" panose="020B0604020202020204" pitchFamily="34" charset="0"/>
              </a:rPr>
              <a:t>World Health Organization (1946) Preamble to the Constitution of WHO. Geneva: WHO</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pSp>
        <p:nvGrpSpPr>
          <p:cNvPr id="4" name="Group 2">
            <a:extLst>
              <a:ext uri="{FF2B5EF4-FFF2-40B4-BE49-F238E27FC236}">
                <a16:creationId xmlns:a16="http://schemas.microsoft.com/office/drawing/2014/main" id="{82994444-7C54-9136-27C5-F64685B171ED}"/>
              </a:ext>
            </a:extLst>
          </p:cNvPr>
          <p:cNvGrpSpPr/>
          <p:nvPr/>
        </p:nvGrpSpPr>
        <p:grpSpPr>
          <a:xfrm>
            <a:off x="0" y="-49357"/>
            <a:ext cx="18288000" cy="1362075"/>
            <a:chOff x="0" y="-38100"/>
            <a:chExt cx="24384000" cy="1816100"/>
          </a:xfrm>
        </p:grpSpPr>
        <p:sp>
          <p:nvSpPr>
            <p:cNvPr id="5" name="Freeform 3">
              <a:extLst>
                <a:ext uri="{FF2B5EF4-FFF2-40B4-BE49-F238E27FC236}">
                  <a16:creationId xmlns:a16="http://schemas.microsoft.com/office/drawing/2014/main" id="{E12B5B1A-D84F-CBAB-B07D-B4A8A7EF79A9}"/>
                </a:ext>
              </a:extLst>
            </p:cNvPr>
            <p:cNvSpPr/>
            <p:nvPr/>
          </p:nvSpPr>
          <p:spPr>
            <a:xfrm>
              <a:off x="0" y="0"/>
              <a:ext cx="24384000" cy="1778000"/>
            </a:xfrm>
            <a:custGeom>
              <a:avLst/>
              <a:gdLst/>
              <a:ahLst/>
              <a:cxnLst/>
              <a:rect l="l" t="t" r="r" b="b"/>
              <a:pathLst>
                <a:path w="24384000" h="1778000">
                  <a:moveTo>
                    <a:pt x="0" y="0"/>
                  </a:moveTo>
                  <a:lnTo>
                    <a:pt x="24384000" y="0"/>
                  </a:lnTo>
                  <a:lnTo>
                    <a:pt x="24384000" y="1778000"/>
                  </a:lnTo>
                  <a:lnTo>
                    <a:pt x="0" y="1778000"/>
                  </a:lnTo>
                  <a:close/>
                </a:path>
              </a:pathLst>
            </a:custGeom>
            <a:solidFill>
              <a:srgbClr val="1A2E44"/>
            </a:solidFill>
          </p:spPr>
          <p:txBody>
            <a:bodyPr/>
            <a:lstStyle/>
            <a:p>
              <a:endParaRPr lang="en-GB"/>
            </a:p>
          </p:txBody>
        </p:sp>
        <p:sp>
          <p:nvSpPr>
            <p:cNvPr id="6" name="TextBox 4">
              <a:extLst>
                <a:ext uri="{FF2B5EF4-FFF2-40B4-BE49-F238E27FC236}">
                  <a16:creationId xmlns:a16="http://schemas.microsoft.com/office/drawing/2014/main" id="{F96F38DF-31B2-96E4-8B75-EDB5F1D2DD02}"/>
                </a:ext>
              </a:extLst>
            </p:cNvPr>
            <p:cNvSpPr txBox="1"/>
            <p:nvPr/>
          </p:nvSpPr>
          <p:spPr>
            <a:xfrm>
              <a:off x="0" y="-38100"/>
              <a:ext cx="24384000" cy="1816100"/>
            </a:xfrm>
            <a:prstGeom prst="rect">
              <a:avLst/>
            </a:prstGeom>
          </p:spPr>
          <p:txBody>
            <a:bodyPr lIns="50800" tIns="50800" rIns="50800" bIns="50800" rtlCol="0" anchor="ctr"/>
            <a:lstStyle/>
            <a:p>
              <a:pPr algn="l">
                <a:lnSpc>
                  <a:spcPts val="1679"/>
                </a:lnSpc>
              </a:pPr>
              <a:endParaRPr/>
            </a:p>
          </p:txBody>
        </p:sp>
      </p:grpSp>
      <p:grpSp>
        <p:nvGrpSpPr>
          <p:cNvPr id="7" name="Group 5">
            <a:extLst>
              <a:ext uri="{FF2B5EF4-FFF2-40B4-BE49-F238E27FC236}">
                <a16:creationId xmlns:a16="http://schemas.microsoft.com/office/drawing/2014/main" id="{481AB255-E52E-D0AC-E5DB-4BA3A1E4FEBC}"/>
              </a:ext>
            </a:extLst>
          </p:cNvPr>
          <p:cNvGrpSpPr/>
          <p:nvPr/>
        </p:nvGrpSpPr>
        <p:grpSpPr>
          <a:xfrm>
            <a:off x="0" y="1149870"/>
            <a:ext cx="18288000" cy="300038"/>
            <a:chOff x="0" y="-38100"/>
            <a:chExt cx="24384000" cy="400051"/>
          </a:xfrm>
        </p:grpSpPr>
        <p:sp>
          <p:nvSpPr>
            <p:cNvPr id="8" name="Freeform 6">
              <a:extLst>
                <a:ext uri="{FF2B5EF4-FFF2-40B4-BE49-F238E27FC236}">
                  <a16:creationId xmlns:a16="http://schemas.microsoft.com/office/drawing/2014/main" id="{0295AA35-F016-367E-F27E-1B93BC701BBB}"/>
                </a:ext>
              </a:extLst>
            </p:cNvPr>
            <p:cNvSpPr/>
            <p:nvPr/>
          </p:nvSpPr>
          <p:spPr>
            <a:xfrm>
              <a:off x="0" y="311151"/>
              <a:ext cx="24384000" cy="50800"/>
            </a:xfrm>
            <a:custGeom>
              <a:avLst/>
              <a:gdLst/>
              <a:ahLst/>
              <a:cxnLst/>
              <a:rect l="l" t="t" r="r" b="b"/>
              <a:pathLst>
                <a:path w="24384000" h="50800">
                  <a:moveTo>
                    <a:pt x="0" y="0"/>
                  </a:moveTo>
                  <a:lnTo>
                    <a:pt x="24384000" y="0"/>
                  </a:lnTo>
                  <a:lnTo>
                    <a:pt x="24384000" y="50800"/>
                  </a:lnTo>
                  <a:lnTo>
                    <a:pt x="0" y="50800"/>
                  </a:lnTo>
                  <a:close/>
                </a:path>
              </a:pathLst>
            </a:custGeom>
            <a:solidFill>
              <a:srgbClr val="B8924A"/>
            </a:solidFill>
          </p:spPr>
          <p:txBody>
            <a:bodyPr/>
            <a:lstStyle/>
            <a:p>
              <a:endParaRPr lang="en-GB"/>
            </a:p>
          </p:txBody>
        </p:sp>
        <p:sp>
          <p:nvSpPr>
            <p:cNvPr id="9" name="TextBox 7">
              <a:extLst>
                <a:ext uri="{FF2B5EF4-FFF2-40B4-BE49-F238E27FC236}">
                  <a16:creationId xmlns:a16="http://schemas.microsoft.com/office/drawing/2014/main" id="{51BF804B-0E9E-56D8-2F0F-827AB8AB2F1B}"/>
                </a:ext>
              </a:extLst>
            </p:cNvPr>
            <p:cNvSpPr txBox="1"/>
            <p:nvPr/>
          </p:nvSpPr>
          <p:spPr>
            <a:xfrm>
              <a:off x="0" y="-38100"/>
              <a:ext cx="24384000" cy="88900"/>
            </a:xfrm>
            <a:prstGeom prst="rect">
              <a:avLst/>
            </a:prstGeom>
          </p:spPr>
          <p:txBody>
            <a:bodyPr lIns="50800" tIns="50800" rIns="50800" bIns="50800" rtlCol="0" anchor="ctr"/>
            <a:lstStyle/>
            <a:p>
              <a:pPr algn="l">
                <a:lnSpc>
                  <a:spcPts val="1679"/>
                </a:lnSpc>
              </a:pPr>
              <a:endParaRPr/>
            </a:p>
          </p:txBody>
        </p:sp>
      </p:grpSp>
      <p:sp>
        <p:nvSpPr>
          <p:cNvPr id="11" name="TextBox 10">
            <a:extLst>
              <a:ext uri="{FF2B5EF4-FFF2-40B4-BE49-F238E27FC236}">
                <a16:creationId xmlns:a16="http://schemas.microsoft.com/office/drawing/2014/main" id="{66576B67-EA42-B147-BD79-9E1BDE6E53F0}"/>
              </a:ext>
            </a:extLst>
          </p:cNvPr>
          <p:cNvSpPr txBox="1"/>
          <p:nvPr/>
        </p:nvSpPr>
        <p:spPr>
          <a:xfrm>
            <a:off x="457200" y="317673"/>
            <a:ext cx="990600" cy="656590"/>
          </a:xfrm>
          <a:prstGeom prst="rect">
            <a:avLst/>
          </a:prstGeom>
          <a:noFill/>
        </p:spPr>
        <p:txBody>
          <a:bodyPr wrap="square">
            <a:spAutoFit/>
          </a:bodyPr>
          <a:lstStyle/>
          <a:p>
            <a:pPr marL="0" lvl="0" indent="0" algn="l">
              <a:lnSpc>
                <a:spcPts val="4422"/>
              </a:lnSpc>
              <a:spcBef>
                <a:spcPct val="0"/>
              </a:spcBef>
            </a:pPr>
            <a:r>
              <a:rPr lang="en-US" sz="4422" dirty="0">
                <a:solidFill>
                  <a:srgbClr val="B8924A"/>
                </a:solidFill>
                <a:latin typeface="Playfair Display"/>
                <a:ea typeface="Playfair Display"/>
                <a:cs typeface="Playfair Display"/>
                <a:sym typeface="Playfair Display"/>
              </a:rPr>
              <a:t>13</a:t>
            </a:r>
            <a:endParaRPr lang="en-US" sz="4422" u="none" strike="noStrike" dirty="0">
              <a:solidFill>
                <a:srgbClr val="B8924A"/>
              </a:solidFill>
              <a:latin typeface="Playfair Display"/>
              <a:ea typeface="Playfair Display"/>
              <a:cs typeface="Playfair Display"/>
              <a:sym typeface="Playfair Display"/>
            </a:endParaRPr>
          </a:p>
        </p:txBody>
      </p:sp>
      <p:sp>
        <p:nvSpPr>
          <p:cNvPr id="13" name="TextBox 12">
            <a:extLst>
              <a:ext uri="{FF2B5EF4-FFF2-40B4-BE49-F238E27FC236}">
                <a16:creationId xmlns:a16="http://schemas.microsoft.com/office/drawing/2014/main" id="{A518B447-7625-40FD-17E8-F37CACCE6CAA}"/>
              </a:ext>
            </a:extLst>
          </p:cNvPr>
          <p:cNvSpPr txBox="1"/>
          <p:nvPr/>
        </p:nvSpPr>
        <p:spPr>
          <a:xfrm>
            <a:off x="1905000" y="246959"/>
            <a:ext cx="9365672" cy="769441"/>
          </a:xfrm>
          <a:prstGeom prst="rect">
            <a:avLst/>
          </a:prstGeom>
          <a:noFill/>
        </p:spPr>
        <p:txBody>
          <a:bodyPr wrap="square">
            <a:spAutoFit/>
          </a:bodyPr>
          <a:lstStyle/>
          <a:p>
            <a:r>
              <a:rPr lang="en-GB" sz="4400" dirty="0">
                <a:solidFill>
                  <a:schemeClr val="bg1"/>
                </a:solidFill>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25326440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5b0da114-0538-4a78-995a-f0bd1390352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D3EB58D5E805447A67E6E3AC2AA098F" ma:contentTypeVersion="13" ma:contentTypeDescription="Create a new document." ma:contentTypeScope="" ma:versionID="f14ba7af09eee93cffd199b3134482d0">
  <xsd:schema xmlns:xsd="http://www.w3.org/2001/XMLSchema" xmlns:xs="http://www.w3.org/2001/XMLSchema" xmlns:p="http://schemas.microsoft.com/office/2006/metadata/properties" xmlns:ns3="5b0da114-0538-4a78-995a-f0bd13903525" xmlns:ns4="076a45e5-8aef-46c2-8bf0-bde5428c276d" targetNamespace="http://schemas.microsoft.com/office/2006/metadata/properties" ma:root="true" ma:fieldsID="06feb30d9e203fb83734cdaa6a85ac3a" ns3:_="" ns4:_="">
    <xsd:import namespace="5b0da114-0538-4a78-995a-f0bd13903525"/>
    <xsd:import namespace="076a45e5-8aef-46c2-8bf0-bde5428c276d"/>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b0da114-0538-4a78-995a-f0bd1390352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76a45e5-8aef-46c2-8bf0-bde5428c276d"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A171A25-0F05-4FF5-82CF-42A7C1552ABC}">
  <ds:schemaRefs>
    <ds:schemaRef ds:uri="5b0da114-0538-4a78-995a-f0bd13903525"/>
    <ds:schemaRef ds:uri="076a45e5-8aef-46c2-8bf0-bde5428c276d"/>
    <ds:schemaRef ds:uri="http://schemas.microsoft.com/office/2006/metadata/properties"/>
    <ds:schemaRef ds:uri="http://purl.org/dc/terms/"/>
    <ds:schemaRef ds:uri="http://purl.org/dc/dcmitype/"/>
    <ds:schemaRef ds:uri="http://schemas.microsoft.com/office/infopath/2007/PartnerControls"/>
    <ds:schemaRef ds:uri="http://schemas.microsoft.com/office/2006/documentManagement/types"/>
    <ds:schemaRef ds:uri="http://schemas.openxmlformats.org/package/2006/metadata/core-properties"/>
    <ds:schemaRef ds:uri="http://www.w3.org/XML/1998/namespace"/>
    <ds:schemaRef ds:uri="http://purl.org/dc/elements/1.1/"/>
  </ds:schemaRefs>
</ds:datastoreItem>
</file>

<file path=customXml/itemProps2.xml><?xml version="1.0" encoding="utf-8"?>
<ds:datastoreItem xmlns:ds="http://schemas.openxmlformats.org/officeDocument/2006/customXml" ds:itemID="{5F7203D4-5508-4A23-BDAD-BEEFF2A4BC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b0da114-0538-4a78-995a-f0bd13903525"/>
    <ds:schemaRef ds:uri="076a45e5-8aef-46c2-8bf0-bde5428c27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E74734E-8B70-4E46-8DB8-7777CBE1A0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729</TotalTime>
  <Words>1562</Words>
  <Application>Microsoft Office PowerPoint</Application>
  <PresentationFormat>Custom</PresentationFormat>
  <Paragraphs>90</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Playfair Display</vt:lpstr>
      <vt:lpstr>Aptos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 — Cover (~15 sec) Title: Integrating Health, Wellbeing and Sustainable Development in Health and Social Care [Your name] | [Student number] | [Lecturer's name] | [Module code] (No speaking notes needed — just state the title and move on) Slide 2 —</dc:title>
  <cp:lastModifiedBy>Joana Lumueno Lucas (2317210)</cp:lastModifiedBy>
  <cp:revision>2</cp:revision>
  <dcterms:created xsi:type="dcterms:W3CDTF">2006-08-16T00:00:00Z</dcterms:created>
  <dcterms:modified xsi:type="dcterms:W3CDTF">2026-07-14T10:11:21Z</dcterms:modified>
  <dc:identifier>DAHO7x2p4mY</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0x0101008D3EB58D5E805447A67E6E3AC2AA098F</vt:lpwstr>
  </property>
</Properties>
</file>