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7" r:id="rId1"/>
  </p:sldMasterIdLst>
  <p:notesMasterIdLst>
    <p:notesMasterId r:id="rId13"/>
  </p:notesMasterIdLst>
  <p:sldIdLst>
    <p:sldId id="256" r:id="rId2"/>
    <p:sldId id="257" r:id="rId3"/>
    <p:sldId id="258" r:id="rId4"/>
    <p:sldId id="259" r:id="rId5"/>
    <p:sldId id="260" r:id="rId6"/>
    <p:sldId id="261" r:id="rId7"/>
    <p:sldId id="303" r:id="rId8"/>
    <p:sldId id="262" r:id="rId9"/>
    <p:sldId id="266" r:id="rId10"/>
    <p:sldId id="267" r:id="rId11"/>
    <p:sldId id="268" r:id="rId12"/>
  </p:sldIdLst>
  <p:sldSz cx="9144000" cy="5143500" type="screen16x9"/>
  <p:notesSz cx="6858000" cy="9144000"/>
  <p:embeddedFontLst>
    <p:embeddedFont>
      <p:font typeface="Tw Cen MT" pitchFamily="34" charset="0"/>
      <p:regular r:id="rId14"/>
      <p:bold r:id="rId15"/>
      <p:italic r:id="rId16"/>
      <p:boldItalic r:id="rId17"/>
    </p:embeddedFont>
    <p:embeddedFont>
      <p:font typeface="Assistant" charset="-79"/>
      <p:regular r:id="rId18"/>
      <p:bold r:id="rId19"/>
    </p:embeddedFont>
    <p:embeddedFont>
      <p:font typeface="Scope One" charset="0"/>
      <p:regular r:id="rId20"/>
    </p:embeddedFont>
    <p:embeddedFont>
      <p:font typeface="Nunito Light" charset="0"/>
      <p:regular r:id="rId21"/>
      <p:italic r:id="rId22"/>
    </p:embeddedFont>
    <p:embeddedFont>
      <p:font typeface="Assistant ExtraLight" charset="-79"/>
      <p:regular r:id="rId23"/>
      <p:bold r:id="rId24"/>
    </p:embeddedFont>
    <p:embeddedFont>
      <p:font typeface="Calibri" pitchFamily="34" charset="0"/>
      <p:regular r:id="rId25"/>
      <p:bold r:id="rId26"/>
      <p:italic r:id="rId27"/>
      <p:boldItalic r:id="rId28"/>
    </p:embeddedFont>
    <p:embeddedFont>
      <p:font typeface="Fira Sans Extra Condensed Medium" charset="0"/>
      <p:regular r:id="rId29"/>
      <p:bold r:id="rId30"/>
      <p:italic r:id="rId31"/>
      <p:boldItalic r:id="rId3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3778490E-521A-40A1-A3D7-56B9B779DE8E}">
  <a:tblStyle styleId="{3778490E-521A-40A1-A3D7-56B9B779DE8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0EFD9E8-966D-49C2-91A7-C1BB3AE1F842}"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1" autoAdjust="0"/>
    <p:restoredTop sz="94638" autoAdjust="0"/>
  </p:normalViewPr>
  <p:slideViewPr>
    <p:cSldViewPr snapToGrid="0">
      <p:cViewPr varScale="1">
        <p:scale>
          <a:sx n="112" d="100"/>
          <a:sy n="112" d="100"/>
        </p:scale>
        <p:origin x="-342" y="-84"/>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font" Target="fonts/font19.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Name</a:t>
            </a:r>
            <a:r>
              <a:rPr lang="en-US" baseline="0" dirty="0" smtClean="0"/>
              <a:t> of student : Sandra </a:t>
            </a:r>
            <a:r>
              <a:rPr lang="en-US" baseline="0" dirty="0" err="1" smtClean="0"/>
              <a:t>Wysocka</a:t>
            </a:r>
            <a:r>
              <a:rPr lang="en-US" baseline="0" dirty="0" smtClean="0"/>
              <a:t> </a:t>
            </a:r>
          </a:p>
          <a:p>
            <a:pPr marL="0" lvl="0" indent="0" algn="l" rtl="0">
              <a:spcBef>
                <a:spcPts val="0"/>
              </a:spcBef>
              <a:spcAft>
                <a:spcPts val="0"/>
              </a:spcAft>
              <a:buNone/>
            </a:pPr>
            <a:r>
              <a:rPr lang="en-US" baseline="0" dirty="0" smtClean="0"/>
              <a:t>Student ID: 2115155</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617709229b_2_3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617709229b_2_3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Using modern technology in the business field or the organisation makes the workplace perform better and more efficiently. Business organisations right now use different types of modern technology to stay ahead of their competitors and make sure they gain a competitive advantage (Beer &amp; Mulder, 2020). In the new business world staying ahead of competitors in any form will be effective to earn more profit and remain in the consumer’s minds. Technology helps a company to perform consistently; for example, for data recovery and data backup services a company can regain its operations after a long disaster to get back on its feet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Ksenofontov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2019). Other than increasing efficiency, using modern technology can make sure improved communication, accessible shopping, better information access, virtual social lives, flexible working, and tracking of work improvement. Domino’s Pizza has been chosen to see the impact of technology on the improvement of work efficiency in the workplace and its operations.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54ff9c4cb4_3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54ff9c4cb4_3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is a corporation driven by its mission to "Feed the Power of Possible" with each pizza delivered. Its employees are extraordinary people who share this mission. The brand's foundation rests on a set of guiding principles that govern its day-to-day operations, interactions with colleagues and customers, and commitment to the success of its franchisees (Mathew &amp; Oberoi, 2018). They pride themselves on being an innovative, entrepreneurial business. When they have the humility and bravery to accept and even drive change, they improve every day. They can all be more courageous and imaginative if they work together. They are impulsive people that like to get things done, like helping customers in novel and useful ways. Because they recognise that their employees are the key to their success, they work hard to foster a welcoming work environment for everyone. Each member of the team is treated with respect and kindness, and their unique contributions are recognised and appreciated (nytimes.com, 2021). They want to create an environment where everyone feels accepted, valued, and encouraged to do their best and realise their full potential.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crew realised that in order to succeed, they needed to do more than just make tasty pizzas. Integrating business and technology was essential for generating more value. The company would stand out from the crowd and get people's attention with this feature (Forbes, 2022). The group understood that providing a higher quality service for the same price would win over clients. Domino's Pizza became a tech-forward enterprise at this juncture. The company was able to weather the storm in part due to the aid of business technology. To become a nimbler, they started integrating business technology.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When the entire world is dependent on technology for food review, delivery, and information Domino’s was using social media but their reaching effort to order pizza was still inconvenient for the people. As ordering pizza was inconvenient, the demand was not up to the mark and expectations of the businessmen.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And as for communication with the customers knowing their preferences, likes, dislikes, and opinions was tough to find out. At first, the only way to communicate with Domino’s was through their telephone number and it was used for the order only (harvard.edu, 2019). There were no such options for the sharing of opinions. Therefore, the popularity was decreasing. For work like now, popularity and communication work hand in hand to improve the better quality of services and products.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has been at the forefront of industry advancements, such as the 3D car-top sign now commonly seen on cabs and the insulated bags used to keep pizza warm during delivery. Domino's was already well-positioned to compete with third-party delivery services when it pioneered the use of live order tracking, a feature that is now standard in the restaurant and delivery businesses (harvard.edu, 2019). Additionally, GPS aids in improving in-store logistical planning and gives customers digital transparency.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Domino’s Anyware: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was found that the company made more money and the customers were happier with their purchases when they were made digitally. The company set a goal in 2011 to increase digital revenues from slightly over 20% to over 50% by 2015. To increase the number of people who buy Domino's online, they extended the ordering process to the devices and platforms consumers already use every day, rather than requiring them to come to the company. This new suite of ordering technologies is known as Domino's AnyWare and includes ordering by tweet, text message, Ford Sync, smart televisions, and smart watches (bbc.com 2021). Each new ordering method was released with its news release, which directed customers to DominosAnyWare.com to learn more about these new ordering methods. Then, in the third quarter of 2015, a national television campaign featuring celebrities with experience in each platform argued that their method of ordering was truly superior.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AnyWare could not have been created without the foundation built by the company's earlier digital inventions. A few years ago, the organisation implemented Pizza Profiles, which allows customers to save their payment information, addresses, and an Easy Order (nytimes.com, 2021). An Easy Order combines selected meal order with the preferred payment method, order type (delivery or carryout), delivery address, or preferred store. The combination of Pizza Profiles and Easy Orders made it possible to order on Twitter, smart televisions, smart watches, and Ford Sync with an interaction that was tailored to each platform.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data science team at Domino has converged on a standardised approach to developing AI models and releasing APIs inside preconfigured virtual environments (Dyson, 2019). With a model lifecycle management system in place, they were able to move from the development phase more smoothly to the integration phase with our business partners' production systems (Forbes 2022). Dominos has seen an increase in output thanks to your efforts. The company reduces the time it takes to train and iterate on AI models and have them deployed to inference systems, which in turn reduces the time it takes to see good business results.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Integrating AI-enabled microservices into their e-commerce and retail platforms was a major hurdle. For many years, these systems have been maintained by a dedicated group of professionals who ensure the smooth operation of one of the world's largest online marketplaces.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several years, Domino's has been adamant about introducing driverless pizza delivery (nytimes.com, 2022). In 2016, they made an unsuccessful attempt with Domino's Australia. Ford attempted again in 2017, but the cars were still remotely controlled by corporate employees, so they weren't driving themselves. In 2019, with the help of Nuro, a start-up founded by two former Google Engineers, Domino's made significant progress toward this aim. They pioneered the US Department of Transportation's green light in tandem (harvard.edu, 2019).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It's not perfect, but Domino's in Houston, Texas, now accepts prepaid online orders on some days. After that, a Nuro R2 autonomous robot car will drive to the customer's house and deliver the pizza.</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xmlns="" val="2224150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was able to hire industry-leading developers thanks to the flexibility provided by their solution's support for multiple platforms. Domino's best customers were rewarded with a loyalty programme as part of the surprise and delight phase, which also helped to discourage them from defecting to a competitor (bbc.com 2021). Because of advancements in technology, Domino's is now a business offering a wide variety of customer care encounters. Domino's is a popular restaurant chain because it provides a valuable service to its customers. By allowing customers to place orders from practically anywhere, the company becomes a regular part of their lives (Beer &amp; Mulder, 2020). There are numerous touchpoints where customers can interact with the company. With this, a strong bond is established with the viewers. The data also indicates fantastic outcomes.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is not just the largest pizza delivery company in the world, but also a leading technology corporation that is so committed to technological innovation that it has its testing and approval facility it calls the "Innovation Garage."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isn't content with its past achievements, and the Innovation Garage is just one example of the pizza chain's dedication to continuous improvement (Forbes, 2022). Domino's Chief Technology Officer Kelly Garcia has stated that the company's dedication to digital innovation is driven by an effort to "fight complacency." The business achieves this goal by emphasising technological advancement in the increasingly competitive restaurant industry.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616dc1fc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 name="Google Shape;298;g616dc1fc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teaches us that despite the many obstacles standing in the way of a successful digital transformation, the importance of nailing the basics cannot be overstated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Ksenofontov</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2019). Building that foundation and getting buy-in from everyone in the company takes time, but it must be done before moving on to the flashy new things. Domino's Pizza uses Machine Learning and AI to achieve this goal. Using a variety of digital platforms, smart chatbots process massive amounts of data. They can even handle order processing mechanically (Forbes, 2022). Domino's Anywhere is available to anyone with a registered Pizza account. There will be no manual intervention required to get any of the data, including your preferred orders. Using a chatbot, customers can place and monitor their orders, receive updates on the status of their goods, and even provide comments to help the company better serve them.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With the aid of today's contemporary technology devices, time management is now much simpler. These methods have improved efficiency and allowed workers to zero in on what they consider to be the most vital part of their jobs (Dyson, 2019). Digital tools, software, and systems have made previously labour-intensive tasks easier and faster to complete for Domino’s to meet up the huge demand of the customers. With AI, businesses can free up their employees' time to focus on higher-value activities such as coming up with innovative solutions to challenging problems and making a real difference in the world.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Staff members can now communicate with one another in person thanks to advances in communication technology (Dyson, 2019). One of the drawbacks of today's technological innovations is that it has made less face-to-face interaction between management and workers possible (Mathew &amp; Oberoi, 2018). Businesses see a boost in output when workers can work together and communicate face-to-face. However, with modern technology data collection and information of the customers might sound easier and store but what they want from the organisation, their inherent need would only be possibly understood when the employees talk to the customers and get reviews about their products.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Domino’s always tries to live up to the client’s demands and choices. They have always found their way to the heart of their consumers in one way or another; technological adaptation is one of them. They showed taking initiatives like installing new technology like “Domino’s Anyware’ or using ‘Driverless cars to deliver’ is not a bad idea let alone people enjoy different things. Therefore, in the future, innovations, and technology to optimise front- and back-of-house operations, green practises, and off-premises choices like contactless pickup and delivery will be at the forefront of the restaurant industry.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54dda1946d_4_26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54dda1946d_4_26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ctrTitle"/>
          </p:nvPr>
        </p:nvSpPr>
        <p:spPr>
          <a:xfrm>
            <a:off x="1313259" y="975589"/>
            <a:ext cx="6517482" cy="1881910"/>
          </a:xfrm>
        </p:spPr>
        <p:txBody>
          <a:bodyPr anchor="b">
            <a:normAutofit/>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1313259" y="2914651"/>
            <a:ext cx="6517482" cy="10286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683248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1775320"/>
            <a:ext cx="777287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166055796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621423"/>
            <a:ext cx="7763814" cy="2052614"/>
          </a:xfrm>
        </p:spPr>
        <p:txBody>
          <a:bodyPr anchor="b">
            <a:normAutofit/>
          </a:bodyPr>
          <a:lstStyle>
            <a:lvl1pPr>
              <a:defRPr sz="3000"/>
            </a:lvl1pPr>
          </a:lstStyle>
          <a:p>
            <a:r>
              <a:rPr lang="en-US"/>
              <a:t>Click to edit Master title style</a:t>
            </a:r>
            <a:endParaRPr lang="en-US" dirty="0"/>
          </a:p>
        </p:txBody>
      </p:sp>
      <p:sp>
        <p:nvSpPr>
          <p:cNvPr id="3" name="Text Placeholder 2"/>
          <p:cNvSpPr>
            <a:spLocks noGrp="1"/>
          </p:cNvSpPr>
          <p:nvPr>
            <p:ph type="body" idx="1"/>
          </p:nvPr>
        </p:nvSpPr>
        <p:spPr>
          <a:xfrm>
            <a:off x="685331" y="2743093"/>
            <a:ext cx="7763814" cy="1026137"/>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26844797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14" name="Title 1"/>
          <p:cNvSpPr>
            <a:spLocks noGrp="1"/>
          </p:cNvSpPr>
          <p:nvPr>
            <p:ph type="title"/>
          </p:nvPr>
        </p:nvSpPr>
        <p:spPr>
          <a:xfrm>
            <a:off x="685332" y="463888"/>
            <a:ext cx="7773338" cy="1197133"/>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1775320"/>
            <a:ext cx="382952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1775320"/>
            <a:ext cx="382905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152251385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14" name="Title 1"/>
          <p:cNvSpPr>
            <a:spLocks noGrp="1"/>
          </p:cNvSpPr>
          <p:nvPr>
            <p:ph type="title"/>
          </p:nvPr>
        </p:nvSpPr>
        <p:spPr>
          <a:xfrm>
            <a:off x="685332" y="463888"/>
            <a:ext cx="7773338" cy="119713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1778263"/>
            <a:ext cx="3655106" cy="509996"/>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685331" y="2288260"/>
            <a:ext cx="3829520" cy="2055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1778263"/>
            <a:ext cx="3661353" cy="509996"/>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4629150" y="2288260"/>
            <a:ext cx="3829051" cy="2055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142736687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86364675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3746075189"/>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2951766" cy="1517439"/>
          </a:xfrm>
        </p:spPr>
        <p:txBody>
          <a:bodyPr anchor="b"/>
          <a:lstStyle>
            <a:lvl1pPr algn="ctr">
              <a:defRPr sz="2400"/>
            </a:lvl1pPr>
          </a:lstStyle>
          <a:p>
            <a:r>
              <a:rPr lang="en-US"/>
              <a:t>Click to edit Master title style</a:t>
            </a:r>
            <a:endParaRPr lang="en-US" dirty="0"/>
          </a:p>
        </p:txBody>
      </p:sp>
      <p:sp>
        <p:nvSpPr>
          <p:cNvPr id="10" name="Content Placeholder 2"/>
          <p:cNvSpPr>
            <a:spLocks noGrp="1"/>
          </p:cNvSpPr>
          <p:nvPr>
            <p:ph sz="quarter" idx="13"/>
          </p:nvPr>
        </p:nvSpPr>
        <p:spPr>
          <a:xfrm>
            <a:off x="3808547" y="457201"/>
            <a:ext cx="4650122" cy="3886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1974639"/>
            <a:ext cx="2951767" cy="2368761"/>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56092321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4451227" cy="1517441"/>
          </a:xfrm>
        </p:spPr>
        <p:txBody>
          <a:bodyPr anchor="b"/>
          <a:lstStyle>
            <a:lvl1pPr algn="ct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68602" y="457201"/>
            <a:ext cx="2441519" cy="38862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346" y="1974639"/>
            <a:ext cx="4451212" cy="2368760"/>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301480686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46" y="3217030"/>
            <a:ext cx="7773324" cy="608708"/>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523696"/>
            <a:ext cx="7366899" cy="2410602"/>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331" y="3831546"/>
            <a:ext cx="7773339" cy="511854"/>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392316594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7773339" cy="2570434"/>
          </a:xfrm>
        </p:spPr>
        <p:txBody>
          <a:bodyPr anchor="ctr"/>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5331" y="3153616"/>
            <a:ext cx="7773339" cy="1189785"/>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339845491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1084659" y="457200"/>
            <a:ext cx="6977064" cy="2244678"/>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290484" y="2707524"/>
            <a:ext cx="6564224" cy="446091"/>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5331" y="3279597"/>
            <a:ext cx="7773339" cy="1065790"/>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
        <p:nvSpPr>
          <p:cNvPr id="13" name="TextBox 12"/>
          <p:cNvSpPr txBox="1"/>
          <p:nvPr/>
        </p:nvSpPr>
        <p:spPr>
          <a:xfrm>
            <a:off x="751116" y="565625"/>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7918169" y="2245184"/>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xmlns="" val="421834679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1604041"/>
            <a:ext cx="7773339" cy="1883876"/>
          </a:xfrm>
        </p:spPr>
        <p:txBody>
          <a:bodyPr anchor="b"/>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5331" y="3496751"/>
            <a:ext cx="7773339" cy="855483"/>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397294400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15" name="Title 1"/>
          <p:cNvSpPr>
            <a:spLocks noGrp="1"/>
          </p:cNvSpPr>
          <p:nvPr>
            <p:ph type="title"/>
          </p:nvPr>
        </p:nvSpPr>
        <p:spPr>
          <a:xfrm>
            <a:off x="685331" y="457200"/>
            <a:ext cx="7773339" cy="1203821"/>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1775320"/>
            <a:ext cx="2474232"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5331" y="2207517"/>
            <a:ext cx="2474232"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339292" y="1775320"/>
            <a:ext cx="2468641"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331012" y="2207517"/>
            <a:ext cx="2477513"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979974" y="1775320"/>
            <a:ext cx="2478696"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5979974" y="2207517"/>
            <a:ext cx="2478696"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541701695"/>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30" name="Title 1"/>
          <p:cNvSpPr>
            <a:spLocks noGrp="1"/>
          </p:cNvSpPr>
          <p:nvPr>
            <p:ph type="title"/>
          </p:nvPr>
        </p:nvSpPr>
        <p:spPr>
          <a:xfrm>
            <a:off x="685331" y="458079"/>
            <a:ext cx="7773339" cy="120294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3153615"/>
            <a:ext cx="2472307"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685331" y="1775320"/>
            <a:ext cx="2472307" cy="1143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685331" y="3585811"/>
            <a:ext cx="2472307" cy="75758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332069" y="3153615"/>
            <a:ext cx="2476371"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331011" y="1775320"/>
            <a:ext cx="2477514" cy="1143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331011" y="3585811"/>
            <a:ext cx="2477514" cy="75758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979974" y="3153615"/>
            <a:ext cx="2475511"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979974" y="1775320"/>
            <a:ext cx="2478696" cy="1143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979880" y="3585809"/>
            <a:ext cx="2478790" cy="75759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793568166"/>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1775320"/>
            <a:ext cx="7773339" cy="2568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72340471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5143500"/>
          </a:xfrm>
          <a:prstGeom prst="rect">
            <a:avLst/>
          </a:prstGeom>
        </p:spPr>
      </p:pic>
      <p:sp>
        <p:nvSpPr>
          <p:cNvPr id="2" name="Vertical Title 1"/>
          <p:cNvSpPr>
            <a:spLocks noGrp="1"/>
          </p:cNvSpPr>
          <p:nvPr>
            <p:ph type="title" orient="vert"/>
          </p:nvPr>
        </p:nvSpPr>
        <p:spPr>
          <a:xfrm>
            <a:off x="6543675" y="457201"/>
            <a:ext cx="1914995" cy="38861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457201"/>
            <a:ext cx="5744043" cy="38861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00952835"/>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BODY TEXT 1">
  <p:cSld name="TITLE + BODY TEXT 1">
    <p:bg>
      <p:bgPr>
        <a:blipFill>
          <a:blip r:embed="rId2">
            <a:alphaModFix/>
          </a:blip>
          <a:stretch>
            <a:fillRect/>
          </a:stretch>
        </a:blipFill>
        <a:effectLst/>
      </p:bgPr>
    </p:bg>
    <p:spTree>
      <p:nvGrpSpPr>
        <p:cNvPr id="1" name="Shape 36"/>
        <p:cNvGrpSpPr/>
        <p:nvPr/>
      </p:nvGrpSpPr>
      <p:grpSpPr>
        <a:xfrm>
          <a:off x="0" y="0"/>
          <a:ext cx="0" cy="0"/>
          <a:chOff x="0" y="0"/>
          <a:chExt cx="0" cy="0"/>
        </a:xfrm>
      </p:grpSpPr>
      <p:sp>
        <p:nvSpPr>
          <p:cNvPr id="37" name="Google Shape;37;p6"/>
          <p:cNvSpPr txBox="1">
            <a:spLocks noGrp="1"/>
          </p:cNvSpPr>
          <p:nvPr>
            <p:ph type="body" idx="1"/>
          </p:nvPr>
        </p:nvSpPr>
        <p:spPr>
          <a:xfrm>
            <a:off x="1917900" y="2134800"/>
            <a:ext cx="5308200" cy="1476000"/>
          </a:xfrm>
          <a:prstGeom prst="rect">
            <a:avLst/>
          </a:prstGeom>
        </p:spPr>
        <p:txBody>
          <a:bodyPr spcFirstLastPara="1" wrap="square" lIns="91425" tIns="91425" rIns="91425" bIns="91425" anchor="t" anchorCtr="0">
            <a:noAutofit/>
          </a:bodyPr>
          <a:lstStyle>
            <a:lvl1pPr marL="457189" lvl="0" indent="-304792" rtl="0">
              <a:spcBef>
                <a:spcPts val="0"/>
              </a:spcBef>
              <a:spcAft>
                <a:spcPts val="0"/>
              </a:spcAft>
              <a:buClr>
                <a:schemeClr val="lt1"/>
              </a:buClr>
              <a:buSzPts val="1200"/>
              <a:buFont typeface="Nunito Light"/>
              <a:buChar char="⬡"/>
              <a:defRPr>
                <a:solidFill>
                  <a:schemeClr val="lt1"/>
                </a:solidFill>
              </a:defRPr>
            </a:lvl1pPr>
            <a:lvl2pPr marL="914377" lvl="1" indent="-330192" rtl="0">
              <a:spcBef>
                <a:spcPts val="0"/>
              </a:spcBef>
              <a:spcAft>
                <a:spcPts val="0"/>
              </a:spcAft>
              <a:buClr>
                <a:schemeClr val="lt1"/>
              </a:buClr>
              <a:buSzPts val="1600"/>
              <a:buFont typeface="Nunito Light"/>
              <a:buChar char="○"/>
              <a:defRPr>
                <a:solidFill>
                  <a:schemeClr val="lt1"/>
                </a:solidFill>
              </a:defRPr>
            </a:lvl2pPr>
            <a:lvl3pPr marL="1371566" lvl="2" indent="-323843" rtl="0">
              <a:spcBef>
                <a:spcPts val="1600"/>
              </a:spcBef>
              <a:spcAft>
                <a:spcPts val="0"/>
              </a:spcAft>
              <a:buClr>
                <a:schemeClr val="lt1"/>
              </a:buClr>
              <a:buSzPts val="1500"/>
              <a:buFont typeface="Nunito Light"/>
              <a:buChar char="■"/>
              <a:defRPr>
                <a:solidFill>
                  <a:schemeClr val="lt1"/>
                </a:solidFill>
              </a:defRPr>
            </a:lvl3pPr>
            <a:lvl4pPr marL="1828754" lvl="3" indent="-323843" rtl="0">
              <a:spcBef>
                <a:spcPts val="1600"/>
              </a:spcBef>
              <a:spcAft>
                <a:spcPts val="0"/>
              </a:spcAft>
              <a:buClr>
                <a:schemeClr val="lt1"/>
              </a:buClr>
              <a:buSzPts val="1500"/>
              <a:buFont typeface="Nunito Light"/>
              <a:buChar char="●"/>
              <a:defRPr>
                <a:solidFill>
                  <a:schemeClr val="lt1"/>
                </a:solidFill>
              </a:defRPr>
            </a:lvl4pPr>
            <a:lvl5pPr marL="2285943" lvl="4" indent="-317492" rtl="0">
              <a:spcBef>
                <a:spcPts val="1600"/>
              </a:spcBef>
              <a:spcAft>
                <a:spcPts val="0"/>
              </a:spcAft>
              <a:buClr>
                <a:schemeClr val="lt1"/>
              </a:buClr>
              <a:buSzPts val="1400"/>
              <a:buFont typeface="Nunito Light"/>
              <a:buChar char="○"/>
              <a:defRPr>
                <a:solidFill>
                  <a:schemeClr val="lt1"/>
                </a:solidFill>
              </a:defRPr>
            </a:lvl5pPr>
            <a:lvl6pPr marL="2743131" lvl="5" indent="-317492" rtl="0">
              <a:spcBef>
                <a:spcPts val="1600"/>
              </a:spcBef>
              <a:spcAft>
                <a:spcPts val="0"/>
              </a:spcAft>
              <a:buClr>
                <a:schemeClr val="lt1"/>
              </a:buClr>
              <a:buSzPts val="1400"/>
              <a:buFont typeface="Nunito Light"/>
              <a:buChar char="■"/>
              <a:defRPr>
                <a:solidFill>
                  <a:schemeClr val="lt1"/>
                </a:solidFill>
              </a:defRPr>
            </a:lvl6pPr>
            <a:lvl7pPr marL="3200320" lvl="6" indent="-311143" rtl="0">
              <a:spcBef>
                <a:spcPts val="1600"/>
              </a:spcBef>
              <a:spcAft>
                <a:spcPts val="0"/>
              </a:spcAft>
              <a:buClr>
                <a:schemeClr val="lt1"/>
              </a:buClr>
              <a:buSzPts val="1300"/>
              <a:buFont typeface="Nunito Light"/>
              <a:buChar char="●"/>
              <a:defRPr>
                <a:solidFill>
                  <a:schemeClr val="lt1"/>
                </a:solidFill>
              </a:defRPr>
            </a:lvl7pPr>
            <a:lvl8pPr marL="3657509" lvl="7" indent="-311143" rtl="0">
              <a:spcBef>
                <a:spcPts val="1600"/>
              </a:spcBef>
              <a:spcAft>
                <a:spcPts val="0"/>
              </a:spcAft>
              <a:buClr>
                <a:schemeClr val="lt1"/>
              </a:buClr>
              <a:buSzPts val="1300"/>
              <a:buFont typeface="Nunito Light"/>
              <a:buChar char="○"/>
              <a:defRPr>
                <a:solidFill>
                  <a:schemeClr val="lt1"/>
                </a:solidFill>
              </a:defRPr>
            </a:lvl8pPr>
            <a:lvl9pPr marL="4114697" lvl="8" indent="-304792" rtl="0">
              <a:spcBef>
                <a:spcPts val="1600"/>
              </a:spcBef>
              <a:spcAft>
                <a:spcPts val="1600"/>
              </a:spcAft>
              <a:buClr>
                <a:schemeClr val="lt1"/>
              </a:buClr>
              <a:buSzPts val="1200"/>
              <a:buFont typeface="Nunito Light"/>
              <a:buChar char="■"/>
              <a:defRPr>
                <a:solidFill>
                  <a:schemeClr val="lt1"/>
                </a:solidFill>
              </a:defRPr>
            </a:lvl9pPr>
          </a:lstStyle>
          <a:p>
            <a:endParaRPr/>
          </a:p>
        </p:txBody>
      </p:sp>
      <p:sp>
        <p:nvSpPr>
          <p:cNvPr id="38" name="Google Shape;38;p6"/>
          <p:cNvSpPr txBox="1">
            <a:spLocks noGrp="1"/>
          </p:cNvSpPr>
          <p:nvPr>
            <p:ph type="title"/>
          </p:nvPr>
        </p:nvSpPr>
        <p:spPr>
          <a:xfrm>
            <a:off x="2407326" y="509179"/>
            <a:ext cx="4329300" cy="896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2400">
                <a:solidFill>
                  <a:schemeClr val="lt1"/>
                </a:solidFill>
              </a:defRPr>
            </a:lvl1pPr>
            <a:lvl2pPr lvl="1" algn="r" rtl="0">
              <a:spcBef>
                <a:spcPts val="0"/>
              </a:spcBef>
              <a:spcAft>
                <a:spcPts val="0"/>
              </a:spcAft>
              <a:buSzPts val="2800"/>
              <a:buNone/>
              <a:defRPr/>
            </a:lvl2pPr>
            <a:lvl3pPr lvl="2" algn="r" rtl="0">
              <a:spcBef>
                <a:spcPts val="0"/>
              </a:spcBef>
              <a:spcAft>
                <a:spcPts val="0"/>
              </a:spcAft>
              <a:buSzPts val="2800"/>
              <a:buNone/>
              <a:defRPr/>
            </a:lvl3pPr>
            <a:lvl4pPr lvl="3" algn="r" rtl="0">
              <a:spcBef>
                <a:spcPts val="0"/>
              </a:spcBef>
              <a:spcAft>
                <a:spcPts val="0"/>
              </a:spcAft>
              <a:buSzPts val="2800"/>
              <a:buNone/>
              <a:defRPr/>
            </a:lvl4pPr>
            <a:lvl5pPr lvl="4" algn="r" rtl="0">
              <a:spcBef>
                <a:spcPts val="0"/>
              </a:spcBef>
              <a:spcAft>
                <a:spcPts val="0"/>
              </a:spcAft>
              <a:buSzPts val="2800"/>
              <a:buNone/>
              <a:defRPr/>
            </a:lvl5pPr>
            <a:lvl6pPr lvl="5" algn="r" rtl="0">
              <a:spcBef>
                <a:spcPts val="0"/>
              </a:spcBef>
              <a:spcAft>
                <a:spcPts val="0"/>
              </a:spcAft>
              <a:buSzPts val="2800"/>
              <a:buNone/>
              <a:defRPr/>
            </a:lvl6pPr>
            <a:lvl7pPr lvl="6" algn="r" rtl="0">
              <a:spcBef>
                <a:spcPts val="0"/>
              </a:spcBef>
              <a:spcAft>
                <a:spcPts val="0"/>
              </a:spcAft>
              <a:buSzPts val="2800"/>
              <a:buNone/>
              <a:defRPr/>
            </a:lvl7pPr>
            <a:lvl8pPr lvl="7" algn="r" rtl="0">
              <a:spcBef>
                <a:spcPts val="0"/>
              </a:spcBef>
              <a:spcAft>
                <a:spcPts val="0"/>
              </a:spcAft>
              <a:buSzPts val="2800"/>
              <a:buNone/>
              <a:defRPr/>
            </a:lvl8pPr>
            <a:lvl9pPr lvl="8" algn="r" rtl="0">
              <a:spcBef>
                <a:spcPts val="0"/>
              </a:spcBef>
              <a:spcAft>
                <a:spcPts val="0"/>
              </a:spcAft>
              <a:buSzPts val="2800"/>
              <a:buNone/>
              <a:defRPr/>
            </a:lvl9pPr>
          </a:lstStyle>
          <a:p>
            <a:endParaRPr/>
          </a:p>
        </p:txBody>
      </p:sp>
    </p:spTree>
    <p:extLst>
      <p:ext uri="{BB962C8B-B14F-4D97-AF65-F5344CB8AC3E}">
        <p14:creationId xmlns:p14="http://schemas.microsoft.com/office/powerpoint/2010/main" xmlns="" val="3678347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IG TITTLE + SUBTITLE">
  <p:cSld name="BIG TITTLE + SUB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22" name="Google Shape;22;p3"/>
          <p:cNvSpPr txBox="1">
            <a:spLocks noGrp="1"/>
          </p:cNvSpPr>
          <p:nvPr>
            <p:ph type="ctrTitle"/>
          </p:nvPr>
        </p:nvSpPr>
        <p:spPr>
          <a:xfrm flipH="1">
            <a:off x="1325251" y="1899125"/>
            <a:ext cx="6493500" cy="1887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9600"/>
              <a:buNone/>
              <a:defRPr sz="5500">
                <a:solidFill>
                  <a:schemeClr val="lt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endParaRPr/>
          </a:p>
        </p:txBody>
      </p:sp>
      <p:sp>
        <p:nvSpPr>
          <p:cNvPr id="23" name="Google Shape;23;p3"/>
          <p:cNvSpPr txBox="1">
            <a:spLocks noGrp="1"/>
          </p:cNvSpPr>
          <p:nvPr>
            <p:ph type="subTitle" idx="1"/>
          </p:nvPr>
        </p:nvSpPr>
        <p:spPr>
          <a:xfrm flipH="1">
            <a:off x="2923175" y="3290488"/>
            <a:ext cx="3297600" cy="670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Tree>
    <p:extLst>
      <p:ext uri="{BB962C8B-B14F-4D97-AF65-F5344CB8AC3E}">
        <p14:creationId xmlns:p14="http://schemas.microsoft.com/office/powerpoint/2010/main" xmlns="" val="338186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24"/>
        <p:cNvGrpSpPr/>
        <p:nvPr/>
      </p:nvGrpSpPr>
      <p:grpSpPr>
        <a:xfrm>
          <a:off x="0" y="0"/>
          <a:ext cx="0" cy="0"/>
          <a:chOff x="0" y="0"/>
          <a:chExt cx="0" cy="0"/>
        </a:xfrm>
      </p:grpSpPr>
      <p:sp>
        <p:nvSpPr>
          <p:cNvPr id="30" name="Google Shape;30;p4"/>
          <p:cNvSpPr txBox="1">
            <a:spLocks noGrp="1"/>
          </p:cNvSpPr>
          <p:nvPr>
            <p:ph type="ctrTitle"/>
          </p:nvPr>
        </p:nvSpPr>
        <p:spPr>
          <a:xfrm flipH="1">
            <a:off x="5694581" y="2185151"/>
            <a:ext cx="2395800" cy="677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800"/>
              <a:buNone/>
              <a:defRPr sz="1800">
                <a:solidFill>
                  <a:schemeClr val="accent1"/>
                </a:solidFill>
                <a:latin typeface="Assistant ExtraLight"/>
                <a:ea typeface="Assistant ExtraLight"/>
                <a:cs typeface="Assistant ExtraLight"/>
                <a:sym typeface="Assistant ExtraLight"/>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endParaRPr/>
          </a:p>
        </p:txBody>
      </p:sp>
      <p:sp>
        <p:nvSpPr>
          <p:cNvPr id="31" name="Google Shape;31;p4"/>
          <p:cNvSpPr txBox="1">
            <a:spLocks noGrp="1"/>
          </p:cNvSpPr>
          <p:nvPr>
            <p:ph type="subTitle" idx="1"/>
          </p:nvPr>
        </p:nvSpPr>
        <p:spPr>
          <a:xfrm flipH="1">
            <a:off x="2666975" y="798050"/>
            <a:ext cx="5423400" cy="12684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400"/>
              <a:buNone/>
              <a:defRPr sz="1800">
                <a:solidFill>
                  <a:schemeClr val="lt1"/>
                </a:solidFill>
                <a:latin typeface="Scope One"/>
                <a:ea typeface="Scope One"/>
                <a:cs typeface="Scope One"/>
                <a:sym typeface="Scope 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extLst>
      <p:ext uri="{BB962C8B-B14F-4D97-AF65-F5344CB8AC3E}">
        <p14:creationId xmlns:p14="http://schemas.microsoft.com/office/powerpoint/2010/main" xmlns="" val="22163500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HEADLINE 1">
  <p:cSld name="HEADLINE 1">
    <p:bg>
      <p:bgPr>
        <a:blipFill>
          <a:blip r:embed="rId2">
            <a:alphaModFix/>
          </a:blip>
          <a:stretch>
            <a:fillRect/>
          </a:stretch>
        </a:blipFill>
        <a:effectLst/>
      </p:bgPr>
    </p:bg>
    <p:spTree>
      <p:nvGrpSpPr>
        <p:cNvPr id="1" name="Shape 32"/>
        <p:cNvGrpSpPr/>
        <p:nvPr/>
      </p:nvGrpSpPr>
      <p:grpSpPr>
        <a:xfrm>
          <a:off x="0" y="0"/>
          <a:ext cx="0" cy="0"/>
          <a:chOff x="0" y="0"/>
          <a:chExt cx="0" cy="0"/>
        </a:xfrm>
      </p:grpSpPr>
      <p:sp>
        <p:nvSpPr>
          <p:cNvPr id="33" name="Google Shape;33;p5"/>
          <p:cNvSpPr txBox="1">
            <a:spLocks noGrp="1"/>
          </p:cNvSpPr>
          <p:nvPr>
            <p:ph type="ctrTitle"/>
          </p:nvPr>
        </p:nvSpPr>
        <p:spPr>
          <a:xfrm>
            <a:off x="5344459" y="2052125"/>
            <a:ext cx="1911900" cy="577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400">
                <a:solidFill>
                  <a:schemeClr val="lt1"/>
                </a:solidFill>
              </a:defRPr>
            </a:lvl1pPr>
            <a:lvl2pPr lvl="1" algn="ctr" rtl="0">
              <a:spcBef>
                <a:spcPts val="0"/>
              </a:spcBef>
              <a:spcAft>
                <a:spcPts val="0"/>
              </a:spcAft>
              <a:buClr>
                <a:srgbClr val="434343"/>
              </a:buClr>
              <a:buSzPts val="1800"/>
              <a:buNone/>
              <a:defRPr sz="1800">
                <a:solidFill>
                  <a:srgbClr val="434343"/>
                </a:solidFill>
              </a:defRPr>
            </a:lvl2pPr>
            <a:lvl3pPr lvl="2" algn="ctr" rtl="0">
              <a:spcBef>
                <a:spcPts val="0"/>
              </a:spcBef>
              <a:spcAft>
                <a:spcPts val="0"/>
              </a:spcAft>
              <a:buClr>
                <a:srgbClr val="434343"/>
              </a:buClr>
              <a:buSzPts val="1800"/>
              <a:buNone/>
              <a:defRPr sz="1800">
                <a:solidFill>
                  <a:srgbClr val="434343"/>
                </a:solidFill>
              </a:defRPr>
            </a:lvl3pPr>
            <a:lvl4pPr lvl="3" algn="ctr" rtl="0">
              <a:spcBef>
                <a:spcPts val="0"/>
              </a:spcBef>
              <a:spcAft>
                <a:spcPts val="0"/>
              </a:spcAft>
              <a:buClr>
                <a:srgbClr val="434343"/>
              </a:buClr>
              <a:buSzPts val="1800"/>
              <a:buNone/>
              <a:defRPr sz="1800">
                <a:solidFill>
                  <a:srgbClr val="434343"/>
                </a:solidFill>
              </a:defRPr>
            </a:lvl4pPr>
            <a:lvl5pPr lvl="4" algn="ctr" rtl="0">
              <a:spcBef>
                <a:spcPts val="0"/>
              </a:spcBef>
              <a:spcAft>
                <a:spcPts val="0"/>
              </a:spcAft>
              <a:buClr>
                <a:srgbClr val="434343"/>
              </a:buClr>
              <a:buSzPts val="1800"/>
              <a:buNone/>
              <a:defRPr sz="1800">
                <a:solidFill>
                  <a:srgbClr val="434343"/>
                </a:solidFill>
              </a:defRPr>
            </a:lvl5pPr>
            <a:lvl6pPr lvl="5" algn="ctr" rtl="0">
              <a:spcBef>
                <a:spcPts val="0"/>
              </a:spcBef>
              <a:spcAft>
                <a:spcPts val="0"/>
              </a:spcAft>
              <a:buClr>
                <a:srgbClr val="434343"/>
              </a:buClr>
              <a:buSzPts val="1800"/>
              <a:buNone/>
              <a:defRPr sz="1800">
                <a:solidFill>
                  <a:srgbClr val="434343"/>
                </a:solidFill>
              </a:defRPr>
            </a:lvl6pPr>
            <a:lvl7pPr lvl="6" algn="ctr" rtl="0">
              <a:spcBef>
                <a:spcPts val="0"/>
              </a:spcBef>
              <a:spcAft>
                <a:spcPts val="0"/>
              </a:spcAft>
              <a:buClr>
                <a:srgbClr val="434343"/>
              </a:buClr>
              <a:buSzPts val="1800"/>
              <a:buNone/>
              <a:defRPr sz="1800">
                <a:solidFill>
                  <a:srgbClr val="434343"/>
                </a:solidFill>
              </a:defRPr>
            </a:lvl7pPr>
            <a:lvl8pPr lvl="7" algn="ctr" rtl="0">
              <a:spcBef>
                <a:spcPts val="0"/>
              </a:spcBef>
              <a:spcAft>
                <a:spcPts val="0"/>
              </a:spcAft>
              <a:buClr>
                <a:srgbClr val="434343"/>
              </a:buClr>
              <a:buSzPts val="1800"/>
              <a:buNone/>
              <a:defRPr sz="1800">
                <a:solidFill>
                  <a:srgbClr val="434343"/>
                </a:solidFill>
              </a:defRPr>
            </a:lvl8pPr>
            <a:lvl9pPr lvl="8" algn="ctr" rtl="0">
              <a:spcBef>
                <a:spcPts val="0"/>
              </a:spcBef>
              <a:spcAft>
                <a:spcPts val="0"/>
              </a:spcAft>
              <a:buClr>
                <a:srgbClr val="434343"/>
              </a:buClr>
              <a:buSzPts val="1800"/>
              <a:buNone/>
              <a:defRPr sz="1800">
                <a:solidFill>
                  <a:srgbClr val="434343"/>
                </a:solidFill>
              </a:defRPr>
            </a:lvl9pPr>
          </a:lstStyle>
          <a:p>
            <a:endParaRPr/>
          </a:p>
        </p:txBody>
      </p:sp>
      <p:sp>
        <p:nvSpPr>
          <p:cNvPr id="34" name="Google Shape;34;p5"/>
          <p:cNvSpPr txBox="1">
            <a:spLocks noGrp="1"/>
          </p:cNvSpPr>
          <p:nvPr>
            <p:ph type="subTitle" idx="1"/>
          </p:nvPr>
        </p:nvSpPr>
        <p:spPr>
          <a:xfrm>
            <a:off x="5065785" y="2513575"/>
            <a:ext cx="2469300" cy="57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35" name="Google Shape;35;p5"/>
          <p:cNvSpPr txBox="1">
            <a:spLocks noGrp="1"/>
          </p:cNvSpPr>
          <p:nvPr>
            <p:ph type="title" idx="2" hasCustomPrompt="1"/>
          </p:nvPr>
        </p:nvSpPr>
        <p:spPr>
          <a:xfrm>
            <a:off x="1540117" y="2282853"/>
            <a:ext cx="1753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5500">
                <a:solidFill>
                  <a:schemeClr val="lt1"/>
                </a:solidFill>
              </a:defRPr>
            </a:lvl1pPr>
            <a:lvl2pPr lvl="1"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xmlns="" val="7613666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WO COLUMNS">
  <p:cSld name="TWO COLUMNS">
    <p:bg>
      <p:bgPr>
        <a:blipFill>
          <a:blip r:embed="rId2">
            <a:alphaModFix/>
          </a:blip>
          <a:stretch>
            <a:fillRect/>
          </a:stretch>
        </a:blipFill>
        <a:effectLst/>
      </p:bgPr>
    </p:bg>
    <p:spTree>
      <p:nvGrpSpPr>
        <p:cNvPr id="1" name="Shape 39"/>
        <p:cNvGrpSpPr/>
        <p:nvPr/>
      </p:nvGrpSpPr>
      <p:grpSpPr>
        <a:xfrm>
          <a:off x="0" y="0"/>
          <a:ext cx="0" cy="0"/>
          <a:chOff x="0" y="0"/>
          <a:chExt cx="0" cy="0"/>
        </a:xfrm>
      </p:grpSpPr>
      <p:sp>
        <p:nvSpPr>
          <p:cNvPr id="40" name="Google Shape;40;p7"/>
          <p:cNvSpPr txBox="1">
            <a:spLocks noGrp="1"/>
          </p:cNvSpPr>
          <p:nvPr>
            <p:ph type="ctrTitle"/>
          </p:nvPr>
        </p:nvSpPr>
        <p:spPr>
          <a:xfrm flipH="1">
            <a:off x="2156175" y="2232800"/>
            <a:ext cx="1729200" cy="5778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1800">
                <a:solidFill>
                  <a:schemeClr val="lt1"/>
                </a:solidFill>
              </a:defRPr>
            </a:lvl1pPr>
            <a:lvl2pPr lvl="1" algn="ctr" rtl="0">
              <a:spcBef>
                <a:spcPts val="0"/>
              </a:spcBef>
              <a:spcAft>
                <a:spcPts val="0"/>
              </a:spcAft>
              <a:buClr>
                <a:srgbClr val="434343"/>
              </a:buClr>
              <a:buSzPts val="1800"/>
              <a:buNone/>
              <a:defRPr sz="1800">
                <a:solidFill>
                  <a:srgbClr val="434343"/>
                </a:solidFill>
              </a:defRPr>
            </a:lvl2pPr>
            <a:lvl3pPr lvl="2" algn="ctr" rtl="0">
              <a:spcBef>
                <a:spcPts val="0"/>
              </a:spcBef>
              <a:spcAft>
                <a:spcPts val="0"/>
              </a:spcAft>
              <a:buClr>
                <a:srgbClr val="434343"/>
              </a:buClr>
              <a:buSzPts val="1800"/>
              <a:buNone/>
              <a:defRPr sz="1800">
                <a:solidFill>
                  <a:srgbClr val="434343"/>
                </a:solidFill>
              </a:defRPr>
            </a:lvl3pPr>
            <a:lvl4pPr lvl="3" algn="ctr" rtl="0">
              <a:spcBef>
                <a:spcPts val="0"/>
              </a:spcBef>
              <a:spcAft>
                <a:spcPts val="0"/>
              </a:spcAft>
              <a:buClr>
                <a:srgbClr val="434343"/>
              </a:buClr>
              <a:buSzPts val="1800"/>
              <a:buNone/>
              <a:defRPr sz="1800">
                <a:solidFill>
                  <a:srgbClr val="434343"/>
                </a:solidFill>
              </a:defRPr>
            </a:lvl4pPr>
            <a:lvl5pPr lvl="4" algn="ctr" rtl="0">
              <a:spcBef>
                <a:spcPts val="0"/>
              </a:spcBef>
              <a:spcAft>
                <a:spcPts val="0"/>
              </a:spcAft>
              <a:buClr>
                <a:srgbClr val="434343"/>
              </a:buClr>
              <a:buSzPts val="1800"/>
              <a:buNone/>
              <a:defRPr sz="1800">
                <a:solidFill>
                  <a:srgbClr val="434343"/>
                </a:solidFill>
              </a:defRPr>
            </a:lvl5pPr>
            <a:lvl6pPr lvl="5" algn="ctr" rtl="0">
              <a:spcBef>
                <a:spcPts val="0"/>
              </a:spcBef>
              <a:spcAft>
                <a:spcPts val="0"/>
              </a:spcAft>
              <a:buClr>
                <a:srgbClr val="434343"/>
              </a:buClr>
              <a:buSzPts val="1800"/>
              <a:buNone/>
              <a:defRPr sz="1800">
                <a:solidFill>
                  <a:srgbClr val="434343"/>
                </a:solidFill>
              </a:defRPr>
            </a:lvl6pPr>
            <a:lvl7pPr lvl="6" algn="ctr" rtl="0">
              <a:spcBef>
                <a:spcPts val="0"/>
              </a:spcBef>
              <a:spcAft>
                <a:spcPts val="0"/>
              </a:spcAft>
              <a:buClr>
                <a:srgbClr val="434343"/>
              </a:buClr>
              <a:buSzPts val="1800"/>
              <a:buNone/>
              <a:defRPr sz="1800">
                <a:solidFill>
                  <a:srgbClr val="434343"/>
                </a:solidFill>
              </a:defRPr>
            </a:lvl7pPr>
            <a:lvl8pPr lvl="7" algn="ctr" rtl="0">
              <a:spcBef>
                <a:spcPts val="0"/>
              </a:spcBef>
              <a:spcAft>
                <a:spcPts val="0"/>
              </a:spcAft>
              <a:buClr>
                <a:srgbClr val="434343"/>
              </a:buClr>
              <a:buSzPts val="1800"/>
              <a:buNone/>
              <a:defRPr sz="1800">
                <a:solidFill>
                  <a:srgbClr val="434343"/>
                </a:solidFill>
              </a:defRPr>
            </a:lvl8pPr>
            <a:lvl9pPr lvl="8" algn="ctr" rtl="0">
              <a:spcBef>
                <a:spcPts val="0"/>
              </a:spcBef>
              <a:spcAft>
                <a:spcPts val="0"/>
              </a:spcAft>
              <a:buClr>
                <a:srgbClr val="434343"/>
              </a:buClr>
              <a:buSzPts val="1800"/>
              <a:buNone/>
              <a:defRPr sz="1800">
                <a:solidFill>
                  <a:srgbClr val="434343"/>
                </a:solidFill>
              </a:defRPr>
            </a:lvl9pPr>
          </a:lstStyle>
          <a:p>
            <a:endParaRPr/>
          </a:p>
        </p:txBody>
      </p:sp>
      <p:sp>
        <p:nvSpPr>
          <p:cNvPr id="41" name="Google Shape;41;p7"/>
          <p:cNvSpPr txBox="1">
            <a:spLocks noGrp="1"/>
          </p:cNvSpPr>
          <p:nvPr>
            <p:ph type="subTitle" idx="1"/>
          </p:nvPr>
        </p:nvSpPr>
        <p:spPr>
          <a:xfrm flipH="1">
            <a:off x="2156351" y="2729278"/>
            <a:ext cx="2310900" cy="160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100">
                <a:solidFill>
                  <a:schemeClr val="lt1"/>
                </a:solidFill>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 name="Google Shape;42;p7"/>
          <p:cNvSpPr txBox="1">
            <a:spLocks noGrp="1"/>
          </p:cNvSpPr>
          <p:nvPr>
            <p:ph type="ctrTitle" idx="2"/>
          </p:nvPr>
        </p:nvSpPr>
        <p:spPr>
          <a:xfrm flipH="1">
            <a:off x="5530427" y="2234925"/>
            <a:ext cx="1548300" cy="577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None/>
              <a:defRPr sz="1800">
                <a:solidFill>
                  <a:schemeClr val="lt1"/>
                </a:solidFill>
              </a:defRPr>
            </a:lvl1pPr>
            <a:lvl2pPr lvl="1" algn="ctr" rtl="0">
              <a:spcBef>
                <a:spcPts val="0"/>
              </a:spcBef>
              <a:spcAft>
                <a:spcPts val="0"/>
              </a:spcAft>
              <a:buClr>
                <a:srgbClr val="434343"/>
              </a:buClr>
              <a:buSzPts val="1800"/>
              <a:buNone/>
              <a:defRPr sz="1800">
                <a:solidFill>
                  <a:srgbClr val="434343"/>
                </a:solidFill>
              </a:defRPr>
            </a:lvl2pPr>
            <a:lvl3pPr lvl="2" algn="ctr" rtl="0">
              <a:spcBef>
                <a:spcPts val="0"/>
              </a:spcBef>
              <a:spcAft>
                <a:spcPts val="0"/>
              </a:spcAft>
              <a:buClr>
                <a:srgbClr val="434343"/>
              </a:buClr>
              <a:buSzPts val="1800"/>
              <a:buNone/>
              <a:defRPr sz="1800">
                <a:solidFill>
                  <a:srgbClr val="434343"/>
                </a:solidFill>
              </a:defRPr>
            </a:lvl3pPr>
            <a:lvl4pPr lvl="3" algn="ctr" rtl="0">
              <a:spcBef>
                <a:spcPts val="0"/>
              </a:spcBef>
              <a:spcAft>
                <a:spcPts val="0"/>
              </a:spcAft>
              <a:buClr>
                <a:srgbClr val="434343"/>
              </a:buClr>
              <a:buSzPts val="1800"/>
              <a:buNone/>
              <a:defRPr sz="1800">
                <a:solidFill>
                  <a:srgbClr val="434343"/>
                </a:solidFill>
              </a:defRPr>
            </a:lvl4pPr>
            <a:lvl5pPr lvl="4" algn="ctr" rtl="0">
              <a:spcBef>
                <a:spcPts val="0"/>
              </a:spcBef>
              <a:spcAft>
                <a:spcPts val="0"/>
              </a:spcAft>
              <a:buClr>
                <a:srgbClr val="434343"/>
              </a:buClr>
              <a:buSzPts val="1800"/>
              <a:buNone/>
              <a:defRPr sz="1800">
                <a:solidFill>
                  <a:srgbClr val="434343"/>
                </a:solidFill>
              </a:defRPr>
            </a:lvl5pPr>
            <a:lvl6pPr lvl="5" algn="ctr" rtl="0">
              <a:spcBef>
                <a:spcPts val="0"/>
              </a:spcBef>
              <a:spcAft>
                <a:spcPts val="0"/>
              </a:spcAft>
              <a:buClr>
                <a:srgbClr val="434343"/>
              </a:buClr>
              <a:buSzPts val="1800"/>
              <a:buNone/>
              <a:defRPr sz="1800">
                <a:solidFill>
                  <a:srgbClr val="434343"/>
                </a:solidFill>
              </a:defRPr>
            </a:lvl6pPr>
            <a:lvl7pPr lvl="6" algn="ctr" rtl="0">
              <a:spcBef>
                <a:spcPts val="0"/>
              </a:spcBef>
              <a:spcAft>
                <a:spcPts val="0"/>
              </a:spcAft>
              <a:buClr>
                <a:srgbClr val="434343"/>
              </a:buClr>
              <a:buSzPts val="1800"/>
              <a:buNone/>
              <a:defRPr sz="1800">
                <a:solidFill>
                  <a:srgbClr val="434343"/>
                </a:solidFill>
              </a:defRPr>
            </a:lvl7pPr>
            <a:lvl8pPr lvl="7" algn="ctr" rtl="0">
              <a:spcBef>
                <a:spcPts val="0"/>
              </a:spcBef>
              <a:spcAft>
                <a:spcPts val="0"/>
              </a:spcAft>
              <a:buClr>
                <a:srgbClr val="434343"/>
              </a:buClr>
              <a:buSzPts val="1800"/>
              <a:buNone/>
              <a:defRPr sz="1800">
                <a:solidFill>
                  <a:srgbClr val="434343"/>
                </a:solidFill>
              </a:defRPr>
            </a:lvl8pPr>
            <a:lvl9pPr lvl="8" algn="ctr" rtl="0">
              <a:spcBef>
                <a:spcPts val="0"/>
              </a:spcBef>
              <a:spcAft>
                <a:spcPts val="0"/>
              </a:spcAft>
              <a:buClr>
                <a:srgbClr val="434343"/>
              </a:buClr>
              <a:buSzPts val="1800"/>
              <a:buNone/>
              <a:defRPr sz="1800">
                <a:solidFill>
                  <a:srgbClr val="434343"/>
                </a:solidFill>
              </a:defRPr>
            </a:lvl9pPr>
          </a:lstStyle>
          <a:p>
            <a:endParaRPr/>
          </a:p>
        </p:txBody>
      </p:sp>
      <p:sp>
        <p:nvSpPr>
          <p:cNvPr id="43" name="Google Shape;43;p7"/>
          <p:cNvSpPr txBox="1">
            <a:spLocks noGrp="1"/>
          </p:cNvSpPr>
          <p:nvPr>
            <p:ph type="subTitle" idx="3"/>
          </p:nvPr>
        </p:nvSpPr>
        <p:spPr>
          <a:xfrm flipH="1">
            <a:off x="4767827" y="2735189"/>
            <a:ext cx="2310900" cy="1607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sz="1100">
                <a:solidFill>
                  <a:schemeClr val="lt1"/>
                </a:solidFill>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4" name="Google Shape;44;p7"/>
          <p:cNvSpPr txBox="1">
            <a:spLocks noGrp="1"/>
          </p:cNvSpPr>
          <p:nvPr>
            <p:ph type="title" idx="4"/>
          </p:nvPr>
        </p:nvSpPr>
        <p:spPr>
          <a:xfrm>
            <a:off x="2781001" y="514219"/>
            <a:ext cx="3582000" cy="896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2400">
                <a:solidFill>
                  <a:schemeClr val="lt1"/>
                </a:solidFill>
              </a:defRPr>
            </a:lvl1pPr>
            <a:lvl2pPr lvl="1" algn="r" rtl="0">
              <a:spcBef>
                <a:spcPts val="0"/>
              </a:spcBef>
              <a:spcAft>
                <a:spcPts val="0"/>
              </a:spcAft>
              <a:buClr>
                <a:srgbClr val="434343"/>
              </a:buClr>
              <a:buSzPts val="2800"/>
              <a:buNone/>
              <a:defRPr>
                <a:solidFill>
                  <a:srgbClr val="434343"/>
                </a:solidFill>
              </a:defRPr>
            </a:lvl2pPr>
            <a:lvl3pPr lvl="2" algn="r" rtl="0">
              <a:spcBef>
                <a:spcPts val="0"/>
              </a:spcBef>
              <a:spcAft>
                <a:spcPts val="0"/>
              </a:spcAft>
              <a:buClr>
                <a:srgbClr val="434343"/>
              </a:buClr>
              <a:buSzPts val="2800"/>
              <a:buNone/>
              <a:defRPr>
                <a:solidFill>
                  <a:srgbClr val="434343"/>
                </a:solidFill>
              </a:defRPr>
            </a:lvl3pPr>
            <a:lvl4pPr lvl="3" algn="r" rtl="0">
              <a:spcBef>
                <a:spcPts val="0"/>
              </a:spcBef>
              <a:spcAft>
                <a:spcPts val="0"/>
              </a:spcAft>
              <a:buClr>
                <a:srgbClr val="434343"/>
              </a:buClr>
              <a:buSzPts val="2800"/>
              <a:buNone/>
              <a:defRPr>
                <a:solidFill>
                  <a:srgbClr val="434343"/>
                </a:solidFill>
              </a:defRPr>
            </a:lvl4pPr>
            <a:lvl5pPr lvl="4" algn="r" rtl="0">
              <a:spcBef>
                <a:spcPts val="0"/>
              </a:spcBef>
              <a:spcAft>
                <a:spcPts val="0"/>
              </a:spcAft>
              <a:buClr>
                <a:srgbClr val="434343"/>
              </a:buClr>
              <a:buSzPts val="2800"/>
              <a:buNone/>
              <a:defRPr>
                <a:solidFill>
                  <a:srgbClr val="434343"/>
                </a:solidFill>
              </a:defRPr>
            </a:lvl5pPr>
            <a:lvl6pPr lvl="5" algn="r" rtl="0">
              <a:spcBef>
                <a:spcPts val="0"/>
              </a:spcBef>
              <a:spcAft>
                <a:spcPts val="0"/>
              </a:spcAft>
              <a:buClr>
                <a:srgbClr val="434343"/>
              </a:buClr>
              <a:buSzPts val="2800"/>
              <a:buNone/>
              <a:defRPr>
                <a:solidFill>
                  <a:srgbClr val="434343"/>
                </a:solidFill>
              </a:defRPr>
            </a:lvl6pPr>
            <a:lvl7pPr lvl="6" algn="r" rtl="0">
              <a:spcBef>
                <a:spcPts val="0"/>
              </a:spcBef>
              <a:spcAft>
                <a:spcPts val="0"/>
              </a:spcAft>
              <a:buClr>
                <a:srgbClr val="434343"/>
              </a:buClr>
              <a:buSzPts val="2800"/>
              <a:buNone/>
              <a:defRPr>
                <a:solidFill>
                  <a:srgbClr val="434343"/>
                </a:solidFill>
              </a:defRPr>
            </a:lvl7pPr>
            <a:lvl8pPr lvl="7" algn="r" rtl="0">
              <a:spcBef>
                <a:spcPts val="0"/>
              </a:spcBef>
              <a:spcAft>
                <a:spcPts val="0"/>
              </a:spcAft>
              <a:buClr>
                <a:srgbClr val="434343"/>
              </a:buClr>
              <a:buSzPts val="2800"/>
              <a:buNone/>
              <a:defRPr>
                <a:solidFill>
                  <a:srgbClr val="434343"/>
                </a:solidFill>
              </a:defRPr>
            </a:lvl8pPr>
            <a:lvl9pPr lvl="8" algn="r" rtl="0">
              <a:spcBef>
                <a:spcPts val="0"/>
              </a:spcBef>
              <a:spcAft>
                <a:spcPts val="0"/>
              </a:spcAft>
              <a:buClr>
                <a:srgbClr val="434343"/>
              </a:buClr>
              <a:buSzPts val="2800"/>
              <a:buNone/>
              <a:defRPr>
                <a:solidFill>
                  <a:srgbClr val="434343"/>
                </a:solidFill>
              </a:defRPr>
            </a:lvl9pPr>
          </a:lstStyle>
          <a:p>
            <a:endParaRPr/>
          </a:p>
        </p:txBody>
      </p:sp>
    </p:spTree>
    <p:extLst>
      <p:ext uri="{BB962C8B-B14F-4D97-AF65-F5344CB8AC3E}">
        <p14:creationId xmlns:p14="http://schemas.microsoft.com/office/powerpoint/2010/main" xmlns="" val="9237714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HEADLINE 2">
  <p:cSld name="HEADLINE 2">
    <p:bg>
      <p:bgPr>
        <a:blipFill>
          <a:blip r:embed="rId2">
            <a:alphaModFix/>
          </a:blip>
          <a:stretch>
            <a:fillRect/>
          </a:stretch>
        </a:blipFill>
        <a:effectLst/>
      </p:bgPr>
    </p:bg>
    <p:spTree>
      <p:nvGrpSpPr>
        <p:cNvPr id="1" name="Shape 59"/>
        <p:cNvGrpSpPr/>
        <p:nvPr/>
      </p:nvGrpSpPr>
      <p:grpSpPr>
        <a:xfrm>
          <a:off x="0" y="0"/>
          <a:ext cx="0" cy="0"/>
          <a:chOff x="0" y="0"/>
          <a:chExt cx="0" cy="0"/>
        </a:xfrm>
      </p:grpSpPr>
      <p:sp>
        <p:nvSpPr>
          <p:cNvPr id="60" name="Google Shape;60;p11"/>
          <p:cNvSpPr txBox="1">
            <a:spLocks noGrp="1"/>
          </p:cNvSpPr>
          <p:nvPr>
            <p:ph type="ctrTitle"/>
          </p:nvPr>
        </p:nvSpPr>
        <p:spPr>
          <a:xfrm flipH="1">
            <a:off x="1909363" y="2052125"/>
            <a:ext cx="1911900" cy="577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400">
                <a:solidFill>
                  <a:schemeClr val="lt1"/>
                </a:solidFill>
              </a:defRPr>
            </a:lvl1pPr>
            <a:lvl2pPr lvl="1" algn="ctr" rtl="0">
              <a:spcBef>
                <a:spcPts val="0"/>
              </a:spcBef>
              <a:spcAft>
                <a:spcPts val="0"/>
              </a:spcAft>
              <a:buClr>
                <a:srgbClr val="434343"/>
              </a:buClr>
              <a:buSzPts val="1800"/>
              <a:buNone/>
              <a:defRPr sz="1800">
                <a:solidFill>
                  <a:srgbClr val="434343"/>
                </a:solidFill>
              </a:defRPr>
            </a:lvl2pPr>
            <a:lvl3pPr lvl="2" algn="ctr" rtl="0">
              <a:spcBef>
                <a:spcPts val="0"/>
              </a:spcBef>
              <a:spcAft>
                <a:spcPts val="0"/>
              </a:spcAft>
              <a:buClr>
                <a:srgbClr val="434343"/>
              </a:buClr>
              <a:buSzPts val="1800"/>
              <a:buNone/>
              <a:defRPr sz="1800">
                <a:solidFill>
                  <a:srgbClr val="434343"/>
                </a:solidFill>
              </a:defRPr>
            </a:lvl3pPr>
            <a:lvl4pPr lvl="3" algn="ctr" rtl="0">
              <a:spcBef>
                <a:spcPts val="0"/>
              </a:spcBef>
              <a:spcAft>
                <a:spcPts val="0"/>
              </a:spcAft>
              <a:buClr>
                <a:srgbClr val="434343"/>
              </a:buClr>
              <a:buSzPts val="1800"/>
              <a:buNone/>
              <a:defRPr sz="1800">
                <a:solidFill>
                  <a:srgbClr val="434343"/>
                </a:solidFill>
              </a:defRPr>
            </a:lvl4pPr>
            <a:lvl5pPr lvl="4" algn="ctr" rtl="0">
              <a:spcBef>
                <a:spcPts val="0"/>
              </a:spcBef>
              <a:spcAft>
                <a:spcPts val="0"/>
              </a:spcAft>
              <a:buClr>
                <a:srgbClr val="434343"/>
              </a:buClr>
              <a:buSzPts val="1800"/>
              <a:buNone/>
              <a:defRPr sz="1800">
                <a:solidFill>
                  <a:srgbClr val="434343"/>
                </a:solidFill>
              </a:defRPr>
            </a:lvl5pPr>
            <a:lvl6pPr lvl="5" algn="ctr" rtl="0">
              <a:spcBef>
                <a:spcPts val="0"/>
              </a:spcBef>
              <a:spcAft>
                <a:spcPts val="0"/>
              </a:spcAft>
              <a:buClr>
                <a:srgbClr val="434343"/>
              </a:buClr>
              <a:buSzPts val="1800"/>
              <a:buNone/>
              <a:defRPr sz="1800">
                <a:solidFill>
                  <a:srgbClr val="434343"/>
                </a:solidFill>
              </a:defRPr>
            </a:lvl6pPr>
            <a:lvl7pPr lvl="6" algn="ctr" rtl="0">
              <a:spcBef>
                <a:spcPts val="0"/>
              </a:spcBef>
              <a:spcAft>
                <a:spcPts val="0"/>
              </a:spcAft>
              <a:buClr>
                <a:srgbClr val="434343"/>
              </a:buClr>
              <a:buSzPts val="1800"/>
              <a:buNone/>
              <a:defRPr sz="1800">
                <a:solidFill>
                  <a:srgbClr val="434343"/>
                </a:solidFill>
              </a:defRPr>
            </a:lvl7pPr>
            <a:lvl8pPr lvl="7" algn="ctr" rtl="0">
              <a:spcBef>
                <a:spcPts val="0"/>
              </a:spcBef>
              <a:spcAft>
                <a:spcPts val="0"/>
              </a:spcAft>
              <a:buClr>
                <a:srgbClr val="434343"/>
              </a:buClr>
              <a:buSzPts val="1800"/>
              <a:buNone/>
              <a:defRPr sz="1800">
                <a:solidFill>
                  <a:srgbClr val="434343"/>
                </a:solidFill>
              </a:defRPr>
            </a:lvl8pPr>
            <a:lvl9pPr lvl="8" algn="ctr" rtl="0">
              <a:spcBef>
                <a:spcPts val="0"/>
              </a:spcBef>
              <a:spcAft>
                <a:spcPts val="0"/>
              </a:spcAft>
              <a:buClr>
                <a:srgbClr val="434343"/>
              </a:buClr>
              <a:buSzPts val="1800"/>
              <a:buNone/>
              <a:defRPr sz="1800">
                <a:solidFill>
                  <a:srgbClr val="434343"/>
                </a:solidFill>
              </a:defRPr>
            </a:lvl9pPr>
          </a:lstStyle>
          <a:p>
            <a:endParaRPr/>
          </a:p>
        </p:txBody>
      </p:sp>
      <p:sp>
        <p:nvSpPr>
          <p:cNvPr id="61" name="Google Shape;61;p11"/>
          <p:cNvSpPr txBox="1">
            <a:spLocks noGrp="1"/>
          </p:cNvSpPr>
          <p:nvPr>
            <p:ph type="subTitle" idx="1"/>
          </p:nvPr>
        </p:nvSpPr>
        <p:spPr>
          <a:xfrm flipH="1">
            <a:off x="1630638" y="2513575"/>
            <a:ext cx="2469300" cy="57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lt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62" name="Google Shape;62;p11"/>
          <p:cNvSpPr txBox="1">
            <a:spLocks noGrp="1"/>
          </p:cNvSpPr>
          <p:nvPr>
            <p:ph type="title" idx="2" hasCustomPrompt="1"/>
          </p:nvPr>
        </p:nvSpPr>
        <p:spPr>
          <a:xfrm flipH="1">
            <a:off x="5751200" y="2332428"/>
            <a:ext cx="1753800" cy="577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5500">
                <a:solidFill>
                  <a:schemeClr val="lt1"/>
                </a:solidFill>
              </a:defRPr>
            </a:lvl1pPr>
            <a:lvl2pPr lvl="1"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xmlns="" val="32401712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IG IMAGE + TEXT 2">
  <p:cSld name="BIG IMAGE + TEXT 2">
    <p:bg>
      <p:bgPr>
        <a:blipFill>
          <a:blip r:embed="rId2">
            <a:alphaModFix/>
          </a:blip>
          <a:stretch>
            <a:fillRect/>
          </a:stretch>
        </a:blipFill>
        <a:effectLst/>
      </p:bgPr>
    </p:bg>
    <p:spTree>
      <p:nvGrpSpPr>
        <p:cNvPr id="1" name="Shape 63"/>
        <p:cNvGrpSpPr/>
        <p:nvPr/>
      </p:nvGrpSpPr>
      <p:grpSpPr>
        <a:xfrm>
          <a:off x="0" y="0"/>
          <a:ext cx="0" cy="0"/>
          <a:chOff x="0" y="0"/>
          <a:chExt cx="0" cy="0"/>
        </a:xfrm>
      </p:grpSpPr>
      <p:sp>
        <p:nvSpPr>
          <p:cNvPr id="64" name="Google Shape;64;p12"/>
          <p:cNvSpPr txBox="1">
            <a:spLocks noGrp="1"/>
          </p:cNvSpPr>
          <p:nvPr>
            <p:ph type="ctrTitle"/>
          </p:nvPr>
        </p:nvSpPr>
        <p:spPr>
          <a:xfrm flipH="1">
            <a:off x="2276111" y="1683300"/>
            <a:ext cx="4591800" cy="17775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5500">
                <a:solidFill>
                  <a:schemeClr val="lt1"/>
                </a:solidFill>
              </a:defRPr>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Tree>
    <p:extLst>
      <p:ext uri="{BB962C8B-B14F-4D97-AF65-F5344CB8AC3E}">
        <p14:creationId xmlns:p14="http://schemas.microsoft.com/office/powerpoint/2010/main" xmlns="" val="31818279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DESIGN 1">
  <p:cSld name="TITLE DESIGN 1">
    <p:bg>
      <p:bgPr>
        <a:blipFill>
          <a:blip r:embed="rId2">
            <a:alphaModFix/>
          </a:blip>
          <a:stretch>
            <a:fillRect/>
          </a:stretch>
        </a:blipFill>
        <a:effectLst/>
      </p:bgPr>
    </p:bg>
    <p:spTree>
      <p:nvGrpSpPr>
        <p:cNvPr id="1" name="Shape 65"/>
        <p:cNvGrpSpPr/>
        <p:nvPr/>
      </p:nvGrpSpPr>
      <p:grpSpPr>
        <a:xfrm>
          <a:off x="0" y="0"/>
          <a:ext cx="0" cy="0"/>
          <a:chOff x="0" y="0"/>
          <a:chExt cx="0" cy="0"/>
        </a:xfrm>
      </p:grpSpPr>
      <p:sp>
        <p:nvSpPr>
          <p:cNvPr id="66" name="Google Shape;66;p13"/>
          <p:cNvSpPr txBox="1">
            <a:spLocks noGrp="1"/>
          </p:cNvSpPr>
          <p:nvPr>
            <p:ph type="ctrTitle"/>
          </p:nvPr>
        </p:nvSpPr>
        <p:spPr>
          <a:xfrm flipH="1">
            <a:off x="1390926" y="513454"/>
            <a:ext cx="6362100" cy="6333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2400"/>
              <a:buNone/>
              <a:defRPr sz="2400">
                <a:solidFill>
                  <a:schemeClr val="lt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extLst>
      <p:ext uri="{BB962C8B-B14F-4D97-AF65-F5344CB8AC3E}">
        <p14:creationId xmlns:p14="http://schemas.microsoft.com/office/powerpoint/2010/main" xmlns="" val="395888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7">
            <a:alphaModFix/>
            <a:extLst>
              <a:ext uri="{28A0092B-C50C-407E-A947-70E740481C1C}">
                <a14:useLocalDpi xmlns:a14="http://schemas.microsoft.com/office/drawing/2010/main" xmlns="" val="0"/>
              </a:ext>
            </a:extLst>
          </a:blip>
          <a:srcRect/>
          <a:stretch>
            <a:fillRect/>
          </a:stretch>
        </p:blipFill>
        <p:spPr bwMode="auto">
          <a:xfrm>
            <a:off x="1" y="-1"/>
            <a:ext cx="9144002" cy="5143501"/>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685332" y="463888"/>
            <a:ext cx="7773338" cy="119713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1775320"/>
            <a:ext cx="7773339" cy="2568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4412457"/>
            <a:ext cx="2057400" cy="273844"/>
          </a:xfrm>
          <a:prstGeom prst="rect">
            <a:avLst/>
          </a:prstGeom>
        </p:spPr>
        <p:txBody>
          <a:bodyPr vert="horz" lIns="91440" tIns="45720" rIns="91440" bIns="45720" rtlCol="0" anchor="ctr"/>
          <a:lstStyle>
            <a:lvl1pPr algn="r">
              <a:defRPr sz="750">
                <a:solidFill>
                  <a:schemeClr val="tx1"/>
                </a:solidFill>
              </a:defRPr>
            </a:lvl1pPr>
          </a:lstStyle>
          <a:p>
            <a:fld id="{48A87A34-81AB-432B-8DAE-1953F412C126}" type="datetimeFigureOut">
              <a:rPr lang="en-US" dirty="0"/>
              <a:pPr/>
              <a:t>1/3/2023</a:t>
            </a:fld>
            <a:endParaRPr lang="en-US" dirty="0"/>
          </a:p>
        </p:txBody>
      </p:sp>
      <p:sp>
        <p:nvSpPr>
          <p:cNvPr id="5" name="Footer Placeholder 4"/>
          <p:cNvSpPr>
            <a:spLocks noGrp="1"/>
          </p:cNvSpPr>
          <p:nvPr>
            <p:ph type="ftr" sz="quarter" idx="3"/>
          </p:nvPr>
        </p:nvSpPr>
        <p:spPr>
          <a:xfrm>
            <a:off x="685331" y="4412457"/>
            <a:ext cx="5004665" cy="273844"/>
          </a:xfrm>
          <a:prstGeom prst="rect">
            <a:avLst/>
          </a:prstGeom>
        </p:spPr>
        <p:txBody>
          <a:bodyPr vert="horz" lIns="91440" tIns="45720" rIns="91440" bIns="45720" rtlCol="0" anchor="ctr"/>
          <a:lstStyle>
            <a:lvl1pPr algn="l">
              <a:defRPr sz="750">
                <a:solidFill>
                  <a:schemeClr val="tx1"/>
                </a:solidFill>
              </a:defRPr>
            </a:lvl1pPr>
          </a:lstStyle>
          <a:p>
            <a:endParaRPr lang="en-US" dirty="0"/>
          </a:p>
        </p:txBody>
      </p:sp>
      <p:sp>
        <p:nvSpPr>
          <p:cNvPr id="6" name="Slide Number Placeholder 5"/>
          <p:cNvSpPr>
            <a:spLocks noGrp="1"/>
          </p:cNvSpPr>
          <p:nvPr>
            <p:ph type="sldNum" sz="quarter" idx="4"/>
          </p:nvPr>
        </p:nvSpPr>
        <p:spPr>
          <a:xfrm>
            <a:off x="7885509" y="4412457"/>
            <a:ext cx="573161" cy="273844"/>
          </a:xfrm>
          <a:prstGeom prst="rect">
            <a:avLst/>
          </a:prstGeom>
        </p:spPr>
        <p:txBody>
          <a:bodyPr vert="horz" lIns="91440" tIns="45720" rIns="91440" bIns="45720" rtlCol="0" anchor="ctr"/>
          <a:lstStyle>
            <a:lvl1pPr algn="r">
              <a:defRPr sz="75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xmlns="" val="259499557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 id="2147483697" r:id="rId20"/>
    <p:sldLayoutId id="2147483698" r:id="rId21"/>
    <p:sldLayoutId id="2147483699" r:id="rId22"/>
    <p:sldLayoutId id="2147483700" r:id="rId23"/>
    <p:sldLayoutId id="2147483701" r:id="rId24"/>
    <p:sldLayoutId id="2147483702" r:id="rId25"/>
  </p:sldLayoutIdLst>
  <p:hf hdr="0" ftr="0" dt="0"/>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31"/>
          <p:cNvSpPr/>
          <p:nvPr/>
        </p:nvSpPr>
        <p:spPr>
          <a:xfrm rot="1786402">
            <a:off x="965705" y="-448201"/>
            <a:ext cx="7035859" cy="6094733"/>
          </a:xfrm>
          <a:prstGeom prst="hexagon">
            <a:avLst>
              <a:gd name="adj" fmla="val 27582"/>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48" name="Google Shape;148;p31"/>
          <p:cNvSpPr txBox="1">
            <a:spLocks noGrp="1"/>
          </p:cNvSpPr>
          <p:nvPr>
            <p:ph type="ctrTitle"/>
          </p:nvPr>
        </p:nvSpPr>
        <p:spPr>
          <a:xfrm>
            <a:off x="1531485" y="2450255"/>
            <a:ext cx="5904300" cy="1054800"/>
          </a:xfrm>
          <a:prstGeom prst="rect">
            <a:avLst/>
          </a:prstGeom>
        </p:spPr>
        <p:txBody>
          <a:bodyPr spcFirstLastPara="1" wrap="square" lIns="91425" tIns="91425" rIns="91425" bIns="91425" anchor="b" anchorCtr="0">
            <a:noAutofit/>
          </a:bodyPr>
          <a:lstStyle/>
          <a:p>
            <a:r>
              <a:rPr lang="en-US" sz="4400" dirty="0"/>
              <a:t>Digital Skills and Research Methods</a:t>
            </a:r>
            <a:endParaRPr sz="4400" dirty="0"/>
          </a:p>
        </p:txBody>
      </p:sp>
      <p:sp>
        <p:nvSpPr>
          <p:cNvPr id="150" name="Google Shape;150;p31"/>
          <p:cNvSpPr/>
          <p:nvPr/>
        </p:nvSpPr>
        <p:spPr>
          <a:xfrm rot="1580594">
            <a:off x="6140135" y="2366586"/>
            <a:ext cx="6826856" cy="5914131"/>
          </a:xfrm>
          <a:prstGeom prst="hexagon">
            <a:avLst>
              <a:gd name="adj" fmla="val 25000"/>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51" name="Google Shape;151;p31"/>
          <p:cNvSpPr/>
          <p:nvPr/>
        </p:nvSpPr>
        <p:spPr>
          <a:xfrm rot="1580594">
            <a:off x="-3718240" y="-3110289"/>
            <a:ext cx="6826856" cy="5914130"/>
          </a:xfrm>
          <a:prstGeom prst="hexagon">
            <a:avLst>
              <a:gd name="adj" fmla="val 25000"/>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6" name="TextBox 5"/>
          <p:cNvSpPr txBox="1"/>
          <p:nvPr/>
        </p:nvSpPr>
        <p:spPr>
          <a:xfrm>
            <a:off x="6900333" y="1"/>
            <a:ext cx="2243667" cy="430887"/>
          </a:xfrm>
          <a:prstGeom prst="rect">
            <a:avLst/>
          </a:prstGeom>
          <a:noFill/>
        </p:spPr>
        <p:txBody>
          <a:bodyPr wrap="square" rtlCol="0">
            <a:spAutoFit/>
          </a:bodyPr>
          <a:lstStyle/>
          <a:p>
            <a:r>
              <a:rPr lang="en-US" sz="1100" dirty="0" smtClean="0">
                <a:latin typeface="Arial" pitchFamily="34" charset="0"/>
                <a:cs typeface="Arial" pitchFamily="34" charset="0"/>
              </a:rPr>
              <a:t>Sandra </a:t>
            </a:r>
            <a:r>
              <a:rPr lang="en-US" sz="1100" dirty="0" err="1" smtClean="0">
                <a:latin typeface="Arial" pitchFamily="34" charset="0"/>
                <a:cs typeface="Arial" pitchFamily="34" charset="0"/>
              </a:rPr>
              <a:t>Wysocka</a:t>
            </a:r>
            <a:r>
              <a:rPr lang="en-US" sz="1100" dirty="0" smtClean="0">
                <a:latin typeface="Arial" pitchFamily="34" charset="0"/>
                <a:cs typeface="Arial" pitchFamily="34" charset="0"/>
              </a:rPr>
              <a:t> </a:t>
            </a:r>
          </a:p>
          <a:p>
            <a:r>
              <a:rPr lang="en-US" sz="1100" dirty="0" smtClean="0">
                <a:latin typeface="Arial" pitchFamily="34" charset="0"/>
                <a:cs typeface="Arial" pitchFamily="34" charset="0"/>
              </a:rPr>
              <a:t>Student ID: 2115155</a:t>
            </a:r>
            <a:endParaRPr lang="en-US" sz="11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7" name="Google Shape;157;p32"/>
          <p:cNvSpPr txBox="1">
            <a:spLocks noGrp="1"/>
          </p:cNvSpPr>
          <p:nvPr>
            <p:ph type="body" idx="1"/>
          </p:nvPr>
        </p:nvSpPr>
        <p:spPr>
          <a:xfrm>
            <a:off x="1917900" y="1350325"/>
            <a:ext cx="5308200" cy="3130800"/>
          </a:xfrm>
          <a:prstGeom prst="rect">
            <a:avLst/>
          </a:prstGeom>
        </p:spPr>
        <p:txBody>
          <a:bodyPr spcFirstLastPara="1" wrap="square" lIns="91425" tIns="91425" rIns="91425" bIns="91425" anchor="t" anchorCtr="0">
            <a:noAutofit/>
          </a:bodyPr>
          <a:lstStyle/>
          <a:p>
            <a:pPr marL="0" indent="0">
              <a:buClr>
                <a:schemeClr val="dk1"/>
              </a:buClr>
              <a:buSzPts val="1100"/>
              <a:buNone/>
            </a:pPr>
            <a:endParaRPr sz="1100" dirty="0">
              <a:latin typeface="Assistant"/>
              <a:ea typeface="Assistant"/>
              <a:cs typeface="Assistant"/>
              <a:sym typeface="Assistant"/>
            </a:endParaRPr>
          </a:p>
          <a:p>
            <a:pPr marL="171446" indent="-171446">
              <a:lnSpc>
                <a:spcPct val="100000"/>
              </a:lnSpc>
              <a:spcAft>
                <a:spcPts val="600"/>
              </a:spcAft>
              <a:buClr>
                <a:schemeClr val="dk1"/>
              </a:buClr>
              <a:buSzPts val="1100"/>
            </a:pPr>
            <a:r>
              <a:rPr lang="en" dirty="0">
                <a:solidFill>
                  <a:srgbClr val="FF0000"/>
                </a:solidFill>
                <a:latin typeface="Scope One" panose="020B0604020202020204" charset="0"/>
                <a:cs typeface="Scope One" panose="020B0604020202020204" charset="0"/>
              </a:rPr>
              <a:t>Introduction</a:t>
            </a:r>
          </a:p>
          <a:p>
            <a:pPr marL="171446" indent="-171446">
              <a:lnSpc>
                <a:spcPct val="100000"/>
              </a:lnSpc>
              <a:spcAft>
                <a:spcPts val="600"/>
              </a:spcAft>
              <a:buClr>
                <a:schemeClr val="dk1"/>
              </a:buClr>
              <a:buSzPts val="1100"/>
            </a:pPr>
            <a:r>
              <a:rPr lang="en" dirty="0">
                <a:solidFill>
                  <a:srgbClr val="FF0000"/>
                </a:solidFill>
                <a:latin typeface="Scope One" panose="020B0604020202020204" charset="0"/>
                <a:cs typeface="Scope One" panose="020B0604020202020204" charset="0"/>
              </a:rPr>
              <a:t>Background of the Organisation</a:t>
            </a:r>
            <a:endParaRPr lang="en-US" dirty="0">
              <a:solidFill>
                <a:srgbClr val="FF0000"/>
              </a:solidFill>
              <a:latin typeface="Scope One" panose="020B0604020202020204" charset="0"/>
              <a:cs typeface="Scope One" panose="020B0604020202020204" charset="0"/>
            </a:endParaRPr>
          </a:p>
          <a:p>
            <a:pPr marL="171446" indent="-171446">
              <a:lnSpc>
                <a:spcPct val="100000"/>
              </a:lnSpc>
              <a:spcAft>
                <a:spcPts val="600"/>
              </a:spcAft>
              <a:buClr>
                <a:schemeClr val="dk1"/>
              </a:buClr>
              <a:buSzPts val="1100"/>
            </a:pPr>
            <a:r>
              <a:rPr lang="en-US" dirty="0">
                <a:solidFill>
                  <a:srgbClr val="FF0000"/>
                </a:solidFill>
                <a:latin typeface="Scope One" panose="020B0604020202020204" charset="0"/>
                <a:cs typeface="Scope One" panose="020B0604020202020204" charset="0"/>
              </a:rPr>
              <a:t>the challenge(s) before the introduction of modern technology;</a:t>
            </a:r>
          </a:p>
          <a:p>
            <a:pPr marL="171446" indent="-171446">
              <a:lnSpc>
                <a:spcPct val="100000"/>
              </a:lnSpc>
              <a:spcAft>
                <a:spcPts val="600"/>
              </a:spcAft>
              <a:buClr>
                <a:schemeClr val="dk1"/>
              </a:buClr>
              <a:buSzPts val="1100"/>
            </a:pPr>
            <a:r>
              <a:rPr lang="en-US" dirty="0">
                <a:solidFill>
                  <a:srgbClr val="FF0000"/>
                </a:solidFill>
                <a:latin typeface="Scope One" panose="020B0604020202020204" charset="0"/>
                <a:cs typeface="Scope One" panose="020B0604020202020204" charset="0"/>
              </a:rPr>
              <a:t>insights to the modern technology introduced;</a:t>
            </a:r>
          </a:p>
          <a:p>
            <a:pPr marL="171446" indent="-171446">
              <a:lnSpc>
                <a:spcPct val="100000"/>
              </a:lnSpc>
              <a:spcAft>
                <a:spcPts val="600"/>
              </a:spcAft>
              <a:buClr>
                <a:schemeClr val="dk1"/>
              </a:buClr>
              <a:buSzPts val="1100"/>
            </a:pPr>
            <a:r>
              <a:rPr lang="en-US" dirty="0">
                <a:solidFill>
                  <a:srgbClr val="FF0000"/>
                </a:solidFill>
                <a:latin typeface="Scope One" panose="020B0604020202020204" charset="0"/>
                <a:cs typeface="Scope One" panose="020B0604020202020204" charset="0"/>
              </a:rPr>
              <a:t>the impact of the technology introduced;</a:t>
            </a:r>
          </a:p>
          <a:p>
            <a:pPr marL="171446" indent="-171446">
              <a:lnSpc>
                <a:spcPct val="100000"/>
              </a:lnSpc>
              <a:spcAft>
                <a:spcPts val="600"/>
              </a:spcAft>
              <a:buClr>
                <a:schemeClr val="dk1"/>
              </a:buClr>
              <a:buSzPts val="1100"/>
            </a:pPr>
            <a:r>
              <a:rPr lang="en-US" dirty="0">
                <a:solidFill>
                  <a:srgbClr val="FF0000"/>
                </a:solidFill>
                <a:latin typeface="Scope One" panose="020B0604020202020204" charset="0"/>
                <a:cs typeface="Scope One" panose="020B0604020202020204" charset="0"/>
              </a:rPr>
              <a:t>lessons that can be drawn from the case study.</a:t>
            </a:r>
          </a:p>
          <a:p>
            <a:pPr marL="171446" indent="-171446">
              <a:lnSpc>
                <a:spcPct val="100000"/>
              </a:lnSpc>
              <a:spcAft>
                <a:spcPts val="600"/>
              </a:spcAft>
              <a:buClr>
                <a:schemeClr val="dk1"/>
              </a:buClr>
              <a:buSzPts val="1100"/>
            </a:pPr>
            <a:r>
              <a:rPr lang="en-US" dirty="0">
                <a:solidFill>
                  <a:srgbClr val="FF0000"/>
                </a:solidFill>
                <a:latin typeface="Scope One" panose="020B0604020202020204" charset="0"/>
                <a:cs typeface="Scope One" panose="020B0604020202020204" charset="0"/>
              </a:rPr>
              <a:t>Conclusion</a:t>
            </a:r>
          </a:p>
          <a:p>
            <a:pPr marL="171446" indent="-171446">
              <a:lnSpc>
                <a:spcPct val="100000"/>
              </a:lnSpc>
              <a:spcAft>
                <a:spcPts val="600"/>
              </a:spcAft>
              <a:buClr>
                <a:schemeClr val="dk1"/>
              </a:buClr>
              <a:buSzPts val="1100"/>
            </a:pPr>
            <a:r>
              <a:rPr lang="en-US" dirty="0">
                <a:solidFill>
                  <a:srgbClr val="FF0000"/>
                </a:solidFill>
                <a:latin typeface="Scope One" panose="020B0604020202020204" charset="0"/>
                <a:cs typeface="Scope One" panose="020B0604020202020204" charset="0"/>
              </a:rPr>
              <a:t>List of References</a:t>
            </a:r>
            <a:endParaRPr dirty="0">
              <a:solidFill>
                <a:srgbClr val="FF0000"/>
              </a:solidFill>
              <a:latin typeface="Scope One" panose="020B0604020202020204" charset="0"/>
              <a:cs typeface="Scope One" panose="020B0604020202020204" charset="0"/>
            </a:endParaRPr>
          </a:p>
          <a:p>
            <a:pPr marL="0" indent="0">
              <a:buClr>
                <a:schemeClr val="dk1"/>
              </a:buClr>
              <a:buSzPts val="1100"/>
              <a:buNone/>
            </a:pPr>
            <a:endParaRPr sz="1100" dirty="0">
              <a:latin typeface="Assistant"/>
              <a:ea typeface="Assistant"/>
              <a:cs typeface="Assistant"/>
              <a:sym typeface="Assistant"/>
            </a:endParaRPr>
          </a:p>
          <a:p>
            <a:pPr marL="0" indent="0">
              <a:buNone/>
            </a:pPr>
            <a:endParaRPr dirty="0"/>
          </a:p>
        </p:txBody>
      </p:sp>
      <p:sp>
        <p:nvSpPr>
          <p:cNvPr id="156" name="Google Shape;156;p32"/>
          <p:cNvSpPr txBox="1">
            <a:spLocks noGrp="1"/>
          </p:cNvSpPr>
          <p:nvPr>
            <p:ph type="title"/>
          </p:nvPr>
        </p:nvSpPr>
        <p:spPr>
          <a:xfrm>
            <a:off x="2407326" y="509180"/>
            <a:ext cx="4329300" cy="512797"/>
          </a:xfrm>
          <a:prstGeom prst="rect">
            <a:avLst/>
          </a:prstGeom>
        </p:spPr>
        <p:txBody>
          <a:bodyPr spcFirstLastPara="1" wrap="square" lIns="91425" tIns="91425" rIns="91425" bIns="91425" anchor="t" anchorCtr="0">
            <a:noAutofit/>
          </a:bodyPr>
          <a:lstStyle/>
          <a:p>
            <a:r>
              <a:rPr lang="en" sz="2800" b="1" dirty="0">
                <a:solidFill>
                  <a:schemeClr val="tx1"/>
                </a:solidFill>
              </a:rPr>
              <a:t>Table of the Contents </a:t>
            </a:r>
            <a:endParaRPr sz="2800" b="1" dirty="0">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1"/>
        <p:cNvGrpSpPr/>
        <p:nvPr/>
      </p:nvGrpSpPr>
      <p:grpSpPr>
        <a:xfrm>
          <a:off x="0" y="0"/>
          <a:ext cx="0" cy="0"/>
          <a:chOff x="0" y="0"/>
          <a:chExt cx="0" cy="0"/>
        </a:xfrm>
      </p:grpSpPr>
      <p:sp>
        <p:nvSpPr>
          <p:cNvPr id="162" name="Google Shape;162;p33"/>
          <p:cNvSpPr txBox="1">
            <a:spLocks noGrp="1"/>
          </p:cNvSpPr>
          <p:nvPr>
            <p:ph type="ctrTitle"/>
          </p:nvPr>
        </p:nvSpPr>
        <p:spPr>
          <a:xfrm flipH="1">
            <a:off x="456582" y="373709"/>
            <a:ext cx="8337175" cy="635863"/>
          </a:xfrm>
          <a:prstGeom prst="rect">
            <a:avLst/>
          </a:prstGeom>
        </p:spPr>
        <p:txBody>
          <a:bodyPr spcFirstLastPara="1" wrap="square" lIns="91425" tIns="91425" rIns="91425" bIns="91425" anchor="ctr" anchorCtr="0">
            <a:noAutofit/>
          </a:bodyPr>
          <a:lstStyle/>
          <a:p>
            <a:pPr>
              <a:buSzPts val="2800"/>
            </a:pPr>
            <a:r>
              <a:rPr lang="en" sz="2800" b="1" dirty="0">
                <a:solidFill>
                  <a:schemeClr val="tx1"/>
                </a:solidFill>
              </a:rPr>
              <a:t>Introduction: Modern Technology</a:t>
            </a:r>
            <a:endParaRPr sz="2800" b="1" dirty="0">
              <a:solidFill>
                <a:schemeClr val="tx1"/>
              </a:solidFill>
            </a:endParaRPr>
          </a:p>
        </p:txBody>
      </p:sp>
      <p:sp>
        <p:nvSpPr>
          <p:cNvPr id="163" name="Google Shape;163;p33"/>
          <p:cNvSpPr txBox="1">
            <a:spLocks noGrp="1"/>
          </p:cNvSpPr>
          <p:nvPr>
            <p:ph type="subTitle" idx="1"/>
          </p:nvPr>
        </p:nvSpPr>
        <p:spPr>
          <a:xfrm flipH="1">
            <a:off x="2628493" y="2679328"/>
            <a:ext cx="5821363" cy="670500"/>
          </a:xfrm>
          <a:prstGeom prst="rect">
            <a:avLst/>
          </a:prstGeom>
        </p:spPr>
        <p:txBody>
          <a:bodyPr spcFirstLastPara="1" wrap="square" lIns="91425" tIns="91425" rIns="91425" bIns="91425" anchor="ctr" anchorCtr="0">
            <a:noAutofit/>
          </a:bodyPr>
          <a:lstStyle/>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Innovation in the workplace</a:t>
            </a:r>
          </a:p>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Supervision becomes easy</a:t>
            </a:r>
          </a:p>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Helps in delegating, reviewing, and assessing the task</a:t>
            </a:r>
          </a:p>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Boosts efficiency</a:t>
            </a:r>
          </a:p>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Improves quality of the work</a:t>
            </a:r>
          </a:p>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Increases the quantity of the work</a:t>
            </a:r>
          </a:p>
          <a:p>
            <a:pPr marL="285744" indent="-285744" algn="l">
              <a:spcAft>
                <a:spcPts val="1200"/>
              </a:spcAft>
              <a:buFont typeface="Wingdings" panose="05000000000000000000" pitchFamily="2" charset="2"/>
              <a:buChar char="q"/>
            </a:pPr>
            <a:r>
              <a:rPr lang="en-US" dirty="0">
                <a:solidFill>
                  <a:schemeClr val="tx1"/>
                </a:solidFill>
                <a:latin typeface="Scope One" panose="020B0604020202020204" charset="0"/>
                <a:cs typeface="Scope One" panose="020B0604020202020204" charset="0"/>
              </a:rPr>
              <a:t>Domino’s Pizza has been chosen as the organisation for this presentation</a:t>
            </a:r>
          </a:p>
          <a:p>
            <a:pPr marL="285744" indent="-285744" algn="l">
              <a:buFont typeface="Wingdings" panose="05000000000000000000" pitchFamily="2" charset="2"/>
              <a:buChar char="q"/>
            </a:pPr>
            <a:endParaRPr sz="1400" dirty="0">
              <a:solidFill>
                <a:schemeClr val="tx1"/>
              </a:solidFill>
              <a:latin typeface="Scope One" panose="020B0604020202020204" charset="0"/>
              <a:cs typeface="Scope One" panose="020B060402020202020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7"/>
        <p:cNvGrpSpPr/>
        <p:nvPr/>
      </p:nvGrpSpPr>
      <p:grpSpPr>
        <a:xfrm>
          <a:off x="0" y="0"/>
          <a:ext cx="0" cy="0"/>
          <a:chOff x="0" y="0"/>
          <a:chExt cx="0" cy="0"/>
        </a:xfrm>
      </p:grpSpPr>
      <p:sp>
        <p:nvSpPr>
          <p:cNvPr id="179" name="Google Shape;179;p34"/>
          <p:cNvSpPr txBox="1">
            <a:spLocks noGrp="1"/>
          </p:cNvSpPr>
          <p:nvPr>
            <p:ph type="subTitle" idx="1"/>
          </p:nvPr>
        </p:nvSpPr>
        <p:spPr>
          <a:xfrm flipH="1">
            <a:off x="2245057" y="1095658"/>
            <a:ext cx="6701050" cy="452803"/>
          </a:xfrm>
          <a:prstGeom prst="rect">
            <a:avLst/>
          </a:prstGeom>
        </p:spPr>
        <p:txBody>
          <a:bodyPr spcFirstLastPara="1" wrap="square" lIns="91425" tIns="91425" rIns="91425" bIns="91425" anchor="b" anchorCtr="0">
            <a:noAutofit/>
          </a:bodyPr>
          <a:lstStyle/>
          <a:p>
            <a:pPr marL="0" indent="0" algn="ctr">
              <a:lnSpc>
                <a:spcPct val="90000"/>
              </a:lnSpc>
              <a:buSzPts val="2800"/>
            </a:pPr>
            <a:r>
              <a:rPr lang="en" sz="2800" b="1" dirty="0">
                <a:solidFill>
                  <a:schemeClr val="tx1"/>
                </a:solidFill>
                <a:latin typeface="+mj-lt"/>
                <a:ea typeface="+mj-ea"/>
                <a:cs typeface="+mj-cs"/>
              </a:rPr>
              <a:t>Background of the Domino’s Pizza</a:t>
            </a:r>
            <a:endParaRPr sz="2800" b="1" dirty="0">
              <a:solidFill>
                <a:schemeClr val="tx1"/>
              </a:solidFill>
              <a:latin typeface="+mj-lt"/>
              <a:ea typeface="+mj-ea"/>
              <a:cs typeface="+mj-cs"/>
            </a:endParaRPr>
          </a:p>
        </p:txBody>
      </p:sp>
      <p:sp>
        <p:nvSpPr>
          <p:cNvPr id="180" name="Google Shape;180;p34"/>
          <p:cNvSpPr/>
          <p:nvPr/>
        </p:nvSpPr>
        <p:spPr>
          <a:xfrm rot="1710083">
            <a:off x="6583927" y="3965549"/>
            <a:ext cx="3458444" cy="2996255"/>
          </a:xfrm>
          <a:prstGeom prst="hexagon">
            <a:avLst>
              <a:gd name="adj" fmla="val 27814"/>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81" name="Google Shape;181;p34"/>
          <p:cNvSpPr/>
          <p:nvPr/>
        </p:nvSpPr>
        <p:spPr>
          <a:xfrm rot="1710083">
            <a:off x="-922124" y="-1047927"/>
            <a:ext cx="3458444" cy="2996255"/>
          </a:xfrm>
          <a:prstGeom prst="hexagon">
            <a:avLst>
              <a:gd name="adj" fmla="val 27814"/>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8" name="Google Shape;163;p33">
            <a:extLst>
              <a:ext uri="{FF2B5EF4-FFF2-40B4-BE49-F238E27FC236}">
                <a16:creationId xmlns:a16="http://schemas.microsoft.com/office/drawing/2014/main" xmlns="" id="{346E787E-88BD-4255-BCDA-960ABCC232DE}"/>
              </a:ext>
            </a:extLst>
          </p:cNvPr>
          <p:cNvSpPr txBox="1">
            <a:spLocks/>
          </p:cNvSpPr>
          <p:nvPr/>
        </p:nvSpPr>
        <p:spPr>
          <a:xfrm flipH="1">
            <a:off x="3704876" y="2227545"/>
            <a:ext cx="5009435" cy="2097068"/>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rgbClr val="434343"/>
              </a:buClr>
              <a:buSzPts val="2400"/>
              <a:buFont typeface="Assistant ExtraLight"/>
              <a:buNone/>
              <a:defRPr sz="1800" b="0" i="0" u="none" strike="noStrike" cap="none">
                <a:solidFill>
                  <a:schemeClr val="lt1"/>
                </a:solidFill>
                <a:latin typeface="Scope One"/>
                <a:ea typeface="Scope One"/>
                <a:cs typeface="Scope One"/>
                <a:sym typeface="Scope One"/>
              </a:defRPr>
            </a:lvl1pPr>
            <a:lvl2pPr marL="914400" marR="0" lvl="1"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2pPr>
            <a:lvl3pPr marL="1371600" marR="0" lvl="2"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3pPr>
            <a:lvl4pPr marL="1828800" marR="0" lvl="3"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4pPr>
            <a:lvl5pPr marL="2286000" marR="0" lvl="4"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5pPr>
            <a:lvl6pPr marL="2743200" marR="0" lvl="5"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6pPr>
            <a:lvl7pPr marL="3200400" marR="0" lvl="6"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7pPr>
            <a:lvl8pPr marL="3657600" marR="0" lvl="7"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8pPr>
            <a:lvl9pPr marL="4114800" marR="0" lvl="8" indent="-304800" algn="ctr" rtl="0">
              <a:lnSpc>
                <a:spcPct val="100000"/>
              </a:lnSpc>
              <a:spcBef>
                <a:spcPts val="0"/>
              </a:spcBef>
              <a:spcAft>
                <a:spcPts val="0"/>
              </a:spcAft>
              <a:buClr>
                <a:srgbClr val="434343"/>
              </a:buClr>
              <a:buSzPts val="1600"/>
              <a:buFont typeface="Assistant ExtraLight"/>
              <a:buNone/>
              <a:defRPr sz="1600" b="0" i="0" u="none" strike="noStrike" cap="none">
                <a:solidFill>
                  <a:srgbClr val="434343"/>
                </a:solidFill>
                <a:latin typeface="Assistant ExtraLight"/>
                <a:ea typeface="Assistant ExtraLight"/>
                <a:cs typeface="Assistant ExtraLight"/>
                <a:sym typeface="Assistant ExtraLight"/>
              </a:defRPr>
            </a:lvl9pPr>
          </a:lstStyle>
          <a:p>
            <a:pPr marL="285744" indent="-285744" algn="l">
              <a:spcAft>
                <a:spcPts val="1200"/>
              </a:spcAft>
              <a:buFont typeface="Wingdings" panose="05000000000000000000" pitchFamily="2" charset="2"/>
              <a:buChar char="q"/>
            </a:pPr>
            <a:r>
              <a:rPr lang="en-US" sz="1600" dirty="0">
                <a:solidFill>
                  <a:schemeClr val="tx1"/>
                </a:solidFill>
                <a:latin typeface="Scope One" panose="020B0604020202020204" charset="0"/>
                <a:cs typeface="Scope One" panose="020B0604020202020204" charset="0"/>
              </a:rPr>
              <a:t>Domino’s started in 1960</a:t>
            </a:r>
          </a:p>
          <a:p>
            <a:pPr marL="285744" indent="-285744" algn="l">
              <a:spcAft>
                <a:spcPts val="1200"/>
              </a:spcAft>
              <a:buFont typeface="Wingdings" panose="05000000000000000000" pitchFamily="2" charset="2"/>
              <a:buChar char="q"/>
            </a:pPr>
            <a:r>
              <a:rPr lang="en-US" sz="1600" dirty="0">
                <a:solidFill>
                  <a:schemeClr val="tx1"/>
                </a:solidFill>
                <a:latin typeface="Scope One" panose="020B0604020202020204" charset="0"/>
                <a:cs typeface="Scope One" panose="020B0604020202020204" charset="0"/>
              </a:rPr>
              <a:t>The former name was </a:t>
            </a:r>
            <a:r>
              <a:rPr lang="en-US" sz="1600" dirty="0" err="1">
                <a:solidFill>
                  <a:schemeClr val="tx1"/>
                </a:solidFill>
                <a:latin typeface="Scope One" panose="020B0604020202020204" charset="0"/>
                <a:cs typeface="Scope One" panose="020B0604020202020204" charset="0"/>
              </a:rPr>
              <a:t>DomiNick’s</a:t>
            </a:r>
            <a:endParaRPr lang="en-US" sz="1600" dirty="0">
              <a:solidFill>
                <a:schemeClr val="tx1"/>
              </a:solidFill>
              <a:latin typeface="Scope One" panose="020B0604020202020204" charset="0"/>
              <a:cs typeface="Scope One" panose="020B0604020202020204" charset="0"/>
            </a:endParaRPr>
          </a:p>
          <a:p>
            <a:pPr marL="285744" indent="-285744" algn="l">
              <a:spcAft>
                <a:spcPts val="1200"/>
              </a:spcAft>
              <a:buFont typeface="Wingdings" panose="05000000000000000000" pitchFamily="2" charset="2"/>
              <a:buChar char="q"/>
            </a:pPr>
            <a:r>
              <a:rPr lang="en-US" sz="1600" dirty="0">
                <a:solidFill>
                  <a:schemeClr val="tx1"/>
                </a:solidFill>
                <a:latin typeface="Scope One" panose="020B0604020202020204" charset="0"/>
                <a:cs typeface="Scope One" panose="020B0604020202020204" charset="0"/>
              </a:rPr>
              <a:t>It is an international business operating in more than 83 countries with more than 60,000 stores</a:t>
            </a:r>
          </a:p>
          <a:p>
            <a:pPr marL="285744" indent="-285744" algn="l">
              <a:spcAft>
                <a:spcPts val="1200"/>
              </a:spcAft>
              <a:buFont typeface="Wingdings" panose="05000000000000000000" pitchFamily="2" charset="2"/>
              <a:buChar char="q"/>
            </a:pPr>
            <a:r>
              <a:rPr lang="en-US" sz="1600" dirty="0">
                <a:solidFill>
                  <a:schemeClr val="tx1"/>
                </a:solidFill>
                <a:latin typeface="Scope One" panose="020B0604020202020204" charset="0"/>
                <a:cs typeface="Scope One" panose="020B0604020202020204" charset="0"/>
              </a:rPr>
              <a:t>According to the 1997 report, there were 170,000 employees working in the company</a:t>
            </a:r>
          </a:p>
          <a:p>
            <a:pPr marL="285744" indent="-285744" algn="l">
              <a:spcAft>
                <a:spcPts val="1200"/>
              </a:spcAft>
              <a:buFont typeface="Wingdings" panose="05000000000000000000" pitchFamily="2" charset="2"/>
              <a:buChar char="q"/>
            </a:pPr>
            <a:r>
              <a:rPr lang="en-US" sz="1600" dirty="0">
                <a:solidFill>
                  <a:schemeClr val="tx1"/>
                </a:solidFill>
                <a:latin typeface="Scope One" panose="020B0604020202020204" charset="0"/>
                <a:cs typeface="Scope One" panose="020B0604020202020204" charset="0"/>
              </a:rPr>
              <a:t>They put their employees first</a:t>
            </a:r>
          </a:p>
          <a:p>
            <a:pPr marL="285744" indent="-285744" algn="l">
              <a:spcAft>
                <a:spcPts val="1200"/>
              </a:spcAft>
              <a:buFont typeface="Wingdings" panose="05000000000000000000" pitchFamily="2" charset="2"/>
              <a:buChar char="q"/>
            </a:pPr>
            <a:r>
              <a:rPr lang="en-US" sz="1600" dirty="0">
                <a:solidFill>
                  <a:schemeClr val="tx1"/>
                </a:solidFill>
                <a:latin typeface="Scope One" panose="020B0604020202020204" charset="0"/>
                <a:cs typeface="Scope One" panose="020B0604020202020204" charset="0"/>
              </a:rPr>
              <a:t>They try to create inspired solutions</a:t>
            </a:r>
          </a:p>
          <a:p>
            <a:pPr marL="285744" indent="-285744" algn="l">
              <a:spcAft>
                <a:spcPts val="1200"/>
              </a:spcAft>
              <a:buFont typeface="Wingdings" panose="05000000000000000000" pitchFamily="2" charset="2"/>
              <a:buChar char="q"/>
            </a:pPr>
            <a:endParaRPr lang="en-US" sz="1600" dirty="0">
              <a:solidFill>
                <a:schemeClr val="tx1"/>
              </a:solidFill>
              <a:latin typeface="Scope One" panose="020B0604020202020204" charset="0"/>
              <a:cs typeface="Scope One" panose="020B0604020202020204" charset="0"/>
            </a:endParaRPr>
          </a:p>
          <a:p>
            <a:pPr marL="285744" indent="-285744" algn="ctr">
              <a:buFont typeface="Wingdings" panose="05000000000000000000" pitchFamily="2" charset="2"/>
              <a:buChar char="q"/>
            </a:pPr>
            <a:endParaRPr lang="en-US" sz="1400" dirty="0">
              <a:solidFill>
                <a:schemeClr val="tx1"/>
              </a:solidFill>
              <a:latin typeface="Scope One" panose="020B0604020202020204" charset="0"/>
              <a:cs typeface="Scope One" panose="020B060402020202020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85"/>
        <p:cNvGrpSpPr/>
        <p:nvPr/>
      </p:nvGrpSpPr>
      <p:grpSpPr>
        <a:xfrm>
          <a:off x="0" y="0"/>
          <a:ext cx="0" cy="0"/>
          <a:chOff x="0" y="0"/>
          <a:chExt cx="0" cy="0"/>
        </a:xfrm>
      </p:grpSpPr>
      <p:sp>
        <p:nvSpPr>
          <p:cNvPr id="186" name="Google Shape;186;p35"/>
          <p:cNvSpPr/>
          <p:nvPr/>
        </p:nvSpPr>
        <p:spPr>
          <a:xfrm rot="1710056">
            <a:off x="-2551430" y="277925"/>
            <a:ext cx="5102859" cy="4703999"/>
          </a:xfrm>
          <a:prstGeom prst="hexagon">
            <a:avLst>
              <a:gd name="adj" fmla="val 27814"/>
              <a:gd name="vf" fmla="val 115470"/>
            </a:avLst>
          </a:prstGeom>
          <a:noFill/>
          <a:ln w="19050" cap="flat" cmpd="sng">
            <a:solidFill>
              <a:srgbClr val="FFEEB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187" name="Google Shape;187;p35"/>
          <p:cNvSpPr txBox="1">
            <a:spLocks noGrp="1"/>
          </p:cNvSpPr>
          <p:nvPr>
            <p:ph type="ctrTitle"/>
          </p:nvPr>
        </p:nvSpPr>
        <p:spPr>
          <a:xfrm>
            <a:off x="1393901" y="948154"/>
            <a:ext cx="7750099" cy="577800"/>
          </a:xfrm>
          <a:prstGeom prst="rect">
            <a:avLst/>
          </a:prstGeom>
        </p:spPr>
        <p:txBody>
          <a:bodyPr spcFirstLastPara="1" wrap="square" lIns="91425" tIns="91425" rIns="91425" bIns="91425" anchor="b" anchorCtr="0">
            <a:noAutofit/>
          </a:bodyPr>
          <a:lstStyle/>
          <a:p>
            <a:pPr>
              <a:buSzPts val="2800"/>
            </a:pPr>
            <a:r>
              <a:rPr lang="en" sz="2800" b="1" dirty="0">
                <a:solidFill>
                  <a:schemeClr val="tx1"/>
                </a:solidFill>
              </a:rPr>
              <a:t>Challenges Faced by the Organisation</a:t>
            </a:r>
            <a:endParaRPr sz="2800" b="1" dirty="0">
              <a:solidFill>
                <a:schemeClr val="tx1"/>
              </a:solidFill>
            </a:endParaRPr>
          </a:p>
        </p:txBody>
      </p:sp>
      <p:sp>
        <p:nvSpPr>
          <p:cNvPr id="8" name="Google Shape;157;p32">
            <a:extLst>
              <a:ext uri="{FF2B5EF4-FFF2-40B4-BE49-F238E27FC236}">
                <a16:creationId xmlns:a16="http://schemas.microsoft.com/office/drawing/2014/main" xmlns="" id="{551E6C1A-088A-4149-80A8-D0EB14702F80}"/>
              </a:ext>
            </a:extLst>
          </p:cNvPr>
          <p:cNvSpPr txBox="1">
            <a:spLocks/>
          </p:cNvSpPr>
          <p:nvPr/>
        </p:nvSpPr>
        <p:spPr>
          <a:xfrm>
            <a:off x="2614851" y="1649649"/>
            <a:ext cx="5308200" cy="196789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rgbClr val="434343"/>
              </a:buClr>
              <a:buSzPts val="1400"/>
              <a:buFont typeface="Assistant ExtraLight"/>
              <a:buNone/>
              <a:defRPr sz="1400" b="0" i="0" u="none" strike="noStrike" cap="none">
                <a:solidFill>
                  <a:schemeClr val="lt1"/>
                </a:solidFill>
                <a:latin typeface="Assistant ExtraLight"/>
                <a:ea typeface="Assistant ExtraLight"/>
                <a:cs typeface="Assistant ExtraLight"/>
                <a:sym typeface="Assistant ExtraLight"/>
              </a:defRPr>
            </a:lvl1pPr>
            <a:lvl2pPr marL="914400" marR="0" lvl="1"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2pPr>
            <a:lvl3pPr marL="1371600" marR="0" lvl="2"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3pPr>
            <a:lvl4pPr marL="1828800" marR="0" lvl="3"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4pPr>
            <a:lvl5pPr marL="2286000" marR="0" lvl="4"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5pPr>
            <a:lvl6pPr marL="2743200" marR="0" lvl="5"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6pPr>
            <a:lvl7pPr marL="3200400" marR="0" lvl="6"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7pPr>
            <a:lvl8pPr marL="3657600" marR="0" lvl="7"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8pPr>
            <a:lvl9pPr marL="4114800" marR="0" lvl="8" indent="-304800" algn="ctr" rtl="0">
              <a:lnSpc>
                <a:spcPct val="100000"/>
              </a:lnSpc>
              <a:spcBef>
                <a:spcPts val="0"/>
              </a:spcBef>
              <a:spcAft>
                <a:spcPts val="0"/>
              </a:spcAft>
              <a:buClr>
                <a:srgbClr val="434343"/>
              </a:buClr>
              <a:buSzPts val="1000"/>
              <a:buFont typeface="Assistant ExtraLight"/>
              <a:buNone/>
              <a:defRPr sz="1000" b="0" i="0" u="none" strike="noStrike" cap="none">
                <a:solidFill>
                  <a:srgbClr val="434343"/>
                </a:solidFill>
                <a:latin typeface="Assistant ExtraLight"/>
                <a:ea typeface="Assistant ExtraLight"/>
                <a:cs typeface="Assistant ExtraLight"/>
                <a:sym typeface="Assistant ExtraLight"/>
              </a:defRPr>
            </a:lvl9pPr>
          </a:lstStyle>
          <a:p>
            <a:pPr marL="285744" indent="-285744">
              <a:spcAft>
                <a:spcPts val="600"/>
              </a:spcAft>
              <a:buClr>
                <a:schemeClr val="dk1"/>
              </a:buClr>
              <a:buSzPts val="1100"/>
              <a:buFont typeface="Arial" panose="020B0604020202020204" pitchFamily="34" charset="0"/>
              <a:buChar char="•"/>
            </a:pPr>
            <a:r>
              <a:rPr lang="en-US" sz="1800" dirty="0">
                <a:solidFill>
                  <a:srgbClr val="FF0000"/>
                </a:solidFill>
                <a:latin typeface="Scope One" panose="020B0604020202020204" charset="0"/>
                <a:cs typeface="Scope One" panose="020B0604020202020204" charset="0"/>
              </a:rPr>
              <a:t>Drop in demand</a:t>
            </a:r>
          </a:p>
          <a:p>
            <a:pPr marL="285744" indent="-285744">
              <a:spcAft>
                <a:spcPts val="600"/>
              </a:spcAft>
              <a:buClr>
                <a:schemeClr val="dk1"/>
              </a:buClr>
              <a:buSzPts val="1100"/>
              <a:buFont typeface="Arial" panose="020B0604020202020204" pitchFamily="34" charset="0"/>
              <a:buChar char="•"/>
            </a:pPr>
            <a:r>
              <a:rPr lang="en-US" sz="1800" dirty="0">
                <a:solidFill>
                  <a:srgbClr val="FF0000"/>
                </a:solidFill>
                <a:latin typeface="Scope One" panose="020B0604020202020204" charset="0"/>
                <a:cs typeface="Scope One" panose="020B0604020202020204" charset="0"/>
              </a:rPr>
              <a:t>Decrease in Popularity</a:t>
            </a:r>
          </a:p>
          <a:p>
            <a:pPr marL="285744" indent="-285744">
              <a:spcAft>
                <a:spcPts val="600"/>
              </a:spcAft>
              <a:buClr>
                <a:schemeClr val="dk1"/>
              </a:buClr>
              <a:buSzPts val="1100"/>
              <a:buFont typeface="Arial" panose="020B0604020202020204" pitchFamily="34" charset="0"/>
              <a:buChar char="•"/>
            </a:pPr>
            <a:r>
              <a:rPr lang="en-US" sz="1800" dirty="0">
                <a:solidFill>
                  <a:srgbClr val="FF0000"/>
                </a:solidFill>
                <a:latin typeface="Scope One" panose="020B0604020202020204" charset="0"/>
                <a:cs typeface="Scope One" panose="020B0604020202020204" charset="0"/>
              </a:rPr>
              <a:t>Less value driven</a:t>
            </a:r>
          </a:p>
          <a:p>
            <a:pPr marL="285744" indent="-285744">
              <a:spcAft>
                <a:spcPts val="600"/>
              </a:spcAft>
              <a:buClr>
                <a:schemeClr val="dk1"/>
              </a:buClr>
              <a:buSzPts val="1100"/>
              <a:buFont typeface="Arial" panose="020B0604020202020204" pitchFamily="34" charset="0"/>
              <a:buChar char="•"/>
            </a:pPr>
            <a:r>
              <a:rPr lang="en-US" sz="1800" dirty="0">
                <a:solidFill>
                  <a:srgbClr val="FF0000"/>
                </a:solidFill>
                <a:latin typeface="Scope One" panose="020B0604020202020204" charset="0"/>
                <a:cs typeface="Scope One" panose="020B0604020202020204" charset="0"/>
              </a:rPr>
              <a:t>Lesser service delivery</a:t>
            </a:r>
          </a:p>
          <a:p>
            <a:pPr marL="285744" indent="-285744">
              <a:spcAft>
                <a:spcPts val="600"/>
              </a:spcAft>
              <a:buClr>
                <a:schemeClr val="dk1"/>
              </a:buClr>
              <a:buSzPts val="1100"/>
              <a:buFont typeface="Arial" panose="020B0604020202020204" pitchFamily="34" charset="0"/>
              <a:buChar char="•"/>
            </a:pPr>
            <a:r>
              <a:rPr lang="en-US" sz="1800" dirty="0">
                <a:solidFill>
                  <a:srgbClr val="FF0000"/>
                </a:solidFill>
                <a:latin typeface="Scope One" panose="020B0604020202020204" charset="0"/>
                <a:cs typeface="Scope One" panose="020B0604020202020204" charset="0"/>
              </a:rPr>
              <a:t>Lesser customer engagement</a:t>
            </a:r>
          </a:p>
          <a:p>
            <a:pPr marL="0" indent="0" algn="l">
              <a:buClr>
                <a:schemeClr val="dk1"/>
              </a:buClr>
              <a:buSzPts val="1100"/>
            </a:pPr>
            <a:endParaRPr lang="en-US" sz="1100" dirty="0">
              <a:latin typeface="Assistant"/>
              <a:ea typeface="Assistant"/>
              <a:cs typeface="Assistant"/>
              <a:sym typeface="Assistant"/>
            </a:endParaRPr>
          </a:p>
          <a:p>
            <a:pPr marL="0" indent="0" algn="l"/>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36"/>
          <p:cNvSpPr txBox="1">
            <a:spLocks noGrp="1"/>
          </p:cNvSpPr>
          <p:nvPr>
            <p:ph type="body" idx="1"/>
          </p:nvPr>
        </p:nvSpPr>
        <p:spPr>
          <a:xfrm>
            <a:off x="161366" y="1551031"/>
            <a:ext cx="3327975" cy="1476000"/>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US" sz="1800" u="sng" dirty="0">
                <a:solidFill>
                  <a:schemeClr val="tx1"/>
                </a:solidFill>
                <a:latin typeface="Scope One" panose="020B0604020202020204" charset="0"/>
                <a:cs typeface="Scope One" panose="020B0604020202020204" charset="0"/>
              </a:rPr>
              <a:t>Domino’s </a:t>
            </a:r>
            <a:r>
              <a:rPr lang="en-US" sz="1800" u="sng" dirty="0" err="1">
                <a:solidFill>
                  <a:schemeClr val="tx1"/>
                </a:solidFill>
                <a:latin typeface="Scope One" panose="020B0604020202020204" charset="0"/>
                <a:cs typeface="Scope One" panose="020B0604020202020204" charset="0"/>
              </a:rPr>
              <a:t>Anyware</a:t>
            </a:r>
            <a:endParaRPr lang="en-US" sz="1800" u="sng" dirty="0">
              <a:solidFill>
                <a:schemeClr val="tx1"/>
              </a:solidFill>
              <a:latin typeface="Scope One" panose="020B0604020202020204" charset="0"/>
              <a:cs typeface="Scope One" panose="020B0604020202020204" charset="0"/>
            </a:endParaRPr>
          </a:p>
          <a:p>
            <a:pPr marL="285744" indent="-285744">
              <a:buClr>
                <a:schemeClr val="dk1"/>
              </a:buClr>
              <a:buSzPts val="1100"/>
            </a:pPr>
            <a:r>
              <a:rPr lang="en-US" dirty="0">
                <a:latin typeface="Scope One" panose="020B0604020202020204" charset="0"/>
                <a:cs typeface="Scope One" panose="020B0604020202020204" charset="0"/>
              </a:rPr>
              <a:t> </a:t>
            </a:r>
            <a:r>
              <a:rPr lang="en-US" dirty="0">
                <a:solidFill>
                  <a:srgbClr val="FF0000"/>
                </a:solidFill>
                <a:latin typeface="Scope One" panose="020B0604020202020204" charset="0"/>
                <a:cs typeface="Scope One" panose="020B0604020202020204" charset="0"/>
              </a:rPr>
              <a:t>an order-taking app</a:t>
            </a:r>
          </a:p>
          <a:p>
            <a:pPr marL="285744" indent="-285744">
              <a:buClr>
                <a:schemeClr val="dk1"/>
              </a:buClr>
              <a:buSzPts val="1100"/>
            </a:pPr>
            <a:r>
              <a:rPr lang="en-US" dirty="0">
                <a:solidFill>
                  <a:srgbClr val="FF0000"/>
                </a:solidFill>
                <a:latin typeface="Scope One" panose="020B0604020202020204" charset="0"/>
                <a:cs typeface="Scope One" panose="020B0604020202020204" charset="0"/>
              </a:rPr>
              <a:t>Enables customers to order through their favourite devices</a:t>
            </a:r>
          </a:p>
          <a:p>
            <a:pPr marL="285744" indent="-285744">
              <a:buClr>
                <a:schemeClr val="dk1"/>
              </a:buClr>
              <a:buSzPts val="1100"/>
            </a:pPr>
            <a:r>
              <a:rPr lang="en-US" dirty="0">
                <a:solidFill>
                  <a:srgbClr val="FF0000"/>
                </a:solidFill>
                <a:latin typeface="Scope One" panose="020B0604020202020204" charset="0"/>
                <a:cs typeface="Scope One" panose="020B0604020202020204" charset="0"/>
              </a:rPr>
              <a:t>Innovative ordering platform</a:t>
            </a:r>
          </a:p>
          <a:p>
            <a:pPr marL="0" indent="0">
              <a:buClr>
                <a:schemeClr val="dk1"/>
              </a:buClr>
              <a:buSzPts val="1100"/>
              <a:buNone/>
            </a:pPr>
            <a:endParaRPr lang="en-US" dirty="0">
              <a:latin typeface="Scope One" panose="020B0604020202020204" charset="0"/>
              <a:cs typeface="Scope One" panose="020B0604020202020204" charset="0"/>
            </a:endParaRPr>
          </a:p>
        </p:txBody>
      </p:sp>
      <p:sp>
        <p:nvSpPr>
          <p:cNvPr id="195" name="Google Shape;195;p36"/>
          <p:cNvSpPr txBox="1">
            <a:spLocks noGrp="1"/>
          </p:cNvSpPr>
          <p:nvPr>
            <p:ph type="title"/>
          </p:nvPr>
        </p:nvSpPr>
        <p:spPr>
          <a:xfrm>
            <a:off x="634701" y="1"/>
            <a:ext cx="7594899" cy="896700"/>
          </a:xfrm>
          <a:prstGeom prst="rect">
            <a:avLst/>
          </a:prstGeom>
        </p:spPr>
        <p:txBody>
          <a:bodyPr spcFirstLastPara="1" wrap="square" lIns="91425" tIns="91425" rIns="91425" bIns="91425" anchor="t" anchorCtr="0">
            <a:noAutofit/>
          </a:bodyPr>
          <a:lstStyle/>
          <a:p>
            <a:r>
              <a:rPr lang="en" sz="2800" b="1" dirty="0">
                <a:solidFill>
                  <a:schemeClr val="tx1"/>
                </a:solidFill>
              </a:rPr>
              <a:t>The Technologies used by the Domino’s</a:t>
            </a:r>
            <a:endParaRPr sz="2800" b="1" dirty="0">
              <a:solidFill>
                <a:schemeClr val="tx1"/>
              </a:solidFill>
            </a:endParaRPr>
          </a:p>
        </p:txBody>
      </p:sp>
      <p:pic>
        <p:nvPicPr>
          <p:cNvPr id="3" name="Picture 2">
            <a:extLst>
              <a:ext uri="{FF2B5EF4-FFF2-40B4-BE49-F238E27FC236}">
                <a16:creationId xmlns:a16="http://schemas.microsoft.com/office/drawing/2014/main" xmlns="" id="{BE222C1D-03F8-47FA-9456-136E72BFA412}"/>
              </a:ext>
            </a:extLst>
          </p:cNvPr>
          <p:cNvPicPr>
            <a:picLocks noChangeAspect="1"/>
          </p:cNvPicPr>
          <p:nvPr/>
        </p:nvPicPr>
        <p:blipFill rotWithShape="1">
          <a:blip r:embed="rId3"/>
          <a:srcRect t="1084"/>
          <a:stretch/>
        </p:blipFill>
        <p:spPr>
          <a:xfrm>
            <a:off x="3489339" y="1551032"/>
            <a:ext cx="5099748" cy="2310964"/>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5" name="Google Shape;195;p36"/>
          <p:cNvSpPr txBox="1">
            <a:spLocks noGrp="1"/>
          </p:cNvSpPr>
          <p:nvPr>
            <p:ph type="title"/>
          </p:nvPr>
        </p:nvSpPr>
        <p:spPr>
          <a:xfrm>
            <a:off x="634701" y="226932"/>
            <a:ext cx="7594899" cy="896700"/>
          </a:xfrm>
          <a:prstGeom prst="rect">
            <a:avLst/>
          </a:prstGeom>
        </p:spPr>
        <p:txBody>
          <a:bodyPr spcFirstLastPara="1" wrap="square" lIns="91425" tIns="91425" rIns="91425" bIns="91425" anchor="t" anchorCtr="0">
            <a:noAutofit/>
          </a:bodyPr>
          <a:lstStyle/>
          <a:p>
            <a:r>
              <a:rPr lang="en" sz="2800" b="1" dirty="0">
                <a:solidFill>
                  <a:schemeClr val="tx1"/>
                </a:solidFill>
              </a:rPr>
              <a:t>The Technologies used by the Domino’s</a:t>
            </a:r>
            <a:endParaRPr sz="2800" b="1" dirty="0">
              <a:solidFill>
                <a:schemeClr val="tx1"/>
              </a:solidFill>
            </a:endParaRPr>
          </a:p>
        </p:txBody>
      </p:sp>
      <p:sp>
        <p:nvSpPr>
          <p:cNvPr id="6" name="Google Shape;194;p36">
            <a:extLst>
              <a:ext uri="{FF2B5EF4-FFF2-40B4-BE49-F238E27FC236}">
                <a16:creationId xmlns:a16="http://schemas.microsoft.com/office/drawing/2014/main" xmlns="" id="{766CCCDF-9FE4-44ED-B317-E20765119021}"/>
              </a:ext>
            </a:extLst>
          </p:cNvPr>
          <p:cNvSpPr txBox="1">
            <a:spLocks/>
          </p:cNvSpPr>
          <p:nvPr/>
        </p:nvSpPr>
        <p:spPr>
          <a:xfrm>
            <a:off x="730487" y="1327977"/>
            <a:ext cx="4110455" cy="14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0"/>
              </a:spcBef>
              <a:spcAft>
                <a:spcPts val="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1pPr>
            <a:lvl2pPr marL="914400" marR="0" lvl="1" indent="-330200" algn="l" rtl="0">
              <a:lnSpc>
                <a:spcPct val="115000"/>
              </a:lnSpc>
              <a:spcBef>
                <a:spcPts val="0"/>
              </a:spcBef>
              <a:spcAft>
                <a:spcPts val="0"/>
              </a:spcAft>
              <a:buClr>
                <a:schemeClr val="lt1"/>
              </a:buClr>
              <a:buSzPts val="16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2pPr>
            <a:lvl3pPr marL="1371600" marR="0" lvl="2"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3pPr>
            <a:lvl4pPr marL="1828800" marR="0" lvl="3"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4pPr>
            <a:lvl5pPr marL="2286000" marR="0" lvl="4"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5pPr>
            <a:lvl6pPr marL="2743200" marR="0" lvl="5"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6pPr>
            <a:lvl7pPr marL="3200400" marR="0" lvl="6"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7pPr>
            <a:lvl8pPr marL="3657600" marR="0" lvl="7"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8pPr>
            <a:lvl9pPr marL="4114800" marR="0" lvl="8" indent="-304800" algn="l" rtl="0">
              <a:lnSpc>
                <a:spcPct val="115000"/>
              </a:lnSpc>
              <a:spcBef>
                <a:spcPts val="1600"/>
              </a:spcBef>
              <a:spcAft>
                <a:spcPts val="160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9pPr>
          </a:lstStyle>
          <a:p>
            <a:pPr marL="0" indent="0" algn="ctr">
              <a:buClr>
                <a:schemeClr val="dk1"/>
              </a:buClr>
              <a:buSzPts val="1100"/>
              <a:buNone/>
            </a:pPr>
            <a:r>
              <a:rPr lang="en-US" sz="1800" u="sng" dirty="0">
                <a:solidFill>
                  <a:schemeClr val="tx1"/>
                </a:solidFill>
                <a:latin typeface="Scope One" panose="020B0604020202020204" charset="0"/>
                <a:cs typeface="Scope One" panose="020B0604020202020204" charset="0"/>
              </a:rPr>
              <a:t>Artificial Intelligence</a:t>
            </a:r>
          </a:p>
          <a:p>
            <a:pPr marL="285744" indent="-285744" algn="ctr">
              <a:buClr>
                <a:schemeClr val="dk1"/>
              </a:buClr>
              <a:buSzPts val="1100"/>
            </a:pPr>
            <a:r>
              <a:rPr lang="en-US" sz="1600" dirty="0">
                <a:latin typeface="Scope One" panose="020B0604020202020204" charset="0"/>
                <a:cs typeface="Scope One" panose="020B0604020202020204" charset="0"/>
              </a:rPr>
              <a:t> </a:t>
            </a:r>
            <a:r>
              <a:rPr lang="en-US" sz="1600" dirty="0">
                <a:solidFill>
                  <a:srgbClr val="FF0000"/>
                </a:solidFill>
                <a:latin typeface="Scope One" panose="020B0604020202020204" charset="0"/>
                <a:cs typeface="Scope One" panose="020B0604020202020204" charset="0"/>
              </a:rPr>
              <a:t>integrated into different digital channels</a:t>
            </a:r>
          </a:p>
          <a:p>
            <a:pPr marL="285744" indent="-285744" algn="ctr">
              <a:buClr>
                <a:schemeClr val="dk1"/>
              </a:buClr>
              <a:buSzPts val="1100"/>
            </a:pPr>
            <a:r>
              <a:rPr lang="en-US" sz="1600" dirty="0">
                <a:solidFill>
                  <a:srgbClr val="FF0000"/>
                </a:solidFill>
                <a:latin typeface="Scope One" panose="020B0604020202020204" charset="0"/>
                <a:cs typeface="Scope One" panose="020B0604020202020204" charset="0"/>
              </a:rPr>
              <a:t>Chatbots, Pizza makers, DOM</a:t>
            </a:r>
          </a:p>
          <a:p>
            <a:pPr marL="285744" indent="-285744" algn="ctr">
              <a:buClr>
                <a:schemeClr val="dk1"/>
              </a:buClr>
              <a:buSzPts val="1100"/>
            </a:pPr>
            <a:r>
              <a:rPr lang="en-US" sz="1600" dirty="0">
                <a:solidFill>
                  <a:srgbClr val="FF0000"/>
                </a:solidFill>
                <a:latin typeface="Scope One" panose="020B0604020202020204" charset="0"/>
                <a:cs typeface="Scope One" panose="020B0604020202020204" charset="0"/>
              </a:rPr>
              <a:t>Data collection has been easier</a:t>
            </a:r>
          </a:p>
          <a:p>
            <a:pPr marL="285744" indent="-285744" algn="ctr">
              <a:buClr>
                <a:schemeClr val="dk1"/>
              </a:buClr>
              <a:buSzPts val="1100"/>
            </a:pPr>
            <a:r>
              <a:rPr lang="en-US" sz="1600" dirty="0">
                <a:solidFill>
                  <a:srgbClr val="FF0000"/>
                </a:solidFill>
                <a:latin typeface="Scope One" panose="020B0604020202020204" charset="0"/>
                <a:cs typeface="Scope One" panose="020B0604020202020204" charset="0"/>
              </a:rPr>
              <a:t>DOMs are controlled by the corporate managers from a far</a:t>
            </a:r>
          </a:p>
          <a:p>
            <a:pPr marL="0" indent="0" algn="ctr">
              <a:buClr>
                <a:schemeClr val="dk1"/>
              </a:buClr>
              <a:buSzPts val="1100"/>
              <a:buNone/>
            </a:pPr>
            <a:endParaRPr lang="en-US" sz="1600" dirty="0">
              <a:latin typeface="Scope One" panose="020B0604020202020204" charset="0"/>
              <a:cs typeface="Scope One" panose="020B0604020202020204" charset="0"/>
            </a:endParaRPr>
          </a:p>
          <a:p>
            <a:pPr marL="0" indent="0" algn="ctr">
              <a:buClr>
                <a:schemeClr val="dk1"/>
              </a:buClr>
              <a:buSzPts val="1100"/>
              <a:buNone/>
            </a:pPr>
            <a:endParaRPr lang="en-US" sz="1600" dirty="0">
              <a:latin typeface="Scope One" panose="020B0604020202020204" charset="0"/>
              <a:cs typeface="Scope One" panose="020B0604020202020204" charset="0"/>
            </a:endParaRPr>
          </a:p>
        </p:txBody>
      </p:sp>
      <p:pic>
        <p:nvPicPr>
          <p:cNvPr id="5" name="Picture 4">
            <a:extLst>
              <a:ext uri="{FF2B5EF4-FFF2-40B4-BE49-F238E27FC236}">
                <a16:creationId xmlns:a16="http://schemas.microsoft.com/office/drawing/2014/main" xmlns="" id="{B14DCF88-6BB3-4E06-89BD-751792BDBB79}"/>
              </a:ext>
            </a:extLst>
          </p:cNvPr>
          <p:cNvPicPr>
            <a:picLocks noChangeAspect="1"/>
          </p:cNvPicPr>
          <p:nvPr/>
        </p:nvPicPr>
        <p:blipFill>
          <a:blip r:embed="rId3"/>
          <a:stretch>
            <a:fillRect/>
          </a:stretch>
        </p:blipFill>
        <p:spPr>
          <a:xfrm>
            <a:off x="5412870" y="1626542"/>
            <a:ext cx="2130204" cy="1737957"/>
          </a:xfrm>
          <a:prstGeom prst="rect">
            <a:avLst/>
          </a:prstGeom>
        </p:spPr>
      </p:pic>
    </p:spTree>
    <p:extLst>
      <p:ext uri="{BB962C8B-B14F-4D97-AF65-F5344CB8AC3E}">
        <p14:creationId xmlns:p14="http://schemas.microsoft.com/office/powerpoint/2010/main" xmlns="" val="30252032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99"/>
        <p:cNvGrpSpPr/>
        <p:nvPr/>
      </p:nvGrpSpPr>
      <p:grpSpPr>
        <a:xfrm>
          <a:off x="0" y="0"/>
          <a:ext cx="0" cy="0"/>
          <a:chOff x="0" y="0"/>
          <a:chExt cx="0" cy="0"/>
        </a:xfrm>
      </p:grpSpPr>
      <p:sp>
        <p:nvSpPr>
          <p:cNvPr id="200" name="Google Shape;200;p37"/>
          <p:cNvSpPr txBox="1">
            <a:spLocks noGrp="1"/>
          </p:cNvSpPr>
          <p:nvPr>
            <p:ph type="title" idx="4"/>
          </p:nvPr>
        </p:nvSpPr>
        <p:spPr>
          <a:xfrm>
            <a:off x="680246" y="28877"/>
            <a:ext cx="7510111" cy="896700"/>
          </a:xfrm>
          <a:prstGeom prst="rect">
            <a:avLst/>
          </a:prstGeom>
        </p:spPr>
        <p:txBody>
          <a:bodyPr spcFirstLastPara="1" wrap="square" lIns="91425" tIns="91425" rIns="91425" bIns="91425" anchor="t" anchorCtr="0">
            <a:noAutofit/>
          </a:bodyPr>
          <a:lstStyle/>
          <a:p>
            <a:r>
              <a:rPr lang="en" sz="2800" b="1" dirty="0">
                <a:solidFill>
                  <a:schemeClr val="tx1"/>
                </a:solidFill>
              </a:rPr>
              <a:t>Impact of ‘Domino’s Anyware’</a:t>
            </a:r>
            <a:endParaRPr sz="2800" b="1" dirty="0">
              <a:solidFill>
                <a:schemeClr val="tx1"/>
              </a:solidFill>
            </a:endParaRPr>
          </a:p>
        </p:txBody>
      </p:sp>
      <p:sp>
        <p:nvSpPr>
          <p:cNvPr id="205" name="Google Shape;205;p37"/>
          <p:cNvSpPr/>
          <p:nvPr/>
        </p:nvSpPr>
        <p:spPr>
          <a:xfrm rot="1845201">
            <a:off x="7189489" y="1625996"/>
            <a:ext cx="2704055" cy="2342463"/>
          </a:xfrm>
          <a:prstGeom prst="hexagon">
            <a:avLst>
              <a:gd name="adj" fmla="val 27814"/>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grpSp>
        <p:nvGrpSpPr>
          <p:cNvPr id="206" name="Google Shape;206;p37"/>
          <p:cNvGrpSpPr/>
          <p:nvPr/>
        </p:nvGrpSpPr>
        <p:grpSpPr>
          <a:xfrm>
            <a:off x="1159722" y="2522102"/>
            <a:ext cx="273047" cy="337801"/>
            <a:chOff x="2667821" y="3361108"/>
            <a:chExt cx="273046" cy="337801"/>
          </a:xfrm>
        </p:grpSpPr>
        <p:sp>
          <p:nvSpPr>
            <p:cNvPr id="207" name="Google Shape;207;p37"/>
            <p:cNvSpPr/>
            <p:nvPr/>
          </p:nvSpPr>
          <p:spPr>
            <a:xfrm>
              <a:off x="2799971" y="3361108"/>
              <a:ext cx="10273" cy="36385"/>
            </a:xfrm>
            <a:custGeom>
              <a:avLst/>
              <a:gdLst/>
              <a:ahLst/>
              <a:cxnLst/>
              <a:rect l="l" t="t" r="r" b="b"/>
              <a:pathLst>
                <a:path w="323" h="1144" extrusionOk="0">
                  <a:moveTo>
                    <a:pt x="155" y="0"/>
                  </a:moveTo>
                  <a:cubicBezTo>
                    <a:pt x="72" y="0"/>
                    <a:pt x="1" y="72"/>
                    <a:pt x="1" y="167"/>
                  </a:cubicBezTo>
                  <a:lnTo>
                    <a:pt x="1" y="977"/>
                  </a:lnTo>
                  <a:cubicBezTo>
                    <a:pt x="1" y="1072"/>
                    <a:pt x="72" y="1143"/>
                    <a:pt x="155" y="1143"/>
                  </a:cubicBezTo>
                  <a:cubicBezTo>
                    <a:pt x="251" y="1143"/>
                    <a:pt x="322" y="1072"/>
                    <a:pt x="322" y="977"/>
                  </a:cubicBezTo>
                  <a:lnTo>
                    <a:pt x="322" y="167"/>
                  </a:lnTo>
                  <a:cubicBezTo>
                    <a:pt x="310" y="60"/>
                    <a:pt x="251" y="0"/>
                    <a:pt x="155"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08" name="Google Shape;208;p37"/>
            <p:cNvSpPr/>
            <p:nvPr/>
          </p:nvSpPr>
          <p:spPr>
            <a:xfrm>
              <a:off x="2838964" y="3371063"/>
              <a:ext cx="22009" cy="34381"/>
            </a:xfrm>
            <a:custGeom>
              <a:avLst/>
              <a:gdLst/>
              <a:ahLst/>
              <a:cxnLst/>
              <a:rect l="l" t="t" r="r" b="b"/>
              <a:pathLst>
                <a:path w="692" h="1081" extrusionOk="0">
                  <a:moveTo>
                    <a:pt x="517" y="0"/>
                  </a:moveTo>
                  <a:cubicBezTo>
                    <a:pt x="454" y="0"/>
                    <a:pt x="385" y="31"/>
                    <a:pt x="358" y="104"/>
                  </a:cubicBezTo>
                  <a:lnTo>
                    <a:pt x="49" y="866"/>
                  </a:lnTo>
                  <a:cubicBezTo>
                    <a:pt x="1" y="961"/>
                    <a:pt x="84" y="1080"/>
                    <a:pt x="203" y="1080"/>
                  </a:cubicBezTo>
                  <a:cubicBezTo>
                    <a:pt x="263" y="1080"/>
                    <a:pt x="322" y="1057"/>
                    <a:pt x="346" y="985"/>
                  </a:cubicBezTo>
                  <a:lnTo>
                    <a:pt x="656" y="223"/>
                  </a:lnTo>
                  <a:cubicBezTo>
                    <a:pt x="691" y="152"/>
                    <a:pt x="644" y="45"/>
                    <a:pt x="572" y="9"/>
                  </a:cubicBezTo>
                  <a:cubicBezTo>
                    <a:pt x="556" y="3"/>
                    <a:pt x="537" y="0"/>
                    <a:pt x="517"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09" name="Google Shape;209;p37"/>
            <p:cNvSpPr/>
            <p:nvPr/>
          </p:nvSpPr>
          <p:spPr>
            <a:xfrm>
              <a:off x="2873822" y="3399815"/>
              <a:ext cx="29197" cy="28338"/>
            </a:xfrm>
            <a:custGeom>
              <a:avLst/>
              <a:gdLst/>
              <a:ahLst/>
              <a:cxnLst/>
              <a:rect l="l" t="t" r="r" b="b"/>
              <a:pathLst>
                <a:path w="918" h="891" extrusionOk="0">
                  <a:moveTo>
                    <a:pt x="744" y="1"/>
                  </a:moveTo>
                  <a:cubicBezTo>
                    <a:pt x="703" y="1"/>
                    <a:pt x="661" y="16"/>
                    <a:pt x="631" y="45"/>
                  </a:cubicBezTo>
                  <a:lnTo>
                    <a:pt x="60" y="629"/>
                  </a:lnTo>
                  <a:cubicBezTo>
                    <a:pt x="0" y="688"/>
                    <a:pt x="0" y="784"/>
                    <a:pt x="60" y="843"/>
                  </a:cubicBezTo>
                  <a:cubicBezTo>
                    <a:pt x="84" y="879"/>
                    <a:pt x="131" y="891"/>
                    <a:pt x="179" y="891"/>
                  </a:cubicBezTo>
                  <a:cubicBezTo>
                    <a:pt x="286" y="891"/>
                    <a:pt x="274" y="831"/>
                    <a:pt x="858" y="272"/>
                  </a:cubicBezTo>
                  <a:cubicBezTo>
                    <a:pt x="917" y="212"/>
                    <a:pt x="917" y="105"/>
                    <a:pt x="858" y="45"/>
                  </a:cubicBezTo>
                  <a:cubicBezTo>
                    <a:pt x="828" y="16"/>
                    <a:pt x="786" y="1"/>
                    <a:pt x="744"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0" name="Google Shape;210;p37"/>
            <p:cNvSpPr/>
            <p:nvPr/>
          </p:nvSpPr>
          <p:spPr>
            <a:xfrm>
              <a:off x="2894655" y="3442656"/>
              <a:ext cx="37116" cy="19592"/>
            </a:xfrm>
            <a:custGeom>
              <a:avLst/>
              <a:gdLst/>
              <a:ahLst/>
              <a:cxnLst/>
              <a:rect l="l" t="t" r="r" b="b"/>
              <a:pathLst>
                <a:path w="1167" h="616" extrusionOk="0">
                  <a:moveTo>
                    <a:pt x="973" y="1"/>
                  </a:moveTo>
                  <a:cubicBezTo>
                    <a:pt x="955" y="1"/>
                    <a:pt x="936" y="3"/>
                    <a:pt x="917" y="8"/>
                  </a:cubicBezTo>
                  <a:lnTo>
                    <a:pt x="155" y="318"/>
                  </a:lnTo>
                  <a:cubicBezTo>
                    <a:pt x="0" y="377"/>
                    <a:pt x="36" y="615"/>
                    <a:pt x="214" y="615"/>
                  </a:cubicBezTo>
                  <a:cubicBezTo>
                    <a:pt x="274" y="615"/>
                    <a:pt x="238" y="615"/>
                    <a:pt x="1036" y="294"/>
                  </a:cubicBezTo>
                  <a:cubicBezTo>
                    <a:pt x="1131" y="282"/>
                    <a:pt x="1167" y="175"/>
                    <a:pt x="1131" y="103"/>
                  </a:cubicBezTo>
                  <a:cubicBezTo>
                    <a:pt x="1103" y="37"/>
                    <a:pt x="1044" y="1"/>
                    <a:pt x="973"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1" name="Google Shape;211;p37"/>
            <p:cNvSpPr/>
            <p:nvPr/>
          </p:nvSpPr>
          <p:spPr>
            <a:xfrm>
              <a:off x="2904482" y="3493258"/>
              <a:ext cx="36385" cy="10273"/>
            </a:xfrm>
            <a:custGeom>
              <a:avLst/>
              <a:gdLst/>
              <a:ahLst/>
              <a:cxnLst/>
              <a:rect l="l" t="t" r="r" b="b"/>
              <a:pathLst>
                <a:path w="1144" h="323" extrusionOk="0">
                  <a:moveTo>
                    <a:pt x="155" y="1"/>
                  </a:moveTo>
                  <a:cubicBezTo>
                    <a:pt x="72" y="1"/>
                    <a:pt x="1" y="72"/>
                    <a:pt x="1" y="155"/>
                  </a:cubicBezTo>
                  <a:cubicBezTo>
                    <a:pt x="1" y="251"/>
                    <a:pt x="72" y="322"/>
                    <a:pt x="155" y="322"/>
                  </a:cubicBezTo>
                  <a:lnTo>
                    <a:pt x="977" y="322"/>
                  </a:lnTo>
                  <a:cubicBezTo>
                    <a:pt x="1072" y="322"/>
                    <a:pt x="1144" y="251"/>
                    <a:pt x="1144" y="155"/>
                  </a:cubicBezTo>
                  <a:cubicBezTo>
                    <a:pt x="1144" y="72"/>
                    <a:pt x="1072" y="1"/>
                    <a:pt x="977"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2" name="Google Shape;212;p37"/>
            <p:cNvSpPr/>
            <p:nvPr/>
          </p:nvSpPr>
          <p:spPr>
            <a:xfrm>
              <a:off x="2895386" y="3533364"/>
              <a:ext cx="35653" cy="20196"/>
            </a:xfrm>
            <a:custGeom>
              <a:avLst/>
              <a:gdLst/>
              <a:ahLst/>
              <a:cxnLst/>
              <a:rect l="l" t="t" r="r" b="b"/>
              <a:pathLst>
                <a:path w="1121" h="635" extrusionOk="0">
                  <a:moveTo>
                    <a:pt x="179" y="0"/>
                  </a:moveTo>
                  <a:cubicBezTo>
                    <a:pt x="118" y="0"/>
                    <a:pt x="54" y="38"/>
                    <a:pt x="37" y="109"/>
                  </a:cubicBezTo>
                  <a:cubicBezTo>
                    <a:pt x="1" y="180"/>
                    <a:pt x="37" y="288"/>
                    <a:pt x="120" y="311"/>
                  </a:cubicBezTo>
                  <a:lnTo>
                    <a:pt x="882" y="621"/>
                  </a:lnTo>
                  <a:cubicBezTo>
                    <a:pt x="901" y="630"/>
                    <a:pt x="922" y="635"/>
                    <a:pt x="943" y="635"/>
                  </a:cubicBezTo>
                  <a:cubicBezTo>
                    <a:pt x="1004" y="635"/>
                    <a:pt x="1067" y="599"/>
                    <a:pt x="1084" y="538"/>
                  </a:cubicBezTo>
                  <a:cubicBezTo>
                    <a:pt x="1120" y="442"/>
                    <a:pt x="1084" y="359"/>
                    <a:pt x="1001" y="323"/>
                  </a:cubicBezTo>
                  <a:lnTo>
                    <a:pt x="239" y="14"/>
                  </a:lnTo>
                  <a:cubicBezTo>
                    <a:pt x="221" y="5"/>
                    <a:pt x="200" y="0"/>
                    <a:pt x="179"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3" name="Google Shape;213;p37"/>
            <p:cNvSpPr/>
            <p:nvPr/>
          </p:nvSpPr>
          <p:spPr>
            <a:xfrm>
              <a:off x="2872677" y="3567586"/>
              <a:ext cx="30692" cy="28338"/>
            </a:xfrm>
            <a:custGeom>
              <a:avLst/>
              <a:gdLst/>
              <a:ahLst/>
              <a:cxnLst/>
              <a:rect l="l" t="t" r="r" b="b"/>
              <a:pathLst>
                <a:path w="965" h="891" extrusionOk="0">
                  <a:moveTo>
                    <a:pt x="173" y="0"/>
                  </a:moveTo>
                  <a:cubicBezTo>
                    <a:pt x="132" y="0"/>
                    <a:pt x="90" y="15"/>
                    <a:pt x="60" y="45"/>
                  </a:cubicBezTo>
                  <a:cubicBezTo>
                    <a:pt x="1" y="104"/>
                    <a:pt x="1" y="200"/>
                    <a:pt x="60" y="259"/>
                  </a:cubicBezTo>
                  <a:cubicBezTo>
                    <a:pt x="644" y="819"/>
                    <a:pt x="620" y="890"/>
                    <a:pt x="751" y="890"/>
                  </a:cubicBezTo>
                  <a:cubicBezTo>
                    <a:pt x="894" y="890"/>
                    <a:pt x="965" y="712"/>
                    <a:pt x="858" y="616"/>
                  </a:cubicBezTo>
                  <a:lnTo>
                    <a:pt x="286" y="45"/>
                  </a:lnTo>
                  <a:cubicBezTo>
                    <a:pt x="257" y="15"/>
                    <a:pt x="215" y="0"/>
                    <a:pt x="173"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4" name="Google Shape;214;p37"/>
            <p:cNvSpPr/>
            <p:nvPr/>
          </p:nvSpPr>
          <p:spPr>
            <a:xfrm>
              <a:off x="2838233" y="3589818"/>
              <a:ext cx="21214" cy="34318"/>
            </a:xfrm>
            <a:custGeom>
              <a:avLst/>
              <a:gdLst/>
              <a:ahLst/>
              <a:cxnLst/>
              <a:rect l="l" t="t" r="r" b="b"/>
              <a:pathLst>
                <a:path w="667" h="1079" extrusionOk="0">
                  <a:moveTo>
                    <a:pt x="179" y="1"/>
                  </a:moveTo>
                  <a:cubicBezTo>
                    <a:pt x="159" y="1"/>
                    <a:pt x="139" y="4"/>
                    <a:pt x="119" y="13"/>
                  </a:cubicBezTo>
                  <a:cubicBezTo>
                    <a:pt x="48" y="37"/>
                    <a:pt x="0" y="132"/>
                    <a:pt x="24" y="215"/>
                  </a:cubicBezTo>
                  <a:lnTo>
                    <a:pt x="345" y="977"/>
                  </a:lnTo>
                  <a:cubicBezTo>
                    <a:pt x="365" y="1036"/>
                    <a:pt x="425" y="1079"/>
                    <a:pt x="499" y="1079"/>
                  </a:cubicBezTo>
                  <a:cubicBezTo>
                    <a:pt x="514" y="1079"/>
                    <a:pt x="531" y="1077"/>
                    <a:pt x="548" y="1072"/>
                  </a:cubicBezTo>
                  <a:cubicBezTo>
                    <a:pt x="643" y="1037"/>
                    <a:pt x="667" y="929"/>
                    <a:pt x="643" y="858"/>
                  </a:cubicBezTo>
                  <a:lnTo>
                    <a:pt x="322" y="96"/>
                  </a:lnTo>
                  <a:cubicBezTo>
                    <a:pt x="303" y="41"/>
                    <a:pt x="243" y="1"/>
                    <a:pt x="179"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5" name="Google Shape;215;p37"/>
            <p:cNvSpPr/>
            <p:nvPr/>
          </p:nvSpPr>
          <p:spPr>
            <a:xfrm>
              <a:off x="2747334" y="3589754"/>
              <a:ext cx="21627" cy="34572"/>
            </a:xfrm>
            <a:custGeom>
              <a:avLst/>
              <a:gdLst/>
              <a:ahLst/>
              <a:cxnLst/>
              <a:rect l="l" t="t" r="r" b="b"/>
              <a:pathLst>
                <a:path w="680" h="1087" extrusionOk="0">
                  <a:moveTo>
                    <a:pt x="499" y="1"/>
                  </a:moveTo>
                  <a:cubicBezTo>
                    <a:pt x="438" y="1"/>
                    <a:pt x="375" y="36"/>
                    <a:pt x="358" y="98"/>
                  </a:cubicBezTo>
                  <a:lnTo>
                    <a:pt x="36" y="860"/>
                  </a:lnTo>
                  <a:cubicBezTo>
                    <a:pt x="1" y="967"/>
                    <a:pt x="72" y="1086"/>
                    <a:pt x="191" y="1086"/>
                  </a:cubicBezTo>
                  <a:cubicBezTo>
                    <a:pt x="251" y="1086"/>
                    <a:pt x="310" y="1051"/>
                    <a:pt x="334" y="979"/>
                  </a:cubicBezTo>
                  <a:lnTo>
                    <a:pt x="655" y="217"/>
                  </a:lnTo>
                  <a:cubicBezTo>
                    <a:pt x="679" y="134"/>
                    <a:pt x="632" y="39"/>
                    <a:pt x="560" y="15"/>
                  </a:cubicBezTo>
                  <a:cubicBezTo>
                    <a:pt x="542" y="5"/>
                    <a:pt x="520" y="1"/>
                    <a:pt x="499"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6" name="Google Shape;216;p37"/>
            <p:cNvSpPr/>
            <p:nvPr/>
          </p:nvSpPr>
          <p:spPr>
            <a:xfrm>
              <a:off x="2705319" y="3566441"/>
              <a:ext cx="29547" cy="28625"/>
            </a:xfrm>
            <a:custGeom>
              <a:avLst/>
              <a:gdLst/>
              <a:ahLst/>
              <a:cxnLst/>
              <a:rect l="l" t="t" r="r" b="b"/>
              <a:pathLst>
                <a:path w="929" h="900" extrusionOk="0">
                  <a:moveTo>
                    <a:pt x="744" y="1"/>
                  </a:moveTo>
                  <a:cubicBezTo>
                    <a:pt x="702" y="1"/>
                    <a:pt x="661" y="15"/>
                    <a:pt x="631" y="45"/>
                  </a:cubicBezTo>
                  <a:lnTo>
                    <a:pt x="60" y="629"/>
                  </a:lnTo>
                  <a:cubicBezTo>
                    <a:pt x="0" y="688"/>
                    <a:pt x="0" y="795"/>
                    <a:pt x="60" y="855"/>
                  </a:cubicBezTo>
                  <a:cubicBezTo>
                    <a:pt x="89" y="885"/>
                    <a:pt x="128" y="899"/>
                    <a:pt x="167" y="899"/>
                  </a:cubicBezTo>
                  <a:cubicBezTo>
                    <a:pt x="205" y="899"/>
                    <a:pt x="244" y="885"/>
                    <a:pt x="274" y="855"/>
                  </a:cubicBezTo>
                  <a:lnTo>
                    <a:pt x="857" y="271"/>
                  </a:lnTo>
                  <a:cubicBezTo>
                    <a:pt x="929" y="212"/>
                    <a:pt x="929" y="105"/>
                    <a:pt x="857" y="45"/>
                  </a:cubicBezTo>
                  <a:cubicBezTo>
                    <a:pt x="827" y="15"/>
                    <a:pt x="786" y="1"/>
                    <a:pt x="744"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7" name="Google Shape;217;p37"/>
            <p:cNvSpPr/>
            <p:nvPr/>
          </p:nvSpPr>
          <p:spPr>
            <a:xfrm>
              <a:off x="2676918" y="3532060"/>
              <a:ext cx="35240" cy="20133"/>
            </a:xfrm>
            <a:custGeom>
              <a:avLst/>
              <a:gdLst/>
              <a:ahLst/>
              <a:cxnLst/>
              <a:rect l="l" t="t" r="r" b="b"/>
              <a:pathLst>
                <a:path w="1108" h="633" extrusionOk="0">
                  <a:moveTo>
                    <a:pt x="918" y="1"/>
                  </a:moveTo>
                  <a:cubicBezTo>
                    <a:pt x="903" y="1"/>
                    <a:pt x="886" y="3"/>
                    <a:pt x="869" y="7"/>
                  </a:cubicBezTo>
                  <a:lnTo>
                    <a:pt x="119" y="329"/>
                  </a:lnTo>
                  <a:cubicBezTo>
                    <a:pt x="36" y="352"/>
                    <a:pt x="0" y="448"/>
                    <a:pt x="24" y="531"/>
                  </a:cubicBezTo>
                  <a:cubicBezTo>
                    <a:pt x="53" y="590"/>
                    <a:pt x="115" y="632"/>
                    <a:pt x="182" y="632"/>
                  </a:cubicBezTo>
                  <a:cubicBezTo>
                    <a:pt x="197" y="632"/>
                    <a:pt x="211" y="630"/>
                    <a:pt x="226" y="626"/>
                  </a:cubicBezTo>
                  <a:lnTo>
                    <a:pt x="988" y="305"/>
                  </a:lnTo>
                  <a:cubicBezTo>
                    <a:pt x="1060" y="281"/>
                    <a:pt x="1107" y="174"/>
                    <a:pt x="1084" y="102"/>
                  </a:cubicBezTo>
                  <a:cubicBezTo>
                    <a:pt x="1054" y="44"/>
                    <a:pt x="992" y="1"/>
                    <a:pt x="918"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8" name="Google Shape;218;p37"/>
            <p:cNvSpPr/>
            <p:nvPr/>
          </p:nvSpPr>
          <p:spPr>
            <a:xfrm>
              <a:off x="2667821" y="3491763"/>
              <a:ext cx="36385" cy="10241"/>
            </a:xfrm>
            <a:custGeom>
              <a:avLst/>
              <a:gdLst/>
              <a:ahLst/>
              <a:cxnLst/>
              <a:rect l="l" t="t" r="r" b="b"/>
              <a:pathLst>
                <a:path w="1144" h="322" extrusionOk="0">
                  <a:moveTo>
                    <a:pt x="155" y="0"/>
                  </a:moveTo>
                  <a:cubicBezTo>
                    <a:pt x="72" y="0"/>
                    <a:pt x="0" y="72"/>
                    <a:pt x="0" y="167"/>
                  </a:cubicBezTo>
                  <a:cubicBezTo>
                    <a:pt x="0" y="250"/>
                    <a:pt x="72" y="322"/>
                    <a:pt x="155" y="322"/>
                  </a:cubicBezTo>
                  <a:lnTo>
                    <a:pt x="977" y="322"/>
                  </a:lnTo>
                  <a:cubicBezTo>
                    <a:pt x="1072" y="322"/>
                    <a:pt x="1143" y="250"/>
                    <a:pt x="1143" y="167"/>
                  </a:cubicBezTo>
                  <a:cubicBezTo>
                    <a:pt x="1131" y="72"/>
                    <a:pt x="1048" y="0"/>
                    <a:pt x="977"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19" name="Google Shape;219;p37"/>
            <p:cNvSpPr/>
            <p:nvPr/>
          </p:nvSpPr>
          <p:spPr>
            <a:xfrm>
              <a:off x="2677267" y="3441702"/>
              <a:ext cx="35653" cy="20069"/>
            </a:xfrm>
            <a:custGeom>
              <a:avLst/>
              <a:gdLst/>
              <a:ahLst/>
              <a:cxnLst/>
              <a:rect l="l" t="t" r="r" b="b"/>
              <a:pathLst>
                <a:path w="1121" h="631" extrusionOk="0">
                  <a:moveTo>
                    <a:pt x="173" y="1"/>
                  </a:moveTo>
                  <a:cubicBezTo>
                    <a:pt x="110" y="1"/>
                    <a:pt x="51" y="36"/>
                    <a:pt x="25" y="98"/>
                  </a:cubicBezTo>
                  <a:cubicBezTo>
                    <a:pt x="1" y="193"/>
                    <a:pt x="25" y="276"/>
                    <a:pt x="120" y="312"/>
                  </a:cubicBezTo>
                  <a:lnTo>
                    <a:pt x="882" y="622"/>
                  </a:lnTo>
                  <a:cubicBezTo>
                    <a:pt x="899" y="627"/>
                    <a:pt x="918" y="630"/>
                    <a:pt x="937" y="630"/>
                  </a:cubicBezTo>
                  <a:cubicBezTo>
                    <a:pt x="999" y="630"/>
                    <a:pt x="1066" y="599"/>
                    <a:pt x="1084" y="526"/>
                  </a:cubicBezTo>
                  <a:cubicBezTo>
                    <a:pt x="1120" y="443"/>
                    <a:pt x="1084" y="348"/>
                    <a:pt x="1001" y="324"/>
                  </a:cubicBezTo>
                  <a:lnTo>
                    <a:pt x="239" y="14"/>
                  </a:lnTo>
                  <a:cubicBezTo>
                    <a:pt x="217" y="5"/>
                    <a:pt x="195" y="1"/>
                    <a:pt x="173"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0" name="Google Shape;220;p37"/>
            <p:cNvSpPr/>
            <p:nvPr/>
          </p:nvSpPr>
          <p:spPr>
            <a:xfrm>
              <a:off x="2706051" y="3399084"/>
              <a:ext cx="30724" cy="28338"/>
            </a:xfrm>
            <a:custGeom>
              <a:avLst/>
              <a:gdLst/>
              <a:ahLst/>
              <a:cxnLst/>
              <a:rect l="l" t="t" r="r" b="b"/>
              <a:pathLst>
                <a:path w="966" h="891" extrusionOk="0">
                  <a:moveTo>
                    <a:pt x="173" y="0"/>
                  </a:moveTo>
                  <a:cubicBezTo>
                    <a:pt x="132" y="0"/>
                    <a:pt x="90" y="15"/>
                    <a:pt x="60" y="45"/>
                  </a:cubicBezTo>
                  <a:cubicBezTo>
                    <a:pt x="1" y="104"/>
                    <a:pt x="1" y="199"/>
                    <a:pt x="60" y="259"/>
                  </a:cubicBezTo>
                  <a:cubicBezTo>
                    <a:pt x="644" y="819"/>
                    <a:pt x="632" y="890"/>
                    <a:pt x="751" y="890"/>
                  </a:cubicBezTo>
                  <a:cubicBezTo>
                    <a:pt x="894" y="890"/>
                    <a:pt x="965" y="723"/>
                    <a:pt x="870" y="616"/>
                  </a:cubicBezTo>
                  <a:lnTo>
                    <a:pt x="287" y="45"/>
                  </a:lnTo>
                  <a:cubicBezTo>
                    <a:pt x="257" y="15"/>
                    <a:pt x="215" y="0"/>
                    <a:pt x="173"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1" name="Google Shape;221;p37"/>
            <p:cNvSpPr/>
            <p:nvPr/>
          </p:nvSpPr>
          <p:spPr>
            <a:xfrm>
              <a:off x="2748861" y="3370713"/>
              <a:ext cx="21596" cy="34190"/>
            </a:xfrm>
            <a:custGeom>
              <a:avLst/>
              <a:gdLst/>
              <a:ahLst/>
              <a:cxnLst/>
              <a:rect l="l" t="t" r="r" b="b"/>
              <a:pathLst>
                <a:path w="679" h="1075" extrusionOk="0">
                  <a:moveTo>
                    <a:pt x="170" y="1"/>
                  </a:moveTo>
                  <a:cubicBezTo>
                    <a:pt x="153" y="1"/>
                    <a:pt x="136" y="3"/>
                    <a:pt x="119" y="8"/>
                  </a:cubicBezTo>
                  <a:cubicBezTo>
                    <a:pt x="36" y="44"/>
                    <a:pt x="0" y="127"/>
                    <a:pt x="24" y="210"/>
                  </a:cubicBezTo>
                  <a:lnTo>
                    <a:pt x="334" y="972"/>
                  </a:lnTo>
                  <a:cubicBezTo>
                    <a:pt x="362" y="1039"/>
                    <a:pt x="421" y="1075"/>
                    <a:pt x="491" y="1075"/>
                  </a:cubicBezTo>
                  <a:cubicBezTo>
                    <a:pt x="510" y="1075"/>
                    <a:pt x="528" y="1073"/>
                    <a:pt x="548" y="1068"/>
                  </a:cubicBezTo>
                  <a:cubicBezTo>
                    <a:pt x="631" y="1020"/>
                    <a:pt x="679" y="937"/>
                    <a:pt x="631" y="841"/>
                  </a:cubicBezTo>
                  <a:lnTo>
                    <a:pt x="322" y="103"/>
                  </a:lnTo>
                  <a:cubicBezTo>
                    <a:pt x="293" y="37"/>
                    <a:pt x="235" y="1"/>
                    <a:pt x="170"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2" name="Google Shape;222;p37"/>
            <p:cNvSpPr/>
            <p:nvPr/>
          </p:nvSpPr>
          <p:spPr>
            <a:xfrm>
              <a:off x="2749242" y="3533364"/>
              <a:ext cx="111731" cy="115198"/>
            </a:xfrm>
            <a:custGeom>
              <a:avLst/>
              <a:gdLst/>
              <a:ahLst/>
              <a:cxnLst/>
              <a:rect l="l" t="t" r="r" b="b"/>
              <a:pathLst>
                <a:path w="3513" h="3622" extrusionOk="0">
                  <a:moveTo>
                    <a:pt x="3224" y="0"/>
                  </a:moveTo>
                  <a:cubicBezTo>
                    <a:pt x="3217" y="0"/>
                    <a:pt x="3210" y="1"/>
                    <a:pt x="3203" y="2"/>
                  </a:cubicBezTo>
                  <a:cubicBezTo>
                    <a:pt x="3108" y="14"/>
                    <a:pt x="3048" y="85"/>
                    <a:pt x="3060" y="180"/>
                  </a:cubicBezTo>
                  <a:lnTo>
                    <a:pt x="3155" y="740"/>
                  </a:lnTo>
                  <a:lnTo>
                    <a:pt x="3155" y="776"/>
                  </a:lnTo>
                  <a:cubicBezTo>
                    <a:pt x="3155" y="842"/>
                    <a:pt x="3087" y="909"/>
                    <a:pt x="3017" y="909"/>
                  </a:cubicBezTo>
                  <a:cubicBezTo>
                    <a:pt x="2999" y="909"/>
                    <a:pt x="2982" y="904"/>
                    <a:pt x="2965" y="895"/>
                  </a:cubicBezTo>
                  <a:cubicBezTo>
                    <a:pt x="2965" y="895"/>
                    <a:pt x="1929" y="359"/>
                    <a:pt x="1917" y="347"/>
                  </a:cubicBezTo>
                  <a:cubicBezTo>
                    <a:pt x="1858" y="320"/>
                    <a:pt x="1794" y="308"/>
                    <a:pt x="1731" y="308"/>
                  </a:cubicBezTo>
                  <a:cubicBezTo>
                    <a:pt x="1654" y="308"/>
                    <a:pt x="1578" y="326"/>
                    <a:pt x="1512" y="359"/>
                  </a:cubicBezTo>
                  <a:cubicBezTo>
                    <a:pt x="1453" y="383"/>
                    <a:pt x="548" y="859"/>
                    <a:pt x="500" y="895"/>
                  </a:cubicBezTo>
                  <a:cubicBezTo>
                    <a:pt x="480" y="906"/>
                    <a:pt x="459" y="911"/>
                    <a:pt x="438" y="911"/>
                  </a:cubicBezTo>
                  <a:cubicBezTo>
                    <a:pt x="372" y="911"/>
                    <a:pt x="310" y="857"/>
                    <a:pt x="310" y="776"/>
                  </a:cubicBezTo>
                  <a:cubicBezTo>
                    <a:pt x="310" y="764"/>
                    <a:pt x="310" y="740"/>
                    <a:pt x="345" y="585"/>
                  </a:cubicBezTo>
                  <a:cubicBezTo>
                    <a:pt x="357" y="490"/>
                    <a:pt x="298" y="418"/>
                    <a:pt x="203" y="407"/>
                  </a:cubicBezTo>
                  <a:cubicBezTo>
                    <a:pt x="190" y="403"/>
                    <a:pt x="178" y="401"/>
                    <a:pt x="166" y="401"/>
                  </a:cubicBezTo>
                  <a:cubicBezTo>
                    <a:pt x="99" y="401"/>
                    <a:pt x="44" y="457"/>
                    <a:pt x="24" y="538"/>
                  </a:cubicBezTo>
                  <a:cubicBezTo>
                    <a:pt x="0" y="680"/>
                    <a:pt x="0" y="716"/>
                    <a:pt x="0" y="776"/>
                  </a:cubicBezTo>
                  <a:cubicBezTo>
                    <a:pt x="0" y="1030"/>
                    <a:pt x="223" y="1224"/>
                    <a:pt x="464" y="1224"/>
                  </a:cubicBezTo>
                  <a:cubicBezTo>
                    <a:pt x="527" y="1224"/>
                    <a:pt x="592" y="1210"/>
                    <a:pt x="655" y="1180"/>
                  </a:cubicBezTo>
                  <a:lnTo>
                    <a:pt x="1238" y="883"/>
                  </a:lnTo>
                  <a:lnTo>
                    <a:pt x="1238" y="1454"/>
                  </a:lnTo>
                  <a:cubicBezTo>
                    <a:pt x="1238" y="1550"/>
                    <a:pt x="1310" y="1621"/>
                    <a:pt x="1393" y="1621"/>
                  </a:cubicBezTo>
                  <a:cubicBezTo>
                    <a:pt x="1488" y="1621"/>
                    <a:pt x="1560" y="1550"/>
                    <a:pt x="1560" y="1454"/>
                  </a:cubicBezTo>
                  <a:lnTo>
                    <a:pt x="1560" y="716"/>
                  </a:lnTo>
                  <a:cubicBezTo>
                    <a:pt x="1631" y="689"/>
                    <a:pt x="1683" y="636"/>
                    <a:pt x="1744" y="636"/>
                  </a:cubicBezTo>
                  <a:cubicBezTo>
                    <a:pt x="1764" y="636"/>
                    <a:pt x="1786" y="642"/>
                    <a:pt x="1810" y="657"/>
                  </a:cubicBezTo>
                  <a:lnTo>
                    <a:pt x="1929" y="716"/>
                  </a:lnTo>
                  <a:lnTo>
                    <a:pt x="1929" y="3455"/>
                  </a:lnTo>
                  <a:cubicBezTo>
                    <a:pt x="1929" y="3538"/>
                    <a:pt x="2012" y="3621"/>
                    <a:pt x="2096" y="3621"/>
                  </a:cubicBezTo>
                  <a:cubicBezTo>
                    <a:pt x="2191" y="3621"/>
                    <a:pt x="2262" y="3538"/>
                    <a:pt x="2262" y="3455"/>
                  </a:cubicBezTo>
                  <a:lnTo>
                    <a:pt x="2262" y="883"/>
                  </a:lnTo>
                  <a:cubicBezTo>
                    <a:pt x="2798" y="1145"/>
                    <a:pt x="2870" y="1240"/>
                    <a:pt x="3048" y="1240"/>
                  </a:cubicBezTo>
                  <a:cubicBezTo>
                    <a:pt x="3298" y="1216"/>
                    <a:pt x="3512" y="966"/>
                    <a:pt x="3465" y="704"/>
                  </a:cubicBezTo>
                  <a:lnTo>
                    <a:pt x="3382" y="133"/>
                  </a:lnTo>
                  <a:cubicBezTo>
                    <a:pt x="3360" y="57"/>
                    <a:pt x="3298" y="0"/>
                    <a:pt x="3224"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3" name="Google Shape;223;p37"/>
            <p:cNvSpPr/>
            <p:nvPr/>
          </p:nvSpPr>
          <p:spPr>
            <a:xfrm>
              <a:off x="2795010" y="3417371"/>
              <a:ext cx="94365" cy="106960"/>
            </a:xfrm>
            <a:custGeom>
              <a:avLst/>
              <a:gdLst/>
              <a:ahLst/>
              <a:cxnLst/>
              <a:rect l="l" t="t" r="r" b="b"/>
              <a:pathLst>
                <a:path w="2967" h="3363" extrusionOk="0">
                  <a:moveTo>
                    <a:pt x="275" y="1"/>
                  </a:moveTo>
                  <a:cubicBezTo>
                    <a:pt x="121" y="1"/>
                    <a:pt x="0" y="85"/>
                    <a:pt x="49" y="220"/>
                  </a:cubicBezTo>
                  <a:cubicBezTo>
                    <a:pt x="68" y="296"/>
                    <a:pt x="133" y="334"/>
                    <a:pt x="195" y="334"/>
                  </a:cubicBezTo>
                  <a:cubicBezTo>
                    <a:pt x="210" y="334"/>
                    <a:pt x="226" y="332"/>
                    <a:pt x="240" y="327"/>
                  </a:cubicBezTo>
                  <a:cubicBezTo>
                    <a:pt x="253" y="324"/>
                    <a:pt x="266" y="323"/>
                    <a:pt x="280" y="323"/>
                  </a:cubicBezTo>
                  <a:cubicBezTo>
                    <a:pt x="329" y="323"/>
                    <a:pt x="379" y="342"/>
                    <a:pt x="407" y="398"/>
                  </a:cubicBezTo>
                  <a:lnTo>
                    <a:pt x="907" y="1434"/>
                  </a:lnTo>
                  <a:cubicBezTo>
                    <a:pt x="966" y="1565"/>
                    <a:pt x="1097" y="1649"/>
                    <a:pt x="1252" y="1684"/>
                  </a:cubicBezTo>
                  <a:lnTo>
                    <a:pt x="2395" y="1851"/>
                  </a:lnTo>
                  <a:cubicBezTo>
                    <a:pt x="2502" y="1863"/>
                    <a:pt x="2550" y="1994"/>
                    <a:pt x="2466" y="2065"/>
                  </a:cubicBezTo>
                  <a:lnTo>
                    <a:pt x="1657" y="2875"/>
                  </a:lnTo>
                  <a:cubicBezTo>
                    <a:pt x="1562" y="2958"/>
                    <a:pt x="1514" y="3077"/>
                    <a:pt x="1514" y="3196"/>
                  </a:cubicBezTo>
                  <a:cubicBezTo>
                    <a:pt x="1514" y="3292"/>
                    <a:pt x="1597" y="3363"/>
                    <a:pt x="1681" y="3363"/>
                  </a:cubicBezTo>
                  <a:cubicBezTo>
                    <a:pt x="1776" y="3363"/>
                    <a:pt x="1847" y="3292"/>
                    <a:pt x="1847" y="3196"/>
                  </a:cubicBezTo>
                  <a:cubicBezTo>
                    <a:pt x="1847" y="3101"/>
                    <a:pt x="1883" y="3137"/>
                    <a:pt x="2705" y="2303"/>
                  </a:cubicBezTo>
                  <a:cubicBezTo>
                    <a:pt x="2966" y="2030"/>
                    <a:pt x="2812" y="1577"/>
                    <a:pt x="2443" y="1518"/>
                  </a:cubicBezTo>
                  <a:lnTo>
                    <a:pt x="1300" y="1351"/>
                  </a:lnTo>
                  <a:cubicBezTo>
                    <a:pt x="1252" y="1351"/>
                    <a:pt x="1216" y="1327"/>
                    <a:pt x="1192" y="1279"/>
                  </a:cubicBezTo>
                  <a:lnTo>
                    <a:pt x="680" y="255"/>
                  </a:lnTo>
                  <a:cubicBezTo>
                    <a:pt x="594" y="76"/>
                    <a:pt x="420" y="1"/>
                    <a:pt x="275"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4" name="Google Shape;224;p37"/>
            <p:cNvSpPr/>
            <p:nvPr/>
          </p:nvSpPr>
          <p:spPr>
            <a:xfrm>
              <a:off x="2719695" y="3433974"/>
              <a:ext cx="76141" cy="101744"/>
            </a:xfrm>
            <a:custGeom>
              <a:avLst/>
              <a:gdLst/>
              <a:ahLst/>
              <a:cxnLst/>
              <a:rect l="l" t="t" r="r" b="b"/>
              <a:pathLst>
                <a:path w="2394" h="3199" extrusionOk="0">
                  <a:moveTo>
                    <a:pt x="2232" y="0"/>
                  </a:moveTo>
                  <a:cubicBezTo>
                    <a:pt x="2173" y="0"/>
                    <a:pt x="2110" y="39"/>
                    <a:pt x="2084" y="91"/>
                  </a:cubicBezTo>
                  <a:lnTo>
                    <a:pt x="1763" y="757"/>
                  </a:lnTo>
                  <a:cubicBezTo>
                    <a:pt x="1751" y="805"/>
                    <a:pt x="1703" y="817"/>
                    <a:pt x="1655" y="829"/>
                  </a:cubicBezTo>
                  <a:lnTo>
                    <a:pt x="512" y="996"/>
                  </a:lnTo>
                  <a:cubicBezTo>
                    <a:pt x="131" y="1055"/>
                    <a:pt x="0" y="1508"/>
                    <a:pt x="250" y="1758"/>
                  </a:cubicBezTo>
                  <a:cubicBezTo>
                    <a:pt x="1108" y="2603"/>
                    <a:pt x="1132" y="2555"/>
                    <a:pt x="1120" y="2674"/>
                  </a:cubicBezTo>
                  <a:lnTo>
                    <a:pt x="1060" y="3020"/>
                  </a:lnTo>
                  <a:cubicBezTo>
                    <a:pt x="1048" y="3115"/>
                    <a:pt x="1120" y="3198"/>
                    <a:pt x="1203" y="3198"/>
                  </a:cubicBezTo>
                  <a:cubicBezTo>
                    <a:pt x="1286" y="3198"/>
                    <a:pt x="1358" y="3139"/>
                    <a:pt x="1358" y="3067"/>
                  </a:cubicBezTo>
                  <a:lnTo>
                    <a:pt x="1417" y="2722"/>
                  </a:lnTo>
                  <a:cubicBezTo>
                    <a:pt x="1441" y="2579"/>
                    <a:pt x="1382" y="2424"/>
                    <a:pt x="1286" y="2317"/>
                  </a:cubicBezTo>
                  <a:lnTo>
                    <a:pt x="465" y="1519"/>
                  </a:lnTo>
                  <a:cubicBezTo>
                    <a:pt x="393" y="1448"/>
                    <a:pt x="429" y="1305"/>
                    <a:pt x="536" y="1293"/>
                  </a:cubicBezTo>
                  <a:lnTo>
                    <a:pt x="1679" y="1127"/>
                  </a:lnTo>
                  <a:cubicBezTo>
                    <a:pt x="1834" y="1115"/>
                    <a:pt x="1953" y="1007"/>
                    <a:pt x="2025" y="876"/>
                  </a:cubicBezTo>
                  <a:lnTo>
                    <a:pt x="2358" y="210"/>
                  </a:lnTo>
                  <a:cubicBezTo>
                    <a:pt x="2394" y="150"/>
                    <a:pt x="2370" y="55"/>
                    <a:pt x="2298" y="19"/>
                  </a:cubicBezTo>
                  <a:cubicBezTo>
                    <a:pt x="2278" y="6"/>
                    <a:pt x="2256" y="0"/>
                    <a:pt x="2232" y="0"/>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5" name="Google Shape;225;p37"/>
            <p:cNvSpPr/>
            <p:nvPr/>
          </p:nvSpPr>
          <p:spPr>
            <a:xfrm>
              <a:off x="2787472" y="3594366"/>
              <a:ext cx="32600" cy="104543"/>
            </a:xfrm>
            <a:custGeom>
              <a:avLst/>
              <a:gdLst/>
              <a:ahLst/>
              <a:cxnLst/>
              <a:rect l="l" t="t" r="r" b="b"/>
              <a:pathLst>
                <a:path w="1025" h="3287" extrusionOk="0">
                  <a:moveTo>
                    <a:pt x="167" y="1"/>
                  </a:moveTo>
                  <a:cubicBezTo>
                    <a:pt x="72" y="1"/>
                    <a:pt x="1" y="72"/>
                    <a:pt x="1" y="167"/>
                  </a:cubicBezTo>
                  <a:lnTo>
                    <a:pt x="1" y="2787"/>
                  </a:lnTo>
                  <a:cubicBezTo>
                    <a:pt x="1" y="3072"/>
                    <a:pt x="227" y="3287"/>
                    <a:pt x="513" y="3287"/>
                  </a:cubicBezTo>
                  <a:cubicBezTo>
                    <a:pt x="786" y="3287"/>
                    <a:pt x="1013" y="3072"/>
                    <a:pt x="1013" y="2787"/>
                  </a:cubicBezTo>
                  <a:lnTo>
                    <a:pt x="1013" y="2156"/>
                  </a:lnTo>
                  <a:cubicBezTo>
                    <a:pt x="1025" y="2072"/>
                    <a:pt x="953" y="2001"/>
                    <a:pt x="882" y="2001"/>
                  </a:cubicBezTo>
                  <a:cubicBezTo>
                    <a:pt x="786" y="2001"/>
                    <a:pt x="715" y="2072"/>
                    <a:pt x="715" y="2156"/>
                  </a:cubicBezTo>
                  <a:lnTo>
                    <a:pt x="715" y="2787"/>
                  </a:lnTo>
                  <a:cubicBezTo>
                    <a:pt x="715" y="2894"/>
                    <a:pt x="620" y="2977"/>
                    <a:pt x="525" y="2977"/>
                  </a:cubicBezTo>
                  <a:cubicBezTo>
                    <a:pt x="417" y="2977"/>
                    <a:pt x="334" y="2894"/>
                    <a:pt x="334" y="2787"/>
                  </a:cubicBezTo>
                  <a:lnTo>
                    <a:pt x="334" y="167"/>
                  </a:lnTo>
                  <a:cubicBezTo>
                    <a:pt x="334" y="72"/>
                    <a:pt x="251" y="1"/>
                    <a:pt x="167"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grpSp>
      <p:sp>
        <p:nvSpPr>
          <p:cNvPr id="226" name="Google Shape;226;p37"/>
          <p:cNvSpPr/>
          <p:nvPr/>
        </p:nvSpPr>
        <p:spPr>
          <a:xfrm>
            <a:off x="7826793" y="2558064"/>
            <a:ext cx="363563" cy="311657"/>
          </a:xfrm>
          <a:custGeom>
            <a:avLst/>
            <a:gdLst/>
            <a:ahLst/>
            <a:cxnLst/>
            <a:rect l="l" t="t" r="r" b="b"/>
            <a:pathLst>
              <a:path w="11431" h="9799" extrusionOk="0">
                <a:moveTo>
                  <a:pt x="4347" y="1"/>
                </a:moveTo>
                <a:cubicBezTo>
                  <a:pt x="3957" y="1"/>
                  <a:pt x="3588" y="148"/>
                  <a:pt x="3311" y="435"/>
                </a:cubicBezTo>
                <a:lnTo>
                  <a:pt x="3287" y="447"/>
                </a:lnTo>
                <a:lnTo>
                  <a:pt x="3275" y="447"/>
                </a:lnTo>
                <a:cubicBezTo>
                  <a:pt x="3189" y="435"/>
                  <a:pt x="3104" y="429"/>
                  <a:pt x="3019" y="429"/>
                </a:cubicBezTo>
                <a:cubicBezTo>
                  <a:pt x="2531" y="429"/>
                  <a:pt x="2074" y="633"/>
                  <a:pt x="1739" y="1019"/>
                </a:cubicBezTo>
                <a:cubicBezTo>
                  <a:pt x="1358" y="1459"/>
                  <a:pt x="1239" y="2055"/>
                  <a:pt x="1418" y="2602"/>
                </a:cubicBezTo>
                <a:lnTo>
                  <a:pt x="1418" y="2626"/>
                </a:lnTo>
                <a:lnTo>
                  <a:pt x="1406" y="2638"/>
                </a:lnTo>
                <a:cubicBezTo>
                  <a:pt x="549" y="3007"/>
                  <a:pt x="1" y="3841"/>
                  <a:pt x="1" y="4769"/>
                </a:cubicBezTo>
                <a:cubicBezTo>
                  <a:pt x="1" y="5507"/>
                  <a:pt x="346" y="6198"/>
                  <a:pt x="941" y="6627"/>
                </a:cubicBezTo>
                <a:lnTo>
                  <a:pt x="953" y="6638"/>
                </a:lnTo>
                <a:lnTo>
                  <a:pt x="941" y="6650"/>
                </a:lnTo>
                <a:cubicBezTo>
                  <a:pt x="608" y="7281"/>
                  <a:pt x="703" y="7996"/>
                  <a:pt x="1168" y="8532"/>
                </a:cubicBezTo>
                <a:cubicBezTo>
                  <a:pt x="1492" y="8915"/>
                  <a:pt x="1937" y="9116"/>
                  <a:pt x="2409" y="9116"/>
                </a:cubicBezTo>
                <a:cubicBezTo>
                  <a:pt x="2597" y="9116"/>
                  <a:pt x="2788" y="9084"/>
                  <a:pt x="2977" y="9020"/>
                </a:cubicBezTo>
                <a:lnTo>
                  <a:pt x="2989" y="9020"/>
                </a:lnTo>
                <a:lnTo>
                  <a:pt x="3013" y="9032"/>
                </a:lnTo>
                <a:cubicBezTo>
                  <a:pt x="3108" y="9210"/>
                  <a:pt x="3251" y="9377"/>
                  <a:pt x="3406" y="9496"/>
                </a:cubicBezTo>
                <a:cubicBezTo>
                  <a:pt x="3433" y="9523"/>
                  <a:pt x="3473" y="9536"/>
                  <a:pt x="3511" y="9536"/>
                </a:cubicBezTo>
                <a:cubicBezTo>
                  <a:pt x="3524" y="9536"/>
                  <a:pt x="3537" y="9535"/>
                  <a:pt x="3549" y="9532"/>
                </a:cubicBezTo>
                <a:cubicBezTo>
                  <a:pt x="3585" y="9532"/>
                  <a:pt x="3632" y="9496"/>
                  <a:pt x="3668" y="9472"/>
                </a:cubicBezTo>
                <a:cubicBezTo>
                  <a:pt x="3692" y="9436"/>
                  <a:pt x="3704" y="9377"/>
                  <a:pt x="3692" y="9329"/>
                </a:cubicBezTo>
                <a:cubicBezTo>
                  <a:pt x="3692" y="9294"/>
                  <a:pt x="3668" y="9246"/>
                  <a:pt x="3632" y="9210"/>
                </a:cubicBezTo>
                <a:cubicBezTo>
                  <a:pt x="3466" y="9079"/>
                  <a:pt x="3335" y="8913"/>
                  <a:pt x="3263" y="8710"/>
                </a:cubicBezTo>
                <a:cubicBezTo>
                  <a:pt x="3251" y="8663"/>
                  <a:pt x="3204" y="8639"/>
                  <a:pt x="3156" y="8603"/>
                </a:cubicBezTo>
                <a:cubicBezTo>
                  <a:pt x="3132" y="8597"/>
                  <a:pt x="3111" y="8594"/>
                  <a:pt x="3090" y="8594"/>
                </a:cubicBezTo>
                <a:cubicBezTo>
                  <a:pt x="3070" y="8594"/>
                  <a:pt x="3049" y="8597"/>
                  <a:pt x="3025" y="8603"/>
                </a:cubicBezTo>
                <a:cubicBezTo>
                  <a:pt x="2841" y="8695"/>
                  <a:pt x="2642" y="8741"/>
                  <a:pt x="2443" y="8741"/>
                </a:cubicBezTo>
                <a:cubicBezTo>
                  <a:pt x="2177" y="8741"/>
                  <a:pt x="1911" y="8659"/>
                  <a:pt x="1680" y="8496"/>
                </a:cubicBezTo>
                <a:cubicBezTo>
                  <a:pt x="1287" y="8222"/>
                  <a:pt x="1072" y="7758"/>
                  <a:pt x="1120" y="7281"/>
                </a:cubicBezTo>
                <a:cubicBezTo>
                  <a:pt x="1191" y="6615"/>
                  <a:pt x="1763" y="6091"/>
                  <a:pt x="2442" y="6091"/>
                </a:cubicBezTo>
                <a:cubicBezTo>
                  <a:pt x="2537" y="6091"/>
                  <a:pt x="2620" y="6019"/>
                  <a:pt x="2620" y="5912"/>
                </a:cubicBezTo>
                <a:cubicBezTo>
                  <a:pt x="2620" y="5817"/>
                  <a:pt x="2549" y="5734"/>
                  <a:pt x="2442" y="5734"/>
                </a:cubicBezTo>
                <a:cubicBezTo>
                  <a:pt x="1965" y="5734"/>
                  <a:pt x="1501" y="5936"/>
                  <a:pt x="1180" y="6317"/>
                </a:cubicBezTo>
                <a:lnTo>
                  <a:pt x="1168" y="6329"/>
                </a:lnTo>
                <a:lnTo>
                  <a:pt x="1144" y="6317"/>
                </a:lnTo>
                <a:cubicBezTo>
                  <a:pt x="644" y="5936"/>
                  <a:pt x="358" y="5365"/>
                  <a:pt x="358" y="4733"/>
                </a:cubicBezTo>
                <a:cubicBezTo>
                  <a:pt x="358" y="3948"/>
                  <a:pt x="822" y="3233"/>
                  <a:pt x="1549" y="2936"/>
                </a:cubicBezTo>
                <a:lnTo>
                  <a:pt x="1561" y="2912"/>
                </a:lnTo>
                <a:lnTo>
                  <a:pt x="1584" y="2936"/>
                </a:lnTo>
                <a:cubicBezTo>
                  <a:pt x="1882" y="3436"/>
                  <a:pt x="2430" y="3757"/>
                  <a:pt x="3025" y="3757"/>
                </a:cubicBezTo>
                <a:cubicBezTo>
                  <a:pt x="3108" y="3757"/>
                  <a:pt x="3204" y="3674"/>
                  <a:pt x="3204" y="3567"/>
                </a:cubicBezTo>
                <a:cubicBezTo>
                  <a:pt x="3204" y="3471"/>
                  <a:pt x="3132" y="3388"/>
                  <a:pt x="3025" y="3388"/>
                </a:cubicBezTo>
                <a:cubicBezTo>
                  <a:pt x="2501" y="3388"/>
                  <a:pt x="2025" y="3079"/>
                  <a:pt x="1822" y="2614"/>
                </a:cubicBezTo>
                <a:cubicBezTo>
                  <a:pt x="1620" y="2186"/>
                  <a:pt x="1668" y="1709"/>
                  <a:pt x="1942" y="1328"/>
                </a:cubicBezTo>
                <a:cubicBezTo>
                  <a:pt x="2196" y="946"/>
                  <a:pt x="2608" y="744"/>
                  <a:pt x="3058" y="744"/>
                </a:cubicBezTo>
                <a:cubicBezTo>
                  <a:pt x="3071" y="744"/>
                  <a:pt x="3084" y="745"/>
                  <a:pt x="3096" y="745"/>
                </a:cubicBezTo>
                <a:cubicBezTo>
                  <a:pt x="3549" y="769"/>
                  <a:pt x="3930" y="995"/>
                  <a:pt x="4156" y="1388"/>
                </a:cubicBezTo>
                <a:cubicBezTo>
                  <a:pt x="4189" y="1437"/>
                  <a:pt x="4245" y="1464"/>
                  <a:pt x="4307" y="1464"/>
                </a:cubicBezTo>
                <a:cubicBezTo>
                  <a:pt x="4335" y="1464"/>
                  <a:pt x="4365" y="1458"/>
                  <a:pt x="4394" y="1447"/>
                </a:cubicBezTo>
                <a:cubicBezTo>
                  <a:pt x="4466" y="1400"/>
                  <a:pt x="4501" y="1293"/>
                  <a:pt x="4454" y="1209"/>
                </a:cubicBezTo>
                <a:cubicBezTo>
                  <a:pt x="4275" y="923"/>
                  <a:pt x="4037" y="697"/>
                  <a:pt x="3727" y="554"/>
                </a:cubicBezTo>
                <a:lnTo>
                  <a:pt x="3692" y="531"/>
                </a:lnTo>
                <a:lnTo>
                  <a:pt x="3727" y="519"/>
                </a:lnTo>
                <a:cubicBezTo>
                  <a:pt x="3925" y="392"/>
                  <a:pt x="4142" y="329"/>
                  <a:pt x="4362" y="329"/>
                </a:cubicBezTo>
                <a:cubicBezTo>
                  <a:pt x="4553" y="329"/>
                  <a:pt x="4747" y="377"/>
                  <a:pt x="4930" y="471"/>
                </a:cubicBezTo>
                <a:cubicBezTo>
                  <a:pt x="5311" y="685"/>
                  <a:pt x="5537" y="1066"/>
                  <a:pt x="5537" y="1519"/>
                </a:cubicBezTo>
                <a:lnTo>
                  <a:pt x="5537" y="4031"/>
                </a:lnTo>
                <a:lnTo>
                  <a:pt x="5513" y="4031"/>
                </a:lnTo>
                <a:cubicBezTo>
                  <a:pt x="5156" y="4019"/>
                  <a:pt x="4918" y="3888"/>
                  <a:pt x="4751" y="3626"/>
                </a:cubicBezTo>
                <a:cubicBezTo>
                  <a:pt x="4719" y="3577"/>
                  <a:pt x="4652" y="3550"/>
                  <a:pt x="4590" y="3550"/>
                </a:cubicBezTo>
                <a:cubicBezTo>
                  <a:pt x="4562" y="3550"/>
                  <a:pt x="4535" y="3556"/>
                  <a:pt x="4513" y="3567"/>
                </a:cubicBezTo>
                <a:cubicBezTo>
                  <a:pt x="4442" y="3614"/>
                  <a:pt x="4406" y="3733"/>
                  <a:pt x="4454" y="3805"/>
                </a:cubicBezTo>
                <a:cubicBezTo>
                  <a:pt x="4680" y="4162"/>
                  <a:pt x="5037" y="4364"/>
                  <a:pt x="5490" y="4376"/>
                </a:cubicBezTo>
                <a:lnTo>
                  <a:pt x="5513" y="4376"/>
                </a:lnTo>
                <a:lnTo>
                  <a:pt x="5513" y="7008"/>
                </a:lnTo>
                <a:lnTo>
                  <a:pt x="5466" y="6984"/>
                </a:lnTo>
                <a:cubicBezTo>
                  <a:pt x="5240" y="6758"/>
                  <a:pt x="4930" y="6638"/>
                  <a:pt x="4620" y="6638"/>
                </a:cubicBezTo>
                <a:lnTo>
                  <a:pt x="3549" y="6638"/>
                </a:lnTo>
                <a:cubicBezTo>
                  <a:pt x="3454" y="6638"/>
                  <a:pt x="3370" y="6710"/>
                  <a:pt x="3370" y="6817"/>
                </a:cubicBezTo>
                <a:cubicBezTo>
                  <a:pt x="3370" y="6900"/>
                  <a:pt x="3442" y="6996"/>
                  <a:pt x="3549" y="6996"/>
                </a:cubicBezTo>
                <a:lnTo>
                  <a:pt x="4620" y="6996"/>
                </a:lnTo>
                <a:cubicBezTo>
                  <a:pt x="5109" y="6996"/>
                  <a:pt x="5490" y="7400"/>
                  <a:pt x="5490" y="7877"/>
                </a:cubicBezTo>
                <a:lnTo>
                  <a:pt x="5490" y="8258"/>
                </a:lnTo>
                <a:cubicBezTo>
                  <a:pt x="5490" y="8603"/>
                  <a:pt x="5347" y="8924"/>
                  <a:pt x="5073" y="9163"/>
                </a:cubicBezTo>
                <a:cubicBezTo>
                  <a:pt x="4859" y="9347"/>
                  <a:pt x="4589" y="9453"/>
                  <a:pt x="4310" y="9453"/>
                </a:cubicBezTo>
                <a:cubicBezTo>
                  <a:pt x="4247" y="9453"/>
                  <a:pt x="4184" y="9447"/>
                  <a:pt x="4120" y="9436"/>
                </a:cubicBezTo>
                <a:lnTo>
                  <a:pt x="4097" y="9436"/>
                </a:lnTo>
                <a:cubicBezTo>
                  <a:pt x="4061" y="9436"/>
                  <a:pt x="4025" y="9448"/>
                  <a:pt x="3989" y="9460"/>
                </a:cubicBezTo>
                <a:cubicBezTo>
                  <a:pt x="3942" y="9496"/>
                  <a:pt x="3930" y="9544"/>
                  <a:pt x="3918" y="9579"/>
                </a:cubicBezTo>
                <a:cubicBezTo>
                  <a:pt x="3906" y="9675"/>
                  <a:pt x="3966" y="9758"/>
                  <a:pt x="4061" y="9782"/>
                </a:cubicBezTo>
                <a:cubicBezTo>
                  <a:pt x="4137" y="9793"/>
                  <a:pt x="4213" y="9799"/>
                  <a:pt x="4289" y="9799"/>
                </a:cubicBezTo>
                <a:cubicBezTo>
                  <a:pt x="4842" y="9799"/>
                  <a:pt x="5372" y="9500"/>
                  <a:pt x="5644" y="9008"/>
                </a:cubicBezTo>
                <a:lnTo>
                  <a:pt x="5656" y="8972"/>
                </a:lnTo>
                <a:lnTo>
                  <a:pt x="5668" y="9008"/>
                </a:lnTo>
                <a:cubicBezTo>
                  <a:pt x="5951" y="9500"/>
                  <a:pt x="6473" y="9799"/>
                  <a:pt x="7024" y="9799"/>
                </a:cubicBezTo>
                <a:cubicBezTo>
                  <a:pt x="7100" y="9799"/>
                  <a:pt x="7176" y="9793"/>
                  <a:pt x="7252" y="9782"/>
                </a:cubicBezTo>
                <a:cubicBezTo>
                  <a:pt x="7335" y="9758"/>
                  <a:pt x="7418" y="9675"/>
                  <a:pt x="7395" y="9579"/>
                </a:cubicBezTo>
                <a:cubicBezTo>
                  <a:pt x="7395" y="9544"/>
                  <a:pt x="7371" y="9496"/>
                  <a:pt x="7323" y="9460"/>
                </a:cubicBezTo>
                <a:cubicBezTo>
                  <a:pt x="7288" y="9443"/>
                  <a:pt x="7260" y="9432"/>
                  <a:pt x="7228" y="9432"/>
                </a:cubicBezTo>
                <a:cubicBezTo>
                  <a:pt x="7217" y="9432"/>
                  <a:pt x="7205" y="9433"/>
                  <a:pt x="7192" y="9436"/>
                </a:cubicBezTo>
                <a:cubicBezTo>
                  <a:pt x="7129" y="9447"/>
                  <a:pt x="7066" y="9453"/>
                  <a:pt x="7003" y="9453"/>
                </a:cubicBezTo>
                <a:cubicBezTo>
                  <a:pt x="6723" y="9453"/>
                  <a:pt x="6454" y="9347"/>
                  <a:pt x="6240" y="9163"/>
                </a:cubicBezTo>
                <a:cubicBezTo>
                  <a:pt x="5978" y="8948"/>
                  <a:pt x="5823" y="8615"/>
                  <a:pt x="5823" y="8258"/>
                </a:cubicBezTo>
                <a:lnTo>
                  <a:pt x="5823" y="6746"/>
                </a:lnTo>
                <a:cubicBezTo>
                  <a:pt x="5823" y="6246"/>
                  <a:pt x="6228" y="5865"/>
                  <a:pt x="6704" y="5865"/>
                </a:cubicBezTo>
                <a:lnTo>
                  <a:pt x="8252" y="5865"/>
                </a:lnTo>
                <a:cubicBezTo>
                  <a:pt x="8335" y="5865"/>
                  <a:pt x="8430" y="5793"/>
                  <a:pt x="8430" y="5686"/>
                </a:cubicBezTo>
                <a:cubicBezTo>
                  <a:pt x="8430" y="5579"/>
                  <a:pt x="8359" y="5507"/>
                  <a:pt x="8252" y="5507"/>
                </a:cubicBezTo>
                <a:lnTo>
                  <a:pt x="6704" y="5507"/>
                </a:lnTo>
                <a:cubicBezTo>
                  <a:pt x="6383" y="5507"/>
                  <a:pt x="6085" y="5626"/>
                  <a:pt x="5847" y="5853"/>
                </a:cubicBezTo>
                <a:lnTo>
                  <a:pt x="5811" y="5876"/>
                </a:lnTo>
                <a:lnTo>
                  <a:pt x="5811" y="5210"/>
                </a:lnTo>
                <a:lnTo>
                  <a:pt x="5823" y="5210"/>
                </a:lnTo>
                <a:cubicBezTo>
                  <a:pt x="6549" y="5186"/>
                  <a:pt x="7133" y="4591"/>
                  <a:pt x="7133" y="3841"/>
                </a:cubicBezTo>
                <a:cubicBezTo>
                  <a:pt x="7133" y="3757"/>
                  <a:pt x="7061" y="3662"/>
                  <a:pt x="6954" y="3662"/>
                </a:cubicBezTo>
                <a:cubicBezTo>
                  <a:pt x="6859" y="3662"/>
                  <a:pt x="6775" y="3733"/>
                  <a:pt x="6775" y="3841"/>
                </a:cubicBezTo>
                <a:cubicBezTo>
                  <a:pt x="6775" y="4376"/>
                  <a:pt x="6359" y="4829"/>
                  <a:pt x="5823" y="4853"/>
                </a:cubicBezTo>
                <a:lnTo>
                  <a:pt x="5787" y="4853"/>
                </a:lnTo>
                <a:lnTo>
                  <a:pt x="5787" y="1543"/>
                </a:lnTo>
                <a:cubicBezTo>
                  <a:pt x="5787" y="1114"/>
                  <a:pt x="6013" y="709"/>
                  <a:pt x="6406" y="507"/>
                </a:cubicBezTo>
                <a:cubicBezTo>
                  <a:pt x="6582" y="408"/>
                  <a:pt x="6773" y="360"/>
                  <a:pt x="6963" y="360"/>
                </a:cubicBezTo>
                <a:cubicBezTo>
                  <a:pt x="7186" y="360"/>
                  <a:pt x="7410" y="426"/>
                  <a:pt x="7609" y="554"/>
                </a:cubicBezTo>
                <a:lnTo>
                  <a:pt x="7633" y="566"/>
                </a:lnTo>
                <a:lnTo>
                  <a:pt x="7728" y="602"/>
                </a:lnTo>
                <a:cubicBezTo>
                  <a:pt x="7430" y="733"/>
                  <a:pt x="7180" y="971"/>
                  <a:pt x="7002" y="1257"/>
                </a:cubicBezTo>
                <a:cubicBezTo>
                  <a:pt x="6954" y="1328"/>
                  <a:pt x="6966" y="1447"/>
                  <a:pt x="7061" y="1495"/>
                </a:cubicBezTo>
                <a:cubicBezTo>
                  <a:pt x="7086" y="1507"/>
                  <a:pt x="7116" y="1514"/>
                  <a:pt x="7147" y="1514"/>
                </a:cubicBezTo>
                <a:cubicBezTo>
                  <a:pt x="7206" y="1514"/>
                  <a:pt x="7268" y="1490"/>
                  <a:pt x="7299" y="1435"/>
                </a:cubicBezTo>
                <a:cubicBezTo>
                  <a:pt x="7526" y="1054"/>
                  <a:pt x="7918" y="816"/>
                  <a:pt x="8371" y="793"/>
                </a:cubicBezTo>
                <a:cubicBezTo>
                  <a:pt x="8405" y="790"/>
                  <a:pt x="8438" y="789"/>
                  <a:pt x="8471" y="789"/>
                </a:cubicBezTo>
                <a:cubicBezTo>
                  <a:pt x="8895" y="789"/>
                  <a:pt x="9271" y="998"/>
                  <a:pt x="9514" y="1340"/>
                </a:cubicBezTo>
                <a:cubicBezTo>
                  <a:pt x="9788" y="1709"/>
                  <a:pt x="9847" y="2186"/>
                  <a:pt x="9669" y="2602"/>
                </a:cubicBezTo>
                <a:cubicBezTo>
                  <a:pt x="9454" y="3114"/>
                  <a:pt x="8978" y="3436"/>
                  <a:pt x="8430" y="3436"/>
                </a:cubicBezTo>
                <a:cubicBezTo>
                  <a:pt x="8335" y="3436"/>
                  <a:pt x="8252" y="3519"/>
                  <a:pt x="8252" y="3614"/>
                </a:cubicBezTo>
                <a:cubicBezTo>
                  <a:pt x="8252" y="3721"/>
                  <a:pt x="8323" y="3793"/>
                  <a:pt x="8430" y="3793"/>
                </a:cubicBezTo>
                <a:cubicBezTo>
                  <a:pt x="9014" y="3793"/>
                  <a:pt x="9573" y="3483"/>
                  <a:pt x="9871" y="2983"/>
                </a:cubicBezTo>
                <a:lnTo>
                  <a:pt x="9883" y="2959"/>
                </a:lnTo>
                <a:lnTo>
                  <a:pt x="9907" y="2983"/>
                </a:lnTo>
                <a:cubicBezTo>
                  <a:pt x="10562" y="3257"/>
                  <a:pt x="10990" y="3841"/>
                  <a:pt x="11074" y="4555"/>
                </a:cubicBezTo>
                <a:cubicBezTo>
                  <a:pt x="11169" y="5269"/>
                  <a:pt x="10871" y="5936"/>
                  <a:pt x="10300" y="6353"/>
                </a:cubicBezTo>
                <a:lnTo>
                  <a:pt x="10288" y="6377"/>
                </a:lnTo>
                <a:lnTo>
                  <a:pt x="10276" y="6353"/>
                </a:lnTo>
                <a:cubicBezTo>
                  <a:pt x="9966" y="5984"/>
                  <a:pt x="9502" y="5781"/>
                  <a:pt x="9014" y="5781"/>
                </a:cubicBezTo>
                <a:cubicBezTo>
                  <a:pt x="8919" y="5781"/>
                  <a:pt x="8835" y="5853"/>
                  <a:pt x="8835" y="5960"/>
                </a:cubicBezTo>
                <a:cubicBezTo>
                  <a:pt x="8835" y="6055"/>
                  <a:pt x="8907" y="6138"/>
                  <a:pt x="9014" y="6138"/>
                </a:cubicBezTo>
                <a:cubicBezTo>
                  <a:pt x="9633" y="6138"/>
                  <a:pt x="10181" y="6579"/>
                  <a:pt x="10300" y="7186"/>
                </a:cubicBezTo>
                <a:cubicBezTo>
                  <a:pt x="10407" y="7698"/>
                  <a:pt x="10228" y="8186"/>
                  <a:pt x="9812" y="8496"/>
                </a:cubicBezTo>
                <a:cubicBezTo>
                  <a:pt x="9570" y="8688"/>
                  <a:pt x="9281" y="8786"/>
                  <a:pt x="8992" y="8786"/>
                </a:cubicBezTo>
                <a:cubicBezTo>
                  <a:pt x="8796" y="8786"/>
                  <a:pt x="8601" y="8742"/>
                  <a:pt x="8419" y="8651"/>
                </a:cubicBezTo>
                <a:cubicBezTo>
                  <a:pt x="8390" y="8643"/>
                  <a:pt x="8361" y="8632"/>
                  <a:pt x="8332" y="8632"/>
                </a:cubicBezTo>
                <a:cubicBezTo>
                  <a:pt x="8313" y="8632"/>
                  <a:pt x="8294" y="8637"/>
                  <a:pt x="8276" y="8651"/>
                </a:cubicBezTo>
                <a:cubicBezTo>
                  <a:pt x="8240" y="8663"/>
                  <a:pt x="8204" y="8698"/>
                  <a:pt x="8180" y="8758"/>
                </a:cubicBezTo>
                <a:cubicBezTo>
                  <a:pt x="8097" y="8948"/>
                  <a:pt x="7966" y="9127"/>
                  <a:pt x="7799" y="9258"/>
                </a:cubicBezTo>
                <a:cubicBezTo>
                  <a:pt x="7776" y="9294"/>
                  <a:pt x="7740" y="9329"/>
                  <a:pt x="7740" y="9377"/>
                </a:cubicBezTo>
                <a:cubicBezTo>
                  <a:pt x="7740" y="9425"/>
                  <a:pt x="7740" y="9472"/>
                  <a:pt x="7776" y="9508"/>
                </a:cubicBezTo>
                <a:cubicBezTo>
                  <a:pt x="7810" y="9556"/>
                  <a:pt x="7861" y="9581"/>
                  <a:pt x="7912" y="9581"/>
                </a:cubicBezTo>
                <a:cubicBezTo>
                  <a:pt x="7948" y="9581"/>
                  <a:pt x="7984" y="9568"/>
                  <a:pt x="8014" y="9544"/>
                </a:cubicBezTo>
                <a:cubicBezTo>
                  <a:pt x="8180" y="9413"/>
                  <a:pt x="8311" y="9258"/>
                  <a:pt x="8419" y="9079"/>
                </a:cubicBezTo>
                <a:lnTo>
                  <a:pt x="8430" y="9067"/>
                </a:lnTo>
                <a:lnTo>
                  <a:pt x="8442" y="9067"/>
                </a:lnTo>
                <a:cubicBezTo>
                  <a:pt x="8618" y="9127"/>
                  <a:pt x="8801" y="9156"/>
                  <a:pt x="8983" y="9156"/>
                </a:cubicBezTo>
                <a:cubicBezTo>
                  <a:pt x="9343" y="9156"/>
                  <a:pt x="9702" y="9043"/>
                  <a:pt x="10002" y="8829"/>
                </a:cubicBezTo>
                <a:cubicBezTo>
                  <a:pt x="10466" y="8484"/>
                  <a:pt x="10705" y="7960"/>
                  <a:pt x="10681" y="7400"/>
                </a:cubicBezTo>
                <a:cubicBezTo>
                  <a:pt x="10657" y="7162"/>
                  <a:pt x="10597" y="6924"/>
                  <a:pt x="10478" y="6710"/>
                </a:cubicBezTo>
                <a:lnTo>
                  <a:pt x="10466" y="6698"/>
                </a:lnTo>
                <a:lnTo>
                  <a:pt x="10478" y="6686"/>
                </a:lnTo>
                <a:cubicBezTo>
                  <a:pt x="11097" y="6198"/>
                  <a:pt x="11431" y="5507"/>
                  <a:pt x="11431" y="4769"/>
                </a:cubicBezTo>
                <a:cubicBezTo>
                  <a:pt x="11431" y="3841"/>
                  <a:pt x="10883" y="3007"/>
                  <a:pt x="10038" y="2638"/>
                </a:cubicBezTo>
                <a:lnTo>
                  <a:pt x="10026" y="2626"/>
                </a:lnTo>
                <a:lnTo>
                  <a:pt x="10026" y="2602"/>
                </a:lnTo>
                <a:cubicBezTo>
                  <a:pt x="10204" y="2055"/>
                  <a:pt x="10062" y="1459"/>
                  <a:pt x="9693" y="1019"/>
                </a:cubicBezTo>
                <a:cubicBezTo>
                  <a:pt x="9378" y="633"/>
                  <a:pt x="8907" y="429"/>
                  <a:pt x="8421" y="429"/>
                </a:cubicBezTo>
                <a:cubicBezTo>
                  <a:pt x="8337" y="429"/>
                  <a:pt x="8253" y="435"/>
                  <a:pt x="8169" y="447"/>
                </a:cubicBezTo>
                <a:lnTo>
                  <a:pt x="8157" y="447"/>
                </a:lnTo>
                <a:lnTo>
                  <a:pt x="8145" y="435"/>
                </a:lnTo>
                <a:cubicBezTo>
                  <a:pt x="7855" y="156"/>
                  <a:pt x="7473" y="2"/>
                  <a:pt x="7076" y="2"/>
                </a:cubicBezTo>
                <a:cubicBezTo>
                  <a:pt x="7000" y="2"/>
                  <a:pt x="6923" y="7"/>
                  <a:pt x="6847" y="19"/>
                </a:cubicBezTo>
                <a:cubicBezTo>
                  <a:pt x="6371" y="90"/>
                  <a:pt x="5966" y="376"/>
                  <a:pt x="5728" y="793"/>
                </a:cubicBezTo>
                <a:lnTo>
                  <a:pt x="5716" y="816"/>
                </a:lnTo>
                <a:lnTo>
                  <a:pt x="5704" y="793"/>
                </a:lnTo>
                <a:cubicBezTo>
                  <a:pt x="5466" y="376"/>
                  <a:pt x="5061" y="90"/>
                  <a:pt x="4585" y="19"/>
                </a:cubicBezTo>
                <a:cubicBezTo>
                  <a:pt x="4505" y="7"/>
                  <a:pt x="4426" y="1"/>
                  <a:pt x="4347" y="1"/>
                </a:cubicBezTo>
                <a:close/>
              </a:path>
            </a:pathLst>
          </a:custGeom>
          <a:solidFill>
            <a:schemeClr val="accent1"/>
          </a:solidFill>
          <a:ln>
            <a:noFill/>
          </a:ln>
        </p:spPr>
        <p:txBody>
          <a:bodyPr spcFirstLastPara="1" wrap="square" lIns="91425" tIns="91425" rIns="91425" bIns="91425" anchor="ctr" anchorCtr="0">
            <a:noAutofit/>
          </a:bodyPr>
          <a:lstStyle/>
          <a:p>
            <a:endParaRPr/>
          </a:p>
        </p:txBody>
      </p:sp>
      <p:sp>
        <p:nvSpPr>
          <p:cNvPr id="227" name="Google Shape;227;p37"/>
          <p:cNvSpPr/>
          <p:nvPr/>
        </p:nvSpPr>
        <p:spPr>
          <a:xfrm rot="1845201">
            <a:off x="-749562" y="1625995"/>
            <a:ext cx="2704054" cy="2342463"/>
          </a:xfrm>
          <a:prstGeom prst="hexagon">
            <a:avLst>
              <a:gd name="adj" fmla="val 27814"/>
              <a:gd name="vf" fmla="val 115470"/>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8" name="Google Shape;194;p36">
            <a:extLst>
              <a:ext uri="{FF2B5EF4-FFF2-40B4-BE49-F238E27FC236}">
                <a16:creationId xmlns:a16="http://schemas.microsoft.com/office/drawing/2014/main" xmlns="" id="{3533DCC8-3292-4B9B-B241-26904316DEC9}"/>
              </a:ext>
            </a:extLst>
          </p:cNvPr>
          <p:cNvSpPr txBox="1">
            <a:spLocks/>
          </p:cNvSpPr>
          <p:nvPr/>
        </p:nvSpPr>
        <p:spPr>
          <a:xfrm>
            <a:off x="2147219" y="1383901"/>
            <a:ext cx="4110455" cy="14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0"/>
              </a:spcBef>
              <a:spcAft>
                <a:spcPts val="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1pPr>
            <a:lvl2pPr marL="914400" marR="0" lvl="1" indent="-330200" algn="l" rtl="0">
              <a:lnSpc>
                <a:spcPct val="115000"/>
              </a:lnSpc>
              <a:spcBef>
                <a:spcPts val="0"/>
              </a:spcBef>
              <a:spcAft>
                <a:spcPts val="0"/>
              </a:spcAft>
              <a:buClr>
                <a:schemeClr val="lt1"/>
              </a:buClr>
              <a:buSzPts val="16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2pPr>
            <a:lvl3pPr marL="1371600" marR="0" lvl="2"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3pPr>
            <a:lvl4pPr marL="1828800" marR="0" lvl="3"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4pPr>
            <a:lvl5pPr marL="2286000" marR="0" lvl="4"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5pPr>
            <a:lvl6pPr marL="2743200" marR="0" lvl="5"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6pPr>
            <a:lvl7pPr marL="3200400" marR="0" lvl="6"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7pPr>
            <a:lvl8pPr marL="3657600" marR="0" lvl="7"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8pPr>
            <a:lvl9pPr marL="4114800" marR="0" lvl="8" indent="-304800" algn="l" rtl="0">
              <a:lnSpc>
                <a:spcPct val="115000"/>
              </a:lnSpc>
              <a:spcBef>
                <a:spcPts val="1600"/>
              </a:spcBef>
              <a:spcAft>
                <a:spcPts val="160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9pPr>
          </a:lstStyle>
          <a:p>
            <a:pPr marL="285744" indent="-285744" algn="ctr">
              <a:buClr>
                <a:schemeClr val="dk1"/>
              </a:buClr>
              <a:buSzPts val="1100"/>
              <a:buFont typeface="Wingdings" panose="05000000000000000000" pitchFamily="2" charset="2"/>
              <a:buChar char="Ø"/>
            </a:pPr>
            <a:r>
              <a:rPr lang="en-US" sz="1800" dirty="0">
                <a:solidFill>
                  <a:schemeClr val="tx1"/>
                </a:solidFill>
                <a:latin typeface="Scope One" panose="020B0604020202020204" charset="0"/>
                <a:cs typeface="Scope One" panose="020B0604020202020204" charset="0"/>
              </a:rPr>
              <a:t>Diversified Platform </a:t>
            </a:r>
          </a:p>
          <a:p>
            <a:pPr marL="285744" indent="-285744" algn="ctr">
              <a:buClr>
                <a:schemeClr val="dk1"/>
              </a:buClr>
              <a:buSzPts val="1100"/>
              <a:buFont typeface="Wingdings" panose="05000000000000000000" pitchFamily="2" charset="2"/>
              <a:buChar char="Ø"/>
            </a:pPr>
            <a:r>
              <a:rPr lang="en-US" sz="1800" dirty="0">
                <a:solidFill>
                  <a:schemeClr val="tx1"/>
                </a:solidFill>
                <a:latin typeface="Scope One" panose="020B0604020202020204" charset="0"/>
                <a:cs typeface="Scope One" panose="020B0604020202020204" charset="0"/>
              </a:rPr>
              <a:t>Multi-experience client service</a:t>
            </a:r>
          </a:p>
          <a:p>
            <a:pPr marL="285744" indent="-285744" algn="ctr">
              <a:buClr>
                <a:schemeClr val="dk1"/>
              </a:buClr>
              <a:buSzPts val="1100"/>
              <a:buFont typeface="Wingdings" panose="05000000000000000000" pitchFamily="2" charset="2"/>
              <a:buChar char="Ø"/>
            </a:pPr>
            <a:r>
              <a:rPr lang="en-US" sz="1800" dirty="0">
                <a:solidFill>
                  <a:schemeClr val="tx1"/>
                </a:solidFill>
                <a:latin typeface="Scope One" panose="020B0604020202020204" charset="0"/>
                <a:cs typeface="Scope One" panose="020B0604020202020204" charset="0"/>
              </a:rPr>
              <a:t>Delivers loyalty programme</a:t>
            </a:r>
          </a:p>
          <a:p>
            <a:pPr marL="285744" indent="-285744" algn="ctr">
              <a:buClr>
                <a:schemeClr val="dk1"/>
              </a:buClr>
              <a:buSzPts val="1100"/>
              <a:buFont typeface="Wingdings" panose="05000000000000000000" pitchFamily="2" charset="2"/>
              <a:buChar char="Ø"/>
            </a:pPr>
            <a:r>
              <a:rPr lang="en-US" sz="1800" dirty="0">
                <a:solidFill>
                  <a:schemeClr val="tx1"/>
                </a:solidFill>
                <a:latin typeface="Scope One" panose="020B0604020202020204" charset="0"/>
                <a:cs typeface="Scope One" panose="020B0604020202020204" charset="0"/>
              </a:rPr>
              <a:t>Better engagement with the customers</a:t>
            </a:r>
          </a:p>
          <a:p>
            <a:pPr marL="285744" indent="-285744" algn="ctr">
              <a:buClr>
                <a:schemeClr val="dk1"/>
              </a:buClr>
              <a:buSzPts val="1100"/>
              <a:buFont typeface="Wingdings" panose="05000000000000000000" pitchFamily="2" charset="2"/>
              <a:buChar char="Ø"/>
            </a:pPr>
            <a:r>
              <a:rPr lang="en-US" sz="1800" dirty="0">
                <a:solidFill>
                  <a:schemeClr val="tx1"/>
                </a:solidFill>
                <a:latin typeface="Scope One" panose="020B0604020202020204" charset="0"/>
                <a:cs typeface="Scope One" panose="020B0604020202020204" charset="0"/>
              </a:rPr>
              <a:t>Interactive communication</a:t>
            </a:r>
          </a:p>
          <a:p>
            <a:pPr marL="0" indent="0" algn="ctr">
              <a:buClr>
                <a:schemeClr val="dk1"/>
              </a:buClr>
              <a:buSzPts val="1100"/>
              <a:buNone/>
            </a:pPr>
            <a:endParaRPr lang="en-US" sz="1600" dirty="0">
              <a:latin typeface="Scope One" panose="020B0604020202020204" charset="0"/>
              <a:cs typeface="Scope One" panose="020B060402020202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41"/>
          <p:cNvSpPr/>
          <p:nvPr/>
        </p:nvSpPr>
        <p:spPr>
          <a:xfrm rot="1710056">
            <a:off x="6187361" y="117092"/>
            <a:ext cx="4954027" cy="4943999"/>
          </a:xfrm>
          <a:prstGeom prst="hexagon">
            <a:avLst>
              <a:gd name="adj" fmla="val 27814"/>
              <a:gd name="vf" fmla="val 115470"/>
            </a:avLst>
          </a:prstGeom>
          <a:noFill/>
          <a:ln w="19050" cap="flat" cmpd="sng">
            <a:solidFill>
              <a:srgbClr val="FFEEB1"/>
            </a:solidFill>
            <a:prstDash val="solid"/>
            <a:round/>
            <a:headEnd type="none" w="sm" len="sm"/>
            <a:tailEnd type="none" w="sm" len="sm"/>
          </a:ln>
        </p:spPr>
        <p:txBody>
          <a:bodyPr spcFirstLastPara="1" wrap="square" lIns="91425" tIns="91425" rIns="91425" bIns="91425" anchor="ctr" anchorCtr="0">
            <a:noAutofit/>
          </a:bodyPr>
          <a:lstStyle/>
          <a:p>
            <a:endParaRPr/>
          </a:p>
        </p:txBody>
      </p:sp>
      <p:sp>
        <p:nvSpPr>
          <p:cNvPr id="301" name="Google Shape;301;p41"/>
          <p:cNvSpPr txBox="1">
            <a:spLocks noGrp="1"/>
          </p:cNvSpPr>
          <p:nvPr>
            <p:ph type="ctrTitle"/>
          </p:nvPr>
        </p:nvSpPr>
        <p:spPr>
          <a:xfrm flipH="1">
            <a:off x="457202" y="825491"/>
            <a:ext cx="6534613" cy="577800"/>
          </a:xfrm>
          <a:prstGeom prst="rect">
            <a:avLst/>
          </a:prstGeom>
        </p:spPr>
        <p:txBody>
          <a:bodyPr spcFirstLastPara="1" wrap="square" lIns="91425" tIns="91425" rIns="91425" bIns="91425" anchor="b" anchorCtr="0">
            <a:noAutofit/>
          </a:bodyPr>
          <a:lstStyle/>
          <a:p>
            <a:pPr>
              <a:buSzPts val="2800"/>
            </a:pPr>
            <a:r>
              <a:rPr lang="en" sz="2800" b="1" dirty="0">
                <a:solidFill>
                  <a:schemeClr val="tx1"/>
                </a:solidFill>
              </a:rPr>
              <a:t>Lessons Learnt From the Case Study</a:t>
            </a:r>
            <a:endParaRPr sz="2800" b="1" dirty="0">
              <a:solidFill>
                <a:schemeClr val="tx1"/>
              </a:solidFill>
            </a:endParaRPr>
          </a:p>
        </p:txBody>
      </p:sp>
      <p:sp>
        <p:nvSpPr>
          <p:cNvPr id="8" name="Google Shape;194;p36">
            <a:extLst>
              <a:ext uri="{FF2B5EF4-FFF2-40B4-BE49-F238E27FC236}">
                <a16:creationId xmlns:a16="http://schemas.microsoft.com/office/drawing/2014/main" xmlns="" id="{2792923E-A0A6-494B-A011-3243E5CBA077}"/>
              </a:ext>
            </a:extLst>
          </p:cNvPr>
          <p:cNvSpPr txBox="1">
            <a:spLocks/>
          </p:cNvSpPr>
          <p:nvPr/>
        </p:nvSpPr>
        <p:spPr>
          <a:xfrm>
            <a:off x="445486" y="1403291"/>
            <a:ext cx="4110455" cy="14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0"/>
              </a:spcBef>
              <a:spcAft>
                <a:spcPts val="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1pPr>
            <a:lvl2pPr marL="914400" marR="0" lvl="1" indent="-330200" algn="l" rtl="0">
              <a:lnSpc>
                <a:spcPct val="115000"/>
              </a:lnSpc>
              <a:spcBef>
                <a:spcPts val="0"/>
              </a:spcBef>
              <a:spcAft>
                <a:spcPts val="0"/>
              </a:spcAft>
              <a:buClr>
                <a:schemeClr val="lt1"/>
              </a:buClr>
              <a:buSzPts val="16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2pPr>
            <a:lvl3pPr marL="1371600" marR="0" lvl="2"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3pPr>
            <a:lvl4pPr marL="1828800" marR="0" lvl="3"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4pPr>
            <a:lvl5pPr marL="2286000" marR="0" lvl="4"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5pPr>
            <a:lvl6pPr marL="2743200" marR="0" lvl="5"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6pPr>
            <a:lvl7pPr marL="3200400" marR="0" lvl="6"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7pPr>
            <a:lvl8pPr marL="3657600" marR="0" lvl="7"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8pPr>
            <a:lvl9pPr marL="4114800" marR="0" lvl="8" indent="-304800" algn="l" rtl="0">
              <a:lnSpc>
                <a:spcPct val="115000"/>
              </a:lnSpc>
              <a:spcBef>
                <a:spcPts val="1600"/>
              </a:spcBef>
              <a:spcAft>
                <a:spcPts val="160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9pPr>
          </a:lstStyle>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Improved organisational stability</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Enhanced strategic vision</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Flexibility to structure</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Better mobilization of the workforce</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Support external customer service </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Dependency increases</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Constant need of upgrading</a:t>
            </a:r>
          </a:p>
          <a:p>
            <a:pPr marL="285744" indent="-285744">
              <a:buClr>
                <a:schemeClr val="dk1"/>
              </a:buClr>
              <a:buSzPts val="1100"/>
            </a:pPr>
            <a:r>
              <a:rPr lang="en-US" sz="1800" dirty="0">
                <a:solidFill>
                  <a:srgbClr val="FF0000"/>
                </a:solidFill>
                <a:latin typeface="Scope One" panose="020B0604020202020204" charset="0"/>
                <a:cs typeface="Scope One" panose="020B0604020202020204" charset="0"/>
              </a:rPr>
              <a:t>Reduction of the human </a:t>
            </a:r>
            <a:r>
              <a:rPr lang="en-US" sz="1800" dirty="0" err="1">
                <a:solidFill>
                  <a:srgbClr val="FF0000"/>
                </a:solidFill>
                <a:latin typeface="Scope One" panose="020B0604020202020204" charset="0"/>
                <a:cs typeface="Scope One" panose="020B0604020202020204" charset="0"/>
              </a:rPr>
              <a:t>labour</a:t>
            </a:r>
            <a:endParaRPr lang="en-US" sz="1800" dirty="0">
              <a:solidFill>
                <a:srgbClr val="FF0000"/>
              </a:solidFill>
              <a:latin typeface="Scope One" panose="020B0604020202020204" charset="0"/>
              <a:cs typeface="Scope One" panose="020B0604020202020204" charset="0"/>
            </a:endParaRPr>
          </a:p>
          <a:p>
            <a:pPr marL="285744" indent="-285744">
              <a:buClr>
                <a:schemeClr val="dk1"/>
              </a:buClr>
              <a:buSzPts val="1100"/>
            </a:pPr>
            <a:endParaRPr lang="en-US" sz="1600" dirty="0">
              <a:latin typeface="Scope One" panose="020B0604020202020204" charset="0"/>
              <a:cs typeface="Scope One" panose="020B06040202020202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2"/>
          <p:cNvSpPr txBox="1">
            <a:spLocks noGrp="1"/>
          </p:cNvSpPr>
          <p:nvPr>
            <p:ph type="ctrTitle"/>
          </p:nvPr>
        </p:nvSpPr>
        <p:spPr>
          <a:xfrm flipH="1">
            <a:off x="3187387" y="91167"/>
            <a:ext cx="2769227" cy="888451"/>
          </a:xfrm>
          <a:prstGeom prst="rect">
            <a:avLst/>
          </a:prstGeom>
        </p:spPr>
        <p:txBody>
          <a:bodyPr spcFirstLastPara="1" wrap="square" lIns="91425" tIns="91425" rIns="91425" bIns="91425" anchor="ctr" anchorCtr="0">
            <a:noAutofit/>
          </a:bodyPr>
          <a:lstStyle/>
          <a:p>
            <a:r>
              <a:rPr lang="en-US" sz="2800" b="1" dirty="0">
                <a:solidFill>
                  <a:schemeClr val="tx1"/>
                </a:solidFill>
              </a:rPr>
              <a:t>Conclusion</a:t>
            </a:r>
            <a:endParaRPr sz="2800" b="1" dirty="0">
              <a:solidFill>
                <a:schemeClr val="tx1"/>
              </a:solidFill>
            </a:endParaRPr>
          </a:p>
        </p:txBody>
      </p:sp>
      <p:sp>
        <p:nvSpPr>
          <p:cNvPr id="3" name="Google Shape;194;p36">
            <a:extLst>
              <a:ext uri="{FF2B5EF4-FFF2-40B4-BE49-F238E27FC236}">
                <a16:creationId xmlns:a16="http://schemas.microsoft.com/office/drawing/2014/main" xmlns="" id="{E1F4FB90-53F5-46DA-862F-2AFA520458A6}"/>
              </a:ext>
            </a:extLst>
          </p:cNvPr>
          <p:cNvSpPr txBox="1">
            <a:spLocks/>
          </p:cNvSpPr>
          <p:nvPr/>
        </p:nvSpPr>
        <p:spPr>
          <a:xfrm>
            <a:off x="2597017" y="611657"/>
            <a:ext cx="4901065" cy="14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0"/>
              </a:spcBef>
              <a:spcAft>
                <a:spcPts val="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1pPr>
            <a:lvl2pPr marL="914400" marR="0" lvl="1" indent="-330200" algn="l" rtl="0">
              <a:lnSpc>
                <a:spcPct val="115000"/>
              </a:lnSpc>
              <a:spcBef>
                <a:spcPts val="0"/>
              </a:spcBef>
              <a:spcAft>
                <a:spcPts val="0"/>
              </a:spcAft>
              <a:buClr>
                <a:schemeClr val="lt1"/>
              </a:buClr>
              <a:buSzPts val="16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2pPr>
            <a:lvl3pPr marL="1371600" marR="0" lvl="2"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3pPr>
            <a:lvl4pPr marL="1828800" marR="0" lvl="3"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4pPr>
            <a:lvl5pPr marL="2286000" marR="0" lvl="4"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5pPr>
            <a:lvl6pPr marL="2743200" marR="0" lvl="5"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6pPr>
            <a:lvl7pPr marL="3200400" marR="0" lvl="6"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7pPr>
            <a:lvl8pPr marL="3657600" marR="0" lvl="7"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8pPr>
            <a:lvl9pPr marL="4114800" marR="0" lvl="8" indent="-304800" algn="l" rtl="0">
              <a:lnSpc>
                <a:spcPct val="115000"/>
              </a:lnSpc>
              <a:spcBef>
                <a:spcPts val="1600"/>
              </a:spcBef>
              <a:spcAft>
                <a:spcPts val="160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9pPr>
          </a:lstStyle>
          <a:p>
            <a:pPr marL="285744" indent="-285744">
              <a:buClr>
                <a:schemeClr val="dk1"/>
              </a:buClr>
              <a:buSzPts val="1100"/>
            </a:pPr>
            <a:endParaRPr lang="en-US" sz="1800" dirty="0">
              <a:latin typeface="Scope One" panose="020B0604020202020204" charset="0"/>
              <a:cs typeface="Scope One" panose="020B0604020202020204" charset="0"/>
            </a:endParaRPr>
          </a:p>
          <a:p>
            <a:pPr marL="285744" indent="-285744">
              <a:buClr>
                <a:schemeClr val="dk1"/>
              </a:buClr>
              <a:buSzPts val="1100"/>
            </a:pPr>
            <a:r>
              <a:rPr lang="en-US" sz="1600" dirty="0">
                <a:solidFill>
                  <a:srgbClr val="FF0000"/>
                </a:solidFill>
                <a:latin typeface="Scope One" panose="020B0604020202020204" charset="0"/>
                <a:cs typeface="Scope One" panose="020B0604020202020204" charset="0"/>
              </a:rPr>
              <a:t>Modern technology helps boost the operation of the organisation</a:t>
            </a:r>
          </a:p>
          <a:p>
            <a:pPr marL="285744" indent="-285744">
              <a:buClr>
                <a:schemeClr val="dk1"/>
              </a:buClr>
              <a:buSzPts val="1100"/>
            </a:pPr>
            <a:r>
              <a:rPr lang="en-US" sz="1600" dirty="0">
                <a:solidFill>
                  <a:srgbClr val="FF0000"/>
                </a:solidFill>
                <a:latin typeface="Scope One" panose="020B0604020202020204" charset="0"/>
                <a:cs typeface="Scope One" panose="020B0604020202020204" charset="0"/>
              </a:rPr>
              <a:t>Domino’s Pizza uses ‘Domino’s Anyware’ and AI to smooth their business activities</a:t>
            </a:r>
          </a:p>
          <a:p>
            <a:pPr marL="285744" indent="-285744">
              <a:buClr>
                <a:schemeClr val="dk1"/>
              </a:buClr>
              <a:buSzPts val="1100"/>
            </a:pPr>
            <a:r>
              <a:rPr lang="en-US" sz="1600" dirty="0">
                <a:solidFill>
                  <a:srgbClr val="FF0000"/>
                </a:solidFill>
                <a:latin typeface="Scope One" panose="020B0604020202020204" charset="0"/>
                <a:cs typeface="Scope One" panose="020B0604020202020204" charset="0"/>
              </a:rPr>
              <a:t>Domino’s Anyware- ordering pizza from anywhere, anytime, using any technology</a:t>
            </a:r>
          </a:p>
          <a:p>
            <a:pPr marL="285744" indent="-285744">
              <a:buClr>
                <a:schemeClr val="dk1"/>
              </a:buClr>
              <a:buSzPts val="1100"/>
            </a:pPr>
            <a:r>
              <a:rPr lang="en-US" sz="1600" dirty="0">
                <a:solidFill>
                  <a:srgbClr val="FF0000"/>
                </a:solidFill>
                <a:latin typeface="Scope One" panose="020B0604020202020204" charset="0"/>
                <a:cs typeface="Scope One" panose="020B0604020202020204" charset="0"/>
              </a:rPr>
              <a:t>AI- Chatbot, to make pizzas, stores information</a:t>
            </a:r>
          </a:p>
          <a:p>
            <a:pPr marL="285744" indent="-285744">
              <a:buClr>
                <a:schemeClr val="dk1"/>
              </a:buClr>
              <a:buSzPts val="1100"/>
            </a:pPr>
            <a:r>
              <a:rPr lang="en-US" sz="1600" dirty="0">
                <a:solidFill>
                  <a:srgbClr val="FF0000"/>
                </a:solidFill>
                <a:latin typeface="Scope One" panose="020B0604020202020204" charset="0"/>
                <a:cs typeface="Scope One" panose="020B0604020202020204" charset="0"/>
              </a:rPr>
              <a:t>Domino’s made a huge turnover after starting to use these technologies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25" name="Google Shape;325;p43"/>
          <p:cNvSpPr txBox="1">
            <a:spLocks noGrp="1"/>
          </p:cNvSpPr>
          <p:nvPr>
            <p:ph type="ctrTitle"/>
          </p:nvPr>
        </p:nvSpPr>
        <p:spPr>
          <a:xfrm flipH="1">
            <a:off x="1390950" y="86061"/>
            <a:ext cx="6362100" cy="633300"/>
          </a:xfrm>
          <a:prstGeom prst="rect">
            <a:avLst/>
          </a:prstGeom>
        </p:spPr>
        <p:txBody>
          <a:bodyPr spcFirstLastPara="1" wrap="square" lIns="91425" tIns="91425" rIns="91425" bIns="91425" anchor="t" anchorCtr="0">
            <a:noAutofit/>
          </a:bodyPr>
          <a:lstStyle/>
          <a:p>
            <a:r>
              <a:rPr lang="en" dirty="0"/>
              <a:t>References</a:t>
            </a:r>
            <a:endParaRPr dirty="0"/>
          </a:p>
        </p:txBody>
      </p:sp>
      <p:sp>
        <p:nvSpPr>
          <p:cNvPr id="32" name="Google Shape;194;p36">
            <a:extLst>
              <a:ext uri="{FF2B5EF4-FFF2-40B4-BE49-F238E27FC236}">
                <a16:creationId xmlns:a16="http://schemas.microsoft.com/office/drawing/2014/main" xmlns="" id="{B822521E-6C45-4D97-B842-FCB3DA7BB24B}"/>
              </a:ext>
            </a:extLst>
          </p:cNvPr>
          <p:cNvSpPr txBox="1">
            <a:spLocks/>
          </p:cNvSpPr>
          <p:nvPr/>
        </p:nvSpPr>
        <p:spPr>
          <a:xfrm>
            <a:off x="193638" y="402711"/>
            <a:ext cx="8756725" cy="14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0"/>
              </a:spcBef>
              <a:spcAft>
                <a:spcPts val="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1pPr>
            <a:lvl2pPr marL="914400" marR="0" lvl="1" indent="-330200" algn="l" rtl="0">
              <a:lnSpc>
                <a:spcPct val="115000"/>
              </a:lnSpc>
              <a:spcBef>
                <a:spcPts val="0"/>
              </a:spcBef>
              <a:spcAft>
                <a:spcPts val="0"/>
              </a:spcAft>
              <a:buClr>
                <a:schemeClr val="lt1"/>
              </a:buClr>
              <a:buSzPts val="16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2pPr>
            <a:lvl3pPr marL="1371600" marR="0" lvl="2"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3pPr>
            <a:lvl4pPr marL="1828800" marR="0" lvl="3" indent="-323850" algn="l" rtl="0">
              <a:lnSpc>
                <a:spcPct val="115000"/>
              </a:lnSpc>
              <a:spcBef>
                <a:spcPts val="1600"/>
              </a:spcBef>
              <a:spcAft>
                <a:spcPts val="0"/>
              </a:spcAft>
              <a:buClr>
                <a:schemeClr val="lt1"/>
              </a:buClr>
              <a:buSzPts val="15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4pPr>
            <a:lvl5pPr marL="2286000" marR="0" lvl="4"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5pPr>
            <a:lvl6pPr marL="2743200" marR="0" lvl="5" indent="-317500" algn="l" rtl="0">
              <a:lnSpc>
                <a:spcPct val="115000"/>
              </a:lnSpc>
              <a:spcBef>
                <a:spcPts val="1600"/>
              </a:spcBef>
              <a:spcAft>
                <a:spcPts val="0"/>
              </a:spcAft>
              <a:buClr>
                <a:schemeClr val="lt1"/>
              </a:buClr>
              <a:buSzPts val="14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6pPr>
            <a:lvl7pPr marL="3200400" marR="0" lvl="6"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7pPr>
            <a:lvl8pPr marL="3657600" marR="0" lvl="7" indent="-311150" algn="l" rtl="0">
              <a:lnSpc>
                <a:spcPct val="115000"/>
              </a:lnSpc>
              <a:spcBef>
                <a:spcPts val="1600"/>
              </a:spcBef>
              <a:spcAft>
                <a:spcPts val="0"/>
              </a:spcAft>
              <a:buClr>
                <a:schemeClr val="lt1"/>
              </a:buClr>
              <a:buSzPts val="13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8pPr>
            <a:lvl9pPr marL="4114800" marR="0" lvl="8" indent="-304800" algn="l" rtl="0">
              <a:lnSpc>
                <a:spcPct val="115000"/>
              </a:lnSpc>
              <a:spcBef>
                <a:spcPts val="1600"/>
              </a:spcBef>
              <a:spcAft>
                <a:spcPts val="1600"/>
              </a:spcAft>
              <a:buClr>
                <a:schemeClr val="lt1"/>
              </a:buClr>
              <a:buSzPts val="1200"/>
              <a:buFont typeface="Nunito Light"/>
              <a:buChar char="■"/>
              <a:defRPr sz="1200" b="0" i="0" u="none" strike="noStrike" cap="none">
                <a:solidFill>
                  <a:schemeClr val="lt1"/>
                </a:solidFill>
                <a:latin typeface="Assistant ExtraLight"/>
                <a:ea typeface="Assistant ExtraLight"/>
                <a:cs typeface="Assistant ExtraLight"/>
                <a:sym typeface="Assistant ExtraLight"/>
              </a:defRPr>
            </a:lvl9pPr>
          </a:lstStyle>
          <a:p>
            <a:r>
              <a:rPr lang="en-US" sz="1400" i="1" dirty="0">
                <a:solidFill>
                  <a:schemeClr val="tx1"/>
                </a:solidFill>
              </a:rPr>
              <a:t>bbc.com</a:t>
            </a:r>
            <a:r>
              <a:rPr lang="en-US" sz="1400" dirty="0">
                <a:solidFill>
                  <a:schemeClr val="tx1"/>
                </a:solidFill>
              </a:rPr>
              <a:t> (2021) </a:t>
            </a:r>
            <a:r>
              <a:rPr lang="en-US" sz="1400" i="1" dirty="0">
                <a:solidFill>
                  <a:schemeClr val="tx1"/>
                </a:solidFill>
              </a:rPr>
              <a:t>The importance of modern technology in the Workplace</a:t>
            </a:r>
            <a:r>
              <a:rPr lang="en-US" sz="1400" dirty="0">
                <a:solidFill>
                  <a:schemeClr val="tx1"/>
                </a:solidFill>
              </a:rPr>
              <a:t>. Available at: https://www.bbc.com/technology-in-the-workplace/ (Accessed: December 1, 2022). </a:t>
            </a:r>
          </a:p>
          <a:p>
            <a:r>
              <a:rPr lang="en-US" sz="1400" dirty="0">
                <a:solidFill>
                  <a:schemeClr val="tx1"/>
                </a:solidFill>
              </a:rPr>
              <a:t>Beer, P. and Mulder, R.H. (2020) “The effects of technological developments on work and their implications for continuous vocational education and training: A systematic review,” </a:t>
            </a:r>
            <a:r>
              <a:rPr lang="en-US" sz="1400" i="1" dirty="0">
                <a:solidFill>
                  <a:schemeClr val="tx1"/>
                </a:solidFill>
              </a:rPr>
              <a:t>Frontiers in Psychology</a:t>
            </a:r>
            <a:r>
              <a:rPr lang="en-US" sz="1400" dirty="0">
                <a:solidFill>
                  <a:schemeClr val="tx1"/>
                </a:solidFill>
              </a:rPr>
              <a:t>, 11. Available at: https://doi.org/10.3389/fpsyg.2020.00918. </a:t>
            </a:r>
          </a:p>
          <a:p>
            <a:r>
              <a:rPr lang="en-US" sz="1400" dirty="0">
                <a:solidFill>
                  <a:schemeClr val="tx1"/>
                </a:solidFill>
              </a:rPr>
              <a:t>Dyson, T. (2019) “Impact of Modern Technology on Organisational Processes,” </a:t>
            </a:r>
            <a:r>
              <a:rPr lang="en-US" sz="1400" i="1" dirty="0">
                <a:solidFill>
                  <a:schemeClr val="tx1"/>
                </a:solidFill>
              </a:rPr>
              <a:t>Journal of Using Modern Technology in the Business</a:t>
            </a:r>
            <a:r>
              <a:rPr lang="en-US" sz="1400" dirty="0">
                <a:solidFill>
                  <a:schemeClr val="tx1"/>
                </a:solidFill>
              </a:rPr>
              <a:t>, 34(12). Available at: https://doi.org/10.4324/9780429284014. </a:t>
            </a:r>
          </a:p>
          <a:p>
            <a:r>
              <a:rPr lang="en-US" sz="1400" i="1" dirty="0">
                <a:solidFill>
                  <a:schemeClr val="tx1"/>
                </a:solidFill>
              </a:rPr>
              <a:t>Forbes</a:t>
            </a:r>
            <a:r>
              <a:rPr lang="en-US" sz="1400" dirty="0">
                <a:solidFill>
                  <a:schemeClr val="tx1"/>
                </a:solidFill>
              </a:rPr>
              <a:t> (2022) </a:t>
            </a:r>
            <a:r>
              <a:rPr lang="en-US" sz="1400" i="1" dirty="0">
                <a:solidFill>
                  <a:schemeClr val="tx1"/>
                </a:solidFill>
              </a:rPr>
              <a:t>5 inspiring stories of the use of technology in business</a:t>
            </a:r>
            <a:r>
              <a:rPr lang="en-US" sz="1400" dirty="0">
                <a:solidFill>
                  <a:schemeClr val="tx1"/>
                </a:solidFill>
              </a:rPr>
              <a:t>. Available at: https://forbes.com/blog/top-most-impressive-cases-when-technology-helped-businesses/ (Accessed: December 1, 2022). </a:t>
            </a:r>
          </a:p>
          <a:p>
            <a:r>
              <a:rPr lang="en-US" sz="1400" i="1" dirty="0">
                <a:solidFill>
                  <a:schemeClr val="tx1"/>
                </a:solidFill>
              </a:rPr>
              <a:t>harvard.edu</a:t>
            </a:r>
            <a:r>
              <a:rPr lang="en-US" sz="1400" dirty="0">
                <a:solidFill>
                  <a:schemeClr val="tx1"/>
                </a:solidFill>
              </a:rPr>
              <a:t> (2019) </a:t>
            </a:r>
            <a:r>
              <a:rPr lang="en-US" sz="1400" i="1" dirty="0">
                <a:solidFill>
                  <a:schemeClr val="tx1"/>
                </a:solidFill>
              </a:rPr>
              <a:t>Domino's pizza: Delivering innovation and profit</a:t>
            </a:r>
            <a:r>
              <a:rPr lang="en-US" sz="1400" dirty="0">
                <a:solidFill>
                  <a:schemeClr val="tx1"/>
                </a:solidFill>
              </a:rPr>
              <a:t>. Available at: https://d3.harvard.edu/platform-digit/submission/dominos-pizza-delivering-innovation-and-profit/ (Accessed: December 1, 2022). </a:t>
            </a:r>
          </a:p>
          <a:p>
            <a:r>
              <a:rPr lang="en-US" sz="1400" dirty="0" err="1">
                <a:solidFill>
                  <a:schemeClr val="tx1"/>
                </a:solidFill>
              </a:rPr>
              <a:t>Ksenofontov</a:t>
            </a:r>
            <a:r>
              <a:rPr lang="en-US" sz="1400" dirty="0">
                <a:solidFill>
                  <a:schemeClr val="tx1"/>
                </a:solidFill>
              </a:rPr>
              <a:t>, A.A. </a:t>
            </a:r>
            <a:r>
              <a:rPr lang="en-US" sz="1400" i="1" dirty="0">
                <a:solidFill>
                  <a:schemeClr val="tx1"/>
                </a:solidFill>
              </a:rPr>
              <a:t>et al.</a:t>
            </a:r>
            <a:r>
              <a:rPr lang="en-US" sz="1400" dirty="0">
                <a:solidFill>
                  <a:schemeClr val="tx1"/>
                </a:solidFill>
              </a:rPr>
              <a:t> (2019) “The use of modern management technology to improve business efficiency,” </a:t>
            </a:r>
            <a:r>
              <a:rPr lang="en-US" sz="1400" i="1" dirty="0">
                <a:solidFill>
                  <a:schemeClr val="tx1"/>
                </a:solidFill>
              </a:rPr>
              <a:t>IOP Conference Series: Materials Science and Engineering</a:t>
            </a:r>
            <a:r>
              <a:rPr lang="en-US" sz="1400" dirty="0">
                <a:solidFill>
                  <a:schemeClr val="tx1"/>
                </a:solidFill>
              </a:rPr>
              <a:t>, 483, p. 012114. Available at: https://doi.org/10.1088/1757-899x/483/1/012114. </a:t>
            </a:r>
          </a:p>
          <a:p>
            <a:r>
              <a:rPr lang="en-US" sz="1400" dirty="0">
                <a:solidFill>
                  <a:schemeClr val="tx1"/>
                </a:solidFill>
              </a:rPr>
              <a:t>Mathew, A. and Oberoi, D. (2018) “The impact of industrial relations practices on employment and unemployment,” </a:t>
            </a:r>
            <a:r>
              <a:rPr lang="en-US" sz="1400" i="1" dirty="0">
                <a:solidFill>
                  <a:schemeClr val="tx1"/>
                </a:solidFill>
              </a:rPr>
              <a:t>OECD Jobs Study Working Papers</a:t>
            </a:r>
            <a:r>
              <a:rPr lang="en-US" sz="1400" dirty="0">
                <a:solidFill>
                  <a:schemeClr val="tx1"/>
                </a:solidFill>
              </a:rPr>
              <a:t> [Preprint]. Available at: https://doi.org/10.1787/855620410587. </a:t>
            </a:r>
          </a:p>
          <a:p>
            <a:r>
              <a:rPr lang="en-US" sz="1400" i="1" dirty="0">
                <a:solidFill>
                  <a:schemeClr val="tx1"/>
                </a:solidFill>
              </a:rPr>
              <a:t>nytimes.com</a:t>
            </a:r>
            <a:r>
              <a:rPr lang="en-US" sz="1400" dirty="0">
                <a:solidFill>
                  <a:schemeClr val="tx1"/>
                </a:solidFill>
              </a:rPr>
              <a:t> (2021) </a:t>
            </a:r>
            <a:r>
              <a:rPr lang="en-US" sz="1400" i="1" dirty="0">
                <a:solidFill>
                  <a:schemeClr val="tx1"/>
                </a:solidFill>
              </a:rPr>
              <a:t>The digital innovations that took Domino's from Pizza Place to Tech Titan</a:t>
            </a:r>
            <a:r>
              <a:rPr lang="en-US" sz="1400" dirty="0">
                <a:solidFill>
                  <a:schemeClr val="tx1"/>
                </a:solidFill>
              </a:rPr>
              <a:t>. Available at: https://www.nytimes.com/blogs/restaurants/digital-innovations-dominos (Accessed: December 1, 2022). </a:t>
            </a:r>
          </a:p>
          <a:p>
            <a:pPr marL="285744" indent="-285744">
              <a:buClr>
                <a:schemeClr val="dk1"/>
              </a:buClr>
              <a:buSzPts val="1100"/>
            </a:pPr>
            <a:endParaRPr lang="en-US" sz="1000" dirty="0">
              <a:latin typeface="Scope One" panose="020B0604020202020204" charset="0"/>
              <a:cs typeface="Scope One" panose="020B0604020202020204" charset="0"/>
            </a:endParaRPr>
          </a:p>
        </p:txBody>
      </p:sp>
      <p:sp>
        <p:nvSpPr>
          <p:cNvPr id="2" name="Google Shape;308;p42">
            <a:extLst>
              <a:ext uri="{FF2B5EF4-FFF2-40B4-BE49-F238E27FC236}">
                <a16:creationId xmlns:a16="http://schemas.microsoft.com/office/drawing/2014/main" xmlns="" id="{101ABE5F-89AD-CABD-1E83-70ECF47D123B}"/>
              </a:ext>
            </a:extLst>
          </p:cNvPr>
          <p:cNvSpPr txBox="1">
            <a:spLocks/>
          </p:cNvSpPr>
          <p:nvPr/>
        </p:nvSpPr>
        <p:spPr>
          <a:xfrm flipH="1">
            <a:off x="3187386" y="-41515"/>
            <a:ext cx="2769227" cy="888451"/>
          </a:xfrm>
          <a:prstGeom prst="rect">
            <a:avLst/>
          </a:prstGeom>
          <a:noFill/>
        </p:spPr>
        <p:txBody>
          <a:bodyPr spcFirstLastPara="1" vert="horz" wrap="square" lIns="91425" tIns="91425" rIns="91425" bIns="91425" rtlCol="0" anchor="ctr" anchorCtr="0">
            <a:noAutofit/>
          </a:bodyPr>
          <a:lstStyle>
            <a:lvl1pPr lvl="0" algn="ctr" defTabSz="685800" rtl="0" eaLnBrk="1" latinLnBrk="0" hangingPunct="1">
              <a:lnSpc>
                <a:spcPct val="90000"/>
              </a:lnSpc>
              <a:spcBef>
                <a:spcPts val="0"/>
              </a:spcBef>
              <a:spcAft>
                <a:spcPts val="0"/>
              </a:spcAft>
              <a:buSzPts val="2400"/>
              <a:buNone/>
              <a:defRPr sz="2400" kern="1200" cap="all" baseline="0">
                <a:solidFill>
                  <a:schemeClr val="lt1"/>
                </a:solidFill>
                <a:effectLst/>
                <a:latin typeface="+mj-lt"/>
                <a:ea typeface="+mj-ea"/>
                <a:cs typeface="+mj-cs"/>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rPr lang="en-US" sz="2800" b="1" dirty="0">
                <a:solidFill>
                  <a:schemeClr val="tx1"/>
                </a:solidFill>
              </a:rPr>
              <a:t>Reference</a:t>
            </a:r>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xmlns="" name="Droplet" id="{8984A317-299A-4E50-B45D-BFC9EDE2337A}" vid="{A633B6A3-9E7F-4C10-9C98-2517A3134361}"/>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Droplet</Template>
  <TotalTime>0</TotalTime>
  <Words>2687</Words>
  <Application>Microsoft Office PowerPoint</Application>
  <PresentationFormat>On-screen Show (16:9)</PresentationFormat>
  <Paragraphs>98</Paragraphs>
  <Slides>11</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Arial</vt:lpstr>
      <vt:lpstr>Tw Cen MT</vt:lpstr>
      <vt:lpstr>Assistant</vt:lpstr>
      <vt:lpstr>Scope One</vt:lpstr>
      <vt:lpstr>Nunito Light</vt:lpstr>
      <vt:lpstr>Wingdings</vt:lpstr>
      <vt:lpstr>Assistant ExtraLight</vt:lpstr>
      <vt:lpstr>Times New Roman</vt:lpstr>
      <vt:lpstr>Calibri</vt:lpstr>
      <vt:lpstr>Fira Sans Extra Condensed Medium</vt:lpstr>
      <vt:lpstr>Droplet</vt:lpstr>
      <vt:lpstr>Digital Skills and Research Methods</vt:lpstr>
      <vt:lpstr>Table of the Contents </vt:lpstr>
      <vt:lpstr>Introduction: Modern Technology</vt:lpstr>
      <vt:lpstr>Slide 4</vt:lpstr>
      <vt:lpstr>Challenges Faced by the Organisation</vt:lpstr>
      <vt:lpstr>The Technologies used by the Domino’s</vt:lpstr>
      <vt:lpstr>The Technologies used by the Domino’s</vt:lpstr>
      <vt:lpstr>Impact of ‘Domino’s Anyware’</vt:lpstr>
      <vt:lpstr>Lessons Learnt From the Case Study</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2023-01-03T15:07:25Z</dcterms:modified>
</cp:coreProperties>
</file>