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slides/slide15.xml" ContentType="application/vnd.openxmlformats-officedocument.presentationml.slide+xml"/>
  <Override PartName="/ppt/notesSlides/notesSlide15.xml" ContentType="application/vnd.openxmlformats-officedocument.presentationml.notesSlide+xml"/>
  <Override PartName="/ppt/slides/slide16.xml" ContentType="application/vnd.openxmlformats-officedocument.presentationml.slide+xml"/>
  <Override PartName="/ppt/notesSlides/notesSlide16.xml" ContentType="application/vnd.openxmlformats-officedocument.presentationml.notesSlide+xml"/>
  <Override PartName="/ppt/slides/slide17.xml" ContentType="application/vnd.openxmlformats-officedocument.presentationml.slide+xml"/>
  <Override PartName="/ppt/notesSlides/notesSlide17.xml" ContentType="application/vnd.openxmlformats-officedocument.presentationml.notes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Slides/notesSlide25.xml" ContentType="application/vnd.openxmlformats-officedocument.presentationml.notesSlide+xml"/>
  <Override PartName="/ppt/slides/slide26.xml" ContentType="application/vnd.openxmlformats-officedocument.presentationml.slide+xml"/>
  <Override PartName="/ppt/notesSlides/notesSlide26.xml" ContentType="application/vnd.openxmlformats-officedocument.presentationml.notesSlide+xml"/>
  <Override PartName="/ppt/slides/slide27.xml" ContentType="application/vnd.openxmlformats-officedocument.presentationml.slide+xml"/>
  <Override PartName="/ppt/slides/slide28.xml" ContentType="application/vnd.openxmlformats-officedocument.presentationml.slide+xml"/>
  <Override PartName="/ppt/notesSlides/notesSlide28.xml" ContentType="application/vnd.openxmlformats-officedocument.presentationml.notesSlide+xml"/>
  <Override PartName="/ppt/slides/slide29.xml" ContentType="application/vnd.openxmlformats-officedocument.presentationml.slide+xml"/>
  <Override PartName="/ppt/slides/slide30.xml" ContentType="application/vnd.openxmlformats-officedocument.presentationml.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7.xml" ContentType="application/vnd.openxmlformats-officedocument.presentationml.notesSlide+xml"/>
</Types>
</file>

<file path=_rels/.rels><?xml version="1.0" encoding="UTF-8"?>
<Relationships xmlns="http://schemas.openxmlformats.org/package/2006/relationships"><Relationship Id="rId1" Type="http://schemas.openxmlformats.org/officeDocument/2006/relationships/officeDocument" Target="ppt/presentation.xml"></Relationship><Relationship Id="rId2" Type="http://schemas.openxmlformats.org/package/2006/relationships/metadata/core-properties" Target="docProps/core.xml"></Relationship><Relationship Id="rId3" Type="http://schemas.openxmlformats.org/officeDocument/2006/relationships/extended-properties" Target="docProps/app.xml"></Relationship><Relationship Id="rId4" Type="http://schemas.openxmlformats.org/package/2006/relationships/metadata/thumbnail" Target="docProps/thumbnail.jpeg"></Relationship></Relationships>
</file>

<file path=ppt/presentation.xml><?xml version="1.0" encoding="utf-8"?>
<p:presentation xmlns:a="http://schemas.openxmlformats.org/drawingml/2006/main" xmlns:r="http://schemas.openxmlformats.org/officeDocument/2006/relationships" xmlns:p="http://schemas.openxmlformats.org/presentationml/2006/main" xmlns:p14="http://schemas.microsoft.com/office/powerpoint/2010/main" saveSubsetFonts="1">
  <p:sldMasterIdLst>
    <p:sldMasterId id="2147483702" r:id="rId15"/>
  </p:sldMasterIdLst>
  <p:notesMasterIdLst>
    <p:notesMasterId r:id="rId17"/>
  </p:notesMasterIdLst>
  <p:sldIdLst>
    <p:sldId id="256" r:id="rId19"/>
    <p:sldId id="257" r:id="rId20"/>
    <p:sldId id="258" r:id="rId22"/>
    <p:sldId id="259" r:id="rId24"/>
    <p:sldId id="260" r:id="rId26"/>
    <p:sldId id="261" r:id="rId28"/>
    <p:sldId id="262" r:id="rId30"/>
    <p:sldId id="263" r:id="rId32"/>
    <p:sldId id="264" r:id="rId34"/>
    <p:sldId id="265" r:id="rId36"/>
    <p:sldId id="266" r:id="rId38"/>
    <p:sldId id="267" r:id="rId40"/>
    <p:sldId id="268" r:id="rId42"/>
    <p:sldId id="269" r:id="rId44"/>
    <p:sldId id="270" r:id="rId46"/>
    <p:sldId id="271" r:id="rId48"/>
    <p:sldId id="272" r:id="rId50"/>
    <p:sldId id="273" r:id="rId52"/>
    <p:sldId id="274" r:id="rId53"/>
    <p:sldId id="275" r:id="rId54"/>
    <p:sldId id="276" r:id="rId55"/>
    <p:sldId id="277" r:id="rId56"/>
    <p:sldId id="278" r:id="rId57"/>
    <p:sldId id="279" r:id="rId58"/>
    <p:sldId id="280" r:id="rId59"/>
    <p:sldId id="281" r:id="rId61"/>
    <p:sldId id="282" r:id="rId63"/>
    <p:sldId id="283" r:id="rId64"/>
    <p:sldId id="284" r:id="rId66"/>
    <p:sldId id="285" r:id="rId67"/>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srgbClr val="ff0000"/>
    </p:penClr>
    <p:extLst>
      <p:ext uri="{EC167BDD-8182-4AB7-AECC-EB403E3ABB37}">
        <p14:laserClr xmlns:p14="http://schemas.microsoft.com/office/powerpoint/2010/main">
          <a:srgbClr val="ff0000"/>
        </p14:laserClr>
      </p:ext>
    </p:extLst>
  </p:showPr>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F629CB-77A8-45F1-A096-E0BC8B89296E}" v="28" dt="2024-06-14T14:33:16.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View">
  <p:normalViewPr>
    <p:restoredLeft sz="15000" autoAdjust="0"/>
    <p:restoredTop sz="94404" autoAdjust="0"/>
  </p:normalViewPr>
  <p:slideViewPr>
    <p:cSldViewPr snapToGrid="0" snapToObjects="1">
      <p:cViewPr varScale="1">
        <p:scale>
          <a:sx n="104" d="100"/>
          <a:sy n="104" d="100"/>
        </p:scale>
        <p:origin x="870" y="114"/>
      </p:cViewPr>
      <p:guideLst/>
    </p:cSldViewPr>
  </p:slideViewPr>
  <p:notesTextViewPr>
    <p:cViewPr>
      <p:scale>
        <a:sx n="1" d="1"/>
        <a:sy n="1" d="1"/>
      </p:scale>
      <p:origin x="0" y="0"/>
    </p:cViewPr>
  </p:notesTextViewPr>
  <p:gridSpacing cx="76200" cy="76200"/>
</p:viewPr>
</file>

<file path=ppt/_rels/presentation.xml.rels><?xml version="1.0" encoding="UTF-8"?>
<Relationships xmlns="http://schemas.openxmlformats.org/package/2006/relationships"><Relationship Id="rId1" Type="http://schemas.microsoft.com/office/2015/10/relationships/revisionInfo" Target="revisionInfo.xml"></Relationship><Relationship Id="rId2" Type="http://schemas.microsoft.com/office/2016/11/relationships/changesInfo" Target="changesInfos/changesInfo1.xml"></Relationship><Relationship Id="rId3" Type="http://schemas.openxmlformats.org/officeDocument/2006/relationships/tableStyles" Target="tableStyles.xml"></Relationship><Relationship Id="rId15" Type="http://schemas.openxmlformats.org/officeDocument/2006/relationships/slideMaster" Target="slideMasters/slideMaster1.xml"></Relationship><Relationship Id="rId16" Type="http://schemas.openxmlformats.org/officeDocument/2006/relationships/theme" Target="theme/theme1.xml"></Relationship><Relationship Id="rId17" Type="http://schemas.openxmlformats.org/officeDocument/2006/relationships/notesMaster" Target="notesMasters/notesMaster1.xml"></Relationship><Relationship Id="rId19" Type="http://schemas.openxmlformats.org/officeDocument/2006/relationships/slide" Target="slides/slide1.xml"></Relationship><Relationship Id="rId20" Type="http://schemas.openxmlformats.org/officeDocument/2006/relationships/slide" Target="slides/slide2.xml"></Relationship><Relationship Id="rId22" Type="http://schemas.openxmlformats.org/officeDocument/2006/relationships/slide" Target="slides/slide3.xml"></Relationship><Relationship Id="rId24" Type="http://schemas.openxmlformats.org/officeDocument/2006/relationships/slide" Target="slides/slide4.xml"></Relationship><Relationship Id="rId26" Type="http://schemas.openxmlformats.org/officeDocument/2006/relationships/slide" Target="slides/slide5.xml"></Relationship><Relationship Id="rId28" Type="http://schemas.openxmlformats.org/officeDocument/2006/relationships/slide" Target="slides/slide6.xml"></Relationship><Relationship Id="rId30" Type="http://schemas.openxmlformats.org/officeDocument/2006/relationships/slide" Target="slides/slide7.xml"></Relationship><Relationship Id="rId32" Type="http://schemas.openxmlformats.org/officeDocument/2006/relationships/slide" Target="slides/slide8.xml"></Relationship><Relationship Id="rId34" Type="http://schemas.openxmlformats.org/officeDocument/2006/relationships/slide" Target="slides/slide9.xml"></Relationship><Relationship Id="rId36" Type="http://schemas.openxmlformats.org/officeDocument/2006/relationships/slide" Target="slides/slide10.xml"></Relationship><Relationship Id="rId38" Type="http://schemas.openxmlformats.org/officeDocument/2006/relationships/slide" Target="slides/slide11.xml"></Relationship><Relationship Id="rId40" Type="http://schemas.openxmlformats.org/officeDocument/2006/relationships/slide" Target="slides/slide12.xml"></Relationship><Relationship Id="rId42" Type="http://schemas.openxmlformats.org/officeDocument/2006/relationships/slide" Target="slides/slide13.xml"></Relationship><Relationship Id="rId44" Type="http://schemas.openxmlformats.org/officeDocument/2006/relationships/slide" Target="slides/slide14.xml"></Relationship><Relationship Id="rId46" Type="http://schemas.openxmlformats.org/officeDocument/2006/relationships/slide" Target="slides/slide15.xml"></Relationship><Relationship Id="rId48" Type="http://schemas.openxmlformats.org/officeDocument/2006/relationships/slide" Target="slides/slide16.xml"></Relationship><Relationship Id="rId50" Type="http://schemas.openxmlformats.org/officeDocument/2006/relationships/slide" Target="slides/slide17.xml"></Relationship><Relationship Id="rId52" Type="http://schemas.openxmlformats.org/officeDocument/2006/relationships/slide" Target="slides/slide18.xml"></Relationship><Relationship Id="rId53" Type="http://schemas.openxmlformats.org/officeDocument/2006/relationships/slide" Target="slides/slide19.xml"></Relationship><Relationship Id="rId54" Type="http://schemas.openxmlformats.org/officeDocument/2006/relationships/slide" Target="slides/slide20.xml"></Relationship><Relationship Id="rId55" Type="http://schemas.openxmlformats.org/officeDocument/2006/relationships/slide" Target="slides/slide21.xml"></Relationship><Relationship Id="rId56" Type="http://schemas.openxmlformats.org/officeDocument/2006/relationships/slide" Target="slides/slide22.xml"></Relationship><Relationship Id="rId57" Type="http://schemas.openxmlformats.org/officeDocument/2006/relationships/slide" Target="slides/slide23.xml"></Relationship><Relationship Id="rId58" Type="http://schemas.openxmlformats.org/officeDocument/2006/relationships/slide" Target="slides/slide24.xml"></Relationship><Relationship Id="rId59" Type="http://schemas.openxmlformats.org/officeDocument/2006/relationships/slide" Target="slides/slide25.xml"></Relationship><Relationship Id="rId61" Type="http://schemas.openxmlformats.org/officeDocument/2006/relationships/slide" Target="slides/slide26.xml"></Relationship><Relationship Id="rId63" Type="http://schemas.openxmlformats.org/officeDocument/2006/relationships/slide" Target="slides/slide27.xml"></Relationship><Relationship Id="rId64" Type="http://schemas.openxmlformats.org/officeDocument/2006/relationships/slide" Target="slides/slide28.xml"></Relationship><Relationship Id="rId66" Type="http://schemas.openxmlformats.org/officeDocument/2006/relationships/slide" Target="slides/slide29.xml"></Relationship><Relationship Id="rId67" Type="http://schemas.openxmlformats.org/officeDocument/2006/relationships/slide" Target="slides/slide30.xml"></Relationship><Relationship Id="rId76" Type="http://schemas.openxmlformats.org/officeDocument/2006/relationships/viewProps" Target="viewProps.xml"></Relationship><Relationship Id="rId77" Type="http://schemas.openxmlformats.org/officeDocument/2006/relationships/presProps" Target="presProps.xml"></Relationship></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goher" userId="a09bd476bb80af52" providerId="LiveId" clId="{FBF629CB-77A8-45F1-A096-E0BC8B89296E}"/>
    <pc:docChg chg="undo custSel addSld delSld modSld">
      <pc:chgData name="nazish goher" userId="a09bd476bb80af52" providerId="LiveId" clId="{FBF629CB-77A8-45F1-A096-E0BC8B89296E}" dt="2024-06-14T14:34:03.930" v="416" actId="26606"/>
      <pc:docMkLst>
        <pc:docMk/>
      </pc:docMkLst>
      <pc:sldChg chg="modSp">
        <pc:chgData name="nazish goher" userId="a09bd476bb80af52" providerId="LiveId" clId="{FBF629CB-77A8-45F1-A096-E0BC8B89296E}" dt="2024-06-14T13:39:32.307" v="28"/>
        <pc:sldMkLst>
          <pc:docMk/>
          <pc:sldMk cId="3498153186" sldId="256"/>
        </pc:sldMkLst>
        <pc:spChg chg="mod">
          <ac:chgData name="nazish goher" userId="a09bd476bb80af52" providerId="LiveId" clId="{FBF629CB-77A8-45F1-A096-E0BC8B89296E}" dt="2024-06-14T13:39:32.307" v="28"/>
          <ac:spMkLst>
            <pc:docMk/>
            <pc:sldMk cId="3498153186" sldId="256"/>
            <ac:spMk id="2" creationId="{4E23F2EF-5422-5C10-F42C-D6B40A433C07}"/>
          </ac:spMkLst>
        </pc:spChg>
        <pc:spChg chg="mod">
          <ac:chgData name="nazish goher" userId="a09bd476bb80af52" providerId="LiveId" clId="{FBF629CB-77A8-45F1-A096-E0BC8B89296E}" dt="2024-06-14T13:39:32.307" v="28"/>
          <ac:spMkLst>
            <pc:docMk/>
            <pc:sldMk cId="3498153186" sldId="256"/>
            <ac:spMk id="3" creationId="{A12F5CCF-7134-B130-EB4B-AD98EA1A6B83}"/>
          </ac:spMkLst>
        </pc:spChg>
      </pc:sldChg>
      <pc:sldChg chg="modSp new mod modNotesTx">
        <pc:chgData name="nazish goher" userId="a09bd476bb80af52" providerId="LiveId" clId="{FBF629CB-77A8-45F1-A096-E0BC8B89296E}" dt="2024-06-14T13:39:32.307" v="28"/>
        <pc:sldMkLst>
          <pc:docMk/>
          <pc:sldMk cId="2814096326" sldId="257"/>
        </pc:sldMkLst>
        <pc:spChg chg="mod">
          <ac:chgData name="nazish goher" userId="a09bd476bb80af52" providerId="LiveId" clId="{FBF629CB-77A8-45F1-A096-E0BC8B89296E}" dt="2024-06-14T13:39:32.307" v="28"/>
          <ac:spMkLst>
            <pc:docMk/>
            <pc:sldMk cId="2814096326" sldId="257"/>
            <ac:spMk id="2" creationId="{3663CEC4-5628-C690-79FB-0050033786EC}"/>
          </ac:spMkLst>
        </pc:spChg>
        <pc:spChg chg="mod">
          <ac:chgData name="nazish goher" userId="a09bd476bb80af52" providerId="LiveId" clId="{FBF629CB-77A8-45F1-A096-E0BC8B89296E}" dt="2024-06-14T13:39:32.307" v="28"/>
          <ac:spMkLst>
            <pc:docMk/>
            <pc:sldMk cId="2814096326" sldId="257"/>
            <ac:spMk id="3" creationId="{249233A3-608B-85BD-92F0-8BF878995B04}"/>
          </ac:spMkLst>
        </pc:spChg>
      </pc:sldChg>
      <pc:sldChg chg="addSp delSp modSp new mod setBg delDesignElem modNotesTx">
        <pc:chgData name="nazish goher" userId="a09bd476bb80af52" providerId="LiveId" clId="{FBF629CB-77A8-45F1-A096-E0BC8B89296E}" dt="2024-06-14T13:39:32.307" v="28"/>
        <pc:sldMkLst>
          <pc:docMk/>
          <pc:sldMk cId="380146432" sldId="258"/>
        </pc:sldMkLst>
        <pc:spChg chg="mod">
          <ac:chgData name="nazish goher" userId="a09bd476bb80af52" providerId="LiveId" clId="{FBF629CB-77A8-45F1-A096-E0BC8B89296E}" dt="2024-06-14T13:38:15.497" v="21" actId="26606"/>
          <ac:spMkLst>
            <pc:docMk/>
            <pc:sldMk cId="380146432" sldId="258"/>
            <ac:spMk id="2" creationId="{397D0732-4B31-C4E4-BC35-91CE00C31D8C}"/>
          </ac:spMkLst>
        </pc:spChg>
        <pc:spChg chg="mod">
          <ac:chgData name="nazish goher" userId="a09bd476bb80af52" providerId="LiveId" clId="{FBF629CB-77A8-45F1-A096-E0BC8B89296E}" dt="2024-06-14T13:38:15.497" v="21" actId="26606"/>
          <ac:spMkLst>
            <pc:docMk/>
            <pc:sldMk cId="380146432" sldId="258"/>
            <ac:spMk id="3" creationId="{97869A7F-92E7-5023-ECAA-2EBB5BD19DD3}"/>
          </ac:spMkLst>
        </pc:spChg>
        <pc:spChg chg="add del">
          <ac:chgData name="nazish goher" userId="a09bd476bb80af52" providerId="LiveId" clId="{FBF629CB-77A8-45F1-A096-E0BC8B89296E}" dt="2024-06-14T13:38:13.721" v="18" actId="26606"/>
          <ac:spMkLst>
            <pc:docMk/>
            <pc:sldMk cId="380146432" sldId="258"/>
            <ac:spMk id="10" creationId="{4F7EBAE4-9945-4473-9E34-B2C66EA0F03D}"/>
          </ac:spMkLst>
        </pc:spChg>
        <pc:spChg chg="add del">
          <ac:chgData name="nazish goher" userId="a09bd476bb80af52" providerId="LiveId" clId="{FBF629CB-77A8-45F1-A096-E0BC8B89296E}" dt="2024-06-14T13:38:13.721" v="18" actId="26606"/>
          <ac:spMkLst>
            <pc:docMk/>
            <pc:sldMk cId="380146432" sldId="258"/>
            <ac:spMk id="12" creationId="{70BEB1E7-2F88-40BC-B73D-42E5B6F80BFC}"/>
          </ac:spMkLst>
        </pc:spChg>
        <pc:spChg chg="add del">
          <ac:chgData name="nazish goher" userId="a09bd476bb80af52" providerId="LiveId" clId="{FBF629CB-77A8-45F1-A096-E0BC8B89296E}" dt="2024-06-14T13:38:13.721" v="18" actId="26606"/>
          <ac:spMkLst>
            <pc:docMk/>
            <pc:sldMk cId="380146432" sldId="258"/>
            <ac:spMk id="14" creationId="{A7B99495-F43F-4D80-A44F-2CB4764EB90B}"/>
          </ac:spMkLst>
        </pc:spChg>
        <pc:spChg chg="add del">
          <ac:chgData name="nazish goher" userId="a09bd476bb80af52" providerId="LiveId" clId="{FBF629CB-77A8-45F1-A096-E0BC8B89296E}" dt="2024-06-14T13:38:15.466" v="20" actId="26606"/>
          <ac:spMkLst>
            <pc:docMk/>
            <pc:sldMk cId="380146432" sldId="258"/>
            <ac:spMk id="16" creationId="{45D37F4E-DDB4-456B-97E0-9937730A039F}"/>
          </ac:spMkLst>
        </pc:spChg>
        <pc:spChg chg="add del">
          <ac:chgData name="nazish goher" userId="a09bd476bb80af52" providerId="LiveId" clId="{FBF629CB-77A8-45F1-A096-E0BC8B89296E}" dt="2024-06-14T13:38:15.466" v="20" actId="26606"/>
          <ac:spMkLst>
            <pc:docMk/>
            <pc:sldMk cId="380146432" sldId="258"/>
            <ac:spMk id="17" creationId="{B2DD41CD-8F47-4F56-AD12-4E2FF7696987}"/>
          </ac:spMkLst>
        </pc:spChg>
        <pc:spChg chg="add del">
          <ac:chgData name="nazish goher" userId="a09bd476bb80af52" providerId="LiveId" clId="{FBF629CB-77A8-45F1-A096-E0BC8B89296E}" dt="2024-06-14T13:39:22.545" v="26" actId="26606"/>
          <ac:spMkLst>
            <pc:docMk/>
            <pc:sldMk cId="380146432" sldId="258"/>
            <ac:spMk id="19" creationId="{4F7EBAE4-9945-4473-9E34-B2C66EA0F03D}"/>
          </ac:spMkLst>
        </pc:spChg>
        <pc:spChg chg="add del">
          <ac:chgData name="nazish goher" userId="a09bd476bb80af52" providerId="LiveId" clId="{FBF629CB-77A8-45F1-A096-E0BC8B89296E}" dt="2024-06-14T13:39:22.545" v="26" actId="26606"/>
          <ac:spMkLst>
            <pc:docMk/>
            <pc:sldMk cId="380146432" sldId="258"/>
            <ac:spMk id="20" creationId="{70BEB1E7-2F88-40BC-B73D-42E5B6F80BFC}"/>
          </ac:spMkLst>
        </pc:spChg>
        <pc:spChg chg="add del">
          <ac:chgData name="nazish goher" userId="a09bd476bb80af52" providerId="LiveId" clId="{FBF629CB-77A8-45F1-A096-E0BC8B89296E}" dt="2024-06-14T13:39:22.545" v="26" actId="26606"/>
          <ac:spMkLst>
            <pc:docMk/>
            <pc:sldMk cId="380146432" sldId="258"/>
            <ac:spMk id="21" creationId="{A7B99495-F43F-4D80-A44F-2CB4764EB90B}"/>
          </ac:spMkLst>
        </pc:spChg>
        <pc:spChg chg="add del">
          <ac:chgData name="nazish goher" userId="a09bd476bb80af52" providerId="LiveId" clId="{FBF629CB-77A8-45F1-A096-E0BC8B89296E}" dt="2024-06-14T13:39:32.307" v="28"/>
          <ac:spMkLst>
            <pc:docMk/>
            <pc:sldMk cId="380146432" sldId="258"/>
            <ac:spMk id="26" creationId="{4F7EBAE4-9945-4473-9E34-B2C66EA0F03D}"/>
          </ac:spMkLst>
        </pc:spChg>
        <pc:spChg chg="add del">
          <ac:chgData name="nazish goher" userId="a09bd476bb80af52" providerId="LiveId" clId="{FBF629CB-77A8-45F1-A096-E0BC8B89296E}" dt="2024-06-14T13:39:32.307" v="28"/>
          <ac:spMkLst>
            <pc:docMk/>
            <pc:sldMk cId="380146432" sldId="258"/>
            <ac:spMk id="28" creationId="{70BEB1E7-2F88-40BC-B73D-42E5B6F80BFC}"/>
          </ac:spMkLst>
        </pc:spChg>
        <pc:spChg chg="add del">
          <ac:chgData name="nazish goher" userId="a09bd476bb80af52" providerId="LiveId" clId="{FBF629CB-77A8-45F1-A096-E0BC8B89296E}" dt="2024-06-14T13:39:32.307" v="28"/>
          <ac:spMkLst>
            <pc:docMk/>
            <pc:sldMk cId="380146432" sldId="258"/>
            <ac:spMk id="30" creationId="{A7B99495-F43F-4D80-A44F-2CB4764EB90B}"/>
          </ac:spMkLst>
        </pc:spChg>
        <pc:picChg chg="add del mod">
          <ac:chgData name="nazish goher" userId="a09bd476bb80af52" providerId="LiveId" clId="{FBF629CB-77A8-45F1-A096-E0BC8B89296E}" dt="2024-06-14T13:39:10.969" v="22" actId="478"/>
          <ac:picMkLst>
            <pc:docMk/>
            <pc:sldMk cId="380146432" sldId="258"/>
            <ac:picMk id="5" creationId="{A75F8CFE-C2AE-0EEC-CD1F-31FC8924EB46}"/>
          </ac:picMkLst>
        </pc:picChg>
        <pc:picChg chg="add mod">
          <ac:chgData name="nazish goher" userId="a09bd476bb80af52" providerId="LiveId" clId="{FBF629CB-77A8-45F1-A096-E0BC8B89296E}" dt="2024-06-14T13:39:22.545" v="26" actId="26606"/>
          <ac:picMkLst>
            <pc:docMk/>
            <pc:sldMk cId="380146432" sldId="258"/>
            <ac:picMk id="7" creationId="{13B04D4D-E6BD-658D-1976-969CCDAA9F89}"/>
          </ac:picMkLst>
        </pc:picChg>
      </pc:sldChg>
      <pc:sldChg chg="addSp delSp modSp new mod modNotesTx">
        <pc:chgData name="nazish goher" userId="a09bd476bb80af52" providerId="LiveId" clId="{FBF629CB-77A8-45F1-A096-E0BC8B89296E}" dt="2024-06-14T13:40:51.609" v="37" actId="368"/>
        <pc:sldMkLst>
          <pc:docMk/>
          <pc:sldMk cId="2784035035" sldId="259"/>
        </pc:sldMkLst>
        <pc:spChg chg="mod">
          <ac:chgData name="nazish goher" userId="a09bd476bb80af52" providerId="LiveId" clId="{FBF629CB-77A8-45F1-A096-E0BC8B89296E}" dt="2024-06-14T13:40:45.385" v="36" actId="368"/>
          <ac:spMkLst>
            <pc:docMk/>
            <pc:sldMk cId="2784035035" sldId="259"/>
            <ac:spMk id="2" creationId="{95783583-7D01-B34F-EC87-12AEAB6BBB36}"/>
          </ac:spMkLst>
        </pc:spChg>
        <pc:spChg chg="del mod">
          <ac:chgData name="nazish goher" userId="a09bd476bb80af52" providerId="LiveId" clId="{FBF629CB-77A8-45F1-A096-E0BC8B89296E}" dt="2024-06-14T13:40:32.506" v="35" actId="26606"/>
          <ac:spMkLst>
            <pc:docMk/>
            <pc:sldMk cId="2784035035" sldId="259"/>
            <ac:spMk id="3" creationId="{6C136D5F-9ABE-1B79-7FE9-1743AA155F04}"/>
          </ac:spMkLst>
        </pc:spChg>
        <pc:graphicFrameChg chg="add mod">
          <ac:chgData name="nazish goher" userId="a09bd476bb80af52" providerId="LiveId" clId="{FBF629CB-77A8-45F1-A096-E0BC8B89296E}" dt="2024-06-14T13:40:51.609" v="37" actId="368"/>
          <ac:graphicFrameMkLst>
            <pc:docMk/>
            <pc:sldMk cId="2784035035" sldId="259"/>
            <ac:graphicFrameMk id="5" creationId="{4C7EE33E-C6EE-490D-9E63-E7C2F3C7C116}"/>
          </ac:graphicFrameMkLst>
        </pc:graphicFrameChg>
      </pc:sldChg>
      <pc:sldChg chg="addSp delSp modSp new mod modNotesTx">
        <pc:chgData name="nazish goher" userId="a09bd476bb80af52" providerId="LiveId" clId="{FBF629CB-77A8-45F1-A096-E0BC8B89296E}" dt="2024-06-14T13:41:40.617" v="46" actId="26606"/>
        <pc:sldMkLst>
          <pc:docMk/>
          <pc:sldMk cId="2834437582" sldId="260"/>
        </pc:sldMkLst>
        <pc:spChg chg="mod">
          <ac:chgData name="nazish goher" userId="a09bd476bb80af52" providerId="LiveId" clId="{FBF629CB-77A8-45F1-A096-E0BC8B89296E}" dt="2024-06-14T13:41:11.596" v="40" actId="368"/>
          <ac:spMkLst>
            <pc:docMk/>
            <pc:sldMk cId="2834437582" sldId="260"/>
            <ac:spMk id="2" creationId="{230A790B-C24E-08F3-B560-15FCE3881E51}"/>
          </ac:spMkLst>
        </pc:spChg>
        <pc:spChg chg="del mod">
          <ac:chgData name="nazish goher" userId="a09bd476bb80af52" providerId="LiveId" clId="{FBF629CB-77A8-45F1-A096-E0BC8B89296E}" dt="2024-06-14T13:41:40.617" v="46" actId="26606"/>
          <ac:spMkLst>
            <pc:docMk/>
            <pc:sldMk cId="2834437582" sldId="260"/>
            <ac:spMk id="3" creationId="{C1736A41-F75A-E02F-E3DC-D4930D32BE72}"/>
          </ac:spMkLst>
        </pc:spChg>
        <pc:graphicFrameChg chg="add">
          <ac:chgData name="nazish goher" userId="a09bd476bb80af52" providerId="LiveId" clId="{FBF629CB-77A8-45F1-A096-E0BC8B89296E}" dt="2024-06-14T13:41:40.617" v="46" actId="26606"/>
          <ac:graphicFrameMkLst>
            <pc:docMk/>
            <pc:sldMk cId="2834437582" sldId="260"/>
            <ac:graphicFrameMk id="5" creationId="{31C4DF23-D39E-D42E-8B0E-B6F37FAB3FFC}"/>
          </ac:graphicFrameMkLst>
        </pc:graphicFrameChg>
      </pc:sldChg>
      <pc:sldChg chg="addSp delSp modSp new mod setBg modNotesTx">
        <pc:chgData name="nazish goher" userId="a09bd476bb80af52" providerId="LiveId" clId="{FBF629CB-77A8-45F1-A096-E0BC8B89296E}" dt="2024-06-14T14:29:04.528" v="388" actId="368"/>
        <pc:sldMkLst>
          <pc:docMk/>
          <pc:sldMk cId="1474821059" sldId="261"/>
        </pc:sldMkLst>
        <pc:spChg chg="mod">
          <ac:chgData name="nazish goher" userId="a09bd476bb80af52" providerId="LiveId" clId="{FBF629CB-77A8-45F1-A096-E0BC8B89296E}" dt="2024-06-14T14:28:58.436" v="387" actId="27636"/>
          <ac:spMkLst>
            <pc:docMk/>
            <pc:sldMk cId="1474821059" sldId="261"/>
            <ac:spMk id="2" creationId="{78EB3271-8897-949F-51A5-82099BCF2F35}"/>
          </ac:spMkLst>
        </pc:spChg>
        <pc:spChg chg="mod">
          <ac:chgData name="nazish goher" userId="a09bd476bb80af52" providerId="LiveId" clId="{FBF629CB-77A8-45F1-A096-E0BC8B89296E}" dt="2024-06-14T14:29:04.528" v="388" actId="368"/>
          <ac:spMkLst>
            <pc:docMk/>
            <pc:sldMk cId="1474821059" sldId="261"/>
            <ac:spMk id="3" creationId="{2048B812-A24F-5884-9CA0-093D3EA03BF1}"/>
          </ac:spMkLst>
        </pc:spChg>
        <pc:spChg chg="add del">
          <ac:chgData name="nazish goher" userId="a09bd476bb80af52" providerId="LiveId" clId="{FBF629CB-77A8-45F1-A096-E0BC8B89296E}" dt="2024-06-14T14:28:47.884" v="385" actId="26606"/>
          <ac:spMkLst>
            <pc:docMk/>
            <pc:sldMk cId="1474821059" sldId="261"/>
            <ac:spMk id="14" creationId="{A7B99495-F43F-4D80-A44F-2CB4764EB90B}"/>
          </ac:spMkLst>
        </pc:spChg>
        <pc:spChg chg="add del">
          <ac:chgData name="nazish goher" userId="a09bd476bb80af52" providerId="LiveId" clId="{FBF629CB-77A8-45F1-A096-E0BC8B89296E}" dt="2024-06-14T14:28:47.884" v="385" actId="26606"/>
          <ac:spMkLst>
            <pc:docMk/>
            <pc:sldMk cId="1474821059" sldId="261"/>
            <ac:spMk id="15" creationId="{4F7EBAE4-9945-4473-9E34-B2C66EA0F03D}"/>
          </ac:spMkLst>
        </pc:spChg>
        <pc:spChg chg="add del">
          <ac:chgData name="nazish goher" userId="a09bd476bb80af52" providerId="LiveId" clId="{FBF629CB-77A8-45F1-A096-E0BC8B89296E}" dt="2024-06-14T14:28:47.884" v="385" actId="26606"/>
          <ac:spMkLst>
            <pc:docMk/>
            <pc:sldMk cId="1474821059" sldId="261"/>
            <ac:spMk id="16" creationId="{70BEB1E7-2F88-40BC-B73D-42E5B6F80BFC}"/>
          </ac:spMkLst>
        </pc:spChg>
        <pc:spChg chg="add">
          <ac:chgData name="nazish goher" userId="a09bd476bb80af52" providerId="LiveId" clId="{FBF629CB-77A8-45F1-A096-E0BC8B89296E}" dt="2024-06-14T14:28:47.884" v="385" actId="26606"/>
          <ac:spMkLst>
            <pc:docMk/>
            <pc:sldMk cId="1474821059" sldId="261"/>
            <ac:spMk id="21" creationId="{9F79630B-0F0B-446E-A637-38FA8F61D10E}"/>
          </ac:spMkLst>
        </pc:spChg>
        <pc:spChg chg="add">
          <ac:chgData name="nazish goher" userId="a09bd476bb80af52" providerId="LiveId" clId="{FBF629CB-77A8-45F1-A096-E0BC8B89296E}" dt="2024-06-14T14:28:47.884" v="385" actId="26606"/>
          <ac:spMkLst>
            <pc:docMk/>
            <pc:sldMk cId="1474821059" sldId="261"/>
            <ac:spMk id="23" creationId="{B3437C99-FC8E-4311-B48A-F0C4C329B154}"/>
          </ac:spMkLst>
        </pc:spChg>
        <pc:grpChg chg="add del">
          <ac:chgData name="nazish goher" userId="a09bd476bb80af52" providerId="LiveId" clId="{FBF629CB-77A8-45F1-A096-E0BC8B89296E}" dt="2024-06-14T13:43:01.837" v="59" actId="26606"/>
          <ac:grpSpMkLst>
            <pc:docMk/>
            <pc:sldMk cId="1474821059" sldId="261"/>
            <ac:grpSpMk id="10" creationId="{3AFCAD34-1AFC-BC1A-F6B2-C34C63912EAB}"/>
          </ac:grpSpMkLst>
        </pc:grpChg>
        <pc:picChg chg="add del mod">
          <ac:chgData name="nazish goher" userId="a09bd476bb80af52" providerId="LiveId" clId="{FBF629CB-77A8-45F1-A096-E0BC8B89296E}" dt="2024-06-14T14:28:32.863" v="381" actId="478"/>
          <ac:picMkLst>
            <pc:docMk/>
            <pc:sldMk cId="1474821059" sldId="261"/>
            <ac:picMk id="5" creationId="{6250DE93-F186-7E69-7613-946633764813}"/>
          </ac:picMkLst>
        </pc:picChg>
        <pc:picChg chg="add mod">
          <ac:chgData name="nazish goher" userId="a09bd476bb80af52" providerId="LiveId" clId="{FBF629CB-77A8-45F1-A096-E0BC8B89296E}" dt="2024-06-14T14:28:47.884" v="385" actId="26606"/>
          <ac:picMkLst>
            <pc:docMk/>
            <pc:sldMk cId="1474821059" sldId="261"/>
            <ac:picMk id="7" creationId="{EC2EA3E0-6132-21D7-EEAF-827635FB5423}"/>
          </ac:picMkLst>
        </pc:picChg>
      </pc:sldChg>
      <pc:sldChg chg="addSp delSp modSp new mod setBg modNotesTx">
        <pc:chgData name="nazish goher" userId="a09bd476bb80af52" providerId="LiveId" clId="{FBF629CB-77A8-45F1-A096-E0BC8B89296E}" dt="2024-06-14T13:44:40.181" v="77"/>
        <pc:sldMkLst>
          <pc:docMk/>
          <pc:sldMk cId="447218444" sldId="262"/>
        </pc:sldMkLst>
        <pc:spChg chg="mod">
          <ac:chgData name="nazish goher" userId="a09bd476bb80af52" providerId="LiveId" clId="{FBF629CB-77A8-45F1-A096-E0BC8B89296E}" dt="2024-06-14T13:44:10.254" v="74" actId="26606"/>
          <ac:spMkLst>
            <pc:docMk/>
            <pc:sldMk cId="447218444" sldId="262"/>
            <ac:spMk id="2" creationId="{286E7B2A-8730-8A2A-FCFD-0FEF1BE5CC32}"/>
          </ac:spMkLst>
        </pc:spChg>
        <pc:spChg chg="mod">
          <ac:chgData name="nazish goher" userId="a09bd476bb80af52" providerId="LiveId" clId="{FBF629CB-77A8-45F1-A096-E0BC8B89296E}" dt="2024-06-14T13:44:24.089" v="75" actId="368"/>
          <ac:spMkLst>
            <pc:docMk/>
            <pc:sldMk cId="447218444" sldId="262"/>
            <ac:spMk id="3" creationId="{3C8208C6-4732-D41D-BF7F-00979839C984}"/>
          </ac:spMkLst>
        </pc:spChg>
        <pc:spChg chg="add del">
          <ac:chgData name="nazish goher" userId="a09bd476bb80af52" providerId="LiveId" clId="{FBF629CB-77A8-45F1-A096-E0BC8B89296E}" dt="2024-06-14T13:44:10.239" v="73" actId="26606"/>
          <ac:spMkLst>
            <pc:docMk/>
            <pc:sldMk cId="447218444" sldId="262"/>
            <ac:spMk id="9" creationId="{04C21BAE-6866-4C7A-A7EC-C1B2E572D5BE}"/>
          </ac:spMkLst>
        </pc:spChg>
        <pc:spChg chg="add del">
          <ac:chgData name="nazish goher" userId="a09bd476bb80af52" providerId="LiveId" clId="{FBF629CB-77A8-45F1-A096-E0BC8B89296E}" dt="2024-06-14T13:44:10.239" v="73" actId="26606"/>
          <ac:spMkLst>
            <pc:docMk/>
            <pc:sldMk cId="447218444" sldId="262"/>
            <ac:spMk id="11" creationId="{7E7D0C94-08B4-48AE-8813-CC4D60294F42}"/>
          </ac:spMkLst>
        </pc:spChg>
        <pc:spChg chg="add del">
          <ac:chgData name="nazish goher" userId="a09bd476bb80af52" providerId="LiveId" clId="{FBF629CB-77A8-45F1-A096-E0BC8B89296E}" dt="2024-06-14T13:44:10.239" v="73" actId="26606"/>
          <ac:spMkLst>
            <pc:docMk/>
            <pc:sldMk cId="447218444" sldId="262"/>
            <ac:spMk id="13" creationId="{F0C518C2-0AA4-470C-87B9-9CBF428FBA25}"/>
          </ac:spMkLst>
        </pc:spChg>
        <pc:spChg chg="add">
          <ac:chgData name="nazish goher" userId="a09bd476bb80af52" providerId="LiveId" clId="{FBF629CB-77A8-45F1-A096-E0BC8B89296E}" dt="2024-06-14T13:44:10.254" v="74" actId="26606"/>
          <ac:spMkLst>
            <pc:docMk/>
            <pc:sldMk cId="447218444" sldId="262"/>
            <ac:spMk id="15" creationId="{9F7D5CDA-D291-4307-BF55-1381FED29634}"/>
          </ac:spMkLst>
        </pc:spChg>
        <pc:picChg chg="add del">
          <ac:chgData name="nazish goher" userId="a09bd476bb80af52" providerId="LiveId" clId="{FBF629CB-77A8-45F1-A096-E0BC8B89296E}" dt="2024-06-14T13:44:10.239" v="73" actId="26606"/>
          <ac:picMkLst>
            <pc:docMk/>
            <pc:sldMk cId="447218444" sldId="262"/>
            <ac:picMk id="5" creationId="{8C3629CD-9946-E5A0-80F7-4AB4001BCF45}"/>
          </ac:picMkLst>
        </pc:picChg>
        <pc:picChg chg="add">
          <ac:chgData name="nazish goher" userId="a09bd476bb80af52" providerId="LiveId" clId="{FBF629CB-77A8-45F1-A096-E0BC8B89296E}" dt="2024-06-14T13:44:10.254" v="74" actId="26606"/>
          <ac:picMkLst>
            <pc:docMk/>
            <pc:sldMk cId="447218444" sldId="262"/>
            <ac:picMk id="16" creationId="{00844561-4424-E3E9-96B2-173EBA9213BA}"/>
          </ac:picMkLst>
        </pc:picChg>
      </pc:sldChg>
      <pc:sldChg chg="addSp delSp modSp new mod setBg modNotesTx">
        <pc:chgData name="nazish goher" userId="a09bd476bb80af52" providerId="LiveId" clId="{FBF629CB-77A8-45F1-A096-E0BC8B89296E}" dt="2024-06-14T13:45:36.779" v="87"/>
        <pc:sldMkLst>
          <pc:docMk/>
          <pc:sldMk cId="2125217392" sldId="263"/>
        </pc:sldMkLst>
        <pc:spChg chg="mod">
          <ac:chgData name="nazish goher" userId="a09bd476bb80af52" providerId="LiveId" clId="{FBF629CB-77A8-45F1-A096-E0BC8B89296E}" dt="2024-06-14T13:45:24.247" v="86" actId="26606"/>
          <ac:spMkLst>
            <pc:docMk/>
            <pc:sldMk cId="2125217392" sldId="263"/>
            <ac:spMk id="2" creationId="{B69099F0-4334-6CBD-1ED8-38370FF70C83}"/>
          </ac:spMkLst>
        </pc:spChg>
        <pc:spChg chg="add del mod">
          <ac:chgData name="nazish goher" userId="a09bd476bb80af52" providerId="LiveId" clId="{FBF629CB-77A8-45F1-A096-E0BC8B89296E}" dt="2024-06-14T13:45:24.247" v="86" actId="26606"/>
          <ac:spMkLst>
            <pc:docMk/>
            <pc:sldMk cId="2125217392" sldId="263"/>
            <ac:spMk id="3" creationId="{E7511A7B-0E66-2657-EB7F-E09A021465A0}"/>
          </ac:spMkLst>
        </pc:spChg>
        <pc:spChg chg="add del">
          <ac:chgData name="nazish goher" userId="a09bd476bb80af52" providerId="LiveId" clId="{FBF629CB-77A8-45F1-A096-E0BC8B89296E}" dt="2024-06-14T13:45:24.216" v="85" actId="26606"/>
          <ac:spMkLst>
            <pc:docMk/>
            <pc:sldMk cId="2125217392" sldId="263"/>
            <ac:spMk id="9" creationId="{5C8908E2-EE49-44D2-9428-A28D2312A8D5}"/>
          </ac:spMkLst>
        </pc:spChg>
        <pc:spChg chg="add del">
          <ac:chgData name="nazish goher" userId="a09bd476bb80af52" providerId="LiveId" clId="{FBF629CB-77A8-45F1-A096-E0BC8B89296E}" dt="2024-06-14T13:45:24.216" v="85" actId="26606"/>
          <ac:spMkLst>
            <pc:docMk/>
            <pc:sldMk cId="2125217392" sldId="263"/>
            <ac:spMk id="15" creationId="{7449A6C7-D15F-4AA5-BFA5-71A404B47016}"/>
          </ac:spMkLst>
        </pc:spChg>
        <pc:spChg chg="add del">
          <ac:chgData name="nazish goher" userId="a09bd476bb80af52" providerId="LiveId" clId="{FBF629CB-77A8-45F1-A096-E0BC8B89296E}" dt="2024-06-14T13:45:24.216" v="85" actId="26606"/>
          <ac:spMkLst>
            <pc:docMk/>
            <pc:sldMk cId="2125217392" sldId="263"/>
            <ac:spMk id="17" creationId="{ED888B23-07FA-482A-96DF-47E31AF1A603}"/>
          </ac:spMkLst>
        </pc:spChg>
        <pc:spChg chg="add">
          <ac:chgData name="nazish goher" userId="a09bd476bb80af52" providerId="LiveId" clId="{FBF629CB-77A8-45F1-A096-E0BC8B89296E}" dt="2024-06-14T13:45:24.247" v="86" actId="26606"/>
          <ac:spMkLst>
            <pc:docMk/>
            <pc:sldMk cId="2125217392" sldId="263"/>
            <ac:spMk id="19" creationId="{C05CBC3C-2E5A-4839-8B9B-2E5A6ADF0F58}"/>
          </ac:spMkLst>
        </pc:spChg>
        <pc:spChg chg="add">
          <ac:chgData name="nazish goher" userId="a09bd476bb80af52" providerId="LiveId" clId="{FBF629CB-77A8-45F1-A096-E0BC8B89296E}" dt="2024-06-14T13:45:24.247" v="86" actId="26606"/>
          <ac:spMkLst>
            <pc:docMk/>
            <pc:sldMk cId="2125217392" sldId="263"/>
            <ac:spMk id="20" creationId="{DB5B423A-57CC-4C58-AA26-8E2E862B03A0}"/>
          </ac:spMkLst>
        </pc:spChg>
        <pc:grpChg chg="add del">
          <ac:chgData name="nazish goher" userId="a09bd476bb80af52" providerId="LiveId" clId="{FBF629CB-77A8-45F1-A096-E0BC8B89296E}" dt="2024-06-14T13:45:24.216" v="85" actId="26606"/>
          <ac:grpSpMkLst>
            <pc:docMk/>
            <pc:sldMk cId="2125217392" sldId="263"/>
            <ac:grpSpMk id="11" creationId="{05314994-6337-4875-8CF5-652CAFE8342C}"/>
          </ac:grpSpMkLst>
        </pc:grpChg>
        <pc:graphicFrameChg chg="add del">
          <ac:chgData name="nazish goher" userId="a09bd476bb80af52" providerId="LiveId" clId="{FBF629CB-77A8-45F1-A096-E0BC8B89296E}" dt="2024-06-14T13:45:24.216" v="85" actId="26606"/>
          <ac:graphicFrameMkLst>
            <pc:docMk/>
            <pc:sldMk cId="2125217392" sldId="263"/>
            <ac:graphicFrameMk id="5" creationId="{31611F45-3A2D-B643-D7BA-4C78CF76510C}"/>
          </ac:graphicFrameMkLst>
        </pc:graphicFrameChg>
        <pc:graphicFrameChg chg="add">
          <ac:chgData name="nazish goher" userId="a09bd476bb80af52" providerId="LiveId" clId="{FBF629CB-77A8-45F1-A096-E0BC8B89296E}" dt="2024-06-14T13:45:24.247" v="86" actId="26606"/>
          <ac:graphicFrameMkLst>
            <pc:docMk/>
            <pc:sldMk cId="2125217392" sldId="263"/>
            <ac:graphicFrameMk id="21" creationId="{7F6D2AF8-BAAA-CF91-7755-456004A31A9B}"/>
          </ac:graphicFrameMkLst>
        </pc:graphicFrameChg>
      </pc:sldChg>
      <pc:sldChg chg="addSp delSp modSp new mod setBg modNotesTx">
        <pc:chgData name="nazish goher" userId="a09bd476bb80af52" providerId="LiveId" clId="{FBF629CB-77A8-45F1-A096-E0BC8B89296E}" dt="2024-06-14T13:46:22.997" v="95"/>
        <pc:sldMkLst>
          <pc:docMk/>
          <pc:sldMk cId="1962358966" sldId="264"/>
        </pc:sldMkLst>
        <pc:spChg chg="mod">
          <ac:chgData name="nazish goher" userId="a09bd476bb80af52" providerId="LiveId" clId="{FBF629CB-77A8-45F1-A096-E0BC8B89296E}" dt="2024-06-14T13:46:11.742" v="94" actId="26606"/>
          <ac:spMkLst>
            <pc:docMk/>
            <pc:sldMk cId="1962358966" sldId="264"/>
            <ac:spMk id="2" creationId="{D3E1A2A5-FF57-2264-EDA7-105A4A56B868}"/>
          </ac:spMkLst>
        </pc:spChg>
        <pc:spChg chg="del mod">
          <ac:chgData name="nazish goher" userId="a09bd476bb80af52" providerId="LiveId" clId="{FBF629CB-77A8-45F1-A096-E0BC8B89296E}" dt="2024-06-14T13:46:11.742" v="94" actId="26606"/>
          <ac:spMkLst>
            <pc:docMk/>
            <pc:sldMk cId="1962358966" sldId="264"/>
            <ac:spMk id="3" creationId="{56D4728F-90C5-19A9-2777-7F7CD039D3B8}"/>
          </ac:spMkLst>
        </pc:spChg>
        <pc:spChg chg="add">
          <ac:chgData name="nazish goher" userId="a09bd476bb80af52" providerId="LiveId" clId="{FBF629CB-77A8-45F1-A096-E0BC8B89296E}" dt="2024-06-14T13:46:11.742" v="94" actId="26606"/>
          <ac:spMkLst>
            <pc:docMk/>
            <pc:sldMk cId="1962358966" sldId="264"/>
            <ac:spMk id="9" creationId="{2E442304-DDBD-4F7B-8017-36BCC863FB40}"/>
          </ac:spMkLst>
        </pc:spChg>
        <pc:spChg chg="add">
          <ac:chgData name="nazish goher" userId="a09bd476bb80af52" providerId="LiveId" clId="{FBF629CB-77A8-45F1-A096-E0BC8B89296E}" dt="2024-06-14T13:46:11.742" v="94" actId="26606"/>
          <ac:spMkLst>
            <pc:docMk/>
            <pc:sldMk cId="1962358966" sldId="264"/>
            <ac:spMk id="11" creationId="{5E107275-3853-46FD-A241-DE4355A42675}"/>
          </ac:spMkLst>
        </pc:spChg>
        <pc:graphicFrameChg chg="add">
          <ac:chgData name="nazish goher" userId="a09bd476bb80af52" providerId="LiveId" clId="{FBF629CB-77A8-45F1-A096-E0BC8B89296E}" dt="2024-06-14T13:46:11.742" v="94" actId="26606"/>
          <ac:graphicFrameMkLst>
            <pc:docMk/>
            <pc:sldMk cId="1962358966" sldId="264"/>
            <ac:graphicFrameMk id="5" creationId="{FCAA67BC-46AC-7423-F528-EBEED7C9092F}"/>
          </ac:graphicFrameMkLst>
        </pc:graphicFrameChg>
      </pc:sldChg>
      <pc:sldChg chg="addSp delSp modSp new mod setBg modNotesTx">
        <pc:chgData name="nazish goher" userId="a09bd476bb80af52" providerId="LiveId" clId="{FBF629CB-77A8-45F1-A096-E0BC8B89296E}" dt="2024-06-14T13:48:41.183" v="112"/>
        <pc:sldMkLst>
          <pc:docMk/>
          <pc:sldMk cId="274265734" sldId="265"/>
        </pc:sldMkLst>
        <pc:spChg chg="mod">
          <ac:chgData name="nazish goher" userId="a09bd476bb80af52" providerId="LiveId" clId="{FBF629CB-77A8-45F1-A096-E0BC8B89296E}" dt="2024-06-14T13:48:19.403" v="110" actId="26606"/>
          <ac:spMkLst>
            <pc:docMk/>
            <pc:sldMk cId="274265734" sldId="265"/>
            <ac:spMk id="2" creationId="{7ED0B32D-17AA-0145-3781-6E38B59458CC}"/>
          </ac:spMkLst>
        </pc:spChg>
        <pc:spChg chg="mod">
          <ac:chgData name="nazish goher" userId="a09bd476bb80af52" providerId="LiveId" clId="{FBF629CB-77A8-45F1-A096-E0BC8B89296E}" dt="2024-06-14T13:48:26.771" v="111" actId="368"/>
          <ac:spMkLst>
            <pc:docMk/>
            <pc:sldMk cId="274265734" sldId="265"/>
            <ac:spMk id="3" creationId="{EBE1F1C8-BD7C-19CB-87B0-E520EC2DC2A1}"/>
          </ac:spMkLst>
        </pc:spChg>
        <pc:spChg chg="add del">
          <ac:chgData name="nazish goher" userId="a09bd476bb80af52" providerId="LiveId" clId="{FBF629CB-77A8-45F1-A096-E0BC8B89296E}" dt="2024-06-14T13:48:13.933" v="107" actId="26606"/>
          <ac:spMkLst>
            <pc:docMk/>
            <pc:sldMk cId="274265734" sldId="265"/>
            <ac:spMk id="10" creationId="{058A14AF-9FB5-4CC7-BA35-E8E85D3EDF0E}"/>
          </ac:spMkLst>
        </pc:spChg>
        <pc:spChg chg="add del">
          <ac:chgData name="nazish goher" userId="a09bd476bb80af52" providerId="LiveId" clId="{FBF629CB-77A8-45F1-A096-E0BC8B89296E}" dt="2024-06-14T13:48:13.933" v="107" actId="26606"/>
          <ac:spMkLst>
            <pc:docMk/>
            <pc:sldMk cId="274265734" sldId="265"/>
            <ac:spMk id="12" creationId="{3A9A4357-BD1D-4622-A4FE-766E6AB8DE84}"/>
          </ac:spMkLst>
        </pc:spChg>
        <pc:spChg chg="add del">
          <ac:chgData name="nazish goher" userId="a09bd476bb80af52" providerId="LiveId" clId="{FBF629CB-77A8-45F1-A096-E0BC8B89296E}" dt="2024-06-14T13:48:13.933" v="107" actId="26606"/>
          <ac:spMkLst>
            <pc:docMk/>
            <pc:sldMk cId="274265734" sldId="265"/>
            <ac:spMk id="14" creationId="{E659831F-0D9A-4C63-9EBB-8435B85A440F}"/>
          </ac:spMkLst>
        </pc:spChg>
        <pc:spChg chg="add del">
          <ac:chgData name="nazish goher" userId="a09bd476bb80af52" providerId="LiveId" clId="{FBF629CB-77A8-45F1-A096-E0BC8B89296E}" dt="2024-06-14T13:48:13.933" v="107" actId="26606"/>
          <ac:spMkLst>
            <pc:docMk/>
            <pc:sldMk cId="274265734" sldId="265"/>
            <ac:spMk id="16" creationId="{E6995CE5-F890-4ABA-82A2-26507CE8D2A3}"/>
          </ac:spMkLst>
        </pc:spChg>
        <pc:spChg chg="add del">
          <ac:chgData name="nazish goher" userId="a09bd476bb80af52" providerId="LiveId" clId="{FBF629CB-77A8-45F1-A096-E0BC8B89296E}" dt="2024-06-14T13:48:19.372" v="109" actId="26606"/>
          <ac:spMkLst>
            <pc:docMk/>
            <pc:sldMk cId="274265734" sldId="265"/>
            <ac:spMk id="18" creationId="{B95B9BA8-1D69-4796-85F5-B6D0BD52354B}"/>
          </ac:spMkLst>
        </pc:spChg>
        <pc:spChg chg="add">
          <ac:chgData name="nazish goher" userId="a09bd476bb80af52" providerId="LiveId" clId="{FBF629CB-77A8-45F1-A096-E0BC8B89296E}" dt="2024-06-14T13:48:19.403" v="110" actId="26606"/>
          <ac:spMkLst>
            <pc:docMk/>
            <pc:sldMk cId="274265734" sldId="265"/>
            <ac:spMk id="20" creationId="{117AB3D3-3C9C-4DED-809A-78734805B895}"/>
          </ac:spMkLst>
        </pc:spChg>
        <pc:spChg chg="add">
          <ac:chgData name="nazish goher" userId="a09bd476bb80af52" providerId="LiveId" clId="{FBF629CB-77A8-45F1-A096-E0BC8B89296E}" dt="2024-06-14T13:48:19.403" v="110" actId="26606"/>
          <ac:spMkLst>
            <pc:docMk/>
            <pc:sldMk cId="274265734" sldId="265"/>
            <ac:spMk id="21" creationId="{3A9A4357-BD1D-4622-A4FE-766E6AB8DE84}"/>
          </ac:spMkLst>
        </pc:spChg>
        <pc:spChg chg="add">
          <ac:chgData name="nazish goher" userId="a09bd476bb80af52" providerId="LiveId" clId="{FBF629CB-77A8-45F1-A096-E0BC8B89296E}" dt="2024-06-14T13:48:19.403" v="110" actId="26606"/>
          <ac:spMkLst>
            <pc:docMk/>
            <pc:sldMk cId="274265734" sldId="265"/>
            <ac:spMk id="22" creationId="{E659831F-0D9A-4C63-9EBB-8435B85A440F}"/>
          </ac:spMkLst>
        </pc:spChg>
        <pc:spChg chg="add">
          <ac:chgData name="nazish goher" userId="a09bd476bb80af52" providerId="LiveId" clId="{FBF629CB-77A8-45F1-A096-E0BC8B89296E}" dt="2024-06-14T13:48:19.403" v="110" actId="26606"/>
          <ac:spMkLst>
            <pc:docMk/>
            <pc:sldMk cId="274265734" sldId="265"/>
            <ac:spMk id="23" creationId="{E6995CE5-F890-4ABA-82A2-26507CE8D2A3}"/>
          </ac:spMkLst>
        </pc:spChg>
        <pc:picChg chg="add mod">
          <ac:chgData name="nazish goher" userId="a09bd476bb80af52" providerId="LiveId" clId="{FBF629CB-77A8-45F1-A096-E0BC8B89296E}" dt="2024-06-14T13:48:19.403" v="110" actId="26606"/>
          <ac:picMkLst>
            <pc:docMk/>
            <pc:sldMk cId="274265734" sldId="265"/>
            <ac:picMk id="5" creationId="{955F8D39-BD23-429E-A0B0-8A9B53CE5CFE}"/>
          </ac:picMkLst>
        </pc:picChg>
      </pc:sldChg>
      <pc:sldChg chg="addSp delSp modSp new mod setBg modNotesTx">
        <pc:chgData name="nazish goher" userId="a09bd476bb80af52" providerId="LiveId" clId="{FBF629CB-77A8-45F1-A096-E0BC8B89296E}" dt="2024-06-14T14:30:22.244" v="394" actId="26606"/>
        <pc:sldMkLst>
          <pc:docMk/>
          <pc:sldMk cId="3772828414" sldId="266"/>
        </pc:sldMkLst>
        <pc:spChg chg="mod">
          <ac:chgData name="nazish goher" userId="a09bd476bb80af52" providerId="LiveId" clId="{FBF629CB-77A8-45F1-A096-E0BC8B89296E}" dt="2024-06-14T14:30:22.244" v="394" actId="26606"/>
          <ac:spMkLst>
            <pc:docMk/>
            <pc:sldMk cId="3772828414" sldId="266"/>
            <ac:spMk id="2" creationId="{BE7C5054-4FD2-3522-76BB-D59DD3906BE4}"/>
          </ac:spMkLst>
        </pc:spChg>
        <pc:spChg chg="del mod">
          <ac:chgData name="nazish goher" userId="a09bd476bb80af52" providerId="LiveId" clId="{FBF629CB-77A8-45F1-A096-E0BC8B89296E}" dt="2024-06-14T13:50:39.584" v="128" actId="931"/>
          <ac:spMkLst>
            <pc:docMk/>
            <pc:sldMk cId="3772828414" sldId="266"/>
            <ac:spMk id="3" creationId="{00A58DAC-8131-6D5B-65C2-B5BFE059C318}"/>
          </ac:spMkLst>
        </pc:spChg>
        <pc:spChg chg="add del mod">
          <ac:chgData name="nazish goher" userId="a09bd476bb80af52" providerId="LiveId" clId="{FBF629CB-77A8-45F1-A096-E0BC8B89296E}" dt="2024-06-14T14:30:14.654" v="390" actId="931"/>
          <ac:spMkLst>
            <pc:docMk/>
            <pc:sldMk cId="3772828414" sldId="266"/>
            <ac:spMk id="7" creationId="{A1C7BBAC-841E-E1C0-FBDC-83997C93D487}"/>
          </ac:spMkLst>
        </pc:spChg>
        <pc:spChg chg="add del">
          <ac:chgData name="nazish goher" userId="a09bd476bb80af52" providerId="LiveId" clId="{FBF629CB-77A8-45F1-A096-E0BC8B89296E}" dt="2024-06-14T14:30:22.244" v="394" actId="26606"/>
          <ac:spMkLst>
            <pc:docMk/>
            <pc:sldMk cId="3772828414" sldId="266"/>
            <ac:spMk id="10" creationId="{E45B1D5C-0827-4AF0-8186-11FC5A8B8B92}"/>
          </ac:spMkLst>
        </pc:spChg>
        <pc:spChg chg="add del">
          <ac:chgData name="nazish goher" userId="a09bd476bb80af52" providerId="LiveId" clId="{FBF629CB-77A8-45F1-A096-E0BC8B89296E}" dt="2024-06-14T14:30:22.244" v="394" actId="26606"/>
          <ac:spMkLst>
            <pc:docMk/>
            <pc:sldMk cId="3772828414" sldId="266"/>
            <ac:spMk id="12" creationId="{99413ED5-9ED4-4772-BCE4-2BCAE6B12E35}"/>
          </ac:spMkLst>
        </pc:spChg>
        <pc:spChg chg="add del">
          <ac:chgData name="nazish goher" userId="a09bd476bb80af52" providerId="LiveId" clId="{FBF629CB-77A8-45F1-A096-E0BC8B89296E}" dt="2024-06-14T14:30:22.244" v="394" actId="26606"/>
          <ac:spMkLst>
            <pc:docMk/>
            <pc:sldMk cId="3772828414" sldId="266"/>
            <ac:spMk id="14" creationId="{04357C93-F0CB-4A1C-8F77-4E9063789819}"/>
          </ac:spMkLst>
        </pc:spChg>
        <pc:spChg chg="add del">
          <ac:chgData name="nazish goher" userId="a09bd476bb80af52" providerId="LiveId" clId="{FBF629CB-77A8-45F1-A096-E0BC8B89296E}" dt="2024-06-14T14:30:22.244" v="394" actId="26606"/>
          <ac:spMkLst>
            <pc:docMk/>
            <pc:sldMk cId="3772828414" sldId="266"/>
            <ac:spMk id="16" creationId="{90F533E9-6690-41A8-A372-4C6C622D028D}"/>
          </ac:spMkLst>
        </pc:spChg>
        <pc:spChg chg="add">
          <ac:chgData name="nazish goher" userId="a09bd476bb80af52" providerId="LiveId" clId="{FBF629CB-77A8-45F1-A096-E0BC8B89296E}" dt="2024-06-14T14:30:22.244" v="394" actId="26606"/>
          <ac:spMkLst>
            <pc:docMk/>
            <pc:sldMk cId="3772828414" sldId="266"/>
            <ac:spMk id="21" creationId="{9089EED9-F54D-4F20-A2C6-949DE4176959}"/>
          </ac:spMkLst>
        </pc:spChg>
        <pc:spChg chg="add">
          <ac:chgData name="nazish goher" userId="a09bd476bb80af52" providerId="LiveId" clId="{FBF629CB-77A8-45F1-A096-E0BC8B89296E}" dt="2024-06-14T14:30:22.244" v="394" actId="26606"/>
          <ac:spMkLst>
            <pc:docMk/>
            <pc:sldMk cId="3772828414" sldId="266"/>
            <ac:spMk id="23" creationId="{7E46F721-3785-414D-8697-16AF490E6806}"/>
          </ac:spMkLst>
        </pc:spChg>
        <pc:picChg chg="add del mod">
          <ac:chgData name="nazish goher" userId="a09bd476bb80af52" providerId="LiveId" clId="{FBF629CB-77A8-45F1-A096-E0BC8B89296E}" dt="2024-06-14T14:30:05.972" v="389" actId="478"/>
          <ac:picMkLst>
            <pc:docMk/>
            <pc:sldMk cId="3772828414" sldId="266"/>
            <ac:picMk id="5" creationId="{937ADAC9-2727-C693-863D-778E5C4065DC}"/>
          </ac:picMkLst>
        </pc:picChg>
        <pc:picChg chg="add mod">
          <ac:chgData name="nazish goher" userId="a09bd476bb80af52" providerId="LiveId" clId="{FBF629CB-77A8-45F1-A096-E0BC8B89296E}" dt="2024-06-14T14:30:22.244" v="394" actId="26606"/>
          <ac:picMkLst>
            <pc:docMk/>
            <pc:sldMk cId="3772828414" sldId="266"/>
            <ac:picMk id="9" creationId="{306DE136-F039-A040-BBFC-1B7ADFE67B3B}"/>
          </ac:picMkLst>
        </pc:picChg>
      </pc:sldChg>
      <pc:sldChg chg="addSp delSp modSp new mod setBg modNotesTx">
        <pc:chgData name="nazish goher" userId="a09bd476bb80af52" providerId="LiveId" clId="{FBF629CB-77A8-45F1-A096-E0BC8B89296E}" dt="2024-06-14T14:32:33.674" v="407" actId="14100"/>
        <pc:sldMkLst>
          <pc:docMk/>
          <pc:sldMk cId="3709841636" sldId="267"/>
        </pc:sldMkLst>
        <pc:spChg chg="mod">
          <ac:chgData name="nazish goher" userId="a09bd476bb80af52" providerId="LiveId" clId="{FBF629CB-77A8-45F1-A096-E0BC8B89296E}" dt="2024-06-14T14:32:19.942" v="405" actId="26606"/>
          <ac:spMkLst>
            <pc:docMk/>
            <pc:sldMk cId="3709841636" sldId="267"/>
            <ac:spMk id="2" creationId="{FB154636-3667-C91C-90DE-9C65E40B7EA7}"/>
          </ac:spMkLst>
        </pc:spChg>
        <pc:spChg chg="mod ord">
          <ac:chgData name="nazish goher" userId="a09bd476bb80af52" providerId="LiveId" clId="{FBF629CB-77A8-45F1-A096-E0BC8B89296E}" dt="2024-06-14T14:32:33.674" v="407" actId="14100"/>
          <ac:spMkLst>
            <pc:docMk/>
            <pc:sldMk cId="3709841636" sldId="267"/>
            <ac:spMk id="3" creationId="{F977C581-26F4-4D38-B9D1-6F95469B4886}"/>
          </ac:spMkLst>
        </pc:spChg>
        <pc:spChg chg="add del">
          <ac:chgData name="nazish goher" userId="a09bd476bb80af52" providerId="LiveId" clId="{FBF629CB-77A8-45F1-A096-E0BC8B89296E}" dt="2024-06-14T14:32:19.942" v="405" actId="26606"/>
          <ac:spMkLst>
            <pc:docMk/>
            <pc:sldMk cId="3709841636" sldId="267"/>
            <ac:spMk id="10" creationId="{4F7EBAE4-9945-4473-9E34-B2C66EA0F03D}"/>
          </ac:spMkLst>
        </pc:spChg>
        <pc:spChg chg="add del">
          <ac:chgData name="nazish goher" userId="a09bd476bb80af52" providerId="LiveId" clId="{FBF629CB-77A8-45F1-A096-E0BC8B89296E}" dt="2024-06-14T14:32:19.942" v="405" actId="26606"/>
          <ac:spMkLst>
            <pc:docMk/>
            <pc:sldMk cId="3709841636" sldId="267"/>
            <ac:spMk id="12" creationId="{70BEB1E7-2F88-40BC-B73D-42E5B6F80BFC}"/>
          </ac:spMkLst>
        </pc:spChg>
        <pc:spChg chg="add del">
          <ac:chgData name="nazish goher" userId="a09bd476bb80af52" providerId="LiveId" clId="{FBF629CB-77A8-45F1-A096-E0BC8B89296E}" dt="2024-06-14T14:32:19.942" v="405" actId="26606"/>
          <ac:spMkLst>
            <pc:docMk/>
            <pc:sldMk cId="3709841636" sldId="267"/>
            <ac:spMk id="14" creationId="{A7B99495-F43F-4D80-A44F-2CB4764EB90B}"/>
          </ac:spMkLst>
        </pc:spChg>
        <pc:spChg chg="add del">
          <ac:chgData name="nazish goher" userId="a09bd476bb80af52" providerId="LiveId" clId="{FBF629CB-77A8-45F1-A096-E0BC8B89296E}" dt="2024-06-14T14:32:19.911" v="404" actId="26606"/>
          <ac:spMkLst>
            <pc:docMk/>
            <pc:sldMk cId="3709841636" sldId="267"/>
            <ac:spMk id="16" creationId="{327D73B4-9F5C-4A64-A179-51B9500CB8B5}"/>
          </ac:spMkLst>
        </pc:spChg>
        <pc:spChg chg="add del">
          <ac:chgData name="nazish goher" userId="a09bd476bb80af52" providerId="LiveId" clId="{FBF629CB-77A8-45F1-A096-E0BC8B89296E}" dt="2024-06-14T14:32:19.911" v="404" actId="26606"/>
          <ac:spMkLst>
            <pc:docMk/>
            <pc:sldMk cId="3709841636" sldId="267"/>
            <ac:spMk id="17" creationId="{C1F06963-6374-4B48-844F-071A9BAAAE02}"/>
          </ac:spMkLst>
        </pc:spChg>
        <pc:spChg chg="add del">
          <ac:chgData name="nazish goher" userId="a09bd476bb80af52" providerId="LiveId" clId="{FBF629CB-77A8-45F1-A096-E0BC8B89296E}" dt="2024-06-14T14:32:06.739" v="400" actId="26606"/>
          <ac:spMkLst>
            <pc:docMk/>
            <pc:sldMk cId="3709841636" sldId="267"/>
            <ac:spMk id="19" creationId="{04812C46-200A-4DEB-A05E-3ED6C68C2387}"/>
          </ac:spMkLst>
        </pc:spChg>
        <pc:spChg chg="add del">
          <ac:chgData name="nazish goher" userId="a09bd476bb80af52" providerId="LiveId" clId="{FBF629CB-77A8-45F1-A096-E0BC8B89296E}" dt="2024-06-14T14:32:06.739" v="400" actId="26606"/>
          <ac:spMkLst>
            <pc:docMk/>
            <pc:sldMk cId="3709841636" sldId="267"/>
            <ac:spMk id="21" creationId="{D1EA859B-E555-4109-94F3-6700E046E008}"/>
          </ac:spMkLst>
        </pc:spChg>
        <pc:spChg chg="add del">
          <ac:chgData name="nazish goher" userId="a09bd476bb80af52" providerId="LiveId" clId="{FBF629CB-77A8-45F1-A096-E0BC8B89296E}" dt="2024-06-14T14:32:19.911" v="404" actId="26606"/>
          <ac:spMkLst>
            <pc:docMk/>
            <pc:sldMk cId="3709841636" sldId="267"/>
            <ac:spMk id="23" creationId="{6CB927A4-E432-4310-9CD5-E89FF5063179}"/>
          </ac:spMkLst>
        </pc:spChg>
        <pc:spChg chg="add del">
          <ac:chgData name="nazish goher" userId="a09bd476bb80af52" providerId="LiveId" clId="{FBF629CB-77A8-45F1-A096-E0BC8B89296E}" dt="2024-06-14T14:32:19.911" v="404" actId="26606"/>
          <ac:spMkLst>
            <pc:docMk/>
            <pc:sldMk cId="3709841636" sldId="267"/>
            <ac:spMk id="25" creationId="{1453BF6C-B012-48B7-B4E8-6D7AC7C27D02}"/>
          </ac:spMkLst>
        </pc:spChg>
        <pc:spChg chg="add del">
          <ac:chgData name="nazish goher" userId="a09bd476bb80af52" providerId="LiveId" clId="{FBF629CB-77A8-45F1-A096-E0BC8B89296E}" dt="2024-06-14T14:32:19.911" v="404" actId="26606"/>
          <ac:spMkLst>
            <pc:docMk/>
            <pc:sldMk cId="3709841636" sldId="267"/>
            <ac:spMk id="27" creationId="{E3020543-B24B-4EC4-8FFC-8DD88EEA91A8}"/>
          </ac:spMkLst>
        </pc:spChg>
        <pc:spChg chg="add">
          <ac:chgData name="nazish goher" userId="a09bd476bb80af52" providerId="LiveId" clId="{FBF629CB-77A8-45F1-A096-E0BC8B89296E}" dt="2024-06-14T14:32:19.942" v="405" actId="26606"/>
          <ac:spMkLst>
            <pc:docMk/>
            <pc:sldMk cId="3709841636" sldId="267"/>
            <ac:spMk id="31" creationId="{F13C74B1-5B17-4795-BED0-7140497B445A}"/>
          </ac:spMkLst>
        </pc:spChg>
        <pc:spChg chg="add">
          <ac:chgData name="nazish goher" userId="a09bd476bb80af52" providerId="LiveId" clId="{FBF629CB-77A8-45F1-A096-E0BC8B89296E}" dt="2024-06-14T14:32:19.942" v="405" actId="26606"/>
          <ac:spMkLst>
            <pc:docMk/>
            <pc:sldMk cId="3709841636" sldId="267"/>
            <ac:spMk id="32" creationId="{D4974D33-8DC5-464E-8C6D-BE58F0669C17}"/>
          </ac:spMkLst>
        </pc:spChg>
        <pc:picChg chg="add del mod">
          <ac:chgData name="nazish goher" userId="a09bd476bb80af52" providerId="LiveId" clId="{FBF629CB-77A8-45F1-A096-E0BC8B89296E}" dt="2024-06-14T14:31:39.131" v="395" actId="478"/>
          <ac:picMkLst>
            <pc:docMk/>
            <pc:sldMk cId="3709841636" sldId="267"/>
            <ac:picMk id="5" creationId="{8EC08C0B-61AB-4459-CFFF-A621EF2ACF82}"/>
          </ac:picMkLst>
        </pc:picChg>
        <pc:picChg chg="add mod ord">
          <ac:chgData name="nazish goher" userId="a09bd476bb80af52" providerId="LiveId" clId="{FBF629CB-77A8-45F1-A096-E0BC8B89296E}" dt="2024-06-14T14:32:19.942" v="405" actId="26606"/>
          <ac:picMkLst>
            <pc:docMk/>
            <pc:sldMk cId="3709841636" sldId="267"/>
            <ac:picMk id="7" creationId="{9A6B38EE-986A-838D-A0F6-61C60B49CB4A}"/>
          </ac:picMkLst>
        </pc:picChg>
        <pc:cxnChg chg="add del">
          <ac:chgData name="nazish goher" userId="a09bd476bb80af52" providerId="LiveId" clId="{FBF629CB-77A8-45F1-A096-E0BC8B89296E}" dt="2024-06-14T14:32:19.911" v="404" actId="26606"/>
          <ac:cxnSpMkLst>
            <pc:docMk/>
            <pc:sldMk cId="3709841636" sldId="267"/>
            <ac:cxnSpMk id="29" creationId="{C49DA8F6-BCC1-4447-B54C-57856834B94B}"/>
          </ac:cxnSpMkLst>
        </pc:cxnChg>
      </pc:sldChg>
      <pc:sldChg chg="addSp delSp modSp new mod modNotesTx">
        <pc:chgData name="nazish goher" userId="a09bd476bb80af52" providerId="LiveId" clId="{FBF629CB-77A8-45F1-A096-E0BC8B89296E}" dt="2024-06-14T13:54:04.185" v="158"/>
        <pc:sldMkLst>
          <pc:docMk/>
          <pc:sldMk cId="211148281" sldId="268"/>
        </pc:sldMkLst>
        <pc:spChg chg="mod">
          <ac:chgData name="nazish goher" userId="a09bd476bb80af52" providerId="LiveId" clId="{FBF629CB-77A8-45F1-A096-E0BC8B89296E}" dt="2024-06-14T13:53:35.157" v="153" actId="368"/>
          <ac:spMkLst>
            <pc:docMk/>
            <pc:sldMk cId="211148281" sldId="268"/>
            <ac:spMk id="2" creationId="{75BEE6CC-E5C2-3AA9-7F12-D9440279A9C2}"/>
          </ac:spMkLst>
        </pc:spChg>
        <pc:spChg chg="del mod">
          <ac:chgData name="nazish goher" userId="a09bd476bb80af52" providerId="LiveId" clId="{FBF629CB-77A8-45F1-A096-E0BC8B89296E}" dt="2024-06-14T13:53:47.346" v="157" actId="26606"/>
          <ac:spMkLst>
            <pc:docMk/>
            <pc:sldMk cId="211148281" sldId="268"/>
            <ac:spMk id="3" creationId="{46D9BDFD-3BE1-04DC-E1F5-C3501A497DE7}"/>
          </ac:spMkLst>
        </pc:spChg>
        <pc:graphicFrameChg chg="add">
          <ac:chgData name="nazish goher" userId="a09bd476bb80af52" providerId="LiveId" clId="{FBF629CB-77A8-45F1-A096-E0BC8B89296E}" dt="2024-06-14T13:53:47.346" v="157" actId="26606"/>
          <ac:graphicFrameMkLst>
            <pc:docMk/>
            <pc:sldMk cId="211148281" sldId="268"/>
            <ac:graphicFrameMk id="5" creationId="{D78C37FD-706F-BD31-74EA-910E8302C543}"/>
          </ac:graphicFrameMkLst>
        </pc:graphicFrameChg>
      </pc:sldChg>
      <pc:sldChg chg="addSp delSp modSp new mod setBg modNotesTx">
        <pc:chgData name="nazish goher" userId="a09bd476bb80af52" providerId="LiveId" clId="{FBF629CB-77A8-45F1-A096-E0BC8B89296E}" dt="2024-06-14T14:33:28.610" v="414" actId="26606"/>
        <pc:sldMkLst>
          <pc:docMk/>
          <pc:sldMk cId="533991285" sldId="269"/>
        </pc:sldMkLst>
        <pc:spChg chg="mod">
          <ac:chgData name="nazish goher" userId="a09bd476bb80af52" providerId="LiveId" clId="{FBF629CB-77A8-45F1-A096-E0BC8B89296E}" dt="2024-06-14T14:33:28.610" v="414" actId="26606"/>
          <ac:spMkLst>
            <pc:docMk/>
            <pc:sldMk cId="533991285" sldId="269"/>
            <ac:spMk id="2" creationId="{F0BB2766-83C5-F480-A269-2A99B3629453}"/>
          </ac:spMkLst>
        </pc:spChg>
        <pc:spChg chg="mod ord">
          <ac:chgData name="nazish goher" userId="a09bd476bb80af52" providerId="LiveId" clId="{FBF629CB-77A8-45F1-A096-E0BC8B89296E}" dt="2024-06-14T14:33:28.610" v="414" actId="26606"/>
          <ac:spMkLst>
            <pc:docMk/>
            <pc:sldMk cId="533991285" sldId="269"/>
            <ac:spMk id="3" creationId="{AC0AAA4A-62FB-507A-09BE-1CCB150A0F0E}"/>
          </ac:spMkLst>
        </pc:spChg>
        <pc:spChg chg="add del">
          <ac:chgData name="nazish goher" userId="a09bd476bb80af52" providerId="LiveId" clId="{FBF629CB-77A8-45F1-A096-E0BC8B89296E}" dt="2024-06-14T14:33:28.610" v="414" actId="26606"/>
          <ac:spMkLst>
            <pc:docMk/>
            <pc:sldMk cId="533991285" sldId="269"/>
            <ac:spMk id="10" creationId="{4F7EBAE4-9945-4473-9E34-B2C66EA0F03D}"/>
          </ac:spMkLst>
        </pc:spChg>
        <pc:spChg chg="add del">
          <ac:chgData name="nazish goher" userId="a09bd476bb80af52" providerId="LiveId" clId="{FBF629CB-77A8-45F1-A096-E0BC8B89296E}" dt="2024-06-14T14:33:28.610" v="414" actId="26606"/>
          <ac:spMkLst>
            <pc:docMk/>
            <pc:sldMk cId="533991285" sldId="269"/>
            <ac:spMk id="12" creationId="{70BEB1E7-2F88-40BC-B73D-42E5B6F80BFC}"/>
          </ac:spMkLst>
        </pc:spChg>
        <pc:spChg chg="add del">
          <ac:chgData name="nazish goher" userId="a09bd476bb80af52" providerId="LiveId" clId="{FBF629CB-77A8-45F1-A096-E0BC8B89296E}" dt="2024-06-14T14:33:28.610" v="414" actId="26606"/>
          <ac:spMkLst>
            <pc:docMk/>
            <pc:sldMk cId="533991285" sldId="269"/>
            <ac:spMk id="14" creationId="{A7B99495-F43F-4D80-A44F-2CB4764EB90B}"/>
          </ac:spMkLst>
        </pc:spChg>
        <pc:spChg chg="add del">
          <ac:chgData name="nazish goher" userId="a09bd476bb80af52" providerId="LiveId" clId="{FBF629CB-77A8-45F1-A096-E0BC8B89296E}" dt="2024-06-14T14:33:28.579" v="413" actId="26606"/>
          <ac:spMkLst>
            <pc:docMk/>
            <pc:sldMk cId="533991285" sldId="269"/>
            <ac:spMk id="19" creationId="{9D25F302-27C5-414F-97F8-6EA0A6C028BA}"/>
          </ac:spMkLst>
        </pc:spChg>
        <pc:spChg chg="add del">
          <ac:chgData name="nazish goher" userId="a09bd476bb80af52" providerId="LiveId" clId="{FBF629CB-77A8-45F1-A096-E0BC8B89296E}" dt="2024-06-14T14:33:28.579" v="413" actId="26606"/>
          <ac:spMkLst>
            <pc:docMk/>
            <pc:sldMk cId="533991285" sldId="269"/>
            <ac:spMk id="21" creationId="{830A36F8-48C2-4842-A87B-8CE8DF4E7FD2}"/>
          </ac:spMkLst>
        </pc:spChg>
        <pc:spChg chg="add del">
          <ac:chgData name="nazish goher" userId="a09bd476bb80af52" providerId="LiveId" clId="{FBF629CB-77A8-45F1-A096-E0BC8B89296E}" dt="2024-06-14T14:33:28.579" v="413" actId="26606"/>
          <ac:spMkLst>
            <pc:docMk/>
            <pc:sldMk cId="533991285" sldId="269"/>
            <ac:spMk id="23" creationId="{086A5A31-B10A-4793-84D4-D785959AE5B8}"/>
          </ac:spMkLst>
        </pc:spChg>
        <pc:spChg chg="add">
          <ac:chgData name="nazish goher" userId="a09bd476bb80af52" providerId="LiveId" clId="{FBF629CB-77A8-45F1-A096-E0BC8B89296E}" dt="2024-06-14T14:33:28.610" v="414" actId="26606"/>
          <ac:spMkLst>
            <pc:docMk/>
            <pc:sldMk cId="533991285" sldId="269"/>
            <ac:spMk id="25" creationId="{1453BF6C-B012-48B7-B4E8-6D7AC7C27D02}"/>
          </ac:spMkLst>
        </pc:spChg>
        <pc:spChg chg="add">
          <ac:chgData name="nazish goher" userId="a09bd476bb80af52" providerId="LiveId" clId="{FBF629CB-77A8-45F1-A096-E0BC8B89296E}" dt="2024-06-14T14:33:28.610" v="414" actId="26606"/>
          <ac:spMkLst>
            <pc:docMk/>
            <pc:sldMk cId="533991285" sldId="269"/>
            <ac:spMk id="26" creationId="{327D73B4-9F5C-4A64-A179-51B9500CB8B5}"/>
          </ac:spMkLst>
        </pc:spChg>
        <pc:spChg chg="add">
          <ac:chgData name="nazish goher" userId="a09bd476bb80af52" providerId="LiveId" clId="{FBF629CB-77A8-45F1-A096-E0BC8B89296E}" dt="2024-06-14T14:33:28.610" v="414" actId="26606"/>
          <ac:spMkLst>
            <pc:docMk/>
            <pc:sldMk cId="533991285" sldId="269"/>
            <ac:spMk id="27" creationId="{E3020543-B24B-4EC4-8FFC-8DD88EEA91A8}"/>
          </ac:spMkLst>
        </pc:spChg>
        <pc:spChg chg="add">
          <ac:chgData name="nazish goher" userId="a09bd476bb80af52" providerId="LiveId" clId="{FBF629CB-77A8-45F1-A096-E0BC8B89296E}" dt="2024-06-14T14:33:28.610" v="414" actId="26606"/>
          <ac:spMkLst>
            <pc:docMk/>
            <pc:sldMk cId="533991285" sldId="269"/>
            <ac:spMk id="28" creationId="{C1F06963-6374-4B48-844F-071A9BAAAE02}"/>
          </ac:spMkLst>
        </pc:spChg>
        <pc:spChg chg="add">
          <ac:chgData name="nazish goher" userId="a09bd476bb80af52" providerId="LiveId" clId="{FBF629CB-77A8-45F1-A096-E0BC8B89296E}" dt="2024-06-14T14:33:28.610" v="414" actId="26606"/>
          <ac:spMkLst>
            <pc:docMk/>
            <pc:sldMk cId="533991285" sldId="269"/>
            <ac:spMk id="30" creationId="{6CB927A4-E432-4310-9CD5-E89FF5063179}"/>
          </ac:spMkLst>
        </pc:spChg>
        <pc:picChg chg="add del mod">
          <ac:chgData name="nazish goher" userId="a09bd476bb80af52" providerId="LiveId" clId="{FBF629CB-77A8-45F1-A096-E0BC8B89296E}" dt="2024-06-14T14:33:07.804" v="408" actId="478"/>
          <ac:picMkLst>
            <pc:docMk/>
            <pc:sldMk cId="533991285" sldId="269"/>
            <ac:picMk id="5" creationId="{F063FCD2-A568-C597-B574-12D46E14366C}"/>
          </ac:picMkLst>
        </pc:picChg>
        <pc:picChg chg="add mod ord">
          <ac:chgData name="nazish goher" userId="a09bd476bb80af52" providerId="LiveId" clId="{FBF629CB-77A8-45F1-A096-E0BC8B89296E}" dt="2024-06-14T14:33:28.610" v="414" actId="26606"/>
          <ac:picMkLst>
            <pc:docMk/>
            <pc:sldMk cId="533991285" sldId="269"/>
            <ac:picMk id="7" creationId="{57968989-ABD0-6985-F8DC-7AD0725DAE68}"/>
          </ac:picMkLst>
        </pc:picChg>
        <pc:cxnChg chg="add">
          <ac:chgData name="nazish goher" userId="a09bd476bb80af52" providerId="LiveId" clId="{FBF629CB-77A8-45F1-A096-E0BC8B89296E}" dt="2024-06-14T14:33:28.610" v="414" actId="26606"/>
          <ac:cxnSpMkLst>
            <pc:docMk/>
            <pc:sldMk cId="533991285" sldId="269"/>
            <ac:cxnSpMk id="29" creationId="{C49DA8F6-BCC1-4447-B54C-57856834B94B}"/>
          </ac:cxnSpMkLst>
        </pc:cxnChg>
      </pc:sldChg>
      <pc:sldChg chg="addSp modSp new mod setBg modNotesTx">
        <pc:chgData name="nazish goher" userId="a09bd476bb80af52" providerId="LiveId" clId="{FBF629CB-77A8-45F1-A096-E0BC8B89296E}" dt="2024-06-14T14:00:22.890" v="182"/>
        <pc:sldMkLst>
          <pc:docMk/>
          <pc:sldMk cId="817013840" sldId="270"/>
        </pc:sldMkLst>
        <pc:spChg chg="mod">
          <ac:chgData name="nazish goher" userId="a09bd476bb80af52" providerId="LiveId" clId="{FBF629CB-77A8-45F1-A096-E0BC8B89296E}" dt="2024-06-14T13:59:16.877" v="181" actId="26606"/>
          <ac:spMkLst>
            <pc:docMk/>
            <pc:sldMk cId="817013840" sldId="270"/>
            <ac:spMk id="2" creationId="{B7B72DEE-4476-1429-5C65-EB36B2800391}"/>
          </ac:spMkLst>
        </pc:spChg>
        <pc:spChg chg="mod">
          <ac:chgData name="nazish goher" userId="a09bd476bb80af52" providerId="LiveId" clId="{FBF629CB-77A8-45F1-A096-E0BC8B89296E}" dt="2024-06-14T13:59:16.877" v="181" actId="26606"/>
          <ac:spMkLst>
            <pc:docMk/>
            <pc:sldMk cId="817013840" sldId="270"/>
            <ac:spMk id="3" creationId="{ED4D8DDD-2610-EA5A-463B-7B3CFEE8819B}"/>
          </ac:spMkLst>
        </pc:spChg>
        <pc:spChg chg="add">
          <ac:chgData name="nazish goher" userId="a09bd476bb80af52" providerId="LiveId" clId="{FBF629CB-77A8-45F1-A096-E0BC8B89296E}" dt="2024-06-14T13:59:16.877" v="181" actId="26606"/>
          <ac:spMkLst>
            <pc:docMk/>
            <pc:sldMk cId="817013840" sldId="270"/>
            <ac:spMk id="8" creationId="{1BB867FF-FC45-48F7-8104-F89BE54909F1}"/>
          </ac:spMkLst>
        </pc:spChg>
        <pc:spChg chg="add">
          <ac:chgData name="nazish goher" userId="a09bd476bb80af52" providerId="LiveId" clId="{FBF629CB-77A8-45F1-A096-E0BC8B89296E}" dt="2024-06-14T13:59:16.877" v="181" actId="26606"/>
          <ac:spMkLst>
            <pc:docMk/>
            <pc:sldMk cId="817013840" sldId="270"/>
            <ac:spMk id="10" creationId="{8BB56887-D0D5-4F0C-9E19-7247EB83C8B7}"/>
          </ac:spMkLst>
        </pc:spChg>
        <pc:spChg chg="add">
          <ac:chgData name="nazish goher" userId="a09bd476bb80af52" providerId="LiveId" clId="{FBF629CB-77A8-45F1-A096-E0BC8B89296E}" dt="2024-06-14T13:59:16.877" v="181" actId="26606"/>
          <ac:spMkLst>
            <pc:docMk/>
            <pc:sldMk cId="817013840" sldId="270"/>
            <ac:spMk id="12" creationId="{081E4A58-353D-44AE-B2FC-2A74E2E400F7}"/>
          </ac:spMkLst>
        </pc:spChg>
      </pc:sldChg>
      <pc:sldChg chg="addSp delSp modSp new mod setBg modNotesTx">
        <pc:chgData name="nazish goher" userId="a09bd476bb80af52" providerId="LiveId" clId="{FBF629CB-77A8-45F1-A096-E0BC8B89296E}" dt="2024-06-14T14:03:43.003" v="199"/>
        <pc:sldMkLst>
          <pc:docMk/>
          <pc:sldMk cId="2817647524" sldId="271"/>
        </pc:sldMkLst>
        <pc:spChg chg="mod">
          <ac:chgData name="nazish goher" userId="a09bd476bb80af52" providerId="LiveId" clId="{FBF629CB-77A8-45F1-A096-E0BC8B89296E}" dt="2024-06-14T14:03:22.983" v="198" actId="26606"/>
          <ac:spMkLst>
            <pc:docMk/>
            <pc:sldMk cId="2817647524" sldId="271"/>
            <ac:spMk id="2" creationId="{CCF0D498-D818-36E0-24BF-E8D0999E5051}"/>
          </ac:spMkLst>
        </pc:spChg>
        <pc:spChg chg="add del mod">
          <ac:chgData name="nazish goher" userId="a09bd476bb80af52" providerId="LiveId" clId="{FBF629CB-77A8-45F1-A096-E0BC8B89296E}" dt="2024-06-14T14:03:22.983" v="198" actId="26606"/>
          <ac:spMkLst>
            <pc:docMk/>
            <pc:sldMk cId="2817647524" sldId="271"/>
            <ac:spMk id="3" creationId="{86A39EAB-EFE0-DA65-B44E-D592B84435BF}"/>
          </ac:spMkLst>
        </pc:spChg>
        <pc:spChg chg="add del">
          <ac:chgData name="nazish goher" userId="a09bd476bb80af52" providerId="LiveId" clId="{FBF629CB-77A8-45F1-A096-E0BC8B89296E}" dt="2024-06-14T14:03:17.282" v="195" actId="26606"/>
          <ac:spMkLst>
            <pc:docMk/>
            <pc:sldMk cId="2817647524" sldId="271"/>
            <ac:spMk id="9" creationId="{BACC6370-2D7E-4714-9D71-7542949D7D5D}"/>
          </ac:spMkLst>
        </pc:spChg>
        <pc:spChg chg="add del">
          <ac:chgData name="nazish goher" userId="a09bd476bb80af52" providerId="LiveId" clId="{FBF629CB-77A8-45F1-A096-E0BC8B89296E}" dt="2024-06-14T14:03:17.282" v="195" actId="26606"/>
          <ac:spMkLst>
            <pc:docMk/>
            <pc:sldMk cId="2817647524" sldId="271"/>
            <ac:spMk id="11" creationId="{F68B3F68-107C-434F-AA38-110D5EA91B85}"/>
          </ac:spMkLst>
        </pc:spChg>
        <pc:spChg chg="add del">
          <ac:chgData name="nazish goher" userId="a09bd476bb80af52" providerId="LiveId" clId="{FBF629CB-77A8-45F1-A096-E0BC8B89296E}" dt="2024-06-14T14:03:17.282" v="195" actId="26606"/>
          <ac:spMkLst>
            <pc:docMk/>
            <pc:sldMk cId="2817647524" sldId="271"/>
            <ac:spMk id="13" creationId="{AAD0DBB9-1A4B-4391-81D4-CB19F9AB918A}"/>
          </ac:spMkLst>
        </pc:spChg>
        <pc:spChg chg="add del">
          <ac:chgData name="nazish goher" userId="a09bd476bb80af52" providerId="LiveId" clId="{FBF629CB-77A8-45F1-A096-E0BC8B89296E}" dt="2024-06-14T14:03:17.282" v="195" actId="26606"/>
          <ac:spMkLst>
            <pc:docMk/>
            <pc:sldMk cId="2817647524" sldId="271"/>
            <ac:spMk id="15" creationId="{063BBA22-50EA-4C4D-BE05-F1CE4E63AA56}"/>
          </ac:spMkLst>
        </pc:spChg>
        <pc:spChg chg="add del">
          <ac:chgData name="nazish goher" userId="a09bd476bb80af52" providerId="LiveId" clId="{FBF629CB-77A8-45F1-A096-E0BC8B89296E}" dt="2024-06-14T14:03:22.936" v="197" actId="26606"/>
          <ac:spMkLst>
            <pc:docMk/>
            <pc:sldMk cId="2817647524" sldId="271"/>
            <ac:spMk id="17" creationId="{AE2B703B-46F9-481A-A605-82E2A828C4FA}"/>
          </ac:spMkLst>
        </pc:spChg>
        <pc:spChg chg="add del">
          <ac:chgData name="nazish goher" userId="a09bd476bb80af52" providerId="LiveId" clId="{FBF629CB-77A8-45F1-A096-E0BC8B89296E}" dt="2024-06-14T14:03:22.936" v="197" actId="26606"/>
          <ac:spMkLst>
            <pc:docMk/>
            <pc:sldMk cId="2817647524" sldId="271"/>
            <ac:spMk id="18" creationId="{F13BE4D7-0C3D-4906-B230-A1C5B4665CCF}"/>
          </ac:spMkLst>
        </pc:spChg>
        <pc:spChg chg="add">
          <ac:chgData name="nazish goher" userId="a09bd476bb80af52" providerId="LiveId" clId="{FBF629CB-77A8-45F1-A096-E0BC8B89296E}" dt="2024-06-14T14:03:22.983" v="198" actId="26606"/>
          <ac:spMkLst>
            <pc:docMk/>
            <pc:sldMk cId="2817647524" sldId="271"/>
            <ac:spMk id="21" creationId="{BACC6370-2D7E-4714-9D71-7542949D7D5D}"/>
          </ac:spMkLst>
        </pc:spChg>
        <pc:spChg chg="add">
          <ac:chgData name="nazish goher" userId="a09bd476bb80af52" providerId="LiveId" clId="{FBF629CB-77A8-45F1-A096-E0BC8B89296E}" dt="2024-06-14T14:03:22.983" v="198" actId="26606"/>
          <ac:spMkLst>
            <pc:docMk/>
            <pc:sldMk cId="2817647524" sldId="271"/>
            <ac:spMk id="22" creationId="{F68B3F68-107C-434F-AA38-110D5EA91B85}"/>
          </ac:spMkLst>
        </pc:spChg>
        <pc:spChg chg="add">
          <ac:chgData name="nazish goher" userId="a09bd476bb80af52" providerId="LiveId" clId="{FBF629CB-77A8-45F1-A096-E0BC8B89296E}" dt="2024-06-14T14:03:22.983" v="198" actId="26606"/>
          <ac:spMkLst>
            <pc:docMk/>
            <pc:sldMk cId="2817647524" sldId="271"/>
            <ac:spMk id="23" creationId="{AAD0DBB9-1A4B-4391-81D4-CB19F9AB918A}"/>
          </ac:spMkLst>
        </pc:spChg>
        <pc:spChg chg="add">
          <ac:chgData name="nazish goher" userId="a09bd476bb80af52" providerId="LiveId" clId="{FBF629CB-77A8-45F1-A096-E0BC8B89296E}" dt="2024-06-14T14:03:22.983" v="198" actId="26606"/>
          <ac:spMkLst>
            <pc:docMk/>
            <pc:sldMk cId="2817647524" sldId="271"/>
            <ac:spMk id="24" creationId="{063BBA22-50EA-4C4D-BE05-F1CE4E63AA56}"/>
          </ac:spMkLst>
        </pc:spChg>
        <pc:graphicFrameChg chg="add del">
          <ac:chgData name="nazish goher" userId="a09bd476bb80af52" providerId="LiveId" clId="{FBF629CB-77A8-45F1-A096-E0BC8B89296E}" dt="2024-06-14T14:02:19.285" v="191" actId="26606"/>
          <ac:graphicFrameMkLst>
            <pc:docMk/>
            <pc:sldMk cId="2817647524" sldId="271"/>
            <ac:graphicFrameMk id="5" creationId="{2CE0CB13-67FB-7A85-6CD6-8B7C4C6B984A}"/>
          </ac:graphicFrameMkLst>
        </pc:graphicFrameChg>
        <pc:graphicFrameChg chg="add del">
          <ac:chgData name="nazish goher" userId="a09bd476bb80af52" providerId="LiveId" clId="{FBF629CB-77A8-45F1-A096-E0BC8B89296E}" dt="2024-06-14T14:02:59.973" v="193" actId="26606"/>
          <ac:graphicFrameMkLst>
            <pc:docMk/>
            <pc:sldMk cId="2817647524" sldId="271"/>
            <ac:graphicFrameMk id="7" creationId="{6FC79FDC-72E7-F67E-4BF0-A21B7F6DB560}"/>
          </ac:graphicFrameMkLst>
        </pc:graphicFrameChg>
        <pc:graphicFrameChg chg="add del">
          <ac:chgData name="nazish goher" userId="a09bd476bb80af52" providerId="LiveId" clId="{FBF629CB-77A8-45F1-A096-E0BC8B89296E}" dt="2024-06-14T14:03:17.282" v="195" actId="26606"/>
          <ac:graphicFrameMkLst>
            <pc:docMk/>
            <pc:sldMk cId="2817647524" sldId="271"/>
            <ac:graphicFrameMk id="10" creationId="{54CD6E72-C9A2-5398-1CAB-49013E2FFE07}"/>
          </ac:graphicFrameMkLst>
        </pc:graphicFrameChg>
        <pc:graphicFrameChg chg="add del">
          <ac:chgData name="nazish goher" userId="a09bd476bb80af52" providerId="LiveId" clId="{FBF629CB-77A8-45F1-A096-E0BC8B89296E}" dt="2024-06-14T14:03:22.936" v="197" actId="26606"/>
          <ac:graphicFrameMkLst>
            <pc:docMk/>
            <pc:sldMk cId="2817647524" sldId="271"/>
            <ac:graphicFrameMk id="19" creationId="{2F15B29E-37DA-F611-10C0-7FC049BCE2E3}"/>
          </ac:graphicFrameMkLst>
        </pc:graphicFrameChg>
        <pc:graphicFrameChg chg="add">
          <ac:chgData name="nazish goher" userId="a09bd476bb80af52" providerId="LiveId" clId="{FBF629CB-77A8-45F1-A096-E0BC8B89296E}" dt="2024-06-14T14:03:22.983" v="198" actId="26606"/>
          <ac:graphicFrameMkLst>
            <pc:docMk/>
            <pc:sldMk cId="2817647524" sldId="271"/>
            <ac:graphicFrameMk id="25" creationId="{6B446127-7ACB-C7E0-EE65-72617165F7B8}"/>
          </ac:graphicFrameMkLst>
        </pc:graphicFrameChg>
      </pc:sldChg>
      <pc:sldChg chg="addSp delSp modSp new mod setBg modNotesTx">
        <pc:chgData name="nazish goher" userId="a09bd476bb80af52" providerId="LiveId" clId="{FBF629CB-77A8-45F1-A096-E0BC8B89296E}" dt="2024-06-14T14:34:03.930" v="416" actId="26606"/>
        <pc:sldMkLst>
          <pc:docMk/>
          <pc:sldMk cId="86723580" sldId="272"/>
        </pc:sldMkLst>
        <pc:spChg chg="mod">
          <ac:chgData name="nazish goher" userId="a09bd476bb80af52" providerId="LiveId" clId="{FBF629CB-77A8-45F1-A096-E0BC8B89296E}" dt="2024-06-14T14:34:03.930" v="416" actId="26606"/>
          <ac:spMkLst>
            <pc:docMk/>
            <pc:sldMk cId="86723580" sldId="272"/>
            <ac:spMk id="2" creationId="{13A8E600-EF61-18D7-1F3F-C9411BBBAFB4}"/>
          </ac:spMkLst>
        </pc:spChg>
        <pc:spChg chg="del mod">
          <ac:chgData name="nazish goher" userId="a09bd476bb80af52" providerId="LiveId" clId="{FBF629CB-77A8-45F1-A096-E0BC8B89296E}" dt="2024-06-14T14:34:03.930" v="416" actId="26606"/>
          <ac:spMkLst>
            <pc:docMk/>
            <pc:sldMk cId="86723580" sldId="272"/>
            <ac:spMk id="3" creationId="{BCB6BEE1-6907-094D-1CEA-EF0BE9259159}"/>
          </ac:spMkLst>
        </pc:spChg>
        <pc:spChg chg="add del">
          <ac:chgData name="nazish goher" userId="a09bd476bb80af52" providerId="LiveId" clId="{FBF629CB-77A8-45F1-A096-E0BC8B89296E}" dt="2024-06-14T14:08:56.399" v="220" actId="26606"/>
          <ac:spMkLst>
            <pc:docMk/>
            <pc:sldMk cId="86723580" sldId="272"/>
            <ac:spMk id="12" creationId="{058A14AF-9FB5-4CC7-BA35-E8E85D3EDF0E}"/>
          </ac:spMkLst>
        </pc:spChg>
        <pc:spChg chg="add del">
          <ac:chgData name="nazish goher" userId="a09bd476bb80af52" providerId="LiveId" clId="{FBF629CB-77A8-45F1-A096-E0BC8B89296E}" dt="2024-06-14T14:08:56.399" v="220" actId="26606"/>
          <ac:spMkLst>
            <pc:docMk/>
            <pc:sldMk cId="86723580" sldId="272"/>
            <ac:spMk id="14" creationId="{3A9A4357-BD1D-4622-A4FE-766E6AB8DE84}"/>
          </ac:spMkLst>
        </pc:spChg>
        <pc:spChg chg="add del">
          <ac:chgData name="nazish goher" userId="a09bd476bb80af52" providerId="LiveId" clId="{FBF629CB-77A8-45F1-A096-E0BC8B89296E}" dt="2024-06-14T14:08:56.399" v="220" actId="26606"/>
          <ac:spMkLst>
            <pc:docMk/>
            <pc:sldMk cId="86723580" sldId="272"/>
            <ac:spMk id="16" creationId="{E659831F-0D9A-4C63-9EBB-8435B85A440F}"/>
          </ac:spMkLst>
        </pc:spChg>
        <pc:spChg chg="add del">
          <ac:chgData name="nazish goher" userId="a09bd476bb80af52" providerId="LiveId" clId="{FBF629CB-77A8-45F1-A096-E0BC8B89296E}" dt="2024-06-14T14:08:56.399" v="220" actId="26606"/>
          <ac:spMkLst>
            <pc:docMk/>
            <pc:sldMk cId="86723580" sldId="272"/>
            <ac:spMk id="18" creationId="{E6995CE5-F890-4ABA-82A2-26507CE8D2A3}"/>
          </ac:spMkLst>
        </pc:spChg>
        <pc:spChg chg="add">
          <ac:chgData name="nazish goher" userId="a09bd476bb80af52" providerId="LiveId" clId="{FBF629CB-77A8-45F1-A096-E0BC8B89296E}" dt="2024-06-14T14:34:03.930" v="416" actId="26606"/>
          <ac:spMkLst>
            <pc:docMk/>
            <pc:sldMk cId="86723580" sldId="272"/>
            <ac:spMk id="31" creationId="{7517A47C-B2E5-4B79-8061-D74B1311AF6E}"/>
          </ac:spMkLst>
        </pc:spChg>
        <pc:spChg chg="add">
          <ac:chgData name="nazish goher" userId="a09bd476bb80af52" providerId="LiveId" clId="{FBF629CB-77A8-45F1-A096-E0BC8B89296E}" dt="2024-06-14T14:34:03.930" v="416" actId="26606"/>
          <ac:spMkLst>
            <pc:docMk/>
            <pc:sldMk cId="86723580" sldId="272"/>
            <ac:spMk id="33" creationId="{C505E780-2083-4CB5-A42A-5E0E2908ECC3}"/>
          </ac:spMkLst>
        </pc:spChg>
        <pc:spChg chg="add">
          <ac:chgData name="nazish goher" userId="a09bd476bb80af52" providerId="LiveId" clId="{FBF629CB-77A8-45F1-A096-E0BC8B89296E}" dt="2024-06-14T14:34:03.930" v="416" actId="26606"/>
          <ac:spMkLst>
            <pc:docMk/>
            <pc:sldMk cId="86723580" sldId="272"/>
            <ac:spMk id="35" creationId="{D2C0AE1C-0118-41AE-8A10-7CDCBF10E96F}"/>
          </ac:spMkLst>
        </pc:spChg>
        <pc:spChg chg="add">
          <ac:chgData name="nazish goher" userId="a09bd476bb80af52" providerId="LiveId" clId="{FBF629CB-77A8-45F1-A096-E0BC8B89296E}" dt="2024-06-14T14:34:03.930" v="416" actId="26606"/>
          <ac:spMkLst>
            <pc:docMk/>
            <pc:sldMk cId="86723580" sldId="272"/>
            <ac:spMk id="37" creationId="{463EEC44-1BA3-44ED-81FC-A644B04B2A44}"/>
          </ac:spMkLst>
        </pc:spChg>
        <pc:grpChg chg="add del">
          <ac:chgData name="nazish goher" userId="a09bd476bb80af52" providerId="LiveId" clId="{FBF629CB-77A8-45F1-A096-E0BC8B89296E}" dt="2024-06-14T14:34:03.930" v="416" actId="26606"/>
          <ac:grpSpMkLst>
            <pc:docMk/>
            <pc:sldMk cId="86723580" sldId="272"/>
            <ac:grpSpMk id="23" creationId="{1FD67D68-9B83-C338-8342-3348D8F22347}"/>
          </ac:grpSpMkLst>
        </pc:grpChg>
        <pc:graphicFrameChg chg="add">
          <ac:chgData name="nazish goher" userId="a09bd476bb80af52" providerId="LiveId" clId="{FBF629CB-77A8-45F1-A096-E0BC8B89296E}" dt="2024-06-14T14:34:03.930" v="416" actId="26606"/>
          <ac:graphicFrameMkLst>
            <pc:docMk/>
            <pc:sldMk cId="86723580" sldId="272"/>
            <ac:graphicFrameMk id="27" creationId="{1921B5D6-67C5-46F0-3087-D4318948D94A}"/>
          </ac:graphicFrameMkLst>
        </pc:graphicFrameChg>
        <pc:picChg chg="add del mod">
          <ac:chgData name="nazish goher" userId="a09bd476bb80af52" providerId="LiveId" clId="{FBF629CB-77A8-45F1-A096-E0BC8B89296E}" dt="2024-06-14T14:06:30.883" v="211" actId="478"/>
          <ac:picMkLst>
            <pc:docMk/>
            <pc:sldMk cId="86723580" sldId="272"/>
            <ac:picMk id="5" creationId="{AD8FD099-CD26-87A8-9315-1A52DCE330DA}"/>
          </ac:picMkLst>
        </pc:picChg>
        <pc:picChg chg="add del mod">
          <ac:chgData name="nazish goher" userId="a09bd476bb80af52" providerId="LiveId" clId="{FBF629CB-77A8-45F1-A096-E0BC8B89296E}" dt="2024-06-14T14:08:21.749" v="216" actId="478"/>
          <ac:picMkLst>
            <pc:docMk/>
            <pc:sldMk cId="86723580" sldId="272"/>
            <ac:picMk id="7" creationId="{FD40EF3E-67DE-1803-C2DD-5EE1BE6E4ADD}"/>
          </ac:picMkLst>
        </pc:picChg>
        <pc:picChg chg="add del mod">
          <ac:chgData name="nazish goher" userId="a09bd476bb80af52" providerId="LiveId" clId="{FBF629CB-77A8-45F1-A096-E0BC8B89296E}" dt="2024-06-14T14:33:47.188" v="415" actId="478"/>
          <ac:picMkLst>
            <pc:docMk/>
            <pc:sldMk cId="86723580" sldId="272"/>
            <ac:picMk id="9" creationId="{412A381B-0B89-4950-E598-2FECD18F3231}"/>
          </ac:picMkLst>
        </pc:picChg>
      </pc:sldChg>
      <pc:sldChg chg="addSp delSp modSp new mod setBg modNotesTx">
        <pc:chgData name="nazish goher" userId="a09bd476bb80af52" providerId="LiveId" clId="{FBF629CB-77A8-45F1-A096-E0BC8B89296E}" dt="2024-06-14T14:11:05.691" v="241"/>
        <pc:sldMkLst>
          <pc:docMk/>
          <pc:sldMk cId="4152881718" sldId="273"/>
        </pc:sldMkLst>
        <pc:spChg chg="mod">
          <ac:chgData name="nazish goher" userId="a09bd476bb80af52" providerId="LiveId" clId="{FBF629CB-77A8-45F1-A096-E0BC8B89296E}" dt="2024-06-14T14:10:50.821" v="240" actId="26606"/>
          <ac:spMkLst>
            <pc:docMk/>
            <pc:sldMk cId="4152881718" sldId="273"/>
            <ac:spMk id="2" creationId="{721EEBAE-6F8B-3A58-5877-340AF871887A}"/>
          </ac:spMkLst>
        </pc:spChg>
        <pc:spChg chg="del mod">
          <ac:chgData name="nazish goher" userId="a09bd476bb80af52" providerId="LiveId" clId="{FBF629CB-77A8-45F1-A096-E0BC8B89296E}" dt="2024-06-14T14:10:50.821" v="240" actId="26606"/>
          <ac:spMkLst>
            <pc:docMk/>
            <pc:sldMk cId="4152881718" sldId="273"/>
            <ac:spMk id="3" creationId="{1EBE2867-9D95-83FC-2458-0F58C605FE2D}"/>
          </ac:spMkLst>
        </pc:spChg>
        <pc:spChg chg="add">
          <ac:chgData name="nazish goher" userId="a09bd476bb80af52" providerId="LiveId" clId="{FBF629CB-77A8-45F1-A096-E0BC8B89296E}" dt="2024-06-14T14:10:50.821" v="240" actId="26606"/>
          <ac:spMkLst>
            <pc:docMk/>
            <pc:sldMk cId="4152881718" sldId="273"/>
            <ac:spMk id="9" creationId="{98DED6BC-9A3E-48D4-AD7C-A56D63F547E8}"/>
          </ac:spMkLst>
        </pc:spChg>
        <pc:spChg chg="add">
          <ac:chgData name="nazish goher" userId="a09bd476bb80af52" providerId="LiveId" clId="{FBF629CB-77A8-45F1-A096-E0BC8B89296E}" dt="2024-06-14T14:10:50.821" v="240" actId="26606"/>
          <ac:spMkLst>
            <pc:docMk/>
            <pc:sldMk cId="4152881718" sldId="273"/>
            <ac:spMk id="11" creationId="{6B6E033A-DB2E-49B8-B600-B38E0C280263}"/>
          </ac:spMkLst>
        </pc:spChg>
        <pc:graphicFrameChg chg="add">
          <ac:chgData name="nazish goher" userId="a09bd476bb80af52" providerId="LiveId" clId="{FBF629CB-77A8-45F1-A096-E0BC8B89296E}" dt="2024-06-14T14:10:50.821" v="240" actId="26606"/>
          <ac:graphicFrameMkLst>
            <pc:docMk/>
            <pc:sldMk cId="4152881718" sldId="273"/>
            <ac:graphicFrameMk id="5" creationId="{54C223E3-635B-D4AC-9D5B-CBFAEEE9E62E}"/>
          </ac:graphicFrameMkLst>
        </pc:graphicFrameChg>
      </pc:sldChg>
      <pc:sldChg chg="modSp add del mod">
        <pc:chgData name="nazish goher" userId="a09bd476bb80af52" providerId="LiveId" clId="{FBF629CB-77A8-45F1-A096-E0BC8B89296E}" dt="2024-06-14T14:12:00.427" v="250" actId="2696"/>
        <pc:sldMkLst>
          <pc:docMk/>
          <pc:sldMk cId="2716940039" sldId="274"/>
        </pc:sldMkLst>
        <pc:spChg chg="mod">
          <ac:chgData name="nazish goher" userId="a09bd476bb80af52" providerId="LiveId" clId="{FBF629CB-77A8-45F1-A096-E0BC8B89296E}" dt="2024-06-14T14:11:32.263" v="249" actId="368"/>
          <ac:spMkLst>
            <pc:docMk/>
            <pc:sldMk cId="2716940039" sldId="274"/>
            <ac:spMk id="3" creationId="{1EBE2867-9D95-83FC-2458-0F58C605FE2D}"/>
          </ac:spMkLst>
        </pc:spChg>
      </pc:sldChg>
      <pc:sldChg chg="modSp add modNotesTx">
        <pc:chgData name="nazish goher" userId="a09bd476bb80af52" providerId="LiveId" clId="{FBF629CB-77A8-45F1-A096-E0BC8B89296E}" dt="2024-06-14T14:12:41.411" v="256"/>
        <pc:sldMkLst>
          <pc:docMk/>
          <pc:sldMk cId="3088749134" sldId="274"/>
        </pc:sldMkLst>
        <pc:graphicFrameChg chg="mod">
          <ac:chgData name="nazish goher" userId="a09bd476bb80af52" providerId="LiveId" clId="{FBF629CB-77A8-45F1-A096-E0BC8B89296E}" dt="2024-06-14T14:12:30.466" v="255"/>
          <ac:graphicFrameMkLst>
            <pc:docMk/>
            <pc:sldMk cId="3088749134" sldId="274"/>
            <ac:graphicFrameMk id="5" creationId="{54C223E3-635B-D4AC-9D5B-CBFAEEE9E62E}"/>
          </ac:graphicFrameMkLst>
        </pc:graphicFrameChg>
      </pc:sldChg>
      <pc:sldChg chg="modSp add modNotesTx">
        <pc:chgData name="nazish goher" userId="a09bd476bb80af52" providerId="LiveId" clId="{FBF629CB-77A8-45F1-A096-E0BC8B89296E}" dt="2024-06-14T14:13:22.208" v="261"/>
        <pc:sldMkLst>
          <pc:docMk/>
          <pc:sldMk cId="2227391107" sldId="275"/>
        </pc:sldMkLst>
        <pc:graphicFrameChg chg="mod">
          <ac:chgData name="nazish goher" userId="a09bd476bb80af52" providerId="LiveId" clId="{FBF629CB-77A8-45F1-A096-E0BC8B89296E}" dt="2024-06-14T14:13:11.936" v="260"/>
          <ac:graphicFrameMkLst>
            <pc:docMk/>
            <pc:sldMk cId="2227391107" sldId="275"/>
            <ac:graphicFrameMk id="5" creationId="{54C223E3-635B-D4AC-9D5B-CBFAEEE9E62E}"/>
          </ac:graphicFrameMkLst>
        </pc:graphicFrameChg>
      </pc:sldChg>
      <pc:sldChg chg="add del">
        <pc:chgData name="nazish goher" userId="a09bd476bb80af52" providerId="LiveId" clId="{FBF629CB-77A8-45F1-A096-E0BC8B89296E}" dt="2024-06-14T14:12:03.820" v="251" actId="2696"/>
        <pc:sldMkLst>
          <pc:docMk/>
          <pc:sldMk cId="2926251621" sldId="275"/>
        </pc:sldMkLst>
      </pc:sldChg>
      <pc:sldChg chg="addSp delSp modSp new mod setBg modNotesTx">
        <pc:chgData name="nazish goher" userId="a09bd476bb80af52" providerId="LiveId" clId="{FBF629CB-77A8-45F1-A096-E0BC8B89296E}" dt="2024-06-14T14:14:48.389" v="275" actId="26606"/>
        <pc:sldMkLst>
          <pc:docMk/>
          <pc:sldMk cId="741059846" sldId="276"/>
        </pc:sldMkLst>
        <pc:spChg chg="mod">
          <ac:chgData name="nazish goher" userId="a09bd476bb80af52" providerId="LiveId" clId="{FBF629CB-77A8-45F1-A096-E0BC8B89296E}" dt="2024-06-14T14:14:48.389" v="275" actId="26606"/>
          <ac:spMkLst>
            <pc:docMk/>
            <pc:sldMk cId="741059846" sldId="276"/>
            <ac:spMk id="2" creationId="{335EAE63-D8DF-4E21-3E36-E3B965670BD9}"/>
          </ac:spMkLst>
        </pc:spChg>
        <pc:spChg chg="del mod">
          <ac:chgData name="nazish goher" userId="a09bd476bb80af52" providerId="LiveId" clId="{FBF629CB-77A8-45F1-A096-E0BC8B89296E}" dt="2024-06-14T14:14:48.389" v="275" actId="26606"/>
          <ac:spMkLst>
            <pc:docMk/>
            <pc:sldMk cId="741059846" sldId="276"/>
            <ac:spMk id="3" creationId="{66CD9740-3599-8574-5538-C710A3366278}"/>
          </ac:spMkLst>
        </pc:spChg>
        <pc:spChg chg="add">
          <ac:chgData name="nazish goher" userId="a09bd476bb80af52" providerId="LiveId" clId="{FBF629CB-77A8-45F1-A096-E0BC8B89296E}" dt="2024-06-14T14:14:48.389" v="275" actId="26606"/>
          <ac:spMkLst>
            <pc:docMk/>
            <pc:sldMk cId="741059846" sldId="276"/>
            <ac:spMk id="9" creationId="{98DED6BC-9A3E-48D4-AD7C-A56D63F547E8}"/>
          </ac:spMkLst>
        </pc:spChg>
        <pc:spChg chg="add">
          <ac:chgData name="nazish goher" userId="a09bd476bb80af52" providerId="LiveId" clId="{FBF629CB-77A8-45F1-A096-E0BC8B89296E}" dt="2024-06-14T14:14:48.389" v="275" actId="26606"/>
          <ac:spMkLst>
            <pc:docMk/>
            <pc:sldMk cId="741059846" sldId="276"/>
            <ac:spMk id="11" creationId="{6B6E033A-DB2E-49B8-B600-B38E0C280263}"/>
          </ac:spMkLst>
        </pc:spChg>
        <pc:graphicFrameChg chg="add">
          <ac:chgData name="nazish goher" userId="a09bd476bb80af52" providerId="LiveId" clId="{FBF629CB-77A8-45F1-A096-E0BC8B89296E}" dt="2024-06-14T14:14:48.389" v="275" actId="26606"/>
          <ac:graphicFrameMkLst>
            <pc:docMk/>
            <pc:sldMk cId="741059846" sldId="276"/>
            <ac:graphicFrameMk id="5" creationId="{B90B7498-D5CA-EFCB-2F44-4B75137B83EB}"/>
          </ac:graphicFrameMkLst>
        </pc:graphicFrameChg>
      </pc:sldChg>
      <pc:sldChg chg="modSp add modNotesTx">
        <pc:chgData name="nazish goher" userId="a09bd476bb80af52" providerId="LiveId" clId="{FBF629CB-77A8-45F1-A096-E0BC8B89296E}" dt="2024-06-14T14:15:32.242" v="280"/>
        <pc:sldMkLst>
          <pc:docMk/>
          <pc:sldMk cId="652573823" sldId="277"/>
        </pc:sldMkLst>
        <pc:graphicFrameChg chg="mod">
          <ac:chgData name="nazish goher" userId="a09bd476bb80af52" providerId="LiveId" clId="{FBF629CB-77A8-45F1-A096-E0BC8B89296E}" dt="2024-06-14T14:15:11.494" v="278"/>
          <ac:graphicFrameMkLst>
            <pc:docMk/>
            <pc:sldMk cId="652573823" sldId="277"/>
            <ac:graphicFrameMk id="5" creationId="{B90B7498-D5CA-EFCB-2F44-4B75137B83EB}"/>
          </ac:graphicFrameMkLst>
        </pc:graphicFrameChg>
      </pc:sldChg>
      <pc:sldChg chg="modSp add modNotesTx">
        <pc:chgData name="nazish goher" userId="a09bd476bb80af52" providerId="LiveId" clId="{FBF629CB-77A8-45F1-A096-E0BC8B89296E}" dt="2024-06-14T14:16:14.118" v="285"/>
        <pc:sldMkLst>
          <pc:docMk/>
          <pc:sldMk cId="2643589230" sldId="278"/>
        </pc:sldMkLst>
        <pc:graphicFrameChg chg="mod">
          <ac:chgData name="nazish goher" userId="a09bd476bb80af52" providerId="LiveId" clId="{FBF629CB-77A8-45F1-A096-E0BC8B89296E}" dt="2024-06-14T14:16:04.050" v="283"/>
          <ac:graphicFrameMkLst>
            <pc:docMk/>
            <pc:sldMk cId="2643589230" sldId="278"/>
            <ac:graphicFrameMk id="5" creationId="{B90B7498-D5CA-EFCB-2F44-4B75137B83EB}"/>
          </ac:graphicFrameMkLst>
        </pc:graphicFrameChg>
      </pc:sldChg>
      <pc:sldChg chg="modSp add modNotesTx">
        <pc:chgData name="nazish goher" userId="a09bd476bb80af52" providerId="LiveId" clId="{FBF629CB-77A8-45F1-A096-E0BC8B89296E}" dt="2024-06-14T14:16:54.462" v="290"/>
        <pc:sldMkLst>
          <pc:docMk/>
          <pc:sldMk cId="1301406102" sldId="279"/>
        </pc:sldMkLst>
        <pc:graphicFrameChg chg="mod">
          <ac:chgData name="nazish goher" userId="a09bd476bb80af52" providerId="LiveId" clId="{FBF629CB-77A8-45F1-A096-E0BC8B89296E}" dt="2024-06-14T14:16:44.477" v="289"/>
          <ac:graphicFrameMkLst>
            <pc:docMk/>
            <pc:sldMk cId="1301406102" sldId="279"/>
            <ac:graphicFrameMk id="5" creationId="{B90B7498-D5CA-EFCB-2F44-4B75137B83EB}"/>
          </ac:graphicFrameMkLst>
        </pc:graphicFrameChg>
      </pc:sldChg>
      <pc:sldChg chg="addSp delSp modSp new mod modNotesTx">
        <pc:chgData name="nazish goher" userId="a09bd476bb80af52" providerId="LiveId" clId="{FBF629CB-77A8-45F1-A096-E0BC8B89296E}" dt="2024-06-14T14:18:58.207" v="303"/>
        <pc:sldMkLst>
          <pc:docMk/>
          <pc:sldMk cId="2201430696" sldId="280"/>
        </pc:sldMkLst>
        <pc:spChg chg="mod">
          <ac:chgData name="nazish goher" userId="a09bd476bb80af52" providerId="LiveId" clId="{FBF629CB-77A8-45F1-A096-E0BC8B89296E}" dt="2024-06-14T14:17:17.453" v="295" actId="368"/>
          <ac:spMkLst>
            <pc:docMk/>
            <pc:sldMk cId="2201430696" sldId="280"/>
            <ac:spMk id="2" creationId="{ED2C0365-E9C7-CB7A-D493-B7BBE6E61F1D}"/>
          </ac:spMkLst>
        </pc:spChg>
        <pc:spChg chg="add del mod">
          <ac:chgData name="nazish goher" userId="a09bd476bb80af52" providerId="LiveId" clId="{FBF629CB-77A8-45F1-A096-E0BC8B89296E}" dt="2024-06-14T14:18:49.658" v="302" actId="26606"/>
          <ac:spMkLst>
            <pc:docMk/>
            <pc:sldMk cId="2201430696" sldId="280"/>
            <ac:spMk id="3" creationId="{8F230673-EF35-4985-83D3-F286C21CE325}"/>
          </ac:spMkLst>
        </pc:spChg>
        <pc:graphicFrameChg chg="add del">
          <ac:chgData name="nazish goher" userId="a09bd476bb80af52" providerId="LiveId" clId="{FBF629CB-77A8-45F1-A096-E0BC8B89296E}" dt="2024-06-14T14:17:52.728" v="301" actId="26606"/>
          <ac:graphicFrameMkLst>
            <pc:docMk/>
            <pc:sldMk cId="2201430696" sldId="280"/>
            <ac:graphicFrameMk id="5" creationId="{3BC65396-181C-4DB4-12C6-9791AF8AC52D}"/>
          </ac:graphicFrameMkLst>
        </pc:graphicFrameChg>
        <pc:graphicFrameChg chg="add">
          <ac:chgData name="nazish goher" userId="a09bd476bb80af52" providerId="LiveId" clId="{FBF629CB-77A8-45F1-A096-E0BC8B89296E}" dt="2024-06-14T14:18:49.658" v="302" actId="26606"/>
          <ac:graphicFrameMkLst>
            <pc:docMk/>
            <pc:sldMk cId="2201430696" sldId="280"/>
            <ac:graphicFrameMk id="6" creationId="{96A271C7-477B-20D2-975A-6CE50E9E91DE}"/>
          </ac:graphicFrameMkLst>
        </pc:graphicFrameChg>
      </pc:sldChg>
      <pc:sldChg chg="addSp delSp modSp new mod modNotesTx">
        <pc:chgData name="nazish goher" userId="a09bd476bb80af52" providerId="LiveId" clId="{FBF629CB-77A8-45F1-A096-E0BC8B89296E}" dt="2024-06-14T14:19:55.489" v="311"/>
        <pc:sldMkLst>
          <pc:docMk/>
          <pc:sldMk cId="3478283374" sldId="281"/>
        </pc:sldMkLst>
        <pc:spChg chg="mod">
          <ac:chgData name="nazish goher" userId="a09bd476bb80af52" providerId="LiveId" clId="{FBF629CB-77A8-45F1-A096-E0BC8B89296E}" dt="2024-06-14T14:19:15.194" v="306" actId="368"/>
          <ac:spMkLst>
            <pc:docMk/>
            <pc:sldMk cId="3478283374" sldId="281"/>
            <ac:spMk id="2" creationId="{B9B1CE5A-D9A2-BBCE-82CB-92A8C5D19513}"/>
          </ac:spMkLst>
        </pc:spChg>
        <pc:spChg chg="del mod">
          <ac:chgData name="nazish goher" userId="a09bd476bb80af52" providerId="LiveId" clId="{FBF629CB-77A8-45F1-A096-E0BC8B89296E}" dt="2024-06-14T14:19:43.164" v="310" actId="26606"/>
          <ac:spMkLst>
            <pc:docMk/>
            <pc:sldMk cId="3478283374" sldId="281"/>
            <ac:spMk id="3" creationId="{A16DFFA6-660F-8B83-F910-33C956188608}"/>
          </ac:spMkLst>
        </pc:spChg>
        <pc:graphicFrameChg chg="add">
          <ac:chgData name="nazish goher" userId="a09bd476bb80af52" providerId="LiveId" clId="{FBF629CB-77A8-45F1-A096-E0BC8B89296E}" dt="2024-06-14T14:19:43.164" v="310" actId="26606"/>
          <ac:graphicFrameMkLst>
            <pc:docMk/>
            <pc:sldMk cId="3478283374" sldId="281"/>
            <ac:graphicFrameMk id="5" creationId="{84AF06F5-1AE0-8C03-31AC-7958A4ADD76E}"/>
          </ac:graphicFrameMkLst>
        </pc:graphicFrameChg>
      </pc:sldChg>
      <pc:sldChg chg="addSp delSp modSp new mod setBg modNotesTx">
        <pc:chgData name="nazish goher" userId="a09bd476bb80af52" providerId="LiveId" clId="{FBF629CB-77A8-45F1-A096-E0BC8B89296E}" dt="2024-06-14T14:22:11.717" v="333" actId="368"/>
        <pc:sldMkLst>
          <pc:docMk/>
          <pc:sldMk cId="2795618024" sldId="282"/>
        </pc:sldMkLst>
        <pc:spChg chg="mod ord">
          <ac:chgData name="nazish goher" userId="a09bd476bb80af52" providerId="LiveId" clId="{FBF629CB-77A8-45F1-A096-E0BC8B89296E}" dt="2024-06-14T14:21:40.097" v="330" actId="26606"/>
          <ac:spMkLst>
            <pc:docMk/>
            <pc:sldMk cId="2795618024" sldId="282"/>
            <ac:spMk id="2" creationId="{A7912439-9FAC-70EA-28F9-A1FF19A39C3D}"/>
          </ac:spMkLst>
        </pc:spChg>
        <pc:spChg chg="mod ord">
          <ac:chgData name="nazish goher" userId="a09bd476bb80af52" providerId="LiveId" clId="{FBF629CB-77A8-45F1-A096-E0BC8B89296E}" dt="2024-06-14T14:22:11.717" v="333" actId="368"/>
          <ac:spMkLst>
            <pc:docMk/>
            <pc:sldMk cId="2795618024" sldId="282"/>
            <ac:spMk id="3" creationId="{CDEC9B8C-B1EA-5B34-5720-9F83C5E52305}"/>
          </ac:spMkLst>
        </pc:spChg>
        <pc:spChg chg="add del">
          <ac:chgData name="nazish goher" userId="a09bd476bb80af52" providerId="LiveId" clId="{FBF629CB-77A8-45F1-A096-E0BC8B89296E}" dt="2024-06-14T14:21:30.097" v="328" actId="26606"/>
          <ac:spMkLst>
            <pc:docMk/>
            <pc:sldMk cId="2795618024" sldId="282"/>
            <ac:spMk id="10" creationId="{327D73B4-9F5C-4A64-A179-51B9500CB8B5}"/>
          </ac:spMkLst>
        </pc:spChg>
        <pc:spChg chg="add del">
          <ac:chgData name="nazish goher" userId="a09bd476bb80af52" providerId="LiveId" clId="{FBF629CB-77A8-45F1-A096-E0BC8B89296E}" dt="2024-06-14T14:21:30.097" v="328" actId="26606"/>
          <ac:spMkLst>
            <pc:docMk/>
            <pc:sldMk cId="2795618024" sldId="282"/>
            <ac:spMk id="12" creationId="{C1F06963-6374-4B48-844F-071A9BAAAE02}"/>
          </ac:spMkLst>
        </pc:spChg>
        <pc:spChg chg="add del">
          <ac:chgData name="nazish goher" userId="a09bd476bb80af52" providerId="LiveId" clId="{FBF629CB-77A8-45F1-A096-E0BC8B89296E}" dt="2024-06-14T14:21:30.097" v="328" actId="26606"/>
          <ac:spMkLst>
            <pc:docMk/>
            <pc:sldMk cId="2795618024" sldId="282"/>
            <ac:spMk id="14" creationId="{6CB927A4-E432-4310-9CD5-E89FF5063179}"/>
          </ac:spMkLst>
        </pc:spChg>
        <pc:spChg chg="add del">
          <ac:chgData name="nazish goher" userId="a09bd476bb80af52" providerId="LiveId" clId="{FBF629CB-77A8-45F1-A096-E0BC8B89296E}" dt="2024-06-14T14:21:30.097" v="328" actId="26606"/>
          <ac:spMkLst>
            <pc:docMk/>
            <pc:sldMk cId="2795618024" sldId="282"/>
            <ac:spMk id="16" creationId="{1453BF6C-B012-48B7-B4E8-6D7AC7C27D02}"/>
          </ac:spMkLst>
        </pc:spChg>
        <pc:spChg chg="add del">
          <ac:chgData name="nazish goher" userId="a09bd476bb80af52" providerId="LiveId" clId="{FBF629CB-77A8-45F1-A096-E0BC8B89296E}" dt="2024-06-14T14:21:30.097" v="328" actId="26606"/>
          <ac:spMkLst>
            <pc:docMk/>
            <pc:sldMk cId="2795618024" sldId="282"/>
            <ac:spMk id="18" creationId="{E3020543-B24B-4EC4-8FFC-8DD88EEA91A8}"/>
          </ac:spMkLst>
        </pc:spChg>
        <pc:spChg chg="add del">
          <ac:chgData name="nazish goher" userId="a09bd476bb80af52" providerId="LiveId" clId="{FBF629CB-77A8-45F1-A096-E0BC8B89296E}" dt="2024-06-14T14:21:40.097" v="330" actId="26606"/>
          <ac:spMkLst>
            <pc:docMk/>
            <pc:sldMk cId="2795618024" sldId="282"/>
            <ac:spMk id="25" creationId="{327D73B4-9F5C-4A64-A179-51B9500CB8B5}"/>
          </ac:spMkLst>
        </pc:spChg>
        <pc:spChg chg="add del">
          <ac:chgData name="nazish goher" userId="a09bd476bb80af52" providerId="LiveId" clId="{FBF629CB-77A8-45F1-A096-E0BC8B89296E}" dt="2024-06-14T14:21:40.097" v="330" actId="26606"/>
          <ac:spMkLst>
            <pc:docMk/>
            <pc:sldMk cId="2795618024" sldId="282"/>
            <ac:spMk id="27" creationId="{C1F06963-6374-4B48-844F-071A9BAAAE02}"/>
          </ac:spMkLst>
        </pc:spChg>
        <pc:spChg chg="add del">
          <ac:chgData name="nazish goher" userId="a09bd476bb80af52" providerId="LiveId" clId="{FBF629CB-77A8-45F1-A096-E0BC8B89296E}" dt="2024-06-14T14:21:40.097" v="330" actId="26606"/>
          <ac:spMkLst>
            <pc:docMk/>
            <pc:sldMk cId="2795618024" sldId="282"/>
            <ac:spMk id="29" creationId="{6CB927A4-E432-4310-9CD5-E89FF5063179}"/>
          </ac:spMkLst>
        </pc:spChg>
        <pc:spChg chg="add del">
          <ac:chgData name="nazish goher" userId="a09bd476bb80af52" providerId="LiveId" clId="{FBF629CB-77A8-45F1-A096-E0BC8B89296E}" dt="2024-06-14T14:21:40.097" v="330" actId="26606"/>
          <ac:spMkLst>
            <pc:docMk/>
            <pc:sldMk cId="2795618024" sldId="282"/>
            <ac:spMk id="31" creationId="{1453BF6C-B012-48B7-B4E8-6D7AC7C27D02}"/>
          </ac:spMkLst>
        </pc:spChg>
        <pc:spChg chg="add del">
          <ac:chgData name="nazish goher" userId="a09bd476bb80af52" providerId="LiveId" clId="{FBF629CB-77A8-45F1-A096-E0BC8B89296E}" dt="2024-06-14T14:21:40.097" v="330" actId="26606"/>
          <ac:spMkLst>
            <pc:docMk/>
            <pc:sldMk cId="2795618024" sldId="282"/>
            <ac:spMk id="33" creationId="{E3020543-B24B-4EC4-8FFC-8DD88EEA91A8}"/>
          </ac:spMkLst>
        </pc:spChg>
        <pc:spChg chg="add">
          <ac:chgData name="nazish goher" userId="a09bd476bb80af52" providerId="LiveId" clId="{FBF629CB-77A8-45F1-A096-E0BC8B89296E}" dt="2024-06-14T14:21:40.097" v="330" actId="26606"/>
          <ac:spMkLst>
            <pc:docMk/>
            <pc:sldMk cId="2795618024" sldId="282"/>
            <ac:spMk id="40" creationId="{04812C46-200A-4DEB-A05E-3ED6C68C2387}"/>
          </ac:spMkLst>
        </pc:spChg>
        <pc:spChg chg="add">
          <ac:chgData name="nazish goher" userId="a09bd476bb80af52" providerId="LiveId" clId="{FBF629CB-77A8-45F1-A096-E0BC8B89296E}" dt="2024-06-14T14:21:40.097" v="330" actId="26606"/>
          <ac:spMkLst>
            <pc:docMk/>
            <pc:sldMk cId="2795618024" sldId="282"/>
            <ac:spMk id="42" creationId="{D1EA859B-E555-4109-94F3-6700E046E008}"/>
          </ac:spMkLst>
        </pc:spChg>
        <pc:picChg chg="add del mod">
          <ac:chgData name="nazish goher" userId="a09bd476bb80af52" providerId="LiveId" clId="{FBF629CB-77A8-45F1-A096-E0BC8B89296E}" dt="2024-06-14T14:21:18.370" v="324" actId="478"/>
          <ac:picMkLst>
            <pc:docMk/>
            <pc:sldMk cId="2795618024" sldId="282"/>
            <ac:picMk id="5" creationId="{446232F9-43F0-20E2-E6E6-393271C5A590}"/>
          </ac:picMkLst>
        </pc:picChg>
        <pc:picChg chg="add mod">
          <ac:chgData name="nazish goher" userId="a09bd476bb80af52" providerId="LiveId" clId="{FBF629CB-77A8-45F1-A096-E0BC8B89296E}" dt="2024-06-14T14:21:40.097" v="330" actId="26606"/>
          <ac:picMkLst>
            <pc:docMk/>
            <pc:sldMk cId="2795618024" sldId="282"/>
            <ac:picMk id="7" creationId="{CCF236EF-7649-3ABF-8E8D-5B1F85E70306}"/>
          </ac:picMkLst>
        </pc:picChg>
        <pc:cxnChg chg="add del">
          <ac:chgData name="nazish goher" userId="a09bd476bb80af52" providerId="LiveId" clId="{FBF629CB-77A8-45F1-A096-E0BC8B89296E}" dt="2024-06-14T14:21:30.097" v="328" actId="26606"/>
          <ac:cxnSpMkLst>
            <pc:docMk/>
            <pc:sldMk cId="2795618024" sldId="282"/>
            <ac:cxnSpMk id="20" creationId="{C49DA8F6-BCC1-4447-B54C-57856834B94B}"/>
          </ac:cxnSpMkLst>
        </pc:cxnChg>
        <pc:cxnChg chg="add del">
          <ac:chgData name="nazish goher" userId="a09bd476bb80af52" providerId="LiveId" clId="{FBF629CB-77A8-45F1-A096-E0BC8B89296E}" dt="2024-06-14T14:21:40.097" v="330" actId="26606"/>
          <ac:cxnSpMkLst>
            <pc:docMk/>
            <pc:sldMk cId="2795618024" sldId="282"/>
            <ac:cxnSpMk id="35" creationId="{C49DA8F6-BCC1-4447-B54C-57856834B94B}"/>
          </ac:cxnSpMkLst>
        </pc:cxnChg>
      </pc:sldChg>
      <pc:sldChg chg="addSp delSp modSp new mod setBg modNotesTx">
        <pc:chgData name="nazish goher" userId="a09bd476bb80af52" providerId="LiveId" clId="{FBF629CB-77A8-45F1-A096-E0BC8B89296E}" dt="2024-06-14T14:23:31.109" v="347"/>
        <pc:sldMkLst>
          <pc:docMk/>
          <pc:sldMk cId="878994077" sldId="283"/>
        </pc:sldMkLst>
        <pc:spChg chg="mod">
          <ac:chgData name="nazish goher" userId="a09bd476bb80af52" providerId="LiveId" clId="{FBF629CB-77A8-45F1-A096-E0BC8B89296E}" dt="2024-06-14T14:23:20.301" v="346" actId="26606"/>
          <ac:spMkLst>
            <pc:docMk/>
            <pc:sldMk cId="878994077" sldId="283"/>
            <ac:spMk id="2" creationId="{D7223402-F691-745A-BDF1-202BF1F984B5}"/>
          </ac:spMkLst>
        </pc:spChg>
        <pc:spChg chg="mod">
          <ac:chgData name="nazish goher" userId="a09bd476bb80af52" providerId="LiveId" clId="{FBF629CB-77A8-45F1-A096-E0BC8B89296E}" dt="2024-06-14T14:23:20.301" v="346" actId="26606"/>
          <ac:spMkLst>
            <pc:docMk/>
            <pc:sldMk cId="878994077" sldId="283"/>
            <ac:spMk id="3" creationId="{13857FE6-9577-3856-E4A0-C714770FD6C3}"/>
          </ac:spMkLst>
        </pc:spChg>
        <pc:spChg chg="add del">
          <ac:chgData name="nazish goher" userId="a09bd476bb80af52" providerId="LiveId" clId="{FBF629CB-77A8-45F1-A096-E0BC8B89296E}" dt="2024-06-14T14:23:15.002" v="343" actId="26606"/>
          <ac:spMkLst>
            <pc:docMk/>
            <pc:sldMk cId="878994077" sldId="283"/>
            <ac:spMk id="8" creationId="{8B9AA7C6-5E5A-498E-A6DF-A943376E09BC}"/>
          </ac:spMkLst>
        </pc:spChg>
        <pc:spChg chg="add del">
          <ac:chgData name="nazish goher" userId="a09bd476bb80af52" providerId="LiveId" clId="{FBF629CB-77A8-45F1-A096-E0BC8B89296E}" dt="2024-06-14T14:23:20.301" v="345" actId="26606"/>
          <ac:spMkLst>
            <pc:docMk/>
            <pc:sldMk cId="878994077" sldId="283"/>
            <ac:spMk id="12" creationId="{081E4A58-353D-44AE-B2FC-2A74E2E400F7}"/>
          </ac:spMkLst>
        </pc:spChg>
        <pc:spChg chg="add del">
          <ac:chgData name="nazish goher" userId="a09bd476bb80af52" providerId="LiveId" clId="{FBF629CB-77A8-45F1-A096-E0BC8B89296E}" dt="2024-06-14T14:23:15.002" v="343" actId="26606"/>
          <ac:spMkLst>
            <pc:docMk/>
            <pc:sldMk cId="878994077" sldId="283"/>
            <ac:spMk id="14" creationId="{81E140AE-0ABF-47C8-BF32-7D2F0CF2BA44}"/>
          </ac:spMkLst>
        </pc:spChg>
        <pc:spChg chg="add del">
          <ac:chgData name="nazish goher" userId="a09bd476bb80af52" providerId="LiveId" clId="{FBF629CB-77A8-45F1-A096-E0BC8B89296E}" dt="2024-06-14T14:23:15.002" v="343" actId="26606"/>
          <ac:spMkLst>
            <pc:docMk/>
            <pc:sldMk cId="878994077" sldId="283"/>
            <ac:spMk id="16" creationId="{CBC4F608-B4B8-48C3-9572-C0F061B1CD99}"/>
          </ac:spMkLst>
        </pc:spChg>
        <pc:spChg chg="add del">
          <ac:chgData name="nazish goher" userId="a09bd476bb80af52" providerId="LiveId" clId="{FBF629CB-77A8-45F1-A096-E0BC8B89296E}" dt="2024-06-14T14:23:20.301" v="345" actId="26606"/>
          <ac:spMkLst>
            <pc:docMk/>
            <pc:sldMk cId="878994077" sldId="283"/>
            <ac:spMk id="18" creationId="{907EF6B7-1338-4443-8C46-6A318D952DFD}"/>
          </ac:spMkLst>
        </pc:spChg>
        <pc:spChg chg="add del">
          <ac:chgData name="nazish goher" userId="a09bd476bb80af52" providerId="LiveId" clId="{FBF629CB-77A8-45F1-A096-E0BC8B89296E}" dt="2024-06-14T14:23:20.301" v="345" actId="26606"/>
          <ac:spMkLst>
            <pc:docMk/>
            <pc:sldMk cId="878994077" sldId="283"/>
            <ac:spMk id="19" creationId="{DAAE4CDD-124C-4DCF-9584-B6033B545DD5}"/>
          </ac:spMkLst>
        </pc:spChg>
        <pc:spChg chg="add">
          <ac:chgData name="nazish goher" userId="a09bd476bb80af52" providerId="LiveId" clId="{FBF629CB-77A8-45F1-A096-E0BC8B89296E}" dt="2024-06-14T14:23:20.301" v="346" actId="26606"/>
          <ac:spMkLst>
            <pc:docMk/>
            <pc:sldMk cId="878994077" sldId="283"/>
            <ac:spMk id="21" creationId="{4DA718D0-4865-4629-8134-44F68D41D574}"/>
          </ac:spMkLst>
        </pc:spChg>
        <pc:spChg chg="add">
          <ac:chgData name="nazish goher" userId="a09bd476bb80af52" providerId="LiveId" clId="{FBF629CB-77A8-45F1-A096-E0BC8B89296E}" dt="2024-06-14T14:23:20.301" v="346" actId="26606"/>
          <ac:spMkLst>
            <pc:docMk/>
            <pc:sldMk cId="878994077" sldId="283"/>
            <ac:spMk id="24" creationId="{CBC4F608-B4B8-48C3-9572-C0F061B1CD99}"/>
          </ac:spMkLst>
        </pc:spChg>
        <pc:grpChg chg="add del">
          <ac:chgData name="nazish goher" userId="a09bd476bb80af52" providerId="LiveId" clId="{FBF629CB-77A8-45F1-A096-E0BC8B89296E}" dt="2024-06-14T14:23:15.002" v="343" actId="26606"/>
          <ac:grpSpMkLst>
            <pc:docMk/>
            <pc:sldMk cId="878994077" sldId="283"/>
            <ac:grpSpMk id="10" creationId="{83EAB11A-76F7-48F4-9B4F-5BFDF4BF9670}"/>
          </ac:grpSpMkLst>
        </pc:grpChg>
        <pc:grpChg chg="add">
          <ac:chgData name="nazish goher" userId="a09bd476bb80af52" providerId="LiveId" clId="{FBF629CB-77A8-45F1-A096-E0BC8B89296E}" dt="2024-06-14T14:23:20.301" v="346" actId="26606"/>
          <ac:grpSpMkLst>
            <pc:docMk/>
            <pc:sldMk cId="878994077" sldId="283"/>
            <ac:grpSpMk id="22" creationId="{65167ED7-6315-43AB-B1B6-C326D5FD8F84}"/>
          </ac:grpSpMkLst>
        </pc:grpChg>
      </pc:sldChg>
      <pc:sldChg chg="modSp new mod">
        <pc:chgData name="nazish goher" userId="a09bd476bb80af52" providerId="LiveId" clId="{FBF629CB-77A8-45F1-A096-E0BC8B89296E}" dt="2024-06-14T14:24:39.255" v="370" actId="14100"/>
        <pc:sldMkLst>
          <pc:docMk/>
          <pc:sldMk cId="1092088495" sldId="284"/>
        </pc:sldMkLst>
        <pc:spChg chg="mod">
          <ac:chgData name="nazish goher" userId="a09bd476bb80af52" providerId="LiveId" clId="{FBF629CB-77A8-45F1-A096-E0BC8B89296E}" dt="2024-06-14T14:24:29.808" v="368" actId="1076"/>
          <ac:spMkLst>
            <pc:docMk/>
            <pc:sldMk cId="1092088495" sldId="284"/>
            <ac:spMk id="2" creationId="{527EB715-4278-CE31-0A4A-64D00E8A612C}"/>
          </ac:spMkLst>
        </pc:spChg>
        <pc:spChg chg="mod">
          <ac:chgData name="nazish goher" userId="a09bd476bb80af52" providerId="LiveId" clId="{FBF629CB-77A8-45F1-A096-E0BC8B89296E}" dt="2024-06-14T14:24:39.255" v="370" actId="14100"/>
          <ac:spMkLst>
            <pc:docMk/>
            <pc:sldMk cId="1092088495" sldId="284"/>
            <ac:spMk id="3" creationId="{FC3F363B-9BAE-ADB0-EC13-C98A4300D044}"/>
          </ac:spMkLst>
        </pc:spChg>
      </pc:sldChg>
      <pc:sldChg chg="modSp add mod">
        <pc:chgData name="nazish goher" userId="a09bd476bb80af52" providerId="LiveId" clId="{FBF629CB-77A8-45F1-A096-E0BC8B89296E}" dt="2024-06-14T14:25:44.596" v="380" actId="20577"/>
        <pc:sldMkLst>
          <pc:docMk/>
          <pc:sldMk cId="1128859379" sldId="285"/>
        </pc:sldMkLst>
        <pc:spChg chg="mod">
          <ac:chgData name="nazish goher" userId="a09bd476bb80af52" providerId="LiveId" clId="{FBF629CB-77A8-45F1-A096-E0BC8B89296E}" dt="2024-06-14T14:25:44.596" v="380" actId="20577"/>
          <ac:spMkLst>
            <pc:docMk/>
            <pc:sldMk cId="1128859379" sldId="285"/>
            <ac:spMk id="3" creationId="{FC3F363B-9BAE-ADB0-EC13-C98A4300D044}"/>
          </ac:spMkLst>
        </pc:spChg>
      </pc:sldChg>
      <pc:sldChg chg="add del">
        <pc:chgData name="nazish goher" userId="a09bd476bb80af52" providerId="LiveId" clId="{FBF629CB-77A8-45F1-A096-E0BC8B89296E}" dt="2024-06-14T14:24:43.670" v="371" actId="47"/>
        <pc:sldMkLst>
          <pc:docMk/>
          <pc:sldMk cId="2606550305" sldId="28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C97EB9-E257-48F2-A7D6-E44685B46FFC}"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B95162D-A82F-4DBC-95E3-8E04FD0A2255}">
      <dgm:prSet/>
      <dgm:spPr/>
      <dgm:t>
        <a:bodyPr/>
        <a:lstStyle/>
        <a:p>
          <a:pPr>
            <a:lnSpc>
              <a:spcPct val="100000"/>
            </a:lnSpc>
          </a:pPr>
          <a:r>
            <a:rPr lang="en-US" dirty="0"/>
            <a:t>NHS or any local authority funding (Glasby et al., 2021)</a:t>
          </a:r>
        </a:p>
      </dgm:t>
    </dgm:pt>
    <dgm:pt modelId="{355691A5-43F2-487C-B648-F78C47321852}" type="parTrans" cxnId="{2032268F-871D-4BB8-848C-A8786E31D761}">
      <dgm:prSet/>
      <dgm:spPr/>
      <dgm:t>
        <a:bodyPr/>
        <a:lstStyle/>
        <a:p>
          <a:endParaRPr lang="en-US"/>
        </a:p>
      </dgm:t>
    </dgm:pt>
    <dgm:pt modelId="{045FC76A-C1CB-4F12-B96C-A2DE9AE1F796}" type="sibTrans" cxnId="{2032268F-871D-4BB8-848C-A8786E31D761}">
      <dgm:prSet/>
      <dgm:spPr/>
      <dgm:t>
        <a:bodyPr/>
        <a:lstStyle/>
        <a:p>
          <a:endParaRPr lang="en-US"/>
        </a:p>
      </dgm:t>
    </dgm:pt>
    <dgm:pt modelId="{A41C150F-5FFF-4F12-B666-B651111C8F37}">
      <dgm:prSet/>
      <dgm:spPr/>
      <dgm:t>
        <a:bodyPr/>
        <a:lstStyle/>
        <a:p>
          <a:pPr>
            <a:lnSpc>
              <a:spcPct val="100000"/>
            </a:lnSpc>
          </a:pPr>
          <a:r>
            <a:rPr lang="en-US"/>
            <a:t>Individual savings </a:t>
          </a:r>
        </a:p>
      </dgm:t>
    </dgm:pt>
    <dgm:pt modelId="{7EBB6588-00FC-46B4-B615-B8A03B8AFA15}" type="parTrans" cxnId="{5C52FBB3-931C-4685-8313-5DA8299B2D12}">
      <dgm:prSet/>
      <dgm:spPr/>
      <dgm:t>
        <a:bodyPr/>
        <a:lstStyle/>
        <a:p>
          <a:endParaRPr lang="en-US"/>
        </a:p>
      </dgm:t>
    </dgm:pt>
    <dgm:pt modelId="{D0F2139D-DEE2-4A4E-A1EA-B24402DC7593}" type="sibTrans" cxnId="{5C52FBB3-931C-4685-8313-5DA8299B2D12}">
      <dgm:prSet/>
      <dgm:spPr/>
      <dgm:t>
        <a:bodyPr/>
        <a:lstStyle/>
        <a:p>
          <a:endParaRPr lang="en-US"/>
        </a:p>
      </dgm:t>
    </dgm:pt>
    <dgm:pt modelId="{4373F4E6-40BF-404B-B7D6-3ABFA1807385}">
      <dgm:prSet/>
      <dgm:spPr/>
      <dgm:t>
        <a:bodyPr/>
        <a:lstStyle/>
        <a:p>
          <a:pPr>
            <a:lnSpc>
              <a:spcPct val="100000"/>
            </a:lnSpc>
          </a:pPr>
          <a:r>
            <a:rPr lang="en-US" dirty="0"/>
            <a:t>Insurance Coverage </a:t>
          </a:r>
        </a:p>
      </dgm:t>
    </dgm:pt>
    <dgm:pt modelId="{D5583ED9-837C-4A9D-99E3-61681782E0F3}" type="parTrans" cxnId="{EABC728B-9FE6-4F3F-B87D-B5AC785D9E03}">
      <dgm:prSet/>
      <dgm:spPr/>
      <dgm:t>
        <a:bodyPr/>
        <a:lstStyle/>
        <a:p>
          <a:endParaRPr lang="en-US"/>
        </a:p>
      </dgm:t>
    </dgm:pt>
    <dgm:pt modelId="{4EC14FB7-F07B-4252-A1AB-49F8CA53164F}" type="sibTrans" cxnId="{EABC728B-9FE6-4F3F-B87D-B5AC785D9E03}">
      <dgm:prSet/>
      <dgm:spPr/>
      <dgm:t>
        <a:bodyPr/>
        <a:lstStyle/>
        <a:p>
          <a:endParaRPr lang="en-US"/>
        </a:p>
      </dgm:t>
    </dgm:pt>
    <dgm:pt modelId="{8BB9824F-35AD-47BE-BF38-965309068FF5}" type="pres">
      <dgm:prSet presAssocID="{90C97EB9-E257-48F2-A7D6-E44685B46FFC}" presName="root" presStyleCnt="0">
        <dgm:presLayoutVars>
          <dgm:dir/>
          <dgm:resizeHandles val="exact"/>
        </dgm:presLayoutVars>
      </dgm:prSet>
      <dgm:spPr/>
    </dgm:pt>
    <dgm:pt modelId="{07E25EFC-80DC-4A5B-B969-B82DE8837F0D}" type="pres">
      <dgm:prSet presAssocID="{BB95162D-A82F-4DBC-95E3-8E04FD0A2255}" presName="compNode" presStyleCnt="0"/>
      <dgm:spPr/>
    </dgm:pt>
    <dgm:pt modelId="{3E4AB66D-2EC4-4A82-89F4-31E613CFD5AF}" type="pres">
      <dgm:prSet presAssocID="{BB95162D-A82F-4DBC-95E3-8E04FD0A22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61267CAA-E195-447E-A33B-041F46EEAD2D}" type="pres">
      <dgm:prSet presAssocID="{BB95162D-A82F-4DBC-95E3-8E04FD0A2255}" presName="spaceRect" presStyleCnt="0"/>
      <dgm:spPr/>
    </dgm:pt>
    <dgm:pt modelId="{BE062E62-3B34-4EE4-B034-5EBB1FC36A80}" type="pres">
      <dgm:prSet presAssocID="{BB95162D-A82F-4DBC-95E3-8E04FD0A2255}" presName="textRect" presStyleLbl="revTx" presStyleIdx="0" presStyleCnt="3">
        <dgm:presLayoutVars>
          <dgm:chMax val="1"/>
          <dgm:chPref val="1"/>
        </dgm:presLayoutVars>
      </dgm:prSet>
      <dgm:spPr/>
    </dgm:pt>
    <dgm:pt modelId="{BA21C433-9BAB-4621-9FF9-C8332FDC737F}" type="pres">
      <dgm:prSet presAssocID="{045FC76A-C1CB-4F12-B96C-A2DE9AE1F796}" presName="sibTrans" presStyleCnt="0"/>
      <dgm:spPr/>
    </dgm:pt>
    <dgm:pt modelId="{95F6F60A-00E0-424C-A786-2B2056255774}" type="pres">
      <dgm:prSet presAssocID="{A41C150F-5FFF-4F12-B666-B651111C8F37}" presName="compNode" presStyleCnt="0"/>
      <dgm:spPr/>
    </dgm:pt>
    <dgm:pt modelId="{27A1AAEC-E08F-42E2-AAD3-A67CFF1BC809}" type="pres">
      <dgm:prSet presAssocID="{A41C150F-5FFF-4F12-B666-B651111C8F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701E230B-15CE-44E2-9934-8ECF6CC9BC53}" type="pres">
      <dgm:prSet presAssocID="{A41C150F-5FFF-4F12-B666-B651111C8F37}" presName="spaceRect" presStyleCnt="0"/>
      <dgm:spPr/>
    </dgm:pt>
    <dgm:pt modelId="{0BC2893C-7A8D-4556-BBEB-01CAEC975E1F}" type="pres">
      <dgm:prSet presAssocID="{A41C150F-5FFF-4F12-B666-B651111C8F37}" presName="textRect" presStyleLbl="revTx" presStyleIdx="1" presStyleCnt="3">
        <dgm:presLayoutVars>
          <dgm:chMax val="1"/>
          <dgm:chPref val="1"/>
        </dgm:presLayoutVars>
      </dgm:prSet>
      <dgm:spPr/>
    </dgm:pt>
    <dgm:pt modelId="{3734029F-1F6A-487C-AB77-8D3566963DCD}" type="pres">
      <dgm:prSet presAssocID="{D0F2139D-DEE2-4A4E-A1EA-B24402DC7593}" presName="sibTrans" presStyleCnt="0"/>
      <dgm:spPr/>
    </dgm:pt>
    <dgm:pt modelId="{F358B538-08AB-4B6F-BB86-BB0E073DE8A3}" type="pres">
      <dgm:prSet presAssocID="{4373F4E6-40BF-404B-B7D6-3ABFA1807385}" presName="compNode" presStyleCnt="0"/>
      <dgm:spPr/>
    </dgm:pt>
    <dgm:pt modelId="{084FF971-ED85-4F70-986F-2C94EB6211C5}" type="pres">
      <dgm:prSet presAssocID="{4373F4E6-40BF-404B-B7D6-3ABFA18073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85C5506F-F834-4DB8-BB82-8779E6748F83}" type="pres">
      <dgm:prSet presAssocID="{4373F4E6-40BF-404B-B7D6-3ABFA1807385}" presName="spaceRect" presStyleCnt="0"/>
      <dgm:spPr/>
    </dgm:pt>
    <dgm:pt modelId="{868F3D79-E80E-4648-AF83-D4C1E7CAC822}" type="pres">
      <dgm:prSet presAssocID="{4373F4E6-40BF-404B-B7D6-3ABFA1807385}" presName="textRect" presStyleLbl="revTx" presStyleIdx="2" presStyleCnt="3">
        <dgm:presLayoutVars>
          <dgm:chMax val="1"/>
          <dgm:chPref val="1"/>
        </dgm:presLayoutVars>
      </dgm:prSet>
      <dgm:spPr/>
    </dgm:pt>
  </dgm:ptLst>
  <dgm:cxnLst>
    <dgm:cxn modelId="{86661862-B4AC-47BA-8C84-7B70FC900A74}" type="presOf" srcId="{BB95162D-A82F-4DBC-95E3-8E04FD0A2255}" destId="{BE062E62-3B34-4EE4-B034-5EBB1FC36A80}" srcOrd="0" destOrd="0" presId="urn:microsoft.com/office/officeart/2018/2/layout/IconLabelList"/>
    <dgm:cxn modelId="{C295C058-F804-4AAA-B3EE-42C474CDCC25}" type="presOf" srcId="{90C97EB9-E257-48F2-A7D6-E44685B46FFC}" destId="{8BB9824F-35AD-47BE-BF38-965309068FF5}" srcOrd="0" destOrd="0" presId="urn:microsoft.com/office/officeart/2018/2/layout/IconLabelList"/>
    <dgm:cxn modelId="{EABC728B-9FE6-4F3F-B87D-B5AC785D9E03}" srcId="{90C97EB9-E257-48F2-A7D6-E44685B46FFC}" destId="{4373F4E6-40BF-404B-B7D6-3ABFA1807385}" srcOrd="2" destOrd="0" parTransId="{D5583ED9-837C-4A9D-99E3-61681782E0F3}" sibTransId="{4EC14FB7-F07B-4252-A1AB-49F8CA53164F}"/>
    <dgm:cxn modelId="{2032268F-871D-4BB8-848C-A8786E31D761}" srcId="{90C97EB9-E257-48F2-A7D6-E44685B46FFC}" destId="{BB95162D-A82F-4DBC-95E3-8E04FD0A2255}" srcOrd="0" destOrd="0" parTransId="{355691A5-43F2-487C-B648-F78C47321852}" sibTransId="{045FC76A-C1CB-4F12-B96C-A2DE9AE1F796}"/>
    <dgm:cxn modelId="{1EAE4AA4-54F7-44CB-9D05-68B7FFBF7D1B}" type="presOf" srcId="{A41C150F-5FFF-4F12-B666-B651111C8F37}" destId="{0BC2893C-7A8D-4556-BBEB-01CAEC975E1F}" srcOrd="0" destOrd="0" presId="urn:microsoft.com/office/officeart/2018/2/layout/IconLabelList"/>
    <dgm:cxn modelId="{5C52FBB3-931C-4685-8313-5DA8299B2D12}" srcId="{90C97EB9-E257-48F2-A7D6-E44685B46FFC}" destId="{A41C150F-5FFF-4F12-B666-B651111C8F37}" srcOrd="1" destOrd="0" parTransId="{7EBB6588-00FC-46B4-B615-B8A03B8AFA15}" sibTransId="{D0F2139D-DEE2-4A4E-A1EA-B24402DC7593}"/>
    <dgm:cxn modelId="{1111C0F6-0156-4952-801E-4E1CE3B33BDC}" type="presOf" srcId="{4373F4E6-40BF-404B-B7D6-3ABFA1807385}" destId="{868F3D79-E80E-4648-AF83-D4C1E7CAC822}" srcOrd="0" destOrd="0" presId="urn:microsoft.com/office/officeart/2018/2/layout/IconLabelList"/>
    <dgm:cxn modelId="{6358AB9E-BD74-4A26-B9EC-E2849155B0E4}" type="presParOf" srcId="{8BB9824F-35AD-47BE-BF38-965309068FF5}" destId="{07E25EFC-80DC-4A5B-B969-B82DE8837F0D}" srcOrd="0" destOrd="0" presId="urn:microsoft.com/office/officeart/2018/2/layout/IconLabelList"/>
    <dgm:cxn modelId="{A4FE176B-8415-4401-A1BC-BDEDE41028D4}" type="presParOf" srcId="{07E25EFC-80DC-4A5B-B969-B82DE8837F0D}" destId="{3E4AB66D-2EC4-4A82-89F4-31E613CFD5AF}" srcOrd="0" destOrd="0" presId="urn:microsoft.com/office/officeart/2018/2/layout/IconLabelList"/>
    <dgm:cxn modelId="{0555E1D1-96EE-4072-A8C0-D0734D40FD50}" type="presParOf" srcId="{07E25EFC-80DC-4A5B-B969-B82DE8837F0D}" destId="{61267CAA-E195-447E-A33B-041F46EEAD2D}" srcOrd="1" destOrd="0" presId="urn:microsoft.com/office/officeart/2018/2/layout/IconLabelList"/>
    <dgm:cxn modelId="{8B120C5F-C394-460D-B462-D905722E741E}" type="presParOf" srcId="{07E25EFC-80DC-4A5B-B969-B82DE8837F0D}" destId="{BE062E62-3B34-4EE4-B034-5EBB1FC36A80}" srcOrd="2" destOrd="0" presId="urn:microsoft.com/office/officeart/2018/2/layout/IconLabelList"/>
    <dgm:cxn modelId="{7C7F3C37-0FF4-44CA-BF3B-3B987A317AEA}" type="presParOf" srcId="{8BB9824F-35AD-47BE-BF38-965309068FF5}" destId="{BA21C433-9BAB-4621-9FF9-C8332FDC737F}" srcOrd="1" destOrd="0" presId="urn:microsoft.com/office/officeart/2018/2/layout/IconLabelList"/>
    <dgm:cxn modelId="{63059CCA-B465-42A6-A3BF-F50F6D0F5BDF}" type="presParOf" srcId="{8BB9824F-35AD-47BE-BF38-965309068FF5}" destId="{95F6F60A-00E0-424C-A786-2B2056255774}" srcOrd="2" destOrd="0" presId="urn:microsoft.com/office/officeart/2018/2/layout/IconLabelList"/>
    <dgm:cxn modelId="{E9307510-8C59-4749-B2B6-CE246DBFA533}" type="presParOf" srcId="{95F6F60A-00E0-424C-A786-2B2056255774}" destId="{27A1AAEC-E08F-42E2-AAD3-A67CFF1BC809}" srcOrd="0" destOrd="0" presId="urn:microsoft.com/office/officeart/2018/2/layout/IconLabelList"/>
    <dgm:cxn modelId="{CF87EEEF-5AB8-4A41-9EF2-E93242B2EAC2}" type="presParOf" srcId="{95F6F60A-00E0-424C-A786-2B2056255774}" destId="{701E230B-15CE-44E2-9934-8ECF6CC9BC53}" srcOrd="1" destOrd="0" presId="urn:microsoft.com/office/officeart/2018/2/layout/IconLabelList"/>
    <dgm:cxn modelId="{14883DAA-44D2-41F8-B07A-0A5DFAB5509A}" type="presParOf" srcId="{95F6F60A-00E0-424C-A786-2B2056255774}" destId="{0BC2893C-7A8D-4556-BBEB-01CAEC975E1F}" srcOrd="2" destOrd="0" presId="urn:microsoft.com/office/officeart/2018/2/layout/IconLabelList"/>
    <dgm:cxn modelId="{5D075AFC-43D3-41AA-8B3B-58ADB160D18C}" type="presParOf" srcId="{8BB9824F-35AD-47BE-BF38-965309068FF5}" destId="{3734029F-1F6A-487C-AB77-8D3566963DCD}" srcOrd="3" destOrd="0" presId="urn:microsoft.com/office/officeart/2018/2/layout/IconLabelList"/>
    <dgm:cxn modelId="{7502A24F-CBF1-4669-B16E-E83BC3B4D613}" type="presParOf" srcId="{8BB9824F-35AD-47BE-BF38-965309068FF5}" destId="{F358B538-08AB-4B6F-BB86-BB0E073DE8A3}" srcOrd="4" destOrd="0" presId="urn:microsoft.com/office/officeart/2018/2/layout/IconLabelList"/>
    <dgm:cxn modelId="{2B0A228C-F38A-4B5F-8B0A-2B317F27BA4C}" type="presParOf" srcId="{F358B538-08AB-4B6F-BB86-BB0E073DE8A3}" destId="{084FF971-ED85-4F70-986F-2C94EB6211C5}" srcOrd="0" destOrd="0" presId="urn:microsoft.com/office/officeart/2018/2/layout/IconLabelList"/>
    <dgm:cxn modelId="{4F2DCE83-7906-41A2-8DA6-24045B620B59}" type="presParOf" srcId="{F358B538-08AB-4B6F-BB86-BB0E073DE8A3}" destId="{85C5506F-F834-4DB8-BB82-8779E6748F83}" srcOrd="1" destOrd="0" presId="urn:microsoft.com/office/officeart/2018/2/layout/IconLabelList"/>
    <dgm:cxn modelId="{0A1DB96C-CC60-4CDA-8287-5E3A4AAE699E}" type="presParOf" srcId="{F358B538-08AB-4B6F-BB86-BB0E073DE8A3}" destId="{868F3D79-E80E-4648-AF83-D4C1E7CAC82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4304A1-B9A9-4242-90E7-66217219142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63A9EF26-F9A4-4433-B024-1D5D10D0262C}">
      <dgm:prSet/>
      <dgm:spPr/>
      <dgm:t>
        <a:bodyPr/>
        <a:lstStyle/>
        <a:p>
          <a:pPr>
            <a:lnSpc>
              <a:spcPct val="100000"/>
            </a:lnSpc>
          </a:pPr>
          <a:r>
            <a:rPr lang="en-US"/>
            <a:t>United States- Medicaid and Medicare (Miller, Parrish and Thunell, 2023)</a:t>
          </a:r>
        </a:p>
      </dgm:t>
    </dgm:pt>
    <dgm:pt modelId="{4D3BA3BC-6FD8-4640-9F2B-415492D5DE2B}" type="parTrans" cxnId="{6E365CF5-12C9-4E68-B0D1-886800C8630F}">
      <dgm:prSet/>
      <dgm:spPr/>
      <dgm:t>
        <a:bodyPr/>
        <a:lstStyle/>
        <a:p>
          <a:endParaRPr lang="en-US"/>
        </a:p>
      </dgm:t>
    </dgm:pt>
    <dgm:pt modelId="{DF132686-C789-4993-8EB9-B5B4FEB32EC2}" type="sibTrans" cxnId="{6E365CF5-12C9-4E68-B0D1-886800C8630F}">
      <dgm:prSet/>
      <dgm:spPr/>
      <dgm:t>
        <a:bodyPr/>
        <a:lstStyle/>
        <a:p>
          <a:endParaRPr lang="en-US"/>
        </a:p>
      </dgm:t>
    </dgm:pt>
    <dgm:pt modelId="{3ECB7AE3-FD33-40AD-AFE2-E83811B6D941}">
      <dgm:prSet/>
      <dgm:spPr/>
      <dgm:t>
        <a:bodyPr/>
        <a:lstStyle/>
        <a:p>
          <a:pPr>
            <a:lnSpc>
              <a:spcPct val="100000"/>
            </a:lnSpc>
          </a:pPr>
          <a:r>
            <a:rPr lang="en-US"/>
            <a:t>Germany- Long-term care insurance (Nadash, Doty and Von Schwanenflügel, 2018)</a:t>
          </a:r>
        </a:p>
      </dgm:t>
    </dgm:pt>
    <dgm:pt modelId="{D4A9042F-CA37-490C-996A-B54997ED2946}" type="parTrans" cxnId="{D9B13E9F-A276-45B7-96F8-563E0629EAAD}">
      <dgm:prSet/>
      <dgm:spPr/>
      <dgm:t>
        <a:bodyPr/>
        <a:lstStyle/>
        <a:p>
          <a:endParaRPr lang="en-US"/>
        </a:p>
      </dgm:t>
    </dgm:pt>
    <dgm:pt modelId="{A43897C4-3057-41B6-ABAA-CE00F2CAFD26}" type="sibTrans" cxnId="{D9B13E9F-A276-45B7-96F8-563E0629EAAD}">
      <dgm:prSet/>
      <dgm:spPr/>
      <dgm:t>
        <a:bodyPr/>
        <a:lstStyle/>
        <a:p>
          <a:endParaRPr lang="en-US"/>
        </a:p>
      </dgm:t>
    </dgm:pt>
    <dgm:pt modelId="{3B7F3664-1380-44D8-ACD6-5AC4DDC4B528}" type="pres">
      <dgm:prSet presAssocID="{824304A1-B9A9-4242-90E7-66217219142A}" presName="root" presStyleCnt="0">
        <dgm:presLayoutVars>
          <dgm:dir/>
          <dgm:resizeHandles val="exact"/>
        </dgm:presLayoutVars>
      </dgm:prSet>
      <dgm:spPr/>
    </dgm:pt>
    <dgm:pt modelId="{1FA269CC-EC69-41AC-9BBA-E8372F1ED6E9}" type="pres">
      <dgm:prSet presAssocID="{63A9EF26-F9A4-4433-B024-1D5D10D0262C}" presName="compNode" presStyleCnt="0"/>
      <dgm:spPr/>
    </dgm:pt>
    <dgm:pt modelId="{45264563-570F-4846-9BC5-FDE3DF6B5A50}" type="pres">
      <dgm:prSet presAssocID="{63A9EF26-F9A4-4433-B024-1D5D10D0262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655344A2-710B-406C-AD24-C996E31804AD}" type="pres">
      <dgm:prSet presAssocID="{63A9EF26-F9A4-4433-B024-1D5D10D0262C}" presName="spaceRect" presStyleCnt="0"/>
      <dgm:spPr/>
    </dgm:pt>
    <dgm:pt modelId="{4B29AA52-3BE7-4C8E-AED5-5B66621567C1}" type="pres">
      <dgm:prSet presAssocID="{63A9EF26-F9A4-4433-B024-1D5D10D0262C}" presName="textRect" presStyleLbl="revTx" presStyleIdx="0" presStyleCnt="2">
        <dgm:presLayoutVars>
          <dgm:chMax val="1"/>
          <dgm:chPref val="1"/>
        </dgm:presLayoutVars>
      </dgm:prSet>
      <dgm:spPr/>
    </dgm:pt>
    <dgm:pt modelId="{00FC84EA-5D92-4491-82B2-E8041E93924E}" type="pres">
      <dgm:prSet presAssocID="{DF132686-C789-4993-8EB9-B5B4FEB32EC2}" presName="sibTrans" presStyleCnt="0"/>
      <dgm:spPr/>
    </dgm:pt>
    <dgm:pt modelId="{81022E80-A5B4-4D7F-A3DA-E322014CB12D}" type="pres">
      <dgm:prSet presAssocID="{3ECB7AE3-FD33-40AD-AFE2-E83811B6D941}" presName="compNode" presStyleCnt="0"/>
      <dgm:spPr/>
    </dgm:pt>
    <dgm:pt modelId="{D721BD8D-95C6-4C0F-ABA9-9A448D283958}" type="pres">
      <dgm:prSet presAssocID="{3ECB7AE3-FD33-40AD-AFE2-E83811B6D94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3788C45B-2558-49E2-91CD-C134EB853FC4}" type="pres">
      <dgm:prSet presAssocID="{3ECB7AE3-FD33-40AD-AFE2-E83811B6D941}" presName="spaceRect" presStyleCnt="0"/>
      <dgm:spPr/>
    </dgm:pt>
    <dgm:pt modelId="{E9F821F0-FA72-45D3-8E5B-93BA6B02BF6C}" type="pres">
      <dgm:prSet presAssocID="{3ECB7AE3-FD33-40AD-AFE2-E83811B6D941}" presName="textRect" presStyleLbl="revTx" presStyleIdx="1" presStyleCnt="2">
        <dgm:presLayoutVars>
          <dgm:chMax val="1"/>
          <dgm:chPref val="1"/>
        </dgm:presLayoutVars>
      </dgm:prSet>
      <dgm:spPr/>
    </dgm:pt>
  </dgm:ptLst>
  <dgm:cxnLst>
    <dgm:cxn modelId="{D9B13E9F-A276-45B7-96F8-563E0629EAAD}" srcId="{824304A1-B9A9-4242-90E7-66217219142A}" destId="{3ECB7AE3-FD33-40AD-AFE2-E83811B6D941}" srcOrd="1" destOrd="0" parTransId="{D4A9042F-CA37-490C-996A-B54997ED2946}" sibTransId="{A43897C4-3057-41B6-ABAA-CE00F2CAFD26}"/>
    <dgm:cxn modelId="{C7F4EAA3-BC6E-481D-AF98-5014AA69DA8D}" type="presOf" srcId="{824304A1-B9A9-4242-90E7-66217219142A}" destId="{3B7F3664-1380-44D8-ACD6-5AC4DDC4B528}" srcOrd="0" destOrd="0" presId="urn:microsoft.com/office/officeart/2018/2/layout/IconLabelList"/>
    <dgm:cxn modelId="{50550EBC-C907-4ED2-97FB-FE9631BB410A}" type="presOf" srcId="{3ECB7AE3-FD33-40AD-AFE2-E83811B6D941}" destId="{E9F821F0-FA72-45D3-8E5B-93BA6B02BF6C}" srcOrd="0" destOrd="0" presId="urn:microsoft.com/office/officeart/2018/2/layout/IconLabelList"/>
    <dgm:cxn modelId="{FF44F1EC-849A-4491-8667-C52CD5A92631}" type="presOf" srcId="{63A9EF26-F9A4-4433-B024-1D5D10D0262C}" destId="{4B29AA52-3BE7-4C8E-AED5-5B66621567C1}" srcOrd="0" destOrd="0" presId="urn:microsoft.com/office/officeart/2018/2/layout/IconLabelList"/>
    <dgm:cxn modelId="{6E365CF5-12C9-4E68-B0D1-886800C8630F}" srcId="{824304A1-B9A9-4242-90E7-66217219142A}" destId="{63A9EF26-F9A4-4433-B024-1D5D10D0262C}" srcOrd="0" destOrd="0" parTransId="{4D3BA3BC-6FD8-4640-9F2B-415492D5DE2B}" sibTransId="{DF132686-C789-4993-8EB9-B5B4FEB32EC2}"/>
    <dgm:cxn modelId="{1AADFE3F-22F2-48DC-98CE-74C97ED6A4BB}" type="presParOf" srcId="{3B7F3664-1380-44D8-ACD6-5AC4DDC4B528}" destId="{1FA269CC-EC69-41AC-9BBA-E8372F1ED6E9}" srcOrd="0" destOrd="0" presId="urn:microsoft.com/office/officeart/2018/2/layout/IconLabelList"/>
    <dgm:cxn modelId="{C74008A2-B2E3-4DE9-9DFD-D808610CC45D}" type="presParOf" srcId="{1FA269CC-EC69-41AC-9BBA-E8372F1ED6E9}" destId="{45264563-570F-4846-9BC5-FDE3DF6B5A50}" srcOrd="0" destOrd="0" presId="urn:microsoft.com/office/officeart/2018/2/layout/IconLabelList"/>
    <dgm:cxn modelId="{8315353A-44AD-46B9-9E15-6E9738E7290A}" type="presParOf" srcId="{1FA269CC-EC69-41AC-9BBA-E8372F1ED6E9}" destId="{655344A2-710B-406C-AD24-C996E31804AD}" srcOrd="1" destOrd="0" presId="urn:microsoft.com/office/officeart/2018/2/layout/IconLabelList"/>
    <dgm:cxn modelId="{3BF1256F-AB50-48DF-8E4E-44E3534FE0BE}" type="presParOf" srcId="{1FA269CC-EC69-41AC-9BBA-E8372F1ED6E9}" destId="{4B29AA52-3BE7-4C8E-AED5-5B66621567C1}" srcOrd="2" destOrd="0" presId="urn:microsoft.com/office/officeart/2018/2/layout/IconLabelList"/>
    <dgm:cxn modelId="{CBE6C38B-8BD1-455B-BFBD-549B9598CF0A}" type="presParOf" srcId="{3B7F3664-1380-44D8-ACD6-5AC4DDC4B528}" destId="{00FC84EA-5D92-4491-82B2-E8041E93924E}" srcOrd="1" destOrd="0" presId="urn:microsoft.com/office/officeart/2018/2/layout/IconLabelList"/>
    <dgm:cxn modelId="{D5F254B4-340A-42FF-95CF-8116AF1FB5EE}" type="presParOf" srcId="{3B7F3664-1380-44D8-ACD6-5AC4DDC4B528}" destId="{81022E80-A5B4-4D7F-A3DA-E322014CB12D}" srcOrd="2" destOrd="0" presId="urn:microsoft.com/office/officeart/2018/2/layout/IconLabelList"/>
    <dgm:cxn modelId="{8C4F730A-4736-4711-AE30-BDF1B9799F8C}" type="presParOf" srcId="{81022E80-A5B4-4D7F-A3DA-E322014CB12D}" destId="{D721BD8D-95C6-4C0F-ABA9-9A448D283958}" srcOrd="0" destOrd="0" presId="urn:microsoft.com/office/officeart/2018/2/layout/IconLabelList"/>
    <dgm:cxn modelId="{236953DE-4476-4E84-93EA-0F62DCED8FFD}" type="presParOf" srcId="{81022E80-A5B4-4D7F-A3DA-E322014CB12D}" destId="{3788C45B-2558-49E2-91CD-C134EB853FC4}" srcOrd="1" destOrd="0" presId="urn:microsoft.com/office/officeart/2018/2/layout/IconLabelList"/>
    <dgm:cxn modelId="{71D0A57E-6FB7-48BC-8CD4-5C7AC9FA73E2}" type="presParOf" srcId="{81022E80-A5B4-4D7F-A3DA-E322014CB12D}" destId="{E9F821F0-FA72-45D3-8E5B-93BA6B02BF6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BE91F4-7238-4269-9A01-8856DBE2002D}" type="doc">
      <dgm:prSet loTypeId="urn:microsoft.com/office/officeart/2016/7/layout/HexagonTimeline" loCatId="process" qsTypeId="urn:microsoft.com/office/officeart/2005/8/quickstyle/simple1" qsCatId="simple" csTypeId="urn:microsoft.com/office/officeart/2005/8/colors/accent2_2" csCatId="accent2" phldr="1"/>
      <dgm:spPr/>
      <dgm:t>
        <a:bodyPr/>
        <a:lstStyle/>
        <a:p>
          <a:endParaRPr lang="en-US"/>
        </a:p>
      </dgm:t>
    </dgm:pt>
    <dgm:pt modelId="{0C4DFEDD-0BDB-4409-BB31-B49B11DDFF8C}">
      <dgm:prSet/>
      <dgm:spPr/>
      <dgm:t>
        <a:bodyPr/>
        <a:lstStyle/>
        <a:p>
          <a:r>
            <a:rPr lang="en-US"/>
            <a:t>2014</a:t>
          </a:r>
        </a:p>
      </dgm:t>
    </dgm:pt>
    <dgm:pt modelId="{37397A54-91DC-4714-9488-B5FBCBE4E320}" type="parTrans" cxnId="{13006B31-B367-4A98-A4E3-FC0ADBE78825}">
      <dgm:prSet/>
      <dgm:spPr/>
      <dgm:t>
        <a:bodyPr/>
        <a:lstStyle/>
        <a:p>
          <a:endParaRPr lang="en-US"/>
        </a:p>
      </dgm:t>
    </dgm:pt>
    <dgm:pt modelId="{F2EF3C31-0C57-4D1F-814A-418D373D8AF4}" type="sibTrans" cxnId="{13006B31-B367-4A98-A4E3-FC0ADBE78825}">
      <dgm:prSet/>
      <dgm:spPr/>
      <dgm:t>
        <a:bodyPr/>
        <a:lstStyle/>
        <a:p>
          <a:endParaRPr lang="en-US"/>
        </a:p>
      </dgm:t>
    </dgm:pt>
    <dgm:pt modelId="{F6A276F1-7E7B-4B7E-A88F-E108B481EC22}">
      <dgm:prSet/>
      <dgm:spPr/>
      <dgm:t>
        <a:bodyPr/>
        <a:lstStyle/>
        <a:p>
          <a:r>
            <a:rPr lang="en-US"/>
            <a:t>Care Act 2014  (Petersen et al., 2014)</a:t>
          </a:r>
        </a:p>
      </dgm:t>
    </dgm:pt>
    <dgm:pt modelId="{70AFB655-C341-4D03-8EFB-543F82608779}" type="parTrans" cxnId="{F419C614-3965-4326-A02C-D30FCF19DED8}">
      <dgm:prSet/>
      <dgm:spPr/>
      <dgm:t>
        <a:bodyPr/>
        <a:lstStyle/>
        <a:p>
          <a:endParaRPr lang="en-US"/>
        </a:p>
      </dgm:t>
    </dgm:pt>
    <dgm:pt modelId="{9E49F4A7-0881-4246-8CFB-378B204FEC07}" type="sibTrans" cxnId="{F419C614-3965-4326-A02C-D30FCF19DED8}">
      <dgm:prSet/>
      <dgm:spPr/>
      <dgm:t>
        <a:bodyPr/>
        <a:lstStyle/>
        <a:p>
          <a:endParaRPr lang="en-US"/>
        </a:p>
      </dgm:t>
    </dgm:pt>
    <dgm:pt modelId="{22A03ECD-F48C-4DB2-B6BD-5C150BFBB2F1}">
      <dgm:prSet/>
      <dgm:spPr/>
      <dgm:t>
        <a:bodyPr/>
        <a:lstStyle/>
        <a:p>
          <a:r>
            <a:rPr lang="en-US"/>
            <a:t>2019</a:t>
          </a:r>
        </a:p>
      </dgm:t>
    </dgm:pt>
    <dgm:pt modelId="{6411E142-A689-4E76-98C6-9BB54A6879DD}" type="parTrans" cxnId="{7413A743-CF7B-482C-8DE0-277DB4DBF750}">
      <dgm:prSet/>
      <dgm:spPr/>
      <dgm:t>
        <a:bodyPr/>
        <a:lstStyle/>
        <a:p>
          <a:endParaRPr lang="en-US"/>
        </a:p>
      </dgm:t>
    </dgm:pt>
    <dgm:pt modelId="{CFFB0926-080F-4506-89DF-191B4014EA96}" type="sibTrans" cxnId="{7413A743-CF7B-482C-8DE0-277DB4DBF750}">
      <dgm:prSet/>
      <dgm:spPr/>
      <dgm:t>
        <a:bodyPr/>
        <a:lstStyle/>
        <a:p>
          <a:endParaRPr lang="en-US"/>
        </a:p>
      </dgm:t>
    </dgm:pt>
    <dgm:pt modelId="{FDAAD21F-9883-4774-A88E-C7BDA12A517C}">
      <dgm:prSet/>
      <dgm:spPr/>
      <dgm:t>
        <a:bodyPr/>
        <a:lstStyle/>
        <a:p>
          <a:r>
            <a:rPr lang="en-US"/>
            <a:t>NHS Long Term Plan (NHS</a:t>
          </a:r>
        </a:p>
      </dgm:t>
    </dgm:pt>
    <dgm:pt modelId="{AF8852E6-DD74-4529-A3A1-130E1E7B2D85}" type="parTrans" cxnId="{31C22D99-46FB-4DE9-9925-AB302FB96476}">
      <dgm:prSet/>
      <dgm:spPr/>
      <dgm:t>
        <a:bodyPr/>
        <a:lstStyle/>
        <a:p>
          <a:endParaRPr lang="en-US"/>
        </a:p>
      </dgm:t>
    </dgm:pt>
    <dgm:pt modelId="{38C124B0-2F95-4028-BC10-2BF30D9F7BC4}" type="sibTrans" cxnId="{31C22D99-46FB-4DE9-9925-AB302FB96476}">
      <dgm:prSet/>
      <dgm:spPr/>
      <dgm:t>
        <a:bodyPr/>
        <a:lstStyle/>
        <a:p>
          <a:endParaRPr lang="en-US"/>
        </a:p>
      </dgm:t>
    </dgm:pt>
    <dgm:pt modelId="{8B554941-2F7B-4338-942B-C655D47DD955}" type="pres">
      <dgm:prSet presAssocID="{FCBE91F4-7238-4269-9A01-8856DBE2002D}" presName="Name0" presStyleCnt="0">
        <dgm:presLayoutVars>
          <dgm:chMax/>
          <dgm:chPref/>
          <dgm:animLvl val="lvl"/>
        </dgm:presLayoutVars>
      </dgm:prSet>
      <dgm:spPr/>
    </dgm:pt>
    <dgm:pt modelId="{6F939178-D9F2-4D6C-A4E5-7DC72E8E1936}" type="pres">
      <dgm:prSet presAssocID="{0C4DFEDD-0BDB-4409-BB31-B49B11DDFF8C}" presName="composite" presStyleCnt="0"/>
      <dgm:spPr/>
    </dgm:pt>
    <dgm:pt modelId="{206E6130-D29D-47A1-8F49-71C90A92FE03}" type="pres">
      <dgm:prSet presAssocID="{0C4DFEDD-0BDB-4409-BB31-B49B11DDFF8C}" presName="Parent1" presStyleLbl="alignNode1" presStyleIdx="0" presStyleCnt="2">
        <dgm:presLayoutVars>
          <dgm:chMax val="1"/>
          <dgm:chPref val="1"/>
          <dgm:bulletEnabled val="1"/>
        </dgm:presLayoutVars>
      </dgm:prSet>
      <dgm:spPr/>
    </dgm:pt>
    <dgm:pt modelId="{F6B167FF-11B2-41DB-8155-9369CBB18C07}" type="pres">
      <dgm:prSet presAssocID="{0C4DFEDD-0BDB-4409-BB31-B49B11DDFF8C}" presName="Childtext1" presStyleLbl="revTx" presStyleIdx="0" presStyleCnt="2">
        <dgm:presLayoutVars>
          <dgm:chMax val="0"/>
          <dgm:chPref val="0"/>
          <dgm:bulletEnabled/>
        </dgm:presLayoutVars>
      </dgm:prSet>
      <dgm:spPr/>
    </dgm:pt>
    <dgm:pt modelId="{29AD9B92-5569-4563-8105-9F25E8EED404}" type="pres">
      <dgm:prSet presAssocID="{0C4DFEDD-0BDB-4409-BB31-B49B11DDFF8C}" presName="ConnectLine" presStyleLbl="sibTrans1D1" presStyleIdx="0" presStyleCnt="2"/>
      <dgm:spPr>
        <a:noFill/>
        <a:ln w="12700" cap="flat" cmpd="sng" algn="ctr">
          <a:solidFill>
            <a:schemeClr val="accent2">
              <a:hueOff val="0"/>
              <a:satOff val="0"/>
              <a:lumOff val="0"/>
              <a:alphaOff val="0"/>
            </a:schemeClr>
          </a:solidFill>
          <a:prstDash val="dash"/>
          <a:miter lim="800000"/>
        </a:ln>
        <a:effectLst/>
      </dgm:spPr>
    </dgm:pt>
    <dgm:pt modelId="{84425445-5F1F-408A-92CD-377AC50E02D4}" type="pres">
      <dgm:prSet presAssocID="{0C4DFEDD-0BDB-4409-BB31-B49B11DDFF8C}" presName="ConnectLineEnd" presStyleLbl="node1" presStyleIdx="0" presStyleCnt="2"/>
      <dgm:spPr/>
    </dgm:pt>
    <dgm:pt modelId="{03C6658F-E0E6-43E5-8821-AF7DB71F12C8}" type="pres">
      <dgm:prSet presAssocID="{0C4DFEDD-0BDB-4409-BB31-B49B11DDFF8C}" presName="EmptyPane" presStyleCnt="0"/>
      <dgm:spPr/>
    </dgm:pt>
    <dgm:pt modelId="{508B3B69-478B-4DB9-AEBC-79EB33E0198D}" type="pres">
      <dgm:prSet presAssocID="{F2EF3C31-0C57-4D1F-814A-418D373D8AF4}" presName="spaceBetweenRectangles" presStyleLbl="fgAcc1" presStyleIdx="0" presStyleCnt="1"/>
      <dgm:spPr/>
    </dgm:pt>
    <dgm:pt modelId="{4A2908AA-3AEA-4035-85E6-5ED7A443EB90}" type="pres">
      <dgm:prSet presAssocID="{22A03ECD-F48C-4DB2-B6BD-5C150BFBB2F1}" presName="composite" presStyleCnt="0"/>
      <dgm:spPr/>
    </dgm:pt>
    <dgm:pt modelId="{517F3A41-C6F6-4DF5-9DF7-29D673A1E0A0}" type="pres">
      <dgm:prSet presAssocID="{22A03ECD-F48C-4DB2-B6BD-5C150BFBB2F1}" presName="Parent1" presStyleLbl="alignNode1" presStyleIdx="1" presStyleCnt="2">
        <dgm:presLayoutVars>
          <dgm:chMax val="1"/>
          <dgm:chPref val="1"/>
          <dgm:bulletEnabled val="1"/>
        </dgm:presLayoutVars>
      </dgm:prSet>
      <dgm:spPr/>
    </dgm:pt>
    <dgm:pt modelId="{B6EB5982-7B32-4AEF-9C09-C78EBDEB5475}" type="pres">
      <dgm:prSet presAssocID="{22A03ECD-F48C-4DB2-B6BD-5C150BFBB2F1}" presName="Childtext1" presStyleLbl="revTx" presStyleIdx="1" presStyleCnt="2">
        <dgm:presLayoutVars>
          <dgm:chMax val="0"/>
          <dgm:chPref val="0"/>
          <dgm:bulletEnabled/>
        </dgm:presLayoutVars>
      </dgm:prSet>
      <dgm:spPr/>
    </dgm:pt>
    <dgm:pt modelId="{7D21D2B4-8536-42B1-8274-A91366102C1F}" type="pres">
      <dgm:prSet presAssocID="{22A03ECD-F48C-4DB2-B6BD-5C150BFBB2F1}" presName="ConnectLine" presStyleLbl="sibTrans1D1" presStyleIdx="1" presStyleCnt="2"/>
      <dgm:spPr>
        <a:noFill/>
        <a:ln w="12700" cap="flat" cmpd="sng" algn="ctr">
          <a:solidFill>
            <a:schemeClr val="accent2">
              <a:hueOff val="0"/>
              <a:satOff val="0"/>
              <a:lumOff val="0"/>
              <a:alphaOff val="0"/>
            </a:schemeClr>
          </a:solidFill>
          <a:prstDash val="dash"/>
          <a:miter lim="800000"/>
        </a:ln>
        <a:effectLst/>
      </dgm:spPr>
    </dgm:pt>
    <dgm:pt modelId="{087C65D8-EC5B-4BA8-9B8C-5AD6AB47DB9E}" type="pres">
      <dgm:prSet presAssocID="{22A03ECD-F48C-4DB2-B6BD-5C150BFBB2F1}" presName="ConnectLineEnd" presStyleLbl="node1" presStyleIdx="1" presStyleCnt="2"/>
      <dgm:spPr/>
    </dgm:pt>
    <dgm:pt modelId="{9CC1C3C8-20C1-4F41-8101-9E6619A0E5C5}" type="pres">
      <dgm:prSet presAssocID="{22A03ECD-F48C-4DB2-B6BD-5C150BFBB2F1}" presName="EmptyPane" presStyleCnt="0"/>
      <dgm:spPr/>
    </dgm:pt>
  </dgm:ptLst>
  <dgm:cxnLst>
    <dgm:cxn modelId="{F419C614-3965-4326-A02C-D30FCF19DED8}" srcId="{0C4DFEDD-0BDB-4409-BB31-B49B11DDFF8C}" destId="{F6A276F1-7E7B-4B7E-A88F-E108B481EC22}" srcOrd="0" destOrd="0" parTransId="{70AFB655-C341-4D03-8EFB-543F82608779}" sibTransId="{9E49F4A7-0881-4246-8CFB-378B204FEC07}"/>
    <dgm:cxn modelId="{A0268B21-2655-4727-9175-5058F0A99B22}" type="presOf" srcId="{F6A276F1-7E7B-4B7E-A88F-E108B481EC22}" destId="{F6B167FF-11B2-41DB-8155-9369CBB18C07}" srcOrd="0" destOrd="0" presId="urn:microsoft.com/office/officeart/2016/7/layout/HexagonTimeline"/>
    <dgm:cxn modelId="{1C32A021-E783-4B11-A24C-C54F3552F7A5}" type="presOf" srcId="{22A03ECD-F48C-4DB2-B6BD-5C150BFBB2F1}" destId="{517F3A41-C6F6-4DF5-9DF7-29D673A1E0A0}" srcOrd="0" destOrd="0" presId="urn:microsoft.com/office/officeart/2016/7/layout/HexagonTimeline"/>
    <dgm:cxn modelId="{13006B31-B367-4A98-A4E3-FC0ADBE78825}" srcId="{FCBE91F4-7238-4269-9A01-8856DBE2002D}" destId="{0C4DFEDD-0BDB-4409-BB31-B49B11DDFF8C}" srcOrd="0" destOrd="0" parTransId="{37397A54-91DC-4714-9488-B5FBCBE4E320}" sibTransId="{F2EF3C31-0C57-4D1F-814A-418D373D8AF4}"/>
    <dgm:cxn modelId="{7413A743-CF7B-482C-8DE0-277DB4DBF750}" srcId="{FCBE91F4-7238-4269-9A01-8856DBE2002D}" destId="{22A03ECD-F48C-4DB2-B6BD-5C150BFBB2F1}" srcOrd="1" destOrd="0" parTransId="{6411E142-A689-4E76-98C6-9BB54A6879DD}" sibTransId="{CFFB0926-080F-4506-89DF-191B4014EA96}"/>
    <dgm:cxn modelId="{969D1648-D2F4-4B7E-AD26-F9247683E716}" type="presOf" srcId="{FDAAD21F-9883-4774-A88E-C7BDA12A517C}" destId="{B6EB5982-7B32-4AEF-9C09-C78EBDEB5475}" srcOrd="0" destOrd="0" presId="urn:microsoft.com/office/officeart/2016/7/layout/HexagonTimeline"/>
    <dgm:cxn modelId="{061C3158-DA36-456F-B5E7-E5DB388D4068}" type="presOf" srcId="{0C4DFEDD-0BDB-4409-BB31-B49B11DDFF8C}" destId="{206E6130-D29D-47A1-8F49-71C90A92FE03}" srcOrd="0" destOrd="0" presId="urn:microsoft.com/office/officeart/2016/7/layout/HexagonTimeline"/>
    <dgm:cxn modelId="{31C22D99-46FB-4DE9-9925-AB302FB96476}" srcId="{22A03ECD-F48C-4DB2-B6BD-5C150BFBB2F1}" destId="{FDAAD21F-9883-4774-A88E-C7BDA12A517C}" srcOrd="0" destOrd="0" parTransId="{AF8852E6-DD74-4529-A3A1-130E1E7B2D85}" sibTransId="{38C124B0-2F95-4028-BC10-2BF30D9F7BC4}"/>
    <dgm:cxn modelId="{1AA9BBAF-DD5D-48BF-B38D-E0019D459C71}" type="presOf" srcId="{FCBE91F4-7238-4269-9A01-8856DBE2002D}" destId="{8B554941-2F7B-4338-942B-C655D47DD955}" srcOrd="0" destOrd="0" presId="urn:microsoft.com/office/officeart/2016/7/layout/HexagonTimeline"/>
    <dgm:cxn modelId="{3F7CC1E5-290D-4C16-A0C1-8A3829DC12CD}" type="presParOf" srcId="{8B554941-2F7B-4338-942B-C655D47DD955}" destId="{6F939178-D9F2-4D6C-A4E5-7DC72E8E1936}" srcOrd="0" destOrd="0" presId="urn:microsoft.com/office/officeart/2016/7/layout/HexagonTimeline"/>
    <dgm:cxn modelId="{AE32354B-1523-41BF-A388-57DF4A607956}" type="presParOf" srcId="{6F939178-D9F2-4D6C-A4E5-7DC72E8E1936}" destId="{206E6130-D29D-47A1-8F49-71C90A92FE03}" srcOrd="0" destOrd="0" presId="urn:microsoft.com/office/officeart/2016/7/layout/HexagonTimeline"/>
    <dgm:cxn modelId="{78582A74-54CA-45F9-9738-1BD4B61A56D6}" type="presParOf" srcId="{6F939178-D9F2-4D6C-A4E5-7DC72E8E1936}" destId="{F6B167FF-11B2-41DB-8155-9369CBB18C07}" srcOrd="1" destOrd="0" presId="urn:microsoft.com/office/officeart/2016/7/layout/HexagonTimeline"/>
    <dgm:cxn modelId="{2C799F02-77FD-4002-844B-B3C16838A123}" type="presParOf" srcId="{6F939178-D9F2-4D6C-A4E5-7DC72E8E1936}" destId="{29AD9B92-5569-4563-8105-9F25E8EED404}" srcOrd="2" destOrd="0" presId="urn:microsoft.com/office/officeart/2016/7/layout/HexagonTimeline"/>
    <dgm:cxn modelId="{20539341-A84D-46F4-885B-4E740EB0DCD4}" type="presParOf" srcId="{6F939178-D9F2-4D6C-A4E5-7DC72E8E1936}" destId="{84425445-5F1F-408A-92CD-377AC50E02D4}" srcOrd="3" destOrd="0" presId="urn:microsoft.com/office/officeart/2016/7/layout/HexagonTimeline"/>
    <dgm:cxn modelId="{F07D5645-8E0E-4CE9-91C4-027C9EFEAF83}" type="presParOf" srcId="{6F939178-D9F2-4D6C-A4E5-7DC72E8E1936}" destId="{03C6658F-E0E6-43E5-8821-AF7DB71F12C8}" srcOrd="4" destOrd="0" presId="urn:microsoft.com/office/officeart/2016/7/layout/HexagonTimeline"/>
    <dgm:cxn modelId="{1A0555B8-D238-435E-84EB-E186341AADE9}" type="presParOf" srcId="{8B554941-2F7B-4338-942B-C655D47DD955}" destId="{508B3B69-478B-4DB9-AEBC-79EB33E0198D}" srcOrd="1" destOrd="0" presId="urn:microsoft.com/office/officeart/2016/7/layout/HexagonTimeline"/>
    <dgm:cxn modelId="{323F85FC-1E42-460A-987D-199EB61A6385}" type="presParOf" srcId="{8B554941-2F7B-4338-942B-C655D47DD955}" destId="{4A2908AA-3AEA-4035-85E6-5ED7A443EB90}" srcOrd="2" destOrd="0" presId="urn:microsoft.com/office/officeart/2016/7/layout/HexagonTimeline"/>
    <dgm:cxn modelId="{4DDFDA01-C4A6-47DB-B8D0-1AC43A28BD0A}" type="presParOf" srcId="{4A2908AA-3AEA-4035-85E6-5ED7A443EB90}" destId="{517F3A41-C6F6-4DF5-9DF7-29D673A1E0A0}" srcOrd="0" destOrd="0" presId="urn:microsoft.com/office/officeart/2016/7/layout/HexagonTimeline"/>
    <dgm:cxn modelId="{76A8D426-BC63-4FE8-88AF-958DFCFF0A29}" type="presParOf" srcId="{4A2908AA-3AEA-4035-85E6-5ED7A443EB90}" destId="{B6EB5982-7B32-4AEF-9C09-C78EBDEB5475}" srcOrd="1" destOrd="0" presId="urn:microsoft.com/office/officeart/2016/7/layout/HexagonTimeline"/>
    <dgm:cxn modelId="{84079C1C-EAE0-4F9F-A94A-7C79B3AFF669}" type="presParOf" srcId="{4A2908AA-3AEA-4035-85E6-5ED7A443EB90}" destId="{7D21D2B4-8536-42B1-8274-A91366102C1F}" srcOrd="2" destOrd="0" presId="urn:microsoft.com/office/officeart/2016/7/layout/HexagonTimeline"/>
    <dgm:cxn modelId="{D3F6F346-8D92-40E3-B2AE-29BFC422E661}" type="presParOf" srcId="{4A2908AA-3AEA-4035-85E6-5ED7A443EB90}" destId="{087C65D8-EC5B-4BA8-9B8C-5AD6AB47DB9E}" srcOrd="3" destOrd="0" presId="urn:microsoft.com/office/officeart/2016/7/layout/HexagonTimeline"/>
    <dgm:cxn modelId="{A71D6DC2-DEAA-4238-823A-37B551E93651}" type="presParOf" srcId="{4A2908AA-3AEA-4035-85E6-5ED7A443EB90}" destId="{9CC1C3C8-20C1-4F41-8101-9E6619A0E5C5}"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A301CE-1A30-4B74-B42D-690DB9A1D00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CF46FF1-FC0D-4D25-9440-F47CFBD8498F}">
      <dgm:prSet/>
      <dgm:spPr/>
      <dgm:t>
        <a:bodyPr/>
        <a:lstStyle/>
        <a:p>
          <a:pPr algn="ctr"/>
          <a:r>
            <a:rPr lang="en-US" dirty="0"/>
            <a:t>Control over everyday routines </a:t>
          </a:r>
        </a:p>
      </dgm:t>
    </dgm:pt>
    <dgm:pt modelId="{016FEAC1-FC86-41B2-9629-142614E85D84}" type="parTrans" cxnId="{8BF45705-3518-4D89-983E-1C86BEA1D5C4}">
      <dgm:prSet/>
      <dgm:spPr/>
      <dgm:t>
        <a:bodyPr/>
        <a:lstStyle/>
        <a:p>
          <a:endParaRPr lang="en-US"/>
        </a:p>
      </dgm:t>
    </dgm:pt>
    <dgm:pt modelId="{1B4D21E2-5EC4-4568-9C66-DEEB2BE0AE90}" type="sibTrans" cxnId="{8BF45705-3518-4D89-983E-1C86BEA1D5C4}">
      <dgm:prSet/>
      <dgm:spPr/>
      <dgm:t>
        <a:bodyPr/>
        <a:lstStyle/>
        <a:p>
          <a:endParaRPr lang="en-US"/>
        </a:p>
      </dgm:t>
    </dgm:pt>
    <dgm:pt modelId="{14AA881C-8C77-4BD0-BD76-350450B4A178}">
      <dgm:prSet/>
      <dgm:spPr/>
      <dgm:t>
        <a:bodyPr/>
        <a:lstStyle/>
        <a:p>
          <a:pPr algn="ctr"/>
          <a:r>
            <a:rPr lang="en-US" dirty="0"/>
            <a:t>Customizable care plans </a:t>
          </a:r>
        </a:p>
      </dgm:t>
    </dgm:pt>
    <dgm:pt modelId="{66CAA378-72E1-495C-8A1F-EB7467891EAF}" type="parTrans" cxnId="{4A23BCB4-A0EB-4EC9-AC2D-3AF66B062C87}">
      <dgm:prSet/>
      <dgm:spPr/>
      <dgm:t>
        <a:bodyPr/>
        <a:lstStyle/>
        <a:p>
          <a:endParaRPr lang="en-US"/>
        </a:p>
      </dgm:t>
    </dgm:pt>
    <dgm:pt modelId="{96381E9F-245C-4A31-8644-4EA03583B07A}" type="sibTrans" cxnId="{4A23BCB4-A0EB-4EC9-AC2D-3AF66B062C87}">
      <dgm:prSet/>
      <dgm:spPr/>
      <dgm:t>
        <a:bodyPr/>
        <a:lstStyle/>
        <a:p>
          <a:endParaRPr lang="en-US"/>
        </a:p>
      </dgm:t>
    </dgm:pt>
    <dgm:pt modelId="{F7B3D722-C8A0-484B-923C-B573C211DA96}">
      <dgm:prSet/>
      <dgm:spPr/>
      <dgm:t>
        <a:bodyPr/>
        <a:lstStyle/>
        <a:p>
          <a:pPr algn="ctr"/>
          <a:r>
            <a:rPr lang="en-US" dirty="0"/>
            <a:t>Freedom to make decisions (Courtin and Knapp, 2017)</a:t>
          </a:r>
        </a:p>
      </dgm:t>
    </dgm:pt>
    <dgm:pt modelId="{34FA0CA7-BEA9-4089-8BB8-315A23BDE2E4}" type="parTrans" cxnId="{E6D3C129-309F-4467-AEFD-4FE53DAA1D39}">
      <dgm:prSet/>
      <dgm:spPr/>
      <dgm:t>
        <a:bodyPr/>
        <a:lstStyle/>
        <a:p>
          <a:endParaRPr lang="en-US"/>
        </a:p>
      </dgm:t>
    </dgm:pt>
    <dgm:pt modelId="{E7315C40-BA6B-4084-835D-F81CEF3ACF95}" type="sibTrans" cxnId="{E6D3C129-309F-4467-AEFD-4FE53DAA1D39}">
      <dgm:prSet/>
      <dgm:spPr/>
      <dgm:t>
        <a:bodyPr/>
        <a:lstStyle/>
        <a:p>
          <a:endParaRPr lang="en-US"/>
        </a:p>
      </dgm:t>
    </dgm:pt>
    <dgm:pt modelId="{4E44376E-06DD-4810-9A59-0922182D3B4B}" type="pres">
      <dgm:prSet presAssocID="{7DA301CE-1A30-4B74-B42D-690DB9A1D008}" presName="linear" presStyleCnt="0">
        <dgm:presLayoutVars>
          <dgm:animLvl val="lvl"/>
          <dgm:resizeHandles val="exact"/>
        </dgm:presLayoutVars>
      </dgm:prSet>
      <dgm:spPr/>
    </dgm:pt>
    <dgm:pt modelId="{BBD0066A-C3D8-4677-9B54-DBA559CD9A30}" type="pres">
      <dgm:prSet presAssocID="{ECF46FF1-FC0D-4D25-9440-F47CFBD8498F}" presName="parentText" presStyleLbl="node1" presStyleIdx="0" presStyleCnt="3">
        <dgm:presLayoutVars>
          <dgm:chMax val="0"/>
          <dgm:bulletEnabled val="1"/>
        </dgm:presLayoutVars>
      </dgm:prSet>
      <dgm:spPr/>
    </dgm:pt>
    <dgm:pt modelId="{6ECFD1D5-2EBA-4684-9C34-71A875CF43AA}" type="pres">
      <dgm:prSet presAssocID="{1B4D21E2-5EC4-4568-9C66-DEEB2BE0AE90}" presName="spacer" presStyleCnt="0"/>
      <dgm:spPr/>
    </dgm:pt>
    <dgm:pt modelId="{F23C1ACB-8B51-47AE-998E-ECD335DD1A1A}" type="pres">
      <dgm:prSet presAssocID="{14AA881C-8C77-4BD0-BD76-350450B4A178}" presName="parentText" presStyleLbl="node1" presStyleIdx="1" presStyleCnt="3">
        <dgm:presLayoutVars>
          <dgm:chMax val="0"/>
          <dgm:bulletEnabled val="1"/>
        </dgm:presLayoutVars>
      </dgm:prSet>
      <dgm:spPr/>
    </dgm:pt>
    <dgm:pt modelId="{841A97A3-BB7D-4364-806C-0E27A3C9377F}" type="pres">
      <dgm:prSet presAssocID="{96381E9F-245C-4A31-8644-4EA03583B07A}" presName="spacer" presStyleCnt="0"/>
      <dgm:spPr/>
    </dgm:pt>
    <dgm:pt modelId="{C4B69C31-A44E-4E77-ACCA-9F2F152CB6BE}" type="pres">
      <dgm:prSet presAssocID="{F7B3D722-C8A0-484B-923C-B573C211DA96}" presName="parentText" presStyleLbl="node1" presStyleIdx="2" presStyleCnt="3">
        <dgm:presLayoutVars>
          <dgm:chMax val="0"/>
          <dgm:bulletEnabled val="1"/>
        </dgm:presLayoutVars>
      </dgm:prSet>
      <dgm:spPr/>
    </dgm:pt>
  </dgm:ptLst>
  <dgm:cxnLst>
    <dgm:cxn modelId="{8BF45705-3518-4D89-983E-1C86BEA1D5C4}" srcId="{7DA301CE-1A30-4B74-B42D-690DB9A1D008}" destId="{ECF46FF1-FC0D-4D25-9440-F47CFBD8498F}" srcOrd="0" destOrd="0" parTransId="{016FEAC1-FC86-41B2-9629-142614E85D84}" sibTransId="{1B4D21E2-5EC4-4568-9C66-DEEB2BE0AE90}"/>
    <dgm:cxn modelId="{E6D3C129-309F-4467-AEFD-4FE53DAA1D39}" srcId="{7DA301CE-1A30-4B74-B42D-690DB9A1D008}" destId="{F7B3D722-C8A0-484B-923C-B573C211DA96}" srcOrd="2" destOrd="0" parTransId="{34FA0CA7-BEA9-4089-8BB8-315A23BDE2E4}" sibTransId="{E7315C40-BA6B-4084-835D-F81CEF3ACF95}"/>
    <dgm:cxn modelId="{92920462-E081-4E03-B6ED-018D49A282BA}" type="presOf" srcId="{ECF46FF1-FC0D-4D25-9440-F47CFBD8498F}" destId="{BBD0066A-C3D8-4677-9B54-DBA559CD9A30}" srcOrd="0" destOrd="0" presId="urn:microsoft.com/office/officeart/2005/8/layout/vList2"/>
    <dgm:cxn modelId="{61E8DD91-3E0E-486B-BD64-9764009F4C01}" type="presOf" srcId="{14AA881C-8C77-4BD0-BD76-350450B4A178}" destId="{F23C1ACB-8B51-47AE-998E-ECD335DD1A1A}" srcOrd="0" destOrd="0" presId="urn:microsoft.com/office/officeart/2005/8/layout/vList2"/>
    <dgm:cxn modelId="{599EAB92-560D-4686-9FB2-A748B1597EDA}" type="presOf" srcId="{7DA301CE-1A30-4B74-B42D-690DB9A1D008}" destId="{4E44376E-06DD-4810-9A59-0922182D3B4B}" srcOrd="0" destOrd="0" presId="urn:microsoft.com/office/officeart/2005/8/layout/vList2"/>
    <dgm:cxn modelId="{4A23BCB4-A0EB-4EC9-AC2D-3AF66B062C87}" srcId="{7DA301CE-1A30-4B74-B42D-690DB9A1D008}" destId="{14AA881C-8C77-4BD0-BD76-350450B4A178}" srcOrd="1" destOrd="0" parTransId="{66CAA378-72E1-495C-8A1F-EB7467891EAF}" sibTransId="{96381E9F-245C-4A31-8644-4EA03583B07A}"/>
    <dgm:cxn modelId="{C66C61D8-4822-495E-A88F-9E6E949DF90A}" type="presOf" srcId="{F7B3D722-C8A0-484B-923C-B573C211DA96}" destId="{C4B69C31-A44E-4E77-ACCA-9F2F152CB6BE}" srcOrd="0" destOrd="0" presId="urn:microsoft.com/office/officeart/2005/8/layout/vList2"/>
    <dgm:cxn modelId="{0DCAE4E8-18A3-4AE5-9C3C-A705C432CA4F}" type="presParOf" srcId="{4E44376E-06DD-4810-9A59-0922182D3B4B}" destId="{BBD0066A-C3D8-4677-9B54-DBA559CD9A30}" srcOrd="0" destOrd="0" presId="urn:microsoft.com/office/officeart/2005/8/layout/vList2"/>
    <dgm:cxn modelId="{769F4896-2D3E-4586-922E-811B9C51BE55}" type="presParOf" srcId="{4E44376E-06DD-4810-9A59-0922182D3B4B}" destId="{6ECFD1D5-2EBA-4684-9C34-71A875CF43AA}" srcOrd="1" destOrd="0" presId="urn:microsoft.com/office/officeart/2005/8/layout/vList2"/>
    <dgm:cxn modelId="{D1D7A141-4DB7-4CCB-9287-9A37E71EA933}" type="presParOf" srcId="{4E44376E-06DD-4810-9A59-0922182D3B4B}" destId="{F23C1ACB-8B51-47AE-998E-ECD335DD1A1A}" srcOrd="2" destOrd="0" presId="urn:microsoft.com/office/officeart/2005/8/layout/vList2"/>
    <dgm:cxn modelId="{223E5CCE-A789-444E-A047-8C9C41874F9D}" type="presParOf" srcId="{4E44376E-06DD-4810-9A59-0922182D3B4B}" destId="{841A97A3-BB7D-4364-806C-0E27A3C9377F}" srcOrd="3" destOrd="0" presId="urn:microsoft.com/office/officeart/2005/8/layout/vList2"/>
    <dgm:cxn modelId="{DD43B4FA-2F39-4D42-8976-03CF824BD251}" type="presParOf" srcId="{4E44376E-06DD-4810-9A59-0922182D3B4B}" destId="{C4B69C31-A44E-4E77-ACCA-9F2F152CB6B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714C82-D072-4969-9A77-2A8D3805A5F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A16F5D-C9AC-4245-9BFB-4B5AED0CA7BD}">
      <dgm:prSet/>
      <dgm:spPr/>
      <dgm:t>
        <a:bodyPr/>
        <a:lstStyle/>
        <a:p>
          <a:pPr>
            <a:lnSpc>
              <a:spcPct val="100000"/>
            </a:lnSpc>
          </a:pPr>
          <a:r>
            <a:rPr lang="en-US"/>
            <a:t>Local authority (Hancock </a:t>
          </a:r>
          <a:r>
            <a:rPr lang="en-US" i="1"/>
            <a:t>et al.</a:t>
          </a:r>
          <a:r>
            <a:rPr lang="en-US"/>
            <a:t>, 2013)</a:t>
          </a:r>
        </a:p>
      </dgm:t>
    </dgm:pt>
    <dgm:pt modelId="{B99181EC-6ECF-49AE-8E17-17C84F6393B1}" type="parTrans" cxnId="{3D00F973-3B00-4A78-8388-0285C536F54A}">
      <dgm:prSet/>
      <dgm:spPr/>
      <dgm:t>
        <a:bodyPr/>
        <a:lstStyle/>
        <a:p>
          <a:endParaRPr lang="en-US"/>
        </a:p>
      </dgm:t>
    </dgm:pt>
    <dgm:pt modelId="{FCD6A27E-B620-46B7-A93B-8C9EB5A3ADC8}" type="sibTrans" cxnId="{3D00F973-3B00-4A78-8388-0285C536F54A}">
      <dgm:prSet/>
      <dgm:spPr/>
      <dgm:t>
        <a:bodyPr/>
        <a:lstStyle/>
        <a:p>
          <a:endParaRPr lang="en-US"/>
        </a:p>
      </dgm:t>
    </dgm:pt>
    <dgm:pt modelId="{75AA2132-CB7C-4BA5-B1D2-A1A40763CDFE}">
      <dgm:prSet/>
      <dgm:spPr/>
      <dgm:t>
        <a:bodyPr/>
        <a:lstStyle/>
        <a:p>
          <a:pPr>
            <a:lnSpc>
              <a:spcPct val="100000"/>
            </a:lnSpc>
          </a:pPr>
          <a:r>
            <a:rPr lang="en-US"/>
            <a:t>NHS continuing healthcare (Rachet-Jacquet, Rocks and Charlesworth, 2023)</a:t>
          </a:r>
        </a:p>
      </dgm:t>
    </dgm:pt>
    <dgm:pt modelId="{BCBE0BD2-D58B-4805-BC5D-96B6E3B28EC4}" type="parTrans" cxnId="{EE35658D-5780-406E-95DD-E77EEA64BB5A}">
      <dgm:prSet/>
      <dgm:spPr/>
      <dgm:t>
        <a:bodyPr/>
        <a:lstStyle/>
        <a:p>
          <a:endParaRPr lang="en-US"/>
        </a:p>
      </dgm:t>
    </dgm:pt>
    <dgm:pt modelId="{A725C55B-9E88-482F-AC71-518F51E0A61B}" type="sibTrans" cxnId="{EE35658D-5780-406E-95DD-E77EEA64BB5A}">
      <dgm:prSet/>
      <dgm:spPr/>
      <dgm:t>
        <a:bodyPr/>
        <a:lstStyle/>
        <a:p>
          <a:endParaRPr lang="en-US"/>
        </a:p>
      </dgm:t>
    </dgm:pt>
    <dgm:pt modelId="{BEE214EE-AFB7-477F-BF01-9DFEBE098071}">
      <dgm:prSet/>
      <dgm:spPr/>
      <dgm:t>
        <a:bodyPr/>
        <a:lstStyle/>
        <a:p>
          <a:pPr>
            <a:lnSpc>
              <a:spcPct val="100000"/>
            </a:lnSpc>
          </a:pPr>
          <a:r>
            <a:rPr lang="en-US"/>
            <a:t>Personal money and insurance (Read </a:t>
          </a:r>
          <a:r>
            <a:rPr lang="en-US" i="1"/>
            <a:t>et al.</a:t>
          </a:r>
          <a:r>
            <a:rPr lang="en-US"/>
            <a:t>, 2021)</a:t>
          </a:r>
        </a:p>
      </dgm:t>
    </dgm:pt>
    <dgm:pt modelId="{13100942-56F5-4A4E-9A7B-DCE6B9603BEA}" type="parTrans" cxnId="{EF18531F-D755-4102-92F2-9881A920B79E}">
      <dgm:prSet/>
      <dgm:spPr/>
      <dgm:t>
        <a:bodyPr/>
        <a:lstStyle/>
        <a:p>
          <a:endParaRPr lang="en-US"/>
        </a:p>
      </dgm:t>
    </dgm:pt>
    <dgm:pt modelId="{5AACE03B-83A3-4345-93D2-B045D064E1FF}" type="sibTrans" cxnId="{EF18531F-D755-4102-92F2-9881A920B79E}">
      <dgm:prSet/>
      <dgm:spPr/>
      <dgm:t>
        <a:bodyPr/>
        <a:lstStyle/>
        <a:p>
          <a:endParaRPr lang="en-US"/>
        </a:p>
      </dgm:t>
    </dgm:pt>
    <dgm:pt modelId="{488893E7-EFFC-4AD6-8B21-FD8F7BF56B47}" type="pres">
      <dgm:prSet presAssocID="{0B714C82-D072-4969-9A77-2A8D3805A5F2}" presName="root" presStyleCnt="0">
        <dgm:presLayoutVars>
          <dgm:dir/>
          <dgm:resizeHandles val="exact"/>
        </dgm:presLayoutVars>
      </dgm:prSet>
      <dgm:spPr/>
    </dgm:pt>
    <dgm:pt modelId="{0FC21DB5-A9F2-4D31-B691-F8D98E783282}" type="pres">
      <dgm:prSet presAssocID="{6EA16F5D-C9AC-4245-9BFB-4B5AED0CA7BD}" presName="compNode" presStyleCnt="0"/>
      <dgm:spPr/>
    </dgm:pt>
    <dgm:pt modelId="{80A5DBAA-F4DB-4D9C-ADEB-47457B80944D}" type="pres">
      <dgm:prSet presAssocID="{6EA16F5D-C9AC-4245-9BFB-4B5AED0CA7B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rver"/>
        </a:ext>
      </dgm:extLst>
    </dgm:pt>
    <dgm:pt modelId="{905A95DD-CE36-4FC2-9F8C-78CA6039B630}" type="pres">
      <dgm:prSet presAssocID="{6EA16F5D-C9AC-4245-9BFB-4B5AED0CA7BD}" presName="spaceRect" presStyleCnt="0"/>
      <dgm:spPr/>
    </dgm:pt>
    <dgm:pt modelId="{E64DB95D-E2F3-4225-8BD6-A5038F1DF7B6}" type="pres">
      <dgm:prSet presAssocID="{6EA16F5D-C9AC-4245-9BFB-4B5AED0CA7BD}" presName="textRect" presStyleLbl="revTx" presStyleIdx="0" presStyleCnt="3">
        <dgm:presLayoutVars>
          <dgm:chMax val="1"/>
          <dgm:chPref val="1"/>
        </dgm:presLayoutVars>
      </dgm:prSet>
      <dgm:spPr/>
    </dgm:pt>
    <dgm:pt modelId="{BDCFF69A-F788-4895-9485-CE612581C44E}" type="pres">
      <dgm:prSet presAssocID="{FCD6A27E-B620-46B7-A93B-8C9EB5A3ADC8}" presName="sibTrans" presStyleCnt="0"/>
      <dgm:spPr/>
    </dgm:pt>
    <dgm:pt modelId="{8BD5E3EC-D997-4D14-BBCD-FEF0DA3E1C41}" type="pres">
      <dgm:prSet presAssocID="{75AA2132-CB7C-4BA5-B1D2-A1A40763CDFE}" presName="compNode" presStyleCnt="0"/>
      <dgm:spPr/>
    </dgm:pt>
    <dgm:pt modelId="{512583B7-708E-4BCC-9C3A-0CD3FE5F5853}" type="pres">
      <dgm:prSet presAssocID="{75AA2132-CB7C-4BA5-B1D2-A1A40763CD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nyon scene"/>
        </a:ext>
      </dgm:extLst>
    </dgm:pt>
    <dgm:pt modelId="{2B0539B4-701F-419A-AD3D-D32A240FB654}" type="pres">
      <dgm:prSet presAssocID="{75AA2132-CB7C-4BA5-B1D2-A1A40763CDFE}" presName="spaceRect" presStyleCnt="0"/>
      <dgm:spPr/>
    </dgm:pt>
    <dgm:pt modelId="{6A2A2BFB-0258-4C2F-BA76-EA2EB9219150}" type="pres">
      <dgm:prSet presAssocID="{75AA2132-CB7C-4BA5-B1D2-A1A40763CDFE}" presName="textRect" presStyleLbl="revTx" presStyleIdx="1" presStyleCnt="3">
        <dgm:presLayoutVars>
          <dgm:chMax val="1"/>
          <dgm:chPref val="1"/>
        </dgm:presLayoutVars>
      </dgm:prSet>
      <dgm:spPr/>
    </dgm:pt>
    <dgm:pt modelId="{A011ED30-E367-47F8-8CDD-C6C8931DBED0}" type="pres">
      <dgm:prSet presAssocID="{A725C55B-9E88-482F-AC71-518F51E0A61B}" presName="sibTrans" presStyleCnt="0"/>
      <dgm:spPr/>
    </dgm:pt>
    <dgm:pt modelId="{C3F7479A-4A92-47D0-AB2A-AA024CF41CE4}" type="pres">
      <dgm:prSet presAssocID="{BEE214EE-AFB7-477F-BF01-9DFEBE098071}" presName="compNode" presStyleCnt="0"/>
      <dgm:spPr/>
    </dgm:pt>
    <dgm:pt modelId="{7A0D9599-FB46-4B09-8AFA-E6B919A6F45B}" type="pres">
      <dgm:prSet presAssocID="{BEE214EE-AFB7-477F-BF01-9DFEBE0980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E7D8DE54-97CB-430A-B797-62F627263E41}" type="pres">
      <dgm:prSet presAssocID="{BEE214EE-AFB7-477F-BF01-9DFEBE098071}" presName="spaceRect" presStyleCnt="0"/>
      <dgm:spPr/>
    </dgm:pt>
    <dgm:pt modelId="{EBDCE7D7-7E22-4308-8F9C-D994A7722D08}" type="pres">
      <dgm:prSet presAssocID="{BEE214EE-AFB7-477F-BF01-9DFEBE098071}" presName="textRect" presStyleLbl="revTx" presStyleIdx="2" presStyleCnt="3">
        <dgm:presLayoutVars>
          <dgm:chMax val="1"/>
          <dgm:chPref val="1"/>
        </dgm:presLayoutVars>
      </dgm:prSet>
      <dgm:spPr/>
    </dgm:pt>
  </dgm:ptLst>
  <dgm:cxnLst>
    <dgm:cxn modelId="{EF18531F-D755-4102-92F2-9881A920B79E}" srcId="{0B714C82-D072-4969-9A77-2A8D3805A5F2}" destId="{BEE214EE-AFB7-477F-BF01-9DFEBE098071}" srcOrd="2" destOrd="0" parTransId="{13100942-56F5-4A4E-9A7B-DCE6B9603BEA}" sibTransId="{5AACE03B-83A3-4345-93D2-B045D064E1FF}"/>
    <dgm:cxn modelId="{3B37A922-E8EA-4B84-829E-80DA2C6C186C}" type="presOf" srcId="{6EA16F5D-C9AC-4245-9BFB-4B5AED0CA7BD}" destId="{E64DB95D-E2F3-4225-8BD6-A5038F1DF7B6}" srcOrd="0" destOrd="0" presId="urn:microsoft.com/office/officeart/2018/2/layout/IconLabelList"/>
    <dgm:cxn modelId="{6AE5F529-3CAE-4D77-95FB-486F11670641}" type="presOf" srcId="{BEE214EE-AFB7-477F-BF01-9DFEBE098071}" destId="{EBDCE7D7-7E22-4308-8F9C-D994A7722D08}" srcOrd="0" destOrd="0" presId="urn:microsoft.com/office/officeart/2018/2/layout/IconLabelList"/>
    <dgm:cxn modelId="{3D00F973-3B00-4A78-8388-0285C536F54A}" srcId="{0B714C82-D072-4969-9A77-2A8D3805A5F2}" destId="{6EA16F5D-C9AC-4245-9BFB-4B5AED0CA7BD}" srcOrd="0" destOrd="0" parTransId="{B99181EC-6ECF-49AE-8E17-17C84F6393B1}" sibTransId="{FCD6A27E-B620-46B7-A93B-8C9EB5A3ADC8}"/>
    <dgm:cxn modelId="{EE35658D-5780-406E-95DD-E77EEA64BB5A}" srcId="{0B714C82-D072-4969-9A77-2A8D3805A5F2}" destId="{75AA2132-CB7C-4BA5-B1D2-A1A40763CDFE}" srcOrd="1" destOrd="0" parTransId="{BCBE0BD2-D58B-4805-BC5D-96B6E3B28EC4}" sibTransId="{A725C55B-9E88-482F-AC71-518F51E0A61B}"/>
    <dgm:cxn modelId="{BF11D0C8-2F4D-4115-AA7F-9139B7423228}" type="presOf" srcId="{0B714C82-D072-4969-9A77-2A8D3805A5F2}" destId="{488893E7-EFFC-4AD6-8B21-FD8F7BF56B47}" srcOrd="0" destOrd="0" presId="urn:microsoft.com/office/officeart/2018/2/layout/IconLabelList"/>
    <dgm:cxn modelId="{D1C2B3D0-5491-4492-AA4B-5F00E92876D6}" type="presOf" srcId="{75AA2132-CB7C-4BA5-B1D2-A1A40763CDFE}" destId="{6A2A2BFB-0258-4C2F-BA76-EA2EB9219150}" srcOrd="0" destOrd="0" presId="urn:microsoft.com/office/officeart/2018/2/layout/IconLabelList"/>
    <dgm:cxn modelId="{4CBA1D3B-9FBC-4E76-B270-C99A7F92DE9F}" type="presParOf" srcId="{488893E7-EFFC-4AD6-8B21-FD8F7BF56B47}" destId="{0FC21DB5-A9F2-4D31-B691-F8D98E783282}" srcOrd="0" destOrd="0" presId="urn:microsoft.com/office/officeart/2018/2/layout/IconLabelList"/>
    <dgm:cxn modelId="{A7122A88-EE37-47BB-B430-2B5427C0C855}" type="presParOf" srcId="{0FC21DB5-A9F2-4D31-B691-F8D98E783282}" destId="{80A5DBAA-F4DB-4D9C-ADEB-47457B80944D}" srcOrd="0" destOrd="0" presId="urn:microsoft.com/office/officeart/2018/2/layout/IconLabelList"/>
    <dgm:cxn modelId="{0C6BCFE8-6ED3-468F-BCB1-8F34B6AAF1EB}" type="presParOf" srcId="{0FC21DB5-A9F2-4D31-B691-F8D98E783282}" destId="{905A95DD-CE36-4FC2-9F8C-78CA6039B630}" srcOrd="1" destOrd="0" presId="urn:microsoft.com/office/officeart/2018/2/layout/IconLabelList"/>
    <dgm:cxn modelId="{05ECDB3A-66F2-44C1-B9EE-93E194AF7618}" type="presParOf" srcId="{0FC21DB5-A9F2-4D31-B691-F8D98E783282}" destId="{E64DB95D-E2F3-4225-8BD6-A5038F1DF7B6}" srcOrd="2" destOrd="0" presId="urn:microsoft.com/office/officeart/2018/2/layout/IconLabelList"/>
    <dgm:cxn modelId="{6308CB88-3A0A-4C2C-84E9-2D2735837A5A}" type="presParOf" srcId="{488893E7-EFFC-4AD6-8B21-FD8F7BF56B47}" destId="{BDCFF69A-F788-4895-9485-CE612581C44E}" srcOrd="1" destOrd="0" presId="urn:microsoft.com/office/officeart/2018/2/layout/IconLabelList"/>
    <dgm:cxn modelId="{F4788C45-21D6-43C8-9C18-FE2E59F6624C}" type="presParOf" srcId="{488893E7-EFFC-4AD6-8B21-FD8F7BF56B47}" destId="{8BD5E3EC-D997-4D14-BBCD-FEF0DA3E1C41}" srcOrd="2" destOrd="0" presId="urn:microsoft.com/office/officeart/2018/2/layout/IconLabelList"/>
    <dgm:cxn modelId="{F1EDAC7F-D069-49DD-AEA0-176F084A3021}" type="presParOf" srcId="{8BD5E3EC-D997-4D14-BBCD-FEF0DA3E1C41}" destId="{512583B7-708E-4BCC-9C3A-0CD3FE5F5853}" srcOrd="0" destOrd="0" presId="urn:microsoft.com/office/officeart/2018/2/layout/IconLabelList"/>
    <dgm:cxn modelId="{91907783-F647-4C43-BCF1-F116F9217D15}" type="presParOf" srcId="{8BD5E3EC-D997-4D14-BBCD-FEF0DA3E1C41}" destId="{2B0539B4-701F-419A-AD3D-D32A240FB654}" srcOrd="1" destOrd="0" presId="urn:microsoft.com/office/officeart/2018/2/layout/IconLabelList"/>
    <dgm:cxn modelId="{CFED3A02-7700-4E64-B7A7-7D63FCA34F43}" type="presParOf" srcId="{8BD5E3EC-D997-4D14-BBCD-FEF0DA3E1C41}" destId="{6A2A2BFB-0258-4C2F-BA76-EA2EB9219150}" srcOrd="2" destOrd="0" presId="urn:microsoft.com/office/officeart/2018/2/layout/IconLabelList"/>
    <dgm:cxn modelId="{D5D68C4B-38B1-489B-A3AE-A2E3954C66E0}" type="presParOf" srcId="{488893E7-EFFC-4AD6-8B21-FD8F7BF56B47}" destId="{A011ED30-E367-47F8-8CDD-C6C8931DBED0}" srcOrd="3" destOrd="0" presId="urn:microsoft.com/office/officeart/2018/2/layout/IconLabelList"/>
    <dgm:cxn modelId="{69937749-B6DD-46CF-9A69-4F7409F62028}" type="presParOf" srcId="{488893E7-EFFC-4AD6-8B21-FD8F7BF56B47}" destId="{C3F7479A-4A92-47D0-AB2A-AA024CF41CE4}" srcOrd="4" destOrd="0" presId="urn:microsoft.com/office/officeart/2018/2/layout/IconLabelList"/>
    <dgm:cxn modelId="{D2A00206-68D9-4932-84F5-8C54754DB414}" type="presParOf" srcId="{C3F7479A-4A92-47D0-AB2A-AA024CF41CE4}" destId="{7A0D9599-FB46-4B09-8AFA-E6B919A6F45B}" srcOrd="0" destOrd="0" presId="urn:microsoft.com/office/officeart/2018/2/layout/IconLabelList"/>
    <dgm:cxn modelId="{C07FEC71-7A58-486A-BDDF-29284457AD11}" type="presParOf" srcId="{C3F7479A-4A92-47D0-AB2A-AA024CF41CE4}" destId="{E7D8DE54-97CB-430A-B797-62F627263E41}" srcOrd="1" destOrd="0" presId="urn:microsoft.com/office/officeart/2018/2/layout/IconLabelList"/>
    <dgm:cxn modelId="{B79BAA25-F9C3-4AF5-95D5-FCB0D5DCE8B8}" type="presParOf" srcId="{C3F7479A-4A92-47D0-AB2A-AA024CF41CE4}" destId="{EBDCE7D7-7E22-4308-8F9C-D994A7722D0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3A0102-26EA-4F76-BF6A-D817B909F23B}"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E993D0D5-D13B-4EFC-9596-5A021F1CC108}">
      <dgm:prSet/>
      <dgm:spPr/>
      <dgm:t>
        <a:bodyPr/>
        <a:lstStyle/>
        <a:p>
          <a:r>
            <a:rPr lang="en-US"/>
            <a:t>Increasing demand (Dudman et al., 2018)</a:t>
          </a:r>
        </a:p>
      </dgm:t>
    </dgm:pt>
    <dgm:pt modelId="{25FC2974-DAFE-4862-B47E-604800ABDFD1}" type="parTrans" cxnId="{AA2337D3-C8D8-444B-8E8E-CF23F176598D}">
      <dgm:prSet/>
      <dgm:spPr/>
      <dgm:t>
        <a:bodyPr/>
        <a:lstStyle/>
        <a:p>
          <a:endParaRPr lang="en-US"/>
        </a:p>
      </dgm:t>
    </dgm:pt>
    <dgm:pt modelId="{0ACB27D9-6DD1-493D-B875-35B76C6CA3D6}" type="sibTrans" cxnId="{AA2337D3-C8D8-444B-8E8E-CF23F176598D}">
      <dgm:prSet/>
      <dgm:spPr/>
      <dgm:t>
        <a:bodyPr/>
        <a:lstStyle/>
        <a:p>
          <a:endParaRPr lang="en-US"/>
        </a:p>
      </dgm:t>
    </dgm:pt>
    <dgm:pt modelId="{034C0126-0F33-4B66-9918-56BC3291FA89}">
      <dgm:prSet/>
      <dgm:spPr/>
      <dgm:t>
        <a:bodyPr/>
        <a:lstStyle/>
        <a:p>
          <a:r>
            <a:rPr lang="en-US"/>
            <a:t>Lack of experienced caregivers</a:t>
          </a:r>
        </a:p>
      </dgm:t>
    </dgm:pt>
    <dgm:pt modelId="{B0BCF5EC-584E-487F-9093-01F5CE2D605F}" type="parTrans" cxnId="{1FB1632D-5E1A-4661-BE81-E0E79AAF72D8}">
      <dgm:prSet/>
      <dgm:spPr/>
      <dgm:t>
        <a:bodyPr/>
        <a:lstStyle/>
        <a:p>
          <a:endParaRPr lang="en-US"/>
        </a:p>
      </dgm:t>
    </dgm:pt>
    <dgm:pt modelId="{DEA53959-0F0F-4556-9875-FCB7F402F5E0}" type="sibTrans" cxnId="{1FB1632D-5E1A-4661-BE81-E0E79AAF72D8}">
      <dgm:prSet/>
      <dgm:spPr/>
      <dgm:t>
        <a:bodyPr/>
        <a:lstStyle/>
        <a:p>
          <a:endParaRPr lang="en-US"/>
        </a:p>
      </dgm:t>
    </dgm:pt>
    <dgm:pt modelId="{263A2A11-0AEE-4489-8C0F-A3BC41D06F2B}">
      <dgm:prSet/>
      <dgm:spPr/>
      <dgm:t>
        <a:bodyPr/>
        <a:lstStyle/>
        <a:p>
          <a:r>
            <a:rPr lang="en-US"/>
            <a:t>More than 165,000 adult social care jobs is vacant, comprising over 1 in 10 care worker posts (The Guardian, 2023)</a:t>
          </a:r>
        </a:p>
      </dgm:t>
    </dgm:pt>
    <dgm:pt modelId="{8471CCE7-D837-4D01-BE3E-185E3023CF81}" type="parTrans" cxnId="{996CE459-6583-4CEF-8D39-1642A295380E}">
      <dgm:prSet/>
      <dgm:spPr/>
      <dgm:t>
        <a:bodyPr/>
        <a:lstStyle/>
        <a:p>
          <a:endParaRPr lang="en-US"/>
        </a:p>
      </dgm:t>
    </dgm:pt>
    <dgm:pt modelId="{D32B1299-873E-49DE-8E26-D06F24ADAB4D}" type="sibTrans" cxnId="{996CE459-6583-4CEF-8D39-1642A295380E}">
      <dgm:prSet/>
      <dgm:spPr/>
      <dgm:t>
        <a:bodyPr/>
        <a:lstStyle/>
        <a:p>
          <a:endParaRPr lang="en-US"/>
        </a:p>
      </dgm:t>
    </dgm:pt>
    <dgm:pt modelId="{535641D2-7E50-4AA8-92E0-0EA09A519593}">
      <dgm:prSet/>
      <dgm:spPr/>
      <dgm:t>
        <a:bodyPr/>
        <a:lstStyle/>
        <a:p>
          <a:r>
            <a:rPr lang="en-US"/>
            <a:t>Effect on quality of care </a:t>
          </a:r>
        </a:p>
      </dgm:t>
    </dgm:pt>
    <dgm:pt modelId="{7EF3BAD9-3446-4E53-B77C-C3364508D86D}" type="parTrans" cxnId="{FCAB45D5-521D-4348-92A8-8D0FC5FF2CDB}">
      <dgm:prSet/>
      <dgm:spPr/>
      <dgm:t>
        <a:bodyPr/>
        <a:lstStyle/>
        <a:p>
          <a:endParaRPr lang="en-US"/>
        </a:p>
      </dgm:t>
    </dgm:pt>
    <dgm:pt modelId="{AB69A369-295E-460B-BA21-F5EB4F004F69}" type="sibTrans" cxnId="{FCAB45D5-521D-4348-92A8-8D0FC5FF2CDB}">
      <dgm:prSet/>
      <dgm:spPr/>
      <dgm:t>
        <a:bodyPr/>
        <a:lstStyle/>
        <a:p>
          <a:endParaRPr lang="en-US"/>
        </a:p>
      </dgm:t>
    </dgm:pt>
    <dgm:pt modelId="{87920225-B3D0-4399-A101-BF60EFEC2AD1}" type="pres">
      <dgm:prSet presAssocID="{AC3A0102-26EA-4F76-BF6A-D817B909F23B}" presName="Name0" presStyleCnt="0">
        <dgm:presLayoutVars>
          <dgm:dir/>
          <dgm:resizeHandles val="exact"/>
        </dgm:presLayoutVars>
      </dgm:prSet>
      <dgm:spPr/>
    </dgm:pt>
    <dgm:pt modelId="{438D6F79-60BE-4D29-8736-6E6119B15446}" type="pres">
      <dgm:prSet presAssocID="{E993D0D5-D13B-4EFC-9596-5A021F1CC108}" presName="node" presStyleLbl="node1" presStyleIdx="0" presStyleCnt="4">
        <dgm:presLayoutVars>
          <dgm:bulletEnabled val="1"/>
        </dgm:presLayoutVars>
      </dgm:prSet>
      <dgm:spPr/>
    </dgm:pt>
    <dgm:pt modelId="{4365BD3F-E2CF-4396-B0B4-E26205DECBE3}" type="pres">
      <dgm:prSet presAssocID="{0ACB27D9-6DD1-493D-B875-35B76C6CA3D6}" presName="sibTrans" presStyleLbl="sibTrans2D1" presStyleIdx="0" presStyleCnt="3"/>
      <dgm:spPr/>
    </dgm:pt>
    <dgm:pt modelId="{1422F04B-384E-442E-85C5-CC61AF05D64E}" type="pres">
      <dgm:prSet presAssocID="{0ACB27D9-6DD1-493D-B875-35B76C6CA3D6}" presName="connectorText" presStyleLbl="sibTrans2D1" presStyleIdx="0" presStyleCnt="3"/>
      <dgm:spPr/>
    </dgm:pt>
    <dgm:pt modelId="{FE2E0C46-246A-4EFA-ACE0-41AAC665223F}" type="pres">
      <dgm:prSet presAssocID="{034C0126-0F33-4B66-9918-56BC3291FA89}" presName="node" presStyleLbl="node1" presStyleIdx="1" presStyleCnt="4">
        <dgm:presLayoutVars>
          <dgm:bulletEnabled val="1"/>
        </dgm:presLayoutVars>
      </dgm:prSet>
      <dgm:spPr/>
    </dgm:pt>
    <dgm:pt modelId="{1A29431F-217B-4241-A216-EB9B8BDFFC80}" type="pres">
      <dgm:prSet presAssocID="{DEA53959-0F0F-4556-9875-FCB7F402F5E0}" presName="sibTrans" presStyleLbl="sibTrans2D1" presStyleIdx="1" presStyleCnt="3"/>
      <dgm:spPr/>
    </dgm:pt>
    <dgm:pt modelId="{2F6770AC-F2AA-4CD3-9404-97908FB2E57E}" type="pres">
      <dgm:prSet presAssocID="{DEA53959-0F0F-4556-9875-FCB7F402F5E0}" presName="connectorText" presStyleLbl="sibTrans2D1" presStyleIdx="1" presStyleCnt="3"/>
      <dgm:spPr/>
    </dgm:pt>
    <dgm:pt modelId="{97054176-0E92-4A44-A312-60A4B758BA29}" type="pres">
      <dgm:prSet presAssocID="{263A2A11-0AEE-4489-8C0F-A3BC41D06F2B}" presName="node" presStyleLbl="node1" presStyleIdx="2" presStyleCnt="4">
        <dgm:presLayoutVars>
          <dgm:bulletEnabled val="1"/>
        </dgm:presLayoutVars>
      </dgm:prSet>
      <dgm:spPr/>
    </dgm:pt>
    <dgm:pt modelId="{854A51EB-8A1F-46D6-BA20-F8352BED9FD8}" type="pres">
      <dgm:prSet presAssocID="{D32B1299-873E-49DE-8E26-D06F24ADAB4D}" presName="sibTrans" presStyleLbl="sibTrans2D1" presStyleIdx="2" presStyleCnt="3"/>
      <dgm:spPr/>
    </dgm:pt>
    <dgm:pt modelId="{8816C519-5B60-40E1-9060-A95D57CE0854}" type="pres">
      <dgm:prSet presAssocID="{D32B1299-873E-49DE-8E26-D06F24ADAB4D}" presName="connectorText" presStyleLbl="sibTrans2D1" presStyleIdx="2" presStyleCnt="3"/>
      <dgm:spPr/>
    </dgm:pt>
    <dgm:pt modelId="{2C7EB346-11FE-4724-9C73-7AE83FAEFFF3}" type="pres">
      <dgm:prSet presAssocID="{535641D2-7E50-4AA8-92E0-0EA09A519593}" presName="node" presStyleLbl="node1" presStyleIdx="3" presStyleCnt="4">
        <dgm:presLayoutVars>
          <dgm:bulletEnabled val="1"/>
        </dgm:presLayoutVars>
      </dgm:prSet>
      <dgm:spPr/>
    </dgm:pt>
  </dgm:ptLst>
  <dgm:cxnLst>
    <dgm:cxn modelId="{FCD70E04-FDFA-4216-B924-C1D26404E7B5}" type="presOf" srcId="{263A2A11-0AEE-4489-8C0F-A3BC41D06F2B}" destId="{97054176-0E92-4A44-A312-60A4B758BA29}" srcOrd="0" destOrd="0" presId="urn:microsoft.com/office/officeart/2005/8/layout/process1"/>
    <dgm:cxn modelId="{72848607-518A-4626-AE02-C8EA4AE5DE0B}" type="presOf" srcId="{DEA53959-0F0F-4556-9875-FCB7F402F5E0}" destId="{1A29431F-217B-4241-A216-EB9B8BDFFC80}" srcOrd="0" destOrd="0" presId="urn:microsoft.com/office/officeart/2005/8/layout/process1"/>
    <dgm:cxn modelId="{2A2ADC09-F3AA-47C7-8F19-9A3A1ECE3572}" type="presOf" srcId="{D32B1299-873E-49DE-8E26-D06F24ADAB4D}" destId="{854A51EB-8A1F-46D6-BA20-F8352BED9FD8}" srcOrd="0" destOrd="0" presId="urn:microsoft.com/office/officeart/2005/8/layout/process1"/>
    <dgm:cxn modelId="{FA076F2C-E269-4F2A-9D51-76F4BEB03F49}" type="presOf" srcId="{034C0126-0F33-4B66-9918-56BC3291FA89}" destId="{FE2E0C46-246A-4EFA-ACE0-41AAC665223F}" srcOrd="0" destOrd="0" presId="urn:microsoft.com/office/officeart/2005/8/layout/process1"/>
    <dgm:cxn modelId="{1FB1632D-5E1A-4661-BE81-E0E79AAF72D8}" srcId="{AC3A0102-26EA-4F76-BF6A-D817B909F23B}" destId="{034C0126-0F33-4B66-9918-56BC3291FA89}" srcOrd="1" destOrd="0" parTransId="{B0BCF5EC-584E-487F-9093-01F5CE2D605F}" sibTransId="{DEA53959-0F0F-4556-9875-FCB7F402F5E0}"/>
    <dgm:cxn modelId="{284C9534-6DE2-4364-9E47-BA877361BF5D}" type="presOf" srcId="{DEA53959-0F0F-4556-9875-FCB7F402F5E0}" destId="{2F6770AC-F2AA-4CD3-9404-97908FB2E57E}" srcOrd="1" destOrd="0" presId="urn:microsoft.com/office/officeart/2005/8/layout/process1"/>
    <dgm:cxn modelId="{BE557454-0E2E-4E20-A96B-5D73AD141496}" type="presOf" srcId="{D32B1299-873E-49DE-8E26-D06F24ADAB4D}" destId="{8816C519-5B60-40E1-9060-A95D57CE0854}" srcOrd="1" destOrd="0" presId="urn:microsoft.com/office/officeart/2005/8/layout/process1"/>
    <dgm:cxn modelId="{F67FA177-078E-428D-A8CB-42699B5E483F}" type="presOf" srcId="{E993D0D5-D13B-4EFC-9596-5A021F1CC108}" destId="{438D6F79-60BE-4D29-8736-6E6119B15446}" srcOrd="0" destOrd="0" presId="urn:microsoft.com/office/officeart/2005/8/layout/process1"/>
    <dgm:cxn modelId="{996CE459-6583-4CEF-8D39-1642A295380E}" srcId="{AC3A0102-26EA-4F76-BF6A-D817B909F23B}" destId="{263A2A11-0AEE-4489-8C0F-A3BC41D06F2B}" srcOrd="2" destOrd="0" parTransId="{8471CCE7-D837-4D01-BE3E-185E3023CF81}" sibTransId="{D32B1299-873E-49DE-8E26-D06F24ADAB4D}"/>
    <dgm:cxn modelId="{F33EC87B-6EDF-46EE-B485-32236951E105}" type="presOf" srcId="{535641D2-7E50-4AA8-92E0-0EA09A519593}" destId="{2C7EB346-11FE-4724-9C73-7AE83FAEFFF3}" srcOrd="0" destOrd="0" presId="urn:microsoft.com/office/officeart/2005/8/layout/process1"/>
    <dgm:cxn modelId="{CA63A6A8-5800-435D-8477-DEB8F0830B57}" type="presOf" srcId="{0ACB27D9-6DD1-493D-B875-35B76C6CA3D6}" destId="{4365BD3F-E2CF-4396-B0B4-E26205DECBE3}" srcOrd="0" destOrd="0" presId="urn:microsoft.com/office/officeart/2005/8/layout/process1"/>
    <dgm:cxn modelId="{AA2337D3-C8D8-444B-8E8E-CF23F176598D}" srcId="{AC3A0102-26EA-4F76-BF6A-D817B909F23B}" destId="{E993D0D5-D13B-4EFC-9596-5A021F1CC108}" srcOrd="0" destOrd="0" parTransId="{25FC2974-DAFE-4862-B47E-604800ABDFD1}" sibTransId="{0ACB27D9-6DD1-493D-B875-35B76C6CA3D6}"/>
    <dgm:cxn modelId="{FCAB45D5-521D-4348-92A8-8D0FC5FF2CDB}" srcId="{AC3A0102-26EA-4F76-BF6A-D817B909F23B}" destId="{535641D2-7E50-4AA8-92E0-0EA09A519593}" srcOrd="3" destOrd="0" parTransId="{7EF3BAD9-3446-4E53-B77C-C3364508D86D}" sibTransId="{AB69A369-295E-460B-BA21-F5EB4F004F69}"/>
    <dgm:cxn modelId="{CCE979DB-2C9B-4CA8-B60C-6023469F9F3B}" type="presOf" srcId="{0ACB27D9-6DD1-493D-B875-35B76C6CA3D6}" destId="{1422F04B-384E-442E-85C5-CC61AF05D64E}" srcOrd="1" destOrd="0" presId="urn:microsoft.com/office/officeart/2005/8/layout/process1"/>
    <dgm:cxn modelId="{4623ACDF-95BE-4A40-9E07-954CC512C7F6}" type="presOf" srcId="{AC3A0102-26EA-4F76-BF6A-D817B909F23B}" destId="{87920225-B3D0-4399-A101-BF60EFEC2AD1}" srcOrd="0" destOrd="0" presId="urn:microsoft.com/office/officeart/2005/8/layout/process1"/>
    <dgm:cxn modelId="{30FA6AD7-97F1-4880-8EA7-BE77F6541275}" type="presParOf" srcId="{87920225-B3D0-4399-A101-BF60EFEC2AD1}" destId="{438D6F79-60BE-4D29-8736-6E6119B15446}" srcOrd="0" destOrd="0" presId="urn:microsoft.com/office/officeart/2005/8/layout/process1"/>
    <dgm:cxn modelId="{FB1B8266-A67F-4322-BF8A-C51152641D4B}" type="presParOf" srcId="{87920225-B3D0-4399-A101-BF60EFEC2AD1}" destId="{4365BD3F-E2CF-4396-B0B4-E26205DECBE3}" srcOrd="1" destOrd="0" presId="urn:microsoft.com/office/officeart/2005/8/layout/process1"/>
    <dgm:cxn modelId="{9A839FE9-16AF-4114-8879-C6B00CCDD57F}" type="presParOf" srcId="{4365BD3F-E2CF-4396-B0B4-E26205DECBE3}" destId="{1422F04B-384E-442E-85C5-CC61AF05D64E}" srcOrd="0" destOrd="0" presId="urn:microsoft.com/office/officeart/2005/8/layout/process1"/>
    <dgm:cxn modelId="{B7B71451-19CF-4C16-8E45-26B49AD6335D}" type="presParOf" srcId="{87920225-B3D0-4399-A101-BF60EFEC2AD1}" destId="{FE2E0C46-246A-4EFA-ACE0-41AAC665223F}" srcOrd="2" destOrd="0" presId="urn:microsoft.com/office/officeart/2005/8/layout/process1"/>
    <dgm:cxn modelId="{2960691C-B845-43DA-959C-AC41D54ECF79}" type="presParOf" srcId="{87920225-B3D0-4399-A101-BF60EFEC2AD1}" destId="{1A29431F-217B-4241-A216-EB9B8BDFFC80}" srcOrd="3" destOrd="0" presId="urn:microsoft.com/office/officeart/2005/8/layout/process1"/>
    <dgm:cxn modelId="{57C3992A-ACD0-4A0B-90C7-5D7420672139}" type="presParOf" srcId="{1A29431F-217B-4241-A216-EB9B8BDFFC80}" destId="{2F6770AC-F2AA-4CD3-9404-97908FB2E57E}" srcOrd="0" destOrd="0" presId="urn:microsoft.com/office/officeart/2005/8/layout/process1"/>
    <dgm:cxn modelId="{BCFA95B4-3540-467B-9D3F-28FB520A9BE9}" type="presParOf" srcId="{87920225-B3D0-4399-A101-BF60EFEC2AD1}" destId="{97054176-0E92-4A44-A312-60A4B758BA29}" srcOrd="4" destOrd="0" presId="urn:microsoft.com/office/officeart/2005/8/layout/process1"/>
    <dgm:cxn modelId="{1A6D9E96-CBA8-430B-A816-45EEBB137620}" type="presParOf" srcId="{87920225-B3D0-4399-A101-BF60EFEC2AD1}" destId="{854A51EB-8A1F-46D6-BA20-F8352BED9FD8}" srcOrd="5" destOrd="0" presId="urn:microsoft.com/office/officeart/2005/8/layout/process1"/>
    <dgm:cxn modelId="{71DFDC25-ABD0-4013-A0AE-633A0E85EEB1}" type="presParOf" srcId="{854A51EB-8A1F-46D6-BA20-F8352BED9FD8}" destId="{8816C519-5B60-40E1-9060-A95D57CE0854}" srcOrd="0" destOrd="0" presId="urn:microsoft.com/office/officeart/2005/8/layout/process1"/>
    <dgm:cxn modelId="{B8BDD8A5-B27E-4BF4-BC1B-170DA89F543A}" type="presParOf" srcId="{87920225-B3D0-4399-A101-BF60EFEC2AD1}" destId="{2C7EB346-11FE-4724-9C73-7AE83FAEFFF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5156BE-E12C-4403-B109-D4D035966656}"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603D0646-6FCC-495B-B237-A67E99D10757}">
      <dgm:prSet/>
      <dgm:spPr/>
      <dgm:t>
        <a:bodyPr/>
        <a:lstStyle/>
        <a:p>
          <a:pPr>
            <a:lnSpc>
              <a:spcPct val="100000"/>
            </a:lnSpc>
          </a:pPr>
          <a:r>
            <a:rPr lang="en-US"/>
            <a:t>Care Act 2014 </a:t>
          </a:r>
        </a:p>
      </dgm:t>
    </dgm:pt>
    <dgm:pt modelId="{79DB01CE-B0E8-4DC8-95AE-E89D09D30976}" type="parTrans" cxnId="{1C525C6C-D76C-4B53-9D43-FD1F1D2FB5D1}">
      <dgm:prSet/>
      <dgm:spPr/>
      <dgm:t>
        <a:bodyPr/>
        <a:lstStyle/>
        <a:p>
          <a:endParaRPr lang="en-US"/>
        </a:p>
      </dgm:t>
    </dgm:pt>
    <dgm:pt modelId="{58CF271B-C117-4A74-9CF7-7B85F846B17E}" type="sibTrans" cxnId="{1C525C6C-D76C-4B53-9D43-FD1F1D2FB5D1}">
      <dgm:prSet/>
      <dgm:spPr/>
      <dgm:t>
        <a:bodyPr/>
        <a:lstStyle/>
        <a:p>
          <a:endParaRPr lang="en-US"/>
        </a:p>
      </dgm:t>
    </dgm:pt>
    <dgm:pt modelId="{7021B61E-FC30-4AAA-9F11-9CC3978F5FF0}">
      <dgm:prSet/>
      <dgm:spPr/>
      <dgm:t>
        <a:bodyPr/>
        <a:lstStyle/>
        <a:p>
          <a:pPr>
            <a:lnSpc>
              <a:spcPct val="100000"/>
            </a:lnSpc>
          </a:pPr>
          <a:r>
            <a:rPr lang="en-US"/>
            <a:t>National frameworks and standards by CQC (GOV.UK, no date)</a:t>
          </a:r>
        </a:p>
      </dgm:t>
    </dgm:pt>
    <dgm:pt modelId="{0806662D-4AA6-4F59-BEAD-A79987064825}" type="parTrans" cxnId="{B0F5E7DE-2ABB-4F6D-B55F-13C1D778CD97}">
      <dgm:prSet/>
      <dgm:spPr/>
      <dgm:t>
        <a:bodyPr/>
        <a:lstStyle/>
        <a:p>
          <a:endParaRPr lang="en-US"/>
        </a:p>
      </dgm:t>
    </dgm:pt>
    <dgm:pt modelId="{4EA20B85-4820-443B-8BFF-0F9773DA91EB}" type="sibTrans" cxnId="{B0F5E7DE-2ABB-4F6D-B55F-13C1D778CD97}">
      <dgm:prSet/>
      <dgm:spPr/>
      <dgm:t>
        <a:bodyPr/>
        <a:lstStyle/>
        <a:p>
          <a:endParaRPr lang="en-US"/>
        </a:p>
      </dgm:t>
    </dgm:pt>
    <dgm:pt modelId="{875525CD-4886-4287-83A3-4697C08AE7EB}">
      <dgm:prSet/>
      <dgm:spPr/>
      <dgm:t>
        <a:bodyPr/>
        <a:lstStyle/>
        <a:p>
          <a:pPr>
            <a:lnSpc>
              <a:spcPct val="100000"/>
            </a:lnSpc>
          </a:pPr>
          <a:r>
            <a:rPr lang="en-US"/>
            <a:t>Regulations fostering quality care</a:t>
          </a:r>
        </a:p>
      </dgm:t>
    </dgm:pt>
    <dgm:pt modelId="{DB75B79F-7900-4BA5-9D9B-2079C1DF2ABE}" type="parTrans" cxnId="{CBEF83F3-D9CB-4E7C-8720-E477A520E594}">
      <dgm:prSet/>
      <dgm:spPr/>
      <dgm:t>
        <a:bodyPr/>
        <a:lstStyle/>
        <a:p>
          <a:endParaRPr lang="en-US"/>
        </a:p>
      </dgm:t>
    </dgm:pt>
    <dgm:pt modelId="{3658EFFE-86A4-4816-A9DF-306A3DEB0880}" type="sibTrans" cxnId="{CBEF83F3-D9CB-4E7C-8720-E477A520E594}">
      <dgm:prSet/>
      <dgm:spPr/>
      <dgm:t>
        <a:bodyPr/>
        <a:lstStyle/>
        <a:p>
          <a:endParaRPr lang="en-US"/>
        </a:p>
      </dgm:t>
    </dgm:pt>
    <dgm:pt modelId="{8B40AA3B-B951-48A8-AE09-22F52208F0FB}" type="pres">
      <dgm:prSet presAssocID="{3A5156BE-E12C-4403-B109-D4D035966656}" presName="root" presStyleCnt="0">
        <dgm:presLayoutVars>
          <dgm:dir/>
          <dgm:resizeHandles val="exact"/>
        </dgm:presLayoutVars>
      </dgm:prSet>
      <dgm:spPr/>
    </dgm:pt>
    <dgm:pt modelId="{EE409F93-0636-4CB6-A7F9-FC953D7D21B2}" type="pres">
      <dgm:prSet presAssocID="{603D0646-6FCC-495B-B237-A67E99D10757}" presName="compNode" presStyleCnt="0"/>
      <dgm:spPr/>
    </dgm:pt>
    <dgm:pt modelId="{EA05348F-A37B-40BC-93F4-949167780292}" type="pres">
      <dgm:prSet presAssocID="{603D0646-6FCC-495B-B237-A67E99D107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5FCB0F5-1F42-4A36-98D5-7E86DA00BB13}" type="pres">
      <dgm:prSet presAssocID="{603D0646-6FCC-495B-B237-A67E99D10757}" presName="spaceRect" presStyleCnt="0"/>
      <dgm:spPr/>
    </dgm:pt>
    <dgm:pt modelId="{BE63106B-52EE-47EF-BE16-125F146A750A}" type="pres">
      <dgm:prSet presAssocID="{603D0646-6FCC-495B-B237-A67E99D10757}" presName="textRect" presStyleLbl="revTx" presStyleIdx="0" presStyleCnt="3">
        <dgm:presLayoutVars>
          <dgm:chMax val="1"/>
          <dgm:chPref val="1"/>
        </dgm:presLayoutVars>
      </dgm:prSet>
      <dgm:spPr/>
    </dgm:pt>
    <dgm:pt modelId="{6DB7511B-3F91-4BC7-AD52-E64A7A3A0292}" type="pres">
      <dgm:prSet presAssocID="{58CF271B-C117-4A74-9CF7-7B85F846B17E}" presName="sibTrans" presStyleCnt="0"/>
      <dgm:spPr/>
    </dgm:pt>
    <dgm:pt modelId="{84CEF433-18B0-4B19-BDA4-6CF156B42FFD}" type="pres">
      <dgm:prSet presAssocID="{7021B61E-FC30-4AAA-9F11-9CC3978F5FF0}" presName="compNode" presStyleCnt="0"/>
      <dgm:spPr/>
    </dgm:pt>
    <dgm:pt modelId="{7CD4EEB4-024F-4D3D-9DCC-FB1050D6F83B}" type="pres">
      <dgm:prSet presAssocID="{7021B61E-FC30-4AAA-9F11-9CC3978F5FF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362C895A-CF7A-4EF9-9BFC-44068288F895}" type="pres">
      <dgm:prSet presAssocID="{7021B61E-FC30-4AAA-9F11-9CC3978F5FF0}" presName="spaceRect" presStyleCnt="0"/>
      <dgm:spPr/>
    </dgm:pt>
    <dgm:pt modelId="{A20679D8-177E-4ECA-8845-784C1AD19B64}" type="pres">
      <dgm:prSet presAssocID="{7021B61E-FC30-4AAA-9F11-9CC3978F5FF0}" presName="textRect" presStyleLbl="revTx" presStyleIdx="1" presStyleCnt="3">
        <dgm:presLayoutVars>
          <dgm:chMax val="1"/>
          <dgm:chPref val="1"/>
        </dgm:presLayoutVars>
      </dgm:prSet>
      <dgm:spPr/>
    </dgm:pt>
    <dgm:pt modelId="{ED1229E4-1152-4122-9110-E355B7206283}" type="pres">
      <dgm:prSet presAssocID="{4EA20B85-4820-443B-8BFF-0F9773DA91EB}" presName="sibTrans" presStyleCnt="0"/>
      <dgm:spPr/>
    </dgm:pt>
    <dgm:pt modelId="{CC776C26-FD3C-4FF3-9ADD-EB4B817304E7}" type="pres">
      <dgm:prSet presAssocID="{875525CD-4886-4287-83A3-4697C08AE7EB}" presName="compNode" presStyleCnt="0"/>
      <dgm:spPr/>
    </dgm:pt>
    <dgm:pt modelId="{E423485D-3AC8-4134-8BD0-049C040B2002}" type="pres">
      <dgm:prSet presAssocID="{875525CD-4886-4287-83A3-4697C08AE7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20BE6823-734B-48DC-A90D-86F7CC85DD0C}" type="pres">
      <dgm:prSet presAssocID="{875525CD-4886-4287-83A3-4697C08AE7EB}" presName="spaceRect" presStyleCnt="0"/>
      <dgm:spPr/>
    </dgm:pt>
    <dgm:pt modelId="{5A797F44-7182-4479-B787-8728BD8728E8}" type="pres">
      <dgm:prSet presAssocID="{875525CD-4886-4287-83A3-4697C08AE7EB}" presName="textRect" presStyleLbl="revTx" presStyleIdx="2" presStyleCnt="3">
        <dgm:presLayoutVars>
          <dgm:chMax val="1"/>
          <dgm:chPref val="1"/>
        </dgm:presLayoutVars>
      </dgm:prSet>
      <dgm:spPr/>
    </dgm:pt>
  </dgm:ptLst>
  <dgm:cxnLst>
    <dgm:cxn modelId="{1C525C6C-D76C-4B53-9D43-FD1F1D2FB5D1}" srcId="{3A5156BE-E12C-4403-B109-D4D035966656}" destId="{603D0646-6FCC-495B-B237-A67E99D10757}" srcOrd="0" destOrd="0" parTransId="{79DB01CE-B0E8-4DC8-95AE-E89D09D30976}" sibTransId="{58CF271B-C117-4A74-9CF7-7B85F846B17E}"/>
    <dgm:cxn modelId="{09E19D6C-83DE-4447-A89A-D4AF61E0DBBF}" type="presOf" srcId="{7021B61E-FC30-4AAA-9F11-9CC3978F5FF0}" destId="{A20679D8-177E-4ECA-8845-784C1AD19B64}" srcOrd="0" destOrd="0" presId="urn:microsoft.com/office/officeart/2018/2/layout/IconLabelList"/>
    <dgm:cxn modelId="{B33A80A9-CA58-465A-B0C6-C87DF7575F69}" type="presOf" srcId="{603D0646-6FCC-495B-B237-A67E99D10757}" destId="{BE63106B-52EE-47EF-BE16-125F146A750A}" srcOrd="0" destOrd="0" presId="urn:microsoft.com/office/officeart/2018/2/layout/IconLabelList"/>
    <dgm:cxn modelId="{AD665AD5-AE1E-4E36-BC83-14FF5D90C393}" type="presOf" srcId="{3A5156BE-E12C-4403-B109-D4D035966656}" destId="{8B40AA3B-B951-48A8-AE09-22F52208F0FB}" srcOrd="0" destOrd="0" presId="urn:microsoft.com/office/officeart/2018/2/layout/IconLabelList"/>
    <dgm:cxn modelId="{B0F5E7DE-2ABB-4F6D-B55F-13C1D778CD97}" srcId="{3A5156BE-E12C-4403-B109-D4D035966656}" destId="{7021B61E-FC30-4AAA-9F11-9CC3978F5FF0}" srcOrd="1" destOrd="0" parTransId="{0806662D-4AA6-4F59-BEAD-A79987064825}" sibTransId="{4EA20B85-4820-443B-8BFF-0F9773DA91EB}"/>
    <dgm:cxn modelId="{B6F1CDE1-7C83-4E84-BD7B-8C6BBC8188BA}" type="presOf" srcId="{875525CD-4886-4287-83A3-4697C08AE7EB}" destId="{5A797F44-7182-4479-B787-8728BD8728E8}" srcOrd="0" destOrd="0" presId="urn:microsoft.com/office/officeart/2018/2/layout/IconLabelList"/>
    <dgm:cxn modelId="{CBEF83F3-D9CB-4E7C-8720-E477A520E594}" srcId="{3A5156BE-E12C-4403-B109-D4D035966656}" destId="{875525CD-4886-4287-83A3-4697C08AE7EB}" srcOrd="2" destOrd="0" parTransId="{DB75B79F-7900-4BA5-9D9B-2079C1DF2ABE}" sibTransId="{3658EFFE-86A4-4816-A9DF-306A3DEB0880}"/>
    <dgm:cxn modelId="{5E4EB7E7-FC2C-4968-8217-C31111570C36}" type="presParOf" srcId="{8B40AA3B-B951-48A8-AE09-22F52208F0FB}" destId="{EE409F93-0636-4CB6-A7F9-FC953D7D21B2}" srcOrd="0" destOrd="0" presId="urn:microsoft.com/office/officeart/2018/2/layout/IconLabelList"/>
    <dgm:cxn modelId="{0803968C-D373-404D-A331-01137F347867}" type="presParOf" srcId="{EE409F93-0636-4CB6-A7F9-FC953D7D21B2}" destId="{EA05348F-A37B-40BC-93F4-949167780292}" srcOrd="0" destOrd="0" presId="urn:microsoft.com/office/officeart/2018/2/layout/IconLabelList"/>
    <dgm:cxn modelId="{FE3CD0D0-3F8C-4F42-ADAF-21BC01CBCB96}" type="presParOf" srcId="{EE409F93-0636-4CB6-A7F9-FC953D7D21B2}" destId="{E5FCB0F5-1F42-4A36-98D5-7E86DA00BB13}" srcOrd="1" destOrd="0" presId="urn:microsoft.com/office/officeart/2018/2/layout/IconLabelList"/>
    <dgm:cxn modelId="{3A02E0E6-299C-4EBE-83B8-38968DEE059A}" type="presParOf" srcId="{EE409F93-0636-4CB6-A7F9-FC953D7D21B2}" destId="{BE63106B-52EE-47EF-BE16-125F146A750A}" srcOrd="2" destOrd="0" presId="urn:microsoft.com/office/officeart/2018/2/layout/IconLabelList"/>
    <dgm:cxn modelId="{6901371F-51DD-4CD5-A94C-0C3E37399E65}" type="presParOf" srcId="{8B40AA3B-B951-48A8-AE09-22F52208F0FB}" destId="{6DB7511B-3F91-4BC7-AD52-E64A7A3A0292}" srcOrd="1" destOrd="0" presId="urn:microsoft.com/office/officeart/2018/2/layout/IconLabelList"/>
    <dgm:cxn modelId="{91BB7BE9-8BA0-4C51-A202-CA0705DDEE7D}" type="presParOf" srcId="{8B40AA3B-B951-48A8-AE09-22F52208F0FB}" destId="{84CEF433-18B0-4B19-BDA4-6CF156B42FFD}" srcOrd="2" destOrd="0" presId="urn:microsoft.com/office/officeart/2018/2/layout/IconLabelList"/>
    <dgm:cxn modelId="{17D62D0D-3E69-411B-B34C-4A817D31D096}" type="presParOf" srcId="{84CEF433-18B0-4B19-BDA4-6CF156B42FFD}" destId="{7CD4EEB4-024F-4D3D-9DCC-FB1050D6F83B}" srcOrd="0" destOrd="0" presId="urn:microsoft.com/office/officeart/2018/2/layout/IconLabelList"/>
    <dgm:cxn modelId="{4D53E813-31EE-4DB9-BB77-4626B297852F}" type="presParOf" srcId="{84CEF433-18B0-4B19-BDA4-6CF156B42FFD}" destId="{362C895A-CF7A-4EF9-9BFC-44068288F895}" srcOrd="1" destOrd="0" presId="urn:microsoft.com/office/officeart/2018/2/layout/IconLabelList"/>
    <dgm:cxn modelId="{43B4E1FF-C287-4424-964E-82F71ED1843D}" type="presParOf" srcId="{84CEF433-18B0-4B19-BDA4-6CF156B42FFD}" destId="{A20679D8-177E-4ECA-8845-784C1AD19B64}" srcOrd="2" destOrd="0" presId="urn:microsoft.com/office/officeart/2018/2/layout/IconLabelList"/>
    <dgm:cxn modelId="{D421370C-AD0E-47DD-9B2E-7600FF91420B}" type="presParOf" srcId="{8B40AA3B-B951-48A8-AE09-22F52208F0FB}" destId="{ED1229E4-1152-4122-9110-E355B7206283}" srcOrd="3" destOrd="0" presId="urn:microsoft.com/office/officeart/2018/2/layout/IconLabelList"/>
    <dgm:cxn modelId="{BCEF00C9-0433-428B-8D91-5EE69207118B}" type="presParOf" srcId="{8B40AA3B-B951-48A8-AE09-22F52208F0FB}" destId="{CC776C26-FD3C-4FF3-9ADD-EB4B817304E7}" srcOrd="4" destOrd="0" presId="urn:microsoft.com/office/officeart/2018/2/layout/IconLabelList"/>
    <dgm:cxn modelId="{0CFEC93F-69D2-490E-B416-98D7C04E9E9D}" type="presParOf" srcId="{CC776C26-FD3C-4FF3-9ADD-EB4B817304E7}" destId="{E423485D-3AC8-4134-8BD0-049C040B2002}" srcOrd="0" destOrd="0" presId="urn:microsoft.com/office/officeart/2018/2/layout/IconLabelList"/>
    <dgm:cxn modelId="{1ABC535C-A87B-47DF-94C9-C4A6749CCB70}" type="presParOf" srcId="{CC776C26-FD3C-4FF3-9ADD-EB4B817304E7}" destId="{20BE6823-734B-48DC-A90D-86F7CC85DD0C}" srcOrd="1" destOrd="0" presId="urn:microsoft.com/office/officeart/2018/2/layout/IconLabelList"/>
    <dgm:cxn modelId="{192D6718-BBD5-4B48-84B0-EF3D2CE3B417}" type="presParOf" srcId="{CC776C26-FD3C-4FF3-9ADD-EB4B817304E7}" destId="{5A797F44-7182-4479-B787-8728BD8728E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C856408-81BC-481C-A62F-1378CE3AD980}"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841A6757-A384-4E38-A0D2-CBD701437D90}">
      <dgm:prSet/>
      <dgm:spPr/>
      <dgm:t>
        <a:bodyPr/>
        <a:lstStyle/>
        <a:p>
          <a:pPr>
            <a:lnSpc>
              <a:spcPct val="100000"/>
            </a:lnSpc>
          </a:pPr>
          <a:r>
            <a:rPr lang="en-US"/>
            <a:t>Disengagement Theory (Achmad, 2017)</a:t>
          </a:r>
        </a:p>
      </dgm:t>
    </dgm:pt>
    <dgm:pt modelId="{1D465599-D99B-466C-9AE1-833827ADD8A8}" type="parTrans" cxnId="{84F740F2-F860-42AE-A264-2AEB67E649A5}">
      <dgm:prSet/>
      <dgm:spPr/>
      <dgm:t>
        <a:bodyPr/>
        <a:lstStyle/>
        <a:p>
          <a:endParaRPr lang="en-US"/>
        </a:p>
      </dgm:t>
    </dgm:pt>
    <dgm:pt modelId="{1811A66A-F2B2-4F0B-9ABC-6DBC33226AA2}" type="sibTrans" cxnId="{84F740F2-F860-42AE-A264-2AEB67E649A5}">
      <dgm:prSet/>
      <dgm:spPr/>
      <dgm:t>
        <a:bodyPr/>
        <a:lstStyle/>
        <a:p>
          <a:endParaRPr lang="en-US"/>
        </a:p>
      </dgm:t>
    </dgm:pt>
    <dgm:pt modelId="{D0DCFD3A-5576-44C8-B524-44434D261AC0}">
      <dgm:prSet/>
      <dgm:spPr/>
      <dgm:t>
        <a:bodyPr/>
        <a:lstStyle/>
        <a:p>
          <a:pPr>
            <a:lnSpc>
              <a:spcPct val="100000"/>
            </a:lnSpc>
          </a:pPr>
          <a:r>
            <a:rPr lang="en-US"/>
            <a:t>Activity Theory (Yen et al., 2022)</a:t>
          </a:r>
        </a:p>
      </dgm:t>
    </dgm:pt>
    <dgm:pt modelId="{FB0BA66E-1B4E-4F91-A7F8-4D232C00314F}" type="parTrans" cxnId="{4AA79BC6-46BE-45D8-BFE4-0A7E3E0926AE}">
      <dgm:prSet/>
      <dgm:spPr/>
      <dgm:t>
        <a:bodyPr/>
        <a:lstStyle/>
        <a:p>
          <a:endParaRPr lang="en-US"/>
        </a:p>
      </dgm:t>
    </dgm:pt>
    <dgm:pt modelId="{490851B1-7CDB-4F11-88D1-E2D6B391C6BD}" type="sibTrans" cxnId="{4AA79BC6-46BE-45D8-BFE4-0A7E3E0926AE}">
      <dgm:prSet/>
      <dgm:spPr/>
      <dgm:t>
        <a:bodyPr/>
        <a:lstStyle/>
        <a:p>
          <a:endParaRPr lang="en-US"/>
        </a:p>
      </dgm:t>
    </dgm:pt>
    <dgm:pt modelId="{E4182E36-4BED-4723-B8B4-8802E6D6B89A}">
      <dgm:prSet/>
      <dgm:spPr/>
      <dgm:t>
        <a:bodyPr/>
        <a:lstStyle/>
        <a:p>
          <a:pPr>
            <a:lnSpc>
              <a:spcPct val="100000"/>
            </a:lnSpc>
          </a:pPr>
          <a:r>
            <a:rPr lang="en-US" dirty="0"/>
            <a:t>Application to residential settings</a:t>
          </a:r>
        </a:p>
      </dgm:t>
    </dgm:pt>
    <dgm:pt modelId="{2F18BC96-0C33-4D91-B0A7-8A1E44ACA97B}" type="parTrans" cxnId="{8198C96D-3EF7-40B4-B090-3F31AC0EDA09}">
      <dgm:prSet/>
      <dgm:spPr/>
      <dgm:t>
        <a:bodyPr/>
        <a:lstStyle/>
        <a:p>
          <a:endParaRPr lang="en-US"/>
        </a:p>
      </dgm:t>
    </dgm:pt>
    <dgm:pt modelId="{A103BC8A-8E62-4687-9CAE-19B5D323086B}" type="sibTrans" cxnId="{8198C96D-3EF7-40B4-B090-3F31AC0EDA09}">
      <dgm:prSet/>
      <dgm:spPr/>
      <dgm:t>
        <a:bodyPr/>
        <a:lstStyle/>
        <a:p>
          <a:endParaRPr lang="en-US"/>
        </a:p>
      </dgm:t>
    </dgm:pt>
    <dgm:pt modelId="{A0D6A052-CEEC-40B7-A607-E07FD7A94EFD}" type="pres">
      <dgm:prSet presAssocID="{DC856408-81BC-481C-A62F-1378CE3AD980}" presName="root" presStyleCnt="0">
        <dgm:presLayoutVars>
          <dgm:dir/>
          <dgm:resizeHandles val="exact"/>
        </dgm:presLayoutVars>
      </dgm:prSet>
      <dgm:spPr/>
    </dgm:pt>
    <dgm:pt modelId="{3625625E-5576-43E7-AAD7-265146CAE548}" type="pres">
      <dgm:prSet presAssocID="{841A6757-A384-4E38-A0D2-CBD701437D90}" presName="compNode" presStyleCnt="0"/>
      <dgm:spPr/>
    </dgm:pt>
    <dgm:pt modelId="{FC1E972C-FB40-4FA9-B841-DF883E39D2EA}" type="pres">
      <dgm:prSet presAssocID="{841A6757-A384-4E38-A0D2-CBD701437D90}" presName="bgRect" presStyleLbl="bgShp" presStyleIdx="0" presStyleCnt="3"/>
      <dgm:spPr/>
    </dgm:pt>
    <dgm:pt modelId="{A1973246-C90A-4EF4-94F8-F328AA393846}" type="pres">
      <dgm:prSet presAssocID="{841A6757-A384-4E38-A0D2-CBD701437D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18B9DC1C-0EB3-4655-A0C8-3D1B6EAA32A1}" type="pres">
      <dgm:prSet presAssocID="{841A6757-A384-4E38-A0D2-CBD701437D90}" presName="spaceRect" presStyleCnt="0"/>
      <dgm:spPr/>
    </dgm:pt>
    <dgm:pt modelId="{D553DC83-B45A-4208-81E9-B83C46F3BA48}" type="pres">
      <dgm:prSet presAssocID="{841A6757-A384-4E38-A0D2-CBD701437D90}" presName="parTx" presStyleLbl="revTx" presStyleIdx="0" presStyleCnt="3">
        <dgm:presLayoutVars>
          <dgm:chMax val="0"/>
          <dgm:chPref val="0"/>
        </dgm:presLayoutVars>
      </dgm:prSet>
      <dgm:spPr/>
    </dgm:pt>
    <dgm:pt modelId="{E6ED3137-CC83-49D9-BFAA-2E5750B2EBC3}" type="pres">
      <dgm:prSet presAssocID="{1811A66A-F2B2-4F0B-9ABC-6DBC33226AA2}" presName="sibTrans" presStyleCnt="0"/>
      <dgm:spPr/>
    </dgm:pt>
    <dgm:pt modelId="{F8F1592A-E594-4B3A-85EF-3E869BA532BF}" type="pres">
      <dgm:prSet presAssocID="{D0DCFD3A-5576-44C8-B524-44434D261AC0}" presName="compNode" presStyleCnt="0"/>
      <dgm:spPr/>
    </dgm:pt>
    <dgm:pt modelId="{64BC4E25-9250-4BC4-8E35-C3932E0C0A59}" type="pres">
      <dgm:prSet presAssocID="{D0DCFD3A-5576-44C8-B524-44434D261AC0}" presName="bgRect" presStyleLbl="bgShp" presStyleIdx="1" presStyleCnt="3"/>
      <dgm:spPr/>
    </dgm:pt>
    <dgm:pt modelId="{BBA741C5-FDB7-47C5-8458-944A4D740EEA}" type="pres">
      <dgm:prSet presAssocID="{D0DCFD3A-5576-44C8-B524-44434D261A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Yuan"/>
        </a:ext>
      </dgm:extLst>
    </dgm:pt>
    <dgm:pt modelId="{9C48C450-CB23-4F2F-A20D-D215C283F775}" type="pres">
      <dgm:prSet presAssocID="{D0DCFD3A-5576-44C8-B524-44434D261AC0}" presName="spaceRect" presStyleCnt="0"/>
      <dgm:spPr/>
    </dgm:pt>
    <dgm:pt modelId="{A8CA00AA-DC5E-405E-BC05-6814B67C796E}" type="pres">
      <dgm:prSet presAssocID="{D0DCFD3A-5576-44C8-B524-44434D261AC0}" presName="parTx" presStyleLbl="revTx" presStyleIdx="1" presStyleCnt="3">
        <dgm:presLayoutVars>
          <dgm:chMax val="0"/>
          <dgm:chPref val="0"/>
        </dgm:presLayoutVars>
      </dgm:prSet>
      <dgm:spPr/>
    </dgm:pt>
    <dgm:pt modelId="{69F2E8D2-3458-42CD-9C01-30D52A99D1F3}" type="pres">
      <dgm:prSet presAssocID="{490851B1-7CDB-4F11-88D1-E2D6B391C6BD}" presName="sibTrans" presStyleCnt="0"/>
      <dgm:spPr/>
    </dgm:pt>
    <dgm:pt modelId="{5F79EEBE-0924-4B7F-B85D-A742AC204DFB}" type="pres">
      <dgm:prSet presAssocID="{E4182E36-4BED-4723-B8B4-8802E6D6B89A}" presName="compNode" presStyleCnt="0"/>
      <dgm:spPr/>
    </dgm:pt>
    <dgm:pt modelId="{BBE84796-1A59-4B94-9EFD-91F05273493E}" type="pres">
      <dgm:prSet presAssocID="{E4182E36-4BED-4723-B8B4-8802E6D6B89A}" presName="bgRect" presStyleLbl="bgShp" presStyleIdx="2" presStyleCnt="3"/>
      <dgm:spPr/>
    </dgm:pt>
    <dgm:pt modelId="{14C7B45F-90DE-4F3A-AAE0-D9A37FAC141F}" type="pres">
      <dgm:prSet presAssocID="{E4182E36-4BED-4723-B8B4-8802E6D6B8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me"/>
        </a:ext>
      </dgm:extLst>
    </dgm:pt>
    <dgm:pt modelId="{DF894209-ED85-4106-8E18-9870E42203A5}" type="pres">
      <dgm:prSet presAssocID="{E4182E36-4BED-4723-B8B4-8802E6D6B89A}" presName="spaceRect" presStyleCnt="0"/>
      <dgm:spPr/>
    </dgm:pt>
    <dgm:pt modelId="{5AA82B67-682A-4DB6-9D38-C04832678C60}" type="pres">
      <dgm:prSet presAssocID="{E4182E36-4BED-4723-B8B4-8802E6D6B89A}" presName="parTx" presStyleLbl="revTx" presStyleIdx="2" presStyleCnt="3">
        <dgm:presLayoutVars>
          <dgm:chMax val="0"/>
          <dgm:chPref val="0"/>
        </dgm:presLayoutVars>
      </dgm:prSet>
      <dgm:spPr/>
    </dgm:pt>
  </dgm:ptLst>
  <dgm:cxnLst>
    <dgm:cxn modelId="{E4930E11-04B8-45FF-9154-E6119730E3D8}" type="presOf" srcId="{841A6757-A384-4E38-A0D2-CBD701437D90}" destId="{D553DC83-B45A-4208-81E9-B83C46F3BA48}" srcOrd="0" destOrd="0" presId="urn:microsoft.com/office/officeart/2018/2/layout/IconVerticalSolidList"/>
    <dgm:cxn modelId="{BF27CB26-D7B5-4913-9978-419DE37EECDB}" type="presOf" srcId="{E4182E36-4BED-4723-B8B4-8802E6D6B89A}" destId="{5AA82B67-682A-4DB6-9D38-C04832678C60}" srcOrd="0" destOrd="0" presId="urn:microsoft.com/office/officeart/2018/2/layout/IconVerticalSolidList"/>
    <dgm:cxn modelId="{17EBE641-8CC3-41F2-A5D9-736BD1EC0405}" type="presOf" srcId="{DC856408-81BC-481C-A62F-1378CE3AD980}" destId="{A0D6A052-CEEC-40B7-A607-E07FD7A94EFD}" srcOrd="0" destOrd="0" presId="urn:microsoft.com/office/officeart/2018/2/layout/IconVerticalSolidList"/>
    <dgm:cxn modelId="{8198C96D-3EF7-40B4-B090-3F31AC0EDA09}" srcId="{DC856408-81BC-481C-A62F-1378CE3AD980}" destId="{E4182E36-4BED-4723-B8B4-8802E6D6B89A}" srcOrd="2" destOrd="0" parTransId="{2F18BC96-0C33-4D91-B0A7-8A1E44ACA97B}" sibTransId="{A103BC8A-8E62-4687-9CAE-19B5D323086B}"/>
    <dgm:cxn modelId="{43181672-0FCF-4E35-80CA-5E6CE01ACF1B}" type="presOf" srcId="{D0DCFD3A-5576-44C8-B524-44434D261AC0}" destId="{A8CA00AA-DC5E-405E-BC05-6814B67C796E}" srcOrd="0" destOrd="0" presId="urn:microsoft.com/office/officeart/2018/2/layout/IconVerticalSolidList"/>
    <dgm:cxn modelId="{4AA79BC6-46BE-45D8-BFE4-0A7E3E0926AE}" srcId="{DC856408-81BC-481C-A62F-1378CE3AD980}" destId="{D0DCFD3A-5576-44C8-B524-44434D261AC0}" srcOrd="1" destOrd="0" parTransId="{FB0BA66E-1B4E-4F91-A7F8-4D232C00314F}" sibTransId="{490851B1-7CDB-4F11-88D1-E2D6B391C6BD}"/>
    <dgm:cxn modelId="{84F740F2-F860-42AE-A264-2AEB67E649A5}" srcId="{DC856408-81BC-481C-A62F-1378CE3AD980}" destId="{841A6757-A384-4E38-A0D2-CBD701437D90}" srcOrd="0" destOrd="0" parTransId="{1D465599-D99B-466C-9AE1-833827ADD8A8}" sibTransId="{1811A66A-F2B2-4F0B-9ABC-6DBC33226AA2}"/>
    <dgm:cxn modelId="{D7306D6E-D6E0-4A7A-B8D6-0A258D21867F}" type="presParOf" srcId="{A0D6A052-CEEC-40B7-A607-E07FD7A94EFD}" destId="{3625625E-5576-43E7-AAD7-265146CAE548}" srcOrd="0" destOrd="0" presId="urn:microsoft.com/office/officeart/2018/2/layout/IconVerticalSolidList"/>
    <dgm:cxn modelId="{BDD7FB3F-1DD5-4754-9EF2-38C49EB20515}" type="presParOf" srcId="{3625625E-5576-43E7-AAD7-265146CAE548}" destId="{FC1E972C-FB40-4FA9-B841-DF883E39D2EA}" srcOrd="0" destOrd="0" presId="urn:microsoft.com/office/officeart/2018/2/layout/IconVerticalSolidList"/>
    <dgm:cxn modelId="{6F9A7D46-3225-4363-8086-F1E046C02F93}" type="presParOf" srcId="{3625625E-5576-43E7-AAD7-265146CAE548}" destId="{A1973246-C90A-4EF4-94F8-F328AA393846}" srcOrd="1" destOrd="0" presId="urn:microsoft.com/office/officeart/2018/2/layout/IconVerticalSolidList"/>
    <dgm:cxn modelId="{7B39C4C9-5277-4DB3-9456-CFBF0BE1493B}" type="presParOf" srcId="{3625625E-5576-43E7-AAD7-265146CAE548}" destId="{18B9DC1C-0EB3-4655-A0C8-3D1B6EAA32A1}" srcOrd="2" destOrd="0" presId="urn:microsoft.com/office/officeart/2018/2/layout/IconVerticalSolidList"/>
    <dgm:cxn modelId="{71C37169-8AE9-44C8-A5B6-7F99880A0EBC}" type="presParOf" srcId="{3625625E-5576-43E7-AAD7-265146CAE548}" destId="{D553DC83-B45A-4208-81E9-B83C46F3BA48}" srcOrd="3" destOrd="0" presId="urn:microsoft.com/office/officeart/2018/2/layout/IconVerticalSolidList"/>
    <dgm:cxn modelId="{2085A578-7F1A-4B81-AC10-373BB2231A68}" type="presParOf" srcId="{A0D6A052-CEEC-40B7-A607-E07FD7A94EFD}" destId="{E6ED3137-CC83-49D9-BFAA-2E5750B2EBC3}" srcOrd="1" destOrd="0" presId="urn:microsoft.com/office/officeart/2018/2/layout/IconVerticalSolidList"/>
    <dgm:cxn modelId="{E1693BD8-D570-49DB-A97D-8F2F6350E721}" type="presParOf" srcId="{A0D6A052-CEEC-40B7-A607-E07FD7A94EFD}" destId="{F8F1592A-E594-4B3A-85EF-3E869BA532BF}" srcOrd="2" destOrd="0" presId="urn:microsoft.com/office/officeart/2018/2/layout/IconVerticalSolidList"/>
    <dgm:cxn modelId="{67514E12-83F2-46C2-A2CC-298728B34A5F}" type="presParOf" srcId="{F8F1592A-E594-4B3A-85EF-3E869BA532BF}" destId="{64BC4E25-9250-4BC4-8E35-C3932E0C0A59}" srcOrd="0" destOrd="0" presId="urn:microsoft.com/office/officeart/2018/2/layout/IconVerticalSolidList"/>
    <dgm:cxn modelId="{DED90D99-F75A-4411-AD6F-B128D221F90F}" type="presParOf" srcId="{F8F1592A-E594-4B3A-85EF-3E869BA532BF}" destId="{BBA741C5-FDB7-47C5-8458-944A4D740EEA}" srcOrd="1" destOrd="0" presId="urn:microsoft.com/office/officeart/2018/2/layout/IconVerticalSolidList"/>
    <dgm:cxn modelId="{1F05EF36-8EFC-4656-8716-3EE882910C82}" type="presParOf" srcId="{F8F1592A-E594-4B3A-85EF-3E869BA532BF}" destId="{9C48C450-CB23-4F2F-A20D-D215C283F775}" srcOrd="2" destOrd="0" presId="urn:microsoft.com/office/officeart/2018/2/layout/IconVerticalSolidList"/>
    <dgm:cxn modelId="{A5CF2A90-95FB-4A0B-B2A9-6E6B3175E8F8}" type="presParOf" srcId="{F8F1592A-E594-4B3A-85EF-3E869BA532BF}" destId="{A8CA00AA-DC5E-405E-BC05-6814B67C796E}" srcOrd="3" destOrd="0" presId="urn:microsoft.com/office/officeart/2018/2/layout/IconVerticalSolidList"/>
    <dgm:cxn modelId="{8F990D8D-0501-414B-905D-9D8FCBE29663}" type="presParOf" srcId="{A0D6A052-CEEC-40B7-A607-E07FD7A94EFD}" destId="{69F2E8D2-3458-42CD-9C01-30D52A99D1F3}" srcOrd="3" destOrd="0" presId="urn:microsoft.com/office/officeart/2018/2/layout/IconVerticalSolidList"/>
    <dgm:cxn modelId="{82367748-DB60-42B9-B9D9-BE78E33D9494}" type="presParOf" srcId="{A0D6A052-CEEC-40B7-A607-E07FD7A94EFD}" destId="{5F79EEBE-0924-4B7F-B85D-A742AC204DFB}" srcOrd="4" destOrd="0" presId="urn:microsoft.com/office/officeart/2018/2/layout/IconVerticalSolidList"/>
    <dgm:cxn modelId="{D50F55CA-AFA1-4E89-A018-F5E6026A8E87}" type="presParOf" srcId="{5F79EEBE-0924-4B7F-B85D-A742AC204DFB}" destId="{BBE84796-1A59-4B94-9EFD-91F05273493E}" srcOrd="0" destOrd="0" presId="urn:microsoft.com/office/officeart/2018/2/layout/IconVerticalSolidList"/>
    <dgm:cxn modelId="{5EAC5C78-D183-45C7-B655-5A99BBFA907D}" type="presParOf" srcId="{5F79EEBE-0924-4B7F-B85D-A742AC204DFB}" destId="{14C7B45F-90DE-4F3A-AAE0-D9A37FAC141F}" srcOrd="1" destOrd="0" presId="urn:microsoft.com/office/officeart/2018/2/layout/IconVerticalSolidList"/>
    <dgm:cxn modelId="{3B207FB5-C0F2-40F8-A5EF-D0BBBDA1048A}" type="presParOf" srcId="{5F79EEBE-0924-4B7F-B85D-A742AC204DFB}" destId="{DF894209-ED85-4106-8E18-9870E42203A5}" srcOrd="2" destOrd="0" presId="urn:microsoft.com/office/officeart/2018/2/layout/IconVerticalSolidList"/>
    <dgm:cxn modelId="{A04B6D91-DC14-49E5-A3C3-DE3234C8BC27}" type="presParOf" srcId="{5F79EEBE-0924-4B7F-B85D-A742AC204DFB}" destId="{5AA82B67-682A-4DB6-9D38-C04832678C6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D3298AD-C243-4D29-81FB-CD17971706A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B83E2F6-263D-4472-BA25-FA26765426C9}">
      <dgm:prSet/>
      <dgm:spPr/>
      <dgm:t>
        <a:bodyPr/>
        <a:lstStyle/>
        <a:p>
          <a:r>
            <a:rPr lang="en-US"/>
            <a:t>Inadequate availability of medical care</a:t>
          </a:r>
        </a:p>
      </dgm:t>
    </dgm:pt>
    <dgm:pt modelId="{ABFD4EC9-35B9-4936-B9CD-20A1BD3FAF2F}" type="parTrans" cxnId="{6FEDCDA7-85B2-4CD8-A6F2-5B2FE8DB55CE}">
      <dgm:prSet/>
      <dgm:spPr/>
      <dgm:t>
        <a:bodyPr/>
        <a:lstStyle/>
        <a:p>
          <a:endParaRPr lang="en-US"/>
        </a:p>
      </dgm:t>
    </dgm:pt>
    <dgm:pt modelId="{0D497F33-3246-4A39-9C94-0667F8C571EB}" type="sibTrans" cxnId="{6FEDCDA7-85B2-4CD8-A6F2-5B2FE8DB55CE}">
      <dgm:prSet/>
      <dgm:spPr/>
      <dgm:t>
        <a:bodyPr/>
        <a:lstStyle/>
        <a:p>
          <a:endParaRPr lang="en-US"/>
        </a:p>
      </dgm:t>
    </dgm:pt>
    <dgm:pt modelId="{B38C2DF5-C3EE-43CF-9018-154189E3F2E4}">
      <dgm:prSet/>
      <dgm:spPr/>
      <dgm:t>
        <a:bodyPr/>
        <a:lstStyle/>
        <a:p>
          <a:r>
            <a:rPr lang="en-US"/>
            <a:t>Possibility of caregiver burnout</a:t>
          </a:r>
        </a:p>
      </dgm:t>
    </dgm:pt>
    <dgm:pt modelId="{7E6941D6-CA36-4DAD-BB3B-DCFBA715BEE9}" type="parTrans" cxnId="{3054A048-1BC4-4A37-85E4-A552EA1EA6CD}">
      <dgm:prSet/>
      <dgm:spPr/>
      <dgm:t>
        <a:bodyPr/>
        <a:lstStyle/>
        <a:p>
          <a:endParaRPr lang="en-US"/>
        </a:p>
      </dgm:t>
    </dgm:pt>
    <dgm:pt modelId="{C67729D9-A303-4578-84E3-1DB72B51EFF1}" type="sibTrans" cxnId="{3054A048-1BC4-4A37-85E4-A552EA1EA6CD}">
      <dgm:prSet/>
      <dgm:spPr/>
      <dgm:t>
        <a:bodyPr/>
        <a:lstStyle/>
        <a:p>
          <a:endParaRPr lang="en-US"/>
        </a:p>
      </dgm:t>
    </dgm:pt>
    <dgm:pt modelId="{33FF6593-8AE3-4D11-BD1D-44DA9C67726B}">
      <dgm:prSet/>
      <dgm:spPr/>
      <dgm:t>
        <a:bodyPr/>
        <a:lstStyle/>
        <a:p>
          <a:r>
            <a:rPr lang="en-US"/>
            <a:t>Chances of feelings of loneliness (Lowndes, Struthers and Ågotnes, 2021)</a:t>
          </a:r>
        </a:p>
      </dgm:t>
    </dgm:pt>
    <dgm:pt modelId="{11E48010-00BA-4A45-9BC1-DB6A8FBC7BCD}" type="parTrans" cxnId="{F9A1DED4-85E9-4013-935B-939E5F71454C}">
      <dgm:prSet/>
      <dgm:spPr/>
      <dgm:t>
        <a:bodyPr/>
        <a:lstStyle/>
        <a:p>
          <a:endParaRPr lang="en-US"/>
        </a:p>
      </dgm:t>
    </dgm:pt>
    <dgm:pt modelId="{EB615326-109F-4097-93D6-BEF045BC81D1}" type="sibTrans" cxnId="{F9A1DED4-85E9-4013-935B-939E5F71454C}">
      <dgm:prSet/>
      <dgm:spPr/>
      <dgm:t>
        <a:bodyPr/>
        <a:lstStyle/>
        <a:p>
          <a:endParaRPr lang="en-US"/>
        </a:p>
      </dgm:t>
    </dgm:pt>
    <dgm:pt modelId="{791E21B3-81F5-48CA-8965-4FCB0DA104B3}" type="pres">
      <dgm:prSet presAssocID="{BD3298AD-C243-4D29-81FB-CD17971706A1}" presName="hierChild1" presStyleCnt="0">
        <dgm:presLayoutVars>
          <dgm:chPref val="1"/>
          <dgm:dir/>
          <dgm:animOne val="branch"/>
          <dgm:animLvl val="lvl"/>
          <dgm:resizeHandles/>
        </dgm:presLayoutVars>
      </dgm:prSet>
      <dgm:spPr/>
    </dgm:pt>
    <dgm:pt modelId="{FF3ECDB6-44E9-4511-BA5E-0350C31B267B}" type="pres">
      <dgm:prSet presAssocID="{3B83E2F6-263D-4472-BA25-FA26765426C9}" presName="hierRoot1" presStyleCnt="0"/>
      <dgm:spPr/>
    </dgm:pt>
    <dgm:pt modelId="{CE254E78-80FA-4B39-8A46-9425D9BC3CD8}" type="pres">
      <dgm:prSet presAssocID="{3B83E2F6-263D-4472-BA25-FA26765426C9}" presName="composite" presStyleCnt="0"/>
      <dgm:spPr/>
    </dgm:pt>
    <dgm:pt modelId="{6C3CD067-925C-4BB0-96DC-8CD649F718E8}" type="pres">
      <dgm:prSet presAssocID="{3B83E2F6-263D-4472-BA25-FA26765426C9}" presName="background" presStyleLbl="node0" presStyleIdx="0" presStyleCnt="3"/>
      <dgm:spPr/>
    </dgm:pt>
    <dgm:pt modelId="{DCFE730B-1ECF-42DB-A291-8633C7CE0D26}" type="pres">
      <dgm:prSet presAssocID="{3B83E2F6-263D-4472-BA25-FA26765426C9}" presName="text" presStyleLbl="fgAcc0" presStyleIdx="0" presStyleCnt="3">
        <dgm:presLayoutVars>
          <dgm:chPref val="3"/>
        </dgm:presLayoutVars>
      </dgm:prSet>
      <dgm:spPr/>
    </dgm:pt>
    <dgm:pt modelId="{2302430B-521A-4B2F-82E1-6587C21D21B7}" type="pres">
      <dgm:prSet presAssocID="{3B83E2F6-263D-4472-BA25-FA26765426C9}" presName="hierChild2" presStyleCnt="0"/>
      <dgm:spPr/>
    </dgm:pt>
    <dgm:pt modelId="{7C99B925-2404-43D6-BD0A-D14103C119B3}" type="pres">
      <dgm:prSet presAssocID="{B38C2DF5-C3EE-43CF-9018-154189E3F2E4}" presName="hierRoot1" presStyleCnt="0"/>
      <dgm:spPr/>
    </dgm:pt>
    <dgm:pt modelId="{878AFECD-0741-4216-A1AD-056FF217090D}" type="pres">
      <dgm:prSet presAssocID="{B38C2DF5-C3EE-43CF-9018-154189E3F2E4}" presName="composite" presStyleCnt="0"/>
      <dgm:spPr/>
    </dgm:pt>
    <dgm:pt modelId="{7D25980A-B6F2-4857-9259-4F138BD4F555}" type="pres">
      <dgm:prSet presAssocID="{B38C2DF5-C3EE-43CF-9018-154189E3F2E4}" presName="background" presStyleLbl="node0" presStyleIdx="1" presStyleCnt="3"/>
      <dgm:spPr/>
    </dgm:pt>
    <dgm:pt modelId="{8FD483BE-299B-408B-9670-8343A21E221B}" type="pres">
      <dgm:prSet presAssocID="{B38C2DF5-C3EE-43CF-9018-154189E3F2E4}" presName="text" presStyleLbl="fgAcc0" presStyleIdx="1" presStyleCnt="3">
        <dgm:presLayoutVars>
          <dgm:chPref val="3"/>
        </dgm:presLayoutVars>
      </dgm:prSet>
      <dgm:spPr/>
    </dgm:pt>
    <dgm:pt modelId="{482DFAE3-CFA9-46A5-9D18-683D67A8D7D5}" type="pres">
      <dgm:prSet presAssocID="{B38C2DF5-C3EE-43CF-9018-154189E3F2E4}" presName="hierChild2" presStyleCnt="0"/>
      <dgm:spPr/>
    </dgm:pt>
    <dgm:pt modelId="{387DCA41-3BFB-4442-94A9-146FEA63E305}" type="pres">
      <dgm:prSet presAssocID="{33FF6593-8AE3-4D11-BD1D-44DA9C67726B}" presName="hierRoot1" presStyleCnt="0"/>
      <dgm:spPr/>
    </dgm:pt>
    <dgm:pt modelId="{7F70EDFE-B5A5-4824-80F2-9E807B9F06C6}" type="pres">
      <dgm:prSet presAssocID="{33FF6593-8AE3-4D11-BD1D-44DA9C67726B}" presName="composite" presStyleCnt="0"/>
      <dgm:spPr/>
    </dgm:pt>
    <dgm:pt modelId="{EC147232-8A96-4912-9050-B70A3719C843}" type="pres">
      <dgm:prSet presAssocID="{33FF6593-8AE3-4D11-BD1D-44DA9C67726B}" presName="background" presStyleLbl="node0" presStyleIdx="2" presStyleCnt="3"/>
      <dgm:spPr/>
    </dgm:pt>
    <dgm:pt modelId="{ABDC2CEE-2EB6-4FF4-B240-9377E9EBC102}" type="pres">
      <dgm:prSet presAssocID="{33FF6593-8AE3-4D11-BD1D-44DA9C67726B}" presName="text" presStyleLbl="fgAcc0" presStyleIdx="2" presStyleCnt="3">
        <dgm:presLayoutVars>
          <dgm:chPref val="3"/>
        </dgm:presLayoutVars>
      </dgm:prSet>
      <dgm:spPr/>
    </dgm:pt>
    <dgm:pt modelId="{F70715A8-8F1C-4877-92FB-BBD6E1E64C1D}" type="pres">
      <dgm:prSet presAssocID="{33FF6593-8AE3-4D11-BD1D-44DA9C67726B}" presName="hierChild2" presStyleCnt="0"/>
      <dgm:spPr/>
    </dgm:pt>
  </dgm:ptLst>
  <dgm:cxnLst>
    <dgm:cxn modelId="{B752453D-0A5C-43E7-AF82-27DD61217FD3}" type="presOf" srcId="{BD3298AD-C243-4D29-81FB-CD17971706A1}" destId="{791E21B3-81F5-48CA-8965-4FCB0DA104B3}" srcOrd="0" destOrd="0" presId="urn:microsoft.com/office/officeart/2005/8/layout/hierarchy1"/>
    <dgm:cxn modelId="{3054A048-1BC4-4A37-85E4-A552EA1EA6CD}" srcId="{BD3298AD-C243-4D29-81FB-CD17971706A1}" destId="{B38C2DF5-C3EE-43CF-9018-154189E3F2E4}" srcOrd="1" destOrd="0" parTransId="{7E6941D6-CA36-4DAD-BB3B-DCFBA715BEE9}" sibTransId="{C67729D9-A303-4578-84E3-1DB72B51EFF1}"/>
    <dgm:cxn modelId="{865B9797-9978-4869-B92A-F4458837BC1E}" type="presOf" srcId="{33FF6593-8AE3-4D11-BD1D-44DA9C67726B}" destId="{ABDC2CEE-2EB6-4FF4-B240-9377E9EBC102}" srcOrd="0" destOrd="0" presId="urn:microsoft.com/office/officeart/2005/8/layout/hierarchy1"/>
    <dgm:cxn modelId="{9C78F498-0431-49C8-A429-1795A6773BFB}" type="presOf" srcId="{3B83E2F6-263D-4472-BA25-FA26765426C9}" destId="{DCFE730B-1ECF-42DB-A291-8633C7CE0D26}" srcOrd="0" destOrd="0" presId="urn:microsoft.com/office/officeart/2005/8/layout/hierarchy1"/>
    <dgm:cxn modelId="{6FEDCDA7-85B2-4CD8-A6F2-5B2FE8DB55CE}" srcId="{BD3298AD-C243-4D29-81FB-CD17971706A1}" destId="{3B83E2F6-263D-4472-BA25-FA26765426C9}" srcOrd="0" destOrd="0" parTransId="{ABFD4EC9-35B9-4936-B9CD-20A1BD3FAF2F}" sibTransId="{0D497F33-3246-4A39-9C94-0667F8C571EB}"/>
    <dgm:cxn modelId="{7FDAF9C1-B469-4374-B91F-65E98CE526DF}" type="presOf" srcId="{B38C2DF5-C3EE-43CF-9018-154189E3F2E4}" destId="{8FD483BE-299B-408B-9670-8343A21E221B}" srcOrd="0" destOrd="0" presId="urn:microsoft.com/office/officeart/2005/8/layout/hierarchy1"/>
    <dgm:cxn modelId="{F9A1DED4-85E9-4013-935B-939E5F71454C}" srcId="{BD3298AD-C243-4D29-81FB-CD17971706A1}" destId="{33FF6593-8AE3-4D11-BD1D-44DA9C67726B}" srcOrd="2" destOrd="0" parTransId="{11E48010-00BA-4A45-9BC1-DB6A8FBC7BCD}" sibTransId="{EB615326-109F-4097-93D6-BEF045BC81D1}"/>
    <dgm:cxn modelId="{760E7235-3E4F-4E78-B01F-94564A7D482D}" type="presParOf" srcId="{791E21B3-81F5-48CA-8965-4FCB0DA104B3}" destId="{FF3ECDB6-44E9-4511-BA5E-0350C31B267B}" srcOrd="0" destOrd="0" presId="urn:microsoft.com/office/officeart/2005/8/layout/hierarchy1"/>
    <dgm:cxn modelId="{2E1B4366-597E-4848-B13B-C79BD2EB2A60}" type="presParOf" srcId="{FF3ECDB6-44E9-4511-BA5E-0350C31B267B}" destId="{CE254E78-80FA-4B39-8A46-9425D9BC3CD8}" srcOrd="0" destOrd="0" presId="urn:microsoft.com/office/officeart/2005/8/layout/hierarchy1"/>
    <dgm:cxn modelId="{93FAA730-71EB-4ECB-955C-A4D9E2504D62}" type="presParOf" srcId="{CE254E78-80FA-4B39-8A46-9425D9BC3CD8}" destId="{6C3CD067-925C-4BB0-96DC-8CD649F718E8}" srcOrd="0" destOrd="0" presId="urn:microsoft.com/office/officeart/2005/8/layout/hierarchy1"/>
    <dgm:cxn modelId="{4E231156-A657-4A70-8D77-0CDA89C2AE6E}" type="presParOf" srcId="{CE254E78-80FA-4B39-8A46-9425D9BC3CD8}" destId="{DCFE730B-1ECF-42DB-A291-8633C7CE0D26}" srcOrd="1" destOrd="0" presId="urn:microsoft.com/office/officeart/2005/8/layout/hierarchy1"/>
    <dgm:cxn modelId="{1F563D61-D79D-4ABC-AE17-E018BCBF4B05}" type="presParOf" srcId="{FF3ECDB6-44E9-4511-BA5E-0350C31B267B}" destId="{2302430B-521A-4B2F-82E1-6587C21D21B7}" srcOrd="1" destOrd="0" presId="urn:microsoft.com/office/officeart/2005/8/layout/hierarchy1"/>
    <dgm:cxn modelId="{9C1899F8-C49D-4B37-9797-E98FE5499F72}" type="presParOf" srcId="{791E21B3-81F5-48CA-8965-4FCB0DA104B3}" destId="{7C99B925-2404-43D6-BD0A-D14103C119B3}" srcOrd="1" destOrd="0" presId="urn:microsoft.com/office/officeart/2005/8/layout/hierarchy1"/>
    <dgm:cxn modelId="{936D3EF0-3E74-4D3D-BEC9-6A77D1F39016}" type="presParOf" srcId="{7C99B925-2404-43D6-BD0A-D14103C119B3}" destId="{878AFECD-0741-4216-A1AD-056FF217090D}" srcOrd="0" destOrd="0" presId="urn:microsoft.com/office/officeart/2005/8/layout/hierarchy1"/>
    <dgm:cxn modelId="{A4AC515A-4E2B-4276-BAD4-4EAF933307A3}" type="presParOf" srcId="{878AFECD-0741-4216-A1AD-056FF217090D}" destId="{7D25980A-B6F2-4857-9259-4F138BD4F555}" srcOrd="0" destOrd="0" presId="urn:microsoft.com/office/officeart/2005/8/layout/hierarchy1"/>
    <dgm:cxn modelId="{8FD76B64-46DB-45B1-8245-69FB58E7A1D8}" type="presParOf" srcId="{878AFECD-0741-4216-A1AD-056FF217090D}" destId="{8FD483BE-299B-408B-9670-8343A21E221B}" srcOrd="1" destOrd="0" presId="urn:microsoft.com/office/officeart/2005/8/layout/hierarchy1"/>
    <dgm:cxn modelId="{EC9918C1-607B-47C5-9D5F-81018BBDFE7E}" type="presParOf" srcId="{7C99B925-2404-43D6-BD0A-D14103C119B3}" destId="{482DFAE3-CFA9-46A5-9D18-683D67A8D7D5}" srcOrd="1" destOrd="0" presId="urn:microsoft.com/office/officeart/2005/8/layout/hierarchy1"/>
    <dgm:cxn modelId="{662F345E-AC45-4BB3-8D0F-5B22C0E96778}" type="presParOf" srcId="{791E21B3-81F5-48CA-8965-4FCB0DA104B3}" destId="{387DCA41-3BFB-4442-94A9-146FEA63E305}" srcOrd="2" destOrd="0" presId="urn:microsoft.com/office/officeart/2005/8/layout/hierarchy1"/>
    <dgm:cxn modelId="{C739B54C-9589-4C0C-A6D5-EEE3C5A8B795}" type="presParOf" srcId="{387DCA41-3BFB-4442-94A9-146FEA63E305}" destId="{7F70EDFE-B5A5-4824-80F2-9E807B9F06C6}" srcOrd="0" destOrd="0" presId="urn:microsoft.com/office/officeart/2005/8/layout/hierarchy1"/>
    <dgm:cxn modelId="{9E97AB66-E70E-443A-B558-8D859C7A0721}" type="presParOf" srcId="{7F70EDFE-B5A5-4824-80F2-9E807B9F06C6}" destId="{EC147232-8A96-4912-9050-B70A3719C843}" srcOrd="0" destOrd="0" presId="urn:microsoft.com/office/officeart/2005/8/layout/hierarchy1"/>
    <dgm:cxn modelId="{9537F12D-9722-44AD-B190-75B81796488A}" type="presParOf" srcId="{7F70EDFE-B5A5-4824-80F2-9E807B9F06C6}" destId="{ABDC2CEE-2EB6-4FF4-B240-9377E9EBC102}" srcOrd="1" destOrd="0" presId="urn:microsoft.com/office/officeart/2005/8/layout/hierarchy1"/>
    <dgm:cxn modelId="{2F9ACD42-860E-4A91-AC8A-FD57B539EBFA}" type="presParOf" srcId="{387DCA41-3BFB-4442-94A9-146FEA63E305}" destId="{F70715A8-8F1C-4877-92FB-BBD6E1E64C1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8A5A016-E650-408C-8305-4CB80B8E225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A1FCC43-27A4-4C5B-9514-81BF38B0261F}">
      <dgm:prSet/>
      <dgm:spPr/>
      <dgm:t>
        <a:bodyPr/>
        <a:lstStyle/>
        <a:p>
          <a:r>
            <a:rPr lang="en-US"/>
            <a:t>Greater cost (Curioni et al., 2023)</a:t>
          </a:r>
        </a:p>
      </dgm:t>
    </dgm:pt>
    <dgm:pt modelId="{836DF3FC-E086-4472-B433-FC6B23EAA61F}" type="parTrans" cxnId="{995659AD-2F6F-4424-9DC2-C9053F9AD7BA}">
      <dgm:prSet/>
      <dgm:spPr/>
      <dgm:t>
        <a:bodyPr/>
        <a:lstStyle/>
        <a:p>
          <a:endParaRPr lang="en-US"/>
        </a:p>
      </dgm:t>
    </dgm:pt>
    <dgm:pt modelId="{BDED0AB1-8421-45DC-B458-124381D25BDB}" type="sibTrans" cxnId="{995659AD-2F6F-4424-9DC2-C9053F9AD7BA}">
      <dgm:prSet/>
      <dgm:spPr/>
      <dgm:t>
        <a:bodyPr/>
        <a:lstStyle/>
        <a:p>
          <a:endParaRPr lang="en-US"/>
        </a:p>
      </dgm:t>
    </dgm:pt>
    <dgm:pt modelId="{AD4D1DDB-F054-4D16-B119-505F24FACD0A}">
      <dgm:prSet/>
      <dgm:spPr/>
      <dgm:t>
        <a:bodyPr/>
        <a:lstStyle/>
        <a:p>
          <a:r>
            <a:rPr lang="en-US"/>
            <a:t>Possibility of loss of personal independence</a:t>
          </a:r>
        </a:p>
      </dgm:t>
    </dgm:pt>
    <dgm:pt modelId="{4A17CDB9-18C5-421E-BE75-9C26E089FF4D}" type="parTrans" cxnId="{851622BA-1803-42E7-933E-F2A07F32E6D0}">
      <dgm:prSet/>
      <dgm:spPr/>
      <dgm:t>
        <a:bodyPr/>
        <a:lstStyle/>
        <a:p>
          <a:endParaRPr lang="en-US"/>
        </a:p>
      </dgm:t>
    </dgm:pt>
    <dgm:pt modelId="{09382DF2-F819-4DBE-9114-36324F73988A}" type="sibTrans" cxnId="{851622BA-1803-42E7-933E-F2A07F32E6D0}">
      <dgm:prSet/>
      <dgm:spPr/>
      <dgm:t>
        <a:bodyPr/>
        <a:lstStyle/>
        <a:p>
          <a:endParaRPr lang="en-US"/>
        </a:p>
      </dgm:t>
    </dgm:pt>
    <dgm:pt modelId="{C1B6596C-E498-4355-AC76-809B914B83D6}">
      <dgm:prSet/>
      <dgm:spPr/>
      <dgm:t>
        <a:bodyPr/>
        <a:lstStyle/>
        <a:p>
          <a:r>
            <a:rPr lang="en-US"/>
            <a:t>Adjustment to a different and new environment</a:t>
          </a:r>
        </a:p>
      </dgm:t>
    </dgm:pt>
    <dgm:pt modelId="{D790D6A5-21CF-405C-9D67-88C4661F210D}" type="parTrans" cxnId="{6B880F73-17FF-4B11-884C-1AC6BED81B2B}">
      <dgm:prSet/>
      <dgm:spPr/>
      <dgm:t>
        <a:bodyPr/>
        <a:lstStyle/>
        <a:p>
          <a:endParaRPr lang="en-US"/>
        </a:p>
      </dgm:t>
    </dgm:pt>
    <dgm:pt modelId="{969F6D4F-5D65-4467-8E7F-606D8E0EDC84}" type="sibTrans" cxnId="{6B880F73-17FF-4B11-884C-1AC6BED81B2B}">
      <dgm:prSet/>
      <dgm:spPr/>
      <dgm:t>
        <a:bodyPr/>
        <a:lstStyle/>
        <a:p>
          <a:endParaRPr lang="en-US"/>
        </a:p>
      </dgm:t>
    </dgm:pt>
    <dgm:pt modelId="{9F060198-BE1B-4E98-AF0A-3F733AC5C724}" type="pres">
      <dgm:prSet presAssocID="{A8A5A016-E650-408C-8305-4CB80B8E225F}" presName="hierChild1" presStyleCnt="0">
        <dgm:presLayoutVars>
          <dgm:chPref val="1"/>
          <dgm:dir/>
          <dgm:animOne val="branch"/>
          <dgm:animLvl val="lvl"/>
          <dgm:resizeHandles/>
        </dgm:presLayoutVars>
      </dgm:prSet>
      <dgm:spPr/>
    </dgm:pt>
    <dgm:pt modelId="{460F70AF-86D8-441A-971C-39AF3695CBB5}" type="pres">
      <dgm:prSet presAssocID="{6A1FCC43-27A4-4C5B-9514-81BF38B0261F}" presName="hierRoot1" presStyleCnt="0"/>
      <dgm:spPr/>
    </dgm:pt>
    <dgm:pt modelId="{BFC80396-38B3-483B-841C-1C7C1FB08354}" type="pres">
      <dgm:prSet presAssocID="{6A1FCC43-27A4-4C5B-9514-81BF38B0261F}" presName="composite" presStyleCnt="0"/>
      <dgm:spPr/>
    </dgm:pt>
    <dgm:pt modelId="{A0FD0970-9BDA-4CC1-84C8-E91B2212AB62}" type="pres">
      <dgm:prSet presAssocID="{6A1FCC43-27A4-4C5B-9514-81BF38B0261F}" presName="background" presStyleLbl="node0" presStyleIdx="0" presStyleCnt="3"/>
      <dgm:spPr/>
    </dgm:pt>
    <dgm:pt modelId="{5581D775-C99F-4497-935C-AD91042A3A53}" type="pres">
      <dgm:prSet presAssocID="{6A1FCC43-27A4-4C5B-9514-81BF38B0261F}" presName="text" presStyleLbl="fgAcc0" presStyleIdx="0" presStyleCnt="3">
        <dgm:presLayoutVars>
          <dgm:chPref val="3"/>
        </dgm:presLayoutVars>
      </dgm:prSet>
      <dgm:spPr/>
    </dgm:pt>
    <dgm:pt modelId="{FEF00300-02FE-4872-B549-DA30F8737572}" type="pres">
      <dgm:prSet presAssocID="{6A1FCC43-27A4-4C5B-9514-81BF38B0261F}" presName="hierChild2" presStyleCnt="0"/>
      <dgm:spPr/>
    </dgm:pt>
    <dgm:pt modelId="{F09137DF-5B42-4009-81C0-3D261B308C11}" type="pres">
      <dgm:prSet presAssocID="{AD4D1DDB-F054-4D16-B119-505F24FACD0A}" presName="hierRoot1" presStyleCnt="0"/>
      <dgm:spPr/>
    </dgm:pt>
    <dgm:pt modelId="{5C486436-53CD-4545-8D64-0E860861FDA8}" type="pres">
      <dgm:prSet presAssocID="{AD4D1DDB-F054-4D16-B119-505F24FACD0A}" presName="composite" presStyleCnt="0"/>
      <dgm:spPr/>
    </dgm:pt>
    <dgm:pt modelId="{12BD8B73-EEDA-4C9E-81A9-92CE3DB91FBB}" type="pres">
      <dgm:prSet presAssocID="{AD4D1DDB-F054-4D16-B119-505F24FACD0A}" presName="background" presStyleLbl="node0" presStyleIdx="1" presStyleCnt="3"/>
      <dgm:spPr/>
    </dgm:pt>
    <dgm:pt modelId="{F424EBB6-E752-44FB-9BD0-8EC99120874B}" type="pres">
      <dgm:prSet presAssocID="{AD4D1DDB-F054-4D16-B119-505F24FACD0A}" presName="text" presStyleLbl="fgAcc0" presStyleIdx="1" presStyleCnt="3">
        <dgm:presLayoutVars>
          <dgm:chPref val="3"/>
        </dgm:presLayoutVars>
      </dgm:prSet>
      <dgm:spPr/>
    </dgm:pt>
    <dgm:pt modelId="{554679D8-1793-49DE-A11D-BBEDD551A97F}" type="pres">
      <dgm:prSet presAssocID="{AD4D1DDB-F054-4D16-B119-505F24FACD0A}" presName="hierChild2" presStyleCnt="0"/>
      <dgm:spPr/>
    </dgm:pt>
    <dgm:pt modelId="{553464F9-9C1B-4E1A-8B95-67DF801CA16D}" type="pres">
      <dgm:prSet presAssocID="{C1B6596C-E498-4355-AC76-809B914B83D6}" presName="hierRoot1" presStyleCnt="0"/>
      <dgm:spPr/>
    </dgm:pt>
    <dgm:pt modelId="{D79ED629-AC6A-4067-9CA4-C976D95A36CC}" type="pres">
      <dgm:prSet presAssocID="{C1B6596C-E498-4355-AC76-809B914B83D6}" presName="composite" presStyleCnt="0"/>
      <dgm:spPr/>
    </dgm:pt>
    <dgm:pt modelId="{A1AF6927-88C8-4E79-8EA3-F894608C8953}" type="pres">
      <dgm:prSet presAssocID="{C1B6596C-E498-4355-AC76-809B914B83D6}" presName="background" presStyleLbl="node0" presStyleIdx="2" presStyleCnt="3"/>
      <dgm:spPr/>
    </dgm:pt>
    <dgm:pt modelId="{B34E311F-ACEE-4964-A135-31EEC2864DD7}" type="pres">
      <dgm:prSet presAssocID="{C1B6596C-E498-4355-AC76-809B914B83D6}" presName="text" presStyleLbl="fgAcc0" presStyleIdx="2" presStyleCnt="3">
        <dgm:presLayoutVars>
          <dgm:chPref val="3"/>
        </dgm:presLayoutVars>
      </dgm:prSet>
      <dgm:spPr/>
    </dgm:pt>
    <dgm:pt modelId="{916E255C-5ACD-4437-B5DA-0B8F8DFF07ED}" type="pres">
      <dgm:prSet presAssocID="{C1B6596C-E498-4355-AC76-809B914B83D6}" presName="hierChild2" presStyleCnt="0"/>
      <dgm:spPr/>
    </dgm:pt>
  </dgm:ptLst>
  <dgm:cxnLst>
    <dgm:cxn modelId="{7F5A8305-919E-4B2F-9086-0D7619125F6A}" type="presOf" srcId="{C1B6596C-E498-4355-AC76-809B914B83D6}" destId="{B34E311F-ACEE-4964-A135-31EEC2864DD7}" srcOrd="0" destOrd="0" presId="urn:microsoft.com/office/officeart/2005/8/layout/hierarchy1"/>
    <dgm:cxn modelId="{90708610-2F9F-4BA7-9D41-3FBD90E09285}" type="presOf" srcId="{A8A5A016-E650-408C-8305-4CB80B8E225F}" destId="{9F060198-BE1B-4E98-AF0A-3F733AC5C724}" srcOrd="0" destOrd="0" presId="urn:microsoft.com/office/officeart/2005/8/layout/hierarchy1"/>
    <dgm:cxn modelId="{84B80131-F1BF-41BA-A803-DE1266AE44E5}" type="presOf" srcId="{6A1FCC43-27A4-4C5B-9514-81BF38B0261F}" destId="{5581D775-C99F-4497-935C-AD91042A3A53}" srcOrd="0" destOrd="0" presId="urn:microsoft.com/office/officeart/2005/8/layout/hierarchy1"/>
    <dgm:cxn modelId="{79CC024D-C131-4EFA-BC31-42F3CAE7D903}" type="presOf" srcId="{AD4D1DDB-F054-4D16-B119-505F24FACD0A}" destId="{F424EBB6-E752-44FB-9BD0-8EC99120874B}" srcOrd="0" destOrd="0" presId="urn:microsoft.com/office/officeart/2005/8/layout/hierarchy1"/>
    <dgm:cxn modelId="{6B880F73-17FF-4B11-884C-1AC6BED81B2B}" srcId="{A8A5A016-E650-408C-8305-4CB80B8E225F}" destId="{C1B6596C-E498-4355-AC76-809B914B83D6}" srcOrd="2" destOrd="0" parTransId="{D790D6A5-21CF-405C-9D67-88C4661F210D}" sibTransId="{969F6D4F-5D65-4467-8E7F-606D8E0EDC84}"/>
    <dgm:cxn modelId="{995659AD-2F6F-4424-9DC2-C9053F9AD7BA}" srcId="{A8A5A016-E650-408C-8305-4CB80B8E225F}" destId="{6A1FCC43-27A4-4C5B-9514-81BF38B0261F}" srcOrd="0" destOrd="0" parTransId="{836DF3FC-E086-4472-B433-FC6B23EAA61F}" sibTransId="{BDED0AB1-8421-45DC-B458-124381D25BDB}"/>
    <dgm:cxn modelId="{851622BA-1803-42E7-933E-F2A07F32E6D0}" srcId="{A8A5A016-E650-408C-8305-4CB80B8E225F}" destId="{AD4D1DDB-F054-4D16-B119-505F24FACD0A}" srcOrd="1" destOrd="0" parTransId="{4A17CDB9-18C5-421E-BE75-9C26E089FF4D}" sibTransId="{09382DF2-F819-4DBE-9114-36324F73988A}"/>
    <dgm:cxn modelId="{BBF452D1-D619-4E60-A0D2-9C09F49C767D}" type="presParOf" srcId="{9F060198-BE1B-4E98-AF0A-3F733AC5C724}" destId="{460F70AF-86D8-441A-971C-39AF3695CBB5}" srcOrd="0" destOrd="0" presId="urn:microsoft.com/office/officeart/2005/8/layout/hierarchy1"/>
    <dgm:cxn modelId="{9E9AE05C-3331-496E-AA77-D2A3BFF3C62E}" type="presParOf" srcId="{460F70AF-86D8-441A-971C-39AF3695CBB5}" destId="{BFC80396-38B3-483B-841C-1C7C1FB08354}" srcOrd="0" destOrd="0" presId="urn:microsoft.com/office/officeart/2005/8/layout/hierarchy1"/>
    <dgm:cxn modelId="{8D7C41CA-468C-4082-A187-1D38B704FF78}" type="presParOf" srcId="{BFC80396-38B3-483B-841C-1C7C1FB08354}" destId="{A0FD0970-9BDA-4CC1-84C8-E91B2212AB62}" srcOrd="0" destOrd="0" presId="urn:microsoft.com/office/officeart/2005/8/layout/hierarchy1"/>
    <dgm:cxn modelId="{03A87687-E3BB-46A8-BE28-0AC797A1FB55}" type="presParOf" srcId="{BFC80396-38B3-483B-841C-1C7C1FB08354}" destId="{5581D775-C99F-4497-935C-AD91042A3A53}" srcOrd="1" destOrd="0" presId="urn:microsoft.com/office/officeart/2005/8/layout/hierarchy1"/>
    <dgm:cxn modelId="{A68B394D-F6A5-4610-8491-40295DD74747}" type="presParOf" srcId="{460F70AF-86D8-441A-971C-39AF3695CBB5}" destId="{FEF00300-02FE-4872-B549-DA30F8737572}" srcOrd="1" destOrd="0" presId="urn:microsoft.com/office/officeart/2005/8/layout/hierarchy1"/>
    <dgm:cxn modelId="{9A0D26A8-C7C9-47EB-855B-0BB5E3B11CB4}" type="presParOf" srcId="{9F060198-BE1B-4E98-AF0A-3F733AC5C724}" destId="{F09137DF-5B42-4009-81C0-3D261B308C11}" srcOrd="1" destOrd="0" presId="urn:microsoft.com/office/officeart/2005/8/layout/hierarchy1"/>
    <dgm:cxn modelId="{84424AFB-7A8E-41FD-BDBA-D33C1ECB46E5}" type="presParOf" srcId="{F09137DF-5B42-4009-81C0-3D261B308C11}" destId="{5C486436-53CD-4545-8D64-0E860861FDA8}" srcOrd="0" destOrd="0" presId="urn:microsoft.com/office/officeart/2005/8/layout/hierarchy1"/>
    <dgm:cxn modelId="{825AD9C9-A4EE-4D8B-9873-18A1CF843D79}" type="presParOf" srcId="{5C486436-53CD-4545-8D64-0E860861FDA8}" destId="{12BD8B73-EEDA-4C9E-81A9-92CE3DB91FBB}" srcOrd="0" destOrd="0" presId="urn:microsoft.com/office/officeart/2005/8/layout/hierarchy1"/>
    <dgm:cxn modelId="{B2E34B2C-ED28-4543-B356-CE465C48C4C5}" type="presParOf" srcId="{5C486436-53CD-4545-8D64-0E860861FDA8}" destId="{F424EBB6-E752-44FB-9BD0-8EC99120874B}" srcOrd="1" destOrd="0" presId="urn:microsoft.com/office/officeart/2005/8/layout/hierarchy1"/>
    <dgm:cxn modelId="{ECBAA14F-FE8F-4D99-B10F-C50571DB98B6}" type="presParOf" srcId="{F09137DF-5B42-4009-81C0-3D261B308C11}" destId="{554679D8-1793-49DE-A11D-BBEDD551A97F}" srcOrd="1" destOrd="0" presId="urn:microsoft.com/office/officeart/2005/8/layout/hierarchy1"/>
    <dgm:cxn modelId="{B8B308F8-3BD6-419B-B9DF-49DF30F67D57}" type="presParOf" srcId="{9F060198-BE1B-4E98-AF0A-3F733AC5C724}" destId="{553464F9-9C1B-4E1A-8B95-67DF801CA16D}" srcOrd="2" destOrd="0" presId="urn:microsoft.com/office/officeart/2005/8/layout/hierarchy1"/>
    <dgm:cxn modelId="{CA3B31A1-1486-4B8C-9EB4-281CAFC28A3C}" type="presParOf" srcId="{553464F9-9C1B-4E1A-8B95-67DF801CA16D}" destId="{D79ED629-AC6A-4067-9CA4-C976D95A36CC}" srcOrd="0" destOrd="0" presId="urn:microsoft.com/office/officeart/2005/8/layout/hierarchy1"/>
    <dgm:cxn modelId="{135EDCDB-9F2E-404A-A0F5-74B9BA49BDBC}" type="presParOf" srcId="{D79ED629-AC6A-4067-9CA4-C976D95A36CC}" destId="{A1AF6927-88C8-4E79-8EA3-F894608C8953}" srcOrd="0" destOrd="0" presId="urn:microsoft.com/office/officeart/2005/8/layout/hierarchy1"/>
    <dgm:cxn modelId="{4BE12C63-0479-4300-9AB3-26C26FE4804D}" type="presParOf" srcId="{D79ED629-AC6A-4067-9CA4-C976D95A36CC}" destId="{B34E311F-ACEE-4964-A135-31EEC2864DD7}" srcOrd="1" destOrd="0" presId="urn:microsoft.com/office/officeart/2005/8/layout/hierarchy1"/>
    <dgm:cxn modelId="{A9DFA305-8E76-43EA-86FF-170303E8C11A}" type="presParOf" srcId="{553464F9-9C1B-4E1A-8B95-67DF801CA16D}" destId="{916E255C-5ACD-4437-B5DA-0B8F8DFF07E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AB66D-2EC4-4A82-89F4-31E613CFD5AF}">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62E62-3B34-4EE4-B034-5EBB1FC36A80}">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NHS or any local authority funding (Glasby et al., 2021)</a:t>
          </a:r>
        </a:p>
      </dsp:txBody>
      <dsp:txXfrm>
        <a:off x="417971" y="2644140"/>
        <a:ext cx="2889450" cy="720000"/>
      </dsp:txXfrm>
    </dsp:sp>
    <dsp:sp modelId="{27A1AAEC-E08F-42E2-AAD3-A67CFF1BC809}">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C2893C-7A8D-4556-BBEB-01CAEC975E1F}">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Individual savings </a:t>
          </a:r>
        </a:p>
      </dsp:txBody>
      <dsp:txXfrm>
        <a:off x="3813075" y="2644140"/>
        <a:ext cx="2889450" cy="720000"/>
      </dsp:txXfrm>
    </dsp:sp>
    <dsp:sp modelId="{084FF971-ED85-4F70-986F-2C94EB6211C5}">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8F3D79-E80E-4648-AF83-D4C1E7CAC822}">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Insurance Coverage </a:t>
          </a:r>
        </a:p>
      </dsp:txBody>
      <dsp:txXfrm>
        <a:off x="7208178" y="2644140"/>
        <a:ext cx="28894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64563-570F-4846-9BC5-FDE3DF6B5A50}">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29AA52-3BE7-4C8E-AED5-5B66621567C1}">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United States- Medicaid and Medicare (Miller, Parrish and Thunell, 2023)</a:t>
          </a:r>
        </a:p>
      </dsp:txBody>
      <dsp:txXfrm>
        <a:off x="559800" y="3022743"/>
        <a:ext cx="4320000" cy="720000"/>
      </dsp:txXfrm>
    </dsp:sp>
    <dsp:sp modelId="{D721BD8D-95C6-4C0F-ABA9-9A448D283958}">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F821F0-FA72-45D3-8E5B-93BA6B02BF6C}">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Germany- Long-term care insurance (Nadash, Doty and Von Schwanenflügel, 2018)</a:t>
          </a:r>
        </a:p>
      </dsp:txBody>
      <dsp:txXfrm>
        <a:off x="5635800" y="3022743"/>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E6130-D29D-47A1-8F49-71C90A92FE03}">
      <dsp:nvSpPr>
        <dsp:cNvPr id="0" name=""/>
        <dsp:cNvSpPr/>
      </dsp:nvSpPr>
      <dsp:spPr>
        <a:xfrm>
          <a:off x="435059" y="2498416"/>
          <a:ext cx="2237447" cy="681386"/>
        </a:xfrm>
        <a:prstGeom prst="homePlate">
          <a:avLst>
            <a:gd name="adj" fmla="val 4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89000">
            <a:lnSpc>
              <a:spcPct val="90000"/>
            </a:lnSpc>
            <a:spcBef>
              <a:spcPct val="0"/>
            </a:spcBef>
            <a:spcAft>
              <a:spcPct val="35000"/>
            </a:spcAft>
            <a:buNone/>
          </a:pPr>
          <a:r>
            <a:rPr lang="en-US" sz="2000" kern="1200"/>
            <a:t>2014</a:t>
          </a:r>
        </a:p>
      </dsp:txBody>
      <dsp:txXfrm>
        <a:off x="435059" y="2498416"/>
        <a:ext cx="2101170" cy="681386"/>
      </dsp:txXfrm>
    </dsp:sp>
    <dsp:sp modelId="{F6B167FF-11B2-41DB-8155-9369CBB18C07}">
      <dsp:nvSpPr>
        <dsp:cNvPr id="0" name=""/>
        <dsp:cNvSpPr/>
      </dsp:nvSpPr>
      <dsp:spPr>
        <a:xfrm>
          <a:off x="0" y="0"/>
          <a:ext cx="3107566" cy="1817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0" rIns="0" bIns="177800" numCol="1" spcCol="1270" anchor="b" anchorCtr="1">
          <a:noAutofit/>
        </a:bodyPr>
        <a:lstStyle/>
        <a:p>
          <a:pPr marL="0" lvl="0" indent="0" algn="ctr" defTabSz="889000">
            <a:lnSpc>
              <a:spcPct val="90000"/>
            </a:lnSpc>
            <a:spcBef>
              <a:spcPct val="0"/>
            </a:spcBef>
            <a:spcAft>
              <a:spcPct val="35000"/>
            </a:spcAft>
            <a:buNone/>
          </a:pPr>
          <a:r>
            <a:rPr lang="en-US" sz="2000" kern="1200"/>
            <a:t>Care Act 2014  (Petersen et al., 2014)</a:t>
          </a:r>
        </a:p>
      </dsp:txBody>
      <dsp:txXfrm>
        <a:off x="0" y="0"/>
        <a:ext cx="3107566" cy="1817030"/>
      </dsp:txXfrm>
    </dsp:sp>
    <dsp:sp modelId="{508B3B69-478B-4DB9-AEBC-79EB33E0198D}">
      <dsp:nvSpPr>
        <dsp:cNvPr id="0" name=""/>
        <dsp:cNvSpPr/>
      </dsp:nvSpPr>
      <dsp:spPr>
        <a:xfrm>
          <a:off x="2672506" y="2839109"/>
          <a:ext cx="870118" cy="0"/>
        </a:xfrm>
        <a:custGeom>
          <a:avLst/>
          <a:gdLst/>
          <a:ahLst/>
          <a:cxnLst/>
          <a:rect l="0" t="0" r="0" b="0"/>
          <a:pathLst>
            <a:path>
              <a:moveTo>
                <a:pt x="0" y="0"/>
              </a:moveTo>
              <a:lnTo>
                <a:pt x="870118" y="0"/>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AD9B92-5569-4563-8105-9F25E8EED404}">
      <dsp:nvSpPr>
        <dsp:cNvPr id="0" name=""/>
        <dsp:cNvSpPr/>
      </dsp:nvSpPr>
      <dsp:spPr>
        <a:xfrm>
          <a:off x="1553782" y="1930594"/>
          <a:ext cx="0" cy="567821"/>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4425445-5F1F-408A-92CD-377AC50E02D4}">
      <dsp:nvSpPr>
        <dsp:cNvPr id="0" name=""/>
        <dsp:cNvSpPr/>
      </dsp:nvSpPr>
      <dsp:spPr>
        <a:xfrm>
          <a:off x="1497000" y="1817030"/>
          <a:ext cx="113564" cy="11356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7F3A41-C6F6-4DF5-9DF7-29D673A1E0A0}">
      <dsp:nvSpPr>
        <dsp:cNvPr id="0" name=""/>
        <dsp:cNvSpPr/>
      </dsp:nvSpPr>
      <dsp:spPr>
        <a:xfrm rot="10800000">
          <a:off x="3542625" y="2498416"/>
          <a:ext cx="2237447" cy="681386"/>
        </a:xfrm>
        <a:prstGeom prst="homePlate">
          <a:avLst>
            <a:gd name="adj" fmla="val 4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89000">
            <a:lnSpc>
              <a:spcPct val="90000"/>
            </a:lnSpc>
            <a:spcBef>
              <a:spcPct val="0"/>
            </a:spcBef>
            <a:spcAft>
              <a:spcPct val="35000"/>
            </a:spcAft>
            <a:buNone/>
          </a:pPr>
          <a:r>
            <a:rPr lang="en-US" sz="2000" kern="1200"/>
            <a:t>2019</a:t>
          </a:r>
        </a:p>
      </dsp:txBody>
      <dsp:txXfrm rot="10800000">
        <a:off x="3678902" y="2498416"/>
        <a:ext cx="2101170" cy="681386"/>
      </dsp:txXfrm>
    </dsp:sp>
    <dsp:sp modelId="{B6EB5982-7B32-4AEF-9C09-C78EBDEB5475}">
      <dsp:nvSpPr>
        <dsp:cNvPr id="0" name=""/>
        <dsp:cNvSpPr/>
      </dsp:nvSpPr>
      <dsp:spPr>
        <a:xfrm>
          <a:off x="3107566" y="3861188"/>
          <a:ext cx="3107566" cy="1817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0" rIns="0" bIns="177800" numCol="1" spcCol="1270" anchor="t" anchorCtr="1">
          <a:noAutofit/>
        </a:bodyPr>
        <a:lstStyle/>
        <a:p>
          <a:pPr marL="0" lvl="0" indent="0" algn="ctr" defTabSz="889000">
            <a:lnSpc>
              <a:spcPct val="90000"/>
            </a:lnSpc>
            <a:spcBef>
              <a:spcPct val="0"/>
            </a:spcBef>
            <a:spcAft>
              <a:spcPct val="35000"/>
            </a:spcAft>
            <a:buNone/>
          </a:pPr>
          <a:r>
            <a:rPr lang="en-US" sz="2000" kern="1200"/>
            <a:t>NHS Long Term Plan (NHS</a:t>
          </a:r>
        </a:p>
      </dsp:txBody>
      <dsp:txXfrm>
        <a:off x="3107566" y="3861188"/>
        <a:ext cx="3107566" cy="1817030"/>
      </dsp:txXfrm>
    </dsp:sp>
    <dsp:sp modelId="{7D21D2B4-8536-42B1-8274-A91366102C1F}">
      <dsp:nvSpPr>
        <dsp:cNvPr id="0" name=""/>
        <dsp:cNvSpPr/>
      </dsp:nvSpPr>
      <dsp:spPr>
        <a:xfrm>
          <a:off x="4661349" y="3179802"/>
          <a:ext cx="0" cy="567821"/>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87C65D8-EC5B-4BA8-9B8C-5AD6AB47DB9E}">
      <dsp:nvSpPr>
        <dsp:cNvPr id="0" name=""/>
        <dsp:cNvSpPr/>
      </dsp:nvSpPr>
      <dsp:spPr>
        <a:xfrm>
          <a:off x="4604566" y="3747624"/>
          <a:ext cx="113564" cy="11356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0066A-C3D8-4677-9B54-DBA559CD9A30}">
      <dsp:nvSpPr>
        <dsp:cNvPr id="0" name=""/>
        <dsp:cNvSpPr/>
      </dsp:nvSpPr>
      <dsp:spPr>
        <a:xfrm>
          <a:off x="0" y="649859"/>
          <a:ext cx="5811128" cy="139229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Control over everyday routines </a:t>
          </a:r>
        </a:p>
      </dsp:txBody>
      <dsp:txXfrm>
        <a:off x="67966" y="717825"/>
        <a:ext cx="5675196" cy="1256367"/>
      </dsp:txXfrm>
    </dsp:sp>
    <dsp:sp modelId="{F23C1ACB-8B51-47AE-998E-ECD335DD1A1A}">
      <dsp:nvSpPr>
        <dsp:cNvPr id="0" name=""/>
        <dsp:cNvSpPr/>
      </dsp:nvSpPr>
      <dsp:spPr>
        <a:xfrm>
          <a:off x="0" y="2142959"/>
          <a:ext cx="5811128" cy="139229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Customizable care plans </a:t>
          </a:r>
        </a:p>
      </dsp:txBody>
      <dsp:txXfrm>
        <a:off x="67966" y="2210925"/>
        <a:ext cx="5675196" cy="1256367"/>
      </dsp:txXfrm>
    </dsp:sp>
    <dsp:sp modelId="{C4B69C31-A44E-4E77-ACCA-9F2F152CB6BE}">
      <dsp:nvSpPr>
        <dsp:cNvPr id="0" name=""/>
        <dsp:cNvSpPr/>
      </dsp:nvSpPr>
      <dsp:spPr>
        <a:xfrm>
          <a:off x="0" y="3636059"/>
          <a:ext cx="5811128" cy="139229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Freedom to make decisions (Courtin and Knapp, 2017)</a:t>
          </a:r>
        </a:p>
      </dsp:txBody>
      <dsp:txXfrm>
        <a:off x="67966" y="3704025"/>
        <a:ext cx="5675196" cy="12563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5DBAA-F4DB-4D9C-ADEB-47457B80944D}">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4DB95D-E2F3-4225-8BD6-A5038F1DF7B6}">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Local authority (Hancock </a:t>
          </a:r>
          <a:r>
            <a:rPr lang="en-US" sz="1500" i="1" kern="1200"/>
            <a:t>et al.</a:t>
          </a:r>
          <a:r>
            <a:rPr lang="en-US" sz="1500" kern="1200"/>
            <a:t>, 2013)</a:t>
          </a:r>
        </a:p>
      </dsp:txBody>
      <dsp:txXfrm>
        <a:off x="417971" y="2644140"/>
        <a:ext cx="2889450" cy="720000"/>
      </dsp:txXfrm>
    </dsp:sp>
    <dsp:sp modelId="{512583B7-708E-4BCC-9C3A-0CD3FE5F5853}">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2A2BFB-0258-4C2F-BA76-EA2EB9219150}">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NHS continuing healthcare (Rachet-Jacquet, Rocks and Charlesworth, 2023)</a:t>
          </a:r>
        </a:p>
      </dsp:txBody>
      <dsp:txXfrm>
        <a:off x="3813075" y="2644140"/>
        <a:ext cx="2889450" cy="720000"/>
      </dsp:txXfrm>
    </dsp:sp>
    <dsp:sp modelId="{7A0D9599-FB46-4B09-8AFA-E6B919A6F45B}">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CE7D7-7E22-4308-8F9C-D994A7722D08}">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Personal money and insurance (Read </a:t>
          </a:r>
          <a:r>
            <a:rPr lang="en-US" sz="1500" i="1" kern="1200"/>
            <a:t>et al.</a:t>
          </a:r>
          <a:r>
            <a:rPr lang="en-US" sz="1500" kern="1200"/>
            <a:t>, 2021)</a:t>
          </a:r>
        </a:p>
      </dsp:txBody>
      <dsp:txXfrm>
        <a:off x="7208178" y="2644140"/>
        <a:ext cx="28894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D6F79-60BE-4D29-8736-6E6119B15446}">
      <dsp:nvSpPr>
        <dsp:cNvPr id="0" name=""/>
        <dsp:cNvSpPr/>
      </dsp:nvSpPr>
      <dsp:spPr>
        <a:xfrm>
          <a:off x="4621" y="1029693"/>
          <a:ext cx="2020453" cy="229195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Increasing demand (Dudman et al., 2018)</a:t>
          </a:r>
        </a:p>
      </dsp:txBody>
      <dsp:txXfrm>
        <a:off x="63798" y="1088870"/>
        <a:ext cx="1902099" cy="2173597"/>
      </dsp:txXfrm>
    </dsp:sp>
    <dsp:sp modelId="{4365BD3F-E2CF-4396-B0B4-E26205DECBE3}">
      <dsp:nvSpPr>
        <dsp:cNvPr id="0" name=""/>
        <dsp:cNvSpPr/>
      </dsp:nvSpPr>
      <dsp:spPr>
        <a:xfrm>
          <a:off x="2227119" y="1925132"/>
          <a:ext cx="428336" cy="5010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227119" y="2025346"/>
        <a:ext cx="299835" cy="300644"/>
      </dsp:txXfrm>
    </dsp:sp>
    <dsp:sp modelId="{FE2E0C46-246A-4EFA-ACE0-41AAC665223F}">
      <dsp:nvSpPr>
        <dsp:cNvPr id="0" name=""/>
        <dsp:cNvSpPr/>
      </dsp:nvSpPr>
      <dsp:spPr>
        <a:xfrm>
          <a:off x="2833255" y="1029693"/>
          <a:ext cx="2020453" cy="229195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Lack of experienced caregivers</a:t>
          </a:r>
        </a:p>
      </dsp:txBody>
      <dsp:txXfrm>
        <a:off x="2892432" y="1088870"/>
        <a:ext cx="1902099" cy="2173597"/>
      </dsp:txXfrm>
    </dsp:sp>
    <dsp:sp modelId="{1A29431F-217B-4241-A216-EB9B8BDFFC80}">
      <dsp:nvSpPr>
        <dsp:cNvPr id="0" name=""/>
        <dsp:cNvSpPr/>
      </dsp:nvSpPr>
      <dsp:spPr>
        <a:xfrm>
          <a:off x="5055754" y="1925132"/>
          <a:ext cx="428336" cy="50107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55754" y="2025346"/>
        <a:ext cx="299835" cy="300644"/>
      </dsp:txXfrm>
    </dsp:sp>
    <dsp:sp modelId="{97054176-0E92-4A44-A312-60A4B758BA29}">
      <dsp:nvSpPr>
        <dsp:cNvPr id="0" name=""/>
        <dsp:cNvSpPr/>
      </dsp:nvSpPr>
      <dsp:spPr>
        <a:xfrm>
          <a:off x="5661890" y="1029693"/>
          <a:ext cx="2020453" cy="229195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More than 165,000 adult social care jobs is vacant, comprising over 1 in 10 care worker posts (The Guardian, 2023)</a:t>
          </a:r>
        </a:p>
      </dsp:txBody>
      <dsp:txXfrm>
        <a:off x="5721067" y="1088870"/>
        <a:ext cx="1902099" cy="2173597"/>
      </dsp:txXfrm>
    </dsp:sp>
    <dsp:sp modelId="{854A51EB-8A1F-46D6-BA20-F8352BED9FD8}">
      <dsp:nvSpPr>
        <dsp:cNvPr id="0" name=""/>
        <dsp:cNvSpPr/>
      </dsp:nvSpPr>
      <dsp:spPr>
        <a:xfrm>
          <a:off x="7884389" y="1925132"/>
          <a:ext cx="428336" cy="50107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884389" y="2025346"/>
        <a:ext cx="299835" cy="300644"/>
      </dsp:txXfrm>
    </dsp:sp>
    <dsp:sp modelId="{2C7EB346-11FE-4724-9C73-7AE83FAEFFF3}">
      <dsp:nvSpPr>
        <dsp:cNvPr id="0" name=""/>
        <dsp:cNvSpPr/>
      </dsp:nvSpPr>
      <dsp:spPr>
        <a:xfrm>
          <a:off x="8490525" y="1029693"/>
          <a:ext cx="2020453" cy="229195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Effect on quality of care </a:t>
          </a:r>
        </a:p>
      </dsp:txBody>
      <dsp:txXfrm>
        <a:off x="8549702" y="1088870"/>
        <a:ext cx="1902099" cy="21735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5348F-A37B-40BC-93F4-949167780292}">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63106B-52EE-47EF-BE16-125F146A750A}">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Care Act 2014 </a:t>
          </a:r>
        </a:p>
      </dsp:txBody>
      <dsp:txXfrm>
        <a:off x="417971" y="2644140"/>
        <a:ext cx="2889450" cy="720000"/>
      </dsp:txXfrm>
    </dsp:sp>
    <dsp:sp modelId="{7CD4EEB4-024F-4D3D-9DCC-FB1050D6F83B}">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0679D8-177E-4ECA-8845-784C1AD19B64}">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National frameworks and standards by CQC (GOV.UK, no date)</a:t>
          </a:r>
        </a:p>
      </dsp:txBody>
      <dsp:txXfrm>
        <a:off x="3813075" y="2644140"/>
        <a:ext cx="2889450" cy="720000"/>
      </dsp:txXfrm>
    </dsp:sp>
    <dsp:sp modelId="{E423485D-3AC8-4134-8BD0-049C040B2002}">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797F44-7182-4479-B787-8728BD8728E8}">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a:t>Regulations fostering quality care</a:t>
          </a:r>
        </a:p>
      </dsp:txBody>
      <dsp:txXfrm>
        <a:off x="7208178" y="2644140"/>
        <a:ext cx="288945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E972C-FB40-4FA9-B841-DF883E39D2EA}">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73246-C90A-4EF4-94F8-F328AA393846}">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53DC83-B45A-4208-81E9-B83C46F3BA4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Disengagement Theory (Achmad, 2017)</a:t>
          </a:r>
        </a:p>
      </dsp:txBody>
      <dsp:txXfrm>
        <a:off x="1435590" y="531"/>
        <a:ext cx="9080009" cy="1242935"/>
      </dsp:txXfrm>
    </dsp:sp>
    <dsp:sp modelId="{64BC4E25-9250-4BC4-8E35-C3932E0C0A59}">
      <dsp:nvSpPr>
        <dsp:cNvPr id="0" name=""/>
        <dsp:cNvSpPr/>
      </dsp:nvSpPr>
      <dsp:spPr>
        <a:xfrm>
          <a:off x="0" y="1554201"/>
          <a:ext cx="10515600" cy="124293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BBA741C5-FDB7-47C5-8458-944A4D740EEA}">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CA00AA-DC5E-405E-BC05-6814B67C796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Activity Theory (Yen et al., 2022)</a:t>
          </a:r>
        </a:p>
      </dsp:txBody>
      <dsp:txXfrm>
        <a:off x="1435590" y="1554201"/>
        <a:ext cx="9080009" cy="1242935"/>
      </dsp:txXfrm>
    </dsp:sp>
    <dsp:sp modelId="{BBE84796-1A59-4B94-9EFD-91F05273493E}">
      <dsp:nvSpPr>
        <dsp:cNvPr id="0" name=""/>
        <dsp:cNvSpPr/>
      </dsp:nvSpPr>
      <dsp:spPr>
        <a:xfrm>
          <a:off x="0" y="3107870"/>
          <a:ext cx="10515600" cy="124293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14C7B45F-90DE-4F3A-AAE0-D9A37FAC141F}">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A82B67-682A-4DB6-9D38-C04832678C6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dirty="0"/>
            <a:t>Application to residential settings</a:t>
          </a:r>
        </a:p>
      </dsp:txBody>
      <dsp:txXfrm>
        <a:off x="1435590" y="3107870"/>
        <a:ext cx="9080009" cy="12429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3CD067-925C-4BB0-96DC-8CD649F718E8}">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E730B-1ECF-42DB-A291-8633C7CE0D26}">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Inadequate availability of medical care</a:t>
          </a:r>
        </a:p>
      </dsp:txBody>
      <dsp:txXfrm>
        <a:off x="383617" y="1447754"/>
        <a:ext cx="2847502" cy="1768010"/>
      </dsp:txXfrm>
    </dsp:sp>
    <dsp:sp modelId="{7D25980A-B6F2-4857-9259-4F138BD4F55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D483BE-299B-408B-9670-8343A21E221B}">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Possibility of caregiver burnout</a:t>
          </a:r>
        </a:p>
      </dsp:txBody>
      <dsp:txXfrm>
        <a:off x="3998355" y="1447754"/>
        <a:ext cx="2847502" cy="1768010"/>
      </dsp:txXfrm>
    </dsp:sp>
    <dsp:sp modelId="{EC147232-8A96-4912-9050-B70A3719C843}">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C2CEE-2EB6-4FF4-B240-9377E9EBC102}">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Chances of feelings of loneliness (Lowndes, Struthers and Ågotnes, 2021)</a:t>
          </a:r>
        </a:p>
      </dsp:txBody>
      <dsp:txXfrm>
        <a:off x="7613092" y="1447754"/>
        <a:ext cx="2847502" cy="176801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D0970-9BDA-4CC1-84C8-E91B2212AB62}">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81D775-C99F-4497-935C-AD91042A3A53}">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Greater cost (Curioni et al., 2023)</a:t>
          </a:r>
        </a:p>
      </dsp:txBody>
      <dsp:txXfrm>
        <a:off x="383617" y="1447754"/>
        <a:ext cx="2847502" cy="1768010"/>
      </dsp:txXfrm>
    </dsp:sp>
    <dsp:sp modelId="{12BD8B73-EEDA-4C9E-81A9-92CE3DB91FBB}">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24EBB6-E752-44FB-9BD0-8EC99120874B}">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Possibility of loss of personal independence</a:t>
          </a:r>
        </a:p>
      </dsp:txBody>
      <dsp:txXfrm>
        <a:off x="3998355" y="1447754"/>
        <a:ext cx="2847502" cy="1768010"/>
      </dsp:txXfrm>
    </dsp:sp>
    <dsp:sp modelId="{A1AF6927-88C8-4E79-8EA3-F894608C8953}">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4E311F-ACEE-4964-A135-31EEC2864DD7}">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Adjustment to a different and new environment</a:t>
          </a:r>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Relationships xmlns="http://schemas.openxmlformats.org/package/2006/relationships"><Relationship Id="rId1" Type="http://schemas.openxmlformats.org/officeDocument/2006/relationships/theme" Target="../theme/theme2.xml"></Relationship></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98AB4A-06EF-4E33-8B5B-58038768ADE7}" type="datetimeFigureOut">
              <a:rPr lang="en-US" smtClean="0"/>
              <a:t>6/26/2024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87CAAB-2A0F-48E4-97FE-8B6640047B90}" type="slidenum">
              <a:rPr lang="en-US" smtClean="0"/>
              <a:t>‹#›</a:t>
            </a:fld>
            <a:endParaRPr lang="en-US"/>
          </a:p>
        </p:txBody>
      </p:sp>
    </p:spTree>
    <p:extLst>
      <p:ext uri="{BB962C8B-B14F-4D97-AF65-F5344CB8AC3E}">
        <p14:creationId xmlns:p14="http://schemas.microsoft.com/office/powerpoint/2010/main" val="2487286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2.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xml"></Relationship></Relationships>
</file>

<file path=ppt/notesSlides/_rels/notesSlide3.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3.xml"></Relationship></Relationships>
</file>

<file path=ppt/notesSlides/_rels/notesSlide4.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4.xml"></Relationship></Relationships>
</file>

<file path=ppt/notesSlides/_rels/notesSlide5.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5.xml"></Relationship></Relationships>
</file>

<file path=ppt/notesSlides/_rels/notesSlide6.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6.xml"></Relationship></Relationships>
</file>

<file path=ppt/notesSlides/_rels/notesSlide7.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7.xml"></Relationship></Relationships>
</file>

<file path=ppt/notesSlides/_rels/notesSlide8.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8.xml"></Relationship></Relationships>
</file>

<file path=ppt/notesSlides/_rels/notesSlide9.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9.xml"></Relationship></Relationships>
</file>

<file path=ppt/notesSlides/_rels/notesSlide10.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0.xml"></Relationship></Relationships>
</file>

<file path=ppt/notesSlides/_rels/notesSlide11.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1.xml"></Relationship></Relationships>
</file>

<file path=ppt/notesSlides/_rels/notesSlide12.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2.xml"></Relationship></Relationships>
</file>

<file path=ppt/notesSlides/_rels/notesSlide13.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3.xml"></Relationship></Relationships>
</file>

<file path=ppt/notesSlides/_rels/notesSlide14.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4.xml"></Relationship></Relationships>
</file>

<file path=ppt/notesSlides/_rels/notesSlide15.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5.xml"></Relationship></Relationships>
</file>

<file path=ppt/notesSlides/_rels/notesSlide16.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6.xml"></Relationship></Relationships>
</file>

<file path=ppt/notesSlides/_rels/notesSlide17.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7.xml"></Relationship></Relationships>
</file>

<file path=ppt/notesSlides/_rels/notesSlide18.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8.xml"></Relationship></Relationships>
</file>

<file path=ppt/notesSlides/_rels/notesSlide19.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19.xml"></Relationship></Relationships>
</file>

<file path=ppt/notesSlides/_rels/notesSlide20.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0.xml"></Relationship></Relationships>
</file>

<file path=ppt/notesSlides/_rels/notesSlide21.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1.xml"></Relationship></Relationships>
</file>

<file path=ppt/notesSlides/_rels/notesSlide22.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2.xml"></Relationship></Relationships>
</file>

<file path=ppt/notesSlides/_rels/notesSlide23.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3.xml"></Relationship></Relationships>
</file>

<file path=ppt/notesSlides/_rels/notesSlide24.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4.xml"></Relationship></Relationships>
</file>

<file path=ppt/notesSlides/_rels/notesSlide25.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5.xml"></Relationship></Relationships>
</file>

<file path=ppt/notesSlides/_rels/notesSlide26.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6.xml"></Relationship></Relationships>
</file>

<file path=ppt/notesSlides/_rels/notesSlide27.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7.xml"></Relationship></Relationships>
</file>

<file path=ppt/notesSlides/_rels/notesSlide28.xml.rels><?xml version="1.0" encoding="UTF-8"?>
<Relationships xmlns="http://schemas.openxmlformats.org/package/2006/relationships"><Relationship Id="rId1" Type="http://schemas.openxmlformats.org/officeDocument/2006/relationships/notesMaster" Target="../notesMasters/notesMaster1.xml"></Relationship><Relationship Id="rId2" Type="http://schemas.openxmlformats.org/officeDocument/2006/relationships/slide" Target="../slides/slide28.xml"></Relationship></Relationship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Hi, everybody. My name is YYY. Remaining in your own home is best for everyone. But what if you must stay in residential care as you get older? According to the Census 2021, more than 11 million individuals – 18.6% of the overall population – were at the age of 65 years or more in the region of the UK. The majority of the elderly population wants to live in their own homes for as long as possible. More than 950,000 individuals are in domiciliary care in the UK. Now, I will offer some points supporting the claim that the elderly population is excellently cared for in their homes. We will start by explaining domiciliary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a:t>
            </a:fld>
            <a:endParaRPr lang="en-US"/>
          </a:p>
        </p:txBody>
      </p:sp>
    </p:spTree>
    <p:extLst>
      <p:ext uri="{BB962C8B-B14F-4D97-AF65-F5344CB8AC3E}">
        <p14:creationId xmlns:p14="http://schemas.microsoft.com/office/powerpoint/2010/main" val="1966223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Domiciliary care refers to the variety of services given to assist an individual in their own home. By supporting in everyday household jobs inside or outside the house, maintaining the hygiene of the person, as well as other related domestic services required to keep the person in a satisfactory level of hygiene, health, self-respect, security, and comfort in their home.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3</a:t>
            </a:fld>
            <a:endParaRPr lang="en-US"/>
          </a:p>
        </p:txBody>
      </p:sp>
    </p:spTree>
    <p:extLst>
      <p:ext uri="{BB962C8B-B14F-4D97-AF65-F5344CB8AC3E}">
        <p14:creationId xmlns:p14="http://schemas.microsoft.com/office/powerpoint/2010/main" val="843758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 lot of funding options are available for domiciliary care in the UK, making sure that people are getting the required support with no monetary issues. The National Health Service (NHS) as well as local authorities are some of the good funding options for domiciliary care of older adults. Based on a person’s monetary condition, they might be entitled to complete or partial funding via social care assessments carried out by local authorities. Besides this, personal savings can be taken as another option to deal with the expenses of domiciliary care. Other than this, insurance plans also offer coverage for home care services. These numerous funding options make sure that domiciliary care is available to a large number of people, supporting their preference to stay in their houses.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4</a:t>
            </a:fld>
            <a:endParaRPr lang="en-US"/>
          </a:p>
        </p:txBody>
      </p:sp>
    </p:spTree>
    <p:extLst>
      <p:ext uri="{BB962C8B-B14F-4D97-AF65-F5344CB8AC3E}">
        <p14:creationId xmlns:p14="http://schemas.microsoft.com/office/powerpoint/2010/main" val="262264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if I compare the global funding options for domiciliary care, there exist different approaches in different regions of the world. In the US, Medicaid and Medicare are the funding options for healthcare services at home. It is mostly for people with special medicinal needs or having low salaries or income. Likewise, a more comprehensive system is present in in Germany, in which long-term care insurance deals with a variety of home care services.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5</a:t>
            </a:fld>
            <a:endParaRPr lang="en-US"/>
          </a:p>
        </p:txBody>
      </p:sp>
    </p:spTree>
    <p:extLst>
      <p:ext uri="{BB962C8B-B14F-4D97-AF65-F5344CB8AC3E}">
        <p14:creationId xmlns:p14="http://schemas.microsoft.com/office/powerpoint/2010/main" val="925897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being the crucial components of domiciliary care, I would like to discuss End-of-life and palliative care, which emphasizes offering ease and improving the quality of life for people with serious health concerns or elderly people. Obtaining palliative care at home allows people to live in a relaxed and calm environment, and around their loved ones. It also includes home-based care teams, such as nurses, doctors, and caregivers, to offer comprehensive assistance adapted to the particular needs of the person. Such teams work together to grant emotional support, handle symptoms, as well as make sure the best possible quality of life.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6</a:t>
            </a:fld>
            <a:endParaRPr lang="en-US"/>
          </a:p>
        </p:txBody>
      </p:sp>
    </p:spTree>
    <p:extLst>
      <p:ext uri="{BB962C8B-B14F-4D97-AF65-F5344CB8AC3E}">
        <p14:creationId xmlns:p14="http://schemas.microsoft.com/office/powerpoint/2010/main" val="1523386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 big gap is found between the need and availability of domiciliary care for older people. With the rise in the population of elderly people, there is a rise in demand for home care services. On the other hand, the number of qualified caregivers available is not adequate as per this demand, resulting in issues in getting access to satisfactory home care. This increase might be due to the increasing number of elderly people, or more attention of people towards safe environment after pandemic. Policies should be implemented to deal with this gap.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7</a:t>
            </a:fld>
            <a:endParaRPr lang="en-US"/>
          </a:p>
        </p:txBody>
      </p:sp>
    </p:spTree>
    <p:extLst>
      <p:ext uri="{BB962C8B-B14F-4D97-AF65-F5344CB8AC3E}">
        <p14:creationId xmlns:p14="http://schemas.microsoft.com/office/powerpoint/2010/main" val="1730821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it is also essential to discuss Legislation and policy in this regard. In the UK, one of the important pieces of legislation that deals with care and support for the elderly is the Care Act 2014. It focuses on personal choice and control of the individual over their care, which is one of the aspects of domiciliary care. Furthermore, the NHS Long-Term Plan gives emphasis to the need for integrated care systems necessary for elderly care (NHS, 2019). These policies and legislations make sure that elders have autonomy and dignity during their care process.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8</a:t>
            </a:fld>
            <a:endParaRPr lang="en-US"/>
          </a:p>
        </p:txBody>
      </p:sp>
    </p:spTree>
    <p:extLst>
      <p:ext uri="{BB962C8B-B14F-4D97-AF65-F5344CB8AC3E}">
        <p14:creationId xmlns:p14="http://schemas.microsoft.com/office/powerpoint/2010/main" val="2256932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Personal control and autonomy is one of the important aspects of domiciliary care for elders. Older people by staying at home can perform activities as per their own will and manage their everyday routines without any specific schedule. They can make decisions of health with no restrictions or institutional guidelines. This independence while decision-making offer them a sense of autonomy and dignity, which is vital for their healthy life.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9</a:t>
            </a:fld>
            <a:endParaRPr lang="en-US"/>
          </a:p>
        </p:txBody>
      </p:sp>
    </p:spTree>
    <p:extLst>
      <p:ext uri="{BB962C8B-B14F-4D97-AF65-F5344CB8AC3E}">
        <p14:creationId xmlns:p14="http://schemas.microsoft.com/office/powerpoint/2010/main" val="1209487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if I highlight the theory of ageing, I would like to discuss the Continuity Theory of Ageing. This theory proposes that elderly people want regularity in their lifestyle, habits, as well as actions. It emphasizes the importance of stability and the maintenance of individuality at times of getting older. People in domiciliary care can maintain familiar routines and activities as per their wishes, which fosters a feeling of stability and regularity among them. By doing so, they feel emotionally and mentally satisfied which is necessary aspect to have a healthy life.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10</a:t>
            </a:fld>
            <a:endParaRPr lang="en-US"/>
          </a:p>
        </p:txBody>
      </p:sp>
    </p:spTree>
    <p:extLst>
      <p:ext uri="{BB962C8B-B14F-4D97-AF65-F5344CB8AC3E}">
        <p14:creationId xmlns:p14="http://schemas.microsoft.com/office/powerpoint/2010/main" val="2582991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Hello everyone, my name is Zzz. No doubt, people want to spend their lives at their homes in older age. However, residential care homes are the best places for older people since these offer more facilities and support as compared to domiciliary care for people of older age. In this section, I will present arguments against the notion that older adults are best cared for in their own homes. First of all, let's move towards knowing that actually what residential care means.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11</a:t>
            </a:fld>
            <a:endParaRPr lang="en-US"/>
          </a:p>
        </p:txBody>
      </p:sp>
    </p:spTree>
    <p:extLst>
      <p:ext uri="{BB962C8B-B14F-4D97-AF65-F5344CB8AC3E}">
        <p14:creationId xmlns:p14="http://schemas.microsoft.com/office/powerpoint/2010/main" val="1733369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Residential care can be defined as the environments that are available for older people who cannot manage their independent living due to their growing age, as well as for people who have an acquired disability or are born with one </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Approximately 16,700 care homes are present in the UK. Out of these 70% are residential settings, while 30% are nursing homes which offer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24-hour supervision and support to elderly people. These homes provide a structured environment in which complete personal and medical care is immediately offered.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12</a:t>
            </a:fld>
            <a:endParaRPr lang="en-US"/>
          </a:p>
        </p:txBody>
      </p:sp>
    </p:spTree>
    <p:extLst>
      <p:ext uri="{BB962C8B-B14F-4D97-AF65-F5344CB8AC3E}">
        <p14:creationId xmlns:p14="http://schemas.microsoft.com/office/powerpoint/2010/main" val="772728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Numerous funding options are available for residential care in the UK. For example, local authorities grant funding via a means-tested evaluation, including complete or partial expenses of the care for eligible people. Furthermore, NHS continuing healthcare grants finances for people with major health needs, including the complete cost of residential care. Moreover, personal savings and insurance can also be used to finance residential care. These different funding options make sure that the elderly can get the required support in residential care homes with no financial problems.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13</a:t>
            </a:fld>
            <a:endParaRPr lang="en-US"/>
          </a:p>
        </p:txBody>
      </p:sp>
    </p:spTree>
    <p:extLst>
      <p:ext uri="{BB962C8B-B14F-4D97-AF65-F5344CB8AC3E}">
        <p14:creationId xmlns:p14="http://schemas.microsoft.com/office/powerpoint/2010/main" val="26022671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let's talk about End-of-life and palliative care in residential settings. These are managed by organized care teams comprising of nurses, doctors, and professional caregivers. These teams collaborate to supervise symptoms, support the spiritual and emotional needs of residents and their families, as well as offer pain relief. The structured surroundings of residential care make sure that careful consideration is given to all parts of end-of-life care by granting a respectful and sympathetic experience to residents. Such type of synchronized care and the convenience of day-and-night support are mostly difficult to attain at homes, making residential care a right choice for people wanting intensive palliative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14</a:t>
            </a:fld>
            <a:endParaRPr lang="en-US"/>
          </a:p>
        </p:txBody>
      </p:sp>
    </p:spTree>
    <p:extLst>
      <p:ext uri="{BB962C8B-B14F-4D97-AF65-F5344CB8AC3E}">
        <p14:creationId xmlns:p14="http://schemas.microsoft.com/office/powerpoint/2010/main" val="196645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 gap between the need and availability of care for the elderly in residential settings is expanding. With an increasing elderly population, there is a great rise in the demand for residential care, however, the supply of experienced caregivers is reduced. The Guardian in their research observed that 9 out of 10 elderly consider there are not sufficient care workers, and the majority of them have lost faith in the quality of care homes after the pandemic. It is found that more than 165,000 adult social care jobs are vacant, involving over 1 in 10 posts of care worker. This deficiency of staff not merely impacts the quality of care but similarly brings difficulties in fulfilling the different needs of the elderly in residential settings.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15</a:t>
            </a:fld>
            <a:endParaRPr lang="en-US"/>
          </a:p>
        </p:txBody>
      </p:sp>
    </p:spTree>
    <p:extLst>
      <p:ext uri="{BB962C8B-B14F-4D97-AF65-F5344CB8AC3E}">
        <p14:creationId xmlns:p14="http://schemas.microsoft.com/office/powerpoint/2010/main" val="504035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Legislative support and policies are important in guaranteeing the accessibility and quality of residential care. The Care Act 2014 is one of the important legislations in the UK, establishing the guidelines for adult social care. It assigns local authorities to evaluate and fulfill the care needs of the elderly, to make sure that they obtain proper support. National standards and frameworks by the Care Quality Commission (CQC), help maintaining quality standards of care, guaranteeing that older people get the required care.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16</a:t>
            </a:fld>
            <a:endParaRPr lang="en-US"/>
          </a:p>
        </p:txBody>
      </p:sp>
    </p:spTree>
    <p:extLst>
      <p:ext uri="{BB962C8B-B14F-4D97-AF65-F5344CB8AC3E}">
        <p14:creationId xmlns:p14="http://schemas.microsoft.com/office/powerpoint/2010/main" val="32898316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Several theories of ageing link with the residential care. According to the Disengagement Theory, people start avoiding duties and activities as they grow older. Residential care offers a relaxed environment to these people so that they can have rest and get rid of any type of activities or duties. Conversely, another theory, the Activity Theory emphasizes that people should stay involved and remain active in social activities. Residential care homes offer various opportunities such as in the form of group activities to maintain social connections, which can boost their quality of life. Thus, these theories prove the way residential care considers the diverse attributes of the ageing process.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17</a:t>
            </a:fld>
            <a:endParaRPr lang="en-US"/>
          </a:p>
        </p:txBody>
      </p:sp>
    </p:spTree>
    <p:extLst>
      <p:ext uri="{BB962C8B-B14F-4D97-AF65-F5344CB8AC3E}">
        <p14:creationId xmlns:p14="http://schemas.microsoft.com/office/powerpoint/2010/main" val="17020705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Hi everyone, my name is AAA and I am here to tell you some of the advantages and disadvantages of both approaches for older people. Firstly, I will begin with the advantages of domiciliary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One of the major advantages of this approach is that is offers psychological and emotional support to elderly people. The comfort of being at home improves the person's sense of safety and welfare which ultimately decreases anxiety and stress, resulting in improved mental health.</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18</a:t>
            </a:fld>
            <a:endParaRPr lang="en-US"/>
          </a:p>
        </p:txBody>
      </p:sp>
    </p:spTree>
    <p:extLst>
      <p:ext uri="{BB962C8B-B14F-4D97-AF65-F5344CB8AC3E}">
        <p14:creationId xmlns:p14="http://schemas.microsoft.com/office/powerpoint/2010/main" val="16079687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Another advantage of Domiciliary care is that it mostly proves to be more cost-effective than residential care. The basis reason behind this is the lower costs of infrastructure linked with home care. There can be a significant reduction in the overall expenses of care due to the absence of extensive facilities and equipment mostly found in residential settings. Furthermore, domiciliary care can use individualized care plans that meet specific and actual needs of people thus also helps in preventing preventable expenditures. Likewise, people can also use long-term care insurance and their savings to deal with the costs of home care, making it an economically workable choice for numerous families.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19</a:t>
            </a:fld>
            <a:endParaRPr lang="en-US"/>
          </a:p>
        </p:txBody>
      </p:sp>
    </p:spTree>
    <p:extLst>
      <p:ext uri="{BB962C8B-B14F-4D97-AF65-F5344CB8AC3E}">
        <p14:creationId xmlns:p14="http://schemas.microsoft.com/office/powerpoint/2010/main" val="40451780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One more advantage of Domiciliary care is its provision of a familiar environment. It lets people stay in familiar surroundings that can have a great positive effect on their mental health. Being around their people and things help develop a sense of belonging among them, which is extremely valuable for people with dementia. Furthermore, staying in their own home removes the anxiety and stress linked with transfer to an unfamiliar and new environment, which can be disorienting.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20</a:t>
            </a:fld>
            <a:endParaRPr lang="en-US"/>
          </a:p>
        </p:txBody>
      </p:sp>
    </p:spTree>
    <p:extLst>
      <p:ext uri="{BB962C8B-B14F-4D97-AF65-F5344CB8AC3E}">
        <p14:creationId xmlns:p14="http://schemas.microsoft.com/office/powerpoint/2010/main" val="2535675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here, I will move towards the benefits of residential care. Undoubtedly, comprehensive support provided by professional caregivers is one of the primary advantages of this approach. It offers competent staff for older adults to provide specialized caring and making sure that older people attain the best possible care adapted to their needs. Furthermore, medical services are immediately available in residential settings. These include on-site doctors, nursing staff, and therapists. Besides this, residential care also offers rehabilitation services, including physical and occupational therapy, to assist in recovery and improvement of the overall quality of life for older people.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21</a:t>
            </a:fld>
            <a:endParaRPr lang="en-US"/>
          </a:p>
        </p:txBody>
      </p:sp>
    </p:spTree>
    <p:extLst>
      <p:ext uri="{BB962C8B-B14F-4D97-AF65-F5344CB8AC3E}">
        <p14:creationId xmlns:p14="http://schemas.microsoft.com/office/powerpoint/2010/main" val="29048853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As far as Safety and medical supervision is concerned, these are the important benefits of residential care. 24/7 supervision and monitoring in these care homes make sure that any health emergencies or issues are quickly tackled. The availability of medical professionals constantly lowers the chances of accidents, for example, falls, which are common among elderly staying alone at home. Furthermore, features such as emergency call systems, handrails, and safe environments in residential settings help prevent any type of accidents. Such type of protection and medical care is difficult to attain in homes, making residential care a good choice to live for the elderly population.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22</a:t>
            </a:fld>
            <a:endParaRPr lang="en-US"/>
          </a:p>
        </p:txBody>
      </p:sp>
    </p:spTree>
    <p:extLst>
      <p:ext uri="{BB962C8B-B14F-4D97-AF65-F5344CB8AC3E}">
        <p14:creationId xmlns:p14="http://schemas.microsoft.com/office/powerpoint/2010/main" val="2788263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Residential care facilities offer different Prospects for socialization and social interaction, which are critical for the emotional and mental health of the elderly. Staying in the collective residential care environment lets people make friends and take part in different group events or activities such as games, exercise classes, and social outings. This is also helpful in reducing the feelings of loneliness and isolation, mostly found in older people living at home.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23</a:t>
            </a:fld>
            <a:endParaRPr lang="en-US"/>
          </a:p>
        </p:txBody>
      </p:sp>
    </p:spTree>
    <p:extLst>
      <p:ext uri="{BB962C8B-B14F-4D97-AF65-F5344CB8AC3E}">
        <p14:creationId xmlns:p14="http://schemas.microsoft.com/office/powerpoint/2010/main" val="4392940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is also observed that residential care facilities help provide well-equipped and specialized care for people with Alzheimer's disease and dementia. Tailored care programs in these settings are intended to fulfill the distinctive needs of older people with cognitive impairments. Workers and nurses in these settings are competent enough to deal with people having dementia and use practices that foster safety and health. Such a supportive environment in residential care reduces the risks linked with this disease.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24</a:t>
            </a:fld>
            <a:endParaRPr lang="en-US"/>
          </a:p>
        </p:txBody>
      </p:sp>
    </p:spTree>
    <p:extLst>
      <p:ext uri="{BB962C8B-B14F-4D97-AF65-F5344CB8AC3E}">
        <p14:creationId xmlns:p14="http://schemas.microsoft.com/office/powerpoint/2010/main" val="31969635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here, if we compare domiciliary care with residential care, both approaches have certain disadvantages as well. Domiciliary care might bring certain benefits yet it offers Inadequate availability of medical care, the Possibility of caregiver burnout due to the hectic routine of care, and Chances of feelings of loneliness among elders due to no much social interaction.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25</a:t>
            </a:fld>
            <a:endParaRPr lang="en-US"/>
          </a:p>
        </p:txBody>
      </p:sp>
    </p:spTree>
    <p:extLst>
      <p:ext uri="{BB962C8B-B14F-4D97-AF65-F5344CB8AC3E}">
        <p14:creationId xmlns:p14="http://schemas.microsoft.com/office/powerpoint/2010/main" val="42011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On the other hand, we have seen that although residential care facilities help in dealing with almost all aspects of an older adult’s health, which might be challenging in the case of home care. However, these care homes are comparatively more expensive as compared to domiciliary care. Moreover, the person does not have much personal autonomy in residential settings due to the specific schedule of these settings. Furthermore, older people might find it difficult to adjust to a new environment different from their homes. By evaluating these aspects, families and individuals can decide on the best care approach for their distinctive needs.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26</a:t>
            </a:fld>
            <a:endParaRPr lang="en-US"/>
          </a:p>
        </p:txBody>
      </p:sp>
    </p:spTree>
    <p:extLst>
      <p:ext uri="{BB962C8B-B14F-4D97-AF65-F5344CB8AC3E}">
        <p14:creationId xmlns:p14="http://schemas.microsoft.com/office/powerpoint/2010/main" val="41817389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Hi, as my teammates have talked about both approaches in detail, now if I discuss the future of both of these approaches, it is observed that both domiciliary and residential care settings in the future are going to face substantial revolutions drove by developments in technology and ground-breaking methods to care delivery. Smart technology incorporation, fueled by AI, will transform security, relief, and tailored care facilities in both settings. Moreover, telehealth services will boost the approach to medical expertise as well as help in enhancing remote monitoring capabilities. Cooperation among healthcare experts, architects, technologists, as well as policymakers will be necessary for pushing these innovations ahead and guaranteeing that both residential and domiciliary care stay open to the growing needs of older adults.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27</a:t>
            </a:fld>
            <a:endParaRPr lang="en-US"/>
          </a:p>
        </p:txBody>
      </p:sp>
    </p:spTree>
    <p:extLst>
      <p:ext uri="{BB962C8B-B14F-4D97-AF65-F5344CB8AC3E}">
        <p14:creationId xmlns:p14="http://schemas.microsoft.com/office/powerpoint/2010/main" val="35582043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Thus after all of this debate and discussion, it is necessary to consider that the appropriate care approach is based on individual circumstances and needs. Families must ponder upon all the aspects such as social preferences, medical needs, and monetary resources, while making decisions regarding care of older people. At last, the objective is to make sure that older adults obtain the excellent support and quality of care, promoting their welfare and overall well-being.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F87CAAB-2A0F-48E4-97FE-8B6640047B90}" type="slidenum">
              <a:rPr lang="en-US" smtClean="0"/>
              <a:t>28</a:t>
            </a:fld>
            <a:endParaRPr lang="en-US"/>
          </a:p>
        </p:txBody>
      </p:sp>
    </p:spTree>
    <p:extLst>
      <p:ext uri="{BB962C8B-B14F-4D97-AF65-F5344CB8AC3E}">
        <p14:creationId xmlns:p14="http://schemas.microsoft.com/office/powerpoint/2010/main" val="2690650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C711-E6FA-B7E6-B556-99CED0C995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de-DE"/>
          </a:p>
        </p:txBody>
      </p:sp>
      <p:sp>
        <p:nvSpPr>
          <p:cNvPr id="3" name="Subtitle 2">
            <a:extLst>
              <a:ext uri="{FF2B5EF4-FFF2-40B4-BE49-F238E27FC236}">
                <a16:creationId xmlns:a16="http://schemas.microsoft.com/office/drawing/2014/main" id="{7D5080AD-6B79-E9DA-47FB-7423B444CA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de-DE"/>
          </a:p>
        </p:txBody>
      </p:sp>
      <p:sp>
        <p:nvSpPr>
          <p:cNvPr id="4" name="Date Placeholder 3">
            <a:extLst>
              <a:ext uri="{FF2B5EF4-FFF2-40B4-BE49-F238E27FC236}">
                <a16:creationId xmlns:a16="http://schemas.microsoft.com/office/drawing/2014/main" id="{3A811DB0-A62E-A24C-06D3-40280BFB56BB}"/>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5" name="Footer Placeholder 4">
            <a:extLst>
              <a:ext uri="{FF2B5EF4-FFF2-40B4-BE49-F238E27FC236}">
                <a16:creationId xmlns:a16="http://schemas.microsoft.com/office/drawing/2014/main" id="{811FFD04-B043-1245-A99D-40C22C9C5D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CB07CC-0643-45B2-1DB3-059012137103}"/>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869969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97BFD-D128-F14E-1427-D971D6D8D131}"/>
              </a:ext>
            </a:extLst>
          </p:cNvPr>
          <p:cNvSpPr>
            <a:spLocks noGrp="1"/>
          </p:cNvSpPr>
          <p:nvPr>
            <p:ph type="title"/>
          </p:nvPr>
        </p:nvSpPr>
        <p:spPr/>
        <p:txBody>
          <a:bodyPr/>
          <a:lstStyle/>
          <a:p>
            <a:r>
              <a:rPr lang="en-US"/>
              <a:t>Click to edit Master title style</a:t>
            </a:r>
            <a:endParaRPr lang="de-DE"/>
          </a:p>
        </p:txBody>
      </p:sp>
      <p:sp>
        <p:nvSpPr>
          <p:cNvPr id="3" name="Content Placeholder 2">
            <a:extLst>
              <a:ext uri="{FF2B5EF4-FFF2-40B4-BE49-F238E27FC236}">
                <a16:creationId xmlns:a16="http://schemas.microsoft.com/office/drawing/2014/main" id="{2F7B7BA9-FC60-93B1-F3DF-BF7B00E726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50468735-24CE-DAED-A220-87F367ED44C3}"/>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5" name="Footer Placeholder 4">
            <a:extLst>
              <a:ext uri="{FF2B5EF4-FFF2-40B4-BE49-F238E27FC236}">
                <a16:creationId xmlns:a16="http://schemas.microsoft.com/office/drawing/2014/main" id="{7645DD32-0B42-1349-149A-B8AD0D4F85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F054E-E07B-886D-3111-56934950A17A}"/>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1142035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403CA-9F94-3462-778A-8D57310B98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de-DE"/>
          </a:p>
        </p:txBody>
      </p:sp>
      <p:sp>
        <p:nvSpPr>
          <p:cNvPr id="3" name="Text Placeholder 2">
            <a:extLst>
              <a:ext uri="{FF2B5EF4-FFF2-40B4-BE49-F238E27FC236}">
                <a16:creationId xmlns:a16="http://schemas.microsoft.com/office/drawing/2014/main" id="{AD742777-E993-2481-C19B-0288C908E2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260E53-42DA-573C-4005-45E547843CB5}"/>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5" name="Footer Placeholder 4">
            <a:extLst>
              <a:ext uri="{FF2B5EF4-FFF2-40B4-BE49-F238E27FC236}">
                <a16:creationId xmlns:a16="http://schemas.microsoft.com/office/drawing/2014/main" id="{14DF6893-0D15-0439-7380-3E2505E6A6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C42596-9BB1-3C42-502E-C030C5E28FC0}"/>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425546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B15CE-C28C-4870-7E65-386D320720D7}"/>
              </a:ext>
            </a:extLst>
          </p:cNvPr>
          <p:cNvSpPr>
            <a:spLocks noGrp="1"/>
          </p:cNvSpPr>
          <p:nvPr>
            <p:ph type="title"/>
          </p:nvPr>
        </p:nvSpPr>
        <p:spPr/>
        <p:txBody>
          <a:bodyPr/>
          <a:lstStyle/>
          <a:p>
            <a:r>
              <a:rPr lang="en-US"/>
              <a:t>Click to edit Master title style</a:t>
            </a:r>
            <a:endParaRPr lang="de-DE"/>
          </a:p>
        </p:txBody>
      </p:sp>
      <p:sp>
        <p:nvSpPr>
          <p:cNvPr id="3" name="Content Placeholder 2">
            <a:extLst>
              <a:ext uri="{FF2B5EF4-FFF2-40B4-BE49-F238E27FC236}">
                <a16:creationId xmlns:a16="http://schemas.microsoft.com/office/drawing/2014/main" id="{777D1698-AA61-314A-2E2D-6ECF0B3CFE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a:extLst>
              <a:ext uri="{FF2B5EF4-FFF2-40B4-BE49-F238E27FC236}">
                <a16:creationId xmlns:a16="http://schemas.microsoft.com/office/drawing/2014/main" id="{1773B3B4-B810-A72A-3748-12E13F8AAC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Date Placeholder 4">
            <a:extLst>
              <a:ext uri="{FF2B5EF4-FFF2-40B4-BE49-F238E27FC236}">
                <a16:creationId xmlns:a16="http://schemas.microsoft.com/office/drawing/2014/main" id="{23920F10-434A-4C70-4F37-4BF4CE376632}"/>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6" name="Footer Placeholder 5">
            <a:extLst>
              <a:ext uri="{FF2B5EF4-FFF2-40B4-BE49-F238E27FC236}">
                <a16:creationId xmlns:a16="http://schemas.microsoft.com/office/drawing/2014/main" id="{FAFF1BCB-E04E-0F93-BC69-7B6A640B5B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C1ECF-155A-4704-C3E2-4DBD606704FF}"/>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56423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32539-A8A2-2D05-2E1E-D4D7FCFFBDB5}"/>
              </a:ext>
            </a:extLst>
          </p:cNvPr>
          <p:cNvSpPr>
            <a:spLocks noGrp="1"/>
          </p:cNvSpPr>
          <p:nvPr>
            <p:ph type="title"/>
          </p:nvPr>
        </p:nvSpPr>
        <p:spPr>
          <a:xfrm>
            <a:off x="839788" y="365125"/>
            <a:ext cx="10515600" cy="1325563"/>
          </a:xfrm>
        </p:spPr>
        <p:txBody>
          <a:bodyPr/>
          <a:lstStyle/>
          <a:p>
            <a:r>
              <a:rPr lang="en-US"/>
              <a:t>Click to edit Master title style</a:t>
            </a:r>
            <a:endParaRPr lang="de-DE"/>
          </a:p>
        </p:txBody>
      </p:sp>
      <p:sp>
        <p:nvSpPr>
          <p:cNvPr id="3" name="Text Placeholder 2">
            <a:extLst>
              <a:ext uri="{FF2B5EF4-FFF2-40B4-BE49-F238E27FC236}">
                <a16:creationId xmlns:a16="http://schemas.microsoft.com/office/drawing/2014/main" id="{EAAB884B-BEF6-DA0A-1B3C-3546F25B6A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5DCC3D-5D3A-D784-8A12-5C637EF397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a:extLst>
              <a:ext uri="{FF2B5EF4-FFF2-40B4-BE49-F238E27FC236}">
                <a16:creationId xmlns:a16="http://schemas.microsoft.com/office/drawing/2014/main" id="{0438E4AF-CA4F-C23F-49BB-9276966246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0C3121-7E5A-BC05-3A6C-B9CA988C7E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Date Placeholder 6">
            <a:extLst>
              <a:ext uri="{FF2B5EF4-FFF2-40B4-BE49-F238E27FC236}">
                <a16:creationId xmlns:a16="http://schemas.microsoft.com/office/drawing/2014/main" id="{70BDFC9E-6EB6-1981-4CBB-77B75657C70F}"/>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8" name="Footer Placeholder 7">
            <a:extLst>
              <a:ext uri="{FF2B5EF4-FFF2-40B4-BE49-F238E27FC236}">
                <a16:creationId xmlns:a16="http://schemas.microsoft.com/office/drawing/2014/main" id="{DED3CD76-6530-6DD5-E3F6-27947863CC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9D124E-4531-2508-50A5-D2F52E388A52}"/>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1642402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EF0CF-E36F-4424-1096-BD4E8EFD9AB6}"/>
              </a:ext>
            </a:extLst>
          </p:cNvPr>
          <p:cNvSpPr>
            <a:spLocks noGrp="1"/>
          </p:cNvSpPr>
          <p:nvPr>
            <p:ph type="title"/>
          </p:nvPr>
        </p:nvSpPr>
        <p:spPr/>
        <p:txBody>
          <a:bodyPr/>
          <a:lstStyle/>
          <a:p>
            <a:r>
              <a:rPr lang="en-US"/>
              <a:t>Click to edit Master title style</a:t>
            </a:r>
            <a:endParaRPr lang="de-DE"/>
          </a:p>
        </p:txBody>
      </p:sp>
      <p:sp>
        <p:nvSpPr>
          <p:cNvPr id="3" name="Date Placeholder 2">
            <a:extLst>
              <a:ext uri="{FF2B5EF4-FFF2-40B4-BE49-F238E27FC236}">
                <a16:creationId xmlns:a16="http://schemas.microsoft.com/office/drawing/2014/main" id="{28977D6A-3E93-75F2-682C-4A0CC558DCF7}"/>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4" name="Footer Placeholder 3">
            <a:extLst>
              <a:ext uri="{FF2B5EF4-FFF2-40B4-BE49-F238E27FC236}">
                <a16:creationId xmlns:a16="http://schemas.microsoft.com/office/drawing/2014/main" id="{B2BBA388-C0F3-7BE1-02C6-3F126C185D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B2405B-21BF-AB24-7236-EFB455313C4C}"/>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1199324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570288-F882-C79E-B698-C4EED1386D3C}"/>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3" name="Footer Placeholder 2">
            <a:extLst>
              <a:ext uri="{FF2B5EF4-FFF2-40B4-BE49-F238E27FC236}">
                <a16:creationId xmlns:a16="http://schemas.microsoft.com/office/drawing/2014/main" id="{F1BBB6BF-9DE2-CD46-5962-8A9CA79674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394372-F057-9339-A356-E0925762FF30}"/>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3987800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A47FD-B94D-E7D8-1DCB-1E8BACAC12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e-DE"/>
          </a:p>
        </p:txBody>
      </p:sp>
      <p:sp>
        <p:nvSpPr>
          <p:cNvPr id="3" name="Content Placeholder 2">
            <a:extLst>
              <a:ext uri="{FF2B5EF4-FFF2-40B4-BE49-F238E27FC236}">
                <a16:creationId xmlns:a16="http://schemas.microsoft.com/office/drawing/2014/main" id="{6D6A6A16-228B-EF3A-170D-1CDD66D1F8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a:extLst>
              <a:ext uri="{FF2B5EF4-FFF2-40B4-BE49-F238E27FC236}">
                <a16:creationId xmlns:a16="http://schemas.microsoft.com/office/drawing/2014/main" id="{99F2390B-D105-F712-D969-F8646B0D0B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D4EA02-1F09-1DE0-C2A6-E6EA948E3B0A}"/>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6" name="Footer Placeholder 5">
            <a:extLst>
              <a:ext uri="{FF2B5EF4-FFF2-40B4-BE49-F238E27FC236}">
                <a16:creationId xmlns:a16="http://schemas.microsoft.com/office/drawing/2014/main" id="{0B28B756-80EC-7A1C-9A72-A8D1E959EF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F32CA2-78ED-5D2F-DB06-FCBF8D4623BC}"/>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2528751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3767C-C448-26EF-139A-F197E39D16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e-DE"/>
          </a:p>
        </p:txBody>
      </p:sp>
      <p:sp>
        <p:nvSpPr>
          <p:cNvPr id="3" name="Picture Placeholder 2">
            <a:extLst>
              <a:ext uri="{FF2B5EF4-FFF2-40B4-BE49-F238E27FC236}">
                <a16:creationId xmlns:a16="http://schemas.microsoft.com/office/drawing/2014/main" id="{98916DA0-2F7F-5ED1-6A0A-E0B36DBFE1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 Placeholder 3">
            <a:extLst>
              <a:ext uri="{FF2B5EF4-FFF2-40B4-BE49-F238E27FC236}">
                <a16:creationId xmlns:a16="http://schemas.microsoft.com/office/drawing/2014/main" id="{7FB17463-C666-ABAE-EE9E-434E68D8EE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04D849-02DA-8A9E-3646-3894F530DD59}"/>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6" name="Footer Placeholder 5">
            <a:extLst>
              <a:ext uri="{FF2B5EF4-FFF2-40B4-BE49-F238E27FC236}">
                <a16:creationId xmlns:a16="http://schemas.microsoft.com/office/drawing/2014/main" id="{D7E80FD1-9314-CC6B-B4C0-E4B7255867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79A41E-1130-75E1-E0EA-22A3ED6817EF}"/>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1645345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83C6-81FB-9254-2980-143AA3D03DA8}"/>
              </a:ext>
            </a:extLst>
          </p:cNvPr>
          <p:cNvSpPr>
            <a:spLocks noGrp="1"/>
          </p:cNvSpPr>
          <p:nvPr>
            <p:ph type="title"/>
          </p:nvPr>
        </p:nvSpPr>
        <p:spPr/>
        <p:txBody>
          <a:bodyPr/>
          <a:lstStyle/>
          <a:p>
            <a:r>
              <a:rPr lang="en-US"/>
              <a:t>Click to edit Master title style</a:t>
            </a:r>
            <a:endParaRPr lang="de-DE"/>
          </a:p>
        </p:txBody>
      </p:sp>
      <p:sp>
        <p:nvSpPr>
          <p:cNvPr id="3" name="Vertical Text Placeholder 2">
            <a:extLst>
              <a:ext uri="{FF2B5EF4-FFF2-40B4-BE49-F238E27FC236}">
                <a16:creationId xmlns:a16="http://schemas.microsoft.com/office/drawing/2014/main" id="{CF4D785D-2D36-FB4C-8395-5C521AE33F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DC60C61F-366E-FBDD-7A96-CEC76088E3EB}"/>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5" name="Footer Placeholder 4">
            <a:extLst>
              <a:ext uri="{FF2B5EF4-FFF2-40B4-BE49-F238E27FC236}">
                <a16:creationId xmlns:a16="http://schemas.microsoft.com/office/drawing/2014/main" id="{BF15C527-0251-E710-2657-67906E7EF4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B28FEB-C8C9-2E8D-D137-A7A353BCC92A}"/>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2794344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A32AB9-31E7-B929-D840-EED12DF8CC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de-DE"/>
          </a:p>
        </p:txBody>
      </p:sp>
      <p:sp>
        <p:nvSpPr>
          <p:cNvPr id="3" name="Vertical Text Placeholder 2">
            <a:extLst>
              <a:ext uri="{FF2B5EF4-FFF2-40B4-BE49-F238E27FC236}">
                <a16:creationId xmlns:a16="http://schemas.microsoft.com/office/drawing/2014/main" id="{46FDE290-6138-14AF-BE99-E83324E5A7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8303F15F-1112-94F8-D93B-D595FFC5F795}"/>
              </a:ext>
            </a:extLst>
          </p:cNvPr>
          <p:cNvSpPr>
            <a:spLocks noGrp="1"/>
          </p:cNvSpPr>
          <p:nvPr>
            <p:ph type="dt" sz="half" idx="10"/>
          </p:nvPr>
        </p:nvSpPr>
        <p:spPr/>
        <p:txBody>
          <a:bodyPr/>
          <a:lstStyle/>
          <a:p>
            <a:fld id="{39B67E24-C201-4460-9A3D-32BB4056AD21}" type="datetimeFigureOut">
              <a:rPr lang="en-US" smtClean="0"/>
              <a:t>6/26/2024</a:t>
            </a:fld>
            <a:endParaRPr lang="en-US"/>
          </a:p>
        </p:txBody>
      </p:sp>
      <p:sp>
        <p:nvSpPr>
          <p:cNvPr id="5" name="Footer Placeholder 4">
            <a:extLst>
              <a:ext uri="{FF2B5EF4-FFF2-40B4-BE49-F238E27FC236}">
                <a16:creationId xmlns:a16="http://schemas.microsoft.com/office/drawing/2014/main" id="{B32C7009-9321-6E40-C6B5-6877AD2404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AFD447-BD18-3A22-059A-A1D7D85069C8}"/>
              </a:ext>
            </a:extLst>
          </p:cNvPr>
          <p:cNvSpPr>
            <a:spLocks noGrp="1"/>
          </p:cNvSpPr>
          <p:nvPr>
            <p:ph type="sldNum" sz="quarter" idx="12"/>
          </p:nvPr>
        </p:nvSpPr>
        <p:spPr/>
        <p:txBody>
          <a:bodyPr/>
          <a:lstStyle/>
          <a:p>
            <a:fld id="{DAC3C80A-959B-4898-8E79-21791ECE0A85}" type="slidenum">
              <a:rPr lang="en-US" smtClean="0"/>
              <a:t>‹#›</a:t>
            </a:fld>
            <a:endParaRPr lang="en-US"/>
          </a:p>
        </p:txBody>
      </p:sp>
    </p:spTree>
    <p:extLst>
      <p:ext uri="{BB962C8B-B14F-4D97-AF65-F5344CB8AC3E}">
        <p14:creationId xmlns:p14="http://schemas.microsoft.com/office/powerpoint/2010/main" val="3509288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B3D28D-1FC6-3700-6703-5E78D44D51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de-DE"/>
          </a:p>
        </p:txBody>
      </p:sp>
      <p:sp>
        <p:nvSpPr>
          <p:cNvPr id="3" name="Text Placeholder 2">
            <a:extLst>
              <a:ext uri="{FF2B5EF4-FFF2-40B4-BE49-F238E27FC236}">
                <a16:creationId xmlns:a16="http://schemas.microsoft.com/office/drawing/2014/main" id="{39F31982-FA02-19A5-DDBE-4E99739542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380F9F74-F811-253E-F880-7742952216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B67E24-C201-4460-9A3D-32BB4056AD21}" type="datetimeFigureOut">
              <a:rPr lang="en-US" smtClean="0"/>
              <a:t>6/26/2024</a:t>
            </a:fld>
            <a:endParaRPr lang="en-US"/>
          </a:p>
        </p:txBody>
      </p:sp>
      <p:sp>
        <p:nvSpPr>
          <p:cNvPr id="5" name="Footer Placeholder 4">
            <a:extLst>
              <a:ext uri="{FF2B5EF4-FFF2-40B4-BE49-F238E27FC236}">
                <a16:creationId xmlns:a16="http://schemas.microsoft.com/office/drawing/2014/main" id="{14ADD3EF-6220-FF6F-7E73-872669240E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29E18A9-E8BC-FD9D-A541-BEAAA1B98F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C3C80A-959B-4898-8E79-21791ECE0A85}" type="slidenum">
              <a:rPr lang="en-US" smtClean="0"/>
              <a:t>‹#›</a:t>
            </a:fld>
            <a:endParaRPr lang="en-US"/>
          </a:p>
        </p:txBody>
      </p:sp>
    </p:spTree>
    <p:extLst>
      <p:ext uri="{BB962C8B-B14F-4D97-AF65-F5344CB8AC3E}">
        <p14:creationId xmlns:p14="http://schemas.microsoft.com/office/powerpoint/2010/main" val="8444201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Relationships xmlns="http://schemas.openxmlformats.org/package/2006/relationships"><Relationship Id="rId2" Type="http://schemas.openxmlformats.org/officeDocument/2006/relationships/image" Target="../media/image1.jpeg"></Relationship><Relationship Id="rId3" Type="http://schemas.openxmlformats.org/officeDocument/2006/relationships/slideLayout" Target="../slideLayouts/slideLayout1.xml"></Relationship></Relationships>
</file>

<file path=ppt/slides/_rels/slide2.xml.rels><?xml version="1.0" encoding="UTF-8"?>
<Relationships xmlns="http://schemas.openxmlformats.org/package/2006/relationships"><Relationship Id="rId3" Type="http://schemas.openxmlformats.org/officeDocument/2006/relationships/image" Target="../media/image2.jpeg"></Relationship><Relationship Id="rId2" Type="http://schemas.openxmlformats.org/officeDocument/2006/relationships/notesSlide" Target="../notesSlides/notesSlide2.xml"></Relationship><Relationship Id="rId1" Type="http://schemas.openxmlformats.org/officeDocument/2006/relationships/slideLayout" Target="../slideLayouts/slideLayout2.xml"></Relationship></Relationships>
</file>

<file path=ppt/slides/_rels/slide3.xml.rels><?xml version="1.0" encoding="UTF-8"?>
<Relationships xmlns="http://schemas.openxmlformats.org/package/2006/relationships"><Relationship Id="rId3" Type="http://schemas.openxmlformats.org/officeDocument/2006/relationships/image" Target="../media/image3.jpg"></Relationship><Relationship Id="rId2" Type="http://schemas.openxmlformats.org/officeDocument/2006/relationships/notesSlide" Target="../notesSlides/notesSlide3.xml"></Relationship><Relationship Id="rId1" Type="http://schemas.openxmlformats.org/officeDocument/2006/relationships/slideLayout" Target="../slideLayouts/slideLayout2.xml"></Relationship></Relationships>
</file>

<file path=ppt/slides/_rels/slide4.xml.rels><?xml version="1.0" encoding="UTF-8"?>
<Relationships xmlns="http://schemas.openxmlformats.org/package/2006/relationships"><Relationship Id="rId3" Type="http://schemas.openxmlformats.org/officeDocument/2006/relationships/diagramData" Target="../diagrams/data1.xml"></Relationship><Relationship Id="rId7" Type="http://schemas.microsoft.com/office/2007/relationships/diagramDrawing" Target="../diagrams/drawing1.xml"></Relationship><Relationship Id="rId2" Type="http://schemas.openxmlformats.org/officeDocument/2006/relationships/notesSlide" Target="../notesSlides/notesSlide4.xml"></Relationship><Relationship Id="rId1" Type="http://schemas.openxmlformats.org/officeDocument/2006/relationships/slideLayout" Target="../slideLayouts/slideLayout2.xml"></Relationship><Relationship Id="rId6" Type="http://schemas.openxmlformats.org/officeDocument/2006/relationships/diagramColors" Target="../diagrams/colors1.xml"></Relationship><Relationship Id="rId5" Type="http://schemas.openxmlformats.org/officeDocument/2006/relationships/diagramQuickStyle" Target="../diagrams/quickStyle1.xml"></Relationship><Relationship Id="rId4" Type="http://schemas.openxmlformats.org/officeDocument/2006/relationships/diagramLayout" Target="../diagrams/layout1.xml"></Relationship></Relationships>
</file>

<file path=ppt/slides/_rels/slide5.xml.rels><?xml version="1.0" encoding="UTF-8"?>
<Relationships xmlns="http://schemas.openxmlformats.org/package/2006/relationships"><Relationship Id="rId3" Type="http://schemas.openxmlformats.org/officeDocument/2006/relationships/diagramData" Target="../diagrams/data2.xml"></Relationship><Relationship Id="rId7" Type="http://schemas.microsoft.com/office/2007/relationships/diagramDrawing" Target="../diagrams/drawing2.xml"></Relationship><Relationship Id="rId2" Type="http://schemas.openxmlformats.org/officeDocument/2006/relationships/notesSlide" Target="../notesSlides/notesSlide5.xml"></Relationship><Relationship Id="rId1" Type="http://schemas.openxmlformats.org/officeDocument/2006/relationships/slideLayout" Target="../slideLayouts/slideLayout2.xml"></Relationship><Relationship Id="rId6" Type="http://schemas.openxmlformats.org/officeDocument/2006/relationships/diagramColors" Target="../diagrams/colors2.xml"></Relationship><Relationship Id="rId5" Type="http://schemas.openxmlformats.org/officeDocument/2006/relationships/diagramQuickStyle" Target="../diagrams/quickStyle2.xml"></Relationship><Relationship Id="rId4" Type="http://schemas.openxmlformats.org/officeDocument/2006/relationships/diagramLayout" Target="../diagrams/layout2.xml"></Relationship></Relationships>
</file>

<file path=ppt/slides/_rels/slide6.xml.rels><?xml version="1.0" encoding="UTF-8"?>
<Relationships xmlns="http://schemas.openxmlformats.org/package/2006/relationships"><Relationship Id="rId3" Type="http://schemas.openxmlformats.org/officeDocument/2006/relationships/image" Target="../media/image14.jpg"></Relationship><Relationship Id="rId2" Type="http://schemas.openxmlformats.org/officeDocument/2006/relationships/notesSlide" Target="../notesSlides/notesSlide6.xml"></Relationship><Relationship Id="rId1" Type="http://schemas.openxmlformats.org/officeDocument/2006/relationships/slideLayout" Target="../slideLayouts/slideLayout2.xml"></Relationship></Relationships>
</file>

<file path=ppt/slides/_rels/slide7.xml.rels><?xml version="1.0" encoding="UTF-8"?>
<Relationships xmlns="http://schemas.openxmlformats.org/package/2006/relationships"><Relationship Id="rId3" Type="http://schemas.openxmlformats.org/officeDocument/2006/relationships/image" Target="../media/image15.jpeg"></Relationship><Relationship Id="rId2" Type="http://schemas.openxmlformats.org/officeDocument/2006/relationships/notesSlide" Target="../notesSlides/notesSlide7.xml"></Relationship><Relationship Id="rId1" Type="http://schemas.openxmlformats.org/officeDocument/2006/relationships/slideLayout" Target="../slideLayouts/slideLayout2.xml"></Relationship></Relationships>
</file>

<file path=ppt/slides/_rels/slide8.xml.rels><?xml version="1.0" encoding="UTF-8"?>
<Relationships xmlns="http://schemas.openxmlformats.org/package/2006/relationships"><Relationship Id="rId3" Type="http://schemas.openxmlformats.org/officeDocument/2006/relationships/diagramData" Target="../diagrams/data3.xml"></Relationship><Relationship Id="rId7" Type="http://schemas.microsoft.com/office/2007/relationships/diagramDrawing" Target="../diagrams/drawing3.xml"></Relationship><Relationship Id="rId2" Type="http://schemas.openxmlformats.org/officeDocument/2006/relationships/notesSlide" Target="../notesSlides/notesSlide8.xml"></Relationship><Relationship Id="rId1" Type="http://schemas.openxmlformats.org/officeDocument/2006/relationships/slideLayout" Target="../slideLayouts/slideLayout2.xml"></Relationship><Relationship Id="rId6" Type="http://schemas.openxmlformats.org/officeDocument/2006/relationships/diagramColors" Target="../diagrams/colors3.xml"></Relationship><Relationship Id="rId5" Type="http://schemas.openxmlformats.org/officeDocument/2006/relationships/diagramQuickStyle" Target="../diagrams/quickStyle3.xml"></Relationship><Relationship Id="rId4" Type="http://schemas.openxmlformats.org/officeDocument/2006/relationships/diagramLayout" Target="../diagrams/layout3.xml"></Relationship></Relationships>
</file>

<file path=ppt/slides/_rels/slide9.xml.rels><?xml version="1.0" encoding="UTF-8"?>
<Relationships xmlns="http://schemas.openxmlformats.org/package/2006/relationships"><Relationship Id="rId3" Type="http://schemas.openxmlformats.org/officeDocument/2006/relationships/diagramData" Target="../diagrams/data4.xml"></Relationship><Relationship Id="rId7" Type="http://schemas.microsoft.com/office/2007/relationships/diagramDrawing" Target="../diagrams/drawing4.xml"></Relationship><Relationship Id="rId2" Type="http://schemas.openxmlformats.org/officeDocument/2006/relationships/notesSlide" Target="../notesSlides/notesSlide9.xml"></Relationship><Relationship Id="rId1" Type="http://schemas.openxmlformats.org/officeDocument/2006/relationships/slideLayout" Target="../slideLayouts/slideLayout2.xml"></Relationship><Relationship Id="rId6" Type="http://schemas.openxmlformats.org/officeDocument/2006/relationships/diagramColors" Target="../diagrams/colors4.xml"></Relationship><Relationship Id="rId5" Type="http://schemas.openxmlformats.org/officeDocument/2006/relationships/diagramQuickStyle" Target="../diagrams/quickStyle4.xml"></Relationship><Relationship Id="rId4" Type="http://schemas.openxmlformats.org/officeDocument/2006/relationships/diagramLayout" Target="../diagrams/layout4.xml"></Relationship></Relationships>
</file>

<file path=ppt/slides/_rels/slide10.xml.rels><?xml version="1.0" encoding="UTF-8"?>
<Relationships xmlns="http://schemas.openxmlformats.org/package/2006/relationships"><Relationship Id="rId3" Type="http://schemas.openxmlformats.org/officeDocument/2006/relationships/image" Target="../media/image16.jpeg"></Relationship><Relationship Id="rId2" Type="http://schemas.openxmlformats.org/officeDocument/2006/relationships/notesSlide" Target="../notesSlides/notesSlide10.xml"></Relationship><Relationship Id="rId1" Type="http://schemas.openxmlformats.org/officeDocument/2006/relationships/slideLayout" Target="../slideLayouts/slideLayout2.xml"></Relationship></Relationships>
</file>

<file path=ppt/slides/_rels/slide11.xml.rels><?xml version="1.0" encoding="UTF-8"?>
<Relationships xmlns="http://schemas.openxmlformats.org/package/2006/relationships"><Relationship Id="rId3" Type="http://schemas.openxmlformats.org/officeDocument/2006/relationships/image" Target="../media/image17.jpg"></Relationship><Relationship Id="rId2" Type="http://schemas.openxmlformats.org/officeDocument/2006/relationships/notesSlide" Target="../notesSlides/notesSlide11.xml"></Relationship><Relationship Id="rId1" Type="http://schemas.openxmlformats.org/officeDocument/2006/relationships/slideLayout" Target="../slideLayouts/slideLayout2.xml"></Relationship></Relationships>
</file>

<file path=ppt/slides/_rels/slide12.xml.rels><?xml version="1.0" encoding="UTF-8"?>
<Relationships xmlns="http://schemas.openxmlformats.org/package/2006/relationships"><Relationship Id="rId3" Type="http://schemas.openxmlformats.org/officeDocument/2006/relationships/image" Target="../media/image18.png"></Relationship><Relationship Id="rId2" Type="http://schemas.openxmlformats.org/officeDocument/2006/relationships/notesSlide" Target="../notesSlides/notesSlide12.xml"></Relationship><Relationship Id="rId1" Type="http://schemas.openxmlformats.org/officeDocument/2006/relationships/slideLayout" Target="../slideLayouts/slideLayout2.xml"></Relationship></Relationships>
</file>

<file path=ppt/slides/_rels/slide13.xml.rels><?xml version="1.0" encoding="UTF-8"?>
<Relationships xmlns="http://schemas.openxmlformats.org/package/2006/relationships"><Relationship Id="rId3" Type="http://schemas.openxmlformats.org/officeDocument/2006/relationships/diagramData" Target="../diagrams/data5.xml"></Relationship><Relationship Id="rId7" Type="http://schemas.microsoft.com/office/2007/relationships/diagramDrawing" Target="../diagrams/drawing5.xml"></Relationship><Relationship Id="rId2" Type="http://schemas.openxmlformats.org/officeDocument/2006/relationships/notesSlide" Target="../notesSlides/notesSlide13.xml"></Relationship><Relationship Id="rId1" Type="http://schemas.openxmlformats.org/officeDocument/2006/relationships/slideLayout" Target="../slideLayouts/slideLayout2.xml"></Relationship><Relationship Id="rId6" Type="http://schemas.openxmlformats.org/officeDocument/2006/relationships/diagramColors" Target="../diagrams/colors5.xml"></Relationship><Relationship Id="rId5" Type="http://schemas.openxmlformats.org/officeDocument/2006/relationships/diagramQuickStyle" Target="../diagrams/quickStyle5.xml"></Relationship><Relationship Id="rId4" Type="http://schemas.openxmlformats.org/officeDocument/2006/relationships/diagramLayout" Target="../diagrams/layout5.xml"></Relationship></Relationships>
</file>

<file path=ppt/slides/_rels/slide14.xml.rels><?xml version="1.0" encoding="UTF-8"?>
<Relationships xmlns="http://schemas.openxmlformats.org/package/2006/relationships"><Relationship Id="rId3" Type="http://schemas.openxmlformats.org/officeDocument/2006/relationships/image" Target="../media/image25.jpeg"></Relationship><Relationship Id="rId2" Type="http://schemas.openxmlformats.org/officeDocument/2006/relationships/notesSlide" Target="../notesSlides/notesSlide14.xml"></Relationship><Relationship Id="rId1" Type="http://schemas.openxmlformats.org/officeDocument/2006/relationships/slideLayout" Target="../slideLayouts/slideLayout2.xml"></Relationship></Relationships>
</file>

<file path=ppt/slides/_rels/slide15.xml.rels><?xml version="1.0" encoding="UTF-8"?>
<Relationships xmlns="http://schemas.openxmlformats.org/package/2006/relationships"><Relationship Id="rId3" Type="http://schemas.openxmlformats.org/officeDocument/2006/relationships/diagramData" Target="../diagrams/data6.xml"></Relationship><Relationship Id="rId7" Type="http://schemas.microsoft.com/office/2007/relationships/diagramDrawing" Target="../diagrams/drawing6.xml"></Relationship><Relationship Id="rId2" Type="http://schemas.openxmlformats.org/officeDocument/2006/relationships/notesSlide" Target="../notesSlides/notesSlide15.xml"></Relationship><Relationship Id="rId1" Type="http://schemas.openxmlformats.org/officeDocument/2006/relationships/slideLayout" Target="../slideLayouts/slideLayout2.xml"></Relationship><Relationship Id="rId6" Type="http://schemas.openxmlformats.org/officeDocument/2006/relationships/diagramColors" Target="../diagrams/colors6.xml"></Relationship><Relationship Id="rId5" Type="http://schemas.openxmlformats.org/officeDocument/2006/relationships/diagramQuickStyle" Target="../diagrams/quickStyle6.xml"></Relationship><Relationship Id="rId4" Type="http://schemas.openxmlformats.org/officeDocument/2006/relationships/diagramLayout" Target="../diagrams/layout6.xml"></Relationship></Relationships>
</file>

<file path=ppt/slides/_rels/slide16.xml.rels><?xml version="1.0" encoding="UTF-8"?>
<Relationships xmlns="http://schemas.openxmlformats.org/package/2006/relationships"><Relationship Id="rId3" Type="http://schemas.openxmlformats.org/officeDocument/2006/relationships/diagramData" Target="../diagrams/data7.xml"></Relationship><Relationship Id="rId7" Type="http://schemas.microsoft.com/office/2007/relationships/diagramDrawing" Target="../diagrams/drawing7.xml"></Relationship><Relationship Id="rId2" Type="http://schemas.openxmlformats.org/officeDocument/2006/relationships/notesSlide" Target="../notesSlides/notesSlide16.xml"></Relationship><Relationship Id="rId1" Type="http://schemas.openxmlformats.org/officeDocument/2006/relationships/slideLayout" Target="../slideLayouts/slideLayout2.xml"></Relationship><Relationship Id="rId6" Type="http://schemas.openxmlformats.org/officeDocument/2006/relationships/diagramColors" Target="../diagrams/colors7.xml"></Relationship><Relationship Id="rId5" Type="http://schemas.openxmlformats.org/officeDocument/2006/relationships/diagramQuickStyle" Target="../diagrams/quickStyle7.xml"></Relationship><Relationship Id="rId4" Type="http://schemas.openxmlformats.org/officeDocument/2006/relationships/diagramLayout" Target="../diagrams/layout7.xml"></Relationship></Relationships>
</file>

<file path=ppt/slides/_rels/slide17.xml.rels><?xml version="1.0" encoding="UTF-8"?>
<Relationships xmlns="http://schemas.openxmlformats.org/package/2006/relationships"><Relationship Id="rId3" Type="http://schemas.openxmlformats.org/officeDocument/2006/relationships/diagramData" Target="../diagrams/data8.xml"></Relationship><Relationship Id="rId7" Type="http://schemas.microsoft.com/office/2007/relationships/diagramDrawing" Target="../diagrams/drawing8.xml"></Relationship><Relationship Id="rId2" Type="http://schemas.openxmlformats.org/officeDocument/2006/relationships/notesSlide" Target="../notesSlides/notesSlide17.xml"></Relationship><Relationship Id="rId1" Type="http://schemas.openxmlformats.org/officeDocument/2006/relationships/slideLayout" Target="../slideLayouts/slideLayout2.xml"></Relationship><Relationship Id="rId6" Type="http://schemas.openxmlformats.org/officeDocument/2006/relationships/diagramColors" Target="../diagrams/colors8.xml"></Relationship><Relationship Id="rId5" Type="http://schemas.openxmlformats.org/officeDocument/2006/relationships/diagramQuickStyle" Target="../diagrams/quickStyle8.xml"></Relationship><Relationship Id="rId4" Type="http://schemas.openxmlformats.org/officeDocument/2006/relationships/diagramLayout" Target="../diagrams/layout8.xml"></Relationship></Relationships>
</file>

<file path=ppt/slides/_rels/slide18.xml.rels><?xml version="1.0" encoding="UTF-8"?>
<Relationships xmlns="http://schemas.openxmlformats.org/package/2006/relationships"><Relationship Id="rId2" Type="http://schemas.openxmlformats.org/officeDocument/2006/relationships/notesSlide" Target="../notesSlides/notesSlide18.xml"></Relationship><Relationship Id="rId3" Type="http://schemas.openxmlformats.org/officeDocument/2006/relationships/slideLayout" Target="../slideLayouts/slideLayout2.xml"></Relationship></Relationships>
</file>

<file path=ppt/slides/_rels/slide19.xml.rels><?xml version="1.0" encoding="UTF-8"?>
<Relationships xmlns="http://schemas.openxmlformats.org/package/2006/relationships"><Relationship Id="rId2" Type="http://schemas.openxmlformats.org/officeDocument/2006/relationships/notesSlide" Target="../notesSlides/notesSlide19.xml"></Relationship><Relationship Id="rId3" Type="http://schemas.openxmlformats.org/officeDocument/2006/relationships/slideLayout" Target="../slideLayouts/slideLayout2.xml"></Relationship></Relationships>
</file>

<file path=ppt/slides/_rels/slide20.xml.rels><?xml version="1.0" encoding="UTF-8"?>
<Relationships xmlns="http://schemas.openxmlformats.org/package/2006/relationships"><Relationship Id="rId2" Type="http://schemas.openxmlformats.org/officeDocument/2006/relationships/notesSlide" Target="../notesSlides/notesSlide20.xml"></Relationship><Relationship Id="rId3" Type="http://schemas.openxmlformats.org/officeDocument/2006/relationships/slideLayout" Target="../slideLayouts/slideLayout2.xml"></Relationship></Relationships>
</file>

<file path=ppt/slides/_rels/slide21.xml.rels><?xml version="1.0" encoding="UTF-8"?>
<Relationships xmlns="http://schemas.openxmlformats.org/package/2006/relationships"><Relationship Id="rId2" Type="http://schemas.openxmlformats.org/officeDocument/2006/relationships/notesSlide" Target="../notesSlides/notesSlide21.xml"></Relationship><Relationship Id="rId3" Type="http://schemas.openxmlformats.org/officeDocument/2006/relationships/slideLayout" Target="../slideLayouts/slideLayout2.xml"></Relationship></Relationships>
</file>

<file path=ppt/slides/_rels/slide22.xml.rels><?xml version="1.0" encoding="UTF-8"?>
<Relationships xmlns="http://schemas.openxmlformats.org/package/2006/relationships"><Relationship Id="rId2" Type="http://schemas.openxmlformats.org/officeDocument/2006/relationships/notesSlide" Target="../notesSlides/notesSlide22.xml"></Relationship><Relationship Id="rId3" Type="http://schemas.openxmlformats.org/officeDocument/2006/relationships/slideLayout" Target="../slideLayouts/slideLayout2.xml"></Relationship></Relationships>
</file>

<file path=ppt/slides/_rels/slide23.xml.rels><?xml version="1.0" encoding="UTF-8"?>
<Relationships xmlns="http://schemas.openxmlformats.org/package/2006/relationships"><Relationship Id="rId2" Type="http://schemas.openxmlformats.org/officeDocument/2006/relationships/notesSlide" Target="../notesSlides/notesSlide23.xml"></Relationship><Relationship Id="rId3" Type="http://schemas.openxmlformats.org/officeDocument/2006/relationships/slideLayout" Target="../slideLayouts/slideLayout2.xml"></Relationship></Relationships>
</file>

<file path=ppt/slides/_rels/slide24.xml.rels><?xml version="1.0" encoding="UTF-8"?>
<Relationships xmlns="http://schemas.openxmlformats.org/package/2006/relationships"><Relationship Id="rId2" Type="http://schemas.openxmlformats.org/officeDocument/2006/relationships/notesSlide" Target="../notesSlides/notesSlide24.xml"></Relationship><Relationship Id="rId3" Type="http://schemas.openxmlformats.org/officeDocument/2006/relationships/slideLayout" Target="../slideLayouts/slideLayout2.xml"></Relationship></Relationships>
</file>

<file path=ppt/slides/_rels/slide25.xml.rels><?xml version="1.0" encoding="UTF-8"?>
<Relationships xmlns="http://schemas.openxmlformats.org/package/2006/relationships"><Relationship Id="rId3" Type="http://schemas.openxmlformats.org/officeDocument/2006/relationships/diagramData" Target="../diagrams/data16.xml"></Relationship><Relationship Id="rId7" Type="http://schemas.microsoft.com/office/2007/relationships/diagramDrawing" Target="../diagrams/drawing16.xml"></Relationship><Relationship Id="rId2" Type="http://schemas.openxmlformats.org/officeDocument/2006/relationships/notesSlide" Target="../notesSlides/notesSlide25.xml"></Relationship><Relationship Id="rId1" Type="http://schemas.openxmlformats.org/officeDocument/2006/relationships/slideLayout" Target="../slideLayouts/slideLayout2.xml"></Relationship><Relationship Id="rId6" Type="http://schemas.openxmlformats.org/officeDocument/2006/relationships/diagramColors" Target="../diagrams/colors16.xml"></Relationship><Relationship Id="rId5" Type="http://schemas.openxmlformats.org/officeDocument/2006/relationships/diagramQuickStyle" Target="../diagrams/quickStyle16.xml"></Relationship><Relationship Id="rId4" Type="http://schemas.openxmlformats.org/officeDocument/2006/relationships/diagramLayout" Target="../diagrams/layout16.xml"></Relationship></Relationships>
</file>

<file path=ppt/slides/_rels/slide26.xml.rels><?xml version="1.0" encoding="UTF-8"?>
<Relationships xmlns="http://schemas.openxmlformats.org/package/2006/relationships"><Relationship Id="rId3" Type="http://schemas.openxmlformats.org/officeDocument/2006/relationships/diagramData" Target="../diagrams/data17.xml"></Relationship><Relationship Id="rId7" Type="http://schemas.microsoft.com/office/2007/relationships/diagramDrawing" Target="../diagrams/drawing17.xml"></Relationship><Relationship Id="rId2" Type="http://schemas.openxmlformats.org/officeDocument/2006/relationships/notesSlide" Target="../notesSlides/notesSlide26.xml"></Relationship><Relationship Id="rId1" Type="http://schemas.openxmlformats.org/officeDocument/2006/relationships/slideLayout" Target="../slideLayouts/slideLayout2.xml"></Relationship><Relationship Id="rId6" Type="http://schemas.openxmlformats.org/officeDocument/2006/relationships/diagramColors" Target="../diagrams/colors17.xml"></Relationship><Relationship Id="rId5" Type="http://schemas.openxmlformats.org/officeDocument/2006/relationships/diagramQuickStyle" Target="../diagrams/quickStyle17.xml"></Relationship><Relationship Id="rId4" Type="http://schemas.openxmlformats.org/officeDocument/2006/relationships/diagramLayout" Target="../diagrams/layout17.xml"></Relationship></Relationships>
</file>

<file path=ppt/slides/_rels/slide27.xml.rels><?xml version="1.0" encoding="UTF-8"?>
<Relationships xmlns="http://schemas.openxmlformats.org/package/2006/relationships"><Relationship Id="rId3" Type="http://schemas.openxmlformats.org/officeDocument/2006/relationships/image" Target="../media/image38.jpg"></Relationship><Relationship Id="rId2" Type="http://schemas.openxmlformats.org/officeDocument/2006/relationships/notesSlide" Target="../notesSlides/notesSlide27.xml"></Relationship><Relationship Id="rId4" Type="http://schemas.openxmlformats.org/officeDocument/2006/relationships/slideLayout" Target="../slideLayouts/slideLayout2.xml"></Relationship></Relationships>
</file>

<file path=ppt/slides/_rels/slide28.xml.rels><?xml version="1.0" encoding="UTF-8"?>
<Relationships xmlns="http://schemas.openxmlformats.org/package/2006/relationships"><Relationship Id="rId3" Type="http://schemas.openxmlformats.org/officeDocument/2006/relationships/image" Target="../media/image39.jpeg"></Relationship><Relationship Id="rId2" Type="http://schemas.openxmlformats.org/officeDocument/2006/relationships/notesSlide" Target="../notesSlides/notesSlide28.xml"></Relationship><Relationship Id="rId1" Type="http://schemas.openxmlformats.org/officeDocument/2006/relationships/slideLayout" Target="../slideLayouts/slideLayout2.xml"></Relationship></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9" name="Rectangle 8"/>
          <p:cNvSpPr>
            <a:spLocks noAdjustHandles="1" noChangeArrowheads="1" noChangeAspect="1" noEditPoints="1" noGrp="1" noMove="1" noResize="1" noRot="1" noTextEdit="1" noChangeShapeType="1"/>
          </p:cNvSpPr>
          <p:nvPr/>
        </p:nvSpPr>
        <p:spPr>
          <a:xfrm rot="0">
            <a:off x="0" y="0"/>
            <a:ext cx="12189460" cy="6858635"/>
          </a:xfrm>
          <a:prstGeom prst="rect"/>
          <a:ln w="0">
            <a:noFill/>
            <a:prstDash/>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numCol="1" vert="horz" anchor="ctr">
            <a:noAutofit/>
          </a:bodyPr>
          <a:lstStyle/>
          <a:p>
            <a:pPr marL="0" indent="0" algn="ctr" latinLnBrk="0">
              <a:lnSpc>
                <a:spcPct val="100000"/>
              </a:lnSpc>
              <a:spcBef>
                <a:spcPts val="0"/>
              </a:spcBef>
              <a:spcAft>
                <a:spcPts val="0"/>
              </a:spcAft>
              <a:buFontTx/>
              <a:buNone/>
            </a:pPr>
            <a:endParaRPr lang="ko-KR" altLang="en-US" sz="1800"/>
          </a:p>
        </p:txBody>
      </p:sp>
      <p:sp>
        <p:nvSpPr>
          <p:cNvPr id="2" name="Title 1"/>
          <p:cNvSpPr txBox="1">
            <a:spLocks noGrp="1"/>
          </p:cNvSpPr>
          <p:nvPr>
            <p:ph type="ctrTitle"/>
          </p:nvPr>
        </p:nvSpPr>
        <p:spPr>
          <a:xfrm rot="0">
            <a:off x="4654550" y="-2540"/>
            <a:ext cx="6753860" cy="4152900"/>
          </a:xfrm>
          <a:prstGeom prst="rect"/>
        </p:spPr>
        <p:txBody>
          <a:bodyPr wrap="square" lIns="91440" tIns="45720" rIns="91440" bIns="45720" numCol="1" vert="horz" anchor="b">
            <a:normAutofit fontScale="100000" lnSpcReduction="0"/>
          </a:bodyPr>
          <a:lstStyle/>
          <a:p>
            <a:pPr marL="0" indent="0" algn="l" latinLnBrk="0">
              <a:lnSpc>
                <a:spcPct val="100000"/>
              </a:lnSpc>
              <a:spcBef>
                <a:spcPts val="0"/>
              </a:spcBef>
              <a:spcAft>
                <a:spcPts val="0"/>
              </a:spcAft>
              <a:buFontTx/>
              <a:buNone/>
            </a:pPr>
            <a:r>
              <a:rPr lang="en-US" sz="6600"/>
              <a:t>Remaining in your own home is best for everyone</a:t>
            </a:r>
            <a:endParaRPr lang="ko-KR" altLang="en-US" sz="6600"/>
          </a:p>
        </p:txBody>
      </p:sp>
      <p:sp>
        <p:nvSpPr>
          <p:cNvPr id="3" name="Subtitle 2"/>
          <p:cNvSpPr txBox="1">
            <a:spLocks noGrp="1"/>
          </p:cNvSpPr>
          <p:nvPr>
            <p:ph type="subTitle" idx="1"/>
          </p:nvPr>
        </p:nvSpPr>
        <p:spPr>
          <a:xfrm rot="0">
            <a:off x="4477385" y="4832985"/>
            <a:ext cx="8016240" cy="2221865"/>
          </a:xfrm>
          <a:prstGeom prst="rect"/>
        </p:spPr>
        <p:txBody>
          <a:bodyPr wrap="square" lIns="91440" tIns="45720" rIns="91440" bIns="45720" numCol="1" vert="horz" anchor="t">
            <a:normAutofit fontScale="70000" lnSpcReduction="0"/>
          </a:bodyPr>
          <a:lstStyle/>
          <a:p>
            <a:pPr marL="0" indent="0" algn="l" latinLnBrk="0">
              <a:lnSpc>
                <a:spcPct val="100000"/>
              </a:lnSpc>
              <a:spcBef>
                <a:spcPts val="1000"/>
              </a:spcBef>
              <a:spcAft>
                <a:spcPts val="0"/>
              </a:spcAft>
              <a:buFontTx/>
              <a:buNone/>
            </a:pPr>
            <a:r>
              <a:rPr lang="en-US" sz="2400"/>
              <a:t>BMHP6009 - Joanne Davies - Living with Care: The Older Person</a:t>
            </a:r>
            <a:endParaRPr lang="ko-KR" altLang="en-US" sz="2400"/>
          </a:p>
          <a:p>
            <a:pPr marL="0" indent="0" algn="l" latinLnBrk="0">
              <a:lnSpc>
                <a:spcPct val="100000"/>
              </a:lnSpc>
              <a:spcBef>
                <a:spcPts val="1000"/>
              </a:spcBef>
              <a:spcAft>
                <a:spcPts val="0"/>
              </a:spcAft>
              <a:buFontTx/>
              <a:buNone/>
            </a:pPr>
            <a:r>
              <a:rPr lang="en-US" sz="2400"/>
              <a:t>Assignment 1 - Debate Presentation</a:t>
            </a:r>
            <a:endParaRPr lang="ko-KR" altLang="en-US" sz="2400"/>
          </a:p>
          <a:p>
            <a:pPr marL="0" indent="0" algn="l" latinLnBrk="0">
              <a:lnSpc>
                <a:spcPct val="100000"/>
              </a:lnSpc>
              <a:spcBef>
                <a:spcPts val="1000"/>
              </a:spcBef>
              <a:spcAft>
                <a:spcPts val="0"/>
              </a:spcAft>
              <a:buFontTx/>
              <a:buNone/>
            </a:pPr>
            <a:r>
              <a:rPr lang="en-US" sz="2400"/>
              <a:t>Nazima Parveen - 2127236</a:t>
            </a:r>
            <a:endParaRPr lang="ko-KR" altLang="en-US" sz="2400"/>
          </a:p>
          <a:p>
            <a:pPr marL="0" indent="0" algn="l" latinLnBrk="0">
              <a:lnSpc>
                <a:spcPct val="100000"/>
              </a:lnSpc>
              <a:spcBef>
                <a:spcPts val="1000"/>
              </a:spcBef>
              <a:spcAft>
                <a:spcPts val="0"/>
              </a:spcAft>
              <a:buFontTx/>
              <a:buNone/>
            </a:pPr>
            <a:r>
              <a:rPr lang="en-US" sz="2400"/>
              <a:t>Shakeel Hussain - 2127229</a:t>
            </a:r>
            <a:endParaRPr lang="ko-KR" altLang="en-US" sz="2400"/>
          </a:p>
          <a:p>
            <a:pPr marL="0" indent="0" algn="l" latinLnBrk="0">
              <a:lnSpc>
                <a:spcPct val="100000"/>
              </a:lnSpc>
              <a:spcBef>
                <a:spcPts val="1000"/>
              </a:spcBef>
              <a:spcAft>
                <a:spcPts val="0"/>
              </a:spcAft>
              <a:buFontTx/>
              <a:buNone/>
            </a:pPr>
            <a:r>
              <a:rPr lang="en-US" sz="2400"/>
              <a:t>Shahida Yasmin - 1813926</a:t>
            </a:r>
            <a:endParaRPr lang="ko-KR" altLang="en-US" sz="2400"/>
          </a:p>
          <a:p>
            <a:pPr marL="0" indent="0" algn="l" latinLnBrk="0">
              <a:lnSpc>
                <a:spcPct val="100000"/>
              </a:lnSpc>
              <a:spcBef>
                <a:spcPts val="1000"/>
              </a:spcBef>
              <a:spcAft>
                <a:spcPts val="0"/>
              </a:spcAft>
              <a:buFontTx/>
              <a:buNone/>
            </a:pPr>
            <a:endParaRPr lang="ko-KR" altLang="en-US" sz="2400"/>
          </a:p>
          <a:p>
            <a:pPr marL="0" indent="0" algn="l" latinLnBrk="0">
              <a:lnSpc>
                <a:spcPct val="100000"/>
              </a:lnSpc>
              <a:spcBef>
                <a:spcPts val="1000"/>
              </a:spcBef>
              <a:spcAft>
                <a:spcPts val="0"/>
              </a:spcAft>
              <a:buFontTx/>
              <a:buNone/>
            </a:pPr>
            <a:endParaRPr lang="ko-KR" altLang="en-US" sz="2400"/>
          </a:p>
        </p:txBody>
      </p:sp>
      <p:pic>
        <p:nvPicPr>
          <p:cNvPr id="5" name="Picture 4">
            <a:extLst>
              <a:ext uri="{FF2B5EF4-FFF2-40B4-BE49-F238E27FC236}">
                <a16:creationId xmlns:a16="http://schemas.microsoft.com/office/drawing/2014/main" id="{B03DB2D4-2756-5A44-D15B-7DE5AAA600B7}"/>
              </a:ext>
            </a:extLst>
          </p:cNvPr>
          <p:cNvPicPr>
            <a:picLocks noChangeAspect="1"/>
          </p:cNvPicPr>
          <p:nvPr/>
        </p:nvPicPr>
        <p:blipFill rotWithShape="1">
          <a:blip r:embed="rId2"/>
          <a:srcRect l="32234" r="30563" b="-1"/>
          <a:stretch/>
        </p:blipFill>
        <p:spPr>
          <a:xfrm>
            <a:off x="0" y="0"/>
            <a:ext cx="4050030" cy="685800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550" y="4409440"/>
            <a:ext cx="4243070" cy="18415"/>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815318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3CEC4-5628-C690-79FB-0050033786EC}"/>
              </a:ext>
            </a:extLst>
          </p:cNvPr>
          <p:cNvSpPr>
            <a:spLocks noGrp="1"/>
          </p:cNvSpPr>
          <p:nvPr>
            <p:ph type="title"/>
          </p:nvPr>
        </p:nvSpPr>
        <p:spPr>
          <a:xfrm>
            <a:off x="5297762" y="329184"/>
            <a:ext cx="6251110" cy="1783080"/>
          </a:xfrm>
        </p:spPr>
        <p:txBody>
          <a:bodyPr anchor="b">
            <a:normAutofit/>
          </a:bodyPr>
          <a:lstStyle/>
          <a:p>
            <a:r>
              <a:rPr lang="en-US" sz="5400"/>
              <a:t>Introduction</a:t>
            </a:r>
          </a:p>
        </p:txBody>
      </p:sp>
      <p:pic>
        <p:nvPicPr>
          <p:cNvPr id="5" name="Picture 4" descr="Large skydiving group mid-air">
            <a:extLst>
              <a:ext uri="{FF2B5EF4-FFF2-40B4-BE49-F238E27FC236}">
                <a16:creationId xmlns:a16="http://schemas.microsoft.com/office/drawing/2014/main" id="{7468C40C-D3DC-70EC-CB50-F655D18EDD79}"/>
              </a:ext>
            </a:extLst>
          </p:cNvPr>
          <p:cNvPicPr>
            <a:picLocks noChangeAspect="1"/>
          </p:cNvPicPr>
          <p:nvPr/>
        </p:nvPicPr>
        <p:blipFill rotWithShape="1">
          <a:blip r:embed="rId3"/>
          <a:srcRect l="28003" r="2683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9233A3-608B-85BD-92F0-8BF878995B04}"/>
              </a:ext>
            </a:extLst>
          </p:cNvPr>
          <p:cNvSpPr>
            <a:spLocks noGrp="1"/>
          </p:cNvSpPr>
          <p:nvPr>
            <p:ph idx="1"/>
          </p:nvPr>
        </p:nvSpPr>
        <p:spPr>
          <a:xfrm>
            <a:off x="5297762" y="2706624"/>
            <a:ext cx="6251110" cy="3483864"/>
          </a:xfrm>
        </p:spPr>
        <p:txBody>
          <a:bodyPr>
            <a:normAutofit/>
          </a:bodyPr>
          <a:lstStyle/>
          <a:p>
            <a:pPr>
              <a:spcBef>
                <a:spcPts val="0"/>
              </a:spcBef>
            </a:pPr>
            <a:r>
              <a:rPr lang="en-US" sz="2400" dirty="0"/>
              <a:t>More than 11 million individuals – 18.6% of the overall population – were at the age of 65 years or more in the region of the UK (Office for National Statistics, 2022).</a:t>
            </a:r>
          </a:p>
          <a:p>
            <a:pPr>
              <a:spcBef>
                <a:spcPts val="0"/>
              </a:spcBef>
              <a:spcAft>
                <a:spcPts val="1000"/>
              </a:spcAft>
            </a:pPr>
            <a:r>
              <a:rPr lang="en-US" sz="2400" dirty="0"/>
              <a:t>Most of the elderly population wants to live in their own homes. </a:t>
            </a:r>
          </a:p>
          <a:p>
            <a:pPr>
              <a:spcBef>
                <a:spcPts val="0"/>
              </a:spcBef>
              <a:spcAft>
                <a:spcPts val="1000"/>
              </a:spcAft>
            </a:pPr>
            <a:r>
              <a:rPr lang="en-US" sz="2400" dirty="0"/>
              <a:t>More than 950,000 individuals are in domiciliary care in the UK (UK domiciliary care statistics , 2024). </a:t>
            </a:r>
          </a:p>
        </p:txBody>
      </p:sp>
    </p:spTree>
    <p:extLst>
      <p:ext uri="{BB962C8B-B14F-4D97-AF65-F5344CB8AC3E}">
        <p14:creationId xmlns:p14="http://schemas.microsoft.com/office/powerpoint/2010/main" val="2814096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D0732-4B31-C4E4-BC35-91CE00C31D8C}"/>
              </a:ext>
            </a:extLst>
          </p:cNvPr>
          <p:cNvSpPr>
            <a:spLocks noGrp="1"/>
          </p:cNvSpPr>
          <p:nvPr>
            <p:ph type="title"/>
          </p:nvPr>
        </p:nvSpPr>
        <p:spPr>
          <a:xfrm>
            <a:off x="630936" y="640080"/>
            <a:ext cx="4818888" cy="1481328"/>
          </a:xfrm>
        </p:spPr>
        <p:txBody>
          <a:bodyPr anchor="b">
            <a:normAutofit/>
          </a:bodyPr>
          <a:lstStyle/>
          <a:p>
            <a:r>
              <a:rPr lang="en-US" sz="5000" dirty="0"/>
              <a:t>What is Domiciliary Care</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869A7F-92E7-5023-ECAA-2EBB5BD19DD3}"/>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0"/>
              </a:spcAft>
              <a:buFont typeface="Symbol" panose="05050102010706020507" pitchFamily="18" charset="2"/>
              <a:buChar char=""/>
            </a:pPr>
            <a:r>
              <a:rPr lang="en-US" sz="2400" dirty="0"/>
              <a:t>The variety of services given to assist an individual in their own home. </a:t>
            </a:r>
          </a:p>
          <a:p>
            <a:pPr marL="342900" marR="0" lvl="0" indent="-342900">
              <a:spcBef>
                <a:spcPts val="0"/>
              </a:spcBef>
              <a:spcAft>
                <a:spcPts val="1000"/>
              </a:spcAft>
              <a:buFont typeface="Symbol" panose="05050102010706020507" pitchFamily="18" charset="2"/>
              <a:buChar char=""/>
            </a:pPr>
            <a:r>
              <a:rPr lang="en-US" sz="2400" dirty="0"/>
              <a:t>Supporting in everyday household jobs inside or outside the house, maintaining hygiene of the person, as well as other related domestic services (Department of Health, no date). </a:t>
            </a:r>
          </a:p>
        </p:txBody>
      </p:sp>
      <p:pic>
        <p:nvPicPr>
          <p:cNvPr id="7" name="Picture 6" descr="A nurse helping an old person&#10;&#10;Description automatically generated">
            <a:extLst>
              <a:ext uri="{FF2B5EF4-FFF2-40B4-BE49-F238E27FC236}">
                <a16:creationId xmlns:a16="http://schemas.microsoft.com/office/drawing/2014/main" id="{13B04D4D-E6BD-658D-1976-969CCDAA9F89}"/>
              </a:ext>
            </a:extLst>
          </p:cNvPr>
          <p:cNvPicPr>
            <a:picLocks noChangeAspect="1"/>
          </p:cNvPicPr>
          <p:nvPr/>
        </p:nvPicPr>
        <p:blipFill rotWithShape="1">
          <a:blip r:embed="rId3">
            <a:extLst>
              <a:ext uri="{28A0092B-C50C-407E-A947-70E740481C1C}">
                <a14:useLocalDpi xmlns:a14="http://schemas.microsoft.com/office/drawing/2010/main" val="0"/>
              </a:ext>
            </a:extLst>
          </a:blip>
          <a:srcRect l="30444" r="2804" b="-2"/>
          <a:stretch/>
        </p:blipFill>
        <p:spPr>
          <a:xfrm>
            <a:off x="6099048" y="699544"/>
            <a:ext cx="5458968" cy="5458912"/>
          </a:xfrm>
          <a:prstGeom prst="rect">
            <a:avLst/>
          </a:prstGeom>
        </p:spPr>
      </p:pic>
    </p:spTree>
    <p:extLst>
      <p:ext uri="{BB962C8B-B14F-4D97-AF65-F5344CB8AC3E}">
        <p14:creationId xmlns:p14="http://schemas.microsoft.com/office/powerpoint/2010/main" val="380146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3583-7D01-B34F-EC87-12AEAB6BBB36}"/>
              </a:ext>
            </a:extLst>
          </p:cNvPr>
          <p:cNvSpPr>
            <a:spLocks noGrp="1"/>
          </p:cNvSpPr>
          <p:nvPr>
            <p:ph type="title"/>
          </p:nvPr>
        </p:nvSpPr>
        <p:spPr>
          <a:xfrm>
            <a:off x="838200" y="556995"/>
            <a:ext cx="10515600" cy="1133693"/>
          </a:xfrm>
        </p:spPr>
        <p:txBody>
          <a:bodyPr>
            <a:normAutofit/>
          </a:bodyPr>
          <a:lstStyle/>
          <a:p>
            <a:r>
              <a:rPr lang="en-US" sz="5200"/>
              <a:t>Funding Options in the UK</a:t>
            </a:r>
          </a:p>
        </p:txBody>
      </p:sp>
      <p:graphicFrame>
        <p:nvGraphicFramePr>
          <p:cNvPr id="5" name="Content Placeholder 2">
            <a:extLst>
              <a:ext uri="{FF2B5EF4-FFF2-40B4-BE49-F238E27FC236}">
                <a16:creationId xmlns:a16="http://schemas.microsoft.com/office/drawing/2014/main" id="{4C7EE33E-C6EE-490D-9E63-E7C2F3C7C116}"/>
              </a:ext>
            </a:extLst>
          </p:cNvPr>
          <p:cNvGraphicFramePr>
            <a:graphicFrameLocks noGrp="1"/>
          </p:cNvGraphicFramePr>
          <p:nvPr>
            <p:ph idx="1"/>
            <p:extLst>
              <p:ext uri="{D42A27DB-BD31-4B8C-83A1-F6EECF244321}">
                <p14:modId xmlns:p14="http://schemas.microsoft.com/office/powerpoint/2010/main" val="4789939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4035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A790B-C24E-08F3-B560-15FCE3881E51}"/>
              </a:ext>
            </a:extLst>
          </p:cNvPr>
          <p:cNvSpPr>
            <a:spLocks noGrp="1"/>
          </p:cNvSpPr>
          <p:nvPr>
            <p:ph type="title"/>
          </p:nvPr>
        </p:nvSpPr>
        <p:spPr>
          <a:xfrm>
            <a:off x="838200" y="556995"/>
            <a:ext cx="10515600" cy="1133693"/>
          </a:xfrm>
        </p:spPr>
        <p:txBody>
          <a:bodyPr>
            <a:normAutofit/>
          </a:bodyPr>
          <a:lstStyle/>
          <a:p>
            <a:r>
              <a:rPr lang="en-US" sz="5200"/>
              <a:t>Global Comparison of Funding</a:t>
            </a:r>
          </a:p>
        </p:txBody>
      </p:sp>
      <p:graphicFrame>
        <p:nvGraphicFramePr>
          <p:cNvPr id="5" name="Content Placeholder 2">
            <a:extLst>
              <a:ext uri="{FF2B5EF4-FFF2-40B4-BE49-F238E27FC236}">
                <a16:creationId xmlns:a16="http://schemas.microsoft.com/office/drawing/2014/main" id="{31C4DF23-D39E-D42E-8B0E-B6F37FAB3FFC}"/>
              </a:ext>
            </a:extLst>
          </p:cNvPr>
          <p:cNvGraphicFramePr>
            <a:graphicFrameLocks noGrp="1"/>
          </p:cNvGraphicFramePr>
          <p:nvPr>
            <p:ph idx="1"/>
            <p:extLst>
              <p:ext uri="{D42A27DB-BD31-4B8C-83A1-F6EECF244321}">
                <p14:modId xmlns:p14="http://schemas.microsoft.com/office/powerpoint/2010/main" val="29269240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437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EB3271-8897-949F-51A5-82099BCF2F35}"/>
              </a:ext>
            </a:extLst>
          </p:cNvPr>
          <p:cNvSpPr>
            <a:spLocks noGrp="1"/>
          </p:cNvSpPr>
          <p:nvPr>
            <p:ph type="title"/>
          </p:nvPr>
        </p:nvSpPr>
        <p:spPr>
          <a:xfrm>
            <a:off x="640080" y="325369"/>
            <a:ext cx="4368602" cy="1956841"/>
          </a:xfrm>
        </p:spPr>
        <p:txBody>
          <a:bodyPr anchor="b">
            <a:normAutofit/>
          </a:bodyPr>
          <a:lstStyle/>
          <a:p>
            <a:r>
              <a:rPr lang="en-US" sz="4200"/>
              <a:t>End-of-Life and Palliative Care at Home</a:t>
            </a:r>
          </a:p>
        </p:txBody>
      </p:sp>
      <p:sp>
        <p:nvSpPr>
          <p:cNvPr id="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48B812-A24F-5884-9CA0-093D3EA03BF1}"/>
              </a:ext>
            </a:extLst>
          </p:cNvPr>
          <p:cNvSpPr>
            <a:spLocks noGrp="1"/>
          </p:cNvSpPr>
          <p:nvPr>
            <p:ph idx="1"/>
          </p:nvPr>
        </p:nvSpPr>
        <p:spPr>
          <a:xfrm>
            <a:off x="640080" y="2872899"/>
            <a:ext cx="4243589" cy="3320668"/>
          </a:xfrm>
        </p:spPr>
        <p:txBody>
          <a:bodyPr>
            <a:normAutofit/>
          </a:bodyPr>
          <a:lstStyle/>
          <a:p>
            <a:pPr marL="342900" marR="0" lvl="0" indent="-342900">
              <a:spcBef>
                <a:spcPts val="0"/>
              </a:spcBef>
              <a:spcAft>
                <a:spcPts val="0"/>
              </a:spcAft>
              <a:buFont typeface="Symbol" panose="05050102010706020507" pitchFamily="18" charset="2"/>
              <a:buChar char=""/>
            </a:pPr>
            <a:r>
              <a:rPr lang="en-US" sz="2400" dirty="0"/>
              <a:t>Ease</a:t>
            </a:r>
          </a:p>
          <a:p>
            <a:pPr marL="342900" marR="0" lvl="0" indent="-342900">
              <a:spcBef>
                <a:spcPts val="0"/>
              </a:spcBef>
              <a:spcAft>
                <a:spcPts val="0"/>
              </a:spcAft>
              <a:buFont typeface="Symbol" panose="05050102010706020507" pitchFamily="18" charset="2"/>
              <a:buChar char=""/>
            </a:pPr>
            <a:r>
              <a:rPr lang="en-US" sz="2400" dirty="0"/>
              <a:t>Quality of life</a:t>
            </a:r>
          </a:p>
          <a:p>
            <a:pPr marL="342900" marR="0" lvl="0" indent="-342900">
              <a:spcBef>
                <a:spcPts val="0"/>
              </a:spcBef>
              <a:spcAft>
                <a:spcPts val="1000"/>
              </a:spcAft>
              <a:buFont typeface="Symbol" panose="05050102010706020507" pitchFamily="18" charset="2"/>
              <a:buChar char=""/>
            </a:pPr>
            <a:r>
              <a:rPr lang="en-US" sz="2400" dirty="0"/>
              <a:t>Home-based care teams (Kumar et al., 2020)</a:t>
            </a:r>
          </a:p>
        </p:txBody>
      </p:sp>
      <p:pic>
        <p:nvPicPr>
          <p:cNvPr id="7" name="Picture 6" descr="A person holding a hand of an old person&#10;&#10;Description automatically generated">
            <a:extLst>
              <a:ext uri="{FF2B5EF4-FFF2-40B4-BE49-F238E27FC236}">
                <a16:creationId xmlns:a16="http://schemas.microsoft.com/office/drawing/2014/main" id="{EC2EA3E0-6132-21D7-EEAF-827635FB5423}"/>
              </a:ext>
            </a:extLst>
          </p:cNvPr>
          <p:cNvPicPr>
            <a:picLocks noChangeAspect="1"/>
          </p:cNvPicPr>
          <p:nvPr/>
        </p:nvPicPr>
        <p:blipFill rotWithShape="1">
          <a:blip r:embed="rId3">
            <a:extLst>
              <a:ext uri="{28A0092B-C50C-407E-A947-70E740481C1C}">
                <a14:useLocalDpi xmlns:a14="http://schemas.microsoft.com/office/drawing/2010/main" val="0"/>
              </a:ext>
            </a:extLst>
          </a:blip>
          <a:srcRect l="17371" r="2244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4821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E7B2A-8730-8A2A-FCFD-0FEF1BE5CC32}"/>
              </a:ext>
            </a:extLst>
          </p:cNvPr>
          <p:cNvSpPr>
            <a:spLocks noGrp="1"/>
          </p:cNvSpPr>
          <p:nvPr>
            <p:ph type="title"/>
          </p:nvPr>
        </p:nvSpPr>
        <p:spPr>
          <a:xfrm>
            <a:off x="640080" y="325369"/>
            <a:ext cx="4368602" cy="1956841"/>
          </a:xfrm>
        </p:spPr>
        <p:txBody>
          <a:bodyPr anchor="b">
            <a:normAutofit/>
          </a:bodyPr>
          <a:lstStyle/>
          <a:p>
            <a:r>
              <a:rPr lang="en-US" sz="3400"/>
              <a:t>The gap between need and availability of care for older people</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8208C6-4732-D41D-BF7F-00979839C984}"/>
              </a:ext>
            </a:extLst>
          </p:cNvPr>
          <p:cNvSpPr>
            <a:spLocks noGrp="1"/>
          </p:cNvSpPr>
          <p:nvPr>
            <p:ph idx="1"/>
          </p:nvPr>
        </p:nvSpPr>
        <p:spPr>
          <a:xfrm>
            <a:off x="640080" y="2872899"/>
            <a:ext cx="4243589" cy="3320668"/>
          </a:xfrm>
        </p:spPr>
        <p:txBody>
          <a:bodyPr>
            <a:normAutofit/>
          </a:bodyPr>
          <a:lstStyle/>
          <a:p>
            <a:pPr marL="342900" marR="0" lvl="0" indent="-342900">
              <a:spcBef>
                <a:spcPts val="0"/>
              </a:spcBef>
              <a:spcAft>
                <a:spcPts val="0"/>
              </a:spcAft>
              <a:buFont typeface="Symbol" panose="05050102010706020507" pitchFamily="18" charset="2"/>
              <a:buChar char=""/>
            </a:pPr>
            <a:r>
              <a:rPr lang="en-US" sz="2400" dirty="0"/>
              <a:t>Growing demand for home care (Allan, 2021)</a:t>
            </a:r>
          </a:p>
          <a:p>
            <a:pPr marL="342900" marR="0" lvl="0" indent="-342900">
              <a:spcBef>
                <a:spcPts val="0"/>
              </a:spcBef>
              <a:spcAft>
                <a:spcPts val="1000"/>
              </a:spcAft>
              <a:buFont typeface="Symbol" panose="05050102010706020507" pitchFamily="18" charset="2"/>
              <a:buChar char=""/>
            </a:pPr>
            <a:r>
              <a:rPr lang="en-US" sz="2400" dirty="0"/>
              <a:t>Inadequate caregivers</a:t>
            </a:r>
          </a:p>
        </p:txBody>
      </p:sp>
      <p:pic>
        <p:nvPicPr>
          <p:cNvPr id="16" name="Picture 15" descr="A cut-out of a house with shadow at the back">
            <a:extLst>
              <a:ext uri="{FF2B5EF4-FFF2-40B4-BE49-F238E27FC236}">
                <a16:creationId xmlns:a16="http://schemas.microsoft.com/office/drawing/2014/main" id="{00844561-4424-E3E9-96B2-173EBA9213BA}"/>
              </a:ext>
            </a:extLst>
          </p:cNvPr>
          <p:cNvPicPr>
            <a:picLocks noChangeAspect="1"/>
          </p:cNvPicPr>
          <p:nvPr/>
        </p:nvPicPr>
        <p:blipFill rotWithShape="1">
          <a:blip r:embed="rId3"/>
          <a:srcRect l="10651" r="2440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47218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9099F0-4334-6CBD-1ED8-38370FF70C83}"/>
              </a:ext>
            </a:extLst>
          </p:cNvPr>
          <p:cNvSpPr>
            <a:spLocks noGrp="1"/>
          </p:cNvSpPr>
          <p:nvPr>
            <p:ph type="title"/>
          </p:nvPr>
        </p:nvSpPr>
        <p:spPr>
          <a:xfrm>
            <a:off x="838200" y="673770"/>
            <a:ext cx="3220329" cy="2027227"/>
          </a:xfrm>
        </p:spPr>
        <p:txBody>
          <a:bodyPr anchor="t">
            <a:normAutofit/>
          </a:bodyPr>
          <a:lstStyle/>
          <a:p>
            <a:r>
              <a:rPr lang="en-US" sz="4600">
                <a:solidFill>
                  <a:srgbClr val="FFFFFF"/>
                </a:solidFill>
              </a:rPr>
              <a:t>Legislation and Policy of Ageing</a:t>
            </a:r>
          </a:p>
        </p:txBody>
      </p:sp>
      <p:graphicFrame>
        <p:nvGraphicFramePr>
          <p:cNvPr id="23" name="Content Placeholder 2">
            <a:extLst>
              <a:ext uri="{FF2B5EF4-FFF2-40B4-BE49-F238E27FC236}">
                <a16:creationId xmlns:a16="http://schemas.microsoft.com/office/drawing/2014/main" id="{2F1A900A-0BC5-A2F2-9B3B-29222DF4C366}"/>
              </a:ext>
            </a:extLst>
          </p:cNvPr>
          <p:cNvGraphicFramePr/>
          <p:nvPr>
            <p:extLst>
              <p:ext uri="{D42A27DB-BD31-4B8C-83A1-F6EECF244321}">
                <p14:modId xmlns:p14="http://schemas.microsoft.com/office/powerpoint/2010/main" val="1661407716"/>
              </p:ext>
            </p:extLst>
          </p:nvPr>
        </p:nvGraphicFramePr>
        <p:xfrm>
          <a:off x="5542672" y="541606"/>
          <a:ext cx="6215132"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5217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E1A2A5-FF57-2264-EDA7-105A4A56B868}"/>
              </a:ext>
            </a:extLst>
          </p:cNvPr>
          <p:cNvSpPr>
            <a:spLocks noGrp="1"/>
          </p:cNvSpPr>
          <p:nvPr>
            <p:ph type="title"/>
          </p:nvPr>
        </p:nvSpPr>
        <p:spPr>
          <a:xfrm>
            <a:off x="838200" y="673770"/>
            <a:ext cx="3220329" cy="2027227"/>
          </a:xfrm>
        </p:spPr>
        <p:txBody>
          <a:bodyPr anchor="t">
            <a:normAutofit/>
          </a:bodyPr>
          <a:lstStyle/>
          <a:p>
            <a:r>
              <a:rPr lang="en-US" sz="4600">
                <a:solidFill>
                  <a:srgbClr val="FFFFFF"/>
                </a:solidFill>
              </a:rPr>
              <a:t>Personal Control and Autonomy</a:t>
            </a:r>
          </a:p>
        </p:txBody>
      </p:sp>
      <p:graphicFrame>
        <p:nvGraphicFramePr>
          <p:cNvPr id="5" name="Content Placeholder 2">
            <a:extLst>
              <a:ext uri="{FF2B5EF4-FFF2-40B4-BE49-F238E27FC236}">
                <a16:creationId xmlns:a16="http://schemas.microsoft.com/office/drawing/2014/main" id="{FCAA67BC-46AC-7423-F528-EBEED7C9092F}"/>
              </a:ext>
            </a:extLst>
          </p:cNvPr>
          <p:cNvGraphicFramePr>
            <a:graphicFrameLocks noGrp="1"/>
          </p:cNvGraphicFramePr>
          <p:nvPr>
            <p:ph idx="1"/>
            <p:extLst>
              <p:ext uri="{D42A27DB-BD31-4B8C-83A1-F6EECF244321}">
                <p14:modId xmlns:p14="http://schemas.microsoft.com/office/powerpoint/2010/main" val="407981555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2358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0B32D-17AA-0145-3781-6E38B59458CC}"/>
              </a:ext>
            </a:extLst>
          </p:cNvPr>
          <p:cNvSpPr>
            <a:spLocks noGrp="1"/>
          </p:cNvSpPr>
          <p:nvPr>
            <p:ph type="title"/>
          </p:nvPr>
        </p:nvSpPr>
        <p:spPr>
          <a:xfrm>
            <a:off x="630936" y="640080"/>
            <a:ext cx="4818888" cy="1481328"/>
          </a:xfrm>
        </p:spPr>
        <p:txBody>
          <a:bodyPr anchor="b">
            <a:normAutofit/>
          </a:bodyPr>
          <a:lstStyle/>
          <a:p>
            <a:r>
              <a:rPr lang="en-US" sz="5000"/>
              <a:t>Continuity Theory of Ageing</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1F1C8-BD7C-19CB-87B0-E520EC2DC2A1}"/>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0"/>
              </a:spcAft>
              <a:buFont typeface="Symbol" panose="05050102010706020507" pitchFamily="18" charset="2"/>
              <a:buChar char=""/>
            </a:pPr>
            <a:r>
              <a:rPr lang="en-US" sz="2400" dirty="0"/>
              <a:t>Constant behavior patterns  (Djukanovic et al., 2024)</a:t>
            </a:r>
          </a:p>
          <a:p>
            <a:pPr marL="342900" marR="0" lvl="0" indent="-342900">
              <a:spcBef>
                <a:spcPts val="0"/>
              </a:spcBef>
              <a:spcAft>
                <a:spcPts val="0"/>
              </a:spcAft>
              <a:buFont typeface="Symbol" panose="05050102010706020507" pitchFamily="18" charset="2"/>
              <a:buChar char=""/>
            </a:pPr>
            <a:r>
              <a:rPr lang="en-US" sz="2400" dirty="0"/>
              <a:t>Significance of stability </a:t>
            </a:r>
          </a:p>
          <a:p>
            <a:pPr marL="342900" marR="0" lvl="0" indent="-342900">
              <a:spcBef>
                <a:spcPts val="0"/>
              </a:spcBef>
              <a:spcAft>
                <a:spcPts val="1000"/>
              </a:spcAft>
              <a:buFont typeface="Symbol" panose="05050102010706020507" pitchFamily="18" charset="2"/>
              <a:buChar char=""/>
            </a:pPr>
            <a:r>
              <a:rPr lang="en-US" sz="2400" dirty="0"/>
              <a:t>Offers individuality</a:t>
            </a:r>
          </a:p>
        </p:txBody>
      </p:sp>
      <p:pic>
        <p:nvPicPr>
          <p:cNvPr id="5" name="Picture 4" descr="A silhouette of people in different stages of aging&#10;&#10;Description automatically generated">
            <a:extLst>
              <a:ext uri="{FF2B5EF4-FFF2-40B4-BE49-F238E27FC236}">
                <a16:creationId xmlns:a16="http://schemas.microsoft.com/office/drawing/2014/main" id="{955F8D39-BD23-429E-A0B0-8A9B53CE5CFE}"/>
              </a:ext>
            </a:extLst>
          </p:cNvPr>
          <p:cNvPicPr>
            <a:picLocks noChangeAspect="1"/>
          </p:cNvPicPr>
          <p:nvPr/>
        </p:nvPicPr>
        <p:blipFill rotWithShape="1">
          <a:blip r:embed="rId3">
            <a:extLst>
              <a:ext uri="{28A0092B-C50C-407E-A947-70E740481C1C}">
                <a14:useLocalDpi xmlns:a14="http://schemas.microsoft.com/office/drawing/2010/main" val="0"/>
              </a:ext>
            </a:extLst>
          </a:blip>
          <a:srcRect r="-1" b="3718"/>
          <a:stretch/>
        </p:blipFill>
        <p:spPr>
          <a:xfrm>
            <a:off x="6099048" y="1460556"/>
            <a:ext cx="5458968" cy="3936888"/>
          </a:xfrm>
          <a:prstGeom prst="rect">
            <a:avLst/>
          </a:prstGeom>
        </p:spPr>
      </p:pic>
    </p:spTree>
    <p:extLst>
      <p:ext uri="{BB962C8B-B14F-4D97-AF65-F5344CB8AC3E}">
        <p14:creationId xmlns:p14="http://schemas.microsoft.com/office/powerpoint/2010/main" val="274265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5054-4FD2-3522-76BB-D59DD3906BE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Argument Against Remaining in Own Home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erson helping a person in a wheelchair&#10;&#10;Description automatically generated">
            <a:extLst>
              <a:ext uri="{FF2B5EF4-FFF2-40B4-BE49-F238E27FC236}">
                <a16:creationId xmlns:a16="http://schemas.microsoft.com/office/drawing/2014/main" id="{306DE136-F039-A040-BBFC-1B7ADFE67B3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8256" r="17413"/>
          <a:stretch/>
        </p:blipFill>
        <p:spPr>
          <a:xfrm>
            <a:off x="5159594" y="640080"/>
            <a:ext cx="6204020" cy="5550408"/>
          </a:xfrm>
          <a:prstGeom prst="rect">
            <a:avLst/>
          </a:prstGeom>
        </p:spPr>
      </p:pic>
    </p:spTree>
    <p:extLst>
      <p:ext uri="{BB962C8B-B14F-4D97-AF65-F5344CB8AC3E}">
        <p14:creationId xmlns:p14="http://schemas.microsoft.com/office/powerpoint/2010/main" val="3772828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54636-3667-C91C-90DE-9C65E40B7EA7}"/>
              </a:ext>
            </a:extLst>
          </p:cNvPr>
          <p:cNvSpPr>
            <a:spLocks noGrp="1"/>
          </p:cNvSpPr>
          <p:nvPr>
            <p:ph type="title"/>
          </p:nvPr>
        </p:nvSpPr>
        <p:spPr>
          <a:xfrm>
            <a:off x="630936" y="640080"/>
            <a:ext cx="4818888" cy="1481328"/>
          </a:xfrm>
        </p:spPr>
        <p:txBody>
          <a:bodyPr anchor="b">
            <a:normAutofit/>
          </a:bodyPr>
          <a:lstStyle/>
          <a:p>
            <a:r>
              <a:rPr lang="en-US" sz="5000"/>
              <a:t>What is Residential Care</a:t>
            </a:r>
          </a:p>
        </p:txBody>
      </p:sp>
      <p:sp>
        <p:nvSpPr>
          <p:cNvPr id="2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77C581-26F4-4D38-B9D1-6F95469B4886}"/>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0"/>
              </a:spcAft>
              <a:buFont typeface="Symbol" panose="05050102010706020507" pitchFamily="18" charset="2"/>
              <a:buChar char=""/>
            </a:pPr>
            <a:r>
              <a:rPr lang="en-US" sz="2000" dirty="0"/>
              <a:t>The environments that are available for older people who cannot manage their independent living due to their growing age (</a:t>
            </a:r>
            <a:r>
              <a:rPr lang="en-US" sz="2000" dirty="0" err="1"/>
              <a:t>Hovenga</a:t>
            </a:r>
            <a:r>
              <a:rPr lang="en-US" sz="2000" dirty="0"/>
              <a:t> and Lowe, 2020).</a:t>
            </a:r>
          </a:p>
          <a:p>
            <a:pPr marL="342900" marR="0" lvl="0" indent="-342900">
              <a:spcBef>
                <a:spcPts val="0"/>
              </a:spcBef>
              <a:spcAft>
                <a:spcPts val="0"/>
              </a:spcAft>
              <a:buFont typeface="Symbol" panose="05050102010706020507" pitchFamily="18" charset="2"/>
              <a:buChar char=""/>
            </a:pPr>
            <a:r>
              <a:rPr lang="en-US" sz="2000" dirty="0"/>
              <a:t>16,700 care homes in the UK. 70% are residential settings, while 30% are nursing homes (Carehome.co.uk, 2024).</a:t>
            </a:r>
          </a:p>
          <a:p>
            <a:pPr marL="342900" marR="0" lvl="0" indent="-342900">
              <a:spcBef>
                <a:spcPts val="0"/>
              </a:spcBef>
              <a:spcAft>
                <a:spcPts val="0"/>
              </a:spcAft>
              <a:buFont typeface="Symbol" panose="05050102010706020507" pitchFamily="18" charset="2"/>
              <a:buChar char=""/>
            </a:pPr>
            <a:r>
              <a:rPr lang="en-US" sz="2000" dirty="0"/>
              <a:t>24-hour supervision and support</a:t>
            </a:r>
          </a:p>
          <a:p>
            <a:pPr marL="342900" marR="0" lvl="0" indent="-342900">
              <a:spcBef>
                <a:spcPts val="0"/>
              </a:spcBef>
              <a:spcAft>
                <a:spcPts val="0"/>
              </a:spcAft>
              <a:buFont typeface="Symbol" panose="05050102010706020507" pitchFamily="18" charset="2"/>
              <a:buChar char=""/>
            </a:pPr>
            <a:r>
              <a:rPr lang="en-US" sz="2000" dirty="0"/>
              <a:t>Complete personal and medical care</a:t>
            </a:r>
          </a:p>
          <a:p>
            <a:pPr marL="342900" marR="0" lvl="0" indent="-342900">
              <a:spcBef>
                <a:spcPts val="0"/>
              </a:spcBef>
              <a:spcAft>
                <a:spcPts val="1000"/>
              </a:spcAft>
              <a:buFont typeface="Symbol" panose="05050102010706020507" pitchFamily="18" charset="2"/>
              <a:buChar char=""/>
            </a:pPr>
            <a:r>
              <a:rPr lang="en-US" sz="2000" dirty="0"/>
              <a:t>Structured environment</a:t>
            </a:r>
          </a:p>
        </p:txBody>
      </p:sp>
      <p:pic>
        <p:nvPicPr>
          <p:cNvPr id="7" name="Picture 6" descr="A group of elderly women exercising&#10;&#10;Description automatically generated">
            <a:extLst>
              <a:ext uri="{FF2B5EF4-FFF2-40B4-BE49-F238E27FC236}">
                <a16:creationId xmlns:a16="http://schemas.microsoft.com/office/drawing/2014/main" id="{9A6B38EE-986A-838D-A0F6-61C60B49CB4A}"/>
              </a:ext>
            </a:extLst>
          </p:cNvPr>
          <p:cNvPicPr>
            <a:picLocks noChangeAspect="1"/>
          </p:cNvPicPr>
          <p:nvPr/>
        </p:nvPicPr>
        <p:blipFill rotWithShape="1">
          <a:blip r:embed="rId3">
            <a:extLst>
              <a:ext uri="{28A0092B-C50C-407E-A947-70E740481C1C}">
                <a14:useLocalDpi xmlns:a14="http://schemas.microsoft.com/office/drawing/2010/main" val="0"/>
              </a:ext>
            </a:extLst>
          </a:blip>
          <a:srcRect l="1274" r="31772" b="-1"/>
          <a:stretch/>
        </p:blipFill>
        <p:spPr>
          <a:xfrm>
            <a:off x="6099048" y="707806"/>
            <a:ext cx="5458968" cy="5442387"/>
          </a:xfrm>
          <a:prstGeom prst="rect">
            <a:avLst/>
          </a:prstGeom>
        </p:spPr>
      </p:pic>
    </p:spTree>
    <p:extLst>
      <p:ext uri="{BB962C8B-B14F-4D97-AF65-F5344CB8AC3E}">
        <p14:creationId xmlns:p14="http://schemas.microsoft.com/office/powerpoint/2010/main" val="3709841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EE6CC-E5C2-3AA9-7F12-D9440279A9C2}"/>
              </a:ext>
            </a:extLst>
          </p:cNvPr>
          <p:cNvSpPr>
            <a:spLocks noGrp="1"/>
          </p:cNvSpPr>
          <p:nvPr>
            <p:ph type="title"/>
          </p:nvPr>
        </p:nvSpPr>
        <p:spPr>
          <a:xfrm>
            <a:off x="838200" y="556995"/>
            <a:ext cx="10515600" cy="1133693"/>
          </a:xfrm>
        </p:spPr>
        <p:txBody>
          <a:bodyPr>
            <a:normAutofit/>
          </a:bodyPr>
          <a:lstStyle/>
          <a:p>
            <a:r>
              <a:rPr lang="en-US" sz="5200"/>
              <a:t>Funding Options for Residential Care</a:t>
            </a:r>
          </a:p>
        </p:txBody>
      </p:sp>
      <p:graphicFrame>
        <p:nvGraphicFramePr>
          <p:cNvPr id="5" name="Content Placeholder 2">
            <a:extLst>
              <a:ext uri="{FF2B5EF4-FFF2-40B4-BE49-F238E27FC236}">
                <a16:creationId xmlns:a16="http://schemas.microsoft.com/office/drawing/2014/main" id="{D78C37FD-706F-BD31-74EA-910E8302C543}"/>
              </a:ext>
            </a:extLst>
          </p:cNvPr>
          <p:cNvGraphicFramePr>
            <a:graphicFrameLocks noGrp="1"/>
          </p:cNvGraphicFramePr>
          <p:nvPr>
            <p:ph idx="1"/>
            <p:extLst>
              <p:ext uri="{D42A27DB-BD31-4B8C-83A1-F6EECF244321}">
                <p14:modId xmlns:p14="http://schemas.microsoft.com/office/powerpoint/2010/main" val="3393321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148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B2766-83C5-F480-A269-2A99B3629453}"/>
              </a:ext>
            </a:extLst>
          </p:cNvPr>
          <p:cNvSpPr>
            <a:spLocks noGrp="1"/>
          </p:cNvSpPr>
          <p:nvPr>
            <p:ph type="title"/>
          </p:nvPr>
        </p:nvSpPr>
        <p:spPr>
          <a:xfrm>
            <a:off x="630936" y="640080"/>
            <a:ext cx="4818888" cy="1481328"/>
          </a:xfrm>
        </p:spPr>
        <p:txBody>
          <a:bodyPr anchor="b">
            <a:normAutofit/>
          </a:bodyPr>
          <a:lstStyle/>
          <a:p>
            <a:r>
              <a:rPr lang="en-US" sz="3000"/>
              <a:t>End of life and palliative care in case of residential care</a:t>
            </a:r>
          </a:p>
        </p:txBody>
      </p:sp>
      <p:sp>
        <p:nvSpPr>
          <p:cNvPr id="2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0AAA4A-62FB-507A-09BE-1CCB150A0F0E}"/>
              </a:ext>
            </a:extLst>
          </p:cNvPr>
          <p:cNvSpPr>
            <a:spLocks noGrp="1"/>
          </p:cNvSpPr>
          <p:nvPr>
            <p:ph idx="1"/>
          </p:nvPr>
        </p:nvSpPr>
        <p:spPr>
          <a:xfrm>
            <a:off x="630936" y="2660904"/>
            <a:ext cx="4818888" cy="3547872"/>
          </a:xfrm>
        </p:spPr>
        <p:txBody>
          <a:bodyPr anchor="t">
            <a:normAutofit/>
          </a:bodyPr>
          <a:lstStyle/>
          <a:p>
            <a:pPr marL="342900" marR="0" lvl="0" indent="-342900">
              <a:spcBef>
                <a:spcPts val="0"/>
              </a:spcBef>
              <a:spcAft>
                <a:spcPts val="0"/>
              </a:spcAft>
              <a:buFont typeface="Symbol" panose="05050102010706020507" pitchFamily="18" charset="2"/>
              <a:buChar char=""/>
            </a:pPr>
            <a:r>
              <a:rPr lang="en-US" sz="2400" kern="100" dirty="0">
                <a:effectLst/>
                <a:latin typeface="Arial" panose="020B0604020202020204" pitchFamily="34" charset="0"/>
                <a:ea typeface="Calibri" panose="020F0502020204030204" pitchFamily="34" charset="0"/>
                <a:cs typeface="Times New Roman" panose="02020603050405020304" pitchFamily="18" charset="0"/>
              </a:rPr>
              <a:t>Organized care teams (MacGregor </a:t>
            </a:r>
            <a:r>
              <a:rPr lang="en-US" sz="24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2021)</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r>
              <a:rPr lang="en-US" sz="2400" kern="100" dirty="0">
                <a:effectLst/>
                <a:latin typeface="Arial" panose="020B0604020202020204" pitchFamily="34" charset="0"/>
                <a:ea typeface="Calibri" panose="020F0502020204030204" pitchFamily="34" charset="0"/>
                <a:cs typeface="Times New Roman" panose="02020603050405020304" pitchFamily="18" charset="0"/>
              </a:rPr>
              <a:t>Symptom supervision</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1000"/>
              </a:spcAft>
              <a:buFont typeface="Symbol" panose="05050102010706020507" pitchFamily="18" charset="2"/>
              <a:buChar char=""/>
            </a:pPr>
            <a:r>
              <a:rPr lang="en-US" sz="2400" kern="100" dirty="0">
                <a:effectLst/>
                <a:latin typeface="Arial" panose="020B0604020202020204" pitchFamily="34" charset="0"/>
                <a:ea typeface="Calibri" panose="020F0502020204030204" pitchFamily="34" charset="0"/>
                <a:cs typeface="Times New Roman" panose="02020603050405020304" pitchFamily="18" charset="0"/>
              </a:rPr>
              <a:t>Spiritual and emotional support </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descr="A close-up of a hand holding a person's hand&#10;&#10;Description automatically generated">
            <a:extLst>
              <a:ext uri="{FF2B5EF4-FFF2-40B4-BE49-F238E27FC236}">
                <a16:creationId xmlns:a16="http://schemas.microsoft.com/office/drawing/2014/main" id="{57968989-ABD0-6985-F8DC-7AD0725DAE68}"/>
              </a:ext>
            </a:extLst>
          </p:cNvPr>
          <p:cNvPicPr>
            <a:picLocks noChangeAspect="1"/>
          </p:cNvPicPr>
          <p:nvPr/>
        </p:nvPicPr>
        <p:blipFill rotWithShape="1">
          <a:blip r:embed="rId3">
            <a:extLst>
              <a:ext uri="{28A0092B-C50C-407E-A947-70E740481C1C}">
                <a14:useLocalDpi xmlns:a14="http://schemas.microsoft.com/office/drawing/2010/main" val="0"/>
              </a:ext>
            </a:extLst>
          </a:blip>
          <a:srcRect l="26150" r="7305"/>
          <a:stretch/>
        </p:blipFill>
        <p:spPr>
          <a:xfrm>
            <a:off x="6099048" y="699497"/>
            <a:ext cx="5458968" cy="5459005"/>
          </a:xfrm>
          <a:prstGeom prst="rect">
            <a:avLst/>
          </a:prstGeom>
        </p:spPr>
      </p:pic>
    </p:spTree>
    <p:extLst>
      <p:ext uri="{BB962C8B-B14F-4D97-AF65-F5344CB8AC3E}">
        <p14:creationId xmlns:p14="http://schemas.microsoft.com/office/powerpoint/2010/main" val="533991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B72DEE-4476-1429-5C65-EB36B2800391}"/>
              </a:ext>
            </a:extLst>
          </p:cNvPr>
          <p:cNvSpPr>
            <a:spLocks noGrp="1"/>
          </p:cNvSpPr>
          <p:nvPr>
            <p:ph type="title"/>
          </p:nvPr>
        </p:nvSpPr>
        <p:spPr>
          <a:xfrm>
            <a:off x="838200" y="556995"/>
            <a:ext cx="10515600" cy="1133693"/>
          </a:xfrm>
        </p:spPr>
        <p:txBody>
          <a:bodyPr>
            <a:normAutofit/>
          </a:bodyPr>
          <a:lstStyle/>
          <a:p>
            <a:r>
              <a:rPr lang="en-US" sz="5200"/>
              <a:t>Addressing the Gap in Care Availability</a:t>
            </a:r>
          </a:p>
        </p:txBody>
      </p:sp>
      <p:graphicFrame>
        <p:nvGraphicFramePr>
          <p:cNvPr id="5" name="Content Placeholder 2">
            <a:extLst>
              <a:ext uri="{FF2B5EF4-FFF2-40B4-BE49-F238E27FC236}">
                <a16:creationId xmlns:a16="http://schemas.microsoft.com/office/drawing/2014/main" id="{F44231C0-8D28-AEF3-CE3A-F8B8F596DA76}"/>
              </a:ext>
            </a:extLst>
          </p:cNvPr>
          <p:cNvGraphicFramePr>
            <a:graphicFrameLocks noGrp="1"/>
          </p:cNvGraphicFramePr>
          <p:nvPr>
            <p:ph idx="1"/>
            <p:extLst>
              <p:ext uri="{D42A27DB-BD31-4B8C-83A1-F6EECF244321}">
                <p14:modId xmlns:p14="http://schemas.microsoft.com/office/powerpoint/2010/main" val="26138548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7013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0D498-D818-36E0-24BF-E8D0999E5051}"/>
              </a:ext>
            </a:extLst>
          </p:cNvPr>
          <p:cNvSpPr>
            <a:spLocks noGrp="1"/>
          </p:cNvSpPr>
          <p:nvPr>
            <p:ph type="title"/>
          </p:nvPr>
        </p:nvSpPr>
        <p:spPr>
          <a:xfrm>
            <a:off x="838200" y="556995"/>
            <a:ext cx="10515600" cy="1133693"/>
          </a:xfrm>
        </p:spPr>
        <p:txBody>
          <a:bodyPr>
            <a:normAutofit/>
          </a:bodyPr>
          <a:lstStyle/>
          <a:p>
            <a:r>
              <a:rPr lang="en-US" sz="5200"/>
              <a:t>Legislative Support and Policies </a:t>
            </a:r>
          </a:p>
        </p:txBody>
      </p:sp>
      <p:graphicFrame>
        <p:nvGraphicFramePr>
          <p:cNvPr id="25" name="Content Placeholder 2">
            <a:extLst>
              <a:ext uri="{FF2B5EF4-FFF2-40B4-BE49-F238E27FC236}">
                <a16:creationId xmlns:a16="http://schemas.microsoft.com/office/drawing/2014/main" id="{6B446127-7ACB-C7E0-EE65-72617165F7B8}"/>
              </a:ext>
            </a:extLst>
          </p:cNvPr>
          <p:cNvGraphicFramePr>
            <a:graphicFrameLocks noGrp="1"/>
          </p:cNvGraphicFramePr>
          <p:nvPr>
            <p:ph idx="1"/>
            <p:extLst>
              <p:ext uri="{D42A27DB-BD31-4B8C-83A1-F6EECF244321}">
                <p14:modId xmlns:p14="http://schemas.microsoft.com/office/powerpoint/2010/main" val="35686760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7647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8E600-EF61-18D7-1F3F-C9411BBBAFB4}"/>
              </a:ext>
            </a:extLst>
          </p:cNvPr>
          <p:cNvSpPr>
            <a:spLocks noGrp="1"/>
          </p:cNvSpPr>
          <p:nvPr>
            <p:ph type="title"/>
          </p:nvPr>
        </p:nvSpPr>
        <p:spPr>
          <a:xfrm>
            <a:off x="838200" y="556995"/>
            <a:ext cx="10515600" cy="1133693"/>
          </a:xfrm>
        </p:spPr>
        <p:txBody>
          <a:bodyPr>
            <a:normAutofit/>
          </a:bodyPr>
          <a:lstStyle/>
          <a:p>
            <a:r>
              <a:rPr lang="en-US" sz="4800"/>
              <a:t>Theories of Ageing and Residential Care</a:t>
            </a:r>
          </a:p>
        </p:txBody>
      </p:sp>
      <p:graphicFrame>
        <p:nvGraphicFramePr>
          <p:cNvPr id="27" name="Content Placeholder 2">
            <a:extLst>
              <a:ext uri="{FF2B5EF4-FFF2-40B4-BE49-F238E27FC236}">
                <a16:creationId xmlns:a16="http://schemas.microsoft.com/office/drawing/2014/main" id="{1921B5D6-67C5-46F0-3087-D4318948D94A}"/>
              </a:ext>
            </a:extLst>
          </p:cNvPr>
          <p:cNvGraphicFramePr>
            <a:graphicFrameLocks noGrp="1"/>
          </p:cNvGraphicFramePr>
          <p:nvPr>
            <p:ph idx="1"/>
            <p:extLst>
              <p:ext uri="{D42A27DB-BD31-4B8C-83A1-F6EECF244321}">
                <p14:modId xmlns:p14="http://schemas.microsoft.com/office/powerpoint/2010/main" val="15335084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723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37540" y="922020"/>
            <a:ext cx="4341495" cy="2795270"/>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5600">
                <a:solidFill>
                  <a:schemeClr val="tx1"/>
                </a:solidFill>
                <a:latin typeface="Aptos Display" charset="0"/>
                <a:ea typeface="+mj-ea"/>
                <a:cs typeface="+mj-cs"/>
              </a:rPr>
              <a:t>Benefits of Domiciliary care</a:t>
            </a:r>
            <a:endParaRPr lang="ko-KR" altLang="en-US" sz="5600">
              <a:solidFill>
                <a:schemeClr val="tx1"/>
              </a:solidFill>
              <a:latin typeface="Aptos Display" charset="0"/>
              <a:ea typeface="+mj-ea"/>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55" y="4409440"/>
            <a:ext cx="3255010" cy="18415"/>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Diagram 56"/>
          <p:cNvGrpSpPr/>
          <p:nvPr/>
        </p:nvGrpSpPr>
        <p:grpSpPr>
          <a:xfrm rot="0">
            <a:off x="4702810" y="838200"/>
            <a:ext cx="6651625" cy="5339715"/>
            <a:chOff x="4702810" y="838200"/>
            <a:chExt cx="6651625" cy="5339715"/>
          </a:xfrm>
        </p:grpSpPr>
        <p:sp>
          <p:nvSpPr>
            <p:cNvPr id="14" name="Diagram 51"/>
            <p:cNvSpPr>
              <a:spLocks/>
            </p:cNvSpPr>
            <p:nvPr/>
          </p:nvSpPr>
          <p:spPr>
            <a:xfrm rot="0">
              <a:off x="6503035" y="838835"/>
              <a:ext cx="3051175" cy="1525905"/>
            </a:xfrm>
            <a:prstGeom prst="roundRect">
              <a:avLst>
                <a:gd name="adj" fmla="val 10000"/>
              </a:avLst>
            </a:prstGeom>
            <a:ln w="19050" cap="flat" cmpd="sng">
              <a:solidFill>
                <a:schemeClr val="lt1">
                  <a:alpha val="100000"/>
                </a:schemeClr>
              </a:solidFill>
              <a:prstDash val="solid"/>
            </a:ln>
          </p:spPr>
          <p:style>
            <a:lnRef idx="2">
              <a:schemeClr val="lt1"/>
            </a:lnRef>
            <a:fillRef idx="1">
              <a:schemeClr val="accent2"/>
            </a:fillRef>
            <a:effectRef idx="0">
              <a:srgbClr val="000000"/>
            </a:effectRef>
            <a:fontRef idx="minor">
              <a:schemeClr val="lt1"/>
            </a:fontRef>
          </p:style>
          <p:txBody>
            <a:bodyPr wrap="square" lIns="53340" tIns="35560" rIns="53340" bIns="35560" numCol="1" vert="horz" anchor="ctr" upright="1">
              <a:noAutofit/>
            </a:bodyPr>
            <a:lstStyle/>
            <a:p>
              <a:pPr marL="0" indent="0" algn="ctr" latinLnBrk="0">
                <a:lnSpc>
                  <a:spcPct val="90000"/>
                </a:lnSpc>
                <a:spcBef>
                  <a:spcPts val="0"/>
                </a:spcBef>
                <a:spcAft>
                  <a:spcPts val="1200"/>
                </a:spcAft>
                <a:buFontTx/>
                <a:buNone/>
              </a:pPr>
              <a:r>
                <a:rPr lang="en-US" sz="2800" b="1"/>
                <a:t>Psychological and Emotional Benefits</a:t>
              </a:r>
              <a:endParaRPr lang="ko-KR" altLang="en-US" sz="2800" b="1"/>
            </a:p>
          </p:txBody>
        </p:sp>
        <p:cxnSp>
          <p:nvCxnSpPr>
            <p:cNvPr id="15" name="Diagram 52"/>
            <p:cNvCxnSpPr/>
            <p:nvPr/>
          </p:nvCxnSpPr>
          <p:spPr>
            <a:xfrm rot="0">
              <a:off x="6807835" y="2364105"/>
              <a:ext cx="306070" cy="1144270"/>
            </a:xfrm>
            <a:prstGeom prst="bentConnector3">
              <a:avLst>
                <a:gd name="adj1" fmla="val 0"/>
              </a:avLst>
            </a:prstGeom>
            <a:ln w="19050" cap="flat" cmpd="sng">
              <a:solidFill>
                <a:schemeClr val="accent2">
                  <a:alpha val="100000"/>
                </a:schemeClr>
              </a:solidFill>
              <a:prstDash val="solid"/>
            </a:ln>
          </p:spPr>
          <p:style>
            <a:lnRef idx="2">
              <a:schemeClr val="accent2"/>
            </a:lnRef>
            <a:fillRef idx="0">
              <a:schemeClr val="accent3">
                <a:tint val="90000"/>
              </a:schemeClr>
            </a:fillRef>
            <a:effectRef idx="0">
              <a:srgbClr val="000000"/>
            </a:effectRef>
            <a:fontRef idx="minor"/>
          </p:style>
        </p:cxnSp>
        <p:sp>
          <p:nvSpPr>
            <p:cNvPr id="16" name="Diagram 53"/>
            <p:cNvSpPr>
              <a:spLocks/>
            </p:cNvSpPr>
            <p:nvPr/>
          </p:nvSpPr>
          <p:spPr>
            <a:xfrm rot="0">
              <a:off x="7113270" y="2745105"/>
              <a:ext cx="2440940" cy="1525905"/>
            </a:xfrm>
            <a:prstGeom prst="roundRect">
              <a:avLst>
                <a:gd name="adj" fmla="val 10000"/>
              </a:avLst>
            </a:prstGeom>
            <a:solidFill>
              <a:schemeClr val="lt1">
                <a:alpha val="89882"/>
              </a:schemeClr>
            </a:solidFill>
            <a:ln w="19050" cap="flat" cmpd="sng">
              <a:solidFill>
                <a:schemeClr val="accent2">
                  <a:alpha val="100000"/>
                </a:schemeClr>
              </a:solidFill>
              <a:prstDash val="solid"/>
            </a:ln>
          </p:spPr>
          <p:style>
            <a:lnRef idx="2">
              <a:schemeClr val="accent2"/>
            </a:lnRef>
            <a:fillRef idx="1">
              <a:schemeClr val="lt1"/>
            </a:fillRef>
            <a:effectRef idx="0">
              <a:srgbClr val="000000"/>
            </a:effectRef>
            <a:fontRef idx="minor"/>
          </p:style>
          <p:txBody>
            <a:bodyPr wrap="square" lIns="32385" tIns="21590" rIns="32385" bIns="21590" numCol="1" vert="horz" anchor="ctr" upright="1">
              <a:noAutofit/>
            </a:bodyPr>
            <a:lstStyle/>
            <a:p>
              <a:pPr marL="0" indent="0" algn="ctr" latinLnBrk="0">
                <a:lnSpc>
                  <a:spcPct val="90000"/>
                </a:lnSpc>
                <a:spcBef>
                  <a:spcPts val="0"/>
                </a:spcBef>
                <a:spcAft>
                  <a:spcPts val="700"/>
                </a:spcAft>
                <a:buFontTx/>
                <a:buNone/>
              </a:pPr>
              <a:r>
                <a:rPr lang="en-US" sz="1700">
                  <a:solidFill>
                    <a:schemeClr val="dk1"/>
                  </a:solidFill>
                </a:rPr>
                <a:t>Increased sense of protection (Wang, Fan and Li, 2022)</a:t>
              </a:r>
              <a:endParaRPr lang="ko-KR" altLang="en-US" sz="1700">
                <a:solidFill>
                  <a:schemeClr val="dk1"/>
                </a:solidFill>
              </a:endParaRPr>
            </a:p>
          </p:txBody>
        </p:sp>
        <p:cxnSp>
          <p:nvCxnSpPr>
            <p:cNvPr id="17" name="Diagram 54"/>
            <p:cNvCxnSpPr/>
            <p:nvPr/>
          </p:nvCxnSpPr>
          <p:spPr>
            <a:xfrm rot="0">
              <a:off x="6807835" y="2364105"/>
              <a:ext cx="306070" cy="3050540"/>
            </a:xfrm>
            <a:prstGeom prst="bentConnector3">
              <a:avLst>
                <a:gd name="adj1" fmla="val 0"/>
              </a:avLst>
            </a:prstGeom>
            <a:ln w="19050" cap="flat" cmpd="sng">
              <a:solidFill>
                <a:schemeClr val="accent2">
                  <a:alpha val="100000"/>
                </a:schemeClr>
              </a:solidFill>
              <a:prstDash val="solid"/>
            </a:ln>
          </p:spPr>
          <p:style>
            <a:lnRef idx="2">
              <a:schemeClr val="accent2"/>
            </a:lnRef>
            <a:fillRef idx="0">
              <a:schemeClr val="accent3">
                <a:tint val="90000"/>
              </a:schemeClr>
            </a:fillRef>
            <a:effectRef idx="0">
              <a:srgbClr val="000000"/>
            </a:effectRef>
            <a:fontRef idx="minor"/>
          </p:style>
        </p:cxnSp>
        <p:sp>
          <p:nvSpPr>
            <p:cNvPr id="18" name="Diagram 55"/>
            <p:cNvSpPr>
              <a:spLocks/>
            </p:cNvSpPr>
            <p:nvPr/>
          </p:nvSpPr>
          <p:spPr>
            <a:xfrm rot="0">
              <a:off x="7113270" y="4651375"/>
              <a:ext cx="2440940" cy="1525905"/>
            </a:xfrm>
            <a:prstGeom prst="roundRect">
              <a:avLst>
                <a:gd name="adj" fmla="val 10000"/>
              </a:avLst>
            </a:prstGeom>
            <a:solidFill>
              <a:schemeClr val="lt1">
                <a:alpha val="89882"/>
              </a:schemeClr>
            </a:solidFill>
            <a:ln w="19050" cap="flat" cmpd="sng">
              <a:solidFill>
                <a:schemeClr val="accent3">
                  <a:alpha val="100000"/>
                </a:schemeClr>
              </a:solidFill>
              <a:prstDash val="solid"/>
            </a:ln>
          </p:spPr>
          <p:style>
            <a:lnRef idx="2">
              <a:schemeClr val="accent3"/>
            </a:lnRef>
            <a:fillRef idx="1">
              <a:schemeClr val="lt1"/>
            </a:fillRef>
            <a:effectRef idx="0">
              <a:srgbClr val="000000"/>
            </a:effectRef>
            <a:fontRef idx="minor"/>
          </p:style>
          <p:txBody>
            <a:bodyPr wrap="square" lIns="32385" tIns="21590" rIns="32385" bIns="21590" numCol="1" vert="horz" anchor="ctr" upright="1">
              <a:noAutofit/>
            </a:bodyPr>
            <a:lstStyle/>
            <a:p>
              <a:pPr marL="0" indent="0" algn="ctr" latinLnBrk="0">
                <a:lnSpc>
                  <a:spcPct val="90000"/>
                </a:lnSpc>
                <a:spcBef>
                  <a:spcPts val="0"/>
                </a:spcBef>
                <a:spcAft>
                  <a:spcPts val="700"/>
                </a:spcAft>
                <a:buFontTx/>
                <a:buNone/>
              </a:pPr>
              <a:r>
                <a:rPr lang="en-US" sz="1700">
                  <a:solidFill>
                    <a:schemeClr val="dk1"/>
                  </a:solidFill>
                </a:rPr>
                <a:t>Decreased stress and anxiety (Sun et al., 2021; Bajwah et al., 2020)</a:t>
              </a:r>
              <a:endParaRPr lang="ko-KR" altLang="en-US" sz="1700">
                <a:solidFill>
                  <a:schemeClr val="dk1"/>
                </a:solidFill>
              </a:endParaRPr>
            </a:p>
          </p:txBody>
        </p:sp>
      </p:grpSp>
    </p:spTree>
    <p:extLst>
      <p:ext uri="{BB962C8B-B14F-4D97-AF65-F5344CB8AC3E}">
        <p14:creationId xmlns:p14="http://schemas.microsoft.com/office/powerpoint/2010/main" val="415288171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38810" y="639445"/>
            <a:ext cx="4991100" cy="2915285"/>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5600">
                <a:solidFill>
                  <a:schemeClr val="tx1"/>
                </a:solidFill>
                <a:latin typeface="Aptos Display" charset="0"/>
                <a:ea typeface="Aptos Display" charset="0"/>
                <a:cs typeface="+mj-cs"/>
              </a:rPr>
              <a:t>Benefits of Domiciliary care</a:t>
            </a:r>
            <a:endParaRPr lang="ko-KR" altLang="en-US" sz="5600">
              <a:solidFill>
                <a:schemeClr val="tx1"/>
              </a:solidFill>
              <a:latin typeface="Aptos Display" charset="0"/>
              <a:ea typeface="Aptos Display" charset="0"/>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55" y="4409440"/>
            <a:ext cx="3255010" cy="18415"/>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Diagram 64"/>
          <p:cNvGrpSpPr/>
          <p:nvPr/>
        </p:nvGrpSpPr>
        <p:grpSpPr>
          <a:xfrm rot="0">
            <a:off x="4702810" y="838200"/>
            <a:ext cx="6651625" cy="5339715"/>
            <a:chOff x="4702810" y="838200"/>
            <a:chExt cx="6651625" cy="5339715"/>
          </a:xfrm>
        </p:grpSpPr>
        <p:sp>
          <p:nvSpPr>
            <p:cNvPr id="14" name="Diagram 57"/>
            <p:cNvSpPr>
              <a:spLocks/>
            </p:cNvSpPr>
            <p:nvPr/>
          </p:nvSpPr>
          <p:spPr>
            <a:xfrm rot="0">
              <a:off x="6904355" y="838835"/>
              <a:ext cx="2248535" cy="1124585"/>
            </a:xfrm>
            <a:prstGeom prst="roundRect">
              <a:avLst>
                <a:gd name="adj" fmla="val 10000"/>
              </a:avLst>
            </a:prstGeom>
            <a:ln w="19050" cap="flat" cmpd="sng">
              <a:solidFill>
                <a:schemeClr val="lt1">
                  <a:alpha val="100000"/>
                </a:schemeClr>
              </a:solidFill>
              <a:prstDash val="solid"/>
            </a:ln>
          </p:spPr>
          <p:style>
            <a:lnRef idx="2">
              <a:schemeClr val="lt1"/>
            </a:lnRef>
            <a:fillRef idx="1">
              <a:schemeClr val="accent2"/>
            </a:fillRef>
            <a:effectRef idx="0">
              <a:srgbClr val="000000"/>
            </a:effectRef>
            <a:fontRef idx="minor">
              <a:schemeClr val="lt1"/>
            </a:fontRef>
          </p:style>
          <p:txBody>
            <a:bodyPr wrap="square" lIns="47625" tIns="31750" rIns="47625" bIns="31750" numCol="1" vert="horz" anchor="ctr" upright="1">
              <a:noAutofit/>
            </a:bodyPr>
            <a:lstStyle/>
            <a:p>
              <a:pPr marL="0" indent="0" algn="ctr" latinLnBrk="0">
                <a:lnSpc>
                  <a:spcPct val="90000"/>
                </a:lnSpc>
                <a:spcBef>
                  <a:spcPts val="0"/>
                </a:spcBef>
                <a:spcAft>
                  <a:spcPts val="1100"/>
                </a:spcAft>
                <a:buFontTx/>
                <a:buNone/>
              </a:pPr>
              <a:r>
                <a:rPr lang="en-US" sz="2500" b="1"/>
                <a:t>Cost-Effectiveness</a:t>
              </a:r>
              <a:endParaRPr lang="ko-KR" altLang="en-US" sz="2500" b="1"/>
            </a:p>
          </p:txBody>
        </p:sp>
        <p:cxnSp>
          <p:nvCxnSpPr>
            <p:cNvPr id="15" name="Diagram 58"/>
            <p:cNvCxnSpPr/>
            <p:nvPr/>
          </p:nvCxnSpPr>
          <p:spPr>
            <a:xfrm rot="0">
              <a:off x="7129145" y="1962784"/>
              <a:ext cx="225425" cy="843280"/>
            </a:xfrm>
            <a:prstGeom prst="bentConnector3">
              <a:avLst>
                <a:gd name="adj1" fmla="val 0"/>
              </a:avLst>
            </a:prstGeom>
            <a:ln w="19050" cap="flat" cmpd="sng">
              <a:solidFill>
                <a:schemeClr val="accent2">
                  <a:alpha val="100000"/>
                </a:schemeClr>
              </a:solidFill>
              <a:prstDash val="solid"/>
            </a:ln>
          </p:spPr>
          <p:style>
            <a:lnRef idx="2">
              <a:schemeClr val="accent2"/>
            </a:lnRef>
            <a:fillRef idx="0">
              <a:schemeClr val="accent3">
                <a:tint val="90000"/>
              </a:schemeClr>
            </a:fillRef>
            <a:effectRef idx="0">
              <a:srgbClr val="000000"/>
            </a:effectRef>
            <a:fontRef idx="minor"/>
          </p:style>
        </p:cxnSp>
        <p:sp>
          <p:nvSpPr>
            <p:cNvPr id="16" name="Diagram 59"/>
            <p:cNvSpPr>
              <a:spLocks/>
            </p:cNvSpPr>
            <p:nvPr/>
          </p:nvSpPr>
          <p:spPr>
            <a:xfrm rot="0">
              <a:off x="7353935" y="2243455"/>
              <a:ext cx="1798955" cy="1124585"/>
            </a:xfrm>
            <a:prstGeom prst="roundRect">
              <a:avLst>
                <a:gd name="adj" fmla="val 10000"/>
              </a:avLst>
            </a:prstGeom>
            <a:solidFill>
              <a:schemeClr val="lt1">
                <a:alpha val="89882"/>
              </a:schemeClr>
            </a:solidFill>
            <a:ln w="19050" cap="flat" cmpd="sng">
              <a:solidFill>
                <a:schemeClr val="accent2">
                  <a:alpha val="100000"/>
                </a:schemeClr>
              </a:solidFill>
              <a:prstDash val="solid"/>
            </a:ln>
          </p:spPr>
          <p:style>
            <a:lnRef idx="2">
              <a:schemeClr val="accent2"/>
            </a:lnRef>
            <a:fillRef idx="1">
              <a:schemeClr val="lt1"/>
            </a:fillRef>
            <a:effectRef idx="0">
              <a:srgbClr val="000000"/>
            </a:effectRef>
            <a:fontRef idx="minor"/>
          </p:style>
          <p:txBody>
            <a:bodyPr wrap="square" lIns="32385" tIns="21590" rIns="32385" bIns="21590" numCol="1" vert="horz" anchor="ctr" upright="1">
              <a:noAutofit/>
            </a:bodyPr>
            <a:lstStyle/>
            <a:p>
              <a:pPr marL="0" indent="0" algn="ctr" latinLnBrk="0">
                <a:lnSpc>
                  <a:spcPct val="90000"/>
                </a:lnSpc>
                <a:spcBef>
                  <a:spcPts val="0"/>
                </a:spcBef>
                <a:spcAft>
                  <a:spcPts val="700"/>
                </a:spcAft>
                <a:buFontTx/>
                <a:buNone/>
              </a:pPr>
              <a:r>
                <a:rPr lang="en-US" sz="1700">
                  <a:solidFill>
                    <a:schemeClr val="dk1"/>
                  </a:solidFill>
                </a:rPr>
                <a:t>Less costs (Curioni </a:t>
              </a:r>
              <a:r>
                <a:rPr lang="en-US" sz="1700" i="1">
                  <a:solidFill>
                    <a:schemeClr val="dk1"/>
                  </a:solidFill>
                </a:rPr>
                <a:t>et al.</a:t>
              </a:r>
              <a:r>
                <a:rPr lang="en-US" sz="1700">
                  <a:solidFill>
                    <a:schemeClr val="dk1"/>
                  </a:solidFill>
                </a:rPr>
                <a:t>, 2023)</a:t>
              </a:r>
              <a:endParaRPr lang="ko-KR" altLang="en-US" sz="1700">
                <a:solidFill>
                  <a:schemeClr val="dk1"/>
                </a:solidFill>
              </a:endParaRPr>
            </a:p>
          </p:txBody>
        </p:sp>
        <p:cxnSp>
          <p:nvCxnSpPr>
            <p:cNvPr id="17" name="Diagram 60"/>
            <p:cNvCxnSpPr/>
            <p:nvPr/>
          </p:nvCxnSpPr>
          <p:spPr>
            <a:xfrm rot="0">
              <a:off x="7129145" y="1962784"/>
              <a:ext cx="225425" cy="2247900"/>
            </a:xfrm>
            <a:prstGeom prst="bentConnector3">
              <a:avLst>
                <a:gd name="adj1" fmla="val 0"/>
              </a:avLst>
            </a:prstGeom>
            <a:ln w="19050" cap="flat" cmpd="sng">
              <a:solidFill>
                <a:schemeClr val="accent2">
                  <a:alpha val="100000"/>
                </a:schemeClr>
              </a:solidFill>
              <a:prstDash val="solid"/>
            </a:ln>
          </p:spPr>
          <p:style>
            <a:lnRef idx="2">
              <a:schemeClr val="accent2"/>
            </a:lnRef>
            <a:fillRef idx="0">
              <a:schemeClr val="accent3">
                <a:tint val="90000"/>
              </a:schemeClr>
            </a:fillRef>
            <a:effectRef idx="0">
              <a:srgbClr val="000000"/>
            </a:effectRef>
            <a:fontRef idx="minor"/>
          </p:style>
        </p:cxnSp>
        <p:sp>
          <p:nvSpPr>
            <p:cNvPr id="18" name="Diagram 61"/>
            <p:cNvSpPr>
              <a:spLocks/>
            </p:cNvSpPr>
            <p:nvPr/>
          </p:nvSpPr>
          <p:spPr>
            <a:xfrm rot="0">
              <a:off x="7353935" y="3648075"/>
              <a:ext cx="1798955" cy="1124585"/>
            </a:xfrm>
            <a:prstGeom prst="roundRect">
              <a:avLst>
                <a:gd name="adj" fmla="val 10000"/>
              </a:avLst>
            </a:prstGeom>
            <a:solidFill>
              <a:schemeClr val="lt1">
                <a:alpha val="89882"/>
              </a:schemeClr>
            </a:solidFill>
            <a:ln w="19050" cap="flat" cmpd="sng">
              <a:solidFill>
                <a:schemeClr val="accent3">
                  <a:alpha val="100000"/>
                </a:schemeClr>
              </a:solidFill>
              <a:prstDash val="solid"/>
            </a:ln>
          </p:spPr>
          <p:style>
            <a:lnRef idx="2">
              <a:schemeClr val="accent3"/>
            </a:lnRef>
            <a:fillRef idx="1">
              <a:schemeClr val="lt1"/>
            </a:fillRef>
            <a:effectRef idx="0">
              <a:srgbClr val="000000"/>
            </a:effectRef>
            <a:fontRef idx="minor"/>
          </p:style>
          <p:txBody>
            <a:bodyPr wrap="square" lIns="32385" tIns="21590" rIns="32385" bIns="21590" numCol="1" vert="horz" anchor="ctr" upright="1">
              <a:noAutofit/>
            </a:bodyPr>
            <a:lstStyle/>
            <a:p>
              <a:pPr marL="0" indent="0" algn="ctr" latinLnBrk="0">
                <a:lnSpc>
                  <a:spcPct val="90000"/>
                </a:lnSpc>
                <a:spcBef>
                  <a:spcPts val="0"/>
                </a:spcBef>
                <a:spcAft>
                  <a:spcPts val="700"/>
                </a:spcAft>
                <a:buFont typeface="Symbol"/>
                <a:buChar char=""/>
              </a:pPr>
              <a:r>
                <a:rPr lang="en-US" sz="1700">
                  <a:solidFill>
                    <a:schemeClr val="dk1"/>
                  </a:solidFill>
                </a:rPr>
                <a:t>Flexibility care plans (Sutcliffe </a:t>
              </a:r>
              <a:r>
                <a:rPr lang="en-US" sz="1700" i="1">
                  <a:solidFill>
                    <a:schemeClr val="dk1"/>
                  </a:solidFill>
                </a:rPr>
                <a:t>et al.</a:t>
              </a:r>
              <a:r>
                <a:rPr lang="en-US" sz="1700">
                  <a:solidFill>
                    <a:schemeClr val="dk1"/>
                  </a:solidFill>
                </a:rPr>
                <a:t>, 2021)</a:t>
              </a:r>
              <a:endParaRPr lang="ko-KR" altLang="en-US" sz="1700">
                <a:solidFill>
                  <a:schemeClr val="dk1"/>
                </a:solidFill>
              </a:endParaRPr>
            </a:p>
          </p:txBody>
        </p:sp>
        <p:cxnSp>
          <p:nvCxnSpPr>
            <p:cNvPr id="19" name="Diagram 62"/>
            <p:cNvCxnSpPr/>
            <p:nvPr/>
          </p:nvCxnSpPr>
          <p:spPr>
            <a:xfrm rot="0">
              <a:off x="7129145" y="1962784"/>
              <a:ext cx="225425" cy="3652520"/>
            </a:xfrm>
            <a:prstGeom prst="bentConnector3">
              <a:avLst>
                <a:gd name="adj1" fmla="val 0"/>
              </a:avLst>
            </a:prstGeom>
            <a:ln w="19050" cap="flat" cmpd="sng">
              <a:solidFill>
                <a:schemeClr val="accent2">
                  <a:alpha val="100000"/>
                </a:schemeClr>
              </a:solidFill>
              <a:prstDash val="solid"/>
            </a:ln>
          </p:spPr>
          <p:style>
            <a:lnRef idx="2">
              <a:schemeClr val="accent2"/>
            </a:lnRef>
            <a:fillRef idx="0">
              <a:schemeClr val="accent3">
                <a:tint val="90000"/>
              </a:schemeClr>
            </a:fillRef>
            <a:effectRef idx="0">
              <a:srgbClr val="000000"/>
            </a:effectRef>
            <a:fontRef idx="minor"/>
          </p:style>
        </p:cxnSp>
        <p:sp>
          <p:nvSpPr>
            <p:cNvPr id="20" name="Diagram 63"/>
            <p:cNvSpPr>
              <a:spLocks/>
            </p:cNvSpPr>
            <p:nvPr/>
          </p:nvSpPr>
          <p:spPr>
            <a:xfrm rot="0">
              <a:off x="7353935" y="5052695"/>
              <a:ext cx="1798955" cy="1124585"/>
            </a:xfrm>
            <a:prstGeom prst="roundRect">
              <a:avLst>
                <a:gd name="adj" fmla="val 10000"/>
              </a:avLst>
            </a:prstGeom>
            <a:solidFill>
              <a:schemeClr val="lt1">
                <a:alpha val="89882"/>
              </a:schemeClr>
            </a:solidFill>
            <a:ln w="19050" cap="flat" cmpd="sng">
              <a:solidFill>
                <a:schemeClr val="accent4">
                  <a:alpha val="100000"/>
                </a:schemeClr>
              </a:solidFill>
              <a:prstDash val="solid"/>
            </a:ln>
          </p:spPr>
          <p:style>
            <a:lnRef idx="2">
              <a:schemeClr val="accent4"/>
            </a:lnRef>
            <a:fillRef idx="1">
              <a:schemeClr val="lt1"/>
            </a:fillRef>
            <a:effectRef idx="0">
              <a:srgbClr val="000000"/>
            </a:effectRef>
            <a:fontRef idx="minor"/>
          </p:style>
          <p:txBody>
            <a:bodyPr wrap="square" lIns="32385" tIns="21590" rIns="32385" bIns="21590" numCol="1" vert="horz" anchor="ctr" upright="1">
              <a:noAutofit/>
            </a:bodyPr>
            <a:lstStyle/>
            <a:p>
              <a:pPr marL="0" indent="0" algn="ctr" latinLnBrk="0">
                <a:lnSpc>
                  <a:spcPct val="90000"/>
                </a:lnSpc>
                <a:spcBef>
                  <a:spcPts val="0"/>
                </a:spcBef>
                <a:spcAft>
                  <a:spcPts val="700"/>
                </a:spcAft>
                <a:buFont typeface="Symbol"/>
                <a:buChar char=""/>
              </a:pPr>
              <a:r>
                <a:rPr lang="en-US" sz="1700">
                  <a:solidFill>
                    <a:schemeClr val="dk1"/>
                  </a:solidFill>
                </a:rPr>
                <a:t>Use of insurance and personal savings</a:t>
              </a:r>
              <a:endParaRPr lang="ko-KR" altLang="en-US" sz="1700">
                <a:solidFill>
                  <a:schemeClr val="dk1"/>
                </a:solidFill>
              </a:endParaRPr>
            </a:p>
          </p:txBody>
        </p:sp>
      </p:grpSp>
    </p:spTree>
    <p:extLst>
      <p:ext uri="{BB962C8B-B14F-4D97-AF65-F5344CB8AC3E}">
        <p14:creationId xmlns:p14="http://schemas.microsoft.com/office/powerpoint/2010/main" val="308874913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38810" y="895350"/>
            <a:ext cx="4298315" cy="2917190"/>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5600">
                <a:solidFill>
                  <a:schemeClr val="tx1"/>
                </a:solidFill>
                <a:latin typeface="Aptos Display" charset="0"/>
                <a:ea typeface="Aptos Display" charset="0"/>
                <a:cs typeface="+mj-cs"/>
              </a:rPr>
              <a:t>Benefits of Domiciliary care</a:t>
            </a:r>
            <a:endParaRPr lang="ko-KR" altLang="en-US" sz="5600">
              <a:solidFill>
                <a:schemeClr val="tx1"/>
              </a:solidFill>
              <a:latin typeface="Aptos Display" charset="0"/>
              <a:ea typeface="Aptos Display" charset="0"/>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55" y="4409440"/>
            <a:ext cx="3255010" cy="18415"/>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Diagram 70"/>
          <p:cNvGrpSpPr/>
          <p:nvPr/>
        </p:nvGrpSpPr>
        <p:grpSpPr>
          <a:xfrm rot="0">
            <a:off x="4702810" y="838200"/>
            <a:ext cx="6651625" cy="5339715"/>
            <a:chOff x="4702810" y="838200"/>
            <a:chExt cx="6651625" cy="5339715"/>
          </a:xfrm>
        </p:grpSpPr>
        <p:sp>
          <p:nvSpPr>
            <p:cNvPr id="14" name="Diagram 65"/>
            <p:cNvSpPr>
              <a:spLocks/>
            </p:cNvSpPr>
            <p:nvPr/>
          </p:nvSpPr>
          <p:spPr>
            <a:xfrm rot="0">
              <a:off x="6503035" y="838835"/>
              <a:ext cx="3051175" cy="1525905"/>
            </a:xfrm>
            <a:prstGeom prst="roundRect">
              <a:avLst>
                <a:gd name="adj" fmla="val 10000"/>
              </a:avLst>
            </a:prstGeom>
            <a:ln w="19050" cap="flat" cmpd="sng">
              <a:solidFill>
                <a:schemeClr val="lt1">
                  <a:alpha val="100000"/>
                </a:schemeClr>
              </a:solidFill>
              <a:prstDash val="solid"/>
            </a:ln>
          </p:spPr>
          <p:style>
            <a:lnRef idx="2">
              <a:schemeClr val="lt1"/>
            </a:lnRef>
            <a:fillRef idx="1">
              <a:schemeClr val="accent2"/>
            </a:fillRef>
            <a:effectRef idx="0">
              <a:srgbClr val="000000"/>
            </a:effectRef>
            <a:fontRef idx="minor">
              <a:schemeClr val="lt1"/>
            </a:fontRef>
          </p:style>
          <p:txBody>
            <a:bodyPr wrap="square" lIns="53340" tIns="35560" rIns="53340" bIns="35560" numCol="1" vert="horz" anchor="ctr" upright="1">
              <a:noAutofit/>
            </a:bodyPr>
            <a:lstStyle/>
            <a:p>
              <a:pPr marL="0" indent="0" algn="ctr" latinLnBrk="0">
                <a:lnSpc>
                  <a:spcPct val="90000"/>
                </a:lnSpc>
                <a:spcBef>
                  <a:spcPts val="0"/>
                </a:spcBef>
                <a:spcAft>
                  <a:spcPts val="1200"/>
                </a:spcAft>
                <a:buFontTx/>
                <a:buNone/>
              </a:pPr>
              <a:r>
                <a:rPr lang="en-US" sz="2800" b="1"/>
                <a:t>Benefits of Familiar Environment</a:t>
              </a:r>
              <a:endParaRPr lang="ko-KR" altLang="en-US" sz="2800" b="1"/>
            </a:p>
          </p:txBody>
        </p:sp>
        <p:cxnSp>
          <p:nvCxnSpPr>
            <p:cNvPr id="15" name="Diagram 66"/>
            <p:cNvCxnSpPr/>
            <p:nvPr/>
          </p:nvCxnSpPr>
          <p:spPr>
            <a:xfrm rot="0">
              <a:off x="6807835" y="2364105"/>
              <a:ext cx="306070" cy="1144270"/>
            </a:xfrm>
            <a:prstGeom prst="bentConnector3">
              <a:avLst>
                <a:gd name="adj1" fmla="val 0"/>
              </a:avLst>
            </a:prstGeom>
            <a:ln w="19050" cap="flat" cmpd="sng">
              <a:solidFill>
                <a:schemeClr val="accent2">
                  <a:alpha val="100000"/>
                </a:schemeClr>
              </a:solidFill>
              <a:prstDash val="solid"/>
            </a:ln>
          </p:spPr>
          <p:style>
            <a:lnRef idx="2">
              <a:schemeClr val="accent2"/>
            </a:lnRef>
            <a:fillRef idx="0">
              <a:schemeClr val="accent3">
                <a:tint val="90000"/>
              </a:schemeClr>
            </a:fillRef>
            <a:effectRef idx="0">
              <a:srgbClr val="000000"/>
            </a:effectRef>
            <a:fontRef idx="minor"/>
          </p:style>
        </p:cxnSp>
        <p:sp>
          <p:nvSpPr>
            <p:cNvPr id="16" name="Diagram 67"/>
            <p:cNvSpPr>
              <a:spLocks/>
            </p:cNvSpPr>
            <p:nvPr/>
          </p:nvSpPr>
          <p:spPr>
            <a:xfrm rot="0">
              <a:off x="7113270" y="2745105"/>
              <a:ext cx="2440940" cy="1525905"/>
            </a:xfrm>
            <a:prstGeom prst="roundRect">
              <a:avLst>
                <a:gd name="adj" fmla="val 10000"/>
              </a:avLst>
            </a:prstGeom>
            <a:solidFill>
              <a:schemeClr val="lt1">
                <a:alpha val="89882"/>
              </a:schemeClr>
            </a:solidFill>
            <a:ln w="19050" cap="flat" cmpd="sng">
              <a:solidFill>
                <a:schemeClr val="accent2">
                  <a:alpha val="100000"/>
                </a:schemeClr>
              </a:solidFill>
              <a:prstDash val="solid"/>
            </a:ln>
          </p:spPr>
          <p:style>
            <a:lnRef idx="2">
              <a:schemeClr val="accent2"/>
            </a:lnRef>
            <a:fillRef idx="1">
              <a:schemeClr val="lt1"/>
            </a:fillRef>
            <a:effectRef idx="0">
              <a:srgbClr val="000000"/>
            </a:effectRef>
            <a:fontRef idx="minor"/>
          </p:style>
          <p:txBody>
            <a:bodyPr wrap="square" lIns="43815" tIns="29210" rIns="43815" bIns="29210" numCol="1" vert="horz" anchor="ctr" upright="1">
              <a:noAutofit/>
            </a:bodyPr>
            <a:lstStyle/>
            <a:p>
              <a:pPr marL="0" indent="0" algn="ctr" latinLnBrk="0">
                <a:lnSpc>
                  <a:spcPct val="90000"/>
                </a:lnSpc>
                <a:spcBef>
                  <a:spcPts val="0"/>
                </a:spcBef>
                <a:spcAft>
                  <a:spcPts val="1000"/>
                </a:spcAft>
                <a:buFontTx/>
                <a:buNone/>
              </a:pPr>
              <a:r>
                <a:rPr lang="en-US" sz="2300">
                  <a:solidFill>
                    <a:schemeClr val="dk1"/>
                  </a:solidFill>
                </a:rPr>
                <a:t>Familiar surroundings </a:t>
              </a:r>
              <a:endParaRPr lang="ko-KR" altLang="en-US" sz="2300">
                <a:solidFill>
                  <a:schemeClr val="dk1"/>
                </a:solidFill>
              </a:endParaRPr>
            </a:p>
          </p:txBody>
        </p:sp>
        <p:cxnSp>
          <p:nvCxnSpPr>
            <p:cNvPr id="17" name="Diagram 68"/>
            <p:cNvCxnSpPr/>
            <p:nvPr/>
          </p:nvCxnSpPr>
          <p:spPr>
            <a:xfrm rot="0">
              <a:off x="6807835" y="2364105"/>
              <a:ext cx="306070" cy="3050540"/>
            </a:xfrm>
            <a:prstGeom prst="bentConnector3">
              <a:avLst>
                <a:gd name="adj1" fmla="val 0"/>
              </a:avLst>
            </a:prstGeom>
            <a:ln w="19050" cap="flat" cmpd="sng">
              <a:solidFill>
                <a:schemeClr val="accent2">
                  <a:alpha val="100000"/>
                </a:schemeClr>
              </a:solidFill>
              <a:prstDash val="solid"/>
            </a:ln>
          </p:spPr>
          <p:style>
            <a:lnRef idx="2">
              <a:schemeClr val="accent2"/>
            </a:lnRef>
            <a:fillRef idx="0">
              <a:schemeClr val="accent3">
                <a:tint val="90000"/>
              </a:schemeClr>
            </a:fillRef>
            <a:effectRef idx="0">
              <a:srgbClr val="000000"/>
            </a:effectRef>
            <a:fontRef idx="minor"/>
          </p:style>
        </p:cxnSp>
        <p:sp>
          <p:nvSpPr>
            <p:cNvPr id="18" name="Diagram 69"/>
            <p:cNvSpPr>
              <a:spLocks/>
            </p:cNvSpPr>
            <p:nvPr/>
          </p:nvSpPr>
          <p:spPr>
            <a:xfrm rot="0">
              <a:off x="7113270" y="4651375"/>
              <a:ext cx="2440940" cy="1525905"/>
            </a:xfrm>
            <a:prstGeom prst="roundRect">
              <a:avLst>
                <a:gd name="adj" fmla="val 10000"/>
              </a:avLst>
            </a:prstGeom>
            <a:solidFill>
              <a:schemeClr val="lt1">
                <a:alpha val="89882"/>
              </a:schemeClr>
            </a:solidFill>
            <a:ln w="19050" cap="flat" cmpd="sng">
              <a:solidFill>
                <a:schemeClr val="accent3">
                  <a:alpha val="100000"/>
                </a:schemeClr>
              </a:solidFill>
              <a:prstDash val="solid"/>
            </a:ln>
          </p:spPr>
          <p:style>
            <a:lnRef idx="2">
              <a:schemeClr val="accent3"/>
            </a:lnRef>
            <a:fillRef idx="1">
              <a:schemeClr val="lt1"/>
            </a:fillRef>
            <a:effectRef idx="0">
              <a:srgbClr val="000000"/>
            </a:effectRef>
            <a:fontRef idx="minor"/>
          </p:style>
          <p:txBody>
            <a:bodyPr wrap="square" lIns="43815" tIns="29210" rIns="43815" bIns="29210" numCol="1" vert="horz" anchor="ctr" upright="1">
              <a:noAutofit/>
            </a:bodyPr>
            <a:lstStyle/>
            <a:p>
              <a:pPr marL="0" indent="0" algn="ctr" latinLnBrk="0">
                <a:lnSpc>
                  <a:spcPct val="90000"/>
                </a:lnSpc>
                <a:spcBef>
                  <a:spcPts val="0"/>
                </a:spcBef>
                <a:spcAft>
                  <a:spcPts val="1000"/>
                </a:spcAft>
                <a:buFont typeface="Symbol"/>
                <a:buChar char=""/>
              </a:pPr>
              <a:r>
                <a:rPr lang="en-US" sz="2300">
                  <a:solidFill>
                    <a:schemeClr val="dk1"/>
                  </a:solidFill>
                </a:rPr>
                <a:t>Enhanced well-being (Wang, Fan and Li, 2022)</a:t>
              </a:r>
              <a:endParaRPr lang="ko-KR" altLang="en-US" sz="2300">
                <a:solidFill>
                  <a:schemeClr val="dk1"/>
                </a:solidFill>
              </a:endParaRPr>
            </a:p>
          </p:txBody>
        </p:sp>
      </p:grpSp>
    </p:spTree>
    <p:extLst>
      <p:ext uri="{BB962C8B-B14F-4D97-AF65-F5344CB8AC3E}">
        <p14:creationId xmlns:p14="http://schemas.microsoft.com/office/powerpoint/2010/main" val="22273911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38810" y="639445"/>
            <a:ext cx="3756660" cy="3119120"/>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5600">
                <a:solidFill>
                  <a:schemeClr val="tx1"/>
                </a:solidFill>
                <a:latin typeface="Aptos Display" charset="0"/>
                <a:ea typeface="Aptos Display" charset="0"/>
                <a:cs typeface="+mj-cs"/>
              </a:rPr>
              <a:t>Benefits of Residential care </a:t>
            </a:r>
            <a:endParaRPr lang="ko-KR" altLang="en-US" sz="5600">
              <a:solidFill>
                <a:schemeClr val="tx1"/>
              </a:solidFill>
              <a:latin typeface="Aptos Display" charset="0"/>
              <a:ea typeface="Aptos Display" charset="0"/>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55" y="4409440"/>
            <a:ext cx="3255010" cy="18415"/>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Diagram 73"/>
          <p:cNvGrpSpPr/>
          <p:nvPr/>
        </p:nvGrpSpPr>
        <p:grpSpPr>
          <a:xfrm rot="0">
            <a:off x="4702810" y="838200"/>
            <a:ext cx="6651625" cy="5339715"/>
            <a:chOff x="4702810" y="838200"/>
            <a:chExt cx="6651625" cy="5339715"/>
          </a:xfrm>
        </p:grpSpPr>
        <p:sp>
          <p:nvSpPr>
            <p:cNvPr id="14" name="Diagram 71"/>
            <p:cNvSpPr>
              <a:spLocks/>
            </p:cNvSpPr>
            <p:nvPr/>
          </p:nvSpPr>
          <p:spPr>
            <a:xfrm rot="5400000">
              <a:off x="7089775" y="1379855"/>
              <a:ext cx="4271645" cy="4257040"/>
            </a:xfrm>
            <a:prstGeom prst="round2SameRect"/>
            <a:solidFill>
              <a:schemeClr val="accent2">
                <a:tint val="40000"/>
                <a:alpha val="89882"/>
              </a:schemeClr>
            </a:solidFill>
            <a:ln w="19050" cap="flat" cmpd="sng">
              <a:solidFill>
                <a:schemeClr val="accent2">
                  <a:tint val="40000"/>
                  <a:alpha val="89803"/>
                </a:schemeClr>
              </a:solidFill>
              <a:prstDash val="solid"/>
            </a:ln>
          </p:spPr>
          <p:style>
            <a:lnRef idx="2">
              <a:schemeClr val="accent2">
                <a:tint val="40000"/>
              </a:schemeClr>
            </a:lnRef>
            <a:fillRef idx="1">
              <a:schemeClr val="accent2">
                <a:tint val="40000"/>
              </a:schemeClr>
            </a:fillRef>
            <a:effectRef idx="0">
              <a:srgbClr val="000000"/>
            </a:effectRef>
            <a:fontRef idx="minor"/>
          </p:style>
          <p:txBody>
            <a:bodyPr wrap="square" lIns="91440" tIns="45720" rIns="91440" bIns="45720" numCol="1" vert="horz" anchor="ctr" upright="1">
              <a:noAutofit/>
            </a:bodyPr>
            <a:lstStyle/>
            <a:p>
              <a:pPr marL="0" indent="0" algn="l" latinLnBrk="0" lvl="1">
                <a:lnSpc>
                  <a:spcPct val="90000"/>
                </a:lnSpc>
                <a:spcBef>
                  <a:spcPts val="0"/>
                </a:spcBef>
                <a:spcAft>
                  <a:spcPts val="1000"/>
                </a:spcAft>
                <a:buFont typeface="Arial"/>
                <a:buChar char="•"/>
              </a:pPr>
              <a:r>
                <a:rPr lang="en-US" sz="2400">
                  <a:solidFill>
                    <a:schemeClr val="dk1"/>
                  </a:solidFill>
                </a:rPr>
                <a:t>Availability of specialized caregivers</a:t>
              </a:r>
              <a:endParaRPr lang="ko-KR" altLang="en-US" sz="2400">
                <a:solidFill>
                  <a:schemeClr val="dk1"/>
                </a:solidFill>
              </a:endParaRPr>
            </a:p>
            <a:p>
              <a:pPr marL="0" indent="0" algn="l" latinLnBrk="0" lvl="1">
                <a:lnSpc>
                  <a:spcPct val="90000"/>
                </a:lnSpc>
                <a:spcBef>
                  <a:spcPts val="0"/>
                </a:spcBef>
                <a:spcAft>
                  <a:spcPts val="1000"/>
                </a:spcAft>
                <a:buFont typeface="Arial"/>
                <a:buChar char="•"/>
              </a:pPr>
              <a:r>
                <a:rPr lang="en-US" sz="2400">
                  <a:solidFill>
                    <a:schemeClr val="dk1"/>
                  </a:solidFill>
                </a:rPr>
                <a:t>Medical care (Harrison et al., 2022; Moilanen, Suhonen and Kangasniemi, 2022)</a:t>
              </a:r>
              <a:endParaRPr lang="ko-KR" altLang="en-US" sz="2400">
                <a:solidFill>
                  <a:schemeClr val="dk1"/>
                </a:solidFill>
              </a:endParaRPr>
            </a:p>
            <a:p>
              <a:pPr marL="0" indent="0" algn="l" latinLnBrk="0" lvl="1">
                <a:lnSpc>
                  <a:spcPct val="90000"/>
                </a:lnSpc>
                <a:spcBef>
                  <a:spcPts val="0"/>
                </a:spcBef>
                <a:spcAft>
                  <a:spcPts val="1000"/>
                </a:spcAft>
                <a:buFont typeface="Arial"/>
                <a:buChar char="•"/>
              </a:pPr>
              <a:r>
                <a:rPr lang="en-US" sz="2400">
                  <a:solidFill>
                    <a:schemeClr val="dk1"/>
                  </a:solidFill>
                </a:rPr>
                <a:t>Rehabilitation services</a:t>
              </a:r>
              <a:endParaRPr lang="ko-KR" altLang="en-US" sz="2400">
                <a:solidFill>
                  <a:schemeClr val="dk1"/>
                </a:solidFill>
              </a:endParaRPr>
            </a:p>
          </p:txBody>
        </p:sp>
        <p:sp>
          <p:nvSpPr>
            <p:cNvPr id="15" name="Diagram 72"/>
            <p:cNvSpPr>
              <a:spLocks/>
            </p:cNvSpPr>
            <p:nvPr/>
          </p:nvSpPr>
          <p:spPr>
            <a:xfrm rot="0">
              <a:off x="4703445" y="838200"/>
              <a:ext cx="2394585" cy="5339715"/>
            </a:xfrm>
            <a:prstGeom prst="roundRect"/>
            <a:solidFill>
              <a:schemeClr val="accent2"/>
            </a:solidFill>
            <a:ln w="19050" cap="flat" cmpd="sng">
              <a:solidFill>
                <a:schemeClr val="lt1">
                  <a:alpha val="100000"/>
                </a:schemeClr>
              </a:solidFill>
              <a:prstDash val="solid"/>
            </a:ln>
          </p:spPr>
          <p:style>
            <a:lnRef idx="2">
              <a:schemeClr val="lt1"/>
            </a:lnRef>
            <a:fillRef idx="1">
              <a:schemeClr val="accent2"/>
            </a:fillRef>
            <a:effectRef idx="0">
              <a:srgbClr val="000000"/>
            </a:effectRef>
            <a:fontRef idx="minor">
              <a:schemeClr val="lt1"/>
            </a:fontRef>
          </p:style>
          <p:txBody>
            <a:bodyPr wrap="square" lIns="99060" tIns="49530" rIns="99060" bIns="49530" numCol="1" vert="horz" anchor="ctr" upright="1">
              <a:noAutofit/>
            </a:bodyPr>
            <a:lstStyle/>
            <a:p>
              <a:pPr marL="0" indent="0" algn="ctr" latinLnBrk="0">
                <a:lnSpc>
                  <a:spcPct val="90000"/>
                </a:lnSpc>
                <a:spcBef>
                  <a:spcPts val="0"/>
                </a:spcBef>
                <a:spcAft>
                  <a:spcPts val="1100"/>
                </a:spcAft>
                <a:buFontTx/>
                <a:buNone/>
              </a:pPr>
              <a:r>
                <a:rPr lang="en-US" sz="2600" b="1"/>
                <a:t>Comprehensive Support</a:t>
              </a:r>
              <a:endParaRPr lang="ko-KR" altLang="en-US" sz="2600" b="1"/>
            </a:p>
          </p:txBody>
        </p:sp>
      </p:grpSp>
    </p:spTree>
    <p:extLst>
      <p:ext uri="{BB962C8B-B14F-4D97-AF65-F5344CB8AC3E}">
        <p14:creationId xmlns:p14="http://schemas.microsoft.com/office/powerpoint/2010/main" val="74105984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38810" y="639445"/>
            <a:ext cx="3973830" cy="3023870"/>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5600">
                <a:solidFill>
                  <a:schemeClr val="tx1"/>
                </a:solidFill>
                <a:latin typeface="Aptos Display" charset="0"/>
                <a:ea typeface="Aptos Display" charset="0"/>
                <a:cs typeface="+mj-cs"/>
              </a:rPr>
              <a:t>Benefits of Residential care </a:t>
            </a:r>
            <a:endParaRPr lang="ko-KR" altLang="en-US" sz="5600">
              <a:solidFill>
                <a:schemeClr val="tx1"/>
              </a:solidFill>
              <a:latin typeface="Aptos Display" charset="0"/>
              <a:ea typeface="Aptos Display" charset="0"/>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55" y="4409440"/>
            <a:ext cx="3255010" cy="18415"/>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Diagram 76"/>
          <p:cNvGrpSpPr/>
          <p:nvPr/>
        </p:nvGrpSpPr>
        <p:grpSpPr>
          <a:xfrm rot="0">
            <a:off x="4702810" y="838200"/>
            <a:ext cx="6651625" cy="5339715"/>
            <a:chOff x="4702810" y="838200"/>
            <a:chExt cx="6651625" cy="5339715"/>
          </a:xfrm>
        </p:grpSpPr>
        <p:sp>
          <p:nvSpPr>
            <p:cNvPr id="14" name="Diagram 74"/>
            <p:cNvSpPr>
              <a:spLocks/>
            </p:cNvSpPr>
            <p:nvPr/>
          </p:nvSpPr>
          <p:spPr>
            <a:xfrm rot="5400000">
              <a:off x="7089775" y="1379855"/>
              <a:ext cx="4271645" cy="4257040"/>
            </a:xfrm>
            <a:prstGeom prst="round2SameRect"/>
            <a:solidFill>
              <a:schemeClr val="accent2">
                <a:tint val="40000"/>
                <a:alpha val="89882"/>
              </a:schemeClr>
            </a:solidFill>
            <a:ln w="19050" cap="flat" cmpd="sng">
              <a:solidFill>
                <a:schemeClr val="accent2">
                  <a:tint val="40000"/>
                  <a:alpha val="89803"/>
                </a:schemeClr>
              </a:solidFill>
              <a:prstDash val="solid"/>
            </a:ln>
          </p:spPr>
          <p:style>
            <a:lnRef idx="2">
              <a:schemeClr val="accent2">
                <a:tint val="40000"/>
              </a:schemeClr>
            </a:lnRef>
            <a:fillRef idx="1">
              <a:schemeClr val="accent2">
                <a:tint val="40000"/>
              </a:schemeClr>
            </a:fillRef>
            <a:effectRef idx="0">
              <a:srgbClr val="000000"/>
            </a:effectRef>
            <a:fontRef idx="minor"/>
          </p:style>
          <p:txBody>
            <a:bodyPr wrap="square" lIns="110490" tIns="55245" rIns="110490" bIns="55245" numCol="1" vert="horz" anchor="ctr" upright="1">
              <a:noAutofit/>
            </a:bodyPr>
            <a:lstStyle/>
            <a:p>
              <a:pPr marL="0" indent="0" algn="l" latinLnBrk="0" lvl="1">
                <a:lnSpc>
                  <a:spcPct val="90000"/>
                </a:lnSpc>
                <a:spcBef>
                  <a:spcPts val="0"/>
                </a:spcBef>
                <a:spcAft>
                  <a:spcPts val="1200"/>
                </a:spcAft>
                <a:buFont typeface="Symbol"/>
                <a:buChar char="•"/>
              </a:pPr>
              <a:r>
                <a:rPr lang="en-US" sz="2900">
                  <a:solidFill>
                    <a:schemeClr val="dk1"/>
                  </a:solidFill>
                </a:rPr>
                <a:t>24/7 supervising</a:t>
              </a:r>
              <a:endParaRPr lang="ko-KR" altLang="en-US" sz="2900">
                <a:solidFill>
                  <a:schemeClr val="dk1"/>
                </a:solidFill>
              </a:endParaRPr>
            </a:p>
            <a:p>
              <a:pPr marL="0" indent="0" algn="l" latinLnBrk="0" lvl="1">
                <a:lnSpc>
                  <a:spcPct val="90000"/>
                </a:lnSpc>
                <a:spcBef>
                  <a:spcPts val="0"/>
                </a:spcBef>
                <a:spcAft>
                  <a:spcPts val="1200"/>
                </a:spcAft>
                <a:buFont typeface="Symbol"/>
                <a:buChar char="•"/>
              </a:pPr>
              <a:r>
                <a:rPr lang="en-US" sz="2900">
                  <a:solidFill>
                    <a:schemeClr val="dk1"/>
                  </a:solidFill>
                </a:rPr>
                <a:t>Instant medical response (Ghenţa </a:t>
              </a:r>
              <a:r>
                <a:rPr lang="en-US" sz="2900" i="1">
                  <a:solidFill>
                    <a:schemeClr val="dk1"/>
                  </a:solidFill>
                </a:rPr>
                <a:t>et al.</a:t>
              </a:r>
              <a:r>
                <a:rPr lang="en-US" sz="2900">
                  <a:solidFill>
                    <a:schemeClr val="dk1"/>
                  </a:solidFill>
                </a:rPr>
                <a:t>, 2022)</a:t>
              </a:r>
              <a:endParaRPr lang="ko-KR" altLang="en-US" sz="2900">
                <a:solidFill>
                  <a:schemeClr val="dk1"/>
                </a:solidFill>
              </a:endParaRPr>
            </a:p>
            <a:p>
              <a:pPr marL="0" indent="0" algn="l" latinLnBrk="0" lvl="1">
                <a:lnSpc>
                  <a:spcPct val="90000"/>
                </a:lnSpc>
                <a:spcBef>
                  <a:spcPts val="0"/>
                </a:spcBef>
                <a:spcAft>
                  <a:spcPts val="1200"/>
                </a:spcAft>
                <a:buFont typeface="Symbol"/>
                <a:buChar char="•"/>
              </a:pPr>
              <a:r>
                <a:rPr lang="en-US" sz="2900">
                  <a:solidFill>
                    <a:schemeClr val="dk1"/>
                  </a:solidFill>
                </a:rPr>
                <a:t>Lowered chances of accidents</a:t>
              </a:r>
              <a:endParaRPr lang="ko-KR" altLang="en-US" sz="2900">
                <a:solidFill>
                  <a:schemeClr val="dk1"/>
                </a:solidFill>
              </a:endParaRPr>
            </a:p>
          </p:txBody>
        </p:sp>
        <p:sp>
          <p:nvSpPr>
            <p:cNvPr id="15" name="Diagram 75"/>
            <p:cNvSpPr>
              <a:spLocks/>
            </p:cNvSpPr>
            <p:nvPr/>
          </p:nvSpPr>
          <p:spPr>
            <a:xfrm rot="0">
              <a:off x="4703445" y="838200"/>
              <a:ext cx="2394585" cy="5339715"/>
            </a:xfrm>
            <a:prstGeom prst="roundRect"/>
            <a:solidFill>
              <a:schemeClr val="accent2"/>
            </a:solidFill>
            <a:ln w="19050" cap="flat" cmpd="sng">
              <a:solidFill>
                <a:schemeClr val="lt1">
                  <a:alpha val="100000"/>
                </a:schemeClr>
              </a:solidFill>
              <a:prstDash val="solid"/>
            </a:ln>
          </p:spPr>
          <p:style>
            <a:lnRef idx="2">
              <a:schemeClr val="lt1"/>
            </a:lnRef>
            <a:fillRef idx="1">
              <a:schemeClr val="accent2"/>
            </a:fillRef>
            <a:effectRef idx="0">
              <a:srgbClr val="000000"/>
            </a:effectRef>
            <a:fontRef idx="minor">
              <a:schemeClr val="lt1"/>
            </a:fontRef>
          </p:style>
          <p:txBody>
            <a:bodyPr wrap="square" lIns="125730" tIns="62865" rIns="125730" bIns="62865" numCol="1" vert="horz" anchor="ctr" upright="1">
              <a:noAutofit/>
            </a:bodyPr>
            <a:lstStyle/>
            <a:p>
              <a:pPr marL="0" indent="0" algn="ctr" latinLnBrk="0">
                <a:lnSpc>
                  <a:spcPct val="90000"/>
                </a:lnSpc>
                <a:spcBef>
                  <a:spcPts val="0"/>
                </a:spcBef>
                <a:spcAft>
                  <a:spcPts val="1400"/>
                </a:spcAft>
                <a:buFontTx/>
                <a:buNone/>
              </a:pPr>
              <a:r>
                <a:rPr lang="en-US" sz="3300" b="1"/>
                <a:t>Safety and Medical Supervision</a:t>
              </a:r>
              <a:endParaRPr lang="ko-KR" altLang="en-US" sz="3300" b="1"/>
            </a:p>
          </p:txBody>
        </p:sp>
      </p:grpSp>
    </p:spTree>
    <p:extLst>
      <p:ext uri="{BB962C8B-B14F-4D97-AF65-F5344CB8AC3E}">
        <p14:creationId xmlns:p14="http://schemas.microsoft.com/office/powerpoint/2010/main" val="65257382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38810" y="680085"/>
            <a:ext cx="3837939" cy="2996565"/>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5600">
                <a:solidFill>
                  <a:schemeClr val="tx1"/>
                </a:solidFill>
                <a:latin typeface="Aptos Display" charset="0"/>
                <a:ea typeface="Aptos Display" charset="0"/>
                <a:cs typeface="+mj-cs"/>
              </a:rPr>
              <a:t>Benefits of Residential care </a:t>
            </a:r>
            <a:endParaRPr lang="ko-KR" altLang="en-US" sz="5600">
              <a:solidFill>
                <a:schemeClr val="tx1"/>
              </a:solidFill>
              <a:latin typeface="Aptos Display" charset="0"/>
              <a:ea typeface="Aptos Display" charset="0"/>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55" y="4409440"/>
            <a:ext cx="3255010" cy="18415"/>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Diagram 79"/>
          <p:cNvGrpSpPr/>
          <p:nvPr/>
        </p:nvGrpSpPr>
        <p:grpSpPr>
          <a:xfrm rot="0">
            <a:off x="4702810" y="838200"/>
            <a:ext cx="6651625" cy="5339715"/>
            <a:chOff x="4702810" y="838200"/>
            <a:chExt cx="6651625" cy="5339715"/>
          </a:xfrm>
        </p:grpSpPr>
        <p:sp>
          <p:nvSpPr>
            <p:cNvPr id="14" name="Diagram 77"/>
            <p:cNvSpPr>
              <a:spLocks/>
            </p:cNvSpPr>
            <p:nvPr/>
          </p:nvSpPr>
          <p:spPr>
            <a:xfrm rot="5400000">
              <a:off x="7089775" y="1379855"/>
              <a:ext cx="4271645" cy="4257040"/>
            </a:xfrm>
            <a:prstGeom prst="round2SameRect"/>
            <a:solidFill>
              <a:schemeClr val="accent2">
                <a:tint val="40000"/>
                <a:alpha val="89882"/>
              </a:schemeClr>
            </a:solidFill>
            <a:ln w="19050" cap="flat" cmpd="sng">
              <a:solidFill>
                <a:schemeClr val="accent2">
                  <a:tint val="40000"/>
                  <a:alpha val="89803"/>
                </a:schemeClr>
              </a:solidFill>
              <a:prstDash val="solid"/>
            </a:ln>
          </p:spPr>
          <p:style>
            <a:lnRef idx="2">
              <a:schemeClr val="accent2">
                <a:tint val="40000"/>
              </a:schemeClr>
            </a:lnRef>
            <a:fillRef idx="1">
              <a:schemeClr val="accent2">
                <a:tint val="40000"/>
              </a:schemeClr>
            </a:fillRef>
            <a:effectRef idx="0">
              <a:srgbClr val="000000"/>
            </a:effectRef>
            <a:fontRef idx="minor"/>
          </p:style>
          <p:txBody>
            <a:bodyPr wrap="square" lIns="99060" tIns="49530" rIns="99060" bIns="49530" numCol="1" vert="horz" anchor="ctr" upright="1">
              <a:noAutofit/>
            </a:bodyPr>
            <a:lstStyle/>
            <a:p>
              <a:pPr marL="0" indent="0" algn="l" latinLnBrk="0" lvl="1">
                <a:lnSpc>
                  <a:spcPct val="90000"/>
                </a:lnSpc>
                <a:spcBef>
                  <a:spcPts val="0"/>
                </a:spcBef>
                <a:spcAft>
                  <a:spcPts val="1100"/>
                </a:spcAft>
                <a:buFont typeface="Symbol"/>
                <a:buChar char="•"/>
              </a:pPr>
              <a:r>
                <a:rPr lang="en-US" sz="2600">
                  <a:solidFill>
                    <a:schemeClr val="dk1"/>
                  </a:solidFill>
                </a:rPr>
                <a:t>Prospects for socialization (Lowndes, Struthers and Ågotnes, 2021)</a:t>
              </a:r>
              <a:endParaRPr lang="ko-KR" altLang="en-US" sz="2600">
                <a:solidFill>
                  <a:schemeClr val="dk1"/>
                </a:solidFill>
              </a:endParaRPr>
            </a:p>
            <a:p>
              <a:pPr marL="0" indent="0" algn="l" latinLnBrk="0" lvl="1">
                <a:lnSpc>
                  <a:spcPct val="90000"/>
                </a:lnSpc>
                <a:spcBef>
                  <a:spcPts val="0"/>
                </a:spcBef>
                <a:spcAft>
                  <a:spcPts val="1100"/>
                </a:spcAft>
                <a:buFont typeface="Symbol"/>
                <a:buChar char="•"/>
              </a:pPr>
              <a:r>
                <a:rPr lang="en-US" sz="2600">
                  <a:solidFill>
                    <a:schemeClr val="dk1"/>
                  </a:solidFill>
                </a:rPr>
                <a:t>Group events and activities</a:t>
              </a:r>
              <a:endParaRPr lang="ko-KR" altLang="en-US" sz="2600">
                <a:solidFill>
                  <a:schemeClr val="dk1"/>
                </a:solidFill>
              </a:endParaRPr>
            </a:p>
            <a:p>
              <a:pPr marL="0" indent="0" algn="l" latinLnBrk="0" lvl="1">
                <a:lnSpc>
                  <a:spcPct val="90000"/>
                </a:lnSpc>
                <a:spcBef>
                  <a:spcPts val="0"/>
                </a:spcBef>
                <a:spcAft>
                  <a:spcPts val="1100"/>
                </a:spcAft>
                <a:buFont typeface="Symbol"/>
                <a:buChar char="•"/>
              </a:pPr>
              <a:r>
                <a:rPr lang="en-US" sz="2600">
                  <a:solidFill>
                    <a:schemeClr val="dk1"/>
                  </a:solidFill>
                </a:rPr>
                <a:t>Decreased feelings of loneliness</a:t>
              </a:r>
              <a:endParaRPr lang="ko-KR" altLang="en-US" sz="2600">
                <a:solidFill>
                  <a:schemeClr val="dk1"/>
                </a:solidFill>
              </a:endParaRPr>
            </a:p>
          </p:txBody>
        </p:sp>
        <p:sp>
          <p:nvSpPr>
            <p:cNvPr id="15" name="Diagram 78"/>
            <p:cNvSpPr>
              <a:spLocks/>
            </p:cNvSpPr>
            <p:nvPr/>
          </p:nvSpPr>
          <p:spPr>
            <a:xfrm rot="0">
              <a:off x="4703445" y="838200"/>
              <a:ext cx="2394585" cy="5339715"/>
            </a:xfrm>
            <a:prstGeom prst="roundRect"/>
            <a:solidFill>
              <a:schemeClr val="accent2"/>
            </a:solidFill>
            <a:ln w="19050" cap="flat" cmpd="sng">
              <a:solidFill>
                <a:schemeClr val="lt1">
                  <a:alpha val="100000"/>
                </a:schemeClr>
              </a:solidFill>
              <a:prstDash val="solid"/>
            </a:ln>
          </p:spPr>
          <p:style>
            <a:lnRef idx="2">
              <a:schemeClr val="lt1"/>
            </a:lnRef>
            <a:fillRef idx="1">
              <a:schemeClr val="accent2"/>
            </a:fillRef>
            <a:effectRef idx="0">
              <a:srgbClr val="000000"/>
            </a:effectRef>
            <a:fontRef idx="minor">
              <a:schemeClr val="lt1"/>
            </a:fontRef>
          </p:style>
          <p:txBody>
            <a:bodyPr wrap="square" lIns="125730" tIns="62865" rIns="125730" bIns="62865" numCol="1" vert="horz" anchor="ctr" upright="1">
              <a:noAutofit/>
            </a:bodyPr>
            <a:lstStyle/>
            <a:p>
              <a:pPr marL="0" indent="0" algn="ctr" latinLnBrk="0">
                <a:lnSpc>
                  <a:spcPct val="90000"/>
                </a:lnSpc>
                <a:spcBef>
                  <a:spcPts val="0"/>
                </a:spcBef>
                <a:spcAft>
                  <a:spcPts val="1400"/>
                </a:spcAft>
                <a:buFontTx/>
                <a:buNone/>
              </a:pPr>
              <a:r>
                <a:rPr lang="en-US" sz="3300" b="1"/>
                <a:t>Social Interaction and Community</a:t>
              </a:r>
              <a:endParaRPr lang="ko-KR" altLang="en-US" sz="3300" b="1"/>
            </a:p>
          </p:txBody>
        </p:sp>
      </p:grpSp>
    </p:spTree>
    <p:extLst>
      <p:ext uri="{BB962C8B-B14F-4D97-AF65-F5344CB8AC3E}">
        <p14:creationId xmlns:p14="http://schemas.microsoft.com/office/powerpoint/2010/main" val="264358923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12140" y="-147320"/>
            <a:ext cx="4394200" cy="3574415"/>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5600">
                <a:solidFill>
                  <a:schemeClr val="tx1"/>
                </a:solidFill>
                <a:latin typeface="Aptos Display" charset="0"/>
                <a:ea typeface="Aptos Display" charset="0"/>
                <a:cs typeface="+mj-cs"/>
              </a:rPr>
              <a:t>Benefits of Residential care </a:t>
            </a:r>
            <a:endParaRPr lang="ko-KR" altLang="en-US" sz="5600">
              <a:solidFill>
                <a:schemeClr val="tx1"/>
              </a:solidFill>
              <a:latin typeface="Aptos Display" charset="0"/>
              <a:ea typeface="Aptos Display" charset="0"/>
              <a:cs typeface="+mj-cs"/>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55" y="4409440"/>
            <a:ext cx="3255010" cy="18415"/>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Diagram 82"/>
          <p:cNvGrpSpPr/>
          <p:nvPr/>
        </p:nvGrpSpPr>
        <p:grpSpPr>
          <a:xfrm rot="0">
            <a:off x="4702810" y="838200"/>
            <a:ext cx="6651625" cy="5339715"/>
            <a:chOff x="4702810" y="838200"/>
            <a:chExt cx="6651625" cy="5339715"/>
          </a:xfrm>
        </p:grpSpPr>
        <p:sp>
          <p:nvSpPr>
            <p:cNvPr id="14" name="Diagram 80"/>
            <p:cNvSpPr>
              <a:spLocks/>
            </p:cNvSpPr>
            <p:nvPr/>
          </p:nvSpPr>
          <p:spPr>
            <a:xfrm rot="5400000">
              <a:off x="7089775" y="1379855"/>
              <a:ext cx="4271645" cy="4257040"/>
            </a:xfrm>
            <a:prstGeom prst="round2SameRect"/>
            <a:solidFill>
              <a:schemeClr val="accent2">
                <a:tint val="40000"/>
                <a:alpha val="89882"/>
              </a:schemeClr>
            </a:solidFill>
            <a:ln w="19050" cap="flat" cmpd="sng">
              <a:solidFill>
                <a:schemeClr val="accent2">
                  <a:tint val="40000"/>
                  <a:alpha val="89803"/>
                </a:schemeClr>
              </a:solidFill>
              <a:prstDash val="solid"/>
            </a:ln>
          </p:spPr>
          <p:style>
            <a:lnRef idx="2">
              <a:schemeClr val="accent2">
                <a:tint val="40000"/>
              </a:schemeClr>
            </a:lnRef>
            <a:fillRef idx="1">
              <a:schemeClr val="accent2">
                <a:tint val="40000"/>
              </a:schemeClr>
            </a:fillRef>
            <a:effectRef idx="0">
              <a:srgbClr val="000000"/>
            </a:effectRef>
            <a:fontRef idx="minor"/>
          </p:style>
          <p:txBody>
            <a:bodyPr wrap="square" lIns="106680" tIns="53340" rIns="106680" bIns="53340" numCol="1" vert="horz" anchor="ctr" upright="1">
              <a:noAutofit/>
            </a:bodyPr>
            <a:lstStyle/>
            <a:p>
              <a:pPr marL="0" indent="0" algn="l" latinLnBrk="0" lvl="1">
                <a:lnSpc>
                  <a:spcPct val="90000"/>
                </a:lnSpc>
                <a:spcBef>
                  <a:spcPts val="0"/>
                </a:spcBef>
                <a:spcAft>
                  <a:spcPts val="1200"/>
                </a:spcAft>
                <a:buFont typeface="Symbol"/>
                <a:buChar char="•"/>
              </a:pPr>
              <a:r>
                <a:rPr lang="en-US" sz="2800">
                  <a:solidFill>
                    <a:schemeClr val="dk1"/>
                  </a:solidFill>
                </a:rPr>
                <a:t>Adapted care programs (Orth </a:t>
              </a:r>
              <a:r>
                <a:rPr lang="en-US" sz="2800" i="1">
                  <a:solidFill>
                    <a:schemeClr val="dk1"/>
                  </a:solidFill>
                </a:rPr>
                <a:t>et al.</a:t>
              </a:r>
              <a:r>
                <a:rPr lang="en-US" sz="2800">
                  <a:solidFill>
                    <a:schemeClr val="dk1"/>
                  </a:solidFill>
                </a:rPr>
                <a:t>, 2023; NICE, 2015)</a:t>
              </a:r>
              <a:endParaRPr lang="ko-KR" altLang="en-US" sz="2800">
                <a:solidFill>
                  <a:schemeClr val="dk1"/>
                </a:solidFill>
              </a:endParaRPr>
            </a:p>
            <a:p>
              <a:pPr marL="0" indent="0" algn="l" latinLnBrk="0" lvl="1">
                <a:lnSpc>
                  <a:spcPct val="90000"/>
                </a:lnSpc>
                <a:spcBef>
                  <a:spcPts val="0"/>
                </a:spcBef>
                <a:spcAft>
                  <a:spcPts val="1200"/>
                </a:spcAft>
                <a:buFont typeface="Symbol"/>
                <a:buChar char="•"/>
              </a:pPr>
              <a:r>
                <a:rPr lang="en-US" sz="2800">
                  <a:solidFill>
                    <a:schemeClr val="dk1"/>
                  </a:solidFill>
                </a:rPr>
                <a:t>Safe and sound environment (Bradshaw </a:t>
              </a:r>
              <a:r>
                <a:rPr lang="en-US" sz="2800" i="1">
                  <a:solidFill>
                    <a:schemeClr val="dk1"/>
                  </a:solidFill>
                </a:rPr>
                <a:t>et al.</a:t>
              </a:r>
              <a:r>
                <a:rPr lang="en-US" sz="2800">
                  <a:solidFill>
                    <a:schemeClr val="dk1"/>
                  </a:solidFill>
                </a:rPr>
                <a:t>, 2023)</a:t>
              </a:r>
              <a:endParaRPr lang="ko-KR" altLang="en-US" sz="2800">
                <a:solidFill>
                  <a:schemeClr val="dk1"/>
                </a:solidFill>
              </a:endParaRPr>
            </a:p>
          </p:txBody>
        </p:sp>
        <p:sp>
          <p:nvSpPr>
            <p:cNvPr id="15" name="Diagram 81"/>
            <p:cNvSpPr>
              <a:spLocks/>
            </p:cNvSpPr>
            <p:nvPr/>
          </p:nvSpPr>
          <p:spPr>
            <a:xfrm rot="0">
              <a:off x="4703445" y="838200"/>
              <a:ext cx="2394585" cy="5339715"/>
            </a:xfrm>
            <a:prstGeom prst="roundRect"/>
            <a:solidFill>
              <a:schemeClr val="accent2"/>
            </a:solidFill>
            <a:ln w="19050" cap="flat" cmpd="sng">
              <a:solidFill>
                <a:schemeClr val="lt1">
                  <a:alpha val="100000"/>
                </a:schemeClr>
              </a:solidFill>
              <a:prstDash val="solid"/>
            </a:ln>
          </p:spPr>
          <p:style>
            <a:lnRef idx="2">
              <a:schemeClr val="lt1"/>
            </a:lnRef>
            <a:fillRef idx="1">
              <a:schemeClr val="accent2"/>
            </a:fillRef>
            <a:effectRef idx="0">
              <a:srgbClr val="000000"/>
            </a:effectRef>
            <a:fontRef idx="minor">
              <a:schemeClr val="lt1"/>
            </a:fontRef>
          </p:style>
          <p:txBody>
            <a:bodyPr wrap="square" lIns="125730" tIns="62865" rIns="125730" bIns="62865" numCol="1" vert="horz" anchor="ctr" upright="1">
              <a:noAutofit/>
            </a:bodyPr>
            <a:lstStyle/>
            <a:p>
              <a:pPr marL="0" indent="0" algn="ctr" latinLnBrk="0">
                <a:lnSpc>
                  <a:spcPct val="90000"/>
                </a:lnSpc>
                <a:spcBef>
                  <a:spcPts val="0"/>
                </a:spcBef>
                <a:spcAft>
                  <a:spcPts val="1400"/>
                </a:spcAft>
                <a:buFontTx/>
                <a:buNone/>
              </a:pPr>
              <a:r>
                <a:rPr lang="en-US" sz="3300" b="1"/>
                <a:t>Specialized Care for Dementia and Alzheimer's</a:t>
              </a:r>
              <a:endParaRPr lang="ko-KR" altLang="en-US" sz="3300" b="1"/>
            </a:p>
          </p:txBody>
        </p:sp>
      </p:grpSp>
    </p:spTree>
    <p:extLst>
      <p:ext uri="{BB962C8B-B14F-4D97-AF65-F5344CB8AC3E}">
        <p14:creationId xmlns:p14="http://schemas.microsoft.com/office/powerpoint/2010/main" val="130140610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C0365-E9C7-CB7A-D493-B7BBE6E61F1D}"/>
              </a:ext>
            </a:extLst>
          </p:cNvPr>
          <p:cNvSpPr>
            <a:spLocks noGrp="1"/>
          </p:cNvSpPr>
          <p:nvPr>
            <p:ph type="title"/>
          </p:nvPr>
        </p:nvSpPr>
        <p:spPr/>
        <p:txBody>
          <a:bodyPr/>
          <a:lstStyle/>
          <a:p>
            <a:r>
              <a:rPr lang="en-US" dirty="0"/>
              <a:t>The disadvantages of Domiciliary care for the older person</a:t>
            </a:r>
          </a:p>
        </p:txBody>
      </p:sp>
      <p:graphicFrame>
        <p:nvGraphicFramePr>
          <p:cNvPr id="6" name="Content Placeholder 2">
            <a:extLst>
              <a:ext uri="{FF2B5EF4-FFF2-40B4-BE49-F238E27FC236}">
                <a16:creationId xmlns:a16="http://schemas.microsoft.com/office/drawing/2014/main" id="{96A271C7-477B-20D2-975A-6CE50E9E91D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1430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1CE5A-D9A2-BBCE-82CB-92A8C5D19513}"/>
              </a:ext>
            </a:extLst>
          </p:cNvPr>
          <p:cNvSpPr>
            <a:spLocks noGrp="1"/>
          </p:cNvSpPr>
          <p:nvPr>
            <p:ph type="title"/>
          </p:nvPr>
        </p:nvSpPr>
        <p:spPr/>
        <p:txBody>
          <a:bodyPr/>
          <a:lstStyle/>
          <a:p>
            <a:r>
              <a:rPr lang="en-US" dirty="0"/>
              <a:t>The disadvantages of Residential care for the older person</a:t>
            </a:r>
          </a:p>
        </p:txBody>
      </p:sp>
      <p:graphicFrame>
        <p:nvGraphicFramePr>
          <p:cNvPr id="5" name="Content Placeholder 2">
            <a:extLst>
              <a:ext uri="{FF2B5EF4-FFF2-40B4-BE49-F238E27FC236}">
                <a16:creationId xmlns:a16="http://schemas.microsoft.com/office/drawing/2014/main" id="{84AF06F5-1AE0-8C03-31AC-7958A4ADD76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82833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xmlns:p14="http://schemas.microsoft.com/office/powerpoint/2010/main">
  <p:cSld>
    <p:bg>
      <p:bgPr>
        <a:solidFill>
          <a:schemeClr val="bg1"/>
        </a:solidFill>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noGrp="1"/>
          </p:cNvSpPr>
          <p:nvPr>
            <p:ph type="title"/>
          </p:nvPr>
        </p:nvSpPr>
        <p:spPr>
          <a:xfrm rot="0">
            <a:off x="640080" y="636905"/>
            <a:ext cx="4369435" cy="1957704"/>
          </a:xfrm>
          <a:prstGeom prst="rect"/>
        </p:spPr>
        <p:txBody>
          <a:bodyPr wrap="square" lIns="91440" tIns="45720" rIns="91440" bIns="45720" numCol="1" vert="horz" anchor="b">
            <a:normAutofit fontScale="100000" lnSpcReduction="0"/>
          </a:bodyPr>
          <a:lstStyle/>
          <a:p>
            <a:pPr marL="0" indent="0" latinLnBrk="0">
              <a:lnSpc>
                <a:spcPct val="100000"/>
              </a:lnSpc>
              <a:spcBef>
                <a:spcPts val="0"/>
              </a:spcBef>
              <a:spcAft>
                <a:spcPts val="0"/>
              </a:spcAft>
              <a:buFontTx/>
              <a:buNone/>
            </a:pPr>
            <a:r>
              <a:rPr lang="en-US" sz="4200"/>
              <a:t>Prospective Future of Domiciliary and Residential Care</a:t>
            </a:r>
            <a:endParaRPr lang="ko-KR" alt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0"/>
            <a:ext cx="3474720" cy="18415"/>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noGrp="1"/>
          </p:cNvSpPr>
          <p:nvPr>
            <p:ph type="obj" idx="1"/>
          </p:nvPr>
        </p:nvSpPr>
        <p:spPr>
          <a:xfrm rot="0">
            <a:off x="667385" y="3429000"/>
            <a:ext cx="4244340" cy="2581275"/>
          </a:xfrm>
          <a:prstGeom prst="rect"/>
        </p:spPr>
        <p:txBody>
          <a:bodyPr wrap="square" lIns="91440" tIns="45720" rIns="91440" bIns="45720" numCol="1" vert="horz" anchor="t">
            <a:normAutofit fontScale="100000" lnSpcReduction="0"/>
          </a:bodyPr>
          <a:lstStyle/>
          <a:p>
            <a:pPr marL="342900" indent="-342900" latinLnBrk="0">
              <a:lnSpc>
                <a:spcPct val="100000"/>
              </a:lnSpc>
              <a:spcBef>
                <a:spcPts val="0"/>
              </a:spcBef>
              <a:spcAft>
                <a:spcPts val="600"/>
              </a:spcAft>
              <a:buFont typeface="Symbol"/>
              <a:buChar char=""/>
            </a:pPr>
            <a:r>
              <a:rPr lang="en-US" sz="2200"/>
              <a:t>Smart tech for safety and care (Junaid et al., 2022)</a:t>
            </a:r>
            <a:endParaRPr lang="ko-KR" altLang="en-US" sz="2200"/>
          </a:p>
          <a:p>
            <a:pPr marL="342900" indent="-342900" latinLnBrk="0">
              <a:lnSpc>
                <a:spcPct val="100000"/>
              </a:lnSpc>
              <a:spcBef>
                <a:spcPts val="0"/>
              </a:spcBef>
              <a:spcAft>
                <a:spcPts val="600"/>
              </a:spcAft>
              <a:buFont typeface="Symbol"/>
              <a:buChar char=""/>
            </a:pPr>
            <a:r>
              <a:rPr lang="en-US" sz="2200"/>
              <a:t>Use of AI for analytics</a:t>
            </a:r>
            <a:endParaRPr lang="ko-KR" altLang="en-US" sz="2200"/>
          </a:p>
          <a:p>
            <a:pPr marL="342900" indent="-342900" latinLnBrk="0">
              <a:lnSpc>
                <a:spcPct val="100000"/>
              </a:lnSpc>
              <a:spcBef>
                <a:spcPts val="0"/>
              </a:spcBef>
              <a:spcAft>
                <a:spcPts val="600"/>
              </a:spcAft>
              <a:buFont typeface="Symbol"/>
              <a:buChar char=""/>
            </a:pPr>
            <a:r>
              <a:rPr lang="en-US" sz="2200"/>
              <a:t>Telehealth </a:t>
            </a:r>
            <a:endParaRPr lang="ko-KR" altLang="en-US" sz="2200"/>
          </a:p>
        </p:txBody>
      </p:sp>
      <p:pic>
        <p:nvPicPr>
          <p:cNvPr id="7" name="Picture 6">
            <a:extLst>
              <a:ext uri="{FF2B5EF4-FFF2-40B4-BE49-F238E27FC236}">
                <a16:creationId xmlns:a16="http://schemas.microsoft.com/office/drawing/2014/main" id="{CCF236EF-7649-3ABF-8E8D-5B1F85E70306}"/>
              </a:ext>
            </a:extLst>
          </p:cNvPr>
          <p:cNvPicPr>
            <a:picLocks noChangeAspect="1"/>
          </p:cNvPicPr>
          <p:nvPr/>
        </p:nvPicPr>
        <p:blipFill rotWithShape="1">
          <a:blip r:embed="rId3">
            <a:extLst>
              <a:ext uri="{28A0092B-C50C-407E-A947-70E740481C1C}">
                <a14:useLocalDpi xmlns:a14="http://schemas.microsoft.com/office/drawing/2010/main" val="0"/>
              </a:ext>
            </a:extLst>
          </a:blip>
          <a:srcRect r="32798" b="2"/>
          <a:stretch/>
        </p:blipFill>
        <p:spPr>
          <a:xfrm>
            <a:off x="5311775" y="0"/>
            <a:ext cx="6878955"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9561802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23402-F691-745A-BDF1-202BF1F984B5}"/>
              </a:ext>
            </a:extLst>
          </p:cNvPr>
          <p:cNvSpPr>
            <a:spLocks noGrp="1"/>
          </p:cNvSpPr>
          <p:nvPr>
            <p:ph type="title"/>
          </p:nvPr>
        </p:nvSpPr>
        <p:spPr>
          <a:xfrm>
            <a:off x="5297762" y="329184"/>
            <a:ext cx="6251110" cy="1783080"/>
          </a:xfrm>
        </p:spPr>
        <p:txBody>
          <a:bodyPr anchor="b">
            <a:normAutofit/>
          </a:bodyPr>
          <a:lstStyle/>
          <a:p>
            <a:r>
              <a:rPr lang="en-US" sz="5400" dirty="0"/>
              <a:t>Conclusion</a:t>
            </a:r>
          </a:p>
        </p:txBody>
      </p:sp>
      <p:pic>
        <p:nvPicPr>
          <p:cNvPr id="15" name="Picture 14" descr="White puzzle with one red piece">
            <a:extLst>
              <a:ext uri="{FF2B5EF4-FFF2-40B4-BE49-F238E27FC236}">
                <a16:creationId xmlns:a16="http://schemas.microsoft.com/office/drawing/2014/main" id="{1FD32171-B4FE-4648-604D-4D073531E617}"/>
              </a:ext>
            </a:extLst>
          </p:cNvPr>
          <p:cNvPicPr>
            <a:picLocks noChangeAspect="1"/>
          </p:cNvPicPr>
          <p:nvPr/>
        </p:nvPicPr>
        <p:blipFill rotWithShape="1">
          <a:blip r:embed="rId3"/>
          <a:srcRect l="31682" r="3011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D6F68483-F61F-6620-40C0-F831FF0A3BBB}"/>
              </a:ext>
            </a:extLst>
          </p:cNvPr>
          <p:cNvSpPr>
            <a:spLocks noGrp="1" noChangeArrowheads="1"/>
          </p:cNvSpPr>
          <p:nvPr>
            <p:ph idx="1"/>
          </p:nvPr>
        </p:nvSpPr>
        <p:spPr bwMode="auto">
          <a:xfrm>
            <a:off x="5297762" y="2706624"/>
            <a:ext cx="6251110" cy="34838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None/>
              <a:tabLst/>
            </a:pPr>
            <a:r>
              <a:rPr kumimoji="0" lang="de-DE" altLang="de-DE" sz="2000" b="1" i="0" u="none" strike="noStrike" cap="none" normalizeH="0" baseline="0" dirty="0">
                <a:ln>
                  <a:noFill/>
                </a:ln>
                <a:effectLst/>
                <a:latin typeface="Arial" panose="020B0604020202020204" pitchFamily="34" charset="0"/>
              </a:rPr>
              <a:t>Individualized Care Approach</a:t>
            </a:r>
            <a:r>
              <a:rPr kumimoji="0" lang="de-DE" altLang="de-DE" sz="2000" b="0" i="0" u="none" strike="noStrike" cap="none" normalizeH="0" baseline="0" dirty="0">
                <a:ln>
                  <a:noFill/>
                </a:ln>
                <a:effectLst/>
                <a:latin typeface="Arial" panose="020B0604020202020204" pitchFamily="34" charset="0"/>
              </a:rPr>
              <a:t>:</a:t>
            </a:r>
          </a:p>
          <a:p>
            <a:pPr eaLnBrk="0" fontAlgn="base" hangingPunct="0">
              <a:spcBef>
                <a:spcPct val="0"/>
              </a:spcBef>
              <a:spcAft>
                <a:spcPts val="600"/>
              </a:spcAft>
            </a:pPr>
            <a:r>
              <a:rPr kumimoji="0" lang="de-DE" altLang="de-DE" sz="2000" b="0" i="0" u="none" strike="noStrike" cap="none" normalizeH="0" baseline="0" dirty="0">
                <a:ln>
                  <a:noFill/>
                </a:ln>
                <a:effectLst/>
                <a:latin typeface="Arial" panose="020B0604020202020204" pitchFamily="34" charset="0"/>
              </a:rPr>
              <a:t>Consider individual circumstances and </a:t>
            </a:r>
            <a:r>
              <a:rPr kumimoji="0" lang="de-DE" altLang="de-DE" sz="2000" b="0" i="0" u="none" strike="noStrike" cap="none" normalizeH="0" baseline="0" dirty="0" err="1">
                <a:ln>
                  <a:noFill/>
                </a:ln>
                <a:effectLst/>
                <a:latin typeface="Arial" panose="020B0604020202020204" pitchFamily="34" charset="0"/>
              </a:rPr>
              <a:t>needs</a:t>
            </a:r>
            <a:r>
              <a:rPr kumimoji="0" lang="de-DE" altLang="de-DE" sz="20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None/>
              <a:tabLst/>
            </a:pPr>
            <a:r>
              <a:rPr kumimoji="0" lang="de-DE" altLang="de-DE" sz="2000" b="1" i="0" u="none" strike="noStrike" cap="none" normalizeH="0" baseline="0" dirty="0" err="1">
                <a:ln>
                  <a:noFill/>
                </a:ln>
                <a:effectLst/>
                <a:latin typeface="Arial" panose="020B0604020202020204" pitchFamily="34" charset="0"/>
              </a:rPr>
              <a:t>Decision</a:t>
            </a:r>
            <a:r>
              <a:rPr kumimoji="0" lang="de-DE" altLang="de-DE" sz="2000" b="1" i="0" u="none" strike="noStrike" cap="none" normalizeH="0" baseline="0" dirty="0">
                <a:ln>
                  <a:noFill/>
                </a:ln>
                <a:effectLst/>
                <a:latin typeface="Arial" panose="020B0604020202020204" pitchFamily="34" charset="0"/>
              </a:rPr>
              <a:t>-Making </a:t>
            </a:r>
            <a:r>
              <a:rPr kumimoji="0" lang="de-DE" altLang="de-DE" sz="2000" b="1" i="0" u="none" strike="noStrike" cap="none" normalizeH="0" baseline="0" dirty="0" err="1">
                <a:ln>
                  <a:noFill/>
                </a:ln>
                <a:effectLst/>
                <a:latin typeface="Arial" panose="020B0604020202020204" pitchFamily="34" charset="0"/>
              </a:rPr>
              <a:t>Factors</a:t>
            </a:r>
            <a:r>
              <a:rPr kumimoji="0" lang="de-DE" altLang="de-DE" sz="2000" b="0" i="0" u="none" strike="noStrike" cap="none" normalizeH="0" baseline="0" dirty="0">
                <a:ln>
                  <a:noFill/>
                </a:ln>
                <a:effectLst/>
                <a:latin typeface="Arial" panose="020B0604020202020204" pitchFamily="34" charset="0"/>
              </a:rPr>
              <a:t>:</a:t>
            </a:r>
          </a:p>
          <a:p>
            <a:pPr eaLnBrk="0" fontAlgn="base" hangingPunct="0">
              <a:spcBef>
                <a:spcPct val="0"/>
              </a:spcBef>
              <a:spcAft>
                <a:spcPts val="600"/>
              </a:spcAft>
            </a:pPr>
            <a:r>
              <a:rPr kumimoji="0" lang="de-DE" altLang="de-DE" sz="2000" b="0" i="0" u="none" strike="noStrike" cap="none" normalizeH="0" baseline="0" dirty="0" err="1">
                <a:ln>
                  <a:noFill/>
                </a:ln>
                <a:effectLst/>
                <a:latin typeface="Arial" panose="020B0604020202020204" pitchFamily="34" charset="0"/>
              </a:rPr>
              <a:t>Evaluate</a:t>
            </a:r>
            <a:r>
              <a:rPr kumimoji="0" lang="de-DE" altLang="de-DE" sz="2000" b="0" i="0" u="none" strike="noStrike" cap="none" normalizeH="0" baseline="0" dirty="0">
                <a:ln>
                  <a:noFill/>
                </a:ln>
                <a:effectLst/>
                <a:latin typeface="Arial" panose="020B0604020202020204" pitchFamily="34" charset="0"/>
              </a:rPr>
              <a:t> social </a:t>
            </a:r>
            <a:r>
              <a:rPr kumimoji="0" lang="de-DE" altLang="de-DE" sz="2000" b="0" i="0" u="none" strike="noStrike" cap="none" normalizeH="0" baseline="0" dirty="0" err="1">
                <a:ln>
                  <a:noFill/>
                </a:ln>
                <a:effectLst/>
                <a:latin typeface="Arial" panose="020B0604020202020204" pitchFamily="34" charset="0"/>
              </a:rPr>
              <a:t>preferences</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medical</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needs</a:t>
            </a:r>
            <a:r>
              <a:rPr kumimoji="0" lang="de-DE" altLang="de-DE" sz="2000" b="0" i="0" u="none" strike="noStrike" cap="none" normalizeH="0" baseline="0" dirty="0">
                <a:ln>
                  <a:noFill/>
                </a:ln>
                <a:effectLst/>
                <a:latin typeface="Arial" panose="020B0604020202020204" pitchFamily="34" charset="0"/>
              </a:rPr>
              <a:t>, and </a:t>
            </a:r>
            <a:r>
              <a:rPr kumimoji="0" lang="de-DE" altLang="de-DE" sz="2000" b="0" i="0" u="none" strike="noStrike" cap="none" normalizeH="0" baseline="0" dirty="0" err="1">
                <a:ln>
                  <a:noFill/>
                </a:ln>
                <a:effectLst/>
                <a:latin typeface="Arial" panose="020B0604020202020204" pitchFamily="34" charset="0"/>
              </a:rPr>
              <a:t>monetary</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resources</a:t>
            </a:r>
            <a:r>
              <a:rPr kumimoji="0" lang="de-DE" altLang="de-DE" sz="20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None/>
              <a:tabLst/>
            </a:pPr>
            <a:r>
              <a:rPr kumimoji="0" lang="de-DE" altLang="de-DE" sz="2000" b="1" i="0" u="none" strike="noStrike" cap="none" normalizeH="0" baseline="0" dirty="0">
                <a:ln>
                  <a:noFill/>
                </a:ln>
                <a:effectLst/>
                <a:latin typeface="Arial" panose="020B0604020202020204" pitchFamily="34" charset="0"/>
              </a:rPr>
              <a:t>Primary </a:t>
            </a:r>
            <a:r>
              <a:rPr kumimoji="0" lang="de-DE" altLang="de-DE" sz="2000" b="1" i="0" u="none" strike="noStrike" cap="none" normalizeH="0" baseline="0" dirty="0" err="1">
                <a:ln>
                  <a:noFill/>
                </a:ln>
                <a:effectLst/>
                <a:latin typeface="Arial" panose="020B0604020202020204" pitchFamily="34" charset="0"/>
              </a:rPr>
              <a:t>Objective</a:t>
            </a:r>
            <a:r>
              <a:rPr kumimoji="0" lang="de-DE" altLang="de-DE" sz="2000" b="0" i="0" u="none" strike="noStrike" cap="none" normalizeH="0" baseline="0" dirty="0">
                <a:ln>
                  <a:noFill/>
                </a:ln>
                <a:effectLst/>
                <a:latin typeface="Arial" panose="020B0604020202020204" pitchFamily="34" charset="0"/>
              </a:rPr>
              <a:t>:</a:t>
            </a:r>
          </a:p>
          <a:p>
            <a:pPr eaLnBrk="0" fontAlgn="base" hangingPunct="0">
              <a:spcBef>
                <a:spcPct val="0"/>
              </a:spcBef>
              <a:spcAft>
                <a:spcPts val="600"/>
              </a:spcAft>
            </a:pPr>
            <a:r>
              <a:rPr kumimoji="0" lang="de-DE" altLang="de-DE" sz="2000" b="0" i="0" u="none" strike="noStrike" cap="none" normalizeH="0" baseline="0" dirty="0" err="1">
                <a:ln>
                  <a:noFill/>
                </a:ln>
                <a:effectLst/>
                <a:latin typeface="Arial" panose="020B0604020202020204" pitchFamily="34" charset="0"/>
              </a:rPr>
              <a:t>Ensure</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older</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adults</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receive</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excellent</a:t>
            </a:r>
            <a:r>
              <a:rPr kumimoji="0" lang="de-DE" altLang="de-DE" sz="2000" b="0" i="0" u="none" strike="noStrike" cap="none" normalizeH="0" baseline="0" dirty="0">
                <a:ln>
                  <a:noFill/>
                </a:ln>
                <a:effectLst/>
                <a:latin typeface="Arial" panose="020B0604020202020204" pitchFamily="34" charset="0"/>
              </a:rPr>
              <a:t> support and </a:t>
            </a:r>
            <a:r>
              <a:rPr kumimoji="0" lang="de-DE" altLang="de-DE" sz="2000" b="0" i="0" u="none" strike="noStrike" cap="none" normalizeH="0" baseline="0" dirty="0" err="1">
                <a:ln>
                  <a:noFill/>
                </a:ln>
                <a:effectLst/>
                <a:latin typeface="Arial" panose="020B0604020202020204" pitchFamily="34" charset="0"/>
              </a:rPr>
              <a:t>quality</a:t>
            </a:r>
            <a:r>
              <a:rPr kumimoji="0" lang="de-DE" altLang="de-DE" sz="2000" b="0" i="0" u="none" strike="noStrike" cap="none" normalizeH="0" baseline="0" dirty="0">
                <a:ln>
                  <a:noFill/>
                </a:ln>
                <a:effectLst/>
                <a:latin typeface="Arial" panose="020B0604020202020204" pitchFamily="34" charset="0"/>
              </a:rPr>
              <a:t> care.</a:t>
            </a:r>
          </a:p>
          <a:p>
            <a:pPr eaLnBrk="0" fontAlgn="base" hangingPunct="0">
              <a:spcBef>
                <a:spcPct val="0"/>
              </a:spcBef>
              <a:spcAft>
                <a:spcPts val="600"/>
              </a:spcAft>
            </a:pPr>
            <a:r>
              <a:rPr kumimoji="0" lang="de-DE" altLang="de-DE" sz="2000" b="0" i="0" u="none" strike="noStrike" cap="none" normalizeH="0" baseline="0" dirty="0">
                <a:ln>
                  <a:noFill/>
                </a:ln>
                <a:effectLst/>
                <a:latin typeface="Arial" panose="020B0604020202020204" pitchFamily="34" charset="0"/>
              </a:rPr>
              <a:t>Promote </a:t>
            </a:r>
            <a:r>
              <a:rPr kumimoji="0" lang="de-DE" altLang="de-DE" sz="2000" b="0" i="0" u="none" strike="noStrike" cap="none" normalizeH="0" baseline="0" dirty="0" err="1">
                <a:ln>
                  <a:noFill/>
                </a:ln>
                <a:effectLst/>
                <a:latin typeface="Arial" panose="020B0604020202020204" pitchFamily="34" charset="0"/>
              </a:rPr>
              <a:t>their</a:t>
            </a:r>
            <a:r>
              <a:rPr kumimoji="0" lang="de-DE" altLang="de-DE" sz="2000" b="0" i="0" u="none" strike="noStrike" cap="none" normalizeH="0" baseline="0" dirty="0">
                <a:ln>
                  <a:noFill/>
                </a:ln>
                <a:effectLst/>
                <a:latin typeface="Arial" panose="020B0604020202020204" pitchFamily="34" charset="0"/>
              </a:rPr>
              <a:t> </a:t>
            </a:r>
            <a:r>
              <a:rPr kumimoji="0" lang="de-DE" altLang="de-DE" sz="2000" b="0" i="0" u="none" strike="noStrike" cap="none" normalizeH="0" baseline="0" dirty="0" err="1">
                <a:ln>
                  <a:noFill/>
                </a:ln>
                <a:effectLst/>
                <a:latin typeface="Arial" panose="020B0604020202020204" pitchFamily="34" charset="0"/>
              </a:rPr>
              <a:t>welfare</a:t>
            </a:r>
            <a:r>
              <a:rPr kumimoji="0" lang="de-DE" altLang="de-DE" sz="2000" b="0" i="0" u="none" strike="noStrike" cap="none" normalizeH="0" baseline="0" dirty="0">
                <a:ln>
                  <a:noFill/>
                </a:ln>
                <a:effectLst/>
                <a:latin typeface="Arial" panose="020B0604020202020204" pitchFamily="34" charset="0"/>
              </a:rPr>
              <a:t> and </a:t>
            </a:r>
            <a:r>
              <a:rPr kumimoji="0" lang="de-DE" altLang="de-DE" sz="2000" b="0" i="0" u="none" strike="noStrike" cap="none" normalizeH="0" baseline="0" dirty="0" err="1">
                <a:ln>
                  <a:noFill/>
                </a:ln>
                <a:effectLst/>
                <a:latin typeface="Arial" panose="020B0604020202020204" pitchFamily="34" charset="0"/>
              </a:rPr>
              <a:t>overall</a:t>
            </a:r>
            <a:r>
              <a:rPr kumimoji="0" lang="de-DE" altLang="de-DE" sz="2000" b="0" i="0" u="none" strike="noStrike" cap="none" normalizeH="0" baseline="0" dirty="0">
                <a:ln>
                  <a:noFill/>
                </a:ln>
                <a:effectLst/>
                <a:latin typeface="Arial" panose="020B0604020202020204" pitchFamily="34" charset="0"/>
              </a:rPr>
              <a:t> well-</a:t>
            </a:r>
            <a:r>
              <a:rPr kumimoji="0" lang="de-DE" altLang="de-DE" sz="2000" b="0" i="0" u="none" strike="noStrike" cap="none" normalizeH="0" baseline="0" dirty="0" err="1">
                <a:ln>
                  <a:noFill/>
                </a:ln>
                <a:effectLst/>
                <a:latin typeface="Arial" panose="020B0604020202020204" pitchFamily="34" charset="0"/>
              </a:rPr>
              <a:t>being</a:t>
            </a:r>
            <a:r>
              <a:rPr kumimoji="0" lang="de-DE" altLang="de-DE" sz="20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spcBef>
                <a:spcPct val="0"/>
              </a:spcBef>
              <a:spcAft>
                <a:spcPts val="600"/>
              </a:spcAft>
              <a:buClrTx/>
              <a:buSzTx/>
              <a:buFontTx/>
              <a:buNone/>
              <a:tabLst/>
            </a:pPr>
            <a:endParaRPr kumimoji="0" lang="de-DE" altLang="de-DE"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8789940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B715-4278-CE31-0A4A-64D00E8A612C}"/>
              </a:ext>
            </a:extLst>
          </p:cNvPr>
          <p:cNvSpPr>
            <a:spLocks noGrp="1"/>
          </p:cNvSpPr>
          <p:nvPr>
            <p:ph type="title"/>
          </p:nvPr>
        </p:nvSpPr>
        <p:spPr>
          <a:xfrm>
            <a:off x="396765" y="271133"/>
            <a:ext cx="10515600" cy="819807"/>
          </a:xfrm>
        </p:spPr>
        <p:txBody>
          <a:bodyPr/>
          <a:lstStyle/>
          <a:p>
            <a:r>
              <a:rPr lang="en-US" dirty="0"/>
              <a:t>References</a:t>
            </a:r>
          </a:p>
        </p:txBody>
      </p:sp>
      <p:sp>
        <p:nvSpPr>
          <p:cNvPr id="3" name="Content Placeholder 2">
            <a:extLst>
              <a:ext uri="{FF2B5EF4-FFF2-40B4-BE49-F238E27FC236}">
                <a16:creationId xmlns:a16="http://schemas.microsoft.com/office/drawing/2014/main" id="{FC3F363B-9BAE-ADB0-EC13-C98A4300D044}"/>
              </a:ext>
            </a:extLst>
          </p:cNvPr>
          <p:cNvSpPr>
            <a:spLocks noGrp="1"/>
          </p:cNvSpPr>
          <p:nvPr>
            <p:ph idx="1"/>
          </p:nvPr>
        </p:nvSpPr>
        <p:spPr>
          <a:xfrm>
            <a:off x="396765" y="930166"/>
            <a:ext cx="10957035" cy="5246797"/>
          </a:xfrm>
        </p:spPr>
        <p:txBody>
          <a:bodyPr>
            <a:noAutofit/>
          </a:bodyPr>
          <a:lstStyle/>
          <a:p>
            <a:pPr marL="342900" marR="0" lvl="0" indent="-342900">
              <a:lnSpc>
                <a:spcPct val="150000"/>
              </a:lnSpc>
              <a:spcBef>
                <a:spcPts val="0"/>
              </a:spcBef>
              <a:spcAft>
                <a:spcPts val="0"/>
              </a:spcAft>
              <a:buFont typeface="+mj-lt"/>
              <a:buAutoNum type="arabicPeriod"/>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Achmad</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 (2017) ‘Factors Affecting the Elderly Living in Nursing Home’, in.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10.2991/icosop-16.2017.64.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Allan, S. (2021) ‘Home care market dynamics in England’.</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Bajwah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(2020) ‘The effectiveness and cost-effectiveness of hospital-based specialist palliative care for adults with advanced illness and their caregivers’,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Cochrane Database of Systematic Reviews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2020(9).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10.1002/14651858.CD012780.pub2.</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Bradshaw, A.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‘Provision of palliative and end-of-life care in UK care homes during the COVID-19 pandemic: A mixed methods observational study with implications for policy’,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Frontiers in Public Health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10.3389/fpubh.2023.1058736.</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Care home stats: number of settings, population &amp; workforce - carehome.co.uk advice</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https://www.carehome.co.uk/advice/care-home-stats-number-of-settings-population-workforce (Accessed: 12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Care Quality Commission - GOV.UK</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https://www.gov.uk/government/organisations/care-quality-commission (Accessed: 12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Courtin, E. and Knapp, M. (2017) ‘Social isolation, loneliness and health in old age: a scoping review’,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Health and Social Care in the Community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10.1111/hsc.12311.</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Curioni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C.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‘The Cost-Effectiveness of Homecare Services for Adults and Older Adults: A Systematic Review’,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10.3390/ijerph20043373.</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Djukanovic, I.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(2024) ‘The meaning of continuity of care from the perspective of older people with complex care needs–A scoping review’,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Geriatric Nursing</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55.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10.1016/j.gerinurse.2023.12.016.</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Domiciliary care | Department of Health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https://www.health-ni.gov.uk/articles/domiciliary-care (Accessed: 12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Dudman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J.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(2018) ‘Recognition of the complexity facing residential care homes: A practitioner inquiry’,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Primary Health Care Research and Development</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19(6).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10.1017/S1463423618000105.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Ghenţa</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M.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‘Quality of Life of Older Persons: The Role and Challenges of Social Services Providers’,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19(14).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10.3390/ijerph19148573.</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Glasby, J. O. N.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‘A lost decade? A renewed case for adult social care reform in England’,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Social Policy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50(2).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10.1017/S0047279420000288.</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Half of UK public fear family would not be well looked after in care homes | Social care | The Guardian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https://www.theguardian.com/society/2023/apr/24/half-uk-public-fear-family-would-not-be-well-looked-after-in-care-homes (Accessed: 12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Hancock, R.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(2013) ‘The role of care home fees in the public costs and distributional effects of potential reforms to care home funding for older people in England’,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Health Economics, Policy and Law</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8(1).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10.1017/S1744133112000035.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Harrison, S. L.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‘Physical environmental designs in residential care to improve quality of life of older people’,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Cochrane Database of Systematic Reviews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10.1002/14651858.CD012892.pub2.</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Hovenga</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E. J. S. and Lowe, C. (2020) ‘Residential and community care management’,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Measuring Capacity to Care Using Nursing Data</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pp. 389–412.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10.1016/B978-0-12-816977-3.00012-5.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1000"/>
              </a:spcAft>
              <a:buFont typeface="+mj-lt"/>
              <a:buAutoNum type="arabicPeriod"/>
            </a:pPr>
            <a:r>
              <a:rPr lang="en-US" sz="900" kern="0" dirty="0">
                <a:effectLst/>
                <a:latin typeface="Arial" panose="020B0604020202020204" pitchFamily="34" charset="0"/>
                <a:ea typeface="Calibri" panose="020F0502020204030204" pitchFamily="34" charset="0"/>
                <a:cs typeface="Times New Roman" panose="02020603050405020304" pitchFamily="18" charset="0"/>
              </a:rPr>
              <a:t>Junaid, S. B.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‘Recent Advancements in Emerging Technologies for Healthcare Management Systems: A Survey’,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Healthcare (Switzerland)</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10.3390/healthcare10101940.</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20884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B715-4278-CE31-0A4A-64D00E8A612C}"/>
              </a:ext>
            </a:extLst>
          </p:cNvPr>
          <p:cNvSpPr>
            <a:spLocks noGrp="1"/>
          </p:cNvSpPr>
          <p:nvPr>
            <p:ph type="title"/>
          </p:nvPr>
        </p:nvSpPr>
        <p:spPr>
          <a:xfrm>
            <a:off x="396765" y="271133"/>
            <a:ext cx="10515600" cy="819807"/>
          </a:xfrm>
        </p:spPr>
        <p:txBody>
          <a:bodyPr/>
          <a:lstStyle/>
          <a:p>
            <a:r>
              <a:rPr lang="en-US" dirty="0"/>
              <a:t>References</a:t>
            </a:r>
          </a:p>
        </p:txBody>
      </p:sp>
      <p:sp>
        <p:nvSpPr>
          <p:cNvPr id="3" name="Content Placeholder 2">
            <a:extLst>
              <a:ext uri="{FF2B5EF4-FFF2-40B4-BE49-F238E27FC236}">
                <a16:creationId xmlns:a16="http://schemas.microsoft.com/office/drawing/2014/main" id="{FC3F363B-9BAE-ADB0-EC13-C98A4300D044}"/>
              </a:ext>
            </a:extLst>
          </p:cNvPr>
          <p:cNvSpPr>
            <a:spLocks noGrp="1"/>
          </p:cNvSpPr>
          <p:nvPr>
            <p:ph idx="1"/>
          </p:nvPr>
        </p:nvSpPr>
        <p:spPr>
          <a:xfrm>
            <a:off x="396765" y="930166"/>
            <a:ext cx="10957035" cy="5246797"/>
          </a:xfrm>
        </p:spPr>
        <p:txBody>
          <a:bodyPr>
            <a:noAutofit/>
          </a:bodyPr>
          <a:lstStyle/>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Kumar, V.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(2020) ‘Family caregiving at the end of life and hospice use: A national study of Medicare beneficiaries’,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the American Geriatrics Society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68(10), p. 2288.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10.1111/JGS.16648.</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Lowndes, R., Struthers, J. and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Ågotnes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G. (2021) ‘Social Participation in Long-term Residential Care: Case Studies from Canada, Norway, and Germany’,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Canadian Journal on Aging</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40(1).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10.1017/S0714980820000318.</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MacGregor, A.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‘Palliative and end-of-life care in care homes: Protocol for codesigning and implementing an appropriate scalable model of Needs Rounds in the UK’,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BMJ Open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11(2).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10.1136/bmjopen-2021-049486.</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Miller, K., Parrish, E. and Thunell, J. (2023) ‘TRENDS IN SUPPORTS FOR FAMILY CAREGIVERS OF OLDER ADULTS THROUGH MEDICAID HOME AND COMMUNITY-BASED SERVICES IN THE US’,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Innovation in Aging</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7(Supplement_1).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10.1093/</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geroni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/igad104.0177.</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Moilanen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T., Suhonen, R. and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Kangasniemi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M. (2022) ‘Nursing support for older people’s autonomy in residential care: An integrative review’,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International Journal of Older People Nursing</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10.1111/opn.12428.</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Nadash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P., Doty, P. and Von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Schwanenflügel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M. (2018) ‘The German Long-Term Care Insurance Program: Evolution and Recent Developments’,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Gerontologist</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58(3).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10.1093/</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geront</a:t>
            </a:r>
            <a:r>
              <a:rPr lang="en-US" sz="900" kern="0" dirty="0">
                <a:effectLst/>
                <a:latin typeface="Arial" panose="020B0604020202020204" pitchFamily="34" charset="0"/>
                <a:ea typeface="Calibri" panose="020F0502020204030204" pitchFamily="34" charset="0"/>
                <a:cs typeface="Times New Roman" panose="02020603050405020304" pitchFamily="18" charset="0"/>
              </a:rPr>
              <a:t>/gnx018.</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NHS (2019) ‘NHS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RightCare</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Frailty Toolkit’,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National Health Services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(June).</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NICE (2015) ‘Home care : delivering personal care and practical support to older people living in their own homes’,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Nice </a:t>
            </a:r>
            <a:r>
              <a:rPr lang="en-US" sz="900" i="1" kern="0" dirty="0" err="1">
                <a:effectLst/>
                <a:latin typeface="Arial" panose="020B0604020202020204" pitchFamily="34" charset="0"/>
                <a:ea typeface="Calibri" panose="020F0502020204030204" pitchFamily="34" charset="0"/>
                <a:cs typeface="Times New Roman" panose="02020603050405020304" pitchFamily="18" charset="0"/>
              </a:rPr>
              <a:t>Guidlines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NG21(September).</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Orth, J.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‘A systematic review of specialty dementia care units in long-term care settings’,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International Journal of Geriatric Psychiatry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10.1002/gps.5907.</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Petersen, M.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(2014) ‘Preventing first time homelessness amongst older Australians’,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AHURI Final Report</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(222).</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Rachet-</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Jacquet</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L., Rocks, S. and Charlesworth, A. (2023) ‘Long-term projections of health care funding, bed capacity and workforce needs’,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Health Policy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132.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10.1016/j.healthpol.2023.104815.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Read, 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‘Public preferences for paying for social care in later life in England: A latent class analysis’,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Social Science and Medicine</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274.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10.1016/j.socscimed.2021.113803.</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Sun, C.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‘The adaptation of older adults’ transition to residential care facilities and cultural factors: a meta-synthesis’,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BMC Geriatrics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21(1).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10.1186/s12877-020-01987-w.</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Sutcliffe, C.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‘Delivering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Personalised</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Home Care for People with Dementia: An Investigation of Care Providers’ Roles and Responsibilities’,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Long-Term Care</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10.31389/jltc.35.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UK domiciliary care statistics 2024 | </a:t>
            </a:r>
            <a:r>
              <a:rPr lang="en-US" sz="900" i="1" kern="0" dirty="0" err="1">
                <a:effectLst/>
                <a:latin typeface="Arial" panose="020B0604020202020204" pitchFamily="34" charset="0"/>
                <a:ea typeface="Calibri" panose="020F0502020204030204" pitchFamily="34" charset="0"/>
                <a:cs typeface="Times New Roman" panose="02020603050405020304" pitchFamily="18" charset="0"/>
              </a:rPr>
              <a:t>PolicyBee</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https://www.policybee.co.uk/blog/domiciliary-care-statistics (Accessed: 12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Voices of our ageing population - Office for National Statistics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https://www.ons.gov.uk/peoplepopulationandcommunity/birthsdeathsandmarriages/ageing/articles/voicesofourageingpopulation/livinglongerlives (Accessed: 12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Wang, Q., Fan, K. and Li, P. (2022) ‘Effect of the Use of Home and Community Care Services on the Multidimensional Health of Older Adults’,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International Journal of Environmental Research and Public Health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19(22).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10.3390/ijerph192215402.</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1000"/>
              </a:spcAft>
              <a:buFont typeface="+mj-lt"/>
              <a:buAutoNum type="arabicPeriod" startAt="19"/>
            </a:pPr>
            <a:r>
              <a:rPr lang="en-US" sz="900" kern="0" dirty="0">
                <a:effectLst/>
                <a:latin typeface="Arial" panose="020B0604020202020204" pitchFamily="34" charset="0"/>
                <a:ea typeface="Calibri" panose="020F0502020204030204" pitchFamily="34" charset="0"/>
                <a:cs typeface="Times New Roman" panose="02020603050405020304" pitchFamily="18" charset="0"/>
              </a:rPr>
              <a:t>Yen, D.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‘Towards a framework of healthy aging practices’,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Business Research</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142.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10.1016/j.jbusres.2021.12.026.</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nSpc>
                <a:spcPct val="150000"/>
              </a:lnSpc>
              <a:spcBef>
                <a:spcPts val="0"/>
              </a:spcBef>
              <a:spcAft>
                <a:spcPts val="0"/>
              </a:spcAft>
              <a:buFont typeface="+mj-lt"/>
              <a:buAutoNum type="arabicPeriod" startAt="19"/>
            </a:pP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88593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AppVersion>12.000</AppVersion>
  <Characters>0</Characters>
  <CharactersWithSpaces>0</CharactersWithSpaces>
  <DocSecurity>0</DocSecurity>
  <HyperlinksChanged>false</HyperlinksChanged>
  <Lines>0</Lines>
  <LinksUpToDate>false</LinksUpToDate>
  <Pages>30</Pages>
  <Paragraphs>209</Paragraphs>
  <Words>5097</Words>
  <TotalTime>0</TotalTime>
  <MMClips>0</MMClips>
  <ScaleCrop>false</ScaleCrop>
  <HeadingPairs>
    <vt:vector size="2" baseType="variant">
      <vt:variant>
        <vt:lpstr>Title</vt:lpstr>
      </vt:variant>
      <vt:variant>
        <vt:i4>1</vt:i4>
      </vt:variant>
    </vt:vector>
  </HeadingPairs>
  <TitlesOfParts>
    <vt:vector size="1" baseType="lpstr">
      <vt:lpstr>Title text</vt:lpstr>
    </vt:vector>
  </TitlesOfParts>
  <SharedDoc>false</SharedDoc>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3</cp:revision>
  <dc:creator>User</dc:creator>
  <cp:lastModifiedBy>Polaris Office</cp:lastModifiedBy>
  <dc:title>Remaining in your own home is best for everyone</dc:title>
  <dcterms:modified xsi:type="dcterms:W3CDTF">2024-06-26T13:06:02Z</dcterms:modified>
</cp:coreProperties>
</file>