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58"/>
  </p:notesMasterIdLst>
  <p:sldIdLst>
    <p:sldId id="285" r:id="rId5"/>
    <p:sldId id="288" r:id="rId6"/>
    <p:sldId id="311" r:id="rId7"/>
    <p:sldId id="314" r:id="rId8"/>
    <p:sldId id="320" r:id="rId9"/>
    <p:sldId id="568" r:id="rId10"/>
    <p:sldId id="567" r:id="rId11"/>
    <p:sldId id="433" r:id="rId12"/>
    <p:sldId id="551" r:id="rId13"/>
    <p:sldId id="327" r:id="rId14"/>
    <p:sldId id="552" r:id="rId15"/>
    <p:sldId id="582" r:id="rId16"/>
    <p:sldId id="558" r:id="rId17"/>
    <p:sldId id="571" r:id="rId18"/>
    <p:sldId id="562" r:id="rId19"/>
    <p:sldId id="583" r:id="rId20"/>
    <p:sldId id="564" r:id="rId21"/>
    <p:sldId id="584" r:id="rId22"/>
    <p:sldId id="585" r:id="rId23"/>
    <p:sldId id="587" r:id="rId24"/>
    <p:sldId id="589" r:id="rId25"/>
    <p:sldId id="588" r:id="rId26"/>
    <p:sldId id="590" r:id="rId27"/>
    <p:sldId id="591" r:id="rId28"/>
    <p:sldId id="592" r:id="rId29"/>
    <p:sldId id="593" r:id="rId30"/>
    <p:sldId id="328" r:id="rId31"/>
    <p:sldId id="309" r:id="rId32"/>
    <p:sldId id="595" r:id="rId33"/>
    <p:sldId id="596" r:id="rId34"/>
    <p:sldId id="572" r:id="rId35"/>
    <p:sldId id="289" r:id="rId36"/>
    <p:sldId id="298" r:id="rId37"/>
    <p:sldId id="594" r:id="rId38"/>
    <p:sldId id="597" r:id="rId39"/>
    <p:sldId id="598" r:id="rId40"/>
    <p:sldId id="599" r:id="rId41"/>
    <p:sldId id="600" r:id="rId42"/>
    <p:sldId id="601" r:id="rId43"/>
    <p:sldId id="293" r:id="rId44"/>
    <p:sldId id="329" r:id="rId45"/>
    <p:sldId id="602" r:id="rId46"/>
    <p:sldId id="561" r:id="rId47"/>
    <p:sldId id="330" r:id="rId48"/>
    <p:sldId id="573" r:id="rId49"/>
    <p:sldId id="331" r:id="rId50"/>
    <p:sldId id="574" r:id="rId51"/>
    <p:sldId id="332" r:id="rId52"/>
    <p:sldId id="575" r:id="rId53"/>
    <p:sldId id="333" r:id="rId54"/>
    <p:sldId id="576" r:id="rId55"/>
    <p:sldId id="256" r:id="rId56"/>
    <p:sldId id="577"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97DE"/>
    <a:srgbClr val="F78595"/>
    <a:srgbClr val="EDF587"/>
    <a:srgbClr val="5CE2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AD3AA-F47D-43FB-8C6C-2F8FD04A59B8}" v="158" dt="2023-05-03T19:20:35.7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905" autoAdjust="0"/>
  </p:normalViewPr>
  <p:slideViewPr>
    <p:cSldViewPr snapToGrid="0">
      <p:cViewPr>
        <p:scale>
          <a:sx n="69" d="100"/>
          <a:sy n="69" d="100"/>
        </p:scale>
        <p:origin x="10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191AD3AA-F47D-43FB-8C6C-2F8FD04A59B8}"/>
    <pc:docChg chg="undo redo custSel addSld delSld modSld sldOrd">
      <pc:chgData name="Jessica Roberts" userId="831782ca-6a3f-4cbd-8621-3600d0a72af9" providerId="ADAL" clId="{191AD3AA-F47D-43FB-8C6C-2F8FD04A59B8}" dt="2023-05-03T19:20:35.707" v="1601" actId="113"/>
      <pc:docMkLst>
        <pc:docMk/>
      </pc:docMkLst>
      <pc:sldChg chg="addSp delSp modSp add mod ord setBg modAnim modNotesTx">
        <pc:chgData name="Jessica Roberts" userId="831782ca-6a3f-4cbd-8621-3600d0a72af9" providerId="ADAL" clId="{191AD3AA-F47D-43FB-8C6C-2F8FD04A59B8}" dt="2023-05-03T19:20:35.707" v="1601" actId="113"/>
        <pc:sldMkLst>
          <pc:docMk/>
          <pc:sldMk cId="109857222" sldId="256"/>
        </pc:sldMkLst>
        <pc:spChg chg="add mod">
          <ac:chgData name="Jessica Roberts" userId="831782ca-6a3f-4cbd-8621-3600d0a72af9" providerId="ADAL" clId="{191AD3AA-F47D-43FB-8C6C-2F8FD04A59B8}" dt="2023-05-03T19:20:35.707" v="1601" actId="113"/>
          <ac:spMkLst>
            <pc:docMk/>
            <pc:sldMk cId="109857222" sldId="256"/>
            <ac:spMk id="5" creationId="{FC3F1555-A542-A95B-D550-FB6C0DDA91AD}"/>
          </ac:spMkLst>
        </pc:spChg>
        <pc:spChg chg="add mod">
          <ac:chgData name="Jessica Roberts" userId="831782ca-6a3f-4cbd-8621-3600d0a72af9" providerId="ADAL" clId="{191AD3AA-F47D-43FB-8C6C-2F8FD04A59B8}" dt="2023-05-03T19:18:42.137" v="1580" actId="1582"/>
          <ac:spMkLst>
            <pc:docMk/>
            <pc:sldMk cId="109857222" sldId="256"/>
            <ac:spMk id="8" creationId="{1B2DEB78-FC1C-3973-ECAD-418581AEBC2D}"/>
          </ac:spMkLst>
        </pc:spChg>
        <pc:spChg chg="add mod">
          <ac:chgData name="Jessica Roberts" userId="831782ca-6a3f-4cbd-8621-3600d0a72af9" providerId="ADAL" clId="{191AD3AA-F47D-43FB-8C6C-2F8FD04A59B8}" dt="2023-05-03T19:19:20.452" v="1584" actId="1582"/>
          <ac:spMkLst>
            <pc:docMk/>
            <pc:sldMk cId="109857222" sldId="256"/>
            <ac:spMk id="9" creationId="{4003F4FD-2B75-0A18-EAD1-6189D90A2B47}"/>
          </ac:spMkLst>
        </pc:spChg>
        <pc:spChg chg="mod">
          <ac:chgData name="Jessica Roberts" userId="831782ca-6a3f-4cbd-8621-3600d0a72af9" providerId="ADAL" clId="{191AD3AA-F47D-43FB-8C6C-2F8FD04A59B8}" dt="2022-04-27T21:19:33.538" v="407" actId="20577"/>
          <ac:spMkLst>
            <pc:docMk/>
            <pc:sldMk cId="109857222" sldId="256"/>
            <ac:spMk id="12" creationId="{530256FB-45EE-4560-9FFE-4B8BCA75422E}"/>
          </ac:spMkLst>
        </pc:spChg>
        <pc:spChg chg="add mod">
          <ac:chgData name="Jessica Roberts" userId="831782ca-6a3f-4cbd-8621-3600d0a72af9" providerId="ADAL" clId="{191AD3AA-F47D-43FB-8C6C-2F8FD04A59B8}" dt="2023-05-03T19:20:12.617" v="1593" actId="208"/>
          <ac:spMkLst>
            <pc:docMk/>
            <pc:sldMk cId="109857222" sldId="256"/>
            <ac:spMk id="13" creationId="{8D2EABF4-2AB8-0186-C0B1-631E46E5B9F7}"/>
          </ac:spMkLst>
        </pc:spChg>
        <pc:picChg chg="add del mod modCrop">
          <ac:chgData name="Jessica Roberts" userId="831782ca-6a3f-4cbd-8621-3600d0a72af9" providerId="ADAL" clId="{191AD3AA-F47D-43FB-8C6C-2F8FD04A59B8}" dt="2023-05-03T19:17:45.528" v="1569" actId="478"/>
          <ac:picMkLst>
            <pc:docMk/>
            <pc:sldMk cId="109857222" sldId="256"/>
            <ac:picMk id="3" creationId="{B591FA06-AF06-D5A8-C24E-D1FA7F304D87}"/>
          </ac:picMkLst>
        </pc:picChg>
        <pc:picChg chg="add mod modCrop">
          <ac:chgData name="Jessica Roberts" userId="831782ca-6a3f-4cbd-8621-3600d0a72af9" providerId="ADAL" clId="{191AD3AA-F47D-43FB-8C6C-2F8FD04A59B8}" dt="2023-05-03T19:18:13.187" v="1576" actId="1076"/>
          <ac:picMkLst>
            <pc:docMk/>
            <pc:sldMk cId="109857222" sldId="256"/>
            <ac:picMk id="7" creationId="{017CEEB8-03DE-4AB7-69FC-BDF8B09D9D93}"/>
          </ac:picMkLst>
        </pc:picChg>
        <pc:picChg chg="add del mod">
          <ac:chgData name="Jessica Roberts" userId="831782ca-6a3f-4cbd-8621-3600d0a72af9" providerId="ADAL" clId="{191AD3AA-F47D-43FB-8C6C-2F8FD04A59B8}" dt="2023-05-03T19:19:43.678" v="1588" actId="478"/>
          <ac:picMkLst>
            <pc:docMk/>
            <pc:sldMk cId="109857222" sldId="256"/>
            <ac:picMk id="10" creationId="{34B46648-2F87-5F59-0273-A0D2C77710EE}"/>
          </ac:picMkLst>
        </pc:picChg>
        <pc:picChg chg="add del mod">
          <ac:chgData name="Jessica Roberts" userId="831782ca-6a3f-4cbd-8621-3600d0a72af9" providerId="ADAL" clId="{191AD3AA-F47D-43FB-8C6C-2F8FD04A59B8}" dt="2023-05-03T19:19:51.541" v="1590" actId="478"/>
          <ac:picMkLst>
            <pc:docMk/>
            <pc:sldMk cId="109857222" sldId="256"/>
            <ac:picMk id="11" creationId="{A5A8CE46-53BF-2D51-9265-7EE6809E412E}"/>
          </ac:picMkLst>
        </pc:picChg>
      </pc:sldChg>
      <pc:sldChg chg="del">
        <pc:chgData name="Jessica Roberts" userId="831782ca-6a3f-4cbd-8621-3600d0a72af9" providerId="ADAL" clId="{191AD3AA-F47D-43FB-8C6C-2F8FD04A59B8}" dt="2022-04-22T16:05:42.373" v="3" actId="47"/>
        <pc:sldMkLst>
          <pc:docMk/>
          <pc:sldMk cId="890989136" sldId="262"/>
        </pc:sldMkLst>
      </pc:sldChg>
      <pc:sldChg chg="del">
        <pc:chgData name="Jessica Roberts" userId="831782ca-6a3f-4cbd-8621-3600d0a72af9" providerId="ADAL" clId="{191AD3AA-F47D-43FB-8C6C-2F8FD04A59B8}" dt="2022-04-22T16:05:43.620" v="4" actId="47"/>
        <pc:sldMkLst>
          <pc:docMk/>
          <pc:sldMk cId="3763013917" sldId="267"/>
        </pc:sldMkLst>
      </pc:sldChg>
      <pc:sldChg chg="del">
        <pc:chgData name="Jessica Roberts" userId="831782ca-6a3f-4cbd-8621-3600d0a72af9" providerId="ADAL" clId="{191AD3AA-F47D-43FB-8C6C-2F8FD04A59B8}" dt="2022-04-22T16:05:45.070" v="5" actId="47"/>
        <pc:sldMkLst>
          <pc:docMk/>
          <pc:sldMk cId="890631643" sldId="268"/>
        </pc:sldMkLst>
      </pc:sldChg>
      <pc:sldChg chg="modNotesTx">
        <pc:chgData name="Jessica Roberts" userId="831782ca-6a3f-4cbd-8621-3600d0a72af9" providerId="ADAL" clId="{191AD3AA-F47D-43FB-8C6C-2F8FD04A59B8}" dt="2023-05-03T16:18:42.780" v="1058" actId="20577"/>
        <pc:sldMkLst>
          <pc:docMk/>
          <pc:sldMk cId="4289186074" sldId="289"/>
        </pc:sldMkLst>
      </pc:sldChg>
      <pc:sldChg chg="ord">
        <pc:chgData name="Jessica Roberts" userId="831782ca-6a3f-4cbd-8621-3600d0a72af9" providerId="ADAL" clId="{191AD3AA-F47D-43FB-8C6C-2F8FD04A59B8}" dt="2022-04-27T21:20:02.530" v="409"/>
        <pc:sldMkLst>
          <pc:docMk/>
          <pc:sldMk cId="4031753050" sldId="309"/>
        </pc:sldMkLst>
      </pc:sldChg>
      <pc:sldChg chg="modSp mod">
        <pc:chgData name="Jessica Roberts" userId="831782ca-6a3f-4cbd-8621-3600d0a72af9" providerId="ADAL" clId="{191AD3AA-F47D-43FB-8C6C-2F8FD04A59B8}" dt="2022-04-27T20:36:49.630" v="101" actId="27636"/>
        <pc:sldMkLst>
          <pc:docMk/>
          <pc:sldMk cId="2010601479" sldId="311"/>
        </pc:sldMkLst>
        <pc:spChg chg="mod">
          <ac:chgData name="Jessica Roberts" userId="831782ca-6a3f-4cbd-8621-3600d0a72af9" providerId="ADAL" clId="{191AD3AA-F47D-43FB-8C6C-2F8FD04A59B8}" dt="2022-04-27T20:36:49.630" v="101" actId="27636"/>
          <ac:spMkLst>
            <pc:docMk/>
            <pc:sldMk cId="2010601479" sldId="311"/>
            <ac:spMk id="5" creationId="{A1ED9381-D019-4DA3-9F38-E318F2C79122}"/>
          </ac:spMkLst>
        </pc:spChg>
      </pc:sldChg>
      <pc:sldChg chg="del">
        <pc:chgData name="Jessica Roberts" userId="831782ca-6a3f-4cbd-8621-3600d0a72af9" providerId="ADAL" clId="{191AD3AA-F47D-43FB-8C6C-2F8FD04A59B8}" dt="2022-04-27T21:28:30.082" v="473" actId="47"/>
        <pc:sldMkLst>
          <pc:docMk/>
          <pc:sldMk cId="1308623073" sldId="313"/>
        </pc:sldMkLst>
      </pc:sldChg>
      <pc:sldChg chg="modSp mod">
        <pc:chgData name="Jessica Roberts" userId="831782ca-6a3f-4cbd-8621-3600d0a72af9" providerId="ADAL" clId="{191AD3AA-F47D-43FB-8C6C-2F8FD04A59B8}" dt="2022-04-27T20:36:59.932" v="102" actId="1076"/>
        <pc:sldMkLst>
          <pc:docMk/>
          <pc:sldMk cId="476991142" sldId="314"/>
        </pc:sldMkLst>
        <pc:spChg chg="mod">
          <ac:chgData name="Jessica Roberts" userId="831782ca-6a3f-4cbd-8621-3600d0a72af9" providerId="ADAL" clId="{191AD3AA-F47D-43FB-8C6C-2F8FD04A59B8}" dt="2022-04-27T20:36:40.513" v="98" actId="5793"/>
          <ac:spMkLst>
            <pc:docMk/>
            <pc:sldMk cId="476991142" sldId="314"/>
            <ac:spMk id="5" creationId="{A1ED9381-D019-4DA3-9F38-E318F2C79122}"/>
          </ac:spMkLst>
        </pc:spChg>
        <pc:picChg chg="mod">
          <ac:chgData name="Jessica Roberts" userId="831782ca-6a3f-4cbd-8621-3600d0a72af9" providerId="ADAL" clId="{191AD3AA-F47D-43FB-8C6C-2F8FD04A59B8}" dt="2022-04-27T20:36:59.932" v="102" actId="1076"/>
          <ac:picMkLst>
            <pc:docMk/>
            <pc:sldMk cId="476991142" sldId="314"/>
            <ac:picMk id="14" creationId="{93273014-F870-414F-98F7-FBDEC86C7E57}"/>
          </ac:picMkLst>
        </pc:picChg>
      </pc:sldChg>
      <pc:sldChg chg="addSp modSp mod">
        <pc:chgData name="Jessica Roberts" userId="831782ca-6a3f-4cbd-8621-3600d0a72af9" providerId="ADAL" clId="{191AD3AA-F47D-43FB-8C6C-2F8FD04A59B8}" dt="2022-04-27T20:39:00.921" v="120" actId="1076"/>
        <pc:sldMkLst>
          <pc:docMk/>
          <pc:sldMk cId="82538991" sldId="320"/>
        </pc:sldMkLst>
        <pc:spChg chg="mod">
          <ac:chgData name="Jessica Roberts" userId="831782ca-6a3f-4cbd-8621-3600d0a72af9" providerId="ADAL" clId="{191AD3AA-F47D-43FB-8C6C-2F8FD04A59B8}" dt="2022-04-27T20:37:37.904" v="109" actId="207"/>
          <ac:spMkLst>
            <pc:docMk/>
            <pc:sldMk cId="82538991" sldId="320"/>
            <ac:spMk id="2" creationId="{B1E9A153-108C-441B-9035-D88AA84D42D3}"/>
          </ac:spMkLst>
        </pc:spChg>
        <pc:spChg chg="mod">
          <ac:chgData name="Jessica Roberts" userId="831782ca-6a3f-4cbd-8621-3600d0a72af9" providerId="ADAL" clId="{191AD3AA-F47D-43FB-8C6C-2F8FD04A59B8}" dt="2022-04-27T20:39:00.921" v="120" actId="1076"/>
          <ac:spMkLst>
            <pc:docMk/>
            <pc:sldMk cId="82538991" sldId="320"/>
            <ac:spMk id="3" creationId="{13CCE277-11DA-4778-8C8B-9978DA3D5DCA}"/>
          </ac:spMkLst>
        </pc:spChg>
        <pc:spChg chg="mod">
          <ac:chgData name="Jessica Roberts" userId="831782ca-6a3f-4cbd-8621-3600d0a72af9" providerId="ADAL" clId="{191AD3AA-F47D-43FB-8C6C-2F8FD04A59B8}" dt="2022-04-27T20:38:55.256" v="118" actId="14100"/>
          <ac:spMkLst>
            <pc:docMk/>
            <pc:sldMk cId="82538991" sldId="320"/>
            <ac:spMk id="4" creationId="{46936750-5AB9-431C-A85D-DFDF6CB94FA0}"/>
          </ac:spMkLst>
        </pc:spChg>
        <pc:picChg chg="mod">
          <ac:chgData name="Jessica Roberts" userId="831782ca-6a3f-4cbd-8621-3600d0a72af9" providerId="ADAL" clId="{191AD3AA-F47D-43FB-8C6C-2F8FD04A59B8}" dt="2022-04-27T20:37:44.910" v="111" actId="1076"/>
          <ac:picMkLst>
            <pc:docMk/>
            <pc:sldMk cId="82538991" sldId="320"/>
            <ac:picMk id="7" creationId="{5BF77B2D-501E-4FE1-AC54-E288F3D8B347}"/>
          </ac:picMkLst>
        </pc:picChg>
        <pc:picChg chg="mod">
          <ac:chgData name="Jessica Roberts" userId="831782ca-6a3f-4cbd-8621-3600d0a72af9" providerId="ADAL" clId="{191AD3AA-F47D-43FB-8C6C-2F8FD04A59B8}" dt="2022-04-27T20:37:42.175" v="110" actId="1076"/>
          <ac:picMkLst>
            <pc:docMk/>
            <pc:sldMk cId="82538991" sldId="320"/>
            <ac:picMk id="8" creationId="{22F1DFE3-5FF8-49B9-9EE4-B9C19A211009}"/>
          </ac:picMkLst>
        </pc:picChg>
        <pc:picChg chg="add mod">
          <ac:chgData name="Jessica Roberts" userId="831782ca-6a3f-4cbd-8621-3600d0a72af9" providerId="ADAL" clId="{191AD3AA-F47D-43FB-8C6C-2F8FD04A59B8}" dt="2022-04-27T20:37:15.368" v="105" actId="1076"/>
          <ac:picMkLst>
            <pc:docMk/>
            <pc:sldMk cId="82538991" sldId="320"/>
            <ac:picMk id="9" creationId="{0FC1949C-DC1A-4E41-A9B6-2FD01F17F3DF}"/>
          </ac:picMkLst>
        </pc:picChg>
      </pc:sldChg>
      <pc:sldChg chg="del ord">
        <pc:chgData name="Jessica Roberts" userId="831782ca-6a3f-4cbd-8621-3600d0a72af9" providerId="ADAL" clId="{191AD3AA-F47D-43FB-8C6C-2F8FD04A59B8}" dt="2022-04-27T22:00:02.466" v="525" actId="47"/>
        <pc:sldMkLst>
          <pc:docMk/>
          <pc:sldMk cId="1145729650" sldId="321"/>
        </pc:sldMkLst>
      </pc:sldChg>
      <pc:sldChg chg="del">
        <pc:chgData name="Jessica Roberts" userId="831782ca-6a3f-4cbd-8621-3600d0a72af9" providerId="ADAL" clId="{191AD3AA-F47D-43FB-8C6C-2F8FD04A59B8}" dt="2022-04-27T20:45:16.345" v="169" actId="47"/>
        <pc:sldMkLst>
          <pc:docMk/>
          <pc:sldMk cId="244062989" sldId="325"/>
        </pc:sldMkLst>
      </pc:sldChg>
      <pc:sldChg chg="del ord">
        <pc:chgData name="Jessica Roberts" userId="831782ca-6a3f-4cbd-8621-3600d0a72af9" providerId="ADAL" clId="{191AD3AA-F47D-43FB-8C6C-2F8FD04A59B8}" dt="2022-04-27T22:01:47.355" v="527" actId="47"/>
        <pc:sldMkLst>
          <pc:docMk/>
          <pc:sldMk cId="518317423" sldId="326"/>
        </pc:sldMkLst>
      </pc:sldChg>
      <pc:sldChg chg="addSp delSp modSp mod ord">
        <pc:chgData name="Jessica Roberts" userId="831782ca-6a3f-4cbd-8621-3600d0a72af9" providerId="ADAL" clId="{191AD3AA-F47D-43FB-8C6C-2F8FD04A59B8}" dt="2022-04-27T21:22:46.161" v="435" actId="478"/>
        <pc:sldMkLst>
          <pc:docMk/>
          <pc:sldMk cId="2658469030" sldId="327"/>
        </pc:sldMkLst>
        <pc:picChg chg="add mod">
          <ac:chgData name="Jessica Roberts" userId="831782ca-6a3f-4cbd-8621-3600d0a72af9" providerId="ADAL" clId="{191AD3AA-F47D-43FB-8C6C-2F8FD04A59B8}" dt="2022-04-27T21:21:49.530" v="424" actId="14100"/>
          <ac:picMkLst>
            <pc:docMk/>
            <pc:sldMk cId="2658469030" sldId="327"/>
            <ac:picMk id="5" creationId="{8F37D09E-BACA-4CBF-856B-9D5A9049B13D}"/>
          </ac:picMkLst>
        </pc:picChg>
        <pc:picChg chg="add del mod">
          <ac:chgData name="Jessica Roberts" userId="831782ca-6a3f-4cbd-8621-3600d0a72af9" providerId="ADAL" clId="{191AD3AA-F47D-43FB-8C6C-2F8FD04A59B8}" dt="2022-04-27T21:22:42.690" v="433" actId="478"/>
          <ac:picMkLst>
            <pc:docMk/>
            <pc:sldMk cId="2658469030" sldId="327"/>
            <ac:picMk id="6" creationId="{F72F2897-F385-4A88-8286-2E34C7C3929A}"/>
          </ac:picMkLst>
        </pc:picChg>
        <pc:picChg chg="add del mod">
          <ac:chgData name="Jessica Roberts" userId="831782ca-6a3f-4cbd-8621-3600d0a72af9" providerId="ADAL" clId="{191AD3AA-F47D-43FB-8C6C-2F8FD04A59B8}" dt="2022-04-27T21:22:46.161" v="435" actId="478"/>
          <ac:picMkLst>
            <pc:docMk/>
            <pc:sldMk cId="2658469030" sldId="327"/>
            <ac:picMk id="7" creationId="{A77E3478-3E06-4953-B145-F83FCB41697A}"/>
          </ac:picMkLst>
        </pc:picChg>
        <pc:picChg chg="mod">
          <ac:chgData name="Jessica Roberts" userId="831782ca-6a3f-4cbd-8621-3600d0a72af9" providerId="ADAL" clId="{191AD3AA-F47D-43FB-8C6C-2F8FD04A59B8}" dt="2022-04-27T21:21:26.951" v="419" actId="14100"/>
          <ac:picMkLst>
            <pc:docMk/>
            <pc:sldMk cId="2658469030" sldId="327"/>
            <ac:picMk id="8" creationId="{00000000-0000-0000-0000-000000000000}"/>
          </ac:picMkLst>
        </pc:picChg>
        <pc:picChg chg="add del mod">
          <ac:chgData name="Jessica Roberts" userId="831782ca-6a3f-4cbd-8621-3600d0a72af9" providerId="ADAL" clId="{191AD3AA-F47D-43FB-8C6C-2F8FD04A59B8}" dt="2022-04-27T21:22:44.471" v="434" actId="478"/>
          <ac:picMkLst>
            <pc:docMk/>
            <pc:sldMk cId="2658469030" sldId="327"/>
            <ac:picMk id="9" creationId="{4134D195-7EB4-493F-80FB-D9F6C5582FBC}"/>
          </ac:picMkLst>
        </pc:picChg>
      </pc:sldChg>
      <pc:sldChg chg="ord">
        <pc:chgData name="Jessica Roberts" userId="831782ca-6a3f-4cbd-8621-3600d0a72af9" providerId="ADAL" clId="{191AD3AA-F47D-43FB-8C6C-2F8FD04A59B8}" dt="2022-04-27T21:20:02.530" v="409"/>
        <pc:sldMkLst>
          <pc:docMk/>
          <pc:sldMk cId="3126899587" sldId="328"/>
        </pc:sldMkLst>
      </pc:sldChg>
      <pc:sldChg chg="modSp mod">
        <pc:chgData name="Jessica Roberts" userId="831782ca-6a3f-4cbd-8621-3600d0a72af9" providerId="ADAL" clId="{191AD3AA-F47D-43FB-8C6C-2F8FD04A59B8}" dt="2023-05-03T18:52:49.335" v="1126" actId="207"/>
        <pc:sldMkLst>
          <pc:docMk/>
          <pc:sldMk cId="161489476" sldId="329"/>
        </pc:sldMkLst>
        <pc:spChg chg="mod">
          <ac:chgData name="Jessica Roberts" userId="831782ca-6a3f-4cbd-8621-3600d0a72af9" providerId="ADAL" clId="{191AD3AA-F47D-43FB-8C6C-2F8FD04A59B8}" dt="2023-05-03T18:52:49.335" v="1126" actId="207"/>
          <ac:spMkLst>
            <pc:docMk/>
            <pc:sldMk cId="161489476" sldId="329"/>
            <ac:spMk id="3" creationId="{27E0AC73-D950-4DCB-9F87-80C705A734F5}"/>
          </ac:spMkLst>
        </pc:spChg>
      </pc:sldChg>
      <pc:sldChg chg="modSp mod">
        <pc:chgData name="Jessica Roberts" userId="831782ca-6a3f-4cbd-8621-3600d0a72af9" providerId="ADAL" clId="{191AD3AA-F47D-43FB-8C6C-2F8FD04A59B8}" dt="2022-04-27T22:07:50.317" v="545" actId="27636"/>
        <pc:sldMkLst>
          <pc:docMk/>
          <pc:sldMk cId="906850690" sldId="333"/>
        </pc:sldMkLst>
        <pc:spChg chg="mod">
          <ac:chgData name="Jessica Roberts" userId="831782ca-6a3f-4cbd-8621-3600d0a72af9" providerId="ADAL" clId="{191AD3AA-F47D-43FB-8C6C-2F8FD04A59B8}" dt="2022-04-27T22:07:50.317" v="545" actId="27636"/>
          <ac:spMkLst>
            <pc:docMk/>
            <pc:sldMk cId="906850690" sldId="333"/>
            <ac:spMk id="3" creationId="{1305E18D-545B-4377-BD07-7D85F541B349}"/>
          </ac:spMkLst>
        </pc:spChg>
      </pc:sldChg>
      <pc:sldChg chg="del">
        <pc:chgData name="Jessica Roberts" userId="831782ca-6a3f-4cbd-8621-3600d0a72af9" providerId="ADAL" clId="{191AD3AA-F47D-43FB-8C6C-2F8FD04A59B8}" dt="2022-04-27T21:06:45.664" v="347" actId="47"/>
        <pc:sldMkLst>
          <pc:docMk/>
          <pc:sldMk cId="2683885796" sldId="421"/>
        </pc:sldMkLst>
      </pc:sldChg>
      <pc:sldChg chg="del">
        <pc:chgData name="Jessica Roberts" userId="831782ca-6a3f-4cbd-8621-3600d0a72af9" providerId="ADAL" clId="{191AD3AA-F47D-43FB-8C6C-2F8FD04A59B8}" dt="2022-04-27T21:06:50.320" v="349" actId="47"/>
        <pc:sldMkLst>
          <pc:docMk/>
          <pc:sldMk cId="3758256822" sldId="422"/>
        </pc:sldMkLst>
      </pc:sldChg>
      <pc:sldChg chg="addSp modSp mod ord">
        <pc:chgData name="Jessica Roberts" userId="831782ca-6a3f-4cbd-8621-3600d0a72af9" providerId="ADAL" clId="{191AD3AA-F47D-43FB-8C6C-2F8FD04A59B8}" dt="2023-05-03T15:16:12.828" v="588" actId="14100"/>
        <pc:sldMkLst>
          <pc:docMk/>
          <pc:sldMk cId="2243321612" sldId="433"/>
        </pc:sldMkLst>
        <pc:spChg chg="mod">
          <ac:chgData name="Jessica Roberts" userId="831782ca-6a3f-4cbd-8621-3600d0a72af9" providerId="ADAL" clId="{191AD3AA-F47D-43FB-8C6C-2F8FD04A59B8}" dt="2023-05-03T15:15:45.583" v="584" actId="1076"/>
          <ac:spMkLst>
            <pc:docMk/>
            <pc:sldMk cId="2243321612" sldId="433"/>
            <ac:spMk id="2" creationId="{13BFB947-B29F-4C2A-80E4-71BEA35B99BF}"/>
          </ac:spMkLst>
        </pc:spChg>
        <pc:picChg chg="add mod modCrop">
          <ac:chgData name="Jessica Roberts" userId="831782ca-6a3f-4cbd-8621-3600d0a72af9" providerId="ADAL" clId="{191AD3AA-F47D-43FB-8C6C-2F8FD04A59B8}" dt="2023-05-03T15:16:12.828" v="588" actId="14100"/>
          <ac:picMkLst>
            <pc:docMk/>
            <pc:sldMk cId="2243321612" sldId="433"/>
            <ac:picMk id="3" creationId="{29805508-0FED-3AF0-D416-313D00C248EB}"/>
          </ac:picMkLst>
        </pc:picChg>
        <pc:picChg chg="mod">
          <ac:chgData name="Jessica Roberts" userId="831782ca-6a3f-4cbd-8621-3600d0a72af9" providerId="ADAL" clId="{191AD3AA-F47D-43FB-8C6C-2F8FD04A59B8}" dt="2023-05-03T15:15:42.272" v="583" actId="1076"/>
          <ac:picMkLst>
            <pc:docMk/>
            <pc:sldMk cId="2243321612" sldId="433"/>
            <ac:picMk id="7" creationId="{0F67CEAF-0EC2-4CE2-A4C3-217DBF1F8C12}"/>
          </ac:picMkLst>
        </pc:picChg>
      </pc:sldChg>
      <pc:sldChg chg="del">
        <pc:chgData name="Jessica Roberts" userId="831782ca-6a3f-4cbd-8621-3600d0a72af9" providerId="ADAL" clId="{191AD3AA-F47D-43FB-8C6C-2F8FD04A59B8}" dt="2022-04-27T21:06:49.394" v="348" actId="47"/>
        <pc:sldMkLst>
          <pc:docMk/>
          <pc:sldMk cId="1945061063" sldId="450"/>
        </pc:sldMkLst>
      </pc:sldChg>
      <pc:sldChg chg="add del ord">
        <pc:chgData name="Jessica Roberts" userId="831782ca-6a3f-4cbd-8621-3600d0a72af9" providerId="ADAL" clId="{191AD3AA-F47D-43FB-8C6C-2F8FD04A59B8}" dt="2023-05-03T15:24:53.742" v="594" actId="2696"/>
        <pc:sldMkLst>
          <pc:docMk/>
          <pc:sldMk cId="2922246641" sldId="549"/>
        </pc:sldMkLst>
      </pc:sldChg>
      <pc:sldChg chg="modSp del mod ord">
        <pc:chgData name="Jessica Roberts" userId="831782ca-6a3f-4cbd-8621-3600d0a72af9" providerId="ADAL" clId="{191AD3AA-F47D-43FB-8C6C-2F8FD04A59B8}" dt="2022-04-27T22:01:13.574" v="526" actId="47"/>
        <pc:sldMkLst>
          <pc:docMk/>
          <pc:sldMk cId="2579416911" sldId="550"/>
        </pc:sldMkLst>
        <pc:spChg chg="mod">
          <ac:chgData name="Jessica Roberts" userId="831782ca-6a3f-4cbd-8621-3600d0a72af9" providerId="ADAL" clId="{191AD3AA-F47D-43FB-8C6C-2F8FD04A59B8}" dt="2022-04-27T21:04:19.027" v="243" actId="1076"/>
          <ac:spMkLst>
            <pc:docMk/>
            <pc:sldMk cId="2579416911" sldId="550"/>
            <ac:spMk id="2" creationId="{13BFB947-B29F-4C2A-80E4-71BEA35B99BF}"/>
          </ac:spMkLst>
        </pc:spChg>
        <pc:picChg chg="mod">
          <ac:chgData name="Jessica Roberts" userId="831782ca-6a3f-4cbd-8621-3600d0a72af9" providerId="ADAL" clId="{191AD3AA-F47D-43FB-8C6C-2F8FD04A59B8}" dt="2022-04-27T21:04:16.189" v="242" actId="1076"/>
          <ac:picMkLst>
            <pc:docMk/>
            <pc:sldMk cId="2579416911" sldId="550"/>
            <ac:picMk id="7" creationId="{0F67CEAF-0EC2-4CE2-A4C3-217DBF1F8C12}"/>
          </ac:picMkLst>
        </pc:picChg>
      </pc:sldChg>
      <pc:sldChg chg="addSp delSp modSp mod ord">
        <pc:chgData name="Jessica Roberts" userId="831782ca-6a3f-4cbd-8621-3600d0a72af9" providerId="ADAL" clId="{191AD3AA-F47D-43FB-8C6C-2F8FD04A59B8}" dt="2023-05-03T15:25:55.801" v="602" actId="1076"/>
        <pc:sldMkLst>
          <pc:docMk/>
          <pc:sldMk cId="4122993421" sldId="551"/>
        </pc:sldMkLst>
        <pc:spChg chg="mod ord">
          <ac:chgData name="Jessica Roberts" userId="831782ca-6a3f-4cbd-8621-3600d0a72af9" providerId="ADAL" clId="{191AD3AA-F47D-43FB-8C6C-2F8FD04A59B8}" dt="2023-05-03T15:25:41.550" v="600" actId="1076"/>
          <ac:spMkLst>
            <pc:docMk/>
            <pc:sldMk cId="4122993421" sldId="551"/>
            <ac:spMk id="3" creationId="{28F128CF-1CDB-49EF-B120-B4114B0CFBFA}"/>
          </ac:spMkLst>
        </pc:spChg>
        <pc:spChg chg="del">
          <ac:chgData name="Jessica Roberts" userId="831782ca-6a3f-4cbd-8621-3600d0a72af9" providerId="ADAL" clId="{191AD3AA-F47D-43FB-8C6C-2F8FD04A59B8}" dt="2023-05-03T15:25:43.330" v="601" actId="478"/>
          <ac:spMkLst>
            <pc:docMk/>
            <pc:sldMk cId="4122993421" sldId="551"/>
            <ac:spMk id="6" creationId="{FAB4DDF8-1BFD-4ACF-9B4C-0C0638E0A139}"/>
          </ac:spMkLst>
        </pc:spChg>
        <pc:picChg chg="del">
          <ac:chgData name="Jessica Roberts" userId="831782ca-6a3f-4cbd-8621-3600d0a72af9" providerId="ADAL" clId="{191AD3AA-F47D-43FB-8C6C-2F8FD04A59B8}" dt="2023-05-03T15:25:14.576" v="595" actId="478"/>
          <ac:picMkLst>
            <pc:docMk/>
            <pc:sldMk cId="4122993421" sldId="551"/>
            <ac:picMk id="4" creationId="{AFA2FA7B-ACAE-48EA-91FB-D2D4E271B0DA}"/>
          </ac:picMkLst>
        </pc:picChg>
        <pc:picChg chg="add mod">
          <ac:chgData name="Jessica Roberts" userId="831782ca-6a3f-4cbd-8621-3600d0a72af9" providerId="ADAL" clId="{191AD3AA-F47D-43FB-8C6C-2F8FD04A59B8}" dt="2023-05-03T15:25:55.801" v="602" actId="1076"/>
          <ac:picMkLst>
            <pc:docMk/>
            <pc:sldMk cId="4122993421" sldId="551"/>
            <ac:picMk id="5" creationId="{BA4ABE26-5BC3-E527-C588-F35059917051}"/>
          </ac:picMkLst>
        </pc:picChg>
      </pc:sldChg>
      <pc:sldChg chg="ord">
        <pc:chgData name="Jessica Roberts" userId="831782ca-6a3f-4cbd-8621-3600d0a72af9" providerId="ADAL" clId="{191AD3AA-F47D-43FB-8C6C-2F8FD04A59B8}" dt="2022-04-27T21:21:13.532" v="417"/>
        <pc:sldMkLst>
          <pc:docMk/>
          <pc:sldMk cId="2535556609" sldId="552"/>
        </pc:sldMkLst>
      </pc:sldChg>
      <pc:sldChg chg="addSp modSp del mod ord modNotesTx">
        <pc:chgData name="Jessica Roberts" userId="831782ca-6a3f-4cbd-8621-3600d0a72af9" providerId="ADAL" clId="{191AD3AA-F47D-43FB-8C6C-2F8FD04A59B8}" dt="2023-05-03T16:13:19.057" v="963" actId="47"/>
        <pc:sldMkLst>
          <pc:docMk/>
          <pc:sldMk cId="2952348525" sldId="553"/>
        </pc:sldMkLst>
        <pc:spChg chg="mod">
          <ac:chgData name="Jessica Roberts" userId="831782ca-6a3f-4cbd-8621-3600d0a72af9" providerId="ADAL" clId="{191AD3AA-F47D-43FB-8C6C-2F8FD04A59B8}" dt="2022-04-22T16:33:33.028" v="35" actId="1076"/>
          <ac:spMkLst>
            <pc:docMk/>
            <pc:sldMk cId="2952348525" sldId="553"/>
            <ac:spMk id="3" creationId="{28F128CF-1CDB-49EF-B120-B4114B0CFBFA}"/>
          </ac:spMkLst>
        </pc:spChg>
        <pc:spChg chg="add mod">
          <ac:chgData name="Jessica Roberts" userId="831782ca-6a3f-4cbd-8621-3600d0a72af9" providerId="ADAL" clId="{191AD3AA-F47D-43FB-8C6C-2F8FD04A59B8}" dt="2022-04-22T16:33:24.318" v="33" actId="20577"/>
          <ac:spMkLst>
            <pc:docMk/>
            <pc:sldMk cId="2952348525" sldId="553"/>
            <ac:spMk id="7" creationId="{92BDE76F-AA9A-4177-AE9F-A37D9CC7ECCB}"/>
          </ac:spMkLst>
        </pc:spChg>
        <pc:picChg chg="add mod">
          <ac:chgData name="Jessica Roberts" userId="831782ca-6a3f-4cbd-8621-3600d0a72af9" providerId="ADAL" clId="{191AD3AA-F47D-43FB-8C6C-2F8FD04A59B8}" dt="2022-04-22T16:34:24.496" v="42" actId="732"/>
          <ac:picMkLst>
            <pc:docMk/>
            <pc:sldMk cId="2952348525" sldId="553"/>
            <ac:picMk id="2050" creationId="{AAA3D4E9-4DA7-4FEA-A798-223B3A51D891}"/>
          </ac:picMkLst>
        </pc:picChg>
      </pc:sldChg>
      <pc:sldChg chg="add del ord">
        <pc:chgData name="Jessica Roberts" userId="831782ca-6a3f-4cbd-8621-3600d0a72af9" providerId="ADAL" clId="{191AD3AA-F47D-43FB-8C6C-2F8FD04A59B8}" dt="2022-04-22T16:12:42.654" v="10" actId="47"/>
        <pc:sldMkLst>
          <pc:docMk/>
          <pc:sldMk cId="161511007" sldId="554"/>
        </pc:sldMkLst>
      </pc:sldChg>
      <pc:sldChg chg="delSp modSp add del mod ord setBg delDesignElem">
        <pc:chgData name="Jessica Roberts" userId="831782ca-6a3f-4cbd-8621-3600d0a72af9" providerId="ADAL" clId="{191AD3AA-F47D-43FB-8C6C-2F8FD04A59B8}" dt="2022-04-27T21:22:32.713" v="431" actId="47"/>
        <pc:sldMkLst>
          <pc:docMk/>
          <pc:sldMk cId="672955646" sldId="555"/>
        </pc:sldMkLst>
        <pc:spChg chg="mod">
          <ac:chgData name="Jessica Roberts" userId="831782ca-6a3f-4cbd-8621-3600d0a72af9" providerId="ADAL" clId="{191AD3AA-F47D-43FB-8C6C-2F8FD04A59B8}" dt="2022-04-27T20:41:56.791" v="127" actId="20577"/>
          <ac:spMkLst>
            <pc:docMk/>
            <pc:sldMk cId="672955646" sldId="555"/>
            <ac:spMk id="2" creationId="{16900985-8E5C-4FDE-B1F0-4090922E222C}"/>
          </ac:spMkLst>
        </pc:spChg>
        <pc:spChg chg="del">
          <ac:chgData name="Jessica Roberts" userId="831782ca-6a3f-4cbd-8621-3600d0a72af9" providerId="ADAL" clId="{191AD3AA-F47D-43FB-8C6C-2F8FD04A59B8}" dt="2022-03-31T19:24:33.055" v="2"/>
          <ac:spMkLst>
            <pc:docMk/>
            <pc:sldMk cId="672955646" sldId="555"/>
            <ac:spMk id="192" creationId="{799448F2-0E5B-42DA-B2D1-11A14E947BD4}"/>
          </ac:spMkLst>
        </pc:spChg>
        <pc:spChg chg="del">
          <ac:chgData name="Jessica Roberts" userId="831782ca-6a3f-4cbd-8621-3600d0a72af9" providerId="ADAL" clId="{191AD3AA-F47D-43FB-8C6C-2F8FD04A59B8}" dt="2022-03-31T19:24:33.055" v="2"/>
          <ac:spMkLst>
            <pc:docMk/>
            <pc:sldMk cId="672955646" sldId="555"/>
            <ac:spMk id="193" creationId="{4E8A7552-20E1-4F34-ADAB-C1DB6634D47E}"/>
          </ac:spMkLst>
        </pc:spChg>
        <pc:picChg chg="mod">
          <ac:chgData name="Jessica Roberts" userId="831782ca-6a3f-4cbd-8621-3600d0a72af9" providerId="ADAL" clId="{191AD3AA-F47D-43FB-8C6C-2F8FD04A59B8}" dt="2022-04-27T20:44:24.513" v="168" actId="14100"/>
          <ac:picMkLst>
            <pc:docMk/>
            <pc:sldMk cId="672955646" sldId="555"/>
            <ac:picMk id="8" creationId="{00000000-0000-0000-0000-000000000000}"/>
          </ac:picMkLst>
        </pc:picChg>
        <pc:picChg chg="del mod">
          <ac:chgData name="Jessica Roberts" userId="831782ca-6a3f-4cbd-8621-3600d0a72af9" providerId="ADAL" clId="{191AD3AA-F47D-43FB-8C6C-2F8FD04A59B8}" dt="2022-04-27T21:21:34.615" v="420" actId="21"/>
          <ac:picMkLst>
            <pc:docMk/>
            <pc:sldMk cId="672955646" sldId="555"/>
            <ac:picMk id="12" creationId="{D5B72621-8A88-40CA-AD7E-9A0209743D88}"/>
          </ac:picMkLst>
        </pc:picChg>
      </pc:sldChg>
      <pc:sldChg chg="delSp modSp add del mod ord setBg delDesignElem">
        <pc:chgData name="Jessica Roberts" userId="831782ca-6a3f-4cbd-8621-3600d0a72af9" providerId="ADAL" clId="{191AD3AA-F47D-43FB-8C6C-2F8FD04A59B8}" dt="2022-04-27T21:22:38.820" v="432" actId="47"/>
        <pc:sldMkLst>
          <pc:docMk/>
          <pc:sldMk cId="2208983687" sldId="556"/>
        </pc:sldMkLst>
        <pc:spChg chg="mod">
          <ac:chgData name="Jessica Roberts" userId="831782ca-6a3f-4cbd-8621-3600d0a72af9" providerId="ADAL" clId="{191AD3AA-F47D-43FB-8C6C-2F8FD04A59B8}" dt="2022-04-27T20:43:47.362" v="160" actId="1076"/>
          <ac:spMkLst>
            <pc:docMk/>
            <pc:sldMk cId="2208983687" sldId="556"/>
            <ac:spMk id="15" creationId="{D45389A9-3B05-42F1-8727-FC5494692EEB}"/>
          </ac:spMkLst>
        </pc:spChg>
        <pc:spChg chg="del">
          <ac:chgData name="Jessica Roberts" userId="831782ca-6a3f-4cbd-8621-3600d0a72af9" providerId="ADAL" clId="{191AD3AA-F47D-43FB-8C6C-2F8FD04A59B8}" dt="2022-03-31T19:24:33.055" v="2"/>
          <ac:spMkLst>
            <pc:docMk/>
            <pc:sldMk cId="2208983687" sldId="556"/>
            <ac:spMk id="137" creationId="{799448F2-0E5B-42DA-B2D1-11A14E947BD4}"/>
          </ac:spMkLst>
        </pc:spChg>
        <pc:spChg chg="del">
          <ac:chgData name="Jessica Roberts" userId="831782ca-6a3f-4cbd-8621-3600d0a72af9" providerId="ADAL" clId="{191AD3AA-F47D-43FB-8C6C-2F8FD04A59B8}" dt="2022-03-31T19:24:33.055" v="2"/>
          <ac:spMkLst>
            <pc:docMk/>
            <pc:sldMk cId="2208983687" sldId="556"/>
            <ac:spMk id="139" creationId="{4E8A7552-20E1-4F34-ADAB-C1DB6634D47E}"/>
          </ac:spMkLst>
        </pc:spChg>
        <pc:picChg chg="mod">
          <ac:chgData name="Jessica Roberts" userId="831782ca-6a3f-4cbd-8621-3600d0a72af9" providerId="ADAL" clId="{191AD3AA-F47D-43FB-8C6C-2F8FD04A59B8}" dt="2022-04-27T20:44:05.022" v="165" actId="14100"/>
          <ac:picMkLst>
            <pc:docMk/>
            <pc:sldMk cId="2208983687" sldId="556"/>
            <ac:picMk id="5" creationId="{DFF097A8-9246-479C-B46D-F293AEB4C19E}"/>
          </ac:picMkLst>
        </pc:picChg>
        <pc:picChg chg="mod">
          <ac:chgData name="Jessica Roberts" userId="831782ca-6a3f-4cbd-8621-3600d0a72af9" providerId="ADAL" clId="{191AD3AA-F47D-43FB-8C6C-2F8FD04A59B8}" dt="2022-04-27T20:44:11.473" v="166" actId="1076"/>
          <ac:picMkLst>
            <pc:docMk/>
            <pc:sldMk cId="2208983687" sldId="556"/>
            <ac:picMk id="6" creationId="{18DA1956-46C1-4260-8A5C-7156E2FCEB78}"/>
          </ac:picMkLst>
        </pc:picChg>
        <pc:picChg chg="del mod">
          <ac:chgData name="Jessica Roberts" userId="831782ca-6a3f-4cbd-8621-3600d0a72af9" providerId="ADAL" clId="{191AD3AA-F47D-43FB-8C6C-2F8FD04A59B8}" dt="2022-04-27T20:43:54.543" v="163" actId="478"/>
          <ac:picMkLst>
            <pc:docMk/>
            <pc:sldMk cId="2208983687" sldId="556"/>
            <ac:picMk id="3074" creationId="{A574663F-21D0-4FD7-80FE-C81A2BB3E711}"/>
          </ac:picMkLst>
        </pc:picChg>
      </pc:sldChg>
      <pc:sldChg chg="add del ord">
        <pc:chgData name="Jessica Roberts" userId="831782ca-6a3f-4cbd-8621-3600d0a72af9" providerId="ADAL" clId="{191AD3AA-F47D-43FB-8C6C-2F8FD04A59B8}" dt="2022-04-27T21:23:12.901" v="436" actId="47"/>
        <pc:sldMkLst>
          <pc:docMk/>
          <pc:sldMk cId="374418013" sldId="557"/>
        </pc:sldMkLst>
      </pc:sldChg>
      <pc:sldChg chg="add ord">
        <pc:chgData name="Jessica Roberts" userId="831782ca-6a3f-4cbd-8621-3600d0a72af9" providerId="ADAL" clId="{191AD3AA-F47D-43FB-8C6C-2F8FD04A59B8}" dt="2022-04-27T20:46:02.957" v="171"/>
        <pc:sldMkLst>
          <pc:docMk/>
          <pc:sldMk cId="2813660164" sldId="558"/>
        </pc:sldMkLst>
      </pc:sldChg>
      <pc:sldChg chg="addSp modSp add del mod ord modNotesTx">
        <pc:chgData name="Jessica Roberts" userId="831782ca-6a3f-4cbd-8621-3600d0a72af9" providerId="ADAL" clId="{191AD3AA-F47D-43FB-8C6C-2F8FD04A59B8}" dt="2023-05-03T15:23:57.129" v="590" actId="2696"/>
        <pc:sldMkLst>
          <pc:docMk/>
          <pc:sldMk cId="1775693170" sldId="559"/>
        </pc:sldMkLst>
        <pc:spChg chg="add mod">
          <ac:chgData name="Jessica Roberts" userId="831782ca-6a3f-4cbd-8621-3600d0a72af9" providerId="ADAL" clId="{191AD3AA-F47D-43FB-8C6C-2F8FD04A59B8}" dt="2022-04-22T16:30:40.375" v="12" actId="1076"/>
          <ac:spMkLst>
            <pc:docMk/>
            <pc:sldMk cId="1775693170" sldId="559"/>
            <ac:spMk id="7" creationId="{9F852E8E-3BFB-4412-AB39-BB96974FFF84}"/>
          </ac:spMkLst>
        </pc:spChg>
        <pc:picChg chg="add mod">
          <ac:chgData name="Jessica Roberts" userId="831782ca-6a3f-4cbd-8621-3600d0a72af9" providerId="ADAL" clId="{191AD3AA-F47D-43FB-8C6C-2F8FD04A59B8}" dt="2022-04-22T16:32:18.621" v="27" actId="1076"/>
          <ac:picMkLst>
            <pc:docMk/>
            <pc:sldMk cId="1775693170" sldId="559"/>
            <ac:picMk id="1026" creationId="{3FB92AF9-A9CF-475F-8183-6B33C73EC59F}"/>
          </ac:picMkLst>
        </pc:picChg>
      </pc:sldChg>
      <pc:sldChg chg="del">
        <pc:chgData name="Jessica Roberts" userId="831782ca-6a3f-4cbd-8621-3600d0a72af9" providerId="ADAL" clId="{191AD3AA-F47D-43FB-8C6C-2F8FD04A59B8}" dt="2022-04-27T21:29:41.630" v="474" actId="47"/>
        <pc:sldMkLst>
          <pc:docMk/>
          <pc:sldMk cId="831687241" sldId="560"/>
        </pc:sldMkLst>
      </pc:sldChg>
      <pc:sldChg chg="addSp delSp modSp new mod setBg">
        <pc:chgData name="Jessica Roberts" userId="831782ca-6a3f-4cbd-8621-3600d0a72af9" providerId="ADAL" clId="{191AD3AA-F47D-43FB-8C6C-2F8FD04A59B8}" dt="2022-04-22T16:36:23.388" v="52" actId="27614"/>
        <pc:sldMkLst>
          <pc:docMk/>
          <pc:sldMk cId="475401785" sldId="561"/>
        </pc:sldMkLst>
        <pc:spChg chg="del">
          <ac:chgData name="Jessica Roberts" userId="831782ca-6a3f-4cbd-8621-3600d0a72af9" providerId="ADAL" clId="{191AD3AA-F47D-43FB-8C6C-2F8FD04A59B8}" dt="2022-04-22T16:35:55.917" v="45" actId="26606"/>
          <ac:spMkLst>
            <pc:docMk/>
            <pc:sldMk cId="475401785" sldId="561"/>
            <ac:spMk id="2" creationId="{1E996D29-C831-4590-AF28-4710A01DE9B7}"/>
          </ac:spMkLst>
        </pc:spChg>
        <pc:spChg chg="del">
          <ac:chgData name="Jessica Roberts" userId="831782ca-6a3f-4cbd-8621-3600d0a72af9" providerId="ADAL" clId="{191AD3AA-F47D-43FB-8C6C-2F8FD04A59B8}" dt="2022-04-22T16:35:50.530" v="44" actId="22"/>
          <ac:spMkLst>
            <pc:docMk/>
            <pc:sldMk cId="475401785" sldId="561"/>
            <ac:spMk id="3" creationId="{145F184D-F781-4741-B037-58B2063258D0}"/>
          </ac:spMkLst>
        </pc:spChg>
        <pc:spChg chg="add del">
          <ac:chgData name="Jessica Roberts" userId="831782ca-6a3f-4cbd-8621-3600d0a72af9" providerId="ADAL" clId="{191AD3AA-F47D-43FB-8C6C-2F8FD04A59B8}" dt="2022-04-22T16:36:19.256" v="51" actId="26606"/>
          <ac:spMkLst>
            <pc:docMk/>
            <pc:sldMk cId="475401785" sldId="561"/>
            <ac:spMk id="10" creationId="{42A4FC2C-047E-45A5-965D-8E1E3BF09BC6}"/>
          </ac:spMkLst>
        </pc:spChg>
        <pc:spChg chg="add">
          <ac:chgData name="Jessica Roberts" userId="831782ca-6a3f-4cbd-8621-3600d0a72af9" providerId="ADAL" clId="{191AD3AA-F47D-43FB-8C6C-2F8FD04A59B8}" dt="2022-04-22T16:36:19.256" v="51" actId="26606"/>
          <ac:spMkLst>
            <pc:docMk/>
            <pc:sldMk cId="475401785" sldId="561"/>
            <ac:spMk id="15" creationId="{F3060C83-F051-4F0E-ABAD-AA0DFC48B218}"/>
          </ac:spMkLst>
        </pc:spChg>
        <pc:spChg chg="add">
          <ac:chgData name="Jessica Roberts" userId="831782ca-6a3f-4cbd-8621-3600d0a72af9" providerId="ADAL" clId="{191AD3AA-F47D-43FB-8C6C-2F8FD04A59B8}" dt="2022-04-22T16:36:19.256" v="51" actId="26606"/>
          <ac:spMkLst>
            <pc:docMk/>
            <pc:sldMk cId="475401785" sldId="561"/>
            <ac:spMk id="17" creationId="{83C98ABE-055B-441F-B07E-44F97F083C39}"/>
          </ac:spMkLst>
        </pc:spChg>
        <pc:spChg chg="add">
          <ac:chgData name="Jessica Roberts" userId="831782ca-6a3f-4cbd-8621-3600d0a72af9" providerId="ADAL" clId="{191AD3AA-F47D-43FB-8C6C-2F8FD04A59B8}" dt="2022-04-22T16:36:19.256" v="51" actId="26606"/>
          <ac:spMkLst>
            <pc:docMk/>
            <pc:sldMk cId="475401785" sldId="561"/>
            <ac:spMk id="19" creationId="{29FDB030-9B49-4CED-8CCD-4D99382388AC}"/>
          </ac:spMkLst>
        </pc:spChg>
        <pc:spChg chg="add">
          <ac:chgData name="Jessica Roberts" userId="831782ca-6a3f-4cbd-8621-3600d0a72af9" providerId="ADAL" clId="{191AD3AA-F47D-43FB-8C6C-2F8FD04A59B8}" dt="2022-04-22T16:36:19.256" v="51" actId="26606"/>
          <ac:spMkLst>
            <pc:docMk/>
            <pc:sldMk cId="475401785" sldId="561"/>
            <ac:spMk id="21" creationId="{3783CA14-24A1-485C-8B30-D6A5D87987AD}"/>
          </ac:spMkLst>
        </pc:spChg>
        <pc:spChg chg="add">
          <ac:chgData name="Jessica Roberts" userId="831782ca-6a3f-4cbd-8621-3600d0a72af9" providerId="ADAL" clId="{191AD3AA-F47D-43FB-8C6C-2F8FD04A59B8}" dt="2022-04-22T16:36:19.256" v="51" actId="26606"/>
          <ac:spMkLst>
            <pc:docMk/>
            <pc:sldMk cId="475401785" sldId="561"/>
            <ac:spMk id="23" creationId="{9A97C86A-04D6-40F7-AE84-31AB43E6A846}"/>
          </ac:spMkLst>
        </pc:spChg>
        <pc:spChg chg="add">
          <ac:chgData name="Jessica Roberts" userId="831782ca-6a3f-4cbd-8621-3600d0a72af9" providerId="ADAL" clId="{191AD3AA-F47D-43FB-8C6C-2F8FD04A59B8}" dt="2022-04-22T16:36:19.256" v="51" actId="26606"/>
          <ac:spMkLst>
            <pc:docMk/>
            <pc:sldMk cId="475401785" sldId="561"/>
            <ac:spMk id="25" creationId="{FF9F2414-84E8-453E-B1F3-389FDE8192D9}"/>
          </ac:spMkLst>
        </pc:spChg>
        <pc:spChg chg="add">
          <ac:chgData name="Jessica Roberts" userId="831782ca-6a3f-4cbd-8621-3600d0a72af9" providerId="ADAL" clId="{191AD3AA-F47D-43FB-8C6C-2F8FD04A59B8}" dt="2022-04-22T16:36:19.256" v="51" actId="26606"/>
          <ac:spMkLst>
            <pc:docMk/>
            <pc:sldMk cId="475401785" sldId="561"/>
            <ac:spMk id="27" creationId="{3ECA69A1-7536-43AC-85EF-C7106179F5ED}"/>
          </ac:spMkLst>
        </pc:spChg>
        <pc:picChg chg="add mod ord modCrop">
          <ac:chgData name="Jessica Roberts" userId="831782ca-6a3f-4cbd-8621-3600d0a72af9" providerId="ADAL" clId="{191AD3AA-F47D-43FB-8C6C-2F8FD04A59B8}" dt="2022-04-22T16:36:23.388" v="52" actId="27614"/>
          <ac:picMkLst>
            <pc:docMk/>
            <pc:sldMk cId="475401785" sldId="561"/>
            <ac:picMk id="5" creationId="{B508CECE-3ECC-46D3-A2B9-398B49144619}"/>
          </ac:picMkLst>
        </pc:picChg>
      </pc:sldChg>
      <pc:sldChg chg="addSp delSp modSp new mod setBg modClrScheme delAnim modAnim chgLayout">
        <pc:chgData name="Jessica Roberts" userId="831782ca-6a3f-4cbd-8621-3600d0a72af9" providerId="ADAL" clId="{191AD3AA-F47D-43FB-8C6C-2F8FD04A59B8}" dt="2023-05-03T15:28:33.391" v="621" actId="478"/>
        <pc:sldMkLst>
          <pc:docMk/>
          <pc:sldMk cId="2620993460" sldId="562"/>
        </pc:sldMkLst>
        <pc:spChg chg="del">
          <ac:chgData name="Jessica Roberts" userId="831782ca-6a3f-4cbd-8621-3600d0a72af9" providerId="ADAL" clId="{191AD3AA-F47D-43FB-8C6C-2F8FD04A59B8}" dt="2022-04-27T20:48:36.529" v="173" actId="700"/>
          <ac:spMkLst>
            <pc:docMk/>
            <pc:sldMk cId="2620993460" sldId="562"/>
            <ac:spMk id="2" creationId="{D7DD5BA3-BC6F-4342-B3EE-244DEA1293F6}"/>
          </ac:spMkLst>
        </pc:spChg>
        <pc:spChg chg="del">
          <ac:chgData name="Jessica Roberts" userId="831782ca-6a3f-4cbd-8621-3600d0a72af9" providerId="ADAL" clId="{191AD3AA-F47D-43FB-8C6C-2F8FD04A59B8}" dt="2022-04-27T20:48:36.529" v="173" actId="700"/>
          <ac:spMkLst>
            <pc:docMk/>
            <pc:sldMk cId="2620993460" sldId="562"/>
            <ac:spMk id="3" creationId="{49C27111-E8AC-4D58-8F9E-EFBD2BB522EB}"/>
          </ac:spMkLst>
        </pc:spChg>
        <pc:spChg chg="del">
          <ac:chgData name="Jessica Roberts" userId="831782ca-6a3f-4cbd-8621-3600d0a72af9" providerId="ADAL" clId="{191AD3AA-F47D-43FB-8C6C-2F8FD04A59B8}" dt="2022-04-27T20:48:36.529" v="173" actId="700"/>
          <ac:spMkLst>
            <pc:docMk/>
            <pc:sldMk cId="2620993460" sldId="562"/>
            <ac:spMk id="4" creationId="{DEBAB033-6537-4EA8-930E-AF99134B476B}"/>
          </ac:spMkLst>
        </pc:spChg>
        <pc:spChg chg="add mod ord">
          <ac:chgData name="Jessica Roberts" userId="831782ca-6a3f-4cbd-8621-3600d0a72af9" providerId="ADAL" clId="{191AD3AA-F47D-43FB-8C6C-2F8FD04A59B8}" dt="2023-05-03T15:28:30.954" v="620" actId="1076"/>
          <ac:spMkLst>
            <pc:docMk/>
            <pc:sldMk cId="2620993460" sldId="562"/>
            <ac:spMk id="7" creationId="{B284395B-8BCA-4C37-A48B-849D9B23ACD4}"/>
          </ac:spMkLst>
        </pc:spChg>
        <pc:spChg chg="add del mod">
          <ac:chgData name="Jessica Roberts" userId="831782ca-6a3f-4cbd-8621-3600d0a72af9" providerId="ADAL" clId="{191AD3AA-F47D-43FB-8C6C-2F8FD04A59B8}" dt="2023-05-03T15:28:33.391" v="621" actId="478"/>
          <ac:spMkLst>
            <pc:docMk/>
            <pc:sldMk cId="2620993460" sldId="562"/>
            <ac:spMk id="8" creationId="{0087B9EE-9E9B-4D86-B382-F4EC83B06ED7}"/>
          </ac:spMkLst>
        </pc:spChg>
        <pc:picChg chg="add mod modCrop">
          <ac:chgData name="Jessica Roberts" userId="831782ca-6a3f-4cbd-8621-3600d0a72af9" providerId="ADAL" clId="{191AD3AA-F47D-43FB-8C6C-2F8FD04A59B8}" dt="2023-05-03T15:28:28.252" v="619" actId="1076"/>
          <ac:picMkLst>
            <pc:docMk/>
            <pc:sldMk cId="2620993460" sldId="562"/>
            <ac:picMk id="3" creationId="{DF200730-7160-9407-F8AB-04F41AB4EA8D}"/>
          </ac:picMkLst>
        </pc:picChg>
        <pc:picChg chg="add del mod modCrop">
          <ac:chgData name="Jessica Roberts" userId="831782ca-6a3f-4cbd-8621-3600d0a72af9" providerId="ADAL" clId="{191AD3AA-F47D-43FB-8C6C-2F8FD04A59B8}" dt="2023-05-03T15:27:19.110" v="608" actId="478"/>
          <ac:picMkLst>
            <pc:docMk/>
            <pc:sldMk cId="2620993460" sldId="562"/>
            <ac:picMk id="6" creationId="{3501BAA5-DBBE-4363-86B6-166AAED6ECDD}"/>
          </ac:picMkLst>
        </pc:picChg>
      </pc:sldChg>
      <pc:sldChg chg="addSp delSp modSp new del mod ord delAnim modAnim">
        <pc:chgData name="Jessica Roberts" userId="831782ca-6a3f-4cbd-8621-3600d0a72af9" providerId="ADAL" clId="{191AD3AA-F47D-43FB-8C6C-2F8FD04A59B8}" dt="2023-05-03T15:44:18.358" v="717" actId="47"/>
        <pc:sldMkLst>
          <pc:docMk/>
          <pc:sldMk cId="3621806422" sldId="563"/>
        </pc:sldMkLst>
        <pc:spChg chg="add del mod">
          <ac:chgData name="Jessica Roberts" userId="831782ca-6a3f-4cbd-8621-3600d0a72af9" providerId="ADAL" clId="{191AD3AA-F47D-43FB-8C6C-2F8FD04A59B8}" dt="2022-04-27T20:55:35.441" v="230" actId="478"/>
          <ac:spMkLst>
            <pc:docMk/>
            <pc:sldMk cId="3621806422" sldId="563"/>
            <ac:spMk id="4" creationId="{C45587CB-DF2A-48F9-868D-87F6EB43086E}"/>
          </ac:spMkLst>
        </pc:spChg>
        <pc:spChg chg="add mod">
          <ac:chgData name="Jessica Roberts" userId="831782ca-6a3f-4cbd-8621-3600d0a72af9" providerId="ADAL" clId="{191AD3AA-F47D-43FB-8C6C-2F8FD04A59B8}" dt="2022-04-27T20:51:35.896" v="201" actId="14100"/>
          <ac:spMkLst>
            <pc:docMk/>
            <pc:sldMk cId="3621806422" sldId="563"/>
            <ac:spMk id="5" creationId="{7FCC6667-68C6-444B-A07A-324B1AB47916}"/>
          </ac:spMkLst>
        </pc:spChg>
        <pc:spChg chg="add mod">
          <ac:chgData name="Jessica Roberts" userId="831782ca-6a3f-4cbd-8621-3600d0a72af9" providerId="ADAL" clId="{191AD3AA-F47D-43FB-8C6C-2F8FD04A59B8}" dt="2022-04-27T21:05:57.412" v="346" actId="207"/>
          <ac:spMkLst>
            <pc:docMk/>
            <pc:sldMk cId="3621806422" sldId="563"/>
            <ac:spMk id="9" creationId="{D8DB060F-4784-4413-B73D-DBB05246E51E}"/>
          </ac:spMkLst>
        </pc:spChg>
        <pc:picChg chg="add mod modCrop">
          <ac:chgData name="Jessica Roberts" userId="831782ca-6a3f-4cbd-8621-3600d0a72af9" providerId="ADAL" clId="{191AD3AA-F47D-43FB-8C6C-2F8FD04A59B8}" dt="2022-04-27T20:51:41.107" v="203" actId="14100"/>
          <ac:picMkLst>
            <pc:docMk/>
            <pc:sldMk cId="3621806422" sldId="563"/>
            <ac:picMk id="3" creationId="{5BC0400E-4E49-41E6-8CE5-FE83C9A0408B}"/>
          </ac:picMkLst>
        </pc:picChg>
        <pc:picChg chg="add mod">
          <ac:chgData name="Jessica Roberts" userId="831782ca-6a3f-4cbd-8621-3600d0a72af9" providerId="ADAL" clId="{191AD3AA-F47D-43FB-8C6C-2F8FD04A59B8}" dt="2022-04-27T21:16:16.994" v="391" actId="1076"/>
          <ac:picMkLst>
            <pc:docMk/>
            <pc:sldMk cId="3621806422" sldId="563"/>
            <ac:picMk id="1026" creationId="{22B13EAF-B2F3-4AC4-A131-A96DE35F5D4C}"/>
          </ac:picMkLst>
        </pc:picChg>
        <pc:cxnChg chg="add mod">
          <ac:chgData name="Jessica Roberts" userId="831782ca-6a3f-4cbd-8621-3600d0a72af9" providerId="ADAL" clId="{191AD3AA-F47D-43FB-8C6C-2F8FD04A59B8}" dt="2022-04-27T22:02:45.325" v="528" actId="14100"/>
          <ac:cxnSpMkLst>
            <pc:docMk/>
            <pc:sldMk cId="3621806422" sldId="563"/>
            <ac:cxnSpMk id="7" creationId="{5024C599-7C65-4AF1-924B-012393B4071D}"/>
          </ac:cxnSpMkLst>
        </pc:cxnChg>
      </pc:sldChg>
      <pc:sldChg chg="addSp delSp modSp new mod ord modAnim">
        <pc:chgData name="Jessica Roberts" userId="831782ca-6a3f-4cbd-8621-3600d0a72af9" providerId="ADAL" clId="{191AD3AA-F47D-43FB-8C6C-2F8FD04A59B8}" dt="2023-05-03T15:32:52.691" v="647" actId="1076"/>
        <pc:sldMkLst>
          <pc:docMk/>
          <pc:sldMk cId="2720423919" sldId="564"/>
        </pc:sldMkLst>
        <pc:spChg chg="add mod ord">
          <ac:chgData name="Jessica Roberts" userId="831782ca-6a3f-4cbd-8621-3600d0a72af9" providerId="ADAL" clId="{191AD3AA-F47D-43FB-8C6C-2F8FD04A59B8}" dt="2023-05-03T15:32:52.691" v="647" actId="1076"/>
          <ac:spMkLst>
            <pc:docMk/>
            <pc:sldMk cId="2720423919" sldId="564"/>
            <ac:spMk id="4" creationId="{111913A7-F6CC-4D24-9307-ED1F7E217CF9}"/>
          </ac:spMkLst>
        </pc:spChg>
        <pc:spChg chg="add del">
          <ac:chgData name="Jessica Roberts" userId="831782ca-6a3f-4cbd-8621-3600d0a72af9" providerId="ADAL" clId="{191AD3AA-F47D-43FB-8C6C-2F8FD04A59B8}" dt="2022-04-27T21:18:30.345" v="395" actId="478"/>
          <ac:spMkLst>
            <pc:docMk/>
            <pc:sldMk cId="2720423919" sldId="564"/>
            <ac:spMk id="5" creationId="{1204A644-8417-4B9B-9492-10EB81EBDD43}"/>
          </ac:spMkLst>
        </pc:spChg>
        <pc:picChg chg="add del mod modCrop">
          <ac:chgData name="Jessica Roberts" userId="831782ca-6a3f-4cbd-8621-3600d0a72af9" providerId="ADAL" clId="{191AD3AA-F47D-43FB-8C6C-2F8FD04A59B8}" dt="2023-05-03T15:31:44.167" v="635" actId="478"/>
          <ac:picMkLst>
            <pc:docMk/>
            <pc:sldMk cId="2720423919" sldId="564"/>
            <ac:picMk id="3" creationId="{99A48A70-92E7-42F3-8A42-6C1115DEC8C1}"/>
          </ac:picMkLst>
        </pc:picChg>
        <pc:picChg chg="add mod modCrop">
          <ac:chgData name="Jessica Roberts" userId="831782ca-6a3f-4cbd-8621-3600d0a72af9" providerId="ADAL" clId="{191AD3AA-F47D-43FB-8C6C-2F8FD04A59B8}" dt="2023-05-03T15:32:35.940" v="643" actId="1076"/>
          <ac:picMkLst>
            <pc:docMk/>
            <pc:sldMk cId="2720423919" sldId="564"/>
            <ac:picMk id="5" creationId="{0FED5270-A32F-2F7E-068F-7991DEB1C9D1}"/>
          </ac:picMkLst>
        </pc:picChg>
        <pc:picChg chg="add mod">
          <ac:chgData name="Jessica Roberts" userId="831782ca-6a3f-4cbd-8621-3600d0a72af9" providerId="ADAL" clId="{191AD3AA-F47D-43FB-8C6C-2F8FD04A59B8}" dt="2023-05-03T15:32:34.218" v="642" actId="1076"/>
          <ac:picMkLst>
            <pc:docMk/>
            <pc:sldMk cId="2720423919" sldId="564"/>
            <ac:picMk id="2050" creationId="{89062934-8140-401A-BA63-9D5B0D56FA8F}"/>
          </ac:picMkLst>
        </pc:picChg>
      </pc:sldChg>
      <pc:sldChg chg="delSp modSp add del mod ord delAnim">
        <pc:chgData name="Jessica Roberts" userId="831782ca-6a3f-4cbd-8621-3600d0a72af9" providerId="ADAL" clId="{191AD3AA-F47D-43FB-8C6C-2F8FD04A59B8}" dt="2023-05-03T15:31:36.066" v="634" actId="47"/>
        <pc:sldMkLst>
          <pc:docMk/>
          <pc:sldMk cId="3291970970" sldId="565"/>
        </pc:sldMkLst>
        <pc:spChg chg="mod">
          <ac:chgData name="Jessica Roberts" userId="831782ca-6a3f-4cbd-8621-3600d0a72af9" providerId="ADAL" clId="{191AD3AA-F47D-43FB-8C6C-2F8FD04A59B8}" dt="2022-04-27T21:17:03.522" v="393" actId="14100"/>
          <ac:spMkLst>
            <pc:docMk/>
            <pc:sldMk cId="3291970970" sldId="565"/>
            <ac:spMk id="4" creationId="{C45587CB-DF2A-48F9-868D-87F6EB43086E}"/>
          </ac:spMkLst>
        </pc:spChg>
        <pc:spChg chg="del">
          <ac:chgData name="Jessica Roberts" userId="831782ca-6a3f-4cbd-8621-3600d0a72af9" providerId="ADAL" clId="{191AD3AA-F47D-43FB-8C6C-2F8FD04A59B8}" dt="2022-04-27T20:54:09.061" v="221" actId="478"/>
          <ac:spMkLst>
            <pc:docMk/>
            <pc:sldMk cId="3291970970" sldId="565"/>
            <ac:spMk id="5" creationId="{7FCC6667-68C6-444B-A07A-324B1AB47916}"/>
          </ac:spMkLst>
        </pc:spChg>
      </pc:sldChg>
      <pc:sldChg chg="addSp delSp modSp new del mod modAnim">
        <pc:chgData name="Jessica Roberts" userId="831782ca-6a3f-4cbd-8621-3600d0a72af9" providerId="ADAL" clId="{191AD3AA-F47D-43FB-8C6C-2F8FD04A59B8}" dt="2023-05-03T15:44:31.285" v="719" actId="47"/>
        <pc:sldMkLst>
          <pc:docMk/>
          <pc:sldMk cId="2258924322" sldId="566"/>
        </pc:sldMkLst>
        <pc:spChg chg="add mod">
          <ac:chgData name="Jessica Roberts" userId="831782ca-6a3f-4cbd-8621-3600d0a72af9" providerId="ADAL" clId="{191AD3AA-F47D-43FB-8C6C-2F8FD04A59B8}" dt="2022-04-27T21:04:34.960" v="246" actId="1076"/>
          <ac:spMkLst>
            <pc:docMk/>
            <pc:sldMk cId="2258924322" sldId="566"/>
            <ac:spMk id="7" creationId="{2A5518A0-5584-46BF-BDA0-C7BEBEC1F186}"/>
          </ac:spMkLst>
        </pc:spChg>
        <pc:spChg chg="add mod">
          <ac:chgData name="Jessica Roberts" userId="831782ca-6a3f-4cbd-8621-3600d0a72af9" providerId="ADAL" clId="{191AD3AA-F47D-43FB-8C6C-2F8FD04A59B8}" dt="2022-04-27T21:04:47.529" v="248" actId="1076"/>
          <ac:spMkLst>
            <pc:docMk/>
            <pc:sldMk cId="2258924322" sldId="566"/>
            <ac:spMk id="8" creationId="{25FB6CCB-B9B2-4F8B-9031-FEB9111286D4}"/>
          </ac:spMkLst>
        </pc:spChg>
        <pc:picChg chg="add del mod modCrop">
          <ac:chgData name="Jessica Roberts" userId="831782ca-6a3f-4cbd-8621-3600d0a72af9" providerId="ADAL" clId="{191AD3AA-F47D-43FB-8C6C-2F8FD04A59B8}" dt="2022-04-27T21:00:13.283" v="231" actId="478"/>
          <ac:picMkLst>
            <pc:docMk/>
            <pc:sldMk cId="2258924322" sldId="566"/>
            <ac:picMk id="3" creationId="{A67FAC1A-94AF-4C7E-8E2C-74B8E7BC0FF3}"/>
          </ac:picMkLst>
        </pc:picChg>
        <pc:picChg chg="add mod modCrop">
          <ac:chgData name="Jessica Roberts" userId="831782ca-6a3f-4cbd-8621-3600d0a72af9" providerId="ADAL" clId="{191AD3AA-F47D-43FB-8C6C-2F8FD04A59B8}" dt="2022-04-27T21:04:07.945" v="241" actId="732"/>
          <ac:picMkLst>
            <pc:docMk/>
            <pc:sldMk cId="2258924322" sldId="566"/>
            <ac:picMk id="5" creationId="{35457992-70A7-46D6-A89A-B1437CC9F66B}"/>
          </ac:picMkLst>
        </pc:picChg>
        <pc:picChg chg="add mod">
          <ac:chgData name="Jessica Roberts" userId="831782ca-6a3f-4cbd-8621-3600d0a72af9" providerId="ADAL" clId="{191AD3AA-F47D-43FB-8C6C-2F8FD04A59B8}" dt="2022-04-27T21:04:31.839" v="245" actId="1076"/>
          <ac:picMkLst>
            <pc:docMk/>
            <pc:sldMk cId="2258924322" sldId="566"/>
            <ac:picMk id="6" creationId="{2DD6E84C-4522-4078-A59A-9081416BC240}"/>
          </ac:picMkLst>
        </pc:picChg>
      </pc:sldChg>
      <pc:sldChg chg="addSp delSp modSp new mod setBg modClrScheme setClrOvrMap chgLayout">
        <pc:chgData name="Jessica Roberts" userId="831782ca-6a3f-4cbd-8621-3600d0a72af9" providerId="ADAL" clId="{191AD3AA-F47D-43FB-8C6C-2F8FD04A59B8}" dt="2023-05-03T15:08:10.519" v="569" actId="732"/>
        <pc:sldMkLst>
          <pc:docMk/>
          <pc:sldMk cId="2233051489" sldId="567"/>
        </pc:sldMkLst>
        <pc:spChg chg="del">
          <ac:chgData name="Jessica Roberts" userId="831782ca-6a3f-4cbd-8621-3600d0a72af9" providerId="ADAL" clId="{191AD3AA-F47D-43FB-8C6C-2F8FD04A59B8}" dt="2022-04-27T21:08:31.663" v="351" actId="700"/>
          <ac:spMkLst>
            <pc:docMk/>
            <pc:sldMk cId="2233051489" sldId="567"/>
            <ac:spMk id="2" creationId="{BA2F57FB-08E0-424D-ACAF-8F42F21FD261}"/>
          </ac:spMkLst>
        </pc:spChg>
        <pc:spChg chg="del">
          <ac:chgData name="Jessica Roberts" userId="831782ca-6a3f-4cbd-8621-3600d0a72af9" providerId="ADAL" clId="{191AD3AA-F47D-43FB-8C6C-2F8FD04A59B8}" dt="2022-04-27T21:08:31.663" v="351" actId="700"/>
          <ac:spMkLst>
            <pc:docMk/>
            <pc:sldMk cId="2233051489" sldId="567"/>
            <ac:spMk id="3" creationId="{9B5C9BE7-DD7F-47BC-855F-139976B95BF2}"/>
          </ac:spMkLst>
        </pc:spChg>
        <pc:spChg chg="del">
          <ac:chgData name="Jessica Roberts" userId="831782ca-6a3f-4cbd-8621-3600d0a72af9" providerId="ADAL" clId="{191AD3AA-F47D-43FB-8C6C-2F8FD04A59B8}" dt="2022-04-27T21:08:31.663" v="351" actId="700"/>
          <ac:spMkLst>
            <pc:docMk/>
            <pc:sldMk cId="2233051489" sldId="567"/>
            <ac:spMk id="4" creationId="{1E2AB98C-5180-4DBD-9B3B-212E1104AE50}"/>
          </ac:spMkLst>
        </pc:spChg>
        <pc:spChg chg="add del">
          <ac:chgData name="Jessica Roberts" userId="831782ca-6a3f-4cbd-8621-3600d0a72af9" providerId="ADAL" clId="{191AD3AA-F47D-43FB-8C6C-2F8FD04A59B8}" dt="2022-04-27T21:08:53.699" v="358" actId="26606"/>
          <ac:spMkLst>
            <pc:docMk/>
            <pc:sldMk cId="2233051489" sldId="567"/>
            <ac:spMk id="8" creationId="{42A4FC2C-047E-45A5-965D-8E1E3BF09BC6}"/>
          </ac:spMkLst>
        </pc:spChg>
        <pc:spChg chg="add del">
          <ac:chgData name="Jessica Roberts" userId="831782ca-6a3f-4cbd-8621-3600d0a72af9" providerId="ADAL" clId="{191AD3AA-F47D-43FB-8C6C-2F8FD04A59B8}" dt="2023-05-03T15:07:50.521" v="567" actId="26606"/>
          <ac:spMkLst>
            <pc:docMk/>
            <pc:sldMk cId="2233051489" sldId="567"/>
            <ac:spMk id="9" creationId="{E559D998-AB6C-46E1-B394-118E9A1E2D62}"/>
          </ac:spMkLst>
        </pc:spChg>
        <pc:spChg chg="add del">
          <ac:chgData name="Jessica Roberts" userId="831782ca-6a3f-4cbd-8621-3600d0a72af9" providerId="ADAL" clId="{191AD3AA-F47D-43FB-8C6C-2F8FD04A59B8}" dt="2022-04-27T21:08:57.230" v="360" actId="26606"/>
          <ac:spMkLst>
            <pc:docMk/>
            <pc:sldMk cId="2233051489" sldId="567"/>
            <ac:spMk id="10" creationId="{E559D998-AB6C-46E1-B394-118E9A1E2D62}"/>
          </ac:spMkLst>
        </pc:spChg>
        <pc:spChg chg="add del">
          <ac:chgData name="Jessica Roberts" userId="831782ca-6a3f-4cbd-8621-3600d0a72af9" providerId="ADAL" clId="{191AD3AA-F47D-43FB-8C6C-2F8FD04A59B8}" dt="2022-04-27T21:08:40.434" v="354" actId="26606"/>
          <ac:spMkLst>
            <pc:docMk/>
            <pc:sldMk cId="2233051489" sldId="567"/>
            <ac:spMk id="11" creationId="{42A4FC2C-047E-45A5-965D-8E1E3BF09BC6}"/>
          </ac:spMkLst>
        </pc:spChg>
        <pc:spChg chg="add">
          <ac:chgData name="Jessica Roberts" userId="831782ca-6a3f-4cbd-8621-3600d0a72af9" providerId="ADAL" clId="{191AD3AA-F47D-43FB-8C6C-2F8FD04A59B8}" dt="2023-05-03T15:07:50.521" v="567" actId="26606"/>
          <ac:spMkLst>
            <pc:docMk/>
            <pc:sldMk cId="2233051489" sldId="567"/>
            <ac:spMk id="14" creationId="{42A4FC2C-047E-45A5-965D-8E1E3BF09BC6}"/>
          </ac:spMkLst>
        </pc:spChg>
        <pc:picChg chg="add mod modCrop">
          <ac:chgData name="Jessica Roberts" userId="831782ca-6a3f-4cbd-8621-3600d0a72af9" providerId="ADAL" clId="{191AD3AA-F47D-43FB-8C6C-2F8FD04A59B8}" dt="2023-05-03T15:08:10.519" v="569" actId="732"/>
          <ac:picMkLst>
            <pc:docMk/>
            <pc:sldMk cId="2233051489" sldId="567"/>
            <ac:picMk id="3" creationId="{4EB016F3-3351-3BEA-00D3-642C57169B38}"/>
          </ac:picMkLst>
        </pc:picChg>
        <pc:picChg chg="add del mod">
          <ac:chgData name="Jessica Roberts" userId="831782ca-6a3f-4cbd-8621-3600d0a72af9" providerId="ADAL" clId="{191AD3AA-F47D-43FB-8C6C-2F8FD04A59B8}" dt="2023-05-03T15:07:03.745" v="565" actId="478"/>
          <ac:picMkLst>
            <pc:docMk/>
            <pc:sldMk cId="2233051489" sldId="567"/>
            <ac:picMk id="6" creationId="{2B1F4F12-EA1C-4B13-B7FC-6C5D050BFFE1}"/>
          </ac:picMkLst>
        </pc:picChg>
      </pc:sldChg>
      <pc:sldChg chg="addSp delSp modSp new mod modClrScheme chgLayout modNotesTx">
        <pc:chgData name="Jessica Roberts" userId="831782ca-6a3f-4cbd-8621-3600d0a72af9" providerId="ADAL" clId="{191AD3AA-F47D-43FB-8C6C-2F8FD04A59B8}" dt="2023-05-03T19:15:56.134" v="1568" actId="20577"/>
        <pc:sldMkLst>
          <pc:docMk/>
          <pc:sldMk cId="1794202479" sldId="568"/>
        </pc:sldMkLst>
        <pc:spChg chg="del">
          <ac:chgData name="Jessica Roberts" userId="831782ca-6a3f-4cbd-8621-3600d0a72af9" providerId="ADAL" clId="{191AD3AA-F47D-43FB-8C6C-2F8FD04A59B8}" dt="2022-04-27T21:09:11.380" v="366" actId="700"/>
          <ac:spMkLst>
            <pc:docMk/>
            <pc:sldMk cId="1794202479" sldId="568"/>
            <ac:spMk id="2" creationId="{50F04375-4C28-415D-962A-A27883DE0418}"/>
          </ac:spMkLst>
        </pc:spChg>
        <pc:spChg chg="del">
          <ac:chgData name="Jessica Roberts" userId="831782ca-6a3f-4cbd-8621-3600d0a72af9" providerId="ADAL" clId="{191AD3AA-F47D-43FB-8C6C-2F8FD04A59B8}" dt="2022-04-27T21:09:11.380" v="366" actId="700"/>
          <ac:spMkLst>
            <pc:docMk/>
            <pc:sldMk cId="1794202479" sldId="568"/>
            <ac:spMk id="3" creationId="{40C7DAD8-270B-4042-BD68-D9805BB854A3}"/>
          </ac:spMkLst>
        </pc:spChg>
        <pc:spChg chg="del">
          <ac:chgData name="Jessica Roberts" userId="831782ca-6a3f-4cbd-8621-3600d0a72af9" providerId="ADAL" clId="{191AD3AA-F47D-43FB-8C6C-2F8FD04A59B8}" dt="2022-04-27T21:09:11.380" v="366" actId="700"/>
          <ac:spMkLst>
            <pc:docMk/>
            <pc:sldMk cId="1794202479" sldId="568"/>
            <ac:spMk id="4" creationId="{1F7F0705-7049-43F7-A566-375497EEC4B7}"/>
          </ac:spMkLst>
        </pc:spChg>
        <pc:picChg chg="add mod modCrop">
          <ac:chgData name="Jessica Roberts" userId="831782ca-6a3f-4cbd-8621-3600d0a72af9" providerId="ADAL" clId="{191AD3AA-F47D-43FB-8C6C-2F8FD04A59B8}" dt="2023-05-03T15:06:57.159" v="564" actId="1076"/>
          <ac:picMkLst>
            <pc:docMk/>
            <pc:sldMk cId="1794202479" sldId="568"/>
            <ac:picMk id="3" creationId="{6C2BAF52-6A9A-2184-6674-0FBF30EAD2E7}"/>
          </ac:picMkLst>
        </pc:picChg>
        <pc:picChg chg="add del mod modCrop">
          <ac:chgData name="Jessica Roberts" userId="831782ca-6a3f-4cbd-8621-3600d0a72af9" providerId="ADAL" clId="{191AD3AA-F47D-43FB-8C6C-2F8FD04A59B8}" dt="2023-05-03T15:04:52.117" v="558" actId="478"/>
          <ac:picMkLst>
            <pc:docMk/>
            <pc:sldMk cId="1794202479" sldId="568"/>
            <ac:picMk id="6" creationId="{1A777816-E4F6-4866-94EF-97A04F03958D}"/>
          </ac:picMkLst>
        </pc:picChg>
      </pc:sldChg>
      <pc:sldChg chg="add del ord">
        <pc:chgData name="Jessica Roberts" userId="831782ca-6a3f-4cbd-8621-3600d0a72af9" providerId="ADAL" clId="{191AD3AA-F47D-43FB-8C6C-2F8FD04A59B8}" dt="2023-05-03T16:14:38.361" v="970" actId="47"/>
        <pc:sldMkLst>
          <pc:docMk/>
          <pc:sldMk cId="2260581856" sldId="569"/>
        </pc:sldMkLst>
      </pc:sldChg>
      <pc:sldChg chg="addSp delSp modSp add del mod ord">
        <pc:chgData name="Jessica Roberts" userId="831782ca-6a3f-4cbd-8621-3600d0a72af9" providerId="ADAL" clId="{191AD3AA-F47D-43FB-8C6C-2F8FD04A59B8}" dt="2023-05-03T15:34:26.760" v="664" actId="47"/>
        <pc:sldMkLst>
          <pc:docMk/>
          <pc:sldMk cId="3590690068" sldId="570"/>
        </pc:sldMkLst>
        <pc:spChg chg="add del">
          <ac:chgData name="Jessica Roberts" userId="831782ca-6a3f-4cbd-8621-3600d0a72af9" providerId="ADAL" clId="{191AD3AA-F47D-43FB-8C6C-2F8FD04A59B8}" dt="2023-05-03T15:33:23.894" v="653" actId="478"/>
          <ac:spMkLst>
            <pc:docMk/>
            <pc:sldMk cId="3590690068" sldId="570"/>
            <ac:spMk id="2" creationId="{FDDB3E12-700A-4567-ABFC-9CFDBA649AC5}"/>
          </ac:spMkLst>
        </pc:spChg>
        <pc:spChg chg="mod">
          <ac:chgData name="Jessica Roberts" userId="831782ca-6a3f-4cbd-8621-3600d0a72af9" providerId="ADAL" clId="{191AD3AA-F47D-43FB-8C6C-2F8FD04A59B8}" dt="2022-04-27T21:13:41.705" v="383" actId="692"/>
          <ac:spMkLst>
            <pc:docMk/>
            <pc:sldMk cId="3590690068" sldId="570"/>
            <ac:spMk id="3" creationId="{28F128CF-1CDB-49EF-B120-B4114B0CFBFA}"/>
          </ac:spMkLst>
        </pc:spChg>
        <pc:spChg chg="add del">
          <ac:chgData name="Jessica Roberts" userId="831782ca-6a3f-4cbd-8621-3600d0a72af9" providerId="ADAL" clId="{191AD3AA-F47D-43FB-8C6C-2F8FD04A59B8}" dt="2023-05-03T15:33:22.882" v="652" actId="478"/>
          <ac:spMkLst>
            <pc:docMk/>
            <pc:sldMk cId="3590690068" sldId="570"/>
            <ac:spMk id="6" creationId="{FAB4DDF8-1BFD-4ACF-9B4C-0C0638E0A139}"/>
          </ac:spMkLst>
        </pc:spChg>
        <pc:spChg chg="add del mod">
          <ac:chgData name="Jessica Roberts" userId="831782ca-6a3f-4cbd-8621-3600d0a72af9" providerId="ADAL" clId="{191AD3AA-F47D-43FB-8C6C-2F8FD04A59B8}" dt="2023-05-03T15:33:23.894" v="653" actId="478"/>
          <ac:spMkLst>
            <pc:docMk/>
            <pc:sldMk cId="3590690068" sldId="570"/>
            <ac:spMk id="7" creationId="{D23CBBFB-9D6B-CDC5-1E06-E9336F0E5E5E}"/>
          </ac:spMkLst>
        </pc:spChg>
        <pc:picChg chg="add del mod">
          <ac:chgData name="Jessica Roberts" userId="831782ca-6a3f-4cbd-8621-3600d0a72af9" providerId="ADAL" clId="{191AD3AA-F47D-43FB-8C6C-2F8FD04A59B8}" dt="2023-05-03T15:33:24.760" v="654" actId="478"/>
          <ac:picMkLst>
            <pc:docMk/>
            <pc:sldMk cId="3590690068" sldId="570"/>
            <ac:picMk id="4" creationId="{AFA2FA7B-ACAE-48EA-91FB-D2D4E271B0DA}"/>
          </ac:picMkLst>
        </pc:picChg>
      </pc:sldChg>
      <pc:sldChg chg="delSp modSp new mod">
        <pc:chgData name="Jessica Roberts" userId="831782ca-6a3f-4cbd-8621-3600d0a72af9" providerId="ADAL" clId="{191AD3AA-F47D-43FB-8C6C-2F8FD04A59B8}" dt="2022-04-27T21:24:08.769" v="466" actId="403"/>
        <pc:sldMkLst>
          <pc:docMk/>
          <pc:sldMk cId="673323913" sldId="571"/>
        </pc:sldMkLst>
        <pc:spChg chg="mod">
          <ac:chgData name="Jessica Roberts" userId="831782ca-6a3f-4cbd-8621-3600d0a72af9" providerId="ADAL" clId="{191AD3AA-F47D-43FB-8C6C-2F8FD04A59B8}" dt="2022-04-27T21:24:08.769" v="466" actId="403"/>
          <ac:spMkLst>
            <pc:docMk/>
            <pc:sldMk cId="673323913" sldId="571"/>
            <ac:spMk id="2" creationId="{65CBA5E2-719C-481F-A8A7-2E7D47029D90}"/>
          </ac:spMkLst>
        </pc:spChg>
        <pc:spChg chg="del">
          <ac:chgData name="Jessica Roberts" userId="831782ca-6a3f-4cbd-8621-3600d0a72af9" providerId="ADAL" clId="{191AD3AA-F47D-43FB-8C6C-2F8FD04A59B8}" dt="2022-04-27T21:23:46.803" v="456" actId="478"/>
          <ac:spMkLst>
            <pc:docMk/>
            <pc:sldMk cId="673323913" sldId="571"/>
            <ac:spMk id="3" creationId="{E5794F3A-8941-43D2-93BA-91C53772F248}"/>
          </ac:spMkLst>
        </pc:spChg>
        <pc:spChg chg="del">
          <ac:chgData name="Jessica Roberts" userId="831782ca-6a3f-4cbd-8621-3600d0a72af9" providerId="ADAL" clId="{191AD3AA-F47D-43FB-8C6C-2F8FD04A59B8}" dt="2022-04-27T21:23:51.465" v="457" actId="478"/>
          <ac:spMkLst>
            <pc:docMk/>
            <pc:sldMk cId="673323913" sldId="571"/>
            <ac:spMk id="4" creationId="{755BCF60-521F-4644-869C-17444F76F72A}"/>
          </ac:spMkLst>
        </pc:spChg>
      </pc:sldChg>
      <pc:sldChg chg="addSp delSp modSp new mod setBg">
        <pc:chgData name="Jessica Roberts" userId="831782ca-6a3f-4cbd-8621-3600d0a72af9" providerId="ADAL" clId="{191AD3AA-F47D-43FB-8C6C-2F8FD04A59B8}" dt="2023-05-03T16:17:12.296" v="987" actId="1076"/>
        <pc:sldMkLst>
          <pc:docMk/>
          <pc:sldMk cId="2818901486" sldId="572"/>
        </pc:sldMkLst>
        <pc:spChg chg="add del">
          <ac:chgData name="Jessica Roberts" userId="831782ca-6a3f-4cbd-8621-3600d0a72af9" providerId="ADAL" clId="{191AD3AA-F47D-43FB-8C6C-2F8FD04A59B8}" dt="2022-04-27T21:26:29.648" v="470" actId="26606"/>
          <ac:spMkLst>
            <pc:docMk/>
            <pc:sldMk cId="2818901486" sldId="572"/>
            <ac:spMk id="8" creationId="{42A4FC2C-047E-45A5-965D-8E1E3BF09BC6}"/>
          </ac:spMkLst>
        </pc:spChg>
        <pc:picChg chg="add del mod modCrop">
          <ac:chgData name="Jessica Roberts" userId="831782ca-6a3f-4cbd-8621-3600d0a72af9" providerId="ADAL" clId="{191AD3AA-F47D-43FB-8C6C-2F8FD04A59B8}" dt="2023-05-03T16:15:39.014" v="979" actId="478"/>
          <ac:picMkLst>
            <pc:docMk/>
            <pc:sldMk cId="2818901486" sldId="572"/>
            <ac:picMk id="3" creationId="{FFACF0EE-F08A-45F6-95DD-DD0D346103E2}"/>
          </ac:picMkLst>
        </pc:picChg>
        <pc:picChg chg="add mod modCrop">
          <ac:chgData name="Jessica Roberts" userId="831782ca-6a3f-4cbd-8621-3600d0a72af9" providerId="ADAL" clId="{191AD3AA-F47D-43FB-8C6C-2F8FD04A59B8}" dt="2023-05-03T16:17:12.296" v="987" actId="1076"/>
          <ac:picMkLst>
            <pc:docMk/>
            <pc:sldMk cId="2818901486" sldId="572"/>
            <ac:picMk id="4" creationId="{F054EA6E-03A8-6899-8134-CD6EB3E1A8C6}"/>
          </ac:picMkLst>
        </pc:picChg>
      </pc:sldChg>
      <pc:sldChg chg="addSp delSp modSp new mod modClrScheme chgLayout">
        <pc:chgData name="Jessica Roberts" userId="831782ca-6a3f-4cbd-8621-3600d0a72af9" providerId="ADAL" clId="{191AD3AA-F47D-43FB-8C6C-2F8FD04A59B8}" dt="2022-04-27T21:41:51.041" v="507" actId="14100"/>
        <pc:sldMkLst>
          <pc:docMk/>
          <pc:sldMk cId="1702772645" sldId="573"/>
        </pc:sldMkLst>
        <pc:spChg chg="del">
          <ac:chgData name="Jessica Roberts" userId="831782ca-6a3f-4cbd-8621-3600d0a72af9" providerId="ADAL" clId="{191AD3AA-F47D-43FB-8C6C-2F8FD04A59B8}" dt="2022-04-27T21:38:16.294" v="478" actId="700"/>
          <ac:spMkLst>
            <pc:docMk/>
            <pc:sldMk cId="1702772645" sldId="573"/>
            <ac:spMk id="2" creationId="{80FE4044-E1D9-4AF9-9E23-0AFB2ED164BC}"/>
          </ac:spMkLst>
        </pc:spChg>
        <pc:spChg chg="del">
          <ac:chgData name="Jessica Roberts" userId="831782ca-6a3f-4cbd-8621-3600d0a72af9" providerId="ADAL" clId="{191AD3AA-F47D-43FB-8C6C-2F8FD04A59B8}" dt="2022-04-27T21:38:16.294" v="478" actId="700"/>
          <ac:spMkLst>
            <pc:docMk/>
            <pc:sldMk cId="1702772645" sldId="573"/>
            <ac:spMk id="3" creationId="{B4969846-1C7B-4A78-8CA7-8F95C661ABFA}"/>
          </ac:spMkLst>
        </pc:spChg>
        <pc:picChg chg="add mod modCrop">
          <ac:chgData name="Jessica Roberts" userId="831782ca-6a3f-4cbd-8621-3600d0a72af9" providerId="ADAL" clId="{191AD3AA-F47D-43FB-8C6C-2F8FD04A59B8}" dt="2022-04-27T21:41:51.041" v="507" actId="14100"/>
          <ac:picMkLst>
            <pc:docMk/>
            <pc:sldMk cId="1702772645" sldId="573"/>
            <ac:picMk id="5" creationId="{6DE25D6B-5000-49AD-B88F-185A13D444CD}"/>
          </ac:picMkLst>
        </pc:picChg>
      </pc:sldChg>
      <pc:sldChg chg="addSp delSp modSp new mod modClrScheme chgLayout">
        <pc:chgData name="Jessica Roberts" userId="831782ca-6a3f-4cbd-8621-3600d0a72af9" providerId="ADAL" clId="{191AD3AA-F47D-43FB-8C6C-2F8FD04A59B8}" dt="2022-04-27T21:41:02.824" v="499" actId="1076"/>
        <pc:sldMkLst>
          <pc:docMk/>
          <pc:sldMk cId="3688645959" sldId="574"/>
        </pc:sldMkLst>
        <pc:spChg chg="del">
          <ac:chgData name="Jessica Roberts" userId="831782ca-6a3f-4cbd-8621-3600d0a72af9" providerId="ADAL" clId="{191AD3AA-F47D-43FB-8C6C-2F8FD04A59B8}" dt="2022-04-27T21:38:26.471" v="481" actId="700"/>
          <ac:spMkLst>
            <pc:docMk/>
            <pc:sldMk cId="3688645959" sldId="574"/>
            <ac:spMk id="2" creationId="{9AF28CA0-0CCC-4D72-8517-041FDFA0DF6A}"/>
          </ac:spMkLst>
        </pc:spChg>
        <pc:spChg chg="del">
          <ac:chgData name="Jessica Roberts" userId="831782ca-6a3f-4cbd-8621-3600d0a72af9" providerId="ADAL" clId="{191AD3AA-F47D-43FB-8C6C-2F8FD04A59B8}" dt="2022-04-27T21:38:26.471" v="481" actId="700"/>
          <ac:spMkLst>
            <pc:docMk/>
            <pc:sldMk cId="3688645959" sldId="574"/>
            <ac:spMk id="3" creationId="{D44AF9E3-74A7-425E-956C-43A97326F1C1}"/>
          </ac:spMkLst>
        </pc:spChg>
        <pc:picChg chg="add mod modCrop">
          <ac:chgData name="Jessica Roberts" userId="831782ca-6a3f-4cbd-8621-3600d0a72af9" providerId="ADAL" clId="{191AD3AA-F47D-43FB-8C6C-2F8FD04A59B8}" dt="2022-04-27T21:41:02.824" v="499" actId="1076"/>
          <ac:picMkLst>
            <pc:docMk/>
            <pc:sldMk cId="3688645959" sldId="574"/>
            <ac:picMk id="5" creationId="{9632F099-5C30-4195-863F-40D677740C39}"/>
          </ac:picMkLst>
        </pc:picChg>
      </pc:sldChg>
      <pc:sldChg chg="addSp delSp modSp new mod modClrScheme chgLayout">
        <pc:chgData name="Jessica Roberts" userId="831782ca-6a3f-4cbd-8621-3600d0a72af9" providerId="ADAL" clId="{191AD3AA-F47D-43FB-8C6C-2F8FD04A59B8}" dt="2022-04-27T21:42:57.851" v="515" actId="14100"/>
        <pc:sldMkLst>
          <pc:docMk/>
          <pc:sldMk cId="772276829" sldId="575"/>
        </pc:sldMkLst>
        <pc:spChg chg="del">
          <ac:chgData name="Jessica Roberts" userId="831782ca-6a3f-4cbd-8621-3600d0a72af9" providerId="ADAL" clId="{191AD3AA-F47D-43FB-8C6C-2F8FD04A59B8}" dt="2022-04-27T21:38:51.128" v="484" actId="700"/>
          <ac:spMkLst>
            <pc:docMk/>
            <pc:sldMk cId="772276829" sldId="575"/>
            <ac:spMk id="2" creationId="{E737A524-1CFF-4135-919F-E6CC6ECDCA8E}"/>
          </ac:spMkLst>
        </pc:spChg>
        <pc:spChg chg="del">
          <ac:chgData name="Jessica Roberts" userId="831782ca-6a3f-4cbd-8621-3600d0a72af9" providerId="ADAL" clId="{191AD3AA-F47D-43FB-8C6C-2F8FD04A59B8}" dt="2022-04-27T21:38:51.128" v="484" actId="700"/>
          <ac:spMkLst>
            <pc:docMk/>
            <pc:sldMk cId="772276829" sldId="575"/>
            <ac:spMk id="3" creationId="{683D64A3-8B4B-4E8A-AB62-098CE74709B4}"/>
          </ac:spMkLst>
        </pc:spChg>
        <pc:picChg chg="add del">
          <ac:chgData name="Jessica Roberts" userId="831782ca-6a3f-4cbd-8621-3600d0a72af9" providerId="ADAL" clId="{191AD3AA-F47D-43FB-8C6C-2F8FD04A59B8}" dt="2022-04-27T21:41:06.075" v="500" actId="478"/>
          <ac:picMkLst>
            <pc:docMk/>
            <pc:sldMk cId="772276829" sldId="575"/>
            <ac:picMk id="5" creationId="{47C7C657-43DE-4890-88F1-0E927DD00F7D}"/>
          </ac:picMkLst>
        </pc:picChg>
        <pc:picChg chg="add mod modCrop">
          <ac:chgData name="Jessica Roberts" userId="831782ca-6a3f-4cbd-8621-3600d0a72af9" providerId="ADAL" clId="{191AD3AA-F47D-43FB-8C6C-2F8FD04A59B8}" dt="2022-04-27T21:42:57.851" v="515" actId="14100"/>
          <ac:picMkLst>
            <pc:docMk/>
            <pc:sldMk cId="772276829" sldId="575"/>
            <ac:picMk id="7" creationId="{C438B692-8279-468E-B5F7-FA6B654AA729}"/>
          </ac:picMkLst>
        </pc:picChg>
      </pc:sldChg>
      <pc:sldChg chg="addSp delSp modSp new mod modClrScheme chgLayout">
        <pc:chgData name="Jessica Roberts" userId="831782ca-6a3f-4cbd-8621-3600d0a72af9" providerId="ADAL" clId="{191AD3AA-F47D-43FB-8C6C-2F8FD04A59B8}" dt="2022-04-27T21:40:15.644" v="493" actId="14100"/>
        <pc:sldMkLst>
          <pc:docMk/>
          <pc:sldMk cId="3773834753" sldId="576"/>
        </pc:sldMkLst>
        <pc:spChg chg="del">
          <ac:chgData name="Jessica Roberts" userId="831782ca-6a3f-4cbd-8621-3600d0a72af9" providerId="ADAL" clId="{191AD3AA-F47D-43FB-8C6C-2F8FD04A59B8}" dt="2022-04-27T21:39:18.242" v="487" actId="700"/>
          <ac:spMkLst>
            <pc:docMk/>
            <pc:sldMk cId="3773834753" sldId="576"/>
            <ac:spMk id="2" creationId="{A7A00580-555E-4C97-9B9E-467CF29D95A9}"/>
          </ac:spMkLst>
        </pc:spChg>
        <pc:spChg chg="del">
          <ac:chgData name="Jessica Roberts" userId="831782ca-6a3f-4cbd-8621-3600d0a72af9" providerId="ADAL" clId="{191AD3AA-F47D-43FB-8C6C-2F8FD04A59B8}" dt="2022-04-27T21:39:18.242" v="487" actId="700"/>
          <ac:spMkLst>
            <pc:docMk/>
            <pc:sldMk cId="3773834753" sldId="576"/>
            <ac:spMk id="3" creationId="{42AFC8CA-EA4B-4242-9D16-D75F35AABF71}"/>
          </ac:spMkLst>
        </pc:spChg>
        <pc:picChg chg="add mod modCrop">
          <ac:chgData name="Jessica Roberts" userId="831782ca-6a3f-4cbd-8621-3600d0a72af9" providerId="ADAL" clId="{191AD3AA-F47D-43FB-8C6C-2F8FD04A59B8}" dt="2022-04-27T21:40:15.644" v="493" actId="14100"/>
          <ac:picMkLst>
            <pc:docMk/>
            <pc:sldMk cId="3773834753" sldId="576"/>
            <ac:picMk id="5" creationId="{CAE309E5-76BD-4CF7-BAB4-DC3ADBE0C10E}"/>
          </ac:picMkLst>
        </pc:picChg>
      </pc:sldChg>
      <pc:sldChg chg="addSp modSp new mod setBg modNotesTx">
        <pc:chgData name="Jessica Roberts" userId="831782ca-6a3f-4cbd-8621-3600d0a72af9" providerId="ADAL" clId="{191AD3AA-F47D-43FB-8C6C-2F8FD04A59B8}" dt="2023-05-03T18:56:08.856" v="1310" actId="20577"/>
        <pc:sldMkLst>
          <pc:docMk/>
          <pc:sldMk cId="2207855504" sldId="577"/>
        </pc:sldMkLst>
        <pc:spChg chg="add">
          <ac:chgData name="Jessica Roberts" userId="831782ca-6a3f-4cbd-8621-3600d0a72af9" providerId="ADAL" clId="{191AD3AA-F47D-43FB-8C6C-2F8FD04A59B8}" dt="2022-04-27T21:58:11.717" v="524" actId="26606"/>
          <ac:spMkLst>
            <pc:docMk/>
            <pc:sldMk cId="2207855504" sldId="577"/>
            <ac:spMk id="71" creationId="{82A5F716-98EF-42EF-A471-87C6DFDCC799}"/>
          </ac:spMkLst>
        </pc:spChg>
        <pc:spChg chg="add">
          <ac:chgData name="Jessica Roberts" userId="831782ca-6a3f-4cbd-8621-3600d0a72af9" providerId="ADAL" clId="{191AD3AA-F47D-43FB-8C6C-2F8FD04A59B8}" dt="2022-04-27T21:58:11.717" v="524" actId="26606"/>
          <ac:spMkLst>
            <pc:docMk/>
            <pc:sldMk cId="2207855504" sldId="577"/>
            <ac:spMk id="73" creationId="{B87687D8-4EF1-4EF2-BF7E-74BB4A3D1806}"/>
          </ac:spMkLst>
        </pc:spChg>
        <pc:picChg chg="add mod">
          <ac:chgData name="Jessica Roberts" userId="831782ca-6a3f-4cbd-8621-3600d0a72af9" providerId="ADAL" clId="{191AD3AA-F47D-43FB-8C6C-2F8FD04A59B8}" dt="2022-04-27T21:58:11.717" v="524" actId="26606"/>
          <ac:picMkLst>
            <pc:docMk/>
            <pc:sldMk cId="2207855504" sldId="577"/>
            <ac:picMk id="3074" creationId="{9FBC6AE5-D0D8-4B1F-A0D0-D0219BF2D95A}"/>
          </ac:picMkLst>
        </pc:picChg>
      </pc:sldChg>
      <pc:sldChg chg="addSp modSp add del mod ord modAnim">
        <pc:chgData name="Jessica Roberts" userId="831782ca-6a3f-4cbd-8621-3600d0a72af9" providerId="ADAL" clId="{191AD3AA-F47D-43FB-8C6C-2F8FD04A59B8}" dt="2023-05-03T16:19:08.747" v="1061" actId="47"/>
        <pc:sldMkLst>
          <pc:docMk/>
          <pc:sldMk cId="1050115241" sldId="578"/>
        </pc:sldMkLst>
        <pc:spChg chg="add mod">
          <ac:chgData name="Jessica Roberts" userId="831782ca-6a3f-4cbd-8621-3600d0a72af9" providerId="ADAL" clId="{191AD3AA-F47D-43FB-8C6C-2F8FD04A59B8}" dt="2022-04-27T21:56:30.705" v="522" actId="14100"/>
          <ac:spMkLst>
            <pc:docMk/>
            <pc:sldMk cId="1050115241" sldId="578"/>
            <ac:spMk id="5" creationId="{E6EF4843-0959-4DC3-B484-021CE9545510}"/>
          </ac:spMkLst>
        </pc:spChg>
      </pc:sldChg>
      <pc:sldChg chg="delSp modSp add del mod ord">
        <pc:chgData name="Jessica Roberts" userId="831782ca-6a3f-4cbd-8621-3600d0a72af9" providerId="ADAL" clId="{191AD3AA-F47D-43FB-8C6C-2F8FD04A59B8}" dt="2023-05-03T18:55:32.132" v="1232" actId="47"/>
        <pc:sldMkLst>
          <pc:docMk/>
          <pc:sldMk cId="2224809954" sldId="579"/>
        </pc:sldMkLst>
        <pc:spChg chg="mod">
          <ac:chgData name="Jessica Roberts" userId="831782ca-6a3f-4cbd-8621-3600d0a72af9" providerId="ADAL" clId="{191AD3AA-F47D-43FB-8C6C-2F8FD04A59B8}" dt="2022-04-27T22:06:00.875" v="540" actId="14100"/>
          <ac:spMkLst>
            <pc:docMk/>
            <pc:sldMk cId="2224809954" sldId="579"/>
            <ac:spMk id="4" creationId="{111913A7-F6CC-4D24-9307-ED1F7E217CF9}"/>
          </ac:spMkLst>
        </pc:spChg>
        <pc:picChg chg="mod">
          <ac:chgData name="Jessica Roberts" userId="831782ca-6a3f-4cbd-8621-3600d0a72af9" providerId="ADAL" clId="{191AD3AA-F47D-43FB-8C6C-2F8FD04A59B8}" dt="2022-04-27T22:05:55.575" v="538" actId="1076"/>
          <ac:picMkLst>
            <pc:docMk/>
            <pc:sldMk cId="2224809954" sldId="579"/>
            <ac:picMk id="3" creationId="{99A48A70-92E7-42F3-8A42-6C1115DEC8C1}"/>
          </ac:picMkLst>
        </pc:picChg>
        <pc:picChg chg="del">
          <ac:chgData name="Jessica Roberts" userId="831782ca-6a3f-4cbd-8621-3600d0a72af9" providerId="ADAL" clId="{191AD3AA-F47D-43FB-8C6C-2F8FD04A59B8}" dt="2022-04-27T22:05:49.002" v="537" actId="478"/>
          <ac:picMkLst>
            <pc:docMk/>
            <pc:sldMk cId="2224809954" sldId="579"/>
            <ac:picMk id="2050" creationId="{89062934-8140-401A-BA63-9D5B0D56FA8F}"/>
          </ac:picMkLst>
        </pc:picChg>
      </pc:sldChg>
      <pc:sldChg chg="modSp add del mod ord">
        <pc:chgData name="Jessica Roberts" userId="831782ca-6a3f-4cbd-8621-3600d0a72af9" providerId="ADAL" clId="{191AD3AA-F47D-43FB-8C6C-2F8FD04A59B8}" dt="2023-05-03T18:55:44.914" v="1234" actId="47"/>
        <pc:sldMkLst>
          <pc:docMk/>
          <pc:sldMk cId="1982723477" sldId="580"/>
        </pc:sldMkLst>
        <pc:spChg chg="mod">
          <ac:chgData name="Jessica Roberts" userId="831782ca-6a3f-4cbd-8621-3600d0a72af9" providerId="ADAL" clId="{191AD3AA-F47D-43FB-8C6C-2F8FD04A59B8}" dt="2022-04-27T22:12:45.131" v="555" actId="14100"/>
          <ac:spMkLst>
            <pc:docMk/>
            <pc:sldMk cId="1982723477" sldId="580"/>
            <ac:spMk id="8" creationId="{25FB6CCB-B9B2-4F8B-9031-FEB9111286D4}"/>
          </ac:spMkLst>
        </pc:spChg>
        <pc:picChg chg="mod modCrop">
          <ac:chgData name="Jessica Roberts" userId="831782ca-6a3f-4cbd-8621-3600d0a72af9" providerId="ADAL" clId="{191AD3AA-F47D-43FB-8C6C-2F8FD04A59B8}" dt="2022-04-27T22:12:53.113" v="556" actId="732"/>
          <ac:picMkLst>
            <pc:docMk/>
            <pc:sldMk cId="1982723477" sldId="580"/>
            <ac:picMk id="5" creationId="{35457992-70A7-46D6-A89A-B1437CC9F66B}"/>
          </ac:picMkLst>
        </pc:picChg>
        <pc:picChg chg="mod">
          <ac:chgData name="Jessica Roberts" userId="831782ca-6a3f-4cbd-8621-3600d0a72af9" providerId="ADAL" clId="{191AD3AA-F47D-43FB-8C6C-2F8FD04A59B8}" dt="2023-05-03T18:55:38.418" v="1233" actId="1076"/>
          <ac:picMkLst>
            <pc:docMk/>
            <pc:sldMk cId="1982723477" sldId="580"/>
            <ac:picMk id="6" creationId="{2DD6E84C-4522-4078-A59A-9081416BC240}"/>
          </ac:picMkLst>
        </pc:picChg>
      </pc:sldChg>
      <pc:sldChg chg="addSp modSp new del mod">
        <pc:chgData name="Jessica Roberts" userId="831782ca-6a3f-4cbd-8621-3600d0a72af9" providerId="ADAL" clId="{191AD3AA-F47D-43FB-8C6C-2F8FD04A59B8}" dt="2023-05-03T16:13:58.748" v="966" actId="47"/>
        <pc:sldMkLst>
          <pc:docMk/>
          <pc:sldMk cId="937068150" sldId="581"/>
        </pc:sldMkLst>
        <pc:picChg chg="add mod modCrop">
          <ac:chgData name="Jessica Roberts" userId="831782ca-6a3f-4cbd-8621-3600d0a72af9" providerId="ADAL" clId="{191AD3AA-F47D-43FB-8C6C-2F8FD04A59B8}" dt="2023-05-03T15:09:53.304" v="574" actId="1076"/>
          <ac:picMkLst>
            <pc:docMk/>
            <pc:sldMk cId="937068150" sldId="581"/>
            <ac:picMk id="3" creationId="{0C292251-16CA-2B00-D640-06D98664D3B5}"/>
          </ac:picMkLst>
        </pc:picChg>
      </pc:sldChg>
      <pc:sldChg chg="addSp modSp new del mod">
        <pc:chgData name="Jessica Roberts" userId="831782ca-6a3f-4cbd-8621-3600d0a72af9" providerId="ADAL" clId="{191AD3AA-F47D-43FB-8C6C-2F8FD04A59B8}" dt="2023-05-03T15:23:39.488" v="589" actId="47"/>
        <pc:sldMkLst>
          <pc:docMk/>
          <pc:sldMk cId="1526864585" sldId="582"/>
        </pc:sldMkLst>
        <pc:picChg chg="add mod modCrop">
          <ac:chgData name="Jessica Roberts" userId="831782ca-6a3f-4cbd-8621-3600d0a72af9" providerId="ADAL" clId="{191AD3AA-F47D-43FB-8C6C-2F8FD04A59B8}" dt="2023-05-03T15:15:20.205" v="578" actId="732"/>
          <ac:picMkLst>
            <pc:docMk/>
            <pc:sldMk cId="1526864585" sldId="582"/>
            <ac:picMk id="3" creationId="{D3B4FEFF-E723-0FB3-EC68-D44F601B4993}"/>
          </ac:picMkLst>
        </pc:picChg>
      </pc:sldChg>
      <pc:sldChg chg="addSp modSp new mod modAnim">
        <pc:chgData name="Jessica Roberts" userId="831782ca-6a3f-4cbd-8621-3600d0a72af9" providerId="ADAL" clId="{191AD3AA-F47D-43FB-8C6C-2F8FD04A59B8}" dt="2023-05-03T15:35:55.433" v="684" actId="1076"/>
        <pc:sldMkLst>
          <pc:docMk/>
          <pc:sldMk cId="3643596381" sldId="582"/>
        </pc:sldMkLst>
        <pc:spChg chg="add mod">
          <ac:chgData name="Jessica Roberts" userId="831782ca-6a3f-4cbd-8621-3600d0a72af9" providerId="ADAL" clId="{191AD3AA-F47D-43FB-8C6C-2F8FD04A59B8}" dt="2023-05-03T15:35:53.058" v="683" actId="1076"/>
          <ac:spMkLst>
            <pc:docMk/>
            <pc:sldMk cId="3643596381" sldId="582"/>
            <ac:spMk id="3" creationId="{B4DE33DD-F845-7E5E-096F-BCD2BD4A9269}"/>
          </ac:spMkLst>
        </pc:spChg>
        <pc:picChg chg="add mod">
          <ac:chgData name="Jessica Roberts" userId="831782ca-6a3f-4cbd-8621-3600d0a72af9" providerId="ADAL" clId="{191AD3AA-F47D-43FB-8C6C-2F8FD04A59B8}" dt="2023-05-03T15:35:47.574" v="682" actId="1076"/>
          <ac:picMkLst>
            <pc:docMk/>
            <pc:sldMk cId="3643596381" sldId="582"/>
            <ac:picMk id="2" creationId="{222EA0A2-3EDF-DA96-2F83-554BFADC1EB1}"/>
          </ac:picMkLst>
        </pc:picChg>
        <pc:picChg chg="add mod">
          <ac:chgData name="Jessica Roberts" userId="831782ca-6a3f-4cbd-8621-3600d0a72af9" providerId="ADAL" clId="{191AD3AA-F47D-43FB-8C6C-2F8FD04A59B8}" dt="2023-05-03T15:35:55.433" v="684" actId="1076"/>
          <ac:picMkLst>
            <pc:docMk/>
            <pc:sldMk cId="3643596381" sldId="582"/>
            <ac:picMk id="4" creationId="{7AB25E5A-AFDB-1D9E-E2B4-094E300A2F68}"/>
          </ac:picMkLst>
        </pc:picChg>
      </pc:sldChg>
      <pc:sldChg chg="addSp delSp modSp new mod modAnim">
        <pc:chgData name="Jessica Roberts" userId="831782ca-6a3f-4cbd-8621-3600d0a72af9" providerId="ADAL" clId="{191AD3AA-F47D-43FB-8C6C-2F8FD04A59B8}" dt="2023-05-03T15:36:57.086" v="687" actId="1076"/>
        <pc:sldMkLst>
          <pc:docMk/>
          <pc:sldMk cId="988712456" sldId="583"/>
        </pc:sldMkLst>
        <pc:spChg chg="add mod">
          <ac:chgData name="Jessica Roberts" userId="831782ca-6a3f-4cbd-8621-3600d0a72af9" providerId="ADAL" clId="{191AD3AA-F47D-43FB-8C6C-2F8FD04A59B8}" dt="2023-05-03T15:31:28.999" v="633" actId="14100"/>
          <ac:spMkLst>
            <pc:docMk/>
            <pc:sldMk cId="988712456" sldId="583"/>
            <ac:spMk id="5" creationId="{1C12D1A0-C48F-F444-AF3D-8CCEAC08B100}"/>
          </ac:spMkLst>
        </pc:spChg>
        <pc:picChg chg="add mod modCrop">
          <ac:chgData name="Jessica Roberts" userId="831782ca-6a3f-4cbd-8621-3600d0a72af9" providerId="ADAL" clId="{191AD3AA-F47D-43FB-8C6C-2F8FD04A59B8}" dt="2023-05-03T15:36:57.086" v="687" actId="1076"/>
          <ac:picMkLst>
            <pc:docMk/>
            <pc:sldMk cId="988712456" sldId="583"/>
            <ac:picMk id="3" creationId="{7E6D693D-BCDF-740D-2703-47C3624AA97B}"/>
          </ac:picMkLst>
        </pc:picChg>
        <pc:picChg chg="add del mod">
          <ac:chgData name="Jessica Roberts" userId="831782ca-6a3f-4cbd-8621-3600d0a72af9" providerId="ADAL" clId="{191AD3AA-F47D-43FB-8C6C-2F8FD04A59B8}" dt="2023-05-03T15:30:45.497" v="629" actId="478"/>
          <ac:picMkLst>
            <pc:docMk/>
            <pc:sldMk cId="988712456" sldId="583"/>
            <ac:picMk id="4" creationId="{48C65B6F-5D94-4C59-9366-364272FB5E8A}"/>
          </ac:picMkLst>
        </pc:picChg>
      </pc:sldChg>
      <pc:sldChg chg="addSp delSp modSp add mod delAnim modAnim">
        <pc:chgData name="Jessica Roberts" userId="831782ca-6a3f-4cbd-8621-3600d0a72af9" providerId="ADAL" clId="{191AD3AA-F47D-43FB-8C6C-2F8FD04A59B8}" dt="2023-05-03T15:35:34.955" v="680" actId="1076"/>
        <pc:sldMkLst>
          <pc:docMk/>
          <pc:sldMk cId="4020314407" sldId="584"/>
        </pc:sldMkLst>
        <pc:spChg chg="del mod">
          <ac:chgData name="Jessica Roberts" userId="831782ca-6a3f-4cbd-8621-3600d0a72af9" providerId="ADAL" clId="{191AD3AA-F47D-43FB-8C6C-2F8FD04A59B8}" dt="2023-05-03T15:33:53.248" v="658" actId="478"/>
          <ac:spMkLst>
            <pc:docMk/>
            <pc:sldMk cId="4020314407" sldId="584"/>
            <ac:spMk id="3" creationId="{28F128CF-1CDB-49EF-B120-B4114B0CFBFA}"/>
          </ac:spMkLst>
        </pc:spChg>
        <pc:spChg chg="add mod">
          <ac:chgData name="Jessica Roberts" userId="831782ca-6a3f-4cbd-8621-3600d0a72af9" providerId="ADAL" clId="{191AD3AA-F47D-43FB-8C6C-2F8FD04A59B8}" dt="2023-05-03T15:35:19.635" v="677" actId="1076"/>
          <ac:spMkLst>
            <pc:docMk/>
            <pc:sldMk cId="4020314407" sldId="584"/>
            <ac:spMk id="4" creationId="{D4B37D36-D700-3D0A-6B9C-3904BE5ECAE9}"/>
          </ac:spMkLst>
        </pc:spChg>
        <pc:picChg chg="mod">
          <ac:chgData name="Jessica Roberts" userId="831782ca-6a3f-4cbd-8621-3600d0a72af9" providerId="ADAL" clId="{191AD3AA-F47D-43FB-8C6C-2F8FD04A59B8}" dt="2023-05-03T15:35:15.949" v="676" actId="1076"/>
          <ac:picMkLst>
            <pc:docMk/>
            <pc:sldMk cId="4020314407" sldId="584"/>
            <ac:picMk id="5" creationId="{BA4ABE26-5BC3-E527-C588-F35059917051}"/>
          </ac:picMkLst>
        </pc:picChg>
        <pc:picChg chg="add mod">
          <ac:chgData name="Jessica Roberts" userId="831782ca-6a3f-4cbd-8621-3600d0a72af9" providerId="ADAL" clId="{191AD3AA-F47D-43FB-8C6C-2F8FD04A59B8}" dt="2023-05-03T15:35:13.122" v="675" actId="1076"/>
          <ac:picMkLst>
            <pc:docMk/>
            <pc:sldMk cId="4020314407" sldId="584"/>
            <ac:picMk id="6" creationId="{3D0C5D99-402C-6ED2-FC4E-D3F1E8AA322B}"/>
          </ac:picMkLst>
        </pc:picChg>
        <pc:picChg chg="add mod modCrop">
          <ac:chgData name="Jessica Roberts" userId="831782ca-6a3f-4cbd-8621-3600d0a72af9" providerId="ADAL" clId="{191AD3AA-F47D-43FB-8C6C-2F8FD04A59B8}" dt="2023-05-03T15:35:34.955" v="680" actId="1076"/>
          <ac:picMkLst>
            <pc:docMk/>
            <pc:sldMk cId="4020314407" sldId="584"/>
            <ac:picMk id="7" creationId="{8971A61C-3874-7DDA-F157-BD7D6B73CD42}"/>
          </ac:picMkLst>
        </pc:picChg>
      </pc:sldChg>
      <pc:sldChg chg="addSp delSp modSp new mod modClrScheme modAnim chgLayout">
        <pc:chgData name="Jessica Roberts" userId="831782ca-6a3f-4cbd-8621-3600d0a72af9" providerId="ADAL" clId="{191AD3AA-F47D-43FB-8C6C-2F8FD04A59B8}" dt="2023-05-03T15:38:44.902" v="706"/>
        <pc:sldMkLst>
          <pc:docMk/>
          <pc:sldMk cId="3080070832" sldId="585"/>
        </pc:sldMkLst>
        <pc:spChg chg="del">
          <ac:chgData name="Jessica Roberts" userId="831782ca-6a3f-4cbd-8621-3600d0a72af9" providerId="ADAL" clId="{191AD3AA-F47D-43FB-8C6C-2F8FD04A59B8}" dt="2023-05-03T15:36:47.112" v="685" actId="700"/>
          <ac:spMkLst>
            <pc:docMk/>
            <pc:sldMk cId="3080070832" sldId="585"/>
            <ac:spMk id="2" creationId="{43F28E3E-8E67-B34A-FA11-840E535F681D}"/>
          </ac:spMkLst>
        </pc:spChg>
        <pc:spChg chg="del">
          <ac:chgData name="Jessica Roberts" userId="831782ca-6a3f-4cbd-8621-3600d0a72af9" providerId="ADAL" clId="{191AD3AA-F47D-43FB-8C6C-2F8FD04A59B8}" dt="2023-05-03T15:36:47.112" v="685" actId="700"/>
          <ac:spMkLst>
            <pc:docMk/>
            <pc:sldMk cId="3080070832" sldId="585"/>
            <ac:spMk id="3" creationId="{1EF3C81E-3C0D-19C2-4EF3-662190BAB29A}"/>
          </ac:spMkLst>
        </pc:spChg>
        <pc:spChg chg="del">
          <ac:chgData name="Jessica Roberts" userId="831782ca-6a3f-4cbd-8621-3600d0a72af9" providerId="ADAL" clId="{191AD3AA-F47D-43FB-8C6C-2F8FD04A59B8}" dt="2023-05-03T15:36:47.112" v="685" actId="700"/>
          <ac:spMkLst>
            <pc:docMk/>
            <pc:sldMk cId="3080070832" sldId="585"/>
            <ac:spMk id="4" creationId="{8855EA0A-D154-662A-8E2B-F03D66EE95DD}"/>
          </ac:spMkLst>
        </pc:spChg>
        <pc:spChg chg="add mod">
          <ac:chgData name="Jessica Roberts" userId="831782ca-6a3f-4cbd-8621-3600d0a72af9" providerId="ADAL" clId="{191AD3AA-F47D-43FB-8C6C-2F8FD04A59B8}" dt="2023-05-03T15:37:15.319" v="690" actId="1076"/>
          <ac:spMkLst>
            <pc:docMk/>
            <pc:sldMk cId="3080070832" sldId="585"/>
            <ac:spMk id="5" creationId="{78DB11F1-D77F-8659-D4BF-44A86A569E00}"/>
          </ac:spMkLst>
        </pc:spChg>
        <pc:spChg chg="add mod">
          <ac:chgData name="Jessica Roberts" userId="831782ca-6a3f-4cbd-8621-3600d0a72af9" providerId="ADAL" clId="{191AD3AA-F47D-43FB-8C6C-2F8FD04A59B8}" dt="2023-05-03T15:37:48.097" v="697" actId="14100"/>
          <ac:spMkLst>
            <pc:docMk/>
            <pc:sldMk cId="3080070832" sldId="585"/>
            <ac:spMk id="7" creationId="{1F10E515-C76E-B462-C4C0-FDA02C03EFD0}"/>
          </ac:spMkLst>
        </pc:spChg>
        <pc:picChg chg="add mod">
          <ac:chgData name="Jessica Roberts" userId="831782ca-6a3f-4cbd-8621-3600d0a72af9" providerId="ADAL" clId="{191AD3AA-F47D-43FB-8C6C-2F8FD04A59B8}" dt="2023-05-03T15:37:28.972" v="693" actId="1076"/>
          <ac:picMkLst>
            <pc:docMk/>
            <pc:sldMk cId="3080070832" sldId="585"/>
            <ac:picMk id="8" creationId="{6415118E-9A7D-F89C-307E-0C6F0B7A4614}"/>
          </ac:picMkLst>
        </pc:picChg>
        <pc:picChg chg="add mod ord">
          <ac:chgData name="Jessica Roberts" userId="831782ca-6a3f-4cbd-8621-3600d0a72af9" providerId="ADAL" clId="{191AD3AA-F47D-43FB-8C6C-2F8FD04A59B8}" dt="2023-05-03T15:37:07.485" v="689" actId="167"/>
          <ac:picMkLst>
            <pc:docMk/>
            <pc:sldMk cId="3080070832" sldId="585"/>
            <ac:picMk id="9" creationId="{A24309C1-D84E-DD42-3055-0E4C43845089}"/>
          </ac:picMkLst>
        </pc:picChg>
        <pc:cxnChg chg="add mod">
          <ac:chgData name="Jessica Roberts" userId="831782ca-6a3f-4cbd-8621-3600d0a72af9" providerId="ADAL" clId="{191AD3AA-F47D-43FB-8C6C-2F8FD04A59B8}" dt="2023-05-03T15:37:35.844" v="695" actId="14100"/>
          <ac:cxnSpMkLst>
            <pc:docMk/>
            <pc:sldMk cId="3080070832" sldId="585"/>
            <ac:cxnSpMk id="6" creationId="{0686559A-7666-EFAF-CC54-46E5776EF3FC}"/>
          </ac:cxnSpMkLst>
        </pc:cxnChg>
      </pc:sldChg>
      <pc:sldChg chg="new del">
        <pc:chgData name="Jessica Roberts" userId="831782ca-6a3f-4cbd-8621-3600d0a72af9" providerId="ADAL" clId="{191AD3AA-F47D-43FB-8C6C-2F8FD04A59B8}" dt="2023-05-03T15:44:21.422" v="718" actId="47"/>
        <pc:sldMkLst>
          <pc:docMk/>
          <pc:sldMk cId="3653839141" sldId="586"/>
        </pc:sldMkLst>
      </pc:sldChg>
      <pc:sldChg chg="delSp modSp add mod ord">
        <pc:chgData name="Jessica Roberts" userId="831782ca-6a3f-4cbd-8621-3600d0a72af9" providerId="ADAL" clId="{191AD3AA-F47D-43FB-8C6C-2F8FD04A59B8}" dt="2023-05-03T15:41:02.534" v="716" actId="14100"/>
        <pc:sldMkLst>
          <pc:docMk/>
          <pc:sldMk cId="2217964986" sldId="587"/>
        </pc:sldMkLst>
        <pc:spChg chg="mod">
          <ac:chgData name="Jessica Roberts" userId="831782ca-6a3f-4cbd-8621-3600d0a72af9" providerId="ADAL" clId="{191AD3AA-F47D-43FB-8C6C-2F8FD04A59B8}" dt="2023-05-03T15:41:02.534" v="716" actId="14100"/>
          <ac:spMkLst>
            <pc:docMk/>
            <pc:sldMk cId="2217964986" sldId="587"/>
            <ac:spMk id="4" creationId="{D4B37D36-D700-3D0A-6B9C-3904BE5ECAE9}"/>
          </ac:spMkLst>
        </pc:spChg>
        <pc:picChg chg="del">
          <ac:chgData name="Jessica Roberts" userId="831782ca-6a3f-4cbd-8621-3600d0a72af9" providerId="ADAL" clId="{191AD3AA-F47D-43FB-8C6C-2F8FD04A59B8}" dt="2023-05-03T15:40:28.658" v="711" actId="478"/>
          <ac:picMkLst>
            <pc:docMk/>
            <pc:sldMk cId="2217964986" sldId="587"/>
            <ac:picMk id="6" creationId="{3D0C5D99-402C-6ED2-FC4E-D3F1E8AA322B}"/>
          </ac:picMkLst>
        </pc:picChg>
      </pc:sldChg>
      <pc:sldChg chg="addSp delSp modSp new mod ord">
        <pc:chgData name="Jessica Roberts" userId="831782ca-6a3f-4cbd-8621-3600d0a72af9" providerId="ADAL" clId="{191AD3AA-F47D-43FB-8C6C-2F8FD04A59B8}" dt="2023-05-03T16:12:18.897" v="958" actId="1076"/>
        <pc:sldMkLst>
          <pc:docMk/>
          <pc:sldMk cId="478865842" sldId="588"/>
        </pc:sldMkLst>
        <pc:spChg chg="del mod">
          <ac:chgData name="Jessica Roberts" userId="831782ca-6a3f-4cbd-8621-3600d0a72af9" providerId="ADAL" clId="{191AD3AA-F47D-43FB-8C6C-2F8FD04A59B8}" dt="2023-05-03T15:48:45.197" v="754" actId="478"/>
          <ac:spMkLst>
            <pc:docMk/>
            <pc:sldMk cId="478865842" sldId="588"/>
            <ac:spMk id="2" creationId="{B7458A40-8BB8-CD2C-BDC4-1A3736114151}"/>
          </ac:spMkLst>
        </pc:spChg>
        <pc:spChg chg="del">
          <ac:chgData name="Jessica Roberts" userId="831782ca-6a3f-4cbd-8621-3600d0a72af9" providerId="ADAL" clId="{191AD3AA-F47D-43FB-8C6C-2F8FD04A59B8}" dt="2023-05-03T15:48:40.853" v="753" actId="478"/>
          <ac:spMkLst>
            <pc:docMk/>
            <pc:sldMk cId="478865842" sldId="588"/>
            <ac:spMk id="3" creationId="{38CCB2D5-9163-5852-E330-E990FD350562}"/>
          </ac:spMkLst>
        </pc:spChg>
        <pc:spChg chg="del">
          <ac:chgData name="Jessica Roberts" userId="831782ca-6a3f-4cbd-8621-3600d0a72af9" providerId="ADAL" clId="{191AD3AA-F47D-43FB-8C6C-2F8FD04A59B8}" dt="2023-05-03T15:47:56.578" v="749"/>
          <ac:spMkLst>
            <pc:docMk/>
            <pc:sldMk cId="478865842" sldId="588"/>
            <ac:spMk id="4" creationId="{E15DFD27-EFE6-3070-34DD-6CC72EBF4101}"/>
          </ac:spMkLst>
        </pc:spChg>
        <pc:spChg chg="add mod">
          <ac:chgData name="Jessica Roberts" userId="831782ca-6a3f-4cbd-8621-3600d0a72af9" providerId="ADAL" clId="{191AD3AA-F47D-43FB-8C6C-2F8FD04A59B8}" dt="2023-05-03T15:48:45.197" v="754" actId="478"/>
          <ac:spMkLst>
            <pc:docMk/>
            <pc:sldMk cId="478865842" sldId="588"/>
            <ac:spMk id="7" creationId="{DFD5334F-4019-488F-1A1F-39257C0F28B3}"/>
          </ac:spMkLst>
        </pc:spChg>
        <pc:spChg chg="add mod">
          <ac:chgData name="Jessica Roberts" userId="831782ca-6a3f-4cbd-8621-3600d0a72af9" providerId="ADAL" clId="{191AD3AA-F47D-43FB-8C6C-2F8FD04A59B8}" dt="2023-05-03T16:01:45.170" v="876" actId="1076"/>
          <ac:spMkLst>
            <pc:docMk/>
            <pc:sldMk cId="478865842" sldId="588"/>
            <ac:spMk id="8" creationId="{79452D0D-FC1C-97AA-FF20-837AC99977C9}"/>
          </ac:spMkLst>
        </pc:spChg>
        <pc:picChg chg="add mod">
          <ac:chgData name="Jessica Roberts" userId="831782ca-6a3f-4cbd-8621-3600d0a72af9" providerId="ADAL" clId="{191AD3AA-F47D-43FB-8C6C-2F8FD04A59B8}" dt="2023-05-03T15:53:19.302" v="784" actId="14100"/>
          <ac:picMkLst>
            <pc:docMk/>
            <pc:sldMk cId="478865842" sldId="588"/>
            <ac:picMk id="5" creationId="{FF4BD053-FCCD-A5E1-1703-3DDA90340E84}"/>
          </ac:picMkLst>
        </pc:picChg>
        <pc:picChg chg="add mod">
          <ac:chgData name="Jessica Roberts" userId="831782ca-6a3f-4cbd-8621-3600d0a72af9" providerId="ADAL" clId="{191AD3AA-F47D-43FB-8C6C-2F8FD04A59B8}" dt="2023-05-03T16:12:18.897" v="958" actId="1076"/>
          <ac:picMkLst>
            <pc:docMk/>
            <pc:sldMk cId="478865842" sldId="588"/>
            <ac:picMk id="3074" creationId="{DF6A23B6-CA02-1B71-9D01-D03540713292}"/>
          </ac:picMkLst>
        </pc:picChg>
      </pc:sldChg>
      <pc:sldChg chg="addSp delSp modSp new mod setBg modClrScheme chgLayout">
        <pc:chgData name="Jessica Roberts" userId="831782ca-6a3f-4cbd-8621-3600d0a72af9" providerId="ADAL" clId="{191AD3AA-F47D-43FB-8C6C-2F8FD04A59B8}" dt="2023-05-03T15:49:51.005" v="776" actId="26606"/>
        <pc:sldMkLst>
          <pc:docMk/>
          <pc:sldMk cId="1254660198" sldId="589"/>
        </pc:sldMkLst>
        <pc:spChg chg="del">
          <ac:chgData name="Jessica Roberts" userId="831782ca-6a3f-4cbd-8621-3600d0a72af9" providerId="ADAL" clId="{191AD3AA-F47D-43FB-8C6C-2F8FD04A59B8}" dt="2023-05-03T15:46:23.886" v="734" actId="700"/>
          <ac:spMkLst>
            <pc:docMk/>
            <pc:sldMk cId="1254660198" sldId="589"/>
            <ac:spMk id="2" creationId="{DE5B59E4-5AB9-DFCE-B93F-3E10CF838191}"/>
          </ac:spMkLst>
        </pc:spChg>
        <pc:spChg chg="del">
          <ac:chgData name="Jessica Roberts" userId="831782ca-6a3f-4cbd-8621-3600d0a72af9" providerId="ADAL" clId="{191AD3AA-F47D-43FB-8C6C-2F8FD04A59B8}" dt="2023-05-03T15:46:23.886" v="734" actId="700"/>
          <ac:spMkLst>
            <pc:docMk/>
            <pc:sldMk cId="1254660198" sldId="589"/>
            <ac:spMk id="3" creationId="{63FDA5AD-7CD6-8430-E514-FA2392CC0110}"/>
          </ac:spMkLst>
        </pc:spChg>
        <pc:spChg chg="del">
          <ac:chgData name="Jessica Roberts" userId="831782ca-6a3f-4cbd-8621-3600d0a72af9" providerId="ADAL" clId="{191AD3AA-F47D-43FB-8C6C-2F8FD04A59B8}" dt="2023-05-03T15:46:23.886" v="734" actId="700"/>
          <ac:spMkLst>
            <pc:docMk/>
            <pc:sldMk cId="1254660198" sldId="589"/>
            <ac:spMk id="4" creationId="{22B2ABCE-C217-B5A5-4492-2CF79FCA9EE9}"/>
          </ac:spMkLst>
        </pc:spChg>
        <pc:spChg chg="add mod">
          <ac:chgData name="Jessica Roberts" userId="831782ca-6a3f-4cbd-8621-3600d0a72af9" providerId="ADAL" clId="{191AD3AA-F47D-43FB-8C6C-2F8FD04A59B8}" dt="2023-05-03T15:49:51.005" v="776" actId="26606"/>
          <ac:spMkLst>
            <pc:docMk/>
            <pc:sldMk cId="1254660198" sldId="589"/>
            <ac:spMk id="5" creationId="{146AE65F-B66C-6DEE-188D-4A15C36EBF0D}"/>
          </ac:spMkLst>
        </pc:spChg>
        <pc:spChg chg="add del">
          <ac:chgData name="Jessica Roberts" userId="831782ca-6a3f-4cbd-8621-3600d0a72af9" providerId="ADAL" clId="{191AD3AA-F47D-43FB-8C6C-2F8FD04A59B8}" dt="2023-05-03T15:49:51.005" v="776" actId="26606"/>
          <ac:spMkLst>
            <pc:docMk/>
            <pc:sldMk cId="1254660198" sldId="589"/>
            <ac:spMk id="1031" creationId="{42A4FC2C-047E-45A5-965D-8E1E3BF09BC6}"/>
          </ac:spMkLst>
        </pc:spChg>
        <pc:spChg chg="add">
          <ac:chgData name="Jessica Roberts" userId="831782ca-6a3f-4cbd-8621-3600d0a72af9" providerId="ADAL" clId="{191AD3AA-F47D-43FB-8C6C-2F8FD04A59B8}" dt="2023-05-03T15:49:51.005" v="776" actId="26606"/>
          <ac:spMkLst>
            <pc:docMk/>
            <pc:sldMk cId="1254660198" sldId="589"/>
            <ac:spMk id="1036" creationId="{37C89E4B-3C9F-44B9-8B86-D9E3D112D8EC}"/>
          </ac:spMkLst>
        </pc:spChg>
        <pc:picChg chg="add mod">
          <ac:chgData name="Jessica Roberts" userId="831782ca-6a3f-4cbd-8621-3600d0a72af9" providerId="ADAL" clId="{191AD3AA-F47D-43FB-8C6C-2F8FD04A59B8}" dt="2023-05-03T15:49:51.005" v="776" actId="26606"/>
          <ac:picMkLst>
            <pc:docMk/>
            <pc:sldMk cId="1254660198" sldId="589"/>
            <ac:picMk id="1026" creationId="{8C696C01-17F8-F6C8-EA3D-27DDB96151B2}"/>
          </ac:picMkLst>
        </pc:picChg>
        <pc:cxnChg chg="add">
          <ac:chgData name="Jessica Roberts" userId="831782ca-6a3f-4cbd-8621-3600d0a72af9" providerId="ADAL" clId="{191AD3AA-F47D-43FB-8C6C-2F8FD04A59B8}" dt="2023-05-03T15:49:51.005" v="776" actId="26606"/>
          <ac:cxnSpMkLst>
            <pc:docMk/>
            <pc:sldMk cId="1254660198" sldId="589"/>
            <ac:cxnSpMk id="1038" creationId="{AA2EAA10-076F-46BD-8F0F-B9A2FB77A85C}"/>
          </ac:cxnSpMkLst>
        </pc:cxnChg>
        <pc:cxnChg chg="add">
          <ac:chgData name="Jessica Roberts" userId="831782ca-6a3f-4cbd-8621-3600d0a72af9" providerId="ADAL" clId="{191AD3AA-F47D-43FB-8C6C-2F8FD04A59B8}" dt="2023-05-03T15:49:51.005" v="776" actId="26606"/>
          <ac:cxnSpMkLst>
            <pc:docMk/>
            <pc:sldMk cId="1254660198" sldId="589"/>
            <ac:cxnSpMk id="1040" creationId="{D891E407-403B-4764-86C9-33A56D3BCAA3}"/>
          </ac:cxnSpMkLst>
        </pc:cxnChg>
      </pc:sldChg>
      <pc:sldChg chg="addSp delSp modSp add mod">
        <pc:chgData name="Jessica Roberts" userId="831782ca-6a3f-4cbd-8621-3600d0a72af9" providerId="ADAL" clId="{191AD3AA-F47D-43FB-8C6C-2F8FD04A59B8}" dt="2023-05-03T16:06:28.477" v="913"/>
        <pc:sldMkLst>
          <pc:docMk/>
          <pc:sldMk cId="1978560098" sldId="590"/>
        </pc:sldMkLst>
        <pc:spChg chg="add mod">
          <ac:chgData name="Jessica Roberts" userId="831782ca-6a3f-4cbd-8621-3600d0a72af9" providerId="ADAL" clId="{191AD3AA-F47D-43FB-8C6C-2F8FD04A59B8}" dt="2023-05-03T15:57:50.027" v="837" actId="1076"/>
          <ac:spMkLst>
            <pc:docMk/>
            <pc:sldMk cId="1978560098" sldId="590"/>
            <ac:spMk id="2" creationId="{768BB2FF-9652-E0EA-0FB1-995FD9BBAFD3}"/>
          </ac:spMkLst>
        </pc:spChg>
        <pc:spChg chg="add mod">
          <ac:chgData name="Jessica Roberts" userId="831782ca-6a3f-4cbd-8621-3600d0a72af9" providerId="ADAL" clId="{191AD3AA-F47D-43FB-8C6C-2F8FD04A59B8}" dt="2023-05-03T16:00:01.621" v="859" actId="1076"/>
          <ac:spMkLst>
            <pc:docMk/>
            <pc:sldMk cId="1978560098" sldId="590"/>
            <ac:spMk id="3" creationId="{D15778F4-6267-BD6A-1713-BE3551D5AC29}"/>
          </ac:spMkLst>
        </pc:spChg>
        <pc:spChg chg="add mod">
          <ac:chgData name="Jessica Roberts" userId="831782ca-6a3f-4cbd-8621-3600d0a72af9" providerId="ADAL" clId="{191AD3AA-F47D-43FB-8C6C-2F8FD04A59B8}" dt="2023-05-03T15:59:59.537" v="858" actId="1076"/>
          <ac:spMkLst>
            <pc:docMk/>
            <pc:sldMk cId="1978560098" sldId="590"/>
            <ac:spMk id="4" creationId="{0BA5C3B6-6BE4-C1AE-D6BC-8D85D5F66498}"/>
          </ac:spMkLst>
        </pc:spChg>
        <pc:spChg chg="del">
          <ac:chgData name="Jessica Roberts" userId="831782ca-6a3f-4cbd-8621-3600d0a72af9" providerId="ADAL" clId="{191AD3AA-F47D-43FB-8C6C-2F8FD04A59B8}" dt="2023-05-03T15:56:46.727" v="821" actId="478"/>
          <ac:spMkLst>
            <pc:docMk/>
            <pc:sldMk cId="1978560098" sldId="590"/>
            <ac:spMk id="7" creationId="{DFD5334F-4019-488F-1A1F-39257C0F28B3}"/>
          </ac:spMkLst>
        </pc:spChg>
        <pc:spChg chg="del">
          <ac:chgData name="Jessica Roberts" userId="831782ca-6a3f-4cbd-8621-3600d0a72af9" providerId="ADAL" clId="{191AD3AA-F47D-43FB-8C6C-2F8FD04A59B8}" dt="2023-05-03T15:56:12.695" v="814" actId="478"/>
          <ac:spMkLst>
            <pc:docMk/>
            <pc:sldMk cId="1978560098" sldId="590"/>
            <ac:spMk id="8" creationId="{79452D0D-FC1C-97AA-FF20-837AC99977C9}"/>
          </ac:spMkLst>
        </pc:spChg>
        <pc:picChg chg="mod">
          <ac:chgData name="Jessica Roberts" userId="831782ca-6a3f-4cbd-8621-3600d0a72af9" providerId="ADAL" clId="{191AD3AA-F47D-43FB-8C6C-2F8FD04A59B8}" dt="2023-05-03T15:59:57.068" v="857" actId="14100"/>
          <ac:picMkLst>
            <pc:docMk/>
            <pc:sldMk cId="1978560098" sldId="590"/>
            <ac:picMk id="5" creationId="{FF4BD053-FCCD-A5E1-1703-3DDA90340E84}"/>
          </ac:picMkLst>
        </pc:picChg>
        <pc:picChg chg="add mod">
          <ac:chgData name="Jessica Roberts" userId="831782ca-6a3f-4cbd-8621-3600d0a72af9" providerId="ADAL" clId="{191AD3AA-F47D-43FB-8C6C-2F8FD04A59B8}" dt="2023-05-03T16:06:28.477" v="913"/>
          <ac:picMkLst>
            <pc:docMk/>
            <pc:sldMk cId="1978560098" sldId="590"/>
            <ac:picMk id="6" creationId="{5944863D-B755-C3DF-813C-8DE7FCC03F92}"/>
          </ac:picMkLst>
        </pc:picChg>
      </pc:sldChg>
      <pc:sldChg chg="addSp delSp modSp add del mod">
        <pc:chgData name="Jessica Roberts" userId="831782ca-6a3f-4cbd-8621-3600d0a72af9" providerId="ADAL" clId="{191AD3AA-F47D-43FB-8C6C-2F8FD04A59B8}" dt="2023-05-03T15:47:46.242" v="748" actId="47"/>
        <pc:sldMkLst>
          <pc:docMk/>
          <pc:sldMk cId="3185632929" sldId="590"/>
        </pc:sldMkLst>
        <pc:spChg chg="del">
          <ac:chgData name="Jessica Roberts" userId="831782ca-6a3f-4cbd-8621-3600d0a72af9" providerId="ADAL" clId="{191AD3AA-F47D-43FB-8C6C-2F8FD04A59B8}" dt="2023-05-03T15:46:58.595" v="740" actId="26606"/>
          <ac:spMkLst>
            <pc:docMk/>
            <pc:sldMk cId="3185632929" sldId="590"/>
            <ac:spMk id="1031" creationId="{42A4FC2C-047E-45A5-965D-8E1E3BF09BC6}"/>
          </ac:spMkLst>
        </pc:spChg>
        <pc:spChg chg="add">
          <ac:chgData name="Jessica Roberts" userId="831782ca-6a3f-4cbd-8621-3600d0a72af9" providerId="ADAL" clId="{191AD3AA-F47D-43FB-8C6C-2F8FD04A59B8}" dt="2023-05-03T15:46:58.595" v="740" actId="26606"/>
          <ac:spMkLst>
            <pc:docMk/>
            <pc:sldMk cId="3185632929" sldId="590"/>
            <ac:spMk id="1036" creationId="{38CB19FB-7C96-4FEC-9331-E826E4E36CE4}"/>
          </ac:spMkLst>
        </pc:spChg>
        <pc:grpChg chg="add">
          <ac:chgData name="Jessica Roberts" userId="831782ca-6a3f-4cbd-8621-3600d0a72af9" providerId="ADAL" clId="{191AD3AA-F47D-43FB-8C6C-2F8FD04A59B8}" dt="2023-05-03T15:46:58.595" v="740" actId="26606"/>
          <ac:grpSpMkLst>
            <pc:docMk/>
            <pc:sldMk cId="3185632929" sldId="590"/>
            <ac:grpSpMk id="1038" creationId="{DF071BB7-867E-46A9-A7C2-3FCB28CB8FBD}"/>
          </ac:grpSpMkLst>
        </pc:grpChg>
        <pc:picChg chg="mod">
          <ac:chgData name="Jessica Roberts" userId="831782ca-6a3f-4cbd-8621-3600d0a72af9" providerId="ADAL" clId="{191AD3AA-F47D-43FB-8C6C-2F8FD04A59B8}" dt="2023-05-03T15:47:38.065" v="747" actId="1076"/>
          <ac:picMkLst>
            <pc:docMk/>
            <pc:sldMk cId="3185632929" sldId="590"/>
            <ac:picMk id="1026" creationId="{8C696C01-17F8-F6C8-EA3D-27DDB96151B2}"/>
          </ac:picMkLst>
        </pc:picChg>
      </pc:sldChg>
      <pc:sldChg chg="addSp delSp modSp add mod">
        <pc:chgData name="Jessica Roberts" userId="831782ca-6a3f-4cbd-8621-3600d0a72af9" providerId="ADAL" clId="{191AD3AA-F47D-43FB-8C6C-2F8FD04A59B8}" dt="2023-05-03T16:11:30.085" v="954" actId="403"/>
        <pc:sldMkLst>
          <pc:docMk/>
          <pc:sldMk cId="1961196460" sldId="591"/>
        </pc:sldMkLst>
        <pc:spChg chg="del mod">
          <ac:chgData name="Jessica Roberts" userId="831782ca-6a3f-4cbd-8621-3600d0a72af9" providerId="ADAL" clId="{191AD3AA-F47D-43FB-8C6C-2F8FD04A59B8}" dt="2023-05-03T16:01:28.265" v="872" actId="478"/>
          <ac:spMkLst>
            <pc:docMk/>
            <pc:sldMk cId="1961196460" sldId="591"/>
            <ac:spMk id="2" creationId="{768BB2FF-9652-E0EA-0FB1-995FD9BBAFD3}"/>
          </ac:spMkLst>
        </pc:spChg>
        <pc:spChg chg="mod">
          <ac:chgData name="Jessica Roberts" userId="831782ca-6a3f-4cbd-8621-3600d0a72af9" providerId="ADAL" clId="{191AD3AA-F47D-43FB-8C6C-2F8FD04A59B8}" dt="2023-05-03T16:01:40.317" v="875" actId="1076"/>
          <ac:spMkLst>
            <pc:docMk/>
            <pc:sldMk cId="1961196460" sldId="591"/>
            <ac:spMk id="3" creationId="{D15778F4-6267-BD6A-1713-BE3551D5AC29}"/>
          </ac:spMkLst>
        </pc:spChg>
        <pc:spChg chg="del">
          <ac:chgData name="Jessica Roberts" userId="831782ca-6a3f-4cbd-8621-3600d0a72af9" providerId="ADAL" clId="{191AD3AA-F47D-43FB-8C6C-2F8FD04A59B8}" dt="2023-05-03T16:00:27.683" v="862" actId="478"/>
          <ac:spMkLst>
            <pc:docMk/>
            <pc:sldMk cId="1961196460" sldId="591"/>
            <ac:spMk id="4" creationId="{0BA5C3B6-6BE4-C1AE-D6BC-8D85D5F66498}"/>
          </ac:spMkLst>
        </pc:spChg>
        <pc:spChg chg="add del mod">
          <ac:chgData name="Jessica Roberts" userId="831782ca-6a3f-4cbd-8621-3600d0a72af9" providerId="ADAL" clId="{191AD3AA-F47D-43FB-8C6C-2F8FD04A59B8}" dt="2023-05-03T16:10:50.375" v="925" actId="767"/>
          <ac:spMkLst>
            <pc:docMk/>
            <pc:sldMk cId="1961196460" sldId="591"/>
            <ac:spMk id="6" creationId="{A3E28D24-E968-719C-DC99-3C66F3233A64}"/>
          </ac:spMkLst>
        </pc:spChg>
        <pc:spChg chg="add mod">
          <ac:chgData name="Jessica Roberts" userId="831782ca-6a3f-4cbd-8621-3600d0a72af9" providerId="ADAL" clId="{191AD3AA-F47D-43FB-8C6C-2F8FD04A59B8}" dt="2023-05-03T16:11:30.085" v="954" actId="403"/>
          <ac:spMkLst>
            <pc:docMk/>
            <pc:sldMk cId="1961196460" sldId="591"/>
            <ac:spMk id="7" creationId="{D693BE97-3C32-B019-2C50-2F7DCA19C5BB}"/>
          </ac:spMkLst>
        </pc:spChg>
      </pc:sldChg>
      <pc:sldChg chg="addSp delSp modSp add mod">
        <pc:chgData name="Jessica Roberts" userId="831782ca-6a3f-4cbd-8621-3600d0a72af9" providerId="ADAL" clId="{191AD3AA-F47D-43FB-8C6C-2F8FD04A59B8}" dt="2023-05-03T16:10:56.813" v="927" actId="113"/>
        <pc:sldMkLst>
          <pc:docMk/>
          <pc:sldMk cId="1302492710" sldId="592"/>
        </pc:sldMkLst>
        <pc:spChg chg="add del mod">
          <ac:chgData name="Jessica Roberts" userId="831782ca-6a3f-4cbd-8621-3600d0a72af9" providerId="ADAL" clId="{191AD3AA-F47D-43FB-8C6C-2F8FD04A59B8}" dt="2023-05-03T16:03:25.187" v="891" actId="478"/>
          <ac:spMkLst>
            <pc:docMk/>
            <pc:sldMk cId="1302492710" sldId="592"/>
            <ac:spMk id="2" creationId="{AA3B46C5-9C9D-2988-EFA3-86C720E323AB}"/>
          </ac:spMkLst>
        </pc:spChg>
        <pc:spChg chg="del mod">
          <ac:chgData name="Jessica Roberts" userId="831782ca-6a3f-4cbd-8621-3600d0a72af9" providerId="ADAL" clId="{191AD3AA-F47D-43FB-8C6C-2F8FD04A59B8}" dt="2023-05-03T16:01:58.634" v="879" actId="478"/>
          <ac:spMkLst>
            <pc:docMk/>
            <pc:sldMk cId="1302492710" sldId="592"/>
            <ac:spMk id="3" creationId="{D15778F4-6267-BD6A-1713-BE3551D5AC29}"/>
          </ac:spMkLst>
        </pc:spChg>
        <pc:spChg chg="add mod">
          <ac:chgData name="Jessica Roberts" userId="831782ca-6a3f-4cbd-8621-3600d0a72af9" providerId="ADAL" clId="{191AD3AA-F47D-43FB-8C6C-2F8FD04A59B8}" dt="2023-05-03T16:10:56.813" v="927" actId="113"/>
          <ac:spMkLst>
            <pc:docMk/>
            <pc:sldMk cId="1302492710" sldId="592"/>
            <ac:spMk id="4" creationId="{86967D5F-7500-FF3E-1DE8-AF9AFB4ED930}"/>
          </ac:spMkLst>
        </pc:spChg>
        <pc:spChg chg="add del">
          <ac:chgData name="Jessica Roberts" userId="831782ca-6a3f-4cbd-8621-3600d0a72af9" providerId="ADAL" clId="{191AD3AA-F47D-43FB-8C6C-2F8FD04A59B8}" dt="2023-05-03T16:07:41.884" v="915" actId="478"/>
          <ac:spMkLst>
            <pc:docMk/>
            <pc:sldMk cId="1302492710" sldId="592"/>
            <ac:spMk id="7" creationId="{F498B873-F780-B527-B8FF-E1F1A2016609}"/>
          </ac:spMkLst>
        </pc:spChg>
        <pc:picChg chg="del">
          <ac:chgData name="Jessica Roberts" userId="831782ca-6a3f-4cbd-8621-3600d0a72af9" providerId="ADAL" clId="{191AD3AA-F47D-43FB-8C6C-2F8FD04A59B8}" dt="2023-05-03T16:03:08.285" v="886" actId="478"/>
          <ac:picMkLst>
            <pc:docMk/>
            <pc:sldMk cId="1302492710" sldId="592"/>
            <ac:picMk id="5" creationId="{FF4BD053-FCCD-A5E1-1703-3DDA90340E84}"/>
          </ac:picMkLst>
        </pc:picChg>
        <pc:picChg chg="add del mod">
          <ac:chgData name="Jessica Roberts" userId="831782ca-6a3f-4cbd-8621-3600d0a72af9" providerId="ADAL" clId="{191AD3AA-F47D-43FB-8C6C-2F8FD04A59B8}" dt="2023-05-03T16:03:18.349" v="890" actId="14100"/>
          <ac:picMkLst>
            <pc:docMk/>
            <pc:sldMk cId="1302492710" sldId="592"/>
            <ac:picMk id="2050" creationId="{69AFFDD4-2268-4E46-FF93-5B84AF449F35}"/>
          </ac:picMkLst>
        </pc:picChg>
        <pc:picChg chg="add mod">
          <ac:chgData name="Jessica Roberts" userId="831782ca-6a3f-4cbd-8621-3600d0a72af9" providerId="ADAL" clId="{191AD3AA-F47D-43FB-8C6C-2F8FD04A59B8}" dt="2023-05-03T16:08:00.356" v="918" actId="1076"/>
          <ac:picMkLst>
            <pc:docMk/>
            <pc:sldMk cId="1302492710" sldId="592"/>
            <ac:picMk id="2052" creationId="{FCDDB9DB-5258-9776-28E2-8B44BEAAEB9D}"/>
          </ac:picMkLst>
        </pc:picChg>
      </pc:sldChg>
      <pc:sldChg chg="addSp modSp add mod">
        <pc:chgData name="Jessica Roberts" userId="831782ca-6a3f-4cbd-8621-3600d0a72af9" providerId="ADAL" clId="{191AD3AA-F47D-43FB-8C6C-2F8FD04A59B8}" dt="2023-05-03T16:08:13.970" v="921" actId="14100"/>
        <pc:sldMkLst>
          <pc:docMk/>
          <pc:sldMk cId="3810887362" sldId="593"/>
        </pc:sldMkLst>
        <pc:spChg chg="mod">
          <ac:chgData name="Jessica Roberts" userId="831782ca-6a3f-4cbd-8621-3600d0a72af9" providerId="ADAL" clId="{191AD3AA-F47D-43FB-8C6C-2F8FD04A59B8}" dt="2023-05-03T16:05:45.660" v="912" actId="14100"/>
          <ac:spMkLst>
            <pc:docMk/>
            <pc:sldMk cId="3810887362" sldId="593"/>
            <ac:spMk id="4" creationId="{86967D5F-7500-FF3E-1DE8-AF9AFB4ED930}"/>
          </ac:spMkLst>
        </pc:spChg>
        <pc:picChg chg="add mod">
          <ac:chgData name="Jessica Roberts" userId="831782ca-6a3f-4cbd-8621-3600d0a72af9" providerId="ADAL" clId="{191AD3AA-F47D-43FB-8C6C-2F8FD04A59B8}" dt="2023-05-03T16:08:13.970" v="921" actId="14100"/>
          <ac:picMkLst>
            <pc:docMk/>
            <pc:sldMk cId="3810887362" sldId="593"/>
            <ac:picMk id="2" creationId="{3F22F641-CFD4-B902-41E9-028B1DDB896E}"/>
          </ac:picMkLst>
        </pc:picChg>
      </pc:sldChg>
      <pc:sldChg chg="add ord">
        <pc:chgData name="Jessica Roberts" userId="831782ca-6a3f-4cbd-8621-3600d0a72af9" providerId="ADAL" clId="{191AD3AA-F47D-43FB-8C6C-2F8FD04A59B8}" dt="2023-05-03T16:19:04.935" v="1060"/>
        <pc:sldMkLst>
          <pc:docMk/>
          <pc:sldMk cId="1367201986" sldId="594"/>
        </pc:sldMkLst>
      </pc:sldChg>
      <pc:sldChg chg="addSp delSp modSp add mod delAnim modAnim">
        <pc:chgData name="Jessica Roberts" userId="831782ca-6a3f-4cbd-8621-3600d0a72af9" providerId="ADAL" clId="{191AD3AA-F47D-43FB-8C6C-2F8FD04A59B8}" dt="2023-05-03T16:15:33.507" v="977" actId="478"/>
        <pc:sldMkLst>
          <pc:docMk/>
          <pc:sldMk cId="2629391999" sldId="595"/>
        </pc:sldMkLst>
        <pc:spChg chg="mod">
          <ac:chgData name="Jessica Roberts" userId="831782ca-6a3f-4cbd-8621-3600d0a72af9" providerId="ADAL" clId="{191AD3AA-F47D-43FB-8C6C-2F8FD04A59B8}" dt="2023-05-03T16:13:28.302" v="965" actId="1076"/>
          <ac:spMkLst>
            <pc:docMk/>
            <pc:sldMk cId="2629391999" sldId="595"/>
            <ac:spMk id="3" creationId="{28F128CF-1CDB-49EF-B120-B4114B0CFBFA}"/>
          </ac:spMkLst>
        </pc:spChg>
        <pc:spChg chg="add del mod">
          <ac:chgData name="Jessica Roberts" userId="831782ca-6a3f-4cbd-8621-3600d0a72af9" providerId="ADAL" clId="{191AD3AA-F47D-43FB-8C6C-2F8FD04A59B8}" dt="2023-05-03T16:15:33.507" v="977" actId="478"/>
          <ac:spMkLst>
            <pc:docMk/>
            <pc:sldMk cId="2629391999" sldId="595"/>
            <ac:spMk id="4" creationId="{51EFDAB0-7B85-55E3-F475-AFC2E92FACB8}"/>
          </ac:spMkLst>
        </pc:spChg>
        <pc:picChg chg="mod">
          <ac:chgData name="Jessica Roberts" userId="831782ca-6a3f-4cbd-8621-3600d0a72af9" providerId="ADAL" clId="{191AD3AA-F47D-43FB-8C6C-2F8FD04A59B8}" dt="2023-05-03T16:13:24.827" v="964" actId="1076"/>
          <ac:picMkLst>
            <pc:docMk/>
            <pc:sldMk cId="2629391999" sldId="595"/>
            <ac:picMk id="5" creationId="{BA4ABE26-5BC3-E527-C588-F35059917051}"/>
          </ac:picMkLst>
        </pc:picChg>
      </pc:sldChg>
      <pc:sldChg chg="addSp modSp add mod ord modAnim">
        <pc:chgData name="Jessica Roberts" userId="831782ca-6a3f-4cbd-8621-3600d0a72af9" providerId="ADAL" clId="{191AD3AA-F47D-43FB-8C6C-2F8FD04A59B8}" dt="2023-05-03T16:15:01.746" v="975" actId="1076"/>
        <pc:sldMkLst>
          <pc:docMk/>
          <pc:sldMk cId="4229122766" sldId="596"/>
        </pc:sldMkLst>
        <pc:spChg chg="add mod">
          <ac:chgData name="Jessica Roberts" userId="831782ca-6a3f-4cbd-8621-3600d0a72af9" providerId="ADAL" clId="{191AD3AA-F47D-43FB-8C6C-2F8FD04A59B8}" dt="2023-05-03T16:15:01.746" v="975" actId="1076"/>
          <ac:spMkLst>
            <pc:docMk/>
            <pc:sldMk cId="4229122766" sldId="596"/>
            <ac:spMk id="2" creationId="{5A4548DC-2748-B6F0-405D-AC7921BB18EC}"/>
          </ac:spMkLst>
        </pc:spChg>
      </pc:sldChg>
      <pc:sldChg chg="addSp delSp modSp add mod">
        <pc:chgData name="Jessica Roberts" userId="831782ca-6a3f-4cbd-8621-3600d0a72af9" providerId="ADAL" clId="{191AD3AA-F47D-43FB-8C6C-2F8FD04A59B8}" dt="2023-05-03T17:57:16.863" v="1090"/>
        <pc:sldMkLst>
          <pc:docMk/>
          <pc:sldMk cId="1992860300" sldId="597"/>
        </pc:sldMkLst>
        <pc:spChg chg="add del mod">
          <ac:chgData name="Jessica Roberts" userId="831782ca-6a3f-4cbd-8621-3600d0a72af9" providerId="ADAL" clId="{191AD3AA-F47D-43FB-8C6C-2F8FD04A59B8}" dt="2023-05-03T17:28:59.030" v="1072" actId="478"/>
          <ac:spMkLst>
            <pc:docMk/>
            <pc:sldMk cId="1992860300" sldId="597"/>
            <ac:spMk id="2" creationId="{768BB2FF-9652-E0EA-0FB1-995FD9BBAFD3}"/>
          </ac:spMkLst>
        </pc:spChg>
        <pc:spChg chg="mod">
          <ac:chgData name="Jessica Roberts" userId="831782ca-6a3f-4cbd-8621-3600d0a72af9" providerId="ADAL" clId="{191AD3AA-F47D-43FB-8C6C-2F8FD04A59B8}" dt="2023-05-03T17:54:24.178" v="1081" actId="114"/>
          <ac:spMkLst>
            <pc:docMk/>
            <pc:sldMk cId="1992860300" sldId="597"/>
            <ac:spMk id="3" creationId="{D15778F4-6267-BD6A-1713-BE3551D5AC29}"/>
          </ac:spMkLst>
        </pc:spChg>
        <pc:spChg chg="del mod">
          <ac:chgData name="Jessica Roberts" userId="831782ca-6a3f-4cbd-8621-3600d0a72af9" providerId="ADAL" clId="{191AD3AA-F47D-43FB-8C6C-2F8FD04A59B8}" dt="2023-05-03T17:24:09.711" v="1068" actId="478"/>
          <ac:spMkLst>
            <pc:docMk/>
            <pc:sldMk cId="1992860300" sldId="597"/>
            <ac:spMk id="4" creationId="{0BA5C3B6-6BE4-C1AE-D6BC-8D85D5F66498}"/>
          </ac:spMkLst>
        </pc:spChg>
        <pc:picChg chg="del">
          <ac:chgData name="Jessica Roberts" userId="831782ca-6a3f-4cbd-8621-3600d0a72af9" providerId="ADAL" clId="{191AD3AA-F47D-43FB-8C6C-2F8FD04A59B8}" dt="2023-05-03T17:00:22.608" v="1063" actId="478"/>
          <ac:picMkLst>
            <pc:docMk/>
            <pc:sldMk cId="1992860300" sldId="597"/>
            <ac:picMk id="6" creationId="{5944863D-B755-C3DF-813C-8DE7FCC03F92}"/>
          </ac:picMkLst>
        </pc:picChg>
        <pc:picChg chg="add mod">
          <ac:chgData name="Jessica Roberts" userId="831782ca-6a3f-4cbd-8621-3600d0a72af9" providerId="ADAL" clId="{191AD3AA-F47D-43FB-8C6C-2F8FD04A59B8}" dt="2023-05-03T17:57:16.863" v="1090"/>
          <ac:picMkLst>
            <pc:docMk/>
            <pc:sldMk cId="1992860300" sldId="597"/>
            <ac:picMk id="7" creationId="{A5F67C11-E3D7-D948-F73A-242F1240ACEC}"/>
          </ac:picMkLst>
        </pc:picChg>
      </pc:sldChg>
      <pc:sldChg chg="addSp modSp add mod">
        <pc:chgData name="Jessica Roberts" userId="831782ca-6a3f-4cbd-8621-3600d0a72af9" providerId="ADAL" clId="{191AD3AA-F47D-43FB-8C6C-2F8FD04A59B8}" dt="2023-05-03T17:57:10.988" v="1089" actId="1076"/>
        <pc:sldMkLst>
          <pc:docMk/>
          <pc:sldMk cId="3616557148" sldId="598"/>
        </pc:sldMkLst>
        <pc:spChg chg="mod">
          <ac:chgData name="Jessica Roberts" userId="831782ca-6a3f-4cbd-8621-3600d0a72af9" providerId="ADAL" clId="{191AD3AA-F47D-43FB-8C6C-2F8FD04A59B8}" dt="2023-05-03T17:55:17.624" v="1086" actId="1076"/>
          <ac:spMkLst>
            <pc:docMk/>
            <pc:sldMk cId="3616557148" sldId="598"/>
            <ac:spMk id="3" creationId="{D15778F4-6267-BD6A-1713-BE3551D5AC29}"/>
          </ac:spMkLst>
        </pc:spChg>
        <pc:picChg chg="add mod">
          <ac:chgData name="Jessica Roberts" userId="831782ca-6a3f-4cbd-8621-3600d0a72af9" providerId="ADAL" clId="{191AD3AA-F47D-43FB-8C6C-2F8FD04A59B8}" dt="2023-05-03T17:57:10.988" v="1089" actId="1076"/>
          <ac:picMkLst>
            <pc:docMk/>
            <pc:sldMk cId="3616557148" sldId="598"/>
            <ac:picMk id="5122" creationId="{3A052CC2-1F40-FC5B-8048-DAF3D6F52895}"/>
          </ac:picMkLst>
        </pc:picChg>
      </pc:sldChg>
      <pc:sldChg chg="addSp delSp modSp add mod ord">
        <pc:chgData name="Jessica Roberts" userId="831782ca-6a3f-4cbd-8621-3600d0a72af9" providerId="ADAL" clId="{191AD3AA-F47D-43FB-8C6C-2F8FD04A59B8}" dt="2023-05-03T18:47:05.017" v="1122" actId="478"/>
        <pc:sldMkLst>
          <pc:docMk/>
          <pc:sldMk cId="2197537882" sldId="599"/>
        </pc:sldMkLst>
        <pc:spChg chg="del">
          <ac:chgData name="Jessica Roberts" userId="831782ca-6a3f-4cbd-8621-3600d0a72af9" providerId="ADAL" clId="{191AD3AA-F47D-43FB-8C6C-2F8FD04A59B8}" dt="2023-05-03T18:47:05.017" v="1122" actId="478"/>
          <ac:spMkLst>
            <pc:docMk/>
            <pc:sldMk cId="2197537882" sldId="599"/>
            <ac:spMk id="7" creationId="{DFD5334F-4019-488F-1A1F-39257C0F28B3}"/>
          </ac:spMkLst>
        </pc:spChg>
        <pc:spChg chg="mod">
          <ac:chgData name="Jessica Roberts" userId="831782ca-6a3f-4cbd-8621-3600d0a72af9" providerId="ADAL" clId="{191AD3AA-F47D-43FB-8C6C-2F8FD04A59B8}" dt="2023-05-03T18:01:41.525" v="1098" actId="113"/>
          <ac:spMkLst>
            <pc:docMk/>
            <pc:sldMk cId="2197537882" sldId="599"/>
            <ac:spMk id="8" creationId="{79452D0D-FC1C-97AA-FF20-837AC99977C9}"/>
          </ac:spMkLst>
        </pc:spChg>
        <pc:picChg chg="add del mod">
          <ac:chgData name="Jessica Roberts" userId="831782ca-6a3f-4cbd-8621-3600d0a72af9" providerId="ADAL" clId="{191AD3AA-F47D-43FB-8C6C-2F8FD04A59B8}" dt="2023-05-03T18:01:08.377" v="1096" actId="478"/>
          <ac:picMkLst>
            <pc:docMk/>
            <pc:sldMk cId="2197537882" sldId="599"/>
            <ac:picMk id="2" creationId="{944D5335-5770-A0DB-16B3-D0BA95D2C402}"/>
          </ac:picMkLst>
        </pc:picChg>
      </pc:sldChg>
      <pc:sldChg chg="addSp delSp modSp add mod">
        <pc:chgData name="Jessica Roberts" userId="831782ca-6a3f-4cbd-8621-3600d0a72af9" providerId="ADAL" clId="{191AD3AA-F47D-43FB-8C6C-2F8FD04A59B8}" dt="2023-05-03T19:07:24.483" v="1392" actId="207"/>
        <pc:sldMkLst>
          <pc:docMk/>
          <pc:sldMk cId="1894495904" sldId="600"/>
        </pc:sldMkLst>
        <pc:spChg chg="add mod">
          <ac:chgData name="Jessica Roberts" userId="831782ca-6a3f-4cbd-8621-3600d0a72af9" providerId="ADAL" clId="{191AD3AA-F47D-43FB-8C6C-2F8FD04A59B8}" dt="2023-05-03T18:23:20.398" v="1121" actId="1076"/>
          <ac:spMkLst>
            <pc:docMk/>
            <pc:sldMk cId="1894495904" sldId="600"/>
            <ac:spMk id="2" creationId="{191B05D3-A8D8-70C8-C4CE-4697E9F5F1BA}"/>
          </ac:spMkLst>
        </pc:spChg>
        <pc:spChg chg="del">
          <ac:chgData name="Jessica Roberts" userId="831782ca-6a3f-4cbd-8621-3600d0a72af9" providerId="ADAL" clId="{191AD3AA-F47D-43FB-8C6C-2F8FD04A59B8}" dt="2023-05-03T18:20:50.147" v="1104" actId="478"/>
          <ac:spMkLst>
            <pc:docMk/>
            <pc:sldMk cId="1894495904" sldId="600"/>
            <ac:spMk id="7" creationId="{DFD5334F-4019-488F-1A1F-39257C0F28B3}"/>
          </ac:spMkLst>
        </pc:spChg>
        <pc:spChg chg="mod">
          <ac:chgData name="Jessica Roberts" userId="831782ca-6a3f-4cbd-8621-3600d0a72af9" providerId="ADAL" clId="{191AD3AA-F47D-43FB-8C6C-2F8FD04A59B8}" dt="2023-05-03T19:07:24.483" v="1392" actId="207"/>
          <ac:spMkLst>
            <pc:docMk/>
            <pc:sldMk cId="1894495904" sldId="600"/>
            <ac:spMk id="8" creationId="{79452D0D-FC1C-97AA-FF20-837AC99977C9}"/>
          </ac:spMkLst>
        </pc:spChg>
        <pc:picChg chg="del">
          <ac:chgData name="Jessica Roberts" userId="831782ca-6a3f-4cbd-8621-3600d0a72af9" providerId="ADAL" clId="{191AD3AA-F47D-43FB-8C6C-2F8FD04A59B8}" dt="2023-05-03T18:20:55.016" v="1105" actId="478"/>
          <ac:picMkLst>
            <pc:docMk/>
            <pc:sldMk cId="1894495904" sldId="600"/>
            <ac:picMk id="3074" creationId="{DF6A23B6-CA02-1B71-9D01-D03540713292}"/>
          </ac:picMkLst>
        </pc:picChg>
      </pc:sldChg>
      <pc:sldChg chg="addSp delSp modSp add mod">
        <pc:chgData name="Jessica Roberts" userId="831782ca-6a3f-4cbd-8621-3600d0a72af9" providerId="ADAL" clId="{191AD3AA-F47D-43FB-8C6C-2F8FD04A59B8}" dt="2023-05-03T19:07:19.312" v="1391" actId="207"/>
        <pc:sldMkLst>
          <pc:docMk/>
          <pc:sldMk cId="4249337803" sldId="601"/>
        </pc:sldMkLst>
        <pc:spChg chg="mod">
          <ac:chgData name="Jessica Roberts" userId="831782ca-6a3f-4cbd-8621-3600d0a72af9" providerId="ADAL" clId="{191AD3AA-F47D-43FB-8C6C-2F8FD04A59B8}" dt="2023-05-03T19:06:08.801" v="1383"/>
          <ac:spMkLst>
            <pc:docMk/>
            <pc:sldMk cId="4249337803" sldId="601"/>
            <ac:spMk id="2" creationId="{191B05D3-A8D8-70C8-C4CE-4697E9F5F1BA}"/>
          </ac:spMkLst>
        </pc:spChg>
        <pc:spChg chg="add mod">
          <ac:chgData name="Jessica Roberts" userId="831782ca-6a3f-4cbd-8621-3600d0a72af9" providerId="ADAL" clId="{191AD3AA-F47D-43FB-8C6C-2F8FD04A59B8}" dt="2023-05-03T19:07:07.194" v="1388" actId="21"/>
          <ac:spMkLst>
            <pc:docMk/>
            <pc:sldMk cId="4249337803" sldId="601"/>
            <ac:spMk id="4" creationId="{86DC1FCF-9992-12DC-7F82-FA7D0F8C4870}"/>
          </ac:spMkLst>
        </pc:spChg>
        <pc:spChg chg="add mod">
          <ac:chgData name="Jessica Roberts" userId="831782ca-6a3f-4cbd-8621-3600d0a72af9" providerId="ADAL" clId="{191AD3AA-F47D-43FB-8C6C-2F8FD04A59B8}" dt="2023-05-03T19:07:19.312" v="1391" actId="207"/>
          <ac:spMkLst>
            <pc:docMk/>
            <pc:sldMk cId="4249337803" sldId="601"/>
            <ac:spMk id="6" creationId="{E74C1A71-2D9A-16CC-1F36-2D3DBBE8BAF4}"/>
          </ac:spMkLst>
        </pc:spChg>
        <pc:spChg chg="del">
          <ac:chgData name="Jessica Roberts" userId="831782ca-6a3f-4cbd-8621-3600d0a72af9" providerId="ADAL" clId="{191AD3AA-F47D-43FB-8C6C-2F8FD04A59B8}" dt="2023-05-03T18:47:29.347" v="1124" actId="478"/>
          <ac:spMkLst>
            <pc:docMk/>
            <pc:sldMk cId="4249337803" sldId="601"/>
            <ac:spMk id="8" creationId="{79452D0D-FC1C-97AA-FF20-837AC99977C9}"/>
          </ac:spMkLst>
        </pc:spChg>
      </pc:sldChg>
      <pc:sldChg chg="modSp add mod ord modNotesTx">
        <pc:chgData name="Jessica Roberts" userId="831782ca-6a3f-4cbd-8621-3600d0a72af9" providerId="ADAL" clId="{191AD3AA-F47D-43FB-8C6C-2F8FD04A59B8}" dt="2023-05-03T19:11:35.898" v="1419" actId="20577"/>
        <pc:sldMkLst>
          <pc:docMk/>
          <pc:sldMk cId="1827362587" sldId="602"/>
        </pc:sldMkLst>
        <pc:spChg chg="mod">
          <ac:chgData name="Jessica Roberts" userId="831782ca-6a3f-4cbd-8621-3600d0a72af9" providerId="ADAL" clId="{191AD3AA-F47D-43FB-8C6C-2F8FD04A59B8}" dt="2023-05-03T19:11:35.898" v="1419" actId="20577"/>
          <ac:spMkLst>
            <pc:docMk/>
            <pc:sldMk cId="1827362587" sldId="602"/>
            <ac:spMk id="5" creationId="{146AE65F-B66C-6DEE-188D-4A15C36EBF0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CECE-DE38-45C0-BDE1-3E759DC8F7E2}" type="datetimeFigureOut">
              <a:rPr lang="en-GB" smtClean="0"/>
              <a:t>03/05/2023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5568A4-4C6D-4956-9226-33B3E23FFD62}" type="slidenum">
              <a:rPr lang="en-GB" smtClean="0"/>
              <a:t>‹#›</a:t>
            </a:fld>
            <a:endParaRPr lang="en-GB"/>
          </a:p>
        </p:txBody>
      </p:sp>
    </p:spTree>
    <p:extLst>
      <p:ext uri="{BB962C8B-B14F-4D97-AF65-F5344CB8AC3E}">
        <p14:creationId xmlns:p14="http://schemas.microsoft.com/office/powerpoint/2010/main" val="182014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 </a:t>
            </a:r>
            <a:r>
              <a:rPr lang="en-GB" err="1"/>
              <a:t>lawlyfr</a:t>
            </a:r>
            <a:r>
              <a:rPr lang="en-GB"/>
              <a:t> y </a:t>
            </a:r>
            <a:r>
              <a:rPr lang="en-GB" err="1"/>
              <a:t>modiwl</a:t>
            </a:r>
            <a:r>
              <a:rPr lang="en-GB"/>
              <a:t> </a:t>
            </a:r>
            <a:r>
              <a:rPr lang="en-GB" err="1"/>
              <a:t>sydd</a:t>
            </a:r>
            <a:r>
              <a:rPr lang="en-GB"/>
              <a:t> </a:t>
            </a:r>
            <a:r>
              <a:rPr lang="en-GB" err="1"/>
              <a:t>ar</a:t>
            </a:r>
            <a:r>
              <a:rPr lang="en-GB"/>
              <a:t> Moodle.</a:t>
            </a:r>
          </a:p>
          <a:p>
            <a:r>
              <a:rPr lang="en-GB"/>
              <a:t>From the module handbook on Moodle.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5882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err="1"/>
              <a:t>We’re</a:t>
            </a:r>
            <a:r>
              <a:rPr lang="cy-GB" dirty="0"/>
              <a:t> </a:t>
            </a:r>
            <a:r>
              <a:rPr lang="cy-GB" dirty="0" err="1"/>
              <a:t>going</a:t>
            </a:r>
            <a:r>
              <a:rPr lang="cy-GB" dirty="0"/>
              <a:t> to </a:t>
            </a:r>
            <a:r>
              <a:rPr lang="cy-GB" dirty="0" err="1"/>
              <a:t>consider</a:t>
            </a:r>
            <a:r>
              <a:rPr lang="cy-GB" dirty="0"/>
              <a:t> </a:t>
            </a:r>
            <a:r>
              <a:rPr lang="cy-GB" dirty="0" err="1"/>
              <a:t>each</a:t>
            </a:r>
            <a:r>
              <a:rPr lang="cy-GB" dirty="0"/>
              <a:t> </a:t>
            </a:r>
            <a:r>
              <a:rPr lang="cy-GB" dirty="0" err="1"/>
              <a:t>part</a:t>
            </a:r>
            <a:r>
              <a:rPr lang="cy-GB" dirty="0"/>
              <a:t> of the</a:t>
            </a:r>
            <a:r>
              <a:rPr lang="cy-GB" baseline="0" dirty="0"/>
              <a:t> </a:t>
            </a:r>
            <a:r>
              <a:rPr lang="cy-GB" baseline="0" dirty="0" err="1"/>
              <a:t>assignment</a:t>
            </a:r>
            <a:r>
              <a:rPr lang="cy-GB" baseline="0" dirty="0"/>
              <a:t> </a:t>
            </a:r>
            <a:r>
              <a:rPr lang="cy-GB" baseline="0" dirty="0" err="1"/>
              <a:t>in</a:t>
            </a:r>
            <a:r>
              <a:rPr lang="cy-GB" baseline="0" dirty="0"/>
              <a:t> turn. </a:t>
            </a:r>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7527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We’re</a:t>
            </a:r>
            <a:r>
              <a:rPr lang="cy-GB" dirty="0"/>
              <a:t> </a:t>
            </a:r>
            <a:r>
              <a:rPr lang="cy-GB" dirty="0" err="1"/>
              <a:t>going</a:t>
            </a:r>
            <a:r>
              <a:rPr lang="cy-GB" dirty="0"/>
              <a:t> to </a:t>
            </a:r>
            <a:r>
              <a:rPr lang="cy-GB" dirty="0" err="1"/>
              <a:t>consider</a:t>
            </a:r>
            <a:r>
              <a:rPr lang="cy-GB" dirty="0"/>
              <a:t> </a:t>
            </a:r>
            <a:r>
              <a:rPr lang="cy-GB" dirty="0" err="1"/>
              <a:t>each</a:t>
            </a:r>
            <a:r>
              <a:rPr lang="cy-GB" dirty="0"/>
              <a:t> </a:t>
            </a:r>
            <a:r>
              <a:rPr lang="cy-GB" dirty="0" err="1"/>
              <a:t>part</a:t>
            </a:r>
            <a:r>
              <a:rPr lang="cy-GB" dirty="0"/>
              <a:t> of the</a:t>
            </a:r>
            <a:r>
              <a:rPr lang="cy-GB" baseline="0" dirty="0"/>
              <a:t> </a:t>
            </a:r>
            <a:r>
              <a:rPr lang="cy-GB" baseline="0" dirty="0" err="1"/>
              <a:t>assignment</a:t>
            </a:r>
            <a:r>
              <a:rPr lang="cy-GB" baseline="0" dirty="0"/>
              <a:t> </a:t>
            </a:r>
            <a:r>
              <a:rPr lang="cy-GB" baseline="0" dirty="0" err="1"/>
              <a:t>in</a:t>
            </a:r>
            <a:r>
              <a:rPr lang="cy-GB" baseline="0" dirty="0"/>
              <a:t> turn.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617430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Literature, policies, Estyn, Welsh Government</a:t>
            </a:r>
          </a:p>
          <a:p>
            <a:r>
              <a:rPr lang="en-GB" dirty="0"/>
              <a:t>Theories</a:t>
            </a:r>
          </a:p>
          <a:p>
            <a:r>
              <a:rPr lang="en-GB" dirty="0"/>
              <a:t>Piaget, Vygotsky, Bronfenbrenner,….</a:t>
            </a:r>
          </a:p>
        </p:txBody>
      </p:sp>
      <p:sp>
        <p:nvSpPr>
          <p:cNvPr id="4" name="Slide Number Placeholder 3"/>
          <p:cNvSpPr>
            <a:spLocks noGrp="1"/>
          </p:cNvSpPr>
          <p:nvPr>
            <p:ph type="sldNum" sz="quarter" idx="5"/>
          </p:nvPr>
        </p:nvSpPr>
        <p:spPr/>
        <p:txBody>
          <a:bodyPr/>
          <a:lstStyle/>
          <a:p>
            <a:fld id="{A45568A4-4C6D-4956-9226-33B3E23FFD62}" type="slidenum">
              <a:rPr lang="en-GB" smtClean="0"/>
              <a:t>6</a:t>
            </a:fld>
            <a:endParaRPr lang="en-GB"/>
          </a:p>
        </p:txBody>
      </p:sp>
    </p:spTree>
    <p:extLst>
      <p:ext uri="{BB962C8B-B14F-4D97-AF65-F5344CB8AC3E}">
        <p14:creationId xmlns:p14="http://schemas.microsoft.com/office/powerpoint/2010/main" val="3364255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7</a:t>
            </a:fld>
            <a:endParaRPr lang="en-GB"/>
          </a:p>
        </p:txBody>
      </p:sp>
    </p:spTree>
    <p:extLst>
      <p:ext uri="{BB962C8B-B14F-4D97-AF65-F5344CB8AC3E}">
        <p14:creationId xmlns:p14="http://schemas.microsoft.com/office/powerpoint/2010/main" val="857873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399136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More support</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693620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a:t>
            </a:r>
            <a:r>
              <a:rPr lang="en-GB" baseline="0" dirty="0"/>
              <a:t> to the assessment specification for support.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780756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a:t>
            </a:r>
            <a:r>
              <a:rPr lang="en-GB" baseline="0" dirty="0"/>
              <a:t> to the assessment specification for support.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907259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highlight the importance</a:t>
            </a:r>
            <a:r>
              <a:rPr lang="en-GB" baseline="0" dirty="0"/>
              <a:t> of writing a script, rather than just trying to ad lib a talk!</a:t>
            </a:r>
          </a:p>
          <a:p>
            <a:endParaRPr lang="en-GB" dirty="0">
              <a:cs typeface="Calibri"/>
            </a:endParaRPr>
          </a:p>
          <a:p>
            <a:r>
              <a:rPr lang="en-GB" dirty="0">
                <a:cs typeface="Calibri"/>
              </a:rPr>
              <a:t>The instructions take students through the full process and are available on Moodle under tile 2 Assessment Guidance</a:t>
            </a:r>
          </a:p>
          <a:p>
            <a:endParaRPr lang="cy-GB" dirty="0">
              <a:cs typeface="Calibri"/>
            </a:endParaRPr>
          </a:p>
          <a:p>
            <a:r>
              <a:rPr lang="cy-GB" dirty="0" err="1">
                <a:cs typeface="Calibri"/>
              </a:rPr>
              <a:t>Students</a:t>
            </a:r>
            <a:r>
              <a:rPr lang="cy-GB" dirty="0">
                <a:cs typeface="Calibri"/>
              </a:rPr>
              <a:t> </a:t>
            </a:r>
            <a:r>
              <a:rPr lang="cy-GB" dirty="0" err="1">
                <a:cs typeface="Calibri"/>
              </a:rPr>
              <a:t>are</a:t>
            </a:r>
            <a:r>
              <a:rPr lang="cy-GB" dirty="0">
                <a:cs typeface="Calibri"/>
              </a:rPr>
              <a:t> </a:t>
            </a:r>
            <a:r>
              <a:rPr lang="cy-GB" dirty="0" err="1">
                <a:cs typeface="Calibri"/>
              </a:rPr>
              <a:t>free</a:t>
            </a:r>
            <a:r>
              <a:rPr lang="cy-GB" dirty="0">
                <a:cs typeface="Calibri"/>
              </a:rPr>
              <a:t> to </a:t>
            </a:r>
            <a:r>
              <a:rPr lang="cy-GB" dirty="0" err="1">
                <a:cs typeface="Calibri"/>
              </a:rPr>
              <a:t>use</a:t>
            </a:r>
            <a:r>
              <a:rPr lang="cy-GB" dirty="0">
                <a:cs typeface="Calibri"/>
              </a:rPr>
              <a:t> </a:t>
            </a:r>
            <a:r>
              <a:rPr lang="cy-GB" dirty="0" err="1">
                <a:cs typeface="Calibri"/>
              </a:rPr>
              <a:t>any</a:t>
            </a:r>
            <a:r>
              <a:rPr lang="cy-GB" dirty="0">
                <a:cs typeface="Calibri"/>
              </a:rPr>
              <a:t> </a:t>
            </a:r>
            <a:r>
              <a:rPr lang="cy-GB" dirty="0" err="1">
                <a:cs typeface="Calibri"/>
              </a:rPr>
              <a:t>technology</a:t>
            </a:r>
            <a:r>
              <a:rPr lang="cy-GB" dirty="0">
                <a:cs typeface="Calibri"/>
              </a:rPr>
              <a:t> </a:t>
            </a:r>
            <a:r>
              <a:rPr lang="cy-GB" dirty="0" err="1">
                <a:cs typeface="Calibri"/>
              </a:rPr>
              <a:t>they</a:t>
            </a:r>
            <a:r>
              <a:rPr lang="cy-GB" dirty="0">
                <a:cs typeface="Calibri"/>
              </a:rPr>
              <a:t> want, </a:t>
            </a:r>
            <a:r>
              <a:rPr lang="cy-GB" dirty="0" err="1">
                <a:cs typeface="Calibri"/>
              </a:rPr>
              <a:t>but</a:t>
            </a:r>
            <a:r>
              <a:rPr lang="cy-GB" dirty="0">
                <a:cs typeface="Calibri"/>
              </a:rPr>
              <a:t> the</a:t>
            </a:r>
            <a:r>
              <a:rPr lang="cy-GB" baseline="0" dirty="0">
                <a:cs typeface="Calibri"/>
              </a:rPr>
              <a:t> </a:t>
            </a:r>
            <a:r>
              <a:rPr lang="cy-GB" baseline="0" dirty="0" err="1">
                <a:cs typeface="Calibri"/>
              </a:rPr>
              <a:t>reason</a:t>
            </a:r>
            <a:r>
              <a:rPr lang="cy-GB" baseline="0" dirty="0">
                <a:cs typeface="Calibri"/>
              </a:rPr>
              <a:t> we </a:t>
            </a:r>
            <a:r>
              <a:rPr lang="cy-GB" baseline="0" dirty="0" err="1">
                <a:cs typeface="Calibri"/>
              </a:rPr>
              <a:t>recommend</a:t>
            </a:r>
            <a:r>
              <a:rPr lang="cy-GB" baseline="0" dirty="0">
                <a:cs typeface="Calibri"/>
              </a:rPr>
              <a:t> </a:t>
            </a:r>
            <a:r>
              <a:rPr lang="cy-GB" baseline="0" dirty="0" err="1">
                <a:cs typeface="Calibri"/>
              </a:rPr>
              <a:t>this</a:t>
            </a:r>
            <a:r>
              <a:rPr lang="cy-GB" baseline="0" dirty="0">
                <a:cs typeface="Calibri"/>
              </a:rPr>
              <a:t> is </a:t>
            </a:r>
            <a:r>
              <a:rPr lang="cy-GB" baseline="0" dirty="0" err="1">
                <a:cs typeface="Calibri"/>
              </a:rPr>
              <a:t>that</a:t>
            </a:r>
            <a:r>
              <a:rPr lang="cy-GB" baseline="0" dirty="0">
                <a:cs typeface="Calibri"/>
              </a:rPr>
              <a:t> </a:t>
            </a:r>
            <a:r>
              <a:rPr lang="cy-GB" baseline="0" dirty="0" err="1">
                <a:cs typeface="Calibri"/>
              </a:rPr>
              <a:t>allows</a:t>
            </a:r>
            <a:r>
              <a:rPr lang="cy-GB" baseline="0" dirty="0">
                <a:cs typeface="Calibri"/>
              </a:rPr>
              <a:t> </a:t>
            </a:r>
            <a:r>
              <a:rPr lang="cy-GB" baseline="0" dirty="0" err="1">
                <a:cs typeface="Calibri"/>
              </a:rPr>
              <a:t>each</a:t>
            </a:r>
            <a:r>
              <a:rPr lang="cy-GB" baseline="0" dirty="0">
                <a:cs typeface="Calibri"/>
              </a:rPr>
              <a:t> </a:t>
            </a:r>
            <a:r>
              <a:rPr lang="cy-GB" baseline="0" dirty="0" err="1">
                <a:cs typeface="Calibri"/>
              </a:rPr>
              <a:t>slide’s</a:t>
            </a:r>
            <a:r>
              <a:rPr lang="cy-GB" baseline="0" dirty="0">
                <a:cs typeface="Calibri"/>
              </a:rPr>
              <a:t> </a:t>
            </a:r>
            <a:r>
              <a:rPr lang="cy-GB" baseline="0" dirty="0" err="1">
                <a:cs typeface="Calibri"/>
              </a:rPr>
              <a:t>worth</a:t>
            </a:r>
            <a:r>
              <a:rPr lang="cy-GB" baseline="0" dirty="0">
                <a:cs typeface="Calibri"/>
              </a:rPr>
              <a:t> of </a:t>
            </a:r>
            <a:r>
              <a:rPr lang="cy-GB" baseline="0" dirty="0" err="1">
                <a:cs typeface="Calibri"/>
              </a:rPr>
              <a:t>narration</a:t>
            </a:r>
            <a:r>
              <a:rPr lang="cy-GB" baseline="0" dirty="0">
                <a:cs typeface="Calibri"/>
              </a:rPr>
              <a:t> to be </a:t>
            </a:r>
            <a:r>
              <a:rPr lang="cy-GB" baseline="0" dirty="0" err="1">
                <a:cs typeface="Calibri"/>
              </a:rPr>
              <a:t>re-recorded</a:t>
            </a:r>
            <a:r>
              <a:rPr lang="cy-GB" baseline="0" dirty="0">
                <a:cs typeface="Calibri"/>
              </a:rPr>
              <a:t> </a:t>
            </a:r>
            <a:r>
              <a:rPr lang="cy-GB" baseline="0" dirty="0" err="1">
                <a:cs typeface="Calibri"/>
              </a:rPr>
              <a:t>if</a:t>
            </a:r>
            <a:r>
              <a:rPr lang="cy-GB" baseline="0" dirty="0">
                <a:cs typeface="Calibri"/>
              </a:rPr>
              <a:t> a </a:t>
            </a:r>
            <a:r>
              <a:rPr lang="cy-GB" baseline="0" dirty="0" err="1">
                <a:cs typeface="Calibri"/>
              </a:rPr>
              <a:t>mistake</a:t>
            </a:r>
            <a:r>
              <a:rPr lang="cy-GB" baseline="0" dirty="0">
                <a:cs typeface="Calibri"/>
              </a:rPr>
              <a:t> is </a:t>
            </a:r>
            <a:r>
              <a:rPr lang="cy-GB" baseline="0" dirty="0" err="1">
                <a:cs typeface="Calibri"/>
              </a:rPr>
              <a:t>made</a:t>
            </a:r>
            <a:r>
              <a:rPr lang="cy-GB" baseline="0" dirty="0">
                <a:cs typeface="Calibri"/>
              </a:rPr>
              <a:t> or </a:t>
            </a:r>
            <a:r>
              <a:rPr lang="cy-GB" baseline="0" dirty="0" err="1">
                <a:cs typeface="Calibri"/>
              </a:rPr>
              <a:t>if</a:t>
            </a:r>
            <a:r>
              <a:rPr lang="cy-GB" baseline="0" dirty="0">
                <a:cs typeface="Calibri"/>
              </a:rPr>
              <a:t> </a:t>
            </a:r>
            <a:r>
              <a:rPr lang="cy-GB" baseline="0" dirty="0" err="1">
                <a:cs typeface="Calibri"/>
              </a:rPr>
              <a:t>you’re</a:t>
            </a:r>
            <a:r>
              <a:rPr lang="cy-GB" baseline="0" dirty="0">
                <a:cs typeface="Calibri"/>
              </a:rPr>
              <a:t> </a:t>
            </a:r>
            <a:r>
              <a:rPr lang="cy-GB" baseline="0" dirty="0" err="1">
                <a:cs typeface="Calibri"/>
              </a:rPr>
              <a:t>interupted</a:t>
            </a:r>
            <a:r>
              <a:rPr lang="cy-GB" baseline="0" dirty="0">
                <a:cs typeface="Calibri"/>
              </a:rPr>
              <a:t> – </a:t>
            </a:r>
            <a:r>
              <a:rPr lang="cy-GB" baseline="0" dirty="0" err="1">
                <a:cs typeface="Calibri"/>
              </a:rPr>
              <a:t>so</a:t>
            </a:r>
            <a:r>
              <a:rPr lang="cy-GB" baseline="0" dirty="0">
                <a:cs typeface="Calibri"/>
              </a:rPr>
              <a:t> </a:t>
            </a:r>
            <a:r>
              <a:rPr lang="cy-GB" baseline="0" dirty="0" err="1">
                <a:cs typeface="Calibri"/>
              </a:rPr>
              <a:t>why</a:t>
            </a:r>
            <a:r>
              <a:rPr lang="cy-GB" baseline="0" dirty="0">
                <a:cs typeface="Calibri"/>
              </a:rPr>
              <a:t> </a:t>
            </a:r>
            <a:r>
              <a:rPr lang="cy-GB" baseline="0" dirty="0" err="1">
                <a:cs typeface="Calibri"/>
              </a:rPr>
              <a:t>overcomplicate</a:t>
            </a:r>
            <a:r>
              <a:rPr lang="cy-GB" baseline="0" dirty="0">
                <a:cs typeface="Calibri"/>
              </a:rPr>
              <a:t> </a:t>
            </a:r>
            <a:r>
              <a:rPr lang="cy-GB" baseline="0" dirty="0" err="1">
                <a:cs typeface="Calibri"/>
              </a:rPr>
              <a:t>things</a:t>
            </a:r>
            <a:r>
              <a:rPr lang="cy-GB" baseline="0" dirty="0">
                <a:cs typeface="Calibri"/>
              </a:rPr>
              <a:t>. </a:t>
            </a:r>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86537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More support</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97942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More support</a:t>
            </a: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0664533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23</a:t>
            </a:fld>
            <a:endParaRPr lang="en-GB"/>
          </a:p>
        </p:txBody>
      </p:sp>
    </p:spTree>
    <p:extLst>
      <p:ext uri="{BB962C8B-B14F-4D97-AF65-F5344CB8AC3E}">
        <p14:creationId xmlns:p14="http://schemas.microsoft.com/office/powerpoint/2010/main" val="333542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8874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9646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More support</a:t>
            </a:r>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37312262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31</a:t>
            </a:fld>
            <a:endParaRPr lang="en-GB"/>
          </a:p>
        </p:txBody>
      </p:sp>
    </p:spTree>
    <p:extLst>
      <p:ext uri="{BB962C8B-B14F-4D97-AF65-F5344CB8AC3E}">
        <p14:creationId xmlns:p14="http://schemas.microsoft.com/office/powerpoint/2010/main" val="4052802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 students to </a:t>
            </a:r>
          </a:p>
          <a:p>
            <a:r>
              <a:rPr lang="en-GB" dirty="0"/>
              <a:t>1. Reflect</a:t>
            </a:r>
            <a:r>
              <a:rPr lang="en-GB" baseline="0" dirty="0"/>
              <a:t> on session 3 + 4, along with sessions that looked at policies in Wales and the Bridging Meet</a:t>
            </a:r>
            <a:endParaRPr lang="en-GB" dirty="0"/>
          </a:p>
          <a:p>
            <a:r>
              <a:rPr lang="en-GB" dirty="0"/>
              <a:t>2. Use</a:t>
            </a:r>
            <a:r>
              <a:rPr lang="en-GB" baseline="0" dirty="0"/>
              <a:t> this as a guide.</a:t>
            </a:r>
          </a:p>
          <a:p>
            <a:r>
              <a:rPr lang="en-GB" baseline="0" dirty="0"/>
              <a:t>3. Be aware that Lit review must be about the theoretical SDP process plus your chosen area (split this around 400-400, 350-450 respectively)</a:t>
            </a:r>
          </a:p>
          <a:p>
            <a:r>
              <a:rPr lang="en-GB" baseline="0" dirty="0"/>
              <a:t>5. Developing an action point you are demonstrating your K+U of the process </a:t>
            </a:r>
            <a:r>
              <a:rPr lang="en-GB" b="1" baseline="0" dirty="0"/>
              <a:t>now in the context of the SDP </a:t>
            </a:r>
            <a:r>
              <a:rPr lang="en-GB" baseline="0" dirty="0"/>
              <a:t>of your placement school,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29799668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35</a:t>
            </a:fld>
            <a:endParaRPr lang="en-GB"/>
          </a:p>
        </p:txBody>
      </p:sp>
    </p:spTree>
    <p:extLst>
      <p:ext uri="{BB962C8B-B14F-4D97-AF65-F5344CB8AC3E}">
        <p14:creationId xmlns:p14="http://schemas.microsoft.com/office/powerpoint/2010/main" val="252302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5568A4-4C6D-4956-9226-33B3E23FFD62}" type="slidenum">
              <a:rPr lang="en-GB" smtClean="0"/>
              <a:t>36</a:t>
            </a:fld>
            <a:endParaRPr lang="en-GB"/>
          </a:p>
        </p:txBody>
      </p:sp>
    </p:spTree>
    <p:extLst>
      <p:ext uri="{BB962C8B-B14F-4D97-AF65-F5344CB8AC3E}">
        <p14:creationId xmlns:p14="http://schemas.microsoft.com/office/powerpoint/2010/main" val="29829974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detailed guidance for each of the criteria can be found in the assessment specification…</a:t>
            </a:r>
          </a:p>
        </p:txBody>
      </p:sp>
      <p:sp>
        <p:nvSpPr>
          <p:cNvPr id="4" name="Slide Number Placeholder 3"/>
          <p:cNvSpPr>
            <a:spLocks noGrp="1"/>
          </p:cNvSpPr>
          <p:nvPr>
            <p:ph type="sldNum" sz="quarter" idx="10"/>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23009284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common issues surrounding E with 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EF8441-B165-43A6-A65D-AC9B366B5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4742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the more FAQs part 2 </a:t>
            </a:r>
          </a:p>
        </p:txBody>
      </p:sp>
      <p:sp>
        <p:nvSpPr>
          <p:cNvPr id="4" name="Slide Number Placeholder 3"/>
          <p:cNvSpPr>
            <a:spLocks noGrp="1"/>
          </p:cNvSpPr>
          <p:nvPr>
            <p:ph type="sldNum" sz="quarter" idx="5"/>
          </p:nvPr>
        </p:nvSpPr>
        <p:spPr/>
        <p:txBody>
          <a:bodyPr/>
          <a:lstStyle/>
          <a:p>
            <a:fld id="{A45568A4-4C6D-4956-9226-33B3E23FFD62}" type="slidenum">
              <a:rPr lang="en-GB" smtClean="0"/>
              <a:t>42</a:t>
            </a:fld>
            <a:endParaRPr lang="en-GB"/>
          </a:p>
        </p:txBody>
      </p:sp>
    </p:spTree>
    <p:extLst>
      <p:ext uri="{BB962C8B-B14F-4D97-AF65-F5344CB8AC3E}">
        <p14:creationId xmlns:p14="http://schemas.microsoft.com/office/powerpoint/2010/main" val="8282328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Expectations of K and U. Underpinned by E with 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EF8441-B165-43A6-A65D-AC9B366B5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17528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underpinned by E with L – emphasise the need to read widely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EF8441-B165-43A6-A65D-AC9B366B5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68212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Talk through common errors/written inaccuracies etc.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EF8441-B165-43A6-A65D-AC9B366B5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22054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037B316-BBE7-466E-A71A-266C7436D38C}" type="slidenum">
              <a:rPr lang="en-US"/>
              <a:t>52</a:t>
            </a:fld>
            <a:endParaRPr lang="en-US"/>
          </a:p>
        </p:txBody>
      </p:sp>
    </p:spTree>
    <p:extLst>
      <p:ext uri="{BB962C8B-B14F-4D97-AF65-F5344CB8AC3E}">
        <p14:creationId xmlns:p14="http://schemas.microsoft.com/office/powerpoint/2010/main" val="2521104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FAQs and FAQs part 2</a:t>
            </a:r>
          </a:p>
          <a:p>
            <a:endParaRPr lang="en-GB" dirty="0"/>
          </a:p>
          <a:p>
            <a:r>
              <a:rPr lang="en-GB" dirty="0"/>
              <a:t>Offer the 2 video walk throughs</a:t>
            </a:r>
          </a:p>
        </p:txBody>
      </p:sp>
      <p:sp>
        <p:nvSpPr>
          <p:cNvPr id="4" name="Slide Number Placeholder 3"/>
          <p:cNvSpPr>
            <a:spLocks noGrp="1"/>
          </p:cNvSpPr>
          <p:nvPr>
            <p:ph type="sldNum" sz="quarter" idx="5"/>
          </p:nvPr>
        </p:nvSpPr>
        <p:spPr/>
        <p:txBody>
          <a:bodyPr/>
          <a:lstStyle/>
          <a:p>
            <a:fld id="{A45568A4-4C6D-4956-9226-33B3E23FFD62}" type="slidenum">
              <a:rPr lang="en-GB" smtClean="0"/>
              <a:t>53</a:t>
            </a:fld>
            <a:endParaRPr lang="en-GB"/>
          </a:p>
        </p:txBody>
      </p:sp>
    </p:spTree>
    <p:extLst>
      <p:ext uri="{BB962C8B-B14F-4D97-AF65-F5344CB8AC3E}">
        <p14:creationId xmlns:p14="http://schemas.microsoft.com/office/powerpoint/2010/main" val="2783140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2397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07226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34269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5403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3497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2882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29437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2140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5598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5921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18369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8002585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5.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uwtsd.ac.uk/media/uwtsd-website/content-assets/documents/library-and-learning-resources/infoskills/Harvard-eng_v.1.2.pdf"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44.png"/></Relationships>
</file>

<file path=ppt/slides/_rels/slide5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12EF72C-36C9-4EA3-8483-2B7454375C43}"/>
              </a:ext>
            </a:extLst>
          </p:cNvPr>
          <p:cNvSpPr/>
          <p:nvPr/>
        </p:nvSpPr>
        <p:spPr>
          <a:xfrm>
            <a:off x="2157197" y="4369648"/>
            <a:ext cx="7877606" cy="1323439"/>
          </a:xfrm>
          <a:prstGeom prst="rect">
            <a:avLst/>
          </a:prstGeom>
          <a:noFill/>
        </p:spPr>
        <p:txBody>
          <a:bodyPr wrap="none" lIns="91440" tIns="45720" rIns="91440" bIns="45720">
            <a:spAutoFit/>
          </a:bodyPr>
          <a:lstStyle/>
          <a:p>
            <a:pPr algn="ctr">
              <a:defRPr/>
            </a:pP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Learners, Schools and Communities:</a:t>
            </a:r>
          </a:p>
          <a:p>
            <a:pPr algn="ctr">
              <a:defRPr/>
            </a:pP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where am I teaching?</a:t>
            </a:r>
          </a:p>
        </p:txBody>
      </p:sp>
      <p:sp>
        <p:nvSpPr>
          <p:cNvPr id="10" name="Rectangle 9">
            <a:extLst>
              <a:ext uri="{FF2B5EF4-FFF2-40B4-BE49-F238E27FC236}">
                <a16:creationId xmlns:a16="http://schemas.microsoft.com/office/drawing/2014/main" id="{30791687-2998-4FFD-B17C-3C93695A1928}"/>
              </a:ext>
            </a:extLst>
          </p:cNvPr>
          <p:cNvSpPr/>
          <p:nvPr/>
        </p:nvSpPr>
        <p:spPr>
          <a:xfrm>
            <a:off x="2443416" y="1003448"/>
            <a:ext cx="7416005" cy="1323439"/>
          </a:xfrm>
          <a:prstGeom prst="rect">
            <a:avLst/>
          </a:prstGeom>
          <a:noFill/>
        </p:spPr>
        <p:txBody>
          <a:bodyPr wrap="none" lIns="91440" tIns="45720" rIns="91440" bIns="45720">
            <a:spAutoFit/>
          </a:bodyPr>
          <a:lstStyle/>
          <a:p>
            <a:pPr algn="ctr">
              <a:defRPr/>
            </a:pP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Dysgwyr</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Ysgolion</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Chymunedau</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t>
            </a:r>
          </a:p>
          <a:p>
            <a:pPr algn="ctr">
              <a:defRPr/>
            </a:pP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ble</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ydw</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i’n</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 </a:t>
            </a:r>
            <a:r>
              <a:rPr lang="en-US" sz="4000" b="1" dirty="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addysgu</a:t>
            </a:r>
            <a:r>
              <a:rPr lang="en-US" sz="4000" b="1" dirty="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latin typeface="Calibri" panose="020F0502020204030204"/>
              </a:rPr>
              <a:t>?</a:t>
            </a:r>
          </a:p>
        </p:txBody>
      </p:sp>
      <p:pic>
        <p:nvPicPr>
          <p:cNvPr id="11" name="Picture 2" descr="Wales Map Flag | Wales map, Welsh flag, Wales flag">
            <a:extLst>
              <a:ext uri="{FF2B5EF4-FFF2-40B4-BE49-F238E27FC236}">
                <a16:creationId xmlns:a16="http://schemas.microsoft.com/office/drawing/2014/main" id="{FD48A6DE-A478-42B2-8897-88BA4725FA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0921" y="2488352"/>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03952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1412488"/>
            <a:ext cx="2899189" cy="4363844"/>
          </a:xfrm>
        </p:spPr>
        <p:txBody>
          <a:bodyPr anchor="t">
            <a:normAutofit/>
          </a:bodyPr>
          <a:lstStyle/>
          <a:p>
            <a:r>
              <a:rPr lang="en-GB" sz="4000" b="1">
                <a:solidFill>
                  <a:srgbClr val="FFFFFF"/>
                </a:solidFill>
              </a:rPr>
              <a:t>Amcanion y modiwl</a:t>
            </a:r>
            <a:br>
              <a:rPr lang="en-GB" sz="4000" b="1">
                <a:solidFill>
                  <a:srgbClr val="FFFFFF"/>
                </a:solidFill>
              </a:rPr>
            </a:br>
            <a:br>
              <a:rPr lang="en-GB" sz="4000" b="1">
                <a:solidFill>
                  <a:srgbClr val="FFFFFF"/>
                </a:solidFill>
              </a:rPr>
            </a:br>
            <a:br>
              <a:rPr lang="en-GB" sz="4000" b="1">
                <a:solidFill>
                  <a:srgbClr val="FFFFFF"/>
                </a:solidFill>
              </a:rPr>
            </a:br>
            <a:r>
              <a:rPr lang="en-GB" sz="4000" b="1">
                <a:solidFill>
                  <a:srgbClr val="FFFFFF"/>
                </a:solidFill>
              </a:rPr>
              <a:t>Module aims</a:t>
            </a:r>
          </a:p>
        </p:txBody>
      </p:sp>
      <p:sp>
        <p:nvSpPr>
          <p:cNvPr id="3" name="Content Placeholder 2"/>
          <p:cNvSpPr>
            <a:spLocks noGrp="1"/>
          </p:cNvSpPr>
          <p:nvPr>
            <p:ph sz="half" idx="1"/>
          </p:nvPr>
        </p:nvSpPr>
        <p:spPr>
          <a:xfrm>
            <a:off x="4380855" y="1412489"/>
            <a:ext cx="3427283" cy="4363844"/>
          </a:xfrm>
        </p:spPr>
        <p:txBody>
          <a:bodyPr>
            <a:normAutofit/>
          </a:bodyPr>
          <a:lstStyle/>
          <a:p>
            <a:r>
              <a:rPr lang="cy-GB" sz="1700"/>
              <a:t>I ddatblygu dealltwriaeth ddadansoddol a beirniadol myfyrwyr o sut mae ffactorau y tu hwnt i’r dosbarth yn dylanwadu ar ddysgu’r disgyblion e.e. polisïau cenedlaethol, cymunedau a theuluoedd, a sut mae’r ddealltwriaeth hon yn cysylltu â materion cyfiawnder cymdeithasol</a:t>
            </a:r>
            <a:endParaRPr lang="en-GB" sz="1700"/>
          </a:p>
          <a:p>
            <a:pPr marL="0" indent="0">
              <a:buNone/>
            </a:pPr>
            <a:r>
              <a:rPr lang="cy-GB" sz="1700"/>
              <a:t> </a:t>
            </a:r>
            <a:endParaRPr lang="en-GB" sz="1700"/>
          </a:p>
          <a:p>
            <a:r>
              <a:rPr lang="cy-GB" sz="1700"/>
              <a:t> I ymgysylltu myfyrwyr â dull tystiolaeth-seiliedig sy’n cysylltu’r gymuned y mae’r dysgwr yn byw ynddi â’r dewisiadau pedagogaidd a wneir yn y dosbarth er mwyn ysbrydoli dysgwyr a’u teuluoedd </a:t>
            </a:r>
            <a:endParaRPr lang="en-GB" sz="1700"/>
          </a:p>
          <a:p>
            <a:pPr lvl="0"/>
            <a:endParaRPr lang="en-GB" sz="1700" b="1"/>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8451604" y="1412489"/>
            <a:ext cx="3197701" cy="4363844"/>
          </a:xfrm>
        </p:spPr>
        <p:txBody>
          <a:bodyPr>
            <a:normAutofit/>
          </a:bodyPr>
          <a:lstStyle/>
          <a:p>
            <a:r>
              <a:rPr lang="en-GB" sz="1700"/>
              <a:t>To develop students’ analytical and critical understanding of how pupils’ learning is influenced by factors beyond the classroom e.g. national policies, communities and families, and how this understanding relates to matters of social justice </a:t>
            </a:r>
          </a:p>
          <a:p>
            <a:r>
              <a:rPr lang="en-GB" sz="1700"/>
              <a:t>To engage students with an evidence-based approach which connects the community in which the learner lives, to the pedagogical choices made in the classroom in order to inspire learners and their families</a:t>
            </a:r>
          </a:p>
        </p:txBody>
      </p:sp>
    </p:spTree>
    <p:extLst>
      <p:ext uri="{BB962C8B-B14F-4D97-AF65-F5344CB8AC3E}">
        <p14:creationId xmlns:p14="http://schemas.microsoft.com/office/powerpoint/2010/main" val="664253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ABC8-0DAB-4B07-A15D-4656CF6C1ED8}"/>
              </a:ext>
            </a:extLst>
          </p:cNvPr>
          <p:cNvSpPr>
            <a:spLocks noGrp="1"/>
          </p:cNvSpPr>
          <p:nvPr>
            <p:ph type="title"/>
          </p:nvPr>
        </p:nvSpPr>
        <p:spPr>
          <a:xfrm>
            <a:off x="6940295" y="1396289"/>
            <a:ext cx="4668257" cy="1325563"/>
          </a:xfrm>
        </p:spPr>
        <p:txBody>
          <a:bodyPr vert="horz" lIns="91440" tIns="45720" rIns="91440" bIns="45720" rtlCol="0" anchor="ctr">
            <a:normAutofit fontScale="90000"/>
          </a:bodyPr>
          <a:lstStyle/>
          <a:p>
            <a:pPr lvl="0">
              <a:defRPr/>
            </a:pPr>
            <a:br>
              <a:rPr lang="en-US" sz="2100" b="1" kern="1200" dirty="0">
                <a:solidFill>
                  <a:schemeClr val="tx1"/>
                </a:solidFill>
                <a:latin typeface="+mj-lt"/>
                <a:ea typeface="+mj-ea"/>
                <a:cs typeface="+mj-cs"/>
              </a:rPr>
            </a:br>
            <a:r>
              <a:rPr lang="en-US" sz="3600" b="1" kern="1200" dirty="0" err="1">
                <a:solidFill>
                  <a:schemeClr val="tx1"/>
                </a:solidFill>
                <a:latin typeface="+mj-lt"/>
                <a:ea typeface="+mj-ea"/>
                <a:cs typeface="+mj-cs"/>
              </a:rPr>
              <a:t>Aseiniad</a:t>
            </a:r>
            <a:r>
              <a:rPr lang="en-US" sz="3600" b="1" kern="1200" dirty="0">
                <a:solidFill>
                  <a:schemeClr val="tx1"/>
                </a:solidFill>
                <a:latin typeface="+mj-lt"/>
                <a:ea typeface="+mj-ea"/>
                <a:cs typeface="+mj-cs"/>
              </a:rPr>
              <a:t>: </a:t>
            </a:r>
            <a:r>
              <a:rPr lang="en-US" sz="3600" b="1" kern="1200" dirty="0" err="1">
                <a:solidFill>
                  <a:schemeClr val="tx1"/>
                </a:solidFill>
                <a:latin typeface="+mj-lt"/>
                <a:ea typeface="+mj-ea"/>
                <a:cs typeface="+mj-cs"/>
              </a:rPr>
              <a:t>elfen</a:t>
            </a:r>
            <a:r>
              <a:rPr lang="en-US" sz="3600" b="1" kern="1200" dirty="0">
                <a:solidFill>
                  <a:schemeClr val="tx1"/>
                </a:solidFill>
                <a:latin typeface="+mj-lt"/>
                <a:ea typeface="+mj-ea"/>
                <a:cs typeface="+mj-cs"/>
              </a:rPr>
              <a:t> 1</a:t>
            </a:r>
            <a:br>
              <a:rPr lang="en-US" sz="3600" b="1" kern="1200" dirty="0">
                <a:solidFill>
                  <a:schemeClr val="tx1"/>
                </a:solidFill>
                <a:latin typeface="+mj-lt"/>
                <a:ea typeface="+mj-ea"/>
                <a:cs typeface="+mj-cs"/>
              </a:rPr>
            </a:br>
            <a:br>
              <a:rPr lang="en-US" sz="3600" b="1" kern="1200" dirty="0">
                <a:solidFill>
                  <a:schemeClr val="tx1"/>
                </a:solidFill>
                <a:latin typeface="+mj-lt"/>
                <a:ea typeface="+mj-ea"/>
                <a:cs typeface="+mj-cs"/>
              </a:rPr>
            </a:br>
            <a:endParaRPr lang="en-US" sz="2100" kern="1200" dirty="0">
              <a:solidFill>
                <a:schemeClr val="tx1"/>
              </a:solidFill>
              <a:latin typeface="+mj-lt"/>
              <a:ea typeface="+mj-ea"/>
              <a:cs typeface="+mj-cs"/>
            </a:endParaRPr>
          </a:p>
        </p:txBody>
      </p:sp>
      <p:sp>
        <p:nvSpPr>
          <p:cNvPr id="135" name="Freeform: Shape 13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Oval 13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6D903A21-1C81-4968-9B57-5FF34A7DDC4D}"/>
              </a:ext>
            </a:extLst>
          </p:cNvPr>
          <p:cNvPicPr>
            <a:picLocks noChangeAspect="1"/>
          </p:cNvPicPr>
          <p:nvPr/>
        </p:nvPicPr>
        <p:blipFill rotWithShape="1">
          <a:blip r:embed="rId3"/>
          <a:srcRect r="408"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4" name="Picture 5" descr="A picture containing clock&#10;&#10;Description automatically generated">
            <a:extLst>
              <a:ext uri="{FF2B5EF4-FFF2-40B4-BE49-F238E27FC236}">
                <a16:creationId xmlns:a16="http://schemas.microsoft.com/office/drawing/2014/main" id="{033B11B1-474C-44E8-84F6-72B96BB64CDA}"/>
              </a:ext>
            </a:extLst>
          </p:cNvPr>
          <p:cNvPicPr>
            <a:picLocks noChangeAspect="1"/>
          </p:cNvPicPr>
          <p:nvPr/>
        </p:nvPicPr>
        <p:blipFill rotWithShape="1">
          <a:blip r:embed="rId4"/>
          <a:srcRect l="19079" r="14951" b="2"/>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1026" name="Picture 2">
            <a:extLst>
              <a:ext uri="{FF2B5EF4-FFF2-40B4-BE49-F238E27FC236}">
                <a16:creationId xmlns:a16="http://schemas.microsoft.com/office/drawing/2014/main" id="{FB4D423B-412D-42B1-9AA5-B8B0CB1F8D6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562" r="-2" b="693"/>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1ED9381-D019-4DA3-9F38-E318F2C79122}"/>
              </a:ext>
            </a:extLst>
          </p:cNvPr>
          <p:cNvSpPr/>
          <p:nvPr/>
        </p:nvSpPr>
        <p:spPr>
          <a:xfrm>
            <a:off x="6985579" y="2545307"/>
            <a:ext cx="4668256" cy="3181684"/>
          </a:xfrm>
          <a:prstGeom prst="rect">
            <a:avLst/>
          </a:prstGeom>
        </p:spPr>
        <p:txBody>
          <a:bodyPr vert="horz" lIns="91440" tIns="45720" rIns="91440" bIns="45720" rtlCol="0" anchor="t">
            <a:normAutofit fontScale="92500" lnSpcReduction="20000"/>
          </a:bodyPr>
          <a:lstStyle/>
          <a:p>
            <a:pPr>
              <a:lnSpc>
                <a:spcPct val="90000"/>
              </a:lnSpc>
              <a:spcAft>
                <a:spcPts val="600"/>
              </a:spcAft>
              <a:defRPr/>
            </a:pPr>
            <a:r>
              <a:rPr lang="en-US" sz="2400" b="1" u="sng" dirty="0" err="1"/>
              <a:t>Teitl</a:t>
            </a:r>
            <a:r>
              <a:rPr lang="en-US" sz="2400" dirty="0"/>
              <a:t>: </a:t>
            </a:r>
          </a:p>
          <a:p>
            <a:pPr indent="-228600">
              <a:lnSpc>
                <a:spcPct val="90000"/>
              </a:lnSpc>
              <a:spcAft>
                <a:spcPts val="600"/>
              </a:spcAft>
              <a:buFont typeface="Arial" panose="020B0604020202020204" pitchFamily="34" charset="0"/>
              <a:buChar char="•"/>
              <a:defRPr/>
            </a:pPr>
            <a:endParaRPr lang="en-US" sz="2400" dirty="0"/>
          </a:p>
          <a:p>
            <a:pPr>
              <a:lnSpc>
                <a:spcPct val="90000"/>
              </a:lnSpc>
              <a:spcAft>
                <a:spcPts val="600"/>
              </a:spcAft>
              <a:defRPr/>
            </a:pPr>
            <a:r>
              <a:rPr lang="en-US" sz="2400" dirty="0" err="1"/>
              <a:t>Deall</a:t>
            </a:r>
            <a:r>
              <a:rPr lang="en-US" sz="2400" dirty="0"/>
              <a:t> </a:t>
            </a:r>
            <a:r>
              <a:rPr lang="en-US" sz="2400" dirty="0" err="1"/>
              <a:t>sut</a:t>
            </a:r>
            <a:r>
              <a:rPr lang="en-US" sz="2400" dirty="0"/>
              <a:t> </a:t>
            </a:r>
            <a:r>
              <a:rPr lang="en-US" sz="2400" dirty="0" err="1"/>
              <a:t>mae’r</a:t>
            </a:r>
            <a:r>
              <a:rPr lang="en-US" sz="2400" dirty="0"/>
              <a:t> </a:t>
            </a:r>
            <a:r>
              <a:rPr lang="en-US" sz="2400" b="1" dirty="0" err="1"/>
              <a:t>dysgwr</a:t>
            </a:r>
            <a:r>
              <a:rPr lang="en-US" sz="2400" dirty="0"/>
              <a:t>, </a:t>
            </a:r>
            <a:r>
              <a:rPr lang="en-US" sz="2400" dirty="0" err="1"/>
              <a:t>yr</a:t>
            </a:r>
            <a:r>
              <a:rPr lang="en-US" sz="2400" dirty="0"/>
              <a:t> </a:t>
            </a:r>
            <a:r>
              <a:rPr lang="en-US" sz="2400" b="1" dirty="0" err="1"/>
              <a:t>ysgol</a:t>
            </a:r>
            <a:r>
              <a:rPr lang="en-US" sz="2400" dirty="0"/>
              <a:t> </a:t>
            </a:r>
            <a:r>
              <a:rPr lang="en-US" sz="2400" dirty="0" err="1"/>
              <a:t>a’r</a:t>
            </a:r>
            <a:r>
              <a:rPr lang="en-US" sz="2400" dirty="0"/>
              <a:t> </a:t>
            </a:r>
            <a:r>
              <a:rPr lang="en-US" sz="2400" b="1" dirty="0" err="1"/>
              <a:t>gymuned</a:t>
            </a:r>
            <a:r>
              <a:rPr lang="en-US" sz="2400" b="1" dirty="0"/>
              <a:t> </a:t>
            </a:r>
            <a:r>
              <a:rPr lang="en-US" sz="2400" b="1" dirty="0" err="1"/>
              <a:t>leol</a:t>
            </a:r>
            <a:r>
              <a:rPr lang="en-US" sz="2400" dirty="0"/>
              <a:t> </a:t>
            </a:r>
            <a:r>
              <a:rPr lang="en-US" sz="2400" dirty="0" err="1"/>
              <a:t>yn</a:t>
            </a:r>
            <a:r>
              <a:rPr lang="en-US" sz="2400" dirty="0"/>
              <a:t> </a:t>
            </a:r>
            <a:r>
              <a:rPr lang="en-US" sz="2400" dirty="0" err="1"/>
              <a:t>gweithio</a:t>
            </a:r>
            <a:r>
              <a:rPr lang="en-US" sz="2400" dirty="0"/>
              <a:t> </a:t>
            </a:r>
            <a:r>
              <a:rPr lang="en-US" sz="2400" dirty="0" err="1"/>
              <a:t>gyda’i</a:t>
            </a:r>
            <a:r>
              <a:rPr lang="en-US" sz="2400" dirty="0"/>
              <a:t> </a:t>
            </a:r>
            <a:r>
              <a:rPr lang="en-US" sz="2400" dirty="0" err="1"/>
              <a:t>gilydd</a:t>
            </a:r>
            <a:r>
              <a:rPr lang="en-US" sz="2400" dirty="0"/>
              <a:t> </a:t>
            </a:r>
            <a:r>
              <a:rPr lang="en-US" sz="2400" dirty="0" err="1"/>
              <a:t>i</a:t>
            </a:r>
            <a:r>
              <a:rPr lang="en-US" sz="2400" dirty="0"/>
              <a:t> </a:t>
            </a:r>
            <a:r>
              <a:rPr lang="en-US" sz="2400" dirty="0" err="1"/>
              <a:t>gyflwyno</a:t>
            </a:r>
            <a:r>
              <a:rPr lang="en-US" sz="2400" dirty="0"/>
              <a:t> </a:t>
            </a:r>
            <a:r>
              <a:rPr lang="en-US" sz="2400" b="1" dirty="0"/>
              <a:t>un</a:t>
            </a:r>
            <a:r>
              <a:rPr lang="en-US" sz="2400" dirty="0"/>
              <a:t> o </a:t>
            </a:r>
            <a:r>
              <a:rPr lang="en-US" sz="2400" dirty="0" err="1"/>
              <a:t>bedwar</a:t>
            </a:r>
            <a:r>
              <a:rPr lang="en-US" sz="2400" dirty="0"/>
              <a:t> </a:t>
            </a:r>
            <a:r>
              <a:rPr lang="en-US" sz="2400" dirty="0" err="1"/>
              <a:t>diben</a:t>
            </a:r>
            <a:r>
              <a:rPr lang="en-US" sz="2400" dirty="0"/>
              <a:t> y </a:t>
            </a:r>
            <a:r>
              <a:rPr lang="en-US" sz="2400" dirty="0" err="1"/>
              <a:t>cwricwlwm</a:t>
            </a:r>
            <a:r>
              <a:rPr lang="en-US" sz="2400" dirty="0"/>
              <a:t> </a:t>
            </a:r>
            <a:r>
              <a:rPr lang="en-US" sz="2400" dirty="0" err="1"/>
              <a:t>newydd</a:t>
            </a:r>
            <a:r>
              <a:rPr lang="en-US" sz="2400" dirty="0"/>
              <a:t>: </a:t>
            </a:r>
            <a:r>
              <a:rPr lang="en-US" sz="2400" dirty="0" err="1"/>
              <a:t>cyflwyniad</a:t>
            </a:r>
            <a:r>
              <a:rPr lang="en-US" sz="2400" dirty="0"/>
              <a:t> </a:t>
            </a:r>
            <a:r>
              <a:rPr lang="en-US" sz="2400" dirty="0" err="1"/>
              <a:t>fideo</a:t>
            </a:r>
            <a:r>
              <a:rPr lang="en-US" sz="2400" dirty="0"/>
              <a:t> </a:t>
            </a:r>
            <a:r>
              <a:rPr lang="en-US" sz="2400" dirty="0" err="1"/>
              <a:t>sy’n</a:t>
            </a:r>
            <a:r>
              <a:rPr lang="en-US" sz="2400" dirty="0"/>
              <a:t> </a:t>
            </a:r>
            <a:r>
              <a:rPr lang="en-US" sz="2400" dirty="0" err="1"/>
              <a:t>archwilio’r</a:t>
            </a:r>
            <a:r>
              <a:rPr lang="en-US" sz="2400" dirty="0"/>
              <a:t> broses hon </a:t>
            </a:r>
            <a:r>
              <a:rPr lang="en-US" sz="2400" dirty="0" err="1"/>
              <a:t>yn</a:t>
            </a:r>
            <a:r>
              <a:rPr lang="en-US" sz="2400" dirty="0"/>
              <a:t> </a:t>
            </a:r>
            <a:r>
              <a:rPr lang="en-US" sz="2400" dirty="0" err="1"/>
              <a:t>feirniadol</a:t>
            </a:r>
            <a:r>
              <a:rPr lang="en-US" sz="2400" dirty="0"/>
              <a:t>. </a:t>
            </a:r>
          </a:p>
          <a:p>
            <a:pPr indent="-228600">
              <a:lnSpc>
                <a:spcPct val="90000"/>
              </a:lnSpc>
              <a:spcAft>
                <a:spcPts val="600"/>
              </a:spcAft>
              <a:buFont typeface="Arial" panose="020B0604020202020204" pitchFamily="34" charset="0"/>
              <a:buChar char="•"/>
              <a:defRPr/>
            </a:pPr>
            <a:endParaRPr lang="en-US" sz="2400" dirty="0"/>
          </a:p>
          <a:p>
            <a:pPr indent="-228600">
              <a:lnSpc>
                <a:spcPct val="90000"/>
              </a:lnSpc>
              <a:spcAft>
                <a:spcPts val="600"/>
              </a:spcAft>
              <a:buFont typeface="Arial" panose="020B0604020202020204" pitchFamily="34" charset="0"/>
              <a:buChar char="•"/>
              <a:defRPr/>
            </a:pPr>
            <a:r>
              <a:rPr lang="en-US" sz="2400" dirty="0"/>
              <a:t>(10 </a:t>
            </a:r>
            <a:r>
              <a:rPr lang="en-US" sz="2400" dirty="0" err="1"/>
              <a:t>munud</a:t>
            </a:r>
            <a:r>
              <a:rPr lang="en-US" sz="2400" dirty="0"/>
              <a:t>) +/- 10%</a:t>
            </a:r>
          </a:p>
          <a:p>
            <a:pPr>
              <a:lnSpc>
                <a:spcPct val="90000"/>
              </a:lnSpc>
              <a:spcAft>
                <a:spcPts val="600"/>
              </a:spcAft>
              <a:defRPr/>
            </a:pPr>
            <a:r>
              <a:rPr lang="en-US" sz="2400" dirty="0"/>
              <a:t>So between 9 mins and 11 mins</a:t>
            </a:r>
          </a:p>
          <a:p>
            <a:pPr indent="-228600">
              <a:lnSpc>
                <a:spcPct val="90000"/>
              </a:lnSpc>
              <a:spcAft>
                <a:spcPts val="600"/>
              </a:spcAft>
              <a:buFont typeface="Arial" panose="020B0604020202020204" pitchFamily="34" charset="0"/>
              <a:buChar char="•"/>
              <a:defRPr/>
            </a:pPr>
            <a:endParaRPr lang="en-US" sz="2400" dirty="0"/>
          </a:p>
        </p:txBody>
      </p:sp>
    </p:spTree>
    <p:extLst>
      <p:ext uri="{BB962C8B-B14F-4D97-AF65-F5344CB8AC3E}">
        <p14:creationId xmlns:p14="http://schemas.microsoft.com/office/powerpoint/2010/main" val="201060147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FABC8-0DAB-4B07-A15D-4656CF6C1ED8}"/>
              </a:ext>
            </a:extLst>
          </p:cNvPr>
          <p:cNvSpPr>
            <a:spLocks noGrp="1"/>
          </p:cNvSpPr>
          <p:nvPr>
            <p:ph type="title"/>
          </p:nvPr>
        </p:nvSpPr>
        <p:spPr>
          <a:xfrm>
            <a:off x="6940295" y="1396289"/>
            <a:ext cx="4668257" cy="1325563"/>
          </a:xfrm>
        </p:spPr>
        <p:txBody>
          <a:bodyPr vert="horz" lIns="91440" tIns="45720" rIns="91440" bIns="45720" rtlCol="0" anchor="ctr">
            <a:normAutofit/>
          </a:bodyPr>
          <a:lstStyle/>
          <a:p>
            <a:pPr lvl="0">
              <a:defRPr/>
            </a:pPr>
            <a:br>
              <a:rPr lang="en-US" sz="1400" b="1" kern="1200" dirty="0">
                <a:solidFill>
                  <a:schemeClr val="tx1"/>
                </a:solidFill>
                <a:latin typeface="+mj-lt"/>
                <a:ea typeface="+mj-ea"/>
                <a:cs typeface="+mj-cs"/>
              </a:rPr>
            </a:br>
            <a:r>
              <a:rPr lang="en-US" sz="3200" kern="1200" dirty="0">
                <a:solidFill>
                  <a:schemeClr val="tx1"/>
                </a:solidFill>
                <a:latin typeface="+mj-lt"/>
                <a:ea typeface="+mj-ea"/>
                <a:cs typeface="+mj-cs"/>
              </a:rPr>
              <a:t>Assignment: component 1</a:t>
            </a:r>
            <a:br>
              <a:rPr lang="en-US" sz="20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b="1" kern="1200" dirty="0">
                <a:solidFill>
                  <a:schemeClr val="tx1"/>
                </a:solidFill>
                <a:latin typeface="+mj-lt"/>
                <a:ea typeface="+mj-ea"/>
                <a:cs typeface="+mj-cs"/>
              </a:rPr>
            </a:br>
            <a:endParaRPr lang="en-US" sz="1400" kern="1200" dirty="0">
              <a:solidFill>
                <a:schemeClr val="tx1"/>
              </a:solidFill>
              <a:latin typeface="+mj-lt"/>
              <a:ea typeface="+mj-ea"/>
              <a:cs typeface="+mj-cs"/>
            </a:endParaRPr>
          </a:p>
        </p:txBody>
      </p:sp>
      <p:sp>
        <p:nvSpPr>
          <p:cNvPr id="135" name="Freeform: Shape 13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Oval 13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6D903A21-1C81-4968-9B57-5FF34A7DDC4D}"/>
              </a:ext>
            </a:extLst>
          </p:cNvPr>
          <p:cNvPicPr>
            <a:picLocks noChangeAspect="1"/>
          </p:cNvPicPr>
          <p:nvPr/>
        </p:nvPicPr>
        <p:blipFill rotWithShape="1">
          <a:blip r:embed="rId3"/>
          <a:srcRect r="408"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4" name="Picture 5" descr="A picture containing clock&#10;&#10;Description automatically generated">
            <a:extLst>
              <a:ext uri="{FF2B5EF4-FFF2-40B4-BE49-F238E27FC236}">
                <a16:creationId xmlns:a16="http://schemas.microsoft.com/office/drawing/2014/main" id="{93273014-F870-414F-98F7-FBDEC86C7E57}"/>
              </a:ext>
            </a:extLst>
          </p:cNvPr>
          <p:cNvPicPr>
            <a:picLocks noChangeAspect="1"/>
          </p:cNvPicPr>
          <p:nvPr/>
        </p:nvPicPr>
        <p:blipFill rotWithShape="1">
          <a:blip r:embed="rId4"/>
          <a:srcRect l="19079" r="14951" b="2"/>
          <a:stretch/>
        </p:blipFill>
        <p:spPr>
          <a:xfrm>
            <a:off x="20" y="-27699"/>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2050" name="Picture 2" descr="Our Curriculum | Ysgol Cradoc School">
            <a:extLst>
              <a:ext uri="{FF2B5EF4-FFF2-40B4-BE49-F238E27FC236}">
                <a16:creationId xmlns:a16="http://schemas.microsoft.com/office/drawing/2014/main" id="{B5E41B63-7B52-4D3E-809D-D7593445940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5167" r="1" b="4480"/>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A1ED9381-D019-4DA3-9F38-E318F2C79122}"/>
              </a:ext>
            </a:extLst>
          </p:cNvPr>
          <p:cNvSpPr/>
          <p:nvPr/>
        </p:nvSpPr>
        <p:spPr>
          <a:xfrm>
            <a:off x="6940296" y="2871982"/>
            <a:ext cx="4668256" cy="3181684"/>
          </a:xfrm>
          <a:prstGeom prst="rect">
            <a:avLst/>
          </a:prstGeom>
        </p:spPr>
        <p:txBody>
          <a:bodyPr vert="horz" lIns="91440" tIns="45720" rIns="91440" bIns="45720" rtlCol="0" anchor="t">
            <a:normAutofit fontScale="92500" lnSpcReduction="20000"/>
          </a:bodyPr>
          <a:lstStyle/>
          <a:p>
            <a:pPr>
              <a:lnSpc>
                <a:spcPct val="90000"/>
              </a:lnSpc>
              <a:spcAft>
                <a:spcPts val="600"/>
              </a:spcAft>
              <a:defRPr/>
            </a:pPr>
            <a:r>
              <a:rPr lang="en-US" sz="2400" b="1" u="sng" dirty="0"/>
              <a:t>Title</a:t>
            </a:r>
            <a:r>
              <a:rPr lang="en-US" sz="2400" dirty="0"/>
              <a:t>: </a:t>
            </a:r>
          </a:p>
          <a:p>
            <a:pPr indent="-228600">
              <a:lnSpc>
                <a:spcPct val="90000"/>
              </a:lnSpc>
              <a:spcAft>
                <a:spcPts val="600"/>
              </a:spcAft>
              <a:buFont typeface="Arial" panose="020B0604020202020204" pitchFamily="34" charset="0"/>
              <a:buChar char="•"/>
              <a:defRPr/>
            </a:pPr>
            <a:endParaRPr lang="en-US" sz="2400" dirty="0"/>
          </a:p>
          <a:p>
            <a:pPr>
              <a:lnSpc>
                <a:spcPct val="90000"/>
              </a:lnSpc>
              <a:spcAft>
                <a:spcPts val="600"/>
              </a:spcAft>
              <a:defRPr/>
            </a:pPr>
            <a:r>
              <a:rPr lang="en-US" sz="2400" dirty="0"/>
              <a:t>Understanding how the </a:t>
            </a:r>
            <a:r>
              <a:rPr lang="en-US" sz="2400" b="1" dirty="0"/>
              <a:t>learner</a:t>
            </a:r>
            <a:r>
              <a:rPr lang="en-US" sz="2400" dirty="0"/>
              <a:t>, the </a:t>
            </a:r>
            <a:r>
              <a:rPr lang="en-US" sz="2400" b="1" dirty="0"/>
              <a:t>school</a:t>
            </a:r>
            <a:r>
              <a:rPr lang="en-US" sz="2400" dirty="0"/>
              <a:t> and the </a:t>
            </a:r>
            <a:r>
              <a:rPr lang="en-US" sz="2400" b="1" dirty="0"/>
              <a:t>local community </a:t>
            </a:r>
            <a:r>
              <a:rPr lang="en-US" sz="2400" dirty="0"/>
              <a:t>work together to deliver </a:t>
            </a:r>
            <a:r>
              <a:rPr lang="en-US" sz="2400" b="1" dirty="0"/>
              <a:t>one</a:t>
            </a:r>
            <a:r>
              <a:rPr lang="en-US" sz="2400" dirty="0"/>
              <a:t> of the four purposes of the new curriculum: a video presentation that critically examines this process. </a:t>
            </a:r>
          </a:p>
          <a:p>
            <a:pPr indent="-228600">
              <a:lnSpc>
                <a:spcPct val="90000"/>
              </a:lnSpc>
              <a:spcAft>
                <a:spcPts val="600"/>
              </a:spcAft>
              <a:buFont typeface="Arial" panose="020B0604020202020204" pitchFamily="34" charset="0"/>
              <a:buChar char="•"/>
              <a:defRPr/>
            </a:pPr>
            <a:endParaRPr lang="en-US" sz="2400" dirty="0"/>
          </a:p>
          <a:p>
            <a:pPr indent="-228600">
              <a:lnSpc>
                <a:spcPct val="90000"/>
              </a:lnSpc>
              <a:spcAft>
                <a:spcPts val="600"/>
              </a:spcAft>
              <a:buFont typeface="Arial" panose="020B0604020202020204" pitchFamily="34" charset="0"/>
              <a:buChar char="•"/>
              <a:defRPr/>
            </a:pPr>
            <a:r>
              <a:rPr lang="en-US" sz="2400" dirty="0"/>
              <a:t>(10 minutes) +/- 10%</a:t>
            </a:r>
          </a:p>
          <a:p>
            <a:pPr>
              <a:lnSpc>
                <a:spcPct val="90000"/>
              </a:lnSpc>
              <a:spcAft>
                <a:spcPts val="600"/>
              </a:spcAft>
              <a:defRPr/>
            </a:pPr>
            <a:r>
              <a:rPr lang="en-US" sz="2400" dirty="0"/>
              <a:t>So between 9 mins and 11 mins</a:t>
            </a:r>
          </a:p>
        </p:txBody>
      </p:sp>
    </p:spTree>
    <p:extLst>
      <p:ext uri="{BB962C8B-B14F-4D97-AF65-F5344CB8AC3E}">
        <p14:creationId xmlns:p14="http://schemas.microsoft.com/office/powerpoint/2010/main" val="4769911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A153-108C-441B-9035-D88AA84D42D3}"/>
              </a:ext>
            </a:extLst>
          </p:cNvPr>
          <p:cNvSpPr>
            <a:spLocks noGrp="1"/>
          </p:cNvSpPr>
          <p:nvPr>
            <p:ph type="title"/>
          </p:nvPr>
        </p:nvSpPr>
        <p:spPr>
          <a:xfrm>
            <a:off x="2796886" y="292537"/>
            <a:ext cx="7886700" cy="1094740"/>
          </a:xfrm>
        </p:spPr>
        <p:txBody>
          <a:bodyPr>
            <a:normAutofit/>
          </a:bodyPr>
          <a:lstStyle/>
          <a:p>
            <a:r>
              <a:rPr lang="cy-GB" sz="3400" dirty="0"/>
              <a:t>Aseiniad: elfen 1</a:t>
            </a:r>
            <a:br>
              <a:rPr lang="cy-GB" sz="3400" dirty="0"/>
            </a:br>
            <a:r>
              <a:rPr lang="cy-GB" sz="3400" dirty="0" err="1"/>
              <a:t>Assignment</a:t>
            </a:r>
            <a:r>
              <a:rPr lang="cy-GB" sz="3400" dirty="0"/>
              <a:t>: </a:t>
            </a:r>
            <a:r>
              <a:rPr lang="cy-GB" sz="3400" dirty="0" err="1"/>
              <a:t>component</a:t>
            </a:r>
            <a:r>
              <a:rPr lang="cy-GB" sz="3400" dirty="0"/>
              <a:t> 1</a:t>
            </a:r>
            <a:endParaRPr lang="en-GB" sz="3400" dirty="0"/>
          </a:p>
        </p:txBody>
      </p:sp>
      <p:sp>
        <p:nvSpPr>
          <p:cNvPr id="3" name="Content Placeholder 2">
            <a:extLst>
              <a:ext uri="{FF2B5EF4-FFF2-40B4-BE49-F238E27FC236}">
                <a16:creationId xmlns:a16="http://schemas.microsoft.com/office/drawing/2014/main" id="{13CCE277-11DA-4778-8C8B-9978DA3D5DCA}"/>
              </a:ext>
            </a:extLst>
          </p:cNvPr>
          <p:cNvSpPr>
            <a:spLocks noGrp="1"/>
          </p:cNvSpPr>
          <p:nvPr>
            <p:ph sz="half" idx="1"/>
          </p:nvPr>
        </p:nvSpPr>
        <p:spPr>
          <a:xfrm>
            <a:off x="443344" y="2100580"/>
            <a:ext cx="5772670" cy="4627188"/>
          </a:xfrm>
        </p:spPr>
        <p:txBody>
          <a:bodyPr anchor="ctr">
            <a:normAutofit/>
          </a:bodyPr>
          <a:lstStyle/>
          <a:p>
            <a:r>
              <a:rPr lang="cy-GB" sz="2000" dirty="0"/>
              <a:t>Gan ddefnyddio eich ysgol lleoliad neu ysgol rhwydwaith arweiniol, lluniwch fideo 10 munud </a:t>
            </a:r>
            <a:r>
              <a:rPr lang="cy-GB" sz="2000" b="1" dirty="0"/>
              <a:t>unigol sy’n archwilio’n feirniadol y berthynas rhwng y dysgwr, yr ysgol a’r gymuned </a:t>
            </a:r>
            <a:r>
              <a:rPr lang="cy-GB" sz="2000" dirty="0"/>
              <a:t>gan gyfeirio at </a:t>
            </a:r>
            <a:r>
              <a:rPr lang="cy-GB" sz="2000" b="1" dirty="0"/>
              <a:t>1 </a:t>
            </a:r>
            <a:r>
              <a:rPr lang="cy-GB" sz="2000" dirty="0"/>
              <a:t>o ddibenion y cwricwlwm.  </a:t>
            </a:r>
          </a:p>
          <a:p>
            <a:endParaRPr lang="cy-GB" sz="2000" dirty="0"/>
          </a:p>
          <a:p>
            <a:r>
              <a:rPr lang="cy-GB" sz="2000" dirty="0"/>
              <a:t>Dylai’r fideo fod yn seiliedig ar ddarllen academaidd, damcaniaethau ac ymchwil ac wedi’i anelu at gynulleidfa addysgu broffesiynol.</a:t>
            </a:r>
          </a:p>
          <a:p>
            <a:endParaRPr lang="en-GB" sz="1700" dirty="0"/>
          </a:p>
        </p:txBody>
      </p:sp>
      <p:sp>
        <p:nvSpPr>
          <p:cNvPr id="4" name="Content Placeholder 3">
            <a:extLst>
              <a:ext uri="{FF2B5EF4-FFF2-40B4-BE49-F238E27FC236}">
                <a16:creationId xmlns:a16="http://schemas.microsoft.com/office/drawing/2014/main" id="{46936750-5AB9-431C-A85D-DFDF6CB94FA0}"/>
              </a:ext>
            </a:extLst>
          </p:cNvPr>
          <p:cNvSpPr>
            <a:spLocks noGrp="1"/>
          </p:cNvSpPr>
          <p:nvPr>
            <p:ph sz="half" idx="2"/>
          </p:nvPr>
        </p:nvSpPr>
        <p:spPr>
          <a:xfrm>
            <a:off x="6216014" y="2100580"/>
            <a:ext cx="5158567" cy="4433225"/>
          </a:xfrm>
        </p:spPr>
        <p:txBody>
          <a:bodyPr anchor="ctr">
            <a:normAutofit/>
          </a:bodyPr>
          <a:lstStyle/>
          <a:p>
            <a:r>
              <a:rPr lang="cy-GB" sz="2000" dirty="0" err="1"/>
              <a:t>Using</a:t>
            </a:r>
            <a:r>
              <a:rPr lang="cy-GB" sz="2000" dirty="0"/>
              <a:t> </a:t>
            </a:r>
            <a:r>
              <a:rPr lang="cy-GB" sz="2000" dirty="0" err="1"/>
              <a:t>your</a:t>
            </a:r>
            <a:r>
              <a:rPr lang="cy-GB" sz="2000" dirty="0"/>
              <a:t> </a:t>
            </a:r>
            <a:r>
              <a:rPr lang="cy-GB" sz="2000" dirty="0" err="1"/>
              <a:t>placement</a:t>
            </a:r>
            <a:r>
              <a:rPr lang="cy-GB" sz="2000" dirty="0"/>
              <a:t> </a:t>
            </a:r>
            <a:r>
              <a:rPr lang="cy-GB" sz="2000" dirty="0" err="1"/>
              <a:t>school</a:t>
            </a:r>
            <a:r>
              <a:rPr lang="cy-GB" sz="2000" dirty="0"/>
              <a:t> or </a:t>
            </a:r>
            <a:r>
              <a:rPr lang="cy-GB" sz="2000" dirty="0" err="1"/>
              <a:t>network</a:t>
            </a:r>
            <a:r>
              <a:rPr lang="cy-GB" sz="2000" dirty="0"/>
              <a:t> </a:t>
            </a:r>
            <a:r>
              <a:rPr lang="cy-GB" sz="2000" dirty="0" err="1"/>
              <a:t>lead</a:t>
            </a:r>
            <a:r>
              <a:rPr lang="cy-GB" sz="2000" dirty="0"/>
              <a:t> </a:t>
            </a:r>
            <a:r>
              <a:rPr lang="cy-GB" sz="2000" dirty="0" err="1"/>
              <a:t>school</a:t>
            </a:r>
            <a:r>
              <a:rPr lang="cy-GB" sz="2000" dirty="0"/>
              <a:t>, </a:t>
            </a:r>
            <a:r>
              <a:rPr lang="cy-GB" sz="2000" dirty="0" err="1"/>
              <a:t>produce</a:t>
            </a:r>
            <a:r>
              <a:rPr lang="cy-GB" sz="2000" dirty="0"/>
              <a:t> </a:t>
            </a:r>
            <a:r>
              <a:rPr lang="cy-GB" sz="2000" dirty="0" err="1"/>
              <a:t>an</a:t>
            </a:r>
            <a:r>
              <a:rPr lang="cy-GB" sz="2000" dirty="0"/>
              <a:t> </a:t>
            </a:r>
            <a:r>
              <a:rPr lang="cy-GB" sz="2000" dirty="0" err="1"/>
              <a:t>individual</a:t>
            </a:r>
            <a:r>
              <a:rPr lang="cy-GB" sz="2000" dirty="0"/>
              <a:t> 10 </a:t>
            </a:r>
            <a:r>
              <a:rPr lang="cy-GB" sz="2000" dirty="0" err="1"/>
              <a:t>minute</a:t>
            </a:r>
            <a:r>
              <a:rPr lang="cy-GB" sz="2000" dirty="0"/>
              <a:t> </a:t>
            </a:r>
            <a:r>
              <a:rPr lang="cy-GB" sz="2000" dirty="0" err="1"/>
              <a:t>video</a:t>
            </a:r>
            <a:r>
              <a:rPr lang="cy-GB" sz="2000" dirty="0"/>
              <a:t> </a:t>
            </a:r>
            <a:r>
              <a:rPr lang="cy-GB" sz="2000" dirty="0" err="1"/>
              <a:t>which</a:t>
            </a:r>
            <a:r>
              <a:rPr lang="cy-GB" sz="2000" dirty="0"/>
              <a:t> </a:t>
            </a:r>
            <a:r>
              <a:rPr lang="cy-GB" sz="2000" b="1" dirty="0" err="1"/>
              <a:t>critically</a:t>
            </a:r>
            <a:r>
              <a:rPr lang="cy-GB" sz="2000" b="1" dirty="0"/>
              <a:t> </a:t>
            </a:r>
            <a:r>
              <a:rPr lang="cy-GB" sz="2000" b="1" dirty="0" err="1"/>
              <a:t>explores</a:t>
            </a:r>
            <a:r>
              <a:rPr lang="cy-GB" sz="2000" b="1" dirty="0"/>
              <a:t> the </a:t>
            </a:r>
            <a:r>
              <a:rPr lang="cy-GB" sz="2000" b="1" dirty="0" err="1"/>
              <a:t>relationship</a:t>
            </a:r>
            <a:r>
              <a:rPr lang="cy-GB" sz="2000" b="1" dirty="0"/>
              <a:t> </a:t>
            </a:r>
            <a:r>
              <a:rPr lang="cy-GB" sz="2000" b="1" dirty="0" err="1"/>
              <a:t>between</a:t>
            </a:r>
            <a:r>
              <a:rPr lang="cy-GB" sz="2000" b="1" dirty="0"/>
              <a:t> the </a:t>
            </a:r>
            <a:r>
              <a:rPr lang="cy-GB" sz="2000" b="1" dirty="0" err="1"/>
              <a:t>learner</a:t>
            </a:r>
            <a:r>
              <a:rPr lang="cy-GB" sz="2000" b="1" dirty="0"/>
              <a:t>, </a:t>
            </a:r>
            <a:r>
              <a:rPr lang="cy-GB" sz="2000" b="1" dirty="0" err="1"/>
              <a:t>school</a:t>
            </a:r>
            <a:r>
              <a:rPr lang="cy-GB" sz="2000" b="1" dirty="0"/>
              <a:t> </a:t>
            </a:r>
            <a:r>
              <a:rPr lang="cy-GB" sz="2000" b="1" dirty="0" err="1"/>
              <a:t>and</a:t>
            </a:r>
            <a:r>
              <a:rPr lang="cy-GB" sz="2000" b="1" dirty="0"/>
              <a:t> the </a:t>
            </a:r>
            <a:r>
              <a:rPr lang="cy-GB" sz="2000" b="1" dirty="0" err="1"/>
              <a:t>community</a:t>
            </a:r>
            <a:r>
              <a:rPr lang="cy-GB" sz="2000" dirty="0"/>
              <a:t> </a:t>
            </a:r>
            <a:r>
              <a:rPr lang="cy-GB" sz="2000" dirty="0" err="1"/>
              <a:t>with</a:t>
            </a:r>
            <a:r>
              <a:rPr lang="cy-GB" sz="2000" dirty="0"/>
              <a:t> </a:t>
            </a:r>
            <a:r>
              <a:rPr lang="cy-GB" sz="2000" dirty="0" err="1"/>
              <a:t>reference</a:t>
            </a:r>
            <a:r>
              <a:rPr lang="cy-GB" sz="2000" dirty="0"/>
              <a:t> to </a:t>
            </a:r>
            <a:r>
              <a:rPr lang="cy-GB" sz="2000" b="1" dirty="0"/>
              <a:t>1</a:t>
            </a:r>
            <a:r>
              <a:rPr lang="cy-GB" sz="2000" dirty="0"/>
              <a:t> of the </a:t>
            </a:r>
            <a:r>
              <a:rPr lang="cy-GB" sz="2000" dirty="0" err="1"/>
              <a:t>purposes</a:t>
            </a:r>
            <a:r>
              <a:rPr lang="cy-GB" sz="2000" dirty="0"/>
              <a:t> of the </a:t>
            </a:r>
            <a:r>
              <a:rPr lang="cy-GB" sz="2000" dirty="0" err="1"/>
              <a:t>curriculum</a:t>
            </a:r>
            <a:r>
              <a:rPr lang="cy-GB" sz="2000" dirty="0"/>
              <a:t>.  </a:t>
            </a:r>
          </a:p>
          <a:p>
            <a:r>
              <a:rPr lang="cy-GB" sz="2000" dirty="0"/>
              <a:t>The </a:t>
            </a:r>
            <a:r>
              <a:rPr lang="cy-GB" sz="2000" dirty="0" err="1"/>
              <a:t>video</a:t>
            </a:r>
            <a:r>
              <a:rPr lang="cy-GB" sz="2000" dirty="0"/>
              <a:t> </a:t>
            </a:r>
            <a:r>
              <a:rPr lang="cy-GB" sz="2000" dirty="0" err="1"/>
              <a:t>should</a:t>
            </a:r>
            <a:r>
              <a:rPr lang="cy-GB" sz="2000" dirty="0"/>
              <a:t> be </a:t>
            </a:r>
            <a:r>
              <a:rPr lang="cy-GB" sz="2000" dirty="0" err="1"/>
              <a:t>informed</a:t>
            </a:r>
            <a:r>
              <a:rPr lang="cy-GB" sz="2000" dirty="0"/>
              <a:t> by </a:t>
            </a:r>
            <a:r>
              <a:rPr lang="cy-GB" sz="2000" dirty="0" err="1"/>
              <a:t>academic</a:t>
            </a:r>
            <a:r>
              <a:rPr lang="cy-GB" sz="2000" dirty="0"/>
              <a:t> </a:t>
            </a:r>
            <a:r>
              <a:rPr lang="cy-GB" sz="2000" dirty="0" err="1"/>
              <a:t>reading</a:t>
            </a:r>
            <a:r>
              <a:rPr lang="cy-GB" sz="2000" dirty="0"/>
              <a:t>, </a:t>
            </a:r>
            <a:r>
              <a:rPr lang="cy-GB" sz="2000" dirty="0" err="1"/>
              <a:t>theories</a:t>
            </a:r>
            <a:r>
              <a:rPr lang="cy-GB" sz="2000" dirty="0"/>
              <a:t> </a:t>
            </a:r>
            <a:r>
              <a:rPr lang="cy-GB" sz="2000" dirty="0" err="1"/>
              <a:t>and</a:t>
            </a:r>
            <a:r>
              <a:rPr lang="cy-GB" sz="2000" dirty="0"/>
              <a:t> </a:t>
            </a:r>
            <a:r>
              <a:rPr lang="cy-GB" sz="2000" dirty="0" err="1"/>
              <a:t>research</a:t>
            </a:r>
            <a:r>
              <a:rPr lang="cy-GB" sz="2000" dirty="0"/>
              <a:t> </a:t>
            </a:r>
            <a:r>
              <a:rPr lang="cy-GB" sz="2000" dirty="0" err="1"/>
              <a:t>and</a:t>
            </a:r>
            <a:r>
              <a:rPr lang="cy-GB" sz="2000" dirty="0"/>
              <a:t> </a:t>
            </a:r>
            <a:r>
              <a:rPr lang="cy-GB" sz="2000" dirty="0" err="1"/>
              <a:t>aimed</a:t>
            </a:r>
            <a:r>
              <a:rPr lang="cy-GB" sz="2000" dirty="0"/>
              <a:t> at a </a:t>
            </a:r>
            <a:r>
              <a:rPr lang="cy-GB" sz="2000" dirty="0" err="1"/>
              <a:t>professional</a:t>
            </a:r>
            <a:r>
              <a:rPr lang="cy-GB" sz="2000" dirty="0"/>
              <a:t> </a:t>
            </a:r>
            <a:r>
              <a:rPr lang="cy-GB" sz="2000" dirty="0" err="1"/>
              <a:t>teaching</a:t>
            </a:r>
            <a:r>
              <a:rPr lang="cy-GB" sz="2000" dirty="0"/>
              <a:t> </a:t>
            </a:r>
            <a:r>
              <a:rPr lang="cy-GB" sz="2000" dirty="0" err="1"/>
              <a:t>audience</a:t>
            </a:r>
            <a:r>
              <a:rPr lang="cy-GB" sz="2000" dirty="0"/>
              <a:t>.</a:t>
            </a:r>
          </a:p>
          <a:p>
            <a:endParaRPr lang="en-GB" sz="1700" dirty="0"/>
          </a:p>
        </p:txBody>
      </p:sp>
      <p:pic>
        <p:nvPicPr>
          <p:cNvPr id="7" name="Picture 6">
            <a:extLst>
              <a:ext uri="{FF2B5EF4-FFF2-40B4-BE49-F238E27FC236}">
                <a16:creationId xmlns:a16="http://schemas.microsoft.com/office/drawing/2014/main" id="{5BF77B2D-501E-4FE1-AC54-E288F3D8B347}"/>
              </a:ext>
            </a:extLst>
          </p:cNvPr>
          <p:cNvPicPr>
            <a:picLocks noChangeAspect="1"/>
          </p:cNvPicPr>
          <p:nvPr/>
        </p:nvPicPr>
        <p:blipFill>
          <a:blip r:embed="rId2"/>
          <a:stretch>
            <a:fillRect/>
          </a:stretch>
        </p:blipFill>
        <p:spPr>
          <a:xfrm>
            <a:off x="8036438" y="57277"/>
            <a:ext cx="1481456" cy="1475360"/>
          </a:xfrm>
          <a:prstGeom prst="rect">
            <a:avLst/>
          </a:prstGeom>
        </p:spPr>
      </p:pic>
      <p:pic>
        <p:nvPicPr>
          <p:cNvPr id="8" name="Picture 7">
            <a:extLst>
              <a:ext uri="{FF2B5EF4-FFF2-40B4-BE49-F238E27FC236}">
                <a16:creationId xmlns:a16="http://schemas.microsoft.com/office/drawing/2014/main" id="{22F1DFE3-5FF8-49B9-9EE4-B9C19A211009}"/>
              </a:ext>
            </a:extLst>
          </p:cNvPr>
          <p:cNvPicPr>
            <a:picLocks noChangeAspect="1"/>
          </p:cNvPicPr>
          <p:nvPr/>
        </p:nvPicPr>
        <p:blipFill>
          <a:blip r:embed="rId3"/>
          <a:stretch>
            <a:fillRect/>
          </a:stretch>
        </p:blipFill>
        <p:spPr>
          <a:xfrm>
            <a:off x="10059395" y="174998"/>
            <a:ext cx="1248382" cy="1239918"/>
          </a:xfrm>
          <a:prstGeom prst="rect">
            <a:avLst/>
          </a:prstGeom>
        </p:spPr>
      </p:pic>
      <p:pic>
        <p:nvPicPr>
          <p:cNvPr id="9" name="Picture 5" descr="A picture containing clock&#10;&#10;Description automatically generated">
            <a:extLst>
              <a:ext uri="{FF2B5EF4-FFF2-40B4-BE49-F238E27FC236}">
                <a16:creationId xmlns:a16="http://schemas.microsoft.com/office/drawing/2014/main" id="{0FC1949C-DC1A-4E41-A9B6-2FD01F17F3DF}"/>
              </a:ext>
            </a:extLst>
          </p:cNvPr>
          <p:cNvPicPr>
            <a:picLocks noChangeAspect="1"/>
          </p:cNvPicPr>
          <p:nvPr/>
        </p:nvPicPr>
        <p:blipFill rotWithShape="1">
          <a:blip r:embed="rId4"/>
          <a:srcRect l="19079" r="14951" b="2"/>
          <a:stretch/>
        </p:blipFill>
        <p:spPr>
          <a:xfrm>
            <a:off x="124711" y="174998"/>
            <a:ext cx="2347945" cy="2001972"/>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spTree>
    <p:extLst>
      <p:ext uri="{BB962C8B-B14F-4D97-AF65-F5344CB8AC3E}">
        <p14:creationId xmlns:p14="http://schemas.microsoft.com/office/powerpoint/2010/main" val="82538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2BAF52-6A9A-2184-6674-0FBF30EAD2E7}"/>
              </a:ext>
            </a:extLst>
          </p:cNvPr>
          <p:cNvPicPr>
            <a:picLocks noChangeAspect="1"/>
          </p:cNvPicPr>
          <p:nvPr/>
        </p:nvPicPr>
        <p:blipFill rotWithShape="1">
          <a:blip r:embed="rId3"/>
          <a:srcRect l="7711" t="11616" r="28518" b="6061"/>
          <a:stretch/>
        </p:blipFill>
        <p:spPr>
          <a:xfrm>
            <a:off x="2902527" y="457200"/>
            <a:ext cx="6560128" cy="5645728"/>
          </a:xfrm>
          <a:prstGeom prst="rect">
            <a:avLst/>
          </a:prstGeom>
        </p:spPr>
      </p:pic>
    </p:spTree>
    <p:extLst>
      <p:ext uri="{BB962C8B-B14F-4D97-AF65-F5344CB8AC3E}">
        <p14:creationId xmlns:p14="http://schemas.microsoft.com/office/powerpoint/2010/main" val="1794202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4EB016F3-3351-3BEA-00D3-642C57169B38}"/>
              </a:ext>
            </a:extLst>
          </p:cNvPr>
          <p:cNvPicPr>
            <a:picLocks noChangeAspect="1"/>
          </p:cNvPicPr>
          <p:nvPr/>
        </p:nvPicPr>
        <p:blipFill rotWithShape="1">
          <a:blip r:embed="rId3"/>
          <a:srcRect l="3523" t="15746" r="6193" b="4086"/>
          <a:stretch/>
        </p:blipFill>
        <p:spPr>
          <a:xfrm>
            <a:off x="429490" y="1282"/>
            <a:ext cx="11007437" cy="6524209"/>
          </a:xfrm>
          <a:prstGeom prst="rect">
            <a:avLst/>
          </a:prstGeom>
        </p:spPr>
      </p:pic>
    </p:spTree>
    <p:extLst>
      <p:ext uri="{BB962C8B-B14F-4D97-AF65-F5344CB8AC3E}">
        <p14:creationId xmlns:p14="http://schemas.microsoft.com/office/powerpoint/2010/main" val="2233051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F67CEAF-0EC2-4CE2-A4C3-217DBF1F8C12}"/>
              </a:ext>
            </a:extLst>
          </p:cNvPr>
          <p:cNvPicPr>
            <a:picLocks noChangeAspect="1"/>
          </p:cNvPicPr>
          <p:nvPr/>
        </p:nvPicPr>
        <p:blipFill rotWithShape="1">
          <a:blip r:embed="rId3"/>
          <a:srcRect t="15697" b="23510"/>
          <a:stretch/>
        </p:blipFill>
        <p:spPr>
          <a:xfrm>
            <a:off x="173192" y="76209"/>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Rectangle: Rounded Corners 1">
            <a:extLst>
              <a:ext uri="{FF2B5EF4-FFF2-40B4-BE49-F238E27FC236}">
                <a16:creationId xmlns:a16="http://schemas.microsoft.com/office/drawing/2014/main" id="{13BFB947-B29F-4C2A-80E4-71BEA35B99BF}"/>
              </a:ext>
            </a:extLst>
          </p:cNvPr>
          <p:cNvSpPr/>
          <p:nvPr/>
        </p:nvSpPr>
        <p:spPr>
          <a:xfrm>
            <a:off x="2798618" y="1800802"/>
            <a:ext cx="1946564" cy="2015836"/>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29805508-0FED-3AF0-D416-313D00C248EB}"/>
              </a:ext>
            </a:extLst>
          </p:cNvPr>
          <p:cNvPicPr>
            <a:picLocks noChangeAspect="1"/>
          </p:cNvPicPr>
          <p:nvPr/>
        </p:nvPicPr>
        <p:blipFill rotWithShape="1">
          <a:blip r:embed="rId4"/>
          <a:srcRect l="11617" t="16565" r="51616" b="25051"/>
          <a:stretch/>
        </p:blipFill>
        <p:spPr>
          <a:xfrm>
            <a:off x="6816436" y="1691312"/>
            <a:ext cx="4689764" cy="4964622"/>
          </a:xfrm>
          <a:prstGeom prst="rect">
            <a:avLst/>
          </a:prstGeom>
        </p:spPr>
      </p:pic>
    </p:spTree>
    <p:extLst>
      <p:ext uri="{BB962C8B-B14F-4D97-AF65-F5344CB8AC3E}">
        <p14:creationId xmlns:p14="http://schemas.microsoft.com/office/powerpoint/2010/main" val="224332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3E12-700A-4567-ABFC-9CFDBA649AC5}"/>
              </a:ext>
            </a:extLst>
          </p:cNvPr>
          <p:cNvSpPr>
            <a:spLocks noGrp="1"/>
          </p:cNvSpPr>
          <p:nvPr>
            <p:ph type="title"/>
          </p:nvPr>
        </p:nvSpPr>
        <p:spPr>
          <a:xfrm>
            <a:off x="2152651" y="963507"/>
            <a:ext cx="2620771" cy="4930986"/>
          </a:xfrm>
        </p:spPr>
        <p:txBody>
          <a:bodyPr>
            <a:normAutofit/>
          </a:bodyPr>
          <a:lstStyle/>
          <a:p>
            <a:pPr algn="r"/>
            <a:r>
              <a:rPr lang="en-GB">
                <a:solidFill>
                  <a:schemeClr val="accent1"/>
                </a:solidFill>
                <a:cs typeface="Calibri Light"/>
              </a:rPr>
              <a:t>Q&amp;A</a:t>
            </a:r>
            <a:endParaRPr lang="en-GB">
              <a:solidFill>
                <a:schemeClr val="accent1"/>
              </a:solidFill>
            </a:endParaRPr>
          </a:p>
        </p:txBody>
      </p:sp>
      <p:pic>
        <p:nvPicPr>
          <p:cNvPr id="5" name="Picture 4">
            <a:extLst>
              <a:ext uri="{FF2B5EF4-FFF2-40B4-BE49-F238E27FC236}">
                <a16:creationId xmlns:a16="http://schemas.microsoft.com/office/drawing/2014/main" id="{BA4ABE26-5BC3-E527-C588-F35059917051}"/>
              </a:ext>
            </a:extLst>
          </p:cNvPr>
          <p:cNvPicPr>
            <a:picLocks noChangeAspect="1"/>
          </p:cNvPicPr>
          <p:nvPr/>
        </p:nvPicPr>
        <p:blipFill rotWithShape="1">
          <a:blip r:embed="rId3"/>
          <a:srcRect l="11617" t="16565" r="51616" b="25051"/>
          <a:stretch/>
        </p:blipFill>
        <p:spPr>
          <a:xfrm>
            <a:off x="172056" y="153456"/>
            <a:ext cx="4689764" cy="4964622"/>
          </a:xfrm>
          <a:prstGeom prst="rect">
            <a:avLst/>
          </a:prstGeom>
        </p:spPr>
      </p:pic>
      <p:sp>
        <p:nvSpPr>
          <p:cNvPr id="3" name="Rectangle: Rounded Corners 2">
            <a:extLst>
              <a:ext uri="{FF2B5EF4-FFF2-40B4-BE49-F238E27FC236}">
                <a16:creationId xmlns:a16="http://schemas.microsoft.com/office/drawing/2014/main" id="{28F128CF-1CDB-49EF-B120-B4114B0CFBFA}"/>
              </a:ext>
            </a:extLst>
          </p:cNvPr>
          <p:cNvSpPr/>
          <p:nvPr/>
        </p:nvSpPr>
        <p:spPr>
          <a:xfrm>
            <a:off x="441095" y="3253499"/>
            <a:ext cx="6068291" cy="486082"/>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22993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34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stretch>
            <a:fillRect/>
          </a:stretch>
        </p:blipFill>
        <p:spPr>
          <a:xfrm>
            <a:off x="2611582" y="5558"/>
            <a:ext cx="6974495" cy="6852441"/>
          </a:xfrm>
          <a:prstGeom prst="rect">
            <a:avLst/>
          </a:prstGeom>
        </p:spPr>
      </p:pic>
      <p:pic>
        <p:nvPicPr>
          <p:cNvPr id="5" name="Picture 2" descr="See the source image">
            <a:extLst>
              <a:ext uri="{FF2B5EF4-FFF2-40B4-BE49-F238E27FC236}">
                <a16:creationId xmlns:a16="http://schemas.microsoft.com/office/drawing/2014/main" id="{8F37D09E-BACA-4CBF-856B-9D5A9049B13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5933277"/>
            <a:ext cx="2605923" cy="788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8469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34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FF097A8-9246-479C-B46D-F293AEB4C19E}"/>
              </a:ext>
            </a:extLst>
          </p:cNvPr>
          <p:cNvPicPr>
            <a:picLocks noChangeAspect="1"/>
          </p:cNvPicPr>
          <p:nvPr/>
        </p:nvPicPr>
        <p:blipFill>
          <a:blip r:embed="rId3"/>
          <a:stretch>
            <a:fillRect/>
          </a:stretch>
        </p:blipFill>
        <p:spPr>
          <a:xfrm>
            <a:off x="2762471" y="569234"/>
            <a:ext cx="5294715" cy="3613642"/>
          </a:xfrm>
          <a:prstGeom prst="rect">
            <a:avLst/>
          </a:prstGeom>
        </p:spPr>
      </p:pic>
      <p:pic>
        <p:nvPicPr>
          <p:cNvPr id="6" name="Picture 5">
            <a:extLst>
              <a:ext uri="{FF2B5EF4-FFF2-40B4-BE49-F238E27FC236}">
                <a16:creationId xmlns:a16="http://schemas.microsoft.com/office/drawing/2014/main" id="{18DA1956-46C1-4260-8A5C-7156E2FCEB78}"/>
              </a:ext>
            </a:extLst>
          </p:cNvPr>
          <p:cNvPicPr>
            <a:picLocks noChangeAspect="1"/>
          </p:cNvPicPr>
          <p:nvPr/>
        </p:nvPicPr>
        <p:blipFill>
          <a:blip r:embed="rId4"/>
          <a:stretch>
            <a:fillRect/>
          </a:stretch>
        </p:blipFill>
        <p:spPr>
          <a:xfrm>
            <a:off x="2922539" y="4314122"/>
            <a:ext cx="5294716" cy="1932571"/>
          </a:xfrm>
          <a:prstGeom prst="rect">
            <a:avLst/>
          </a:prstGeom>
        </p:spPr>
      </p:pic>
    </p:spTree>
    <p:extLst>
      <p:ext uri="{BB962C8B-B14F-4D97-AF65-F5344CB8AC3E}">
        <p14:creationId xmlns:p14="http://schemas.microsoft.com/office/powerpoint/2010/main" val="2535556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22EA0A2-3EDF-DA96-2F83-554BFADC1EB1}"/>
              </a:ext>
            </a:extLst>
          </p:cNvPr>
          <p:cNvPicPr>
            <a:picLocks noChangeAspect="1"/>
          </p:cNvPicPr>
          <p:nvPr/>
        </p:nvPicPr>
        <p:blipFill rotWithShape="1">
          <a:blip r:embed="rId2"/>
          <a:srcRect l="11617" t="16565" r="51616" b="25051"/>
          <a:stretch/>
        </p:blipFill>
        <p:spPr>
          <a:xfrm>
            <a:off x="4723273" y="1123275"/>
            <a:ext cx="4689764" cy="4964622"/>
          </a:xfrm>
          <a:prstGeom prst="rect">
            <a:avLst/>
          </a:prstGeom>
        </p:spPr>
      </p:pic>
      <p:sp>
        <p:nvSpPr>
          <p:cNvPr id="3" name="Rectangle: Rounded Corners 2">
            <a:extLst>
              <a:ext uri="{FF2B5EF4-FFF2-40B4-BE49-F238E27FC236}">
                <a16:creationId xmlns:a16="http://schemas.microsoft.com/office/drawing/2014/main" id="{B4DE33DD-F845-7E5E-096F-BCD2BD4A9269}"/>
              </a:ext>
            </a:extLst>
          </p:cNvPr>
          <p:cNvSpPr/>
          <p:nvPr/>
        </p:nvSpPr>
        <p:spPr>
          <a:xfrm>
            <a:off x="4723273" y="1417774"/>
            <a:ext cx="6285288" cy="889007"/>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7AB25E5A-AFDB-1D9E-E2B4-094E300A2F68}"/>
              </a:ext>
            </a:extLst>
          </p:cNvPr>
          <p:cNvPicPr>
            <a:picLocks noChangeAspect="1"/>
          </p:cNvPicPr>
          <p:nvPr/>
        </p:nvPicPr>
        <p:blipFill rotWithShape="1">
          <a:blip r:embed="rId3"/>
          <a:srcRect l="29242" t="47702" r="51136" b="25855"/>
          <a:stretch/>
        </p:blipFill>
        <p:spPr>
          <a:xfrm>
            <a:off x="672476" y="335544"/>
            <a:ext cx="2642146" cy="237691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364359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3950" y="204563"/>
            <a:ext cx="7404101" cy="1193968"/>
          </a:xfrm>
          <a:solidFill>
            <a:srgbClr val="FFFFFF"/>
          </a:solidFill>
          <a:ln w="38100">
            <a:solidFill>
              <a:srgbClr val="7F7F7F"/>
            </a:solidFill>
            <a:miter lim="800000"/>
          </a:ln>
        </p:spPr>
        <p:txBody>
          <a:bodyPr>
            <a:normAutofit/>
          </a:bodyPr>
          <a:lstStyle/>
          <a:p>
            <a:pPr algn="ctr"/>
            <a:r>
              <a:rPr lang="en-GB" sz="3100" b="1">
                <a:solidFill>
                  <a:srgbClr val="3F3F3F"/>
                </a:solidFill>
              </a:rPr>
              <a:t>Sut ydw i'n creu fideo?!</a:t>
            </a:r>
            <a:br>
              <a:rPr lang="en-GB" sz="3100" b="1">
                <a:solidFill>
                  <a:srgbClr val="3F3F3F"/>
                </a:solidFill>
              </a:rPr>
            </a:br>
            <a:r>
              <a:rPr lang="en-GB" sz="3100" b="1">
                <a:solidFill>
                  <a:srgbClr val="3F3F3F"/>
                </a:solidFill>
              </a:rPr>
              <a:t>How do I make a video?!</a:t>
            </a:r>
          </a:p>
        </p:txBody>
      </p:sp>
      <p:sp>
        <p:nvSpPr>
          <p:cNvPr id="4" name="Content Placeholder 3"/>
          <p:cNvSpPr>
            <a:spLocks noGrp="1"/>
          </p:cNvSpPr>
          <p:nvPr>
            <p:ph sz="half" idx="1"/>
          </p:nvPr>
        </p:nvSpPr>
        <p:spPr>
          <a:xfrm>
            <a:off x="368376" y="1707702"/>
            <a:ext cx="4009272" cy="4504430"/>
          </a:xfrm>
        </p:spPr>
        <p:txBody>
          <a:bodyPr vert="horz" lIns="91440" tIns="45720" rIns="91440" bIns="45720" rtlCol="0" anchor="t">
            <a:normAutofit/>
          </a:bodyPr>
          <a:lstStyle/>
          <a:p>
            <a:pPr marL="0" indent="0">
              <a:buNone/>
            </a:pPr>
            <a:r>
              <a:rPr lang="en-GB" sz="2400" b="1" dirty="0" err="1"/>
              <a:t>Hawdd</a:t>
            </a:r>
            <a:r>
              <a:rPr lang="en-GB" sz="2400" b="1" dirty="0"/>
              <a:t>!</a:t>
            </a:r>
            <a:endParaRPr lang="en-GB" sz="2400" b="1" dirty="0">
              <a:cs typeface="Calibri"/>
            </a:endParaRPr>
          </a:p>
          <a:p>
            <a:r>
              <a:rPr lang="en-GB" sz="2400" b="1" dirty="0" err="1"/>
              <a:t>Crewch</a:t>
            </a:r>
            <a:r>
              <a:rPr lang="en-GB" sz="2400" b="1" dirty="0"/>
              <a:t> PowerPoint a </a:t>
            </a:r>
            <a:r>
              <a:rPr lang="en-GB" sz="2400" b="1" dirty="0" err="1"/>
              <a:t>sgript</a:t>
            </a:r>
            <a:r>
              <a:rPr lang="en-GB" sz="2400" b="1" dirty="0"/>
              <a:t> </a:t>
            </a:r>
            <a:r>
              <a:rPr lang="en-GB" sz="2400" b="1" dirty="0" err="1"/>
              <a:t>i</a:t>
            </a:r>
            <a:r>
              <a:rPr lang="en-GB" sz="2400" b="1" dirty="0"/>
              <a:t> </a:t>
            </a:r>
            <a:r>
              <a:rPr lang="en-GB" sz="2400" b="1" dirty="0" err="1"/>
              <a:t>fynd</a:t>
            </a:r>
            <a:r>
              <a:rPr lang="en-GB" sz="2400" b="1" dirty="0"/>
              <a:t> </a:t>
            </a:r>
            <a:r>
              <a:rPr lang="en-GB" sz="2400" b="1" dirty="0" err="1"/>
              <a:t>gyda</a:t>
            </a:r>
            <a:r>
              <a:rPr lang="en-GB" sz="2400" b="1" dirty="0"/>
              <a:t> </a:t>
            </a:r>
            <a:r>
              <a:rPr lang="en-GB" sz="2400" b="1" dirty="0" err="1"/>
              <a:t>fe</a:t>
            </a:r>
            <a:r>
              <a:rPr lang="en-GB" sz="2400" b="1" dirty="0"/>
              <a:t>.</a:t>
            </a:r>
            <a:endParaRPr lang="en-GB" sz="2400" b="1" dirty="0">
              <a:cs typeface="Calibri"/>
            </a:endParaRPr>
          </a:p>
          <a:p>
            <a:r>
              <a:rPr lang="en-GB" sz="2400" b="1" dirty="0" err="1"/>
              <a:t>Recordiwch</a:t>
            </a:r>
            <a:r>
              <a:rPr lang="en-GB" sz="2400" b="1" dirty="0"/>
              <a:t> </a:t>
            </a:r>
            <a:r>
              <a:rPr lang="en-GB" sz="2400" b="1" dirty="0" err="1"/>
              <a:t>eich</a:t>
            </a:r>
            <a:r>
              <a:rPr lang="en-GB" sz="2400" b="1" dirty="0"/>
              <a:t> </a:t>
            </a:r>
            <a:r>
              <a:rPr lang="en-GB" sz="2400" b="1" dirty="0" err="1"/>
              <a:t>sgript</a:t>
            </a:r>
            <a:r>
              <a:rPr lang="en-GB" sz="2400" b="1" dirty="0"/>
              <a:t> </a:t>
            </a:r>
            <a:r>
              <a:rPr lang="en-GB" sz="2400" b="1" dirty="0" err="1"/>
              <a:t>i'r</a:t>
            </a:r>
            <a:r>
              <a:rPr lang="en-GB" sz="2400" b="1" dirty="0"/>
              <a:t> PowerPoint.</a:t>
            </a:r>
            <a:br>
              <a:rPr lang="en-GB" sz="2400" b="1" dirty="0">
                <a:cs typeface="Calibri"/>
              </a:rPr>
            </a:br>
            <a:br>
              <a:rPr lang="en-GB" sz="2400" b="1" dirty="0">
                <a:cs typeface="Calibri"/>
              </a:rPr>
            </a:br>
            <a:br>
              <a:rPr lang="en-GB" sz="2400" b="1" dirty="0">
                <a:cs typeface="Calibri"/>
              </a:rPr>
            </a:br>
            <a:endParaRPr lang="en-GB" sz="2400" b="1" dirty="0">
              <a:cs typeface="Calibri"/>
            </a:endParaRPr>
          </a:p>
          <a:p>
            <a:r>
              <a:rPr lang="en-GB" sz="2400" b="1" dirty="0"/>
              <a:t>'Export' y </a:t>
            </a:r>
            <a:r>
              <a:rPr lang="en-GB" sz="2400" b="1" dirty="0" err="1"/>
              <a:t>fideo</a:t>
            </a:r>
            <a:r>
              <a:rPr lang="en-GB" sz="2400" b="1" dirty="0"/>
              <a:t>!</a:t>
            </a:r>
            <a:endParaRPr lang="en-GB" sz="2400" b="1" dirty="0">
              <a:cs typeface="Calibri"/>
            </a:endParaRPr>
          </a:p>
          <a:p>
            <a:pPr marL="0" indent="0">
              <a:buNone/>
            </a:pPr>
            <a:endParaRPr lang="en-GB" sz="2000" dirty="0">
              <a:cs typeface="Calibri"/>
            </a:endParaRPr>
          </a:p>
          <a:p>
            <a:pPr marL="0" indent="0">
              <a:buNone/>
            </a:pPr>
            <a:endParaRPr lang="en-GB" sz="1700" dirty="0">
              <a:cs typeface="Calibri" panose="020F0502020204030204"/>
            </a:endParaRPr>
          </a:p>
        </p:txBody>
      </p:sp>
      <p:sp>
        <p:nvSpPr>
          <p:cNvPr id="5" name="Content Placeholder 4"/>
          <p:cNvSpPr>
            <a:spLocks noGrp="1"/>
          </p:cNvSpPr>
          <p:nvPr>
            <p:ph sz="half" idx="2"/>
          </p:nvPr>
        </p:nvSpPr>
        <p:spPr>
          <a:xfrm>
            <a:off x="8505645" y="1896369"/>
            <a:ext cx="4103486" cy="4864649"/>
          </a:xfrm>
        </p:spPr>
        <p:txBody>
          <a:bodyPr anchor="t">
            <a:normAutofit/>
          </a:bodyPr>
          <a:lstStyle/>
          <a:p>
            <a:pPr marL="0" indent="0">
              <a:buNone/>
            </a:pPr>
            <a:r>
              <a:rPr lang="en-GB" sz="2400" b="1" dirty="0"/>
              <a:t>Easy!</a:t>
            </a:r>
          </a:p>
          <a:p>
            <a:r>
              <a:rPr lang="en-GB" sz="2400" b="1" dirty="0"/>
              <a:t>Create a </a:t>
            </a:r>
            <a:r>
              <a:rPr lang="en-GB" sz="2400" b="1" dirty="0" err="1"/>
              <a:t>Powerpoint</a:t>
            </a:r>
            <a:r>
              <a:rPr lang="en-GB" sz="2400" b="1" dirty="0"/>
              <a:t> and a script to go with it</a:t>
            </a:r>
            <a:endParaRPr lang="en-GB" sz="2400" b="1" dirty="0">
              <a:cs typeface="Calibri"/>
            </a:endParaRPr>
          </a:p>
          <a:p>
            <a:r>
              <a:rPr lang="en-GB" sz="2400" b="1" dirty="0"/>
              <a:t>Record the narration into </a:t>
            </a:r>
            <a:r>
              <a:rPr lang="en-GB" sz="2400" b="1" dirty="0" err="1"/>
              <a:t>Powerpoint</a:t>
            </a:r>
            <a:br>
              <a:rPr lang="en-GB" sz="2400" b="1" dirty="0">
                <a:cs typeface="Calibri"/>
              </a:rPr>
            </a:br>
            <a:br>
              <a:rPr lang="en-GB" sz="2400" b="1" dirty="0">
                <a:cs typeface="Calibri"/>
              </a:rPr>
            </a:br>
            <a:br>
              <a:rPr lang="en-GB" sz="2400" b="1" dirty="0">
                <a:cs typeface="Calibri"/>
              </a:rPr>
            </a:br>
            <a:endParaRPr lang="en-GB" sz="2400" b="1" dirty="0"/>
          </a:p>
          <a:p>
            <a:r>
              <a:rPr lang="en-GB" sz="2400" b="1" dirty="0"/>
              <a:t>Export the video!</a:t>
            </a:r>
            <a:endParaRPr lang="en-GB" sz="2400" b="1" dirty="0">
              <a:cs typeface="Calibri"/>
            </a:endParaRPr>
          </a:p>
          <a:p>
            <a:pPr marL="0" indent="0">
              <a:buNone/>
            </a:pPr>
            <a:endParaRPr lang="en-GB" sz="2400" b="1" dirty="0"/>
          </a:p>
          <a:p>
            <a:pPr marL="0" indent="0">
              <a:buNone/>
            </a:pPr>
            <a:endParaRPr lang="en-GB" sz="2000" dirty="0">
              <a:cs typeface="Calibri"/>
            </a:endParaRPr>
          </a:p>
        </p:txBody>
      </p:sp>
      <p:pic>
        <p:nvPicPr>
          <p:cNvPr id="3" name="Picture 5" descr="Graphical user interface, application&#10;&#10;Description automatically generated">
            <a:extLst>
              <a:ext uri="{FF2B5EF4-FFF2-40B4-BE49-F238E27FC236}">
                <a16:creationId xmlns:a16="http://schemas.microsoft.com/office/drawing/2014/main" id="{A5A4D4EB-DE5D-43C8-927E-0836279DA7E1}"/>
              </a:ext>
            </a:extLst>
          </p:cNvPr>
          <p:cNvPicPr>
            <a:picLocks noChangeAspect="1"/>
          </p:cNvPicPr>
          <p:nvPr/>
        </p:nvPicPr>
        <p:blipFill rotWithShape="1">
          <a:blip r:embed="rId3"/>
          <a:srcRect t="16346" r="-654" b="16346"/>
          <a:stretch/>
        </p:blipFill>
        <p:spPr>
          <a:xfrm>
            <a:off x="4278513" y="2502444"/>
            <a:ext cx="4103486" cy="1853111"/>
          </a:xfrm>
          <a:prstGeom prst="rect">
            <a:avLst/>
          </a:prstGeom>
        </p:spPr>
      </p:pic>
      <p:pic>
        <p:nvPicPr>
          <p:cNvPr id="6" name="Picture 6" descr="Graphical user interface, text, application&#10;&#10;Description automatically generated">
            <a:extLst>
              <a:ext uri="{FF2B5EF4-FFF2-40B4-BE49-F238E27FC236}">
                <a16:creationId xmlns:a16="http://schemas.microsoft.com/office/drawing/2014/main" id="{95696D89-1026-4FDD-85FE-8298E6E36534}"/>
              </a:ext>
            </a:extLst>
          </p:cNvPr>
          <p:cNvPicPr>
            <a:picLocks noChangeAspect="1"/>
          </p:cNvPicPr>
          <p:nvPr/>
        </p:nvPicPr>
        <p:blipFill>
          <a:blip r:embed="rId4"/>
          <a:stretch>
            <a:fillRect/>
          </a:stretch>
        </p:blipFill>
        <p:spPr>
          <a:xfrm>
            <a:off x="4159367" y="4631884"/>
            <a:ext cx="4222632" cy="2129134"/>
          </a:xfrm>
          <a:prstGeom prst="rect">
            <a:avLst/>
          </a:prstGeom>
        </p:spPr>
      </p:pic>
      <p:sp>
        <p:nvSpPr>
          <p:cNvPr id="7" name="TextBox 6">
            <a:extLst>
              <a:ext uri="{FF2B5EF4-FFF2-40B4-BE49-F238E27FC236}">
                <a16:creationId xmlns:a16="http://schemas.microsoft.com/office/drawing/2014/main" id="{C11C5A74-F213-4CE2-A6AE-75684EDA2227}"/>
              </a:ext>
            </a:extLst>
          </p:cNvPr>
          <p:cNvSpPr txBox="1"/>
          <p:nvPr/>
        </p:nvSpPr>
        <p:spPr>
          <a:xfrm>
            <a:off x="8505645" y="6284105"/>
            <a:ext cx="30043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Full instructions on Moodle </a:t>
            </a:r>
          </a:p>
        </p:txBody>
      </p:sp>
      <p:sp>
        <p:nvSpPr>
          <p:cNvPr id="8" name="TextBox 7">
            <a:extLst>
              <a:ext uri="{FF2B5EF4-FFF2-40B4-BE49-F238E27FC236}">
                <a16:creationId xmlns:a16="http://schemas.microsoft.com/office/drawing/2014/main" id="{958BA12D-B07E-44C0-A6FD-997D0C77331E}"/>
              </a:ext>
            </a:extLst>
          </p:cNvPr>
          <p:cNvSpPr txBox="1"/>
          <p:nvPr/>
        </p:nvSpPr>
        <p:spPr>
          <a:xfrm>
            <a:off x="-33652" y="6284105"/>
            <a:ext cx="36956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err="1"/>
              <a:t>Cyfarwyddiadau</a:t>
            </a:r>
            <a:r>
              <a:rPr lang="en-GB" b="1" dirty="0"/>
              <a:t> </a:t>
            </a:r>
            <a:r>
              <a:rPr lang="en-GB" b="1" dirty="0" err="1"/>
              <a:t>llawn</a:t>
            </a:r>
            <a:r>
              <a:rPr lang="en-GB" b="1" dirty="0"/>
              <a:t> </a:t>
            </a:r>
            <a:r>
              <a:rPr lang="en-GB" b="1" dirty="0" err="1"/>
              <a:t>ar</a:t>
            </a:r>
            <a:r>
              <a:rPr lang="en-GB" b="1" dirty="0"/>
              <a:t> Moodle</a:t>
            </a:r>
            <a:r>
              <a:rPr lang="en-GB" b="1" dirty="0">
                <a:cs typeface="Calibri"/>
              </a:rPr>
              <a:t>​</a:t>
            </a:r>
          </a:p>
        </p:txBody>
      </p:sp>
    </p:spTree>
    <p:extLst>
      <p:ext uri="{BB962C8B-B14F-4D97-AF65-F5344CB8AC3E}">
        <p14:creationId xmlns:p14="http://schemas.microsoft.com/office/powerpoint/2010/main" val="2813660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BA5E2-719C-481F-A8A7-2E7D47029D90}"/>
              </a:ext>
            </a:extLst>
          </p:cNvPr>
          <p:cNvSpPr>
            <a:spLocks noGrp="1"/>
          </p:cNvSpPr>
          <p:nvPr>
            <p:ph type="title"/>
          </p:nvPr>
        </p:nvSpPr>
        <p:spPr>
          <a:xfrm>
            <a:off x="2362200" y="1697182"/>
            <a:ext cx="7578435" cy="2722417"/>
          </a:xfrm>
        </p:spPr>
        <p:txBody>
          <a:bodyPr>
            <a:normAutofit/>
          </a:bodyPr>
          <a:lstStyle/>
          <a:p>
            <a:r>
              <a:rPr lang="en-GB" sz="16600" b="1" dirty="0">
                <a:solidFill>
                  <a:srgbClr val="FF0000"/>
                </a:solidFill>
              </a:rPr>
              <a:t>Turnitin</a:t>
            </a:r>
          </a:p>
        </p:txBody>
      </p:sp>
    </p:spTree>
    <p:extLst>
      <p:ext uri="{BB962C8B-B14F-4D97-AF65-F5344CB8AC3E}">
        <p14:creationId xmlns:p14="http://schemas.microsoft.com/office/powerpoint/2010/main" val="673323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200730-7160-9407-F8AB-04F41AB4EA8D}"/>
              </a:ext>
            </a:extLst>
          </p:cNvPr>
          <p:cNvPicPr>
            <a:picLocks noChangeAspect="1"/>
          </p:cNvPicPr>
          <p:nvPr/>
        </p:nvPicPr>
        <p:blipFill rotWithShape="1">
          <a:blip r:embed="rId2"/>
          <a:srcRect l="11886" t="25556" r="32222" b="14646"/>
          <a:stretch/>
        </p:blipFill>
        <p:spPr>
          <a:xfrm>
            <a:off x="1122304" y="183091"/>
            <a:ext cx="9829715" cy="7011073"/>
          </a:xfrm>
          <a:prstGeom prst="rect">
            <a:avLst/>
          </a:prstGeom>
        </p:spPr>
      </p:pic>
      <p:sp>
        <p:nvSpPr>
          <p:cNvPr id="7" name="Rectangle: Rounded Corners 6">
            <a:extLst>
              <a:ext uri="{FF2B5EF4-FFF2-40B4-BE49-F238E27FC236}">
                <a16:creationId xmlns:a16="http://schemas.microsoft.com/office/drawing/2014/main" id="{B284395B-8BCA-4C37-A48B-849D9B23ACD4}"/>
              </a:ext>
            </a:extLst>
          </p:cNvPr>
          <p:cNvSpPr/>
          <p:nvPr/>
        </p:nvSpPr>
        <p:spPr>
          <a:xfrm>
            <a:off x="7384474" y="397836"/>
            <a:ext cx="3179618" cy="2303801"/>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highlight>
                <a:srgbClr val="FFFF00"/>
              </a:highlight>
            </a:endParaRPr>
          </a:p>
        </p:txBody>
      </p:sp>
    </p:spTree>
    <p:extLst>
      <p:ext uri="{BB962C8B-B14F-4D97-AF65-F5344CB8AC3E}">
        <p14:creationId xmlns:p14="http://schemas.microsoft.com/office/powerpoint/2010/main" val="262099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6D693D-BCDF-740D-2703-47C3624AA97B}"/>
              </a:ext>
            </a:extLst>
          </p:cNvPr>
          <p:cNvPicPr>
            <a:picLocks noChangeAspect="1"/>
          </p:cNvPicPr>
          <p:nvPr/>
        </p:nvPicPr>
        <p:blipFill rotWithShape="1">
          <a:blip r:embed="rId2"/>
          <a:srcRect l="15522" t="17475" r="34781" b="17474"/>
          <a:stretch/>
        </p:blipFill>
        <p:spPr>
          <a:xfrm>
            <a:off x="2272143" y="483032"/>
            <a:ext cx="6511637" cy="5682241"/>
          </a:xfrm>
          <a:prstGeom prst="rect">
            <a:avLst/>
          </a:prstGeom>
        </p:spPr>
      </p:pic>
      <p:sp>
        <p:nvSpPr>
          <p:cNvPr id="5" name="Rectangle: Rounded Corners 4">
            <a:extLst>
              <a:ext uri="{FF2B5EF4-FFF2-40B4-BE49-F238E27FC236}">
                <a16:creationId xmlns:a16="http://schemas.microsoft.com/office/drawing/2014/main" id="{1C12D1A0-C48F-F444-AF3D-8CCEAC08B100}"/>
              </a:ext>
            </a:extLst>
          </p:cNvPr>
          <p:cNvSpPr/>
          <p:nvPr/>
        </p:nvSpPr>
        <p:spPr>
          <a:xfrm>
            <a:off x="2576945" y="3851564"/>
            <a:ext cx="2916381" cy="374072"/>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8712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89062934-8140-401A-BA63-9D5B0D56FA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577" t="9345" r="36720" b="11103"/>
          <a:stretch/>
        </p:blipFill>
        <p:spPr bwMode="auto">
          <a:xfrm>
            <a:off x="384218" y="1510641"/>
            <a:ext cx="2189018" cy="253538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FED5270-A32F-2F7E-068F-7991DEB1C9D1}"/>
              </a:ext>
            </a:extLst>
          </p:cNvPr>
          <p:cNvPicPr>
            <a:picLocks noChangeAspect="1"/>
          </p:cNvPicPr>
          <p:nvPr/>
        </p:nvPicPr>
        <p:blipFill rotWithShape="1">
          <a:blip r:embed="rId3"/>
          <a:srcRect l="8922" t="10606" r="11347" b="24343"/>
          <a:stretch/>
        </p:blipFill>
        <p:spPr>
          <a:xfrm>
            <a:off x="3039423" y="547750"/>
            <a:ext cx="8201891" cy="4461163"/>
          </a:xfrm>
          <a:prstGeom prst="rect">
            <a:avLst/>
          </a:prstGeom>
        </p:spPr>
      </p:pic>
      <p:sp>
        <p:nvSpPr>
          <p:cNvPr id="4" name="Rectangle: Rounded Corners 3">
            <a:extLst>
              <a:ext uri="{FF2B5EF4-FFF2-40B4-BE49-F238E27FC236}">
                <a16:creationId xmlns:a16="http://schemas.microsoft.com/office/drawing/2014/main" id="{111913A7-F6CC-4D24-9307-ED1F7E217CF9}"/>
              </a:ext>
            </a:extLst>
          </p:cNvPr>
          <p:cNvSpPr/>
          <p:nvPr/>
        </p:nvSpPr>
        <p:spPr>
          <a:xfrm>
            <a:off x="3123790" y="2468913"/>
            <a:ext cx="1198418" cy="782782"/>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042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3E12-700A-4567-ABFC-9CFDBA649AC5}"/>
              </a:ext>
            </a:extLst>
          </p:cNvPr>
          <p:cNvSpPr>
            <a:spLocks noGrp="1"/>
          </p:cNvSpPr>
          <p:nvPr>
            <p:ph type="title"/>
          </p:nvPr>
        </p:nvSpPr>
        <p:spPr>
          <a:xfrm>
            <a:off x="2152651" y="963507"/>
            <a:ext cx="2620771" cy="4930986"/>
          </a:xfrm>
        </p:spPr>
        <p:txBody>
          <a:bodyPr>
            <a:normAutofit/>
          </a:bodyPr>
          <a:lstStyle/>
          <a:p>
            <a:pPr algn="r"/>
            <a:r>
              <a:rPr lang="en-GB">
                <a:solidFill>
                  <a:schemeClr val="accent1"/>
                </a:solidFill>
                <a:cs typeface="Calibri Light"/>
              </a:rPr>
              <a:t>Q&amp;A</a:t>
            </a:r>
            <a:endParaRPr lang="en-GB">
              <a:solidFill>
                <a:schemeClr val="accent1"/>
              </a:solidFill>
            </a:endParaRPr>
          </a:p>
        </p:txBody>
      </p:sp>
      <p:pic>
        <p:nvPicPr>
          <p:cNvPr id="5" name="Picture 4">
            <a:extLst>
              <a:ext uri="{FF2B5EF4-FFF2-40B4-BE49-F238E27FC236}">
                <a16:creationId xmlns:a16="http://schemas.microsoft.com/office/drawing/2014/main" id="{BA4ABE26-5BC3-E527-C588-F35059917051}"/>
              </a:ext>
            </a:extLst>
          </p:cNvPr>
          <p:cNvPicPr>
            <a:picLocks noChangeAspect="1"/>
          </p:cNvPicPr>
          <p:nvPr/>
        </p:nvPicPr>
        <p:blipFill rotWithShape="1">
          <a:blip r:embed="rId3"/>
          <a:srcRect l="11617" t="16565" r="51616" b="25051"/>
          <a:stretch/>
        </p:blipFill>
        <p:spPr>
          <a:xfrm>
            <a:off x="2526865" y="1579418"/>
            <a:ext cx="4689764" cy="4964622"/>
          </a:xfrm>
          <a:prstGeom prst="rect">
            <a:avLst/>
          </a:prstGeom>
        </p:spPr>
      </p:pic>
      <p:sp>
        <p:nvSpPr>
          <p:cNvPr id="4" name="Rectangle: Rounded Corners 3">
            <a:extLst>
              <a:ext uri="{FF2B5EF4-FFF2-40B4-BE49-F238E27FC236}">
                <a16:creationId xmlns:a16="http://schemas.microsoft.com/office/drawing/2014/main" id="{D4B37D36-D700-3D0A-6B9C-3904BE5ECAE9}"/>
              </a:ext>
            </a:extLst>
          </p:cNvPr>
          <p:cNvSpPr/>
          <p:nvPr/>
        </p:nvSpPr>
        <p:spPr>
          <a:xfrm>
            <a:off x="2452253" y="2805355"/>
            <a:ext cx="6199911" cy="685801"/>
          </a:xfrm>
          <a:prstGeom prst="roundRect">
            <a:avLst/>
          </a:prstGeom>
          <a:no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See the source image">
            <a:extLst>
              <a:ext uri="{FF2B5EF4-FFF2-40B4-BE49-F238E27FC236}">
                <a16:creationId xmlns:a16="http://schemas.microsoft.com/office/drawing/2014/main" id="{3D0C5D99-402C-6ED2-FC4E-D3F1E8AA322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577" t="9345" r="36720" b="11103"/>
          <a:stretch/>
        </p:blipFill>
        <p:spPr bwMode="auto">
          <a:xfrm>
            <a:off x="9659836" y="2532345"/>
            <a:ext cx="2189018" cy="253538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971A61C-3874-7DDA-F157-BD7D6B73CD42}"/>
              </a:ext>
            </a:extLst>
          </p:cNvPr>
          <p:cNvPicPr>
            <a:picLocks noChangeAspect="1"/>
          </p:cNvPicPr>
          <p:nvPr/>
        </p:nvPicPr>
        <p:blipFill rotWithShape="1">
          <a:blip r:embed="rId5"/>
          <a:srcRect l="29242" t="47702" r="51136" b="25855"/>
          <a:stretch/>
        </p:blipFill>
        <p:spPr>
          <a:xfrm>
            <a:off x="83658" y="127726"/>
            <a:ext cx="2642146" cy="237691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402031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24309C1-D84E-DD42-3055-0E4C43845089}"/>
              </a:ext>
            </a:extLst>
          </p:cNvPr>
          <p:cNvPicPr>
            <a:picLocks noChangeAspect="1"/>
          </p:cNvPicPr>
          <p:nvPr/>
        </p:nvPicPr>
        <p:blipFill rotWithShape="1">
          <a:blip r:embed="rId2"/>
          <a:srcRect l="15522" t="17475" r="34781" b="17474"/>
          <a:stretch/>
        </p:blipFill>
        <p:spPr>
          <a:xfrm>
            <a:off x="2272143" y="483032"/>
            <a:ext cx="6511637" cy="5682241"/>
          </a:xfrm>
          <a:prstGeom prst="rect">
            <a:avLst/>
          </a:prstGeom>
        </p:spPr>
      </p:pic>
      <p:sp>
        <p:nvSpPr>
          <p:cNvPr id="5" name="Rectangle: Rounded Corners 4">
            <a:extLst>
              <a:ext uri="{FF2B5EF4-FFF2-40B4-BE49-F238E27FC236}">
                <a16:creationId xmlns:a16="http://schemas.microsoft.com/office/drawing/2014/main" id="{78DB11F1-D77F-8659-D4BF-44A86A569E00}"/>
              </a:ext>
            </a:extLst>
          </p:cNvPr>
          <p:cNvSpPr/>
          <p:nvPr/>
        </p:nvSpPr>
        <p:spPr>
          <a:xfrm>
            <a:off x="2081644" y="5500254"/>
            <a:ext cx="7723909" cy="852055"/>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0686559A-7666-EFAF-CC54-46E5776EF3FC}"/>
              </a:ext>
            </a:extLst>
          </p:cNvPr>
          <p:cNvCxnSpPr>
            <a:cxnSpLocks/>
          </p:cNvCxnSpPr>
          <p:nvPr/>
        </p:nvCxnSpPr>
        <p:spPr>
          <a:xfrm flipH="1">
            <a:off x="4847359" y="4204855"/>
            <a:ext cx="5834496" cy="156902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1F10E515-C76E-B462-C4C0-FDA02C03EFD0}"/>
              </a:ext>
            </a:extLst>
          </p:cNvPr>
          <p:cNvSpPr/>
          <p:nvPr/>
        </p:nvSpPr>
        <p:spPr>
          <a:xfrm>
            <a:off x="2604655" y="4135583"/>
            <a:ext cx="5562600" cy="748144"/>
          </a:xfrm>
          <a:prstGeom prst="roundRect">
            <a:avLst/>
          </a:prstGeom>
          <a:solidFill>
            <a:srgbClr val="FFFF00">
              <a:alpha val="29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See the source image">
            <a:extLst>
              <a:ext uri="{FF2B5EF4-FFF2-40B4-BE49-F238E27FC236}">
                <a16:creationId xmlns:a16="http://schemas.microsoft.com/office/drawing/2014/main" id="{6415118E-9A7D-F89C-307E-0C6F0B7A46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1951" y="3429000"/>
            <a:ext cx="675408" cy="493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007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3E12-700A-4567-ABFC-9CFDBA649AC5}"/>
              </a:ext>
            </a:extLst>
          </p:cNvPr>
          <p:cNvSpPr>
            <a:spLocks noGrp="1"/>
          </p:cNvSpPr>
          <p:nvPr>
            <p:ph type="title"/>
          </p:nvPr>
        </p:nvSpPr>
        <p:spPr>
          <a:xfrm>
            <a:off x="2152651" y="963507"/>
            <a:ext cx="2620771" cy="4930986"/>
          </a:xfrm>
        </p:spPr>
        <p:txBody>
          <a:bodyPr>
            <a:normAutofit/>
          </a:bodyPr>
          <a:lstStyle/>
          <a:p>
            <a:pPr algn="r"/>
            <a:r>
              <a:rPr lang="en-GB">
                <a:solidFill>
                  <a:schemeClr val="accent1"/>
                </a:solidFill>
                <a:cs typeface="Calibri Light"/>
              </a:rPr>
              <a:t>Q&amp;A</a:t>
            </a:r>
            <a:endParaRPr lang="en-GB">
              <a:solidFill>
                <a:schemeClr val="accent1"/>
              </a:solidFill>
            </a:endParaRPr>
          </a:p>
        </p:txBody>
      </p:sp>
      <p:pic>
        <p:nvPicPr>
          <p:cNvPr id="5" name="Picture 4">
            <a:extLst>
              <a:ext uri="{FF2B5EF4-FFF2-40B4-BE49-F238E27FC236}">
                <a16:creationId xmlns:a16="http://schemas.microsoft.com/office/drawing/2014/main" id="{BA4ABE26-5BC3-E527-C588-F35059917051}"/>
              </a:ext>
            </a:extLst>
          </p:cNvPr>
          <p:cNvPicPr>
            <a:picLocks noChangeAspect="1"/>
          </p:cNvPicPr>
          <p:nvPr/>
        </p:nvPicPr>
        <p:blipFill rotWithShape="1">
          <a:blip r:embed="rId3"/>
          <a:srcRect l="11617" t="16565" r="51616" b="25051"/>
          <a:stretch/>
        </p:blipFill>
        <p:spPr>
          <a:xfrm>
            <a:off x="2526865" y="1579418"/>
            <a:ext cx="4689764" cy="4964622"/>
          </a:xfrm>
          <a:prstGeom prst="rect">
            <a:avLst/>
          </a:prstGeom>
        </p:spPr>
      </p:pic>
      <p:sp>
        <p:nvSpPr>
          <p:cNvPr id="4" name="Rectangle: Rounded Corners 3">
            <a:extLst>
              <a:ext uri="{FF2B5EF4-FFF2-40B4-BE49-F238E27FC236}">
                <a16:creationId xmlns:a16="http://schemas.microsoft.com/office/drawing/2014/main" id="{D4B37D36-D700-3D0A-6B9C-3904BE5ECAE9}"/>
              </a:ext>
            </a:extLst>
          </p:cNvPr>
          <p:cNvSpPr/>
          <p:nvPr/>
        </p:nvSpPr>
        <p:spPr>
          <a:xfrm>
            <a:off x="2526865" y="3858491"/>
            <a:ext cx="6199911" cy="429491"/>
          </a:xfrm>
          <a:prstGeom prst="roundRect">
            <a:avLst/>
          </a:prstGeom>
          <a:noFill/>
          <a:ln w="57150">
            <a:solidFill>
              <a:srgbClr val="E597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8971A61C-3874-7DDA-F157-BD7D6B73CD42}"/>
              </a:ext>
            </a:extLst>
          </p:cNvPr>
          <p:cNvPicPr>
            <a:picLocks noChangeAspect="1"/>
          </p:cNvPicPr>
          <p:nvPr/>
        </p:nvPicPr>
        <p:blipFill rotWithShape="1">
          <a:blip r:embed="rId4"/>
          <a:srcRect l="29242" t="47702" r="51136" b="25855"/>
          <a:stretch/>
        </p:blipFill>
        <p:spPr>
          <a:xfrm>
            <a:off x="83658" y="127726"/>
            <a:ext cx="2642146" cy="237691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221796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DayBreaks for 01/30/13 – What Questions Are You Asking? | DayBreaks ...">
            <a:extLst>
              <a:ext uri="{FF2B5EF4-FFF2-40B4-BE49-F238E27FC236}">
                <a16:creationId xmlns:a16="http://schemas.microsoft.com/office/drawing/2014/main" id="{8C696C01-17F8-F6C8-EA3D-27DDB96151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287" b="10588"/>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46AE65F-B66C-6DEE-188D-4A15C36EBF0D}"/>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Questions</a:t>
            </a:r>
          </a:p>
        </p:txBody>
      </p:sp>
      <p:cxnSp>
        <p:nvCxnSpPr>
          <p:cNvPr id="1038" name="Straight Connector 10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4660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295" b="10595"/>
          <a:stretch/>
        </p:blipFill>
        <p:spPr bwMode="auto">
          <a:xfrm>
            <a:off x="7959436" y="4451592"/>
            <a:ext cx="4156364" cy="2335589"/>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DFD5334F-4019-488F-1A1F-39257C0F28B3}"/>
              </a:ext>
            </a:extLst>
          </p:cNvPr>
          <p:cNvSpPr>
            <a:spLocks noGrp="1"/>
          </p:cNvSpPr>
          <p:nvPr>
            <p:ph type="title"/>
          </p:nvPr>
        </p:nvSpPr>
        <p:spPr/>
        <p:txBody>
          <a:bodyPr/>
          <a:lstStyle/>
          <a:p>
            <a:endParaRPr lang="en-GB"/>
          </a:p>
        </p:txBody>
      </p:sp>
      <p:sp>
        <p:nvSpPr>
          <p:cNvPr id="8" name="Speech Bubble: Rectangle 7">
            <a:extLst>
              <a:ext uri="{FF2B5EF4-FFF2-40B4-BE49-F238E27FC236}">
                <a16:creationId xmlns:a16="http://schemas.microsoft.com/office/drawing/2014/main" id="{79452D0D-FC1C-97AA-FF20-837AC99977C9}"/>
              </a:ext>
            </a:extLst>
          </p:cNvPr>
          <p:cNvSpPr/>
          <p:nvPr/>
        </p:nvSpPr>
        <p:spPr>
          <a:xfrm>
            <a:off x="277091" y="180109"/>
            <a:ext cx="9732818" cy="4135581"/>
          </a:xfrm>
          <a:prstGeom prst="wedgeRectCallout">
            <a:avLst>
              <a:gd name="adj1" fmla="val 42899"/>
              <a:gd name="adj2" fmla="val 68798"/>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800" b="1" i="0" dirty="0">
                <a:solidFill>
                  <a:srgbClr val="242424"/>
                </a:solidFill>
                <a:effectLst/>
              </a:rPr>
              <a:t>Question </a:t>
            </a:r>
            <a:r>
              <a:rPr lang="en-GB" sz="3200" b="0" i="1" dirty="0">
                <a:solidFill>
                  <a:srgbClr val="242424"/>
                </a:solidFill>
                <a:effectLst/>
              </a:rPr>
              <a:t>I don’t have enough information about the school community project to address the suggestions in the assignment specification. </a:t>
            </a:r>
            <a:endParaRPr lang="en-GB" sz="2800" b="0" i="0" dirty="0">
              <a:solidFill>
                <a:srgbClr val="000000"/>
              </a:solidFill>
              <a:effectLst/>
            </a:endParaRPr>
          </a:p>
          <a:p>
            <a:pPr algn="l" rtl="0" fontAlgn="base"/>
            <a:r>
              <a:rPr lang="en-GB" sz="2000" b="1" i="0" dirty="0">
                <a:solidFill>
                  <a:srgbClr val="242424"/>
                </a:solidFill>
                <a:effectLst/>
              </a:rPr>
              <a:t>Answer </a:t>
            </a:r>
            <a:r>
              <a:rPr lang="en-GB" sz="2000" b="0" i="0" dirty="0">
                <a:solidFill>
                  <a:schemeClr val="bg1"/>
                </a:solidFill>
                <a:effectLst/>
              </a:rPr>
              <a:t>We know that the information available about specific projects can vary greatly. Where you don't have specific information, we suggest that you use the knowledge gained from your wider reading to fill the gaps. </a:t>
            </a:r>
            <a:r>
              <a:rPr lang="en-GB" sz="2000" b="0" i="1" dirty="0">
                <a:solidFill>
                  <a:schemeClr val="bg1"/>
                </a:solidFill>
                <a:effectLst/>
              </a:rPr>
              <a:t>For example</a:t>
            </a:r>
            <a:r>
              <a:rPr lang="en-GB" sz="2000" b="0" i="0" dirty="0">
                <a:solidFill>
                  <a:schemeClr val="bg1"/>
                </a:solidFill>
                <a:effectLst/>
              </a:rPr>
              <a:t>, if you don't know the reasons for a project, read around the literature about why schools engage with the communities and identify those that you feel are most likely to apply in this context. Another example, if you don't know how the project will be (or has been) evaluated? What does the literature suggest would be an effective way of evaluating impact? </a:t>
            </a:r>
            <a:br>
              <a:rPr lang="en-GB" sz="2000" b="0" i="0" dirty="0">
                <a:solidFill>
                  <a:schemeClr val="bg1"/>
                </a:solidFill>
                <a:effectLst/>
              </a:rPr>
            </a:br>
            <a:endParaRPr lang="en-GB" sz="2000" b="0" i="0" dirty="0">
              <a:solidFill>
                <a:schemeClr val="bg1"/>
              </a:solidFill>
              <a:effectLst/>
            </a:endParaRPr>
          </a:p>
        </p:txBody>
      </p:sp>
      <p:pic>
        <p:nvPicPr>
          <p:cNvPr id="3074" name="Picture 2" descr="The 50 great books on education">
            <a:extLst>
              <a:ext uri="{FF2B5EF4-FFF2-40B4-BE49-F238E27FC236}">
                <a16:creationId xmlns:a16="http://schemas.microsoft.com/office/drawing/2014/main" id="{DF6A23B6-CA02-1B71-9D01-D035407132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4521" y="4653708"/>
            <a:ext cx="4232563" cy="2084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88658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11295" b="10595"/>
          <a:stretch/>
        </p:blipFill>
        <p:spPr bwMode="auto">
          <a:xfrm>
            <a:off x="9637486" y="5344464"/>
            <a:ext cx="2554514" cy="1435460"/>
          </a:xfrm>
          <a:prstGeom prst="rect">
            <a:avLst/>
          </a:prstGeom>
          <a:noFill/>
          <a:extLst>
            <a:ext uri="{909E8E84-426E-40DD-AFC4-6F175D3DCCD1}">
              <a14:hiddenFill xmlns:a14="http://schemas.microsoft.com/office/drawing/2010/main">
                <a:solidFill>
                  <a:srgbClr val="FFFFFF"/>
                </a:solidFill>
              </a14:hiddenFill>
            </a:ext>
          </a:extLst>
        </p:spPr>
      </p:pic>
      <p:sp>
        <p:nvSpPr>
          <p:cNvPr id="2" name="Speech Bubble: Oval 1">
            <a:extLst>
              <a:ext uri="{FF2B5EF4-FFF2-40B4-BE49-F238E27FC236}">
                <a16:creationId xmlns:a16="http://schemas.microsoft.com/office/drawing/2014/main" id="{768BB2FF-9652-E0EA-0FB1-995FD9BBAFD3}"/>
              </a:ext>
            </a:extLst>
          </p:cNvPr>
          <p:cNvSpPr/>
          <p:nvPr/>
        </p:nvSpPr>
        <p:spPr>
          <a:xfrm>
            <a:off x="207818" y="0"/>
            <a:ext cx="4475018" cy="3622963"/>
          </a:xfrm>
          <a:prstGeom prst="wedgeEllipseCallout">
            <a:avLst>
              <a:gd name="adj1" fmla="val -45136"/>
              <a:gd name="adj2" fmla="val 82959"/>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000" b="1" i="1" dirty="0">
                <a:solidFill>
                  <a:srgbClr val="242424"/>
                </a:solidFill>
                <a:effectLst/>
                <a:latin typeface="Calibri" panose="020F0502020204030204" pitchFamily="34" charset="0"/>
              </a:rPr>
              <a:t>Q </a:t>
            </a:r>
            <a:r>
              <a:rPr lang="en-GB" sz="2000" b="0" i="1" dirty="0">
                <a:solidFill>
                  <a:srgbClr val="242424"/>
                </a:solidFill>
                <a:effectLst/>
                <a:latin typeface="Calibri" panose="020F0502020204030204" pitchFamily="34" charset="0"/>
              </a:rPr>
              <a:t>Do we need to submit the script used in the recording of the video. Do we need to add the script in the appendices? </a:t>
            </a:r>
            <a:endParaRPr lang="en-GB" sz="2000" b="0" i="1" dirty="0">
              <a:solidFill>
                <a:srgbClr val="000000"/>
              </a:solidFill>
              <a:effectLst/>
              <a:latin typeface="Segoe UI" panose="020B0502040204020203" pitchFamily="34" charset="0"/>
            </a:endParaRPr>
          </a:p>
          <a:p>
            <a:pPr algn="l" rtl="0" fontAlgn="base"/>
            <a:r>
              <a:rPr lang="en-GB" sz="1800" b="0" i="0" dirty="0">
                <a:solidFill>
                  <a:srgbClr val="242424"/>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242424"/>
                </a:solidFill>
                <a:effectLst/>
                <a:latin typeface="Calibri" panose="020F0502020204030204" pitchFamily="34" charset="0"/>
              </a:rPr>
              <a:t>A</a:t>
            </a:r>
            <a:r>
              <a:rPr lang="en-GB" sz="1800" b="0" i="0" dirty="0">
                <a:solidFill>
                  <a:srgbClr val="242424"/>
                </a:solidFill>
                <a:effectLst/>
                <a:latin typeface="Calibri" panose="020F0502020204030204" pitchFamily="34" charset="0"/>
              </a:rPr>
              <a:t> Answer to both is NO, you do not need to submit a script. </a:t>
            </a:r>
            <a:endParaRPr lang="en-GB" b="0" i="0" dirty="0">
              <a:solidFill>
                <a:srgbClr val="000000"/>
              </a:solidFill>
              <a:effectLst/>
              <a:latin typeface="Segoe UI" panose="020B0502040204020203" pitchFamily="34" charset="0"/>
            </a:endParaRPr>
          </a:p>
        </p:txBody>
      </p:sp>
      <p:sp>
        <p:nvSpPr>
          <p:cNvPr id="3" name="Speech Bubble: Rectangle with Corners Rounded 2">
            <a:extLst>
              <a:ext uri="{FF2B5EF4-FFF2-40B4-BE49-F238E27FC236}">
                <a16:creationId xmlns:a16="http://schemas.microsoft.com/office/drawing/2014/main" id="{D15778F4-6267-BD6A-1713-BE3551D5AC29}"/>
              </a:ext>
            </a:extLst>
          </p:cNvPr>
          <p:cNvSpPr/>
          <p:nvPr/>
        </p:nvSpPr>
        <p:spPr>
          <a:xfrm>
            <a:off x="3450606" y="3684650"/>
            <a:ext cx="3525982" cy="2673927"/>
          </a:xfrm>
          <a:prstGeom prst="wedgeRoundRectCallout">
            <a:avLst>
              <a:gd name="adj1" fmla="val 56143"/>
              <a:gd name="adj2" fmla="val 68742"/>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000" b="1" i="1" dirty="0">
                <a:solidFill>
                  <a:srgbClr val="242424"/>
                </a:solidFill>
                <a:effectLst/>
                <a:latin typeface="Calibri" panose="020F0502020204030204" pitchFamily="34" charset="0"/>
              </a:rPr>
              <a:t>Q </a:t>
            </a:r>
            <a:r>
              <a:rPr lang="en-GB" sz="2000" b="0" i="1" dirty="0">
                <a:solidFill>
                  <a:srgbClr val="242424"/>
                </a:solidFill>
                <a:effectLst/>
                <a:latin typeface="Calibri" panose="020F0502020204030204" pitchFamily="34" charset="0"/>
              </a:rPr>
              <a:t>Do we need to submit a reference list for the video? </a:t>
            </a:r>
            <a:endParaRPr lang="en-GB" sz="2000" b="0" i="1" dirty="0">
              <a:solidFill>
                <a:srgbClr val="000000"/>
              </a:solidFill>
              <a:effectLst/>
              <a:latin typeface="Segoe UI" panose="020B0502040204020203" pitchFamily="34" charset="0"/>
            </a:endParaRPr>
          </a:p>
          <a:p>
            <a:pPr algn="l" rtl="0" fontAlgn="base"/>
            <a:r>
              <a:rPr lang="en-GB" sz="1800" b="0" i="0" dirty="0">
                <a:solidFill>
                  <a:srgbClr val="242424"/>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242424"/>
                </a:solidFill>
                <a:effectLst/>
                <a:latin typeface="Calibri" panose="020F0502020204030204" pitchFamily="34" charset="0"/>
              </a:rPr>
              <a:t>A </a:t>
            </a:r>
            <a:r>
              <a:rPr lang="en-GB" sz="1800" b="0" i="0" dirty="0">
                <a:solidFill>
                  <a:srgbClr val="242424"/>
                </a:solidFill>
                <a:effectLst/>
                <a:latin typeface="Calibri" panose="020F0502020204030204" pitchFamily="34" charset="0"/>
              </a:rPr>
              <a:t>YES, use the suggested word template on Moodle. Compile your reference list and upload it to Part 1 Video Tab on Turnitin </a:t>
            </a:r>
            <a:endParaRPr lang="en-GB" b="0" i="0" dirty="0">
              <a:solidFill>
                <a:srgbClr val="000000"/>
              </a:solidFill>
              <a:effectLst/>
              <a:latin typeface="Segoe UI" panose="020B0502040204020203" pitchFamily="34" charset="0"/>
            </a:endParaRPr>
          </a:p>
        </p:txBody>
      </p:sp>
      <p:sp>
        <p:nvSpPr>
          <p:cNvPr id="4" name="Thought Bubble: Cloud 3">
            <a:extLst>
              <a:ext uri="{FF2B5EF4-FFF2-40B4-BE49-F238E27FC236}">
                <a16:creationId xmlns:a16="http://schemas.microsoft.com/office/drawing/2014/main" id="{0BA5C3B6-6BE4-C1AE-D6BC-8D85D5F66498}"/>
              </a:ext>
            </a:extLst>
          </p:cNvPr>
          <p:cNvSpPr/>
          <p:nvPr/>
        </p:nvSpPr>
        <p:spPr>
          <a:xfrm>
            <a:off x="5091216" y="0"/>
            <a:ext cx="8285018" cy="3851564"/>
          </a:xfrm>
          <a:prstGeom prst="cloudCallout">
            <a:avLst>
              <a:gd name="adj1" fmla="val -16646"/>
              <a:gd name="adj2" fmla="val 8876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1800" b="1" i="0" dirty="0">
                <a:solidFill>
                  <a:srgbClr val="242424"/>
                </a:solidFill>
                <a:effectLst/>
                <a:latin typeface="Calibri" panose="020F0502020204030204" pitchFamily="34" charset="0"/>
              </a:rPr>
              <a:t>Q </a:t>
            </a:r>
            <a:r>
              <a:rPr lang="en-GB" sz="1800" b="0" i="0" dirty="0">
                <a:solidFill>
                  <a:srgbClr val="242424"/>
                </a:solidFill>
                <a:effectLst/>
                <a:latin typeface="Calibri" panose="020F0502020204030204" pitchFamily="34" charset="0"/>
              </a:rPr>
              <a:t>Do I need to cite references in the video even if I have submitted a reference list for the video? </a:t>
            </a:r>
            <a:endParaRPr lang="en-GB" b="0" i="0" dirty="0">
              <a:solidFill>
                <a:srgbClr val="000000"/>
              </a:solidFill>
              <a:effectLst/>
              <a:latin typeface="Segoe UI" panose="020B0502040204020203" pitchFamily="34" charset="0"/>
            </a:endParaRPr>
          </a:p>
          <a:p>
            <a:pPr algn="l" rtl="0" fontAlgn="base"/>
            <a:r>
              <a:rPr lang="en-GB" sz="1800" b="0" i="0" dirty="0">
                <a:solidFill>
                  <a:srgbClr val="242424"/>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242424"/>
                </a:solidFill>
                <a:effectLst/>
                <a:latin typeface="Calibri" panose="020F0502020204030204" pitchFamily="34" charset="0"/>
              </a:rPr>
              <a:t>A </a:t>
            </a:r>
            <a:r>
              <a:rPr lang="en-GB" sz="1800" b="0" i="0" dirty="0">
                <a:solidFill>
                  <a:srgbClr val="242424"/>
                </a:solidFill>
                <a:effectLst/>
                <a:latin typeface="Calibri" panose="020F0502020204030204" pitchFamily="34" charset="0"/>
              </a:rPr>
              <a:t>YES. References must be cited on the relevant slides throughout your presentation slides, for example Jones (2018) or Montgomery et al (2020)…. </a:t>
            </a:r>
            <a:endParaRPr lang="en-GB" b="0" i="0" dirty="0">
              <a:solidFill>
                <a:srgbClr val="000000"/>
              </a:solidFill>
              <a:effectLst/>
              <a:latin typeface="Segoe UI" panose="020B0502040204020203" pitchFamily="34" charset="0"/>
            </a:endParaRPr>
          </a:p>
          <a:p>
            <a:pPr algn="l" rtl="0" fontAlgn="base"/>
            <a:r>
              <a:rPr lang="en-GB" sz="1800" b="0" i="0" dirty="0">
                <a:solidFill>
                  <a:srgbClr val="242424"/>
                </a:solidFill>
                <a:effectLst/>
                <a:latin typeface="Calibri" panose="020F0502020204030204" pitchFamily="34" charset="0"/>
              </a:rPr>
              <a:t>Full references should be given in the reference list, and you could include this reference list on a final slide. </a:t>
            </a:r>
            <a:endParaRPr lang="en-GB" b="0" i="0" dirty="0">
              <a:solidFill>
                <a:srgbClr val="000000"/>
              </a:solidFill>
              <a:effectLst/>
              <a:latin typeface="Segoe UI" panose="020B0502040204020203" pitchFamily="34" charset="0"/>
            </a:endParaRPr>
          </a:p>
        </p:txBody>
      </p:sp>
      <p:pic>
        <p:nvPicPr>
          <p:cNvPr id="6" name="Picture 2" descr="See the source image">
            <a:extLst>
              <a:ext uri="{FF2B5EF4-FFF2-40B4-BE49-F238E27FC236}">
                <a16:creationId xmlns:a16="http://schemas.microsoft.com/office/drawing/2014/main" id="{5944863D-B755-C3DF-813C-8DE7FCC03F9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5933277"/>
            <a:ext cx="2605923" cy="788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8560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295" b="10595"/>
          <a:stretch/>
        </p:blipFill>
        <p:spPr bwMode="auto">
          <a:xfrm>
            <a:off x="9637486" y="5344464"/>
            <a:ext cx="2554514" cy="1435460"/>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D15778F4-6267-BD6A-1713-BE3551D5AC29}"/>
              </a:ext>
            </a:extLst>
          </p:cNvPr>
          <p:cNvSpPr/>
          <p:nvPr/>
        </p:nvSpPr>
        <p:spPr>
          <a:xfrm>
            <a:off x="263236" y="352632"/>
            <a:ext cx="8901546" cy="4413332"/>
          </a:xfrm>
          <a:prstGeom prst="wedgeRoundRectCallout">
            <a:avLst>
              <a:gd name="adj1" fmla="val 56143"/>
              <a:gd name="adj2" fmla="val 68742"/>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000" b="1" i="1" dirty="0">
                <a:solidFill>
                  <a:srgbClr val="242424"/>
                </a:solidFill>
                <a:effectLst/>
                <a:latin typeface="Calibri" panose="020F0502020204030204" pitchFamily="34" charset="0"/>
              </a:rPr>
              <a:t>Q </a:t>
            </a:r>
            <a:r>
              <a:rPr lang="en-GB" sz="2000" b="0" i="1" dirty="0">
                <a:solidFill>
                  <a:srgbClr val="373A3C"/>
                </a:solidFill>
                <a:effectLst/>
                <a:latin typeface="Calibri" panose="020F0502020204030204" pitchFamily="34" charset="0"/>
              </a:rPr>
              <a:t>Am I able to use any pictures online (social media and google) or do I need permission? I understand faces will need to be obscured but how would I reference these? If the picture is from the school I will cite it School X but how should other pictures be referenced? </a:t>
            </a:r>
            <a:endParaRPr lang="en-GB" sz="2000" b="0" i="1" dirty="0">
              <a:solidFill>
                <a:srgbClr val="000000"/>
              </a:solidFill>
              <a:effectLst/>
              <a:latin typeface="Segoe UI" panose="020B0502040204020203" pitchFamily="34" charset="0"/>
            </a:endParaRPr>
          </a:p>
          <a:p>
            <a:pPr algn="l" rtl="0" fontAlgn="base"/>
            <a:r>
              <a:rPr lang="en-GB" sz="2000" b="0" i="1" dirty="0">
                <a:solidFill>
                  <a:srgbClr val="373A3C"/>
                </a:solidFill>
                <a:effectLst/>
                <a:latin typeface="Calibri" panose="020F0502020204030204" pitchFamily="34" charset="0"/>
              </a:rPr>
              <a:t> </a:t>
            </a:r>
            <a:endParaRPr lang="en-GB" sz="2000" b="0" i="1" dirty="0">
              <a:solidFill>
                <a:srgbClr val="000000"/>
              </a:solidFill>
              <a:effectLst/>
              <a:latin typeface="Segoe UI" panose="020B0502040204020203" pitchFamily="34" charset="0"/>
            </a:endParaRPr>
          </a:p>
          <a:p>
            <a:pPr algn="l" rtl="0" fontAlgn="base"/>
            <a:r>
              <a:rPr lang="en-GB" sz="1800" b="1" i="0" dirty="0">
                <a:solidFill>
                  <a:srgbClr val="373A3C"/>
                </a:solidFill>
                <a:effectLst/>
                <a:latin typeface="Calibri" panose="020F0502020204030204" pitchFamily="34" charset="0"/>
              </a:rPr>
              <a:t>A </a:t>
            </a:r>
            <a:r>
              <a:rPr lang="en-GB" sz="1800" b="0" i="0" dirty="0">
                <a:solidFill>
                  <a:srgbClr val="373A3C"/>
                </a:solidFill>
                <a:effectLst/>
                <a:latin typeface="Calibri" panose="020F0502020204030204" pitchFamily="34" charset="0"/>
              </a:rPr>
              <a:t>You can add 'image credit' to any slide - just give the name of the website, organisation or (if it's your focus school) you can anonymise it. Examples  </a:t>
            </a:r>
            <a:endParaRPr lang="en-GB" b="0" i="0" dirty="0">
              <a:solidFill>
                <a:srgbClr val="000000"/>
              </a:solidFill>
              <a:effectLst/>
              <a:latin typeface="Segoe UI" panose="020B0502040204020203" pitchFamily="34" charset="0"/>
            </a:endParaRPr>
          </a:p>
          <a:p>
            <a:pPr algn="l" rtl="0" fontAlgn="base"/>
            <a:r>
              <a:rPr lang="en-GB" sz="1800" b="0" i="0" dirty="0">
                <a:solidFill>
                  <a:srgbClr val="373A3C"/>
                </a:solidFill>
                <a:effectLst/>
                <a:latin typeface="Calibri" panose="020F0502020204030204" pitchFamily="34" charset="0"/>
              </a:rPr>
              <a:t>Image credit - RCT council or  </a:t>
            </a:r>
            <a:endParaRPr lang="en-GB" b="0" i="0" dirty="0">
              <a:solidFill>
                <a:srgbClr val="000000"/>
              </a:solidFill>
              <a:effectLst/>
              <a:latin typeface="Segoe UI" panose="020B0502040204020203" pitchFamily="34" charset="0"/>
            </a:endParaRPr>
          </a:p>
          <a:p>
            <a:pPr algn="l" rtl="0" fontAlgn="base"/>
            <a:r>
              <a:rPr lang="en-GB" sz="1800" b="0" i="0" dirty="0">
                <a:solidFill>
                  <a:srgbClr val="373A3C"/>
                </a:solidFill>
                <a:effectLst/>
                <a:latin typeface="Calibri" panose="020F0502020204030204" pitchFamily="34" charset="0"/>
              </a:rPr>
              <a:t>Image credit - School X.  </a:t>
            </a:r>
            <a:endParaRPr lang="en-GB" b="0" i="0" dirty="0">
              <a:solidFill>
                <a:srgbClr val="000000"/>
              </a:solidFill>
              <a:effectLst/>
              <a:latin typeface="Segoe UI" panose="020B0502040204020203" pitchFamily="34" charset="0"/>
            </a:endParaRPr>
          </a:p>
          <a:p>
            <a:pPr algn="l" rtl="0" fontAlgn="base"/>
            <a:r>
              <a:rPr lang="en-GB" sz="1800" b="0" i="0" dirty="0">
                <a:solidFill>
                  <a:srgbClr val="373A3C"/>
                </a:solidFill>
                <a:effectLst/>
                <a:latin typeface="Calibri" panose="020F0502020204030204" pitchFamily="34" charset="0"/>
              </a:rPr>
              <a:t>You don't need to include these in your references list. </a:t>
            </a:r>
            <a:endParaRPr lang="en-GB" b="0" i="0" dirty="0">
              <a:solidFill>
                <a:srgbClr val="000000"/>
              </a:solidFill>
              <a:effectLst/>
              <a:latin typeface="Segoe UI" panose="020B0502040204020203" pitchFamily="34" charset="0"/>
            </a:endParaRPr>
          </a:p>
          <a:p>
            <a:pPr algn="l" rtl="0" fontAlgn="base"/>
            <a:r>
              <a:rPr lang="en-GB" sz="1800" b="0" i="0" dirty="0">
                <a:solidFill>
                  <a:srgbClr val="373A3C"/>
                </a:solidFill>
                <a:effectLst/>
                <a:latin typeface="Calibri" panose="020F0502020204030204" pitchFamily="34" charset="0"/>
              </a:rPr>
              <a:t>No faces of children should be used and no other visible identifications, such as school badge or motto. </a:t>
            </a:r>
            <a:endParaRPr lang="en-GB" b="0" i="0" dirty="0">
              <a:solidFill>
                <a:srgbClr val="000000"/>
              </a:solidFill>
              <a:effectLst/>
              <a:latin typeface="Segoe UI" panose="020B0502040204020203" pitchFamily="34" charset="0"/>
            </a:endParaRPr>
          </a:p>
          <a:p>
            <a:pPr algn="l" rtl="0" fontAlgn="base"/>
            <a:endParaRPr lang="en-GB" b="0" i="0" dirty="0">
              <a:solidFill>
                <a:srgbClr val="000000"/>
              </a:solidFill>
              <a:effectLst/>
              <a:latin typeface="Segoe UI" panose="020B0502040204020203" pitchFamily="34" charset="0"/>
            </a:endParaRPr>
          </a:p>
        </p:txBody>
      </p:sp>
      <p:sp>
        <p:nvSpPr>
          <p:cNvPr id="7" name="Rectangle 6">
            <a:extLst>
              <a:ext uri="{FF2B5EF4-FFF2-40B4-BE49-F238E27FC236}">
                <a16:creationId xmlns:a16="http://schemas.microsoft.com/office/drawing/2014/main" id="{D693BE97-3C32-B019-2C50-2F7DCA19C5BB}"/>
              </a:ext>
            </a:extLst>
          </p:cNvPr>
          <p:cNvSpPr/>
          <p:nvPr/>
        </p:nvSpPr>
        <p:spPr>
          <a:xfrm>
            <a:off x="3176697" y="5344464"/>
            <a:ext cx="4935139" cy="1323439"/>
          </a:xfrm>
          <a:prstGeom prst="rect">
            <a:avLst/>
          </a:prstGeom>
          <a:noFill/>
        </p:spPr>
        <p:txBody>
          <a:bodyPr wrap="square" lIns="91440" tIns="45720" rIns="91440" bIns="45720">
            <a:spAutoFit/>
          </a:bodyPr>
          <a:lstStyle/>
          <a:p>
            <a:pPr algn="ctr"/>
            <a:r>
              <a:rPr lang="en-US" sz="8000" b="1" dirty="0">
                <a:ln w="9525">
                  <a:solidFill>
                    <a:schemeClr val="bg1"/>
                  </a:solidFill>
                  <a:prstDash val="solid"/>
                </a:ln>
                <a:effectLst>
                  <a:outerShdw blurRad="12700" dist="38100" dir="2700000" algn="tl" rotWithShape="0">
                    <a:schemeClr val="bg1">
                      <a:lumMod val="50000"/>
                    </a:schemeClr>
                  </a:outerShdw>
                </a:effectLst>
              </a:rPr>
              <a:t>IMAGES</a:t>
            </a:r>
            <a:endParaRPr lang="en-US" sz="8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9611964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ign with the word help in a hand icon Royalty Free Vector">
            <a:extLst>
              <a:ext uri="{FF2B5EF4-FFF2-40B4-BE49-F238E27FC236}">
                <a16:creationId xmlns:a16="http://schemas.microsoft.com/office/drawing/2014/main" id="{69AFFDD4-2268-4E46-FF93-5B84AF449F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82" r="17055" b="18384"/>
          <a:stretch/>
        </p:blipFill>
        <p:spPr bwMode="auto">
          <a:xfrm>
            <a:off x="228600" y="519545"/>
            <a:ext cx="2979329" cy="4080164"/>
          </a:xfrm>
          <a:prstGeom prst="rect">
            <a:avLst/>
          </a:prstGeom>
          <a:noFill/>
          <a:extLst>
            <a:ext uri="{909E8E84-426E-40DD-AFC4-6F175D3DCCD1}">
              <a14:hiddenFill xmlns:a14="http://schemas.microsoft.com/office/drawing/2010/main">
                <a:solidFill>
                  <a:srgbClr val="FFFFFF"/>
                </a:solidFill>
              </a14:hiddenFill>
            </a:ext>
          </a:extLst>
        </p:spPr>
      </p:pic>
      <p:sp>
        <p:nvSpPr>
          <p:cNvPr id="4" name="Speech Bubble: Rectangle with Corners Rounded 3">
            <a:extLst>
              <a:ext uri="{FF2B5EF4-FFF2-40B4-BE49-F238E27FC236}">
                <a16:creationId xmlns:a16="http://schemas.microsoft.com/office/drawing/2014/main" id="{86967D5F-7500-FF3E-1DE8-AF9AFB4ED930}"/>
              </a:ext>
            </a:extLst>
          </p:cNvPr>
          <p:cNvSpPr/>
          <p:nvPr/>
        </p:nvSpPr>
        <p:spPr>
          <a:xfrm>
            <a:off x="3532909" y="346364"/>
            <a:ext cx="8291946" cy="3692236"/>
          </a:xfrm>
          <a:prstGeom prst="wedgeRoundRectCallout">
            <a:avLst>
              <a:gd name="adj1" fmla="val -49230"/>
              <a:gd name="adj2" fmla="val 105682"/>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000" b="1" i="1" dirty="0">
                <a:solidFill>
                  <a:srgbClr val="000000"/>
                </a:solidFill>
                <a:effectLst/>
                <a:latin typeface="Calibri" panose="020F0502020204030204" pitchFamily="34" charset="0"/>
              </a:rPr>
              <a:t>Q </a:t>
            </a:r>
            <a:r>
              <a:rPr lang="en-GB" sz="2000" b="0" i="1" dirty="0">
                <a:solidFill>
                  <a:srgbClr val="373A3C"/>
                </a:solidFill>
                <a:effectLst/>
                <a:latin typeface="Calibri" panose="020F0502020204030204" pitchFamily="34" charset="0"/>
              </a:rPr>
              <a:t>I followed the directions for submitting the video and clicked on the green Panopto icon. On the next window there wasn't an option to drag and drop (as the instructions said there would be), and instead I was instructed to "select a folder from the dropdown above". Am I doing something wrong?  </a:t>
            </a:r>
            <a:endParaRPr lang="en-GB" sz="2000" b="0" i="1"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Calibri" panose="020F0502020204030204" pitchFamily="34" charset="0"/>
              </a:rPr>
              <a:t>A </a:t>
            </a:r>
            <a:r>
              <a:rPr lang="en-GB" sz="1800" b="0" i="0" dirty="0">
                <a:solidFill>
                  <a:srgbClr val="373A3C"/>
                </a:solidFill>
                <a:effectLst/>
                <a:latin typeface="Calibri" panose="020F0502020204030204" pitchFamily="34" charset="0"/>
              </a:rPr>
              <a:t>If you have clicked on the 'Panopto' icon, but don't have the option to drag and drop your video then you may need to click on 'Everything' at the top of the screen, click the arrow and then select the folder which ends '[assignment'] </a:t>
            </a:r>
            <a:endParaRPr lang="en-GB" b="0" i="0" dirty="0">
              <a:solidFill>
                <a:srgbClr val="000000"/>
              </a:solidFill>
              <a:effectLst/>
              <a:latin typeface="Segoe UI" panose="020B0502040204020203" pitchFamily="34" charset="0"/>
            </a:endParaRPr>
          </a:p>
          <a:p>
            <a:pPr algn="l" rtl="0" fontAlgn="base"/>
            <a:r>
              <a:rPr lang="en-GB" sz="1800" b="0" i="0" dirty="0">
                <a:solidFill>
                  <a:srgbClr val="373A3C"/>
                </a:solidFill>
                <a:effectLst/>
                <a:latin typeface="Calibri" panose="020F0502020204030204" pitchFamily="34" charset="0"/>
              </a:rPr>
              <a:t>Once you have done this, the option to drag and drop or upload the </a:t>
            </a:r>
            <a:r>
              <a:rPr lang="en-GB" sz="1800" b="0" i="0" u="none" strike="noStrike" dirty="0">
                <a:solidFill>
                  <a:srgbClr val="000000"/>
                </a:solidFill>
                <a:effectLst/>
                <a:latin typeface="Calibri" panose="020F0502020204030204" pitchFamily="34" charset="0"/>
              </a:rPr>
              <a:t>video </a:t>
            </a:r>
            <a:r>
              <a:rPr lang="en-GB" sz="1800" b="0" i="0" dirty="0">
                <a:solidFill>
                  <a:srgbClr val="373A3C"/>
                </a:solidFill>
                <a:effectLst/>
                <a:latin typeface="Calibri" panose="020F0502020204030204" pitchFamily="34" charset="0"/>
              </a:rPr>
              <a:t>will appear. </a:t>
            </a:r>
            <a:r>
              <a:rPr lang="en-GB" sz="1800" b="0" i="0" dirty="0">
                <a:solidFill>
                  <a:srgbClr val="000000"/>
                </a:solidFill>
                <a:effectLst/>
                <a:latin typeface="Calibri" panose="020F0502020204030204" pitchFamily="34" charset="0"/>
              </a:rPr>
              <a:t> </a:t>
            </a:r>
            <a:r>
              <a:rPr lang="en-GB" sz="1800" b="1" i="0" dirty="0">
                <a:solidFill>
                  <a:schemeClr val="bg1"/>
                </a:solidFill>
                <a:effectLst/>
                <a:latin typeface="Calibri" panose="020F0502020204030204" pitchFamily="34" charset="0"/>
              </a:rPr>
              <a:t>If in doubt email Alun Thomas. </a:t>
            </a:r>
            <a:endParaRPr lang="en-GB" b="1" i="0" dirty="0">
              <a:solidFill>
                <a:schemeClr val="bg1"/>
              </a:solidFill>
              <a:effectLst/>
              <a:latin typeface="Segoe UI" panose="020B0502040204020203" pitchFamily="34" charset="0"/>
            </a:endParaRPr>
          </a:p>
        </p:txBody>
      </p:sp>
      <p:pic>
        <p:nvPicPr>
          <p:cNvPr id="2052" name="Picture 4" descr="Submit Laptop Shows Submitting Submission or Internet Stock Illustration -  Illustration of submission, apply: 34210396">
            <a:extLst>
              <a:ext uri="{FF2B5EF4-FFF2-40B4-BE49-F238E27FC236}">
                <a16:creationId xmlns:a16="http://schemas.microsoft.com/office/drawing/2014/main" id="{FCDDB9DB-5258-9776-28E2-8B44BEAAEB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8417" y="4371108"/>
            <a:ext cx="2299855" cy="2299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4927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ign with the word help in a hand icon Royalty Free Vector">
            <a:extLst>
              <a:ext uri="{FF2B5EF4-FFF2-40B4-BE49-F238E27FC236}">
                <a16:creationId xmlns:a16="http://schemas.microsoft.com/office/drawing/2014/main" id="{69AFFDD4-2268-4E46-FF93-5B84AF449F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82" r="17055" b="18384"/>
          <a:stretch/>
        </p:blipFill>
        <p:spPr bwMode="auto">
          <a:xfrm>
            <a:off x="228600" y="519545"/>
            <a:ext cx="2979329" cy="4080164"/>
          </a:xfrm>
          <a:prstGeom prst="rect">
            <a:avLst/>
          </a:prstGeom>
          <a:noFill/>
          <a:extLst>
            <a:ext uri="{909E8E84-426E-40DD-AFC4-6F175D3DCCD1}">
              <a14:hiddenFill xmlns:a14="http://schemas.microsoft.com/office/drawing/2010/main">
                <a:solidFill>
                  <a:srgbClr val="FFFFFF"/>
                </a:solidFill>
              </a14:hiddenFill>
            </a:ext>
          </a:extLst>
        </p:spPr>
      </p:pic>
      <p:sp>
        <p:nvSpPr>
          <p:cNvPr id="4" name="Speech Bubble: Rectangle with Corners Rounded 3">
            <a:extLst>
              <a:ext uri="{FF2B5EF4-FFF2-40B4-BE49-F238E27FC236}">
                <a16:creationId xmlns:a16="http://schemas.microsoft.com/office/drawing/2014/main" id="{86967D5F-7500-FF3E-1DE8-AF9AFB4ED930}"/>
              </a:ext>
            </a:extLst>
          </p:cNvPr>
          <p:cNvSpPr/>
          <p:nvPr/>
        </p:nvSpPr>
        <p:spPr>
          <a:xfrm>
            <a:off x="5167746" y="221673"/>
            <a:ext cx="5347855" cy="4378036"/>
          </a:xfrm>
          <a:prstGeom prst="wedgeRoundRectCallout">
            <a:avLst>
              <a:gd name="adj1" fmla="val -102987"/>
              <a:gd name="adj2" fmla="val 48744"/>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1800" b="1" i="0" dirty="0">
                <a:solidFill>
                  <a:srgbClr val="000000"/>
                </a:solidFill>
                <a:effectLst/>
                <a:latin typeface="Calibri" panose="020F0502020204030204" pitchFamily="34" charset="0"/>
              </a:rPr>
              <a:t>Q</a:t>
            </a:r>
            <a:r>
              <a:rPr lang="en-GB" sz="1800" b="0" i="0" dirty="0">
                <a:solidFill>
                  <a:srgbClr val="000000"/>
                </a:solidFill>
                <a:effectLst/>
                <a:latin typeface="Calibri" panose="020F0502020204030204" pitchFamily="34" charset="0"/>
              </a:rPr>
              <a:t> I am panicking and can’t upload my video and got no one to email for support as it’s too close to the deadline. What should I do? </a:t>
            </a:r>
          </a:p>
          <a:p>
            <a:pPr algn="l" rtl="0" fontAlgn="base"/>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Calibri" panose="020F0502020204030204" pitchFamily="34" charset="0"/>
              </a:rPr>
              <a:t>A </a:t>
            </a:r>
            <a:r>
              <a:rPr lang="en-GB" sz="1800" b="0" i="0" dirty="0">
                <a:solidFill>
                  <a:srgbClr val="373A3C"/>
                </a:solidFill>
                <a:effectLst/>
                <a:latin typeface="Calibri" panose="020F0502020204030204" pitchFamily="34" charset="0"/>
              </a:rPr>
              <a:t>1. Use Google Chrome (this may help) - you can download this for free.  </a:t>
            </a:r>
          </a:p>
          <a:p>
            <a:pPr algn="l" rtl="0" fontAlgn="base"/>
            <a:endParaRPr lang="en-GB" b="0" i="0" dirty="0">
              <a:solidFill>
                <a:srgbClr val="000000"/>
              </a:solidFill>
              <a:effectLst/>
              <a:latin typeface="Segoe UI" panose="020B0502040204020203" pitchFamily="34" charset="0"/>
            </a:endParaRPr>
          </a:p>
          <a:p>
            <a:pPr algn="l" rtl="0" fontAlgn="base"/>
            <a:r>
              <a:rPr lang="en-GB" sz="1800" b="0" i="0" dirty="0">
                <a:solidFill>
                  <a:srgbClr val="373A3C"/>
                </a:solidFill>
                <a:effectLst/>
                <a:latin typeface="Calibri" panose="020F0502020204030204" pitchFamily="34" charset="0"/>
              </a:rPr>
              <a:t>2. Make sure you've read the student guide at the top of the submission area</a:t>
            </a:r>
            <a:r>
              <a:rPr lang="en-GB" sz="1800" b="1" i="0" dirty="0">
                <a:solidFill>
                  <a:schemeClr val="bg1"/>
                </a:solidFill>
                <a:effectLst/>
                <a:latin typeface="Calibri" panose="020F0502020204030204" pitchFamily="34" charset="0"/>
              </a:rPr>
              <a:t> </a:t>
            </a:r>
          </a:p>
          <a:p>
            <a:pPr algn="l" rtl="0" fontAlgn="base"/>
            <a:endParaRPr lang="en-GB" b="1" i="0" dirty="0">
              <a:solidFill>
                <a:schemeClr val="bg1"/>
              </a:solidFill>
              <a:effectLst/>
              <a:latin typeface="Segoe UI" panose="020B0502040204020203" pitchFamily="34" charset="0"/>
            </a:endParaRPr>
          </a:p>
          <a:p>
            <a:pPr algn="l" rtl="0" fontAlgn="base"/>
            <a:r>
              <a:rPr lang="en-GB" sz="1800" b="1" i="0" dirty="0">
                <a:solidFill>
                  <a:schemeClr val="bg1"/>
                </a:solidFill>
                <a:effectLst/>
                <a:latin typeface="Calibri" panose="020F0502020204030204" pitchFamily="34" charset="0"/>
              </a:rPr>
              <a:t>3. If you still can't upload your </a:t>
            </a:r>
            <a:r>
              <a:rPr lang="en-GB" sz="1800" b="1" i="0" u="none" strike="noStrike" dirty="0">
                <a:solidFill>
                  <a:schemeClr val="bg1"/>
                </a:solidFill>
                <a:effectLst/>
                <a:latin typeface="Calibri" panose="020F0502020204030204" pitchFamily="34" charset="0"/>
              </a:rPr>
              <a:t>video, </a:t>
            </a:r>
            <a:r>
              <a:rPr lang="en-GB" sz="1800" b="1" i="0" dirty="0">
                <a:solidFill>
                  <a:schemeClr val="bg1"/>
                </a:solidFill>
                <a:effectLst/>
                <a:latin typeface="Calibri" panose="020F0502020204030204" pitchFamily="34" charset="0"/>
              </a:rPr>
              <a:t>upload it to OneDrive and share a link with Jess before the assignment deadline. </a:t>
            </a:r>
            <a:endParaRPr lang="en-GB" b="1" i="0" dirty="0">
              <a:solidFill>
                <a:schemeClr val="bg1"/>
              </a:solidFill>
              <a:effectLst/>
              <a:latin typeface="Segoe UI" panose="020B0502040204020203" pitchFamily="34" charset="0"/>
            </a:endParaRPr>
          </a:p>
        </p:txBody>
      </p:sp>
      <p:pic>
        <p:nvPicPr>
          <p:cNvPr id="2" name="Picture 4" descr="Submit Laptop Shows Submitting Submission or Internet Stock Illustration -  Illustration of submission, apply: 34210396">
            <a:extLst>
              <a:ext uri="{FF2B5EF4-FFF2-40B4-BE49-F238E27FC236}">
                <a16:creationId xmlns:a16="http://schemas.microsoft.com/office/drawing/2014/main" id="{3F22F641-CFD4-B902-41E9-028B1DDB89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9235" y="4675909"/>
            <a:ext cx="1960418" cy="1960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887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E0BD-4150-447D-BF1E-BC4578B34D7B}"/>
              </a:ext>
            </a:extLst>
          </p:cNvPr>
          <p:cNvSpPr>
            <a:spLocks noGrp="1"/>
          </p:cNvSpPr>
          <p:nvPr>
            <p:ph type="title" idx="4294967295"/>
          </p:nvPr>
        </p:nvSpPr>
        <p:spPr>
          <a:xfrm>
            <a:off x="648929" y="629266"/>
            <a:ext cx="3505495" cy="1622321"/>
          </a:xfrm>
        </p:spPr>
        <p:txBody>
          <a:bodyPr vert="horz" lIns="91440" tIns="45720" rIns="91440" bIns="45720" rtlCol="0" anchor="ctr">
            <a:normAutofit/>
          </a:bodyPr>
          <a:lstStyle/>
          <a:p>
            <a:r>
              <a:rPr lang="en-US" sz="3700" b="1" kern="1200">
                <a:solidFill>
                  <a:schemeClr val="tx1"/>
                </a:solidFill>
                <a:latin typeface="+mj-lt"/>
                <a:ea typeface="+mj-ea"/>
                <a:cs typeface="+mj-cs"/>
              </a:rPr>
              <a:t>Aseiniad: elfen 2</a:t>
            </a:r>
            <a:br>
              <a:rPr lang="en-US" sz="3700" b="1" kern="1200">
                <a:solidFill>
                  <a:schemeClr val="tx1"/>
                </a:solidFill>
                <a:latin typeface="+mj-lt"/>
                <a:ea typeface="+mj-ea"/>
                <a:cs typeface="+mj-cs"/>
              </a:rPr>
            </a:br>
            <a:endParaRPr lang="en-US" sz="3700" b="1" kern="1200">
              <a:solidFill>
                <a:schemeClr val="tx1"/>
              </a:solidFill>
              <a:latin typeface="+mj-lt"/>
              <a:ea typeface="+mj-ea"/>
              <a:cs typeface="+mj-cs"/>
            </a:endParaRPr>
          </a:p>
        </p:txBody>
      </p:sp>
      <p:sp>
        <p:nvSpPr>
          <p:cNvPr id="4" name="Rectangle 3">
            <a:extLst>
              <a:ext uri="{FF2B5EF4-FFF2-40B4-BE49-F238E27FC236}">
                <a16:creationId xmlns:a16="http://schemas.microsoft.com/office/drawing/2014/main" id="{73CA6C03-70A0-4609-9EEB-C58243BE34A1}"/>
              </a:ext>
            </a:extLst>
          </p:cNvPr>
          <p:cNvSpPr/>
          <p:nvPr/>
        </p:nvSpPr>
        <p:spPr>
          <a:xfrm>
            <a:off x="648931" y="2438400"/>
            <a:ext cx="3505494" cy="3785419"/>
          </a:xfrm>
          <a:prstGeom prst="rect">
            <a:avLst/>
          </a:prstGeom>
        </p:spPr>
        <p:txBody>
          <a:bodyPr vert="horz" lIns="91440" tIns="45720" rIns="91440" bIns="45720" rtlCol="0">
            <a:normAutofit/>
          </a:bodyPr>
          <a:lstStyle/>
          <a:p>
            <a:pPr indent="-228600">
              <a:lnSpc>
                <a:spcPct val="90000"/>
              </a:lnSpc>
              <a:spcBef>
                <a:spcPts val="1000"/>
              </a:spcBef>
              <a:buFont typeface="Arial" panose="020B0604020202020204" pitchFamily="34" charset="0"/>
              <a:buChar char="•"/>
              <a:defRPr/>
            </a:pPr>
            <a:r>
              <a:rPr lang="en-US" sz="2000" b="1"/>
              <a:t>Teitl: </a:t>
            </a:r>
          </a:p>
          <a:p>
            <a:pPr indent="-228600">
              <a:lnSpc>
                <a:spcPct val="90000"/>
              </a:lnSpc>
              <a:spcBef>
                <a:spcPts val="1000"/>
              </a:spcBef>
              <a:buFont typeface="Arial" panose="020B0604020202020204" pitchFamily="34" charset="0"/>
              <a:buChar char="•"/>
              <a:defRPr/>
            </a:pPr>
            <a:endParaRPr lang="en-US" sz="2000" b="1"/>
          </a:p>
          <a:p>
            <a:pPr indent="-228600">
              <a:lnSpc>
                <a:spcPct val="90000"/>
              </a:lnSpc>
              <a:spcBef>
                <a:spcPts val="1000"/>
              </a:spcBef>
              <a:buFont typeface="Arial" panose="020B0604020202020204" pitchFamily="34" charset="0"/>
              <a:buChar char="•"/>
              <a:defRPr/>
            </a:pPr>
            <a:r>
              <a:rPr lang="en-US" sz="2000" b="1"/>
              <a:t>Sut mae ysgol yn datblygu un agwedd ar ei Chynllun Datblygu Ysgol: adroddiad sy’n adfyfyrio’n feirniadol ar y camau gweithredu, yr effaith a’r sylfaen dystiolaeth. </a:t>
            </a:r>
          </a:p>
          <a:p>
            <a:pPr indent="-228600">
              <a:lnSpc>
                <a:spcPct val="90000"/>
              </a:lnSpc>
              <a:spcBef>
                <a:spcPts val="1000"/>
              </a:spcBef>
              <a:buFont typeface="Arial" panose="020B0604020202020204" pitchFamily="34" charset="0"/>
              <a:buChar char="•"/>
              <a:defRPr/>
            </a:pPr>
            <a:endParaRPr lang="en-US" sz="2000" b="1"/>
          </a:p>
          <a:p>
            <a:pPr indent="-228600">
              <a:lnSpc>
                <a:spcPct val="90000"/>
              </a:lnSpc>
              <a:spcBef>
                <a:spcPts val="1000"/>
              </a:spcBef>
              <a:buFont typeface="Arial" panose="020B0604020202020204" pitchFamily="34" charset="0"/>
              <a:buChar char="•"/>
              <a:defRPr/>
            </a:pPr>
            <a:r>
              <a:rPr lang="en-US" sz="2000" b="1"/>
              <a:t>(2,500 o eiriau)</a:t>
            </a:r>
            <a:endParaRPr lang="en-US" sz="200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E579D36-5D24-4E11-89A9-AD289C3BDD84}"/>
              </a:ext>
            </a:extLst>
          </p:cNvPr>
          <p:cNvPicPr>
            <a:picLocks noGrp="1" noChangeAspect="1"/>
          </p:cNvPicPr>
          <p:nvPr>
            <p:ph idx="4294967295"/>
          </p:nvPr>
        </p:nvPicPr>
        <p:blipFill rotWithShape="1">
          <a:blip r:embed="rId3"/>
          <a:srcRect l="7384" r="18963" b="1"/>
          <a:stretch/>
        </p:blipFill>
        <p:spPr>
          <a:xfrm>
            <a:off x="6492729" y="807593"/>
            <a:ext cx="3845596" cy="5239568"/>
          </a:xfrm>
          <a:prstGeom prst="rect">
            <a:avLst/>
          </a:prstGeom>
          <a:effectLst/>
        </p:spPr>
      </p:pic>
    </p:spTree>
    <p:extLst>
      <p:ext uri="{BB962C8B-B14F-4D97-AF65-F5344CB8AC3E}">
        <p14:creationId xmlns:p14="http://schemas.microsoft.com/office/powerpoint/2010/main" val="31268995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E0BD-4150-447D-BF1E-BC4578B34D7B}"/>
              </a:ext>
            </a:extLst>
          </p:cNvPr>
          <p:cNvSpPr>
            <a:spLocks noGrp="1"/>
          </p:cNvSpPr>
          <p:nvPr>
            <p:ph type="title" idx="4294967295"/>
          </p:nvPr>
        </p:nvSpPr>
        <p:spPr>
          <a:xfrm>
            <a:off x="648929" y="629266"/>
            <a:ext cx="3505495" cy="1622321"/>
          </a:xfrm>
        </p:spPr>
        <p:txBody>
          <a:bodyPr vert="horz" lIns="91440" tIns="45720" rIns="91440" bIns="45720" rtlCol="0" anchor="ctr">
            <a:normAutofit/>
          </a:bodyPr>
          <a:lstStyle/>
          <a:p>
            <a:r>
              <a:rPr lang="en-US" b="1" kern="1200">
                <a:solidFill>
                  <a:schemeClr val="tx1"/>
                </a:solidFill>
                <a:latin typeface="+mj-lt"/>
                <a:ea typeface="+mj-ea"/>
                <a:cs typeface="+mj-cs"/>
              </a:rPr>
              <a:t>Assignment: component 2</a:t>
            </a:r>
          </a:p>
        </p:txBody>
      </p:sp>
      <p:sp>
        <p:nvSpPr>
          <p:cNvPr id="4" name="Rectangle 3">
            <a:extLst>
              <a:ext uri="{FF2B5EF4-FFF2-40B4-BE49-F238E27FC236}">
                <a16:creationId xmlns:a16="http://schemas.microsoft.com/office/drawing/2014/main" id="{73CA6C03-70A0-4609-9EEB-C58243BE34A1}"/>
              </a:ext>
            </a:extLst>
          </p:cNvPr>
          <p:cNvSpPr/>
          <p:nvPr/>
        </p:nvSpPr>
        <p:spPr>
          <a:xfrm>
            <a:off x="648931" y="2438400"/>
            <a:ext cx="3505494" cy="3785419"/>
          </a:xfrm>
          <a:prstGeom prst="rect">
            <a:avLst/>
          </a:prstGeom>
        </p:spPr>
        <p:txBody>
          <a:bodyPr vert="horz" lIns="91440" tIns="45720" rIns="91440" bIns="45720" rtlCol="0">
            <a:normAutofit/>
          </a:bodyPr>
          <a:lstStyle/>
          <a:p>
            <a:pPr indent="-228600">
              <a:lnSpc>
                <a:spcPct val="90000"/>
              </a:lnSpc>
              <a:spcBef>
                <a:spcPts val="1000"/>
              </a:spcBef>
              <a:buFont typeface="Arial" panose="020B0604020202020204" pitchFamily="34" charset="0"/>
              <a:buChar char="•"/>
              <a:defRPr/>
            </a:pPr>
            <a:r>
              <a:rPr lang="en-US" sz="2000" b="1"/>
              <a:t>Title: </a:t>
            </a:r>
          </a:p>
          <a:p>
            <a:pPr indent="-228600">
              <a:lnSpc>
                <a:spcPct val="90000"/>
              </a:lnSpc>
              <a:spcBef>
                <a:spcPts val="1000"/>
              </a:spcBef>
              <a:buFont typeface="Arial" panose="020B0604020202020204" pitchFamily="34" charset="0"/>
              <a:buChar char="•"/>
              <a:defRPr/>
            </a:pPr>
            <a:endParaRPr lang="en-US" sz="2000" b="1"/>
          </a:p>
          <a:p>
            <a:pPr indent="-228600">
              <a:lnSpc>
                <a:spcPct val="90000"/>
              </a:lnSpc>
              <a:spcBef>
                <a:spcPts val="1000"/>
              </a:spcBef>
              <a:buFont typeface="Arial" panose="020B0604020202020204" pitchFamily="34" charset="0"/>
              <a:buChar char="•"/>
              <a:defRPr/>
            </a:pPr>
            <a:r>
              <a:rPr lang="en-US" sz="2000" b="1"/>
              <a:t>How a school develops one aspect of its SDP: a report that critically reflects on the actions, impact and evidence base.</a:t>
            </a:r>
          </a:p>
          <a:p>
            <a:pPr indent="-228600">
              <a:lnSpc>
                <a:spcPct val="90000"/>
              </a:lnSpc>
              <a:spcBef>
                <a:spcPts val="1000"/>
              </a:spcBef>
              <a:buFont typeface="Arial" panose="020B0604020202020204" pitchFamily="34" charset="0"/>
              <a:buChar char="•"/>
              <a:defRPr/>
            </a:pPr>
            <a:endParaRPr lang="en-US" sz="2000" b="1"/>
          </a:p>
          <a:p>
            <a:pPr indent="-228600">
              <a:lnSpc>
                <a:spcPct val="90000"/>
              </a:lnSpc>
              <a:spcBef>
                <a:spcPts val="1000"/>
              </a:spcBef>
              <a:buFont typeface="Arial" panose="020B0604020202020204" pitchFamily="34" charset="0"/>
              <a:buChar char="•"/>
              <a:defRPr/>
            </a:pPr>
            <a:r>
              <a:rPr lang="en-US" sz="2000" b="1"/>
              <a:t> (2,500 words)</a:t>
            </a:r>
            <a:endParaRPr lang="en-US" sz="200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E579D36-5D24-4E11-89A9-AD289C3BDD84}"/>
              </a:ext>
            </a:extLst>
          </p:cNvPr>
          <p:cNvPicPr>
            <a:picLocks noGrp="1" noChangeAspect="1"/>
          </p:cNvPicPr>
          <p:nvPr>
            <p:ph idx="4294967295"/>
          </p:nvPr>
        </p:nvPicPr>
        <p:blipFill rotWithShape="1">
          <a:blip r:embed="rId3"/>
          <a:srcRect l="7384" r="18963" b="1"/>
          <a:stretch/>
        </p:blipFill>
        <p:spPr>
          <a:xfrm>
            <a:off x="6492729" y="807593"/>
            <a:ext cx="3845596" cy="5239568"/>
          </a:xfrm>
          <a:prstGeom prst="rect">
            <a:avLst/>
          </a:prstGeom>
          <a:effectLst/>
        </p:spPr>
      </p:pic>
    </p:spTree>
    <p:extLst>
      <p:ext uri="{BB962C8B-B14F-4D97-AF65-F5344CB8AC3E}">
        <p14:creationId xmlns:p14="http://schemas.microsoft.com/office/powerpoint/2010/main" val="40317530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3E12-700A-4567-ABFC-9CFDBA649AC5}"/>
              </a:ext>
            </a:extLst>
          </p:cNvPr>
          <p:cNvSpPr>
            <a:spLocks noGrp="1"/>
          </p:cNvSpPr>
          <p:nvPr>
            <p:ph type="title"/>
          </p:nvPr>
        </p:nvSpPr>
        <p:spPr>
          <a:xfrm>
            <a:off x="2152651" y="963507"/>
            <a:ext cx="2620771" cy="4930986"/>
          </a:xfrm>
        </p:spPr>
        <p:txBody>
          <a:bodyPr>
            <a:normAutofit/>
          </a:bodyPr>
          <a:lstStyle/>
          <a:p>
            <a:pPr algn="r"/>
            <a:r>
              <a:rPr lang="en-GB">
                <a:solidFill>
                  <a:schemeClr val="accent1"/>
                </a:solidFill>
                <a:cs typeface="Calibri Light"/>
              </a:rPr>
              <a:t>Q&amp;A</a:t>
            </a:r>
            <a:endParaRPr lang="en-GB">
              <a:solidFill>
                <a:schemeClr val="accent1"/>
              </a:solidFill>
            </a:endParaRPr>
          </a:p>
        </p:txBody>
      </p:sp>
      <p:pic>
        <p:nvPicPr>
          <p:cNvPr id="5" name="Picture 4">
            <a:extLst>
              <a:ext uri="{FF2B5EF4-FFF2-40B4-BE49-F238E27FC236}">
                <a16:creationId xmlns:a16="http://schemas.microsoft.com/office/drawing/2014/main" id="{BA4ABE26-5BC3-E527-C588-F35059917051}"/>
              </a:ext>
            </a:extLst>
          </p:cNvPr>
          <p:cNvPicPr>
            <a:picLocks noChangeAspect="1"/>
          </p:cNvPicPr>
          <p:nvPr/>
        </p:nvPicPr>
        <p:blipFill rotWithShape="1">
          <a:blip r:embed="rId3"/>
          <a:srcRect l="11617" t="16565" r="51616" b="25051"/>
          <a:stretch/>
        </p:blipFill>
        <p:spPr>
          <a:xfrm>
            <a:off x="178983" y="250437"/>
            <a:ext cx="4689764" cy="4964622"/>
          </a:xfrm>
          <a:prstGeom prst="rect">
            <a:avLst/>
          </a:prstGeom>
        </p:spPr>
      </p:pic>
      <p:sp>
        <p:nvSpPr>
          <p:cNvPr id="3" name="Rectangle: Rounded Corners 2">
            <a:extLst>
              <a:ext uri="{FF2B5EF4-FFF2-40B4-BE49-F238E27FC236}">
                <a16:creationId xmlns:a16="http://schemas.microsoft.com/office/drawing/2014/main" id="{28F128CF-1CDB-49EF-B120-B4114B0CFBFA}"/>
              </a:ext>
            </a:extLst>
          </p:cNvPr>
          <p:cNvSpPr/>
          <p:nvPr/>
        </p:nvSpPr>
        <p:spPr>
          <a:xfrm>
            <a:off x="351041" y="3786899"/>
            <a:ext cx="6068291" cy="486082"/>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9391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2BAF52-6A9A-2184-6674-0FBF30EAD2E7}"/>
              </a:ext>
            </a:extLst>
          </p:cNvPr>
          <p:cNvPicPr>
            <a:picLocks noChangeAspect="1"/>
          </p:cNvPicPr>
          <p:nvPr/>
        </p:nvPicPr>
        <p:blipFill rotWithShape="1">
          <a:blip r:embed="rId2"/>
          <a:srcRect l="7711" t="11616" r="28518" b="6061"/>
          <a:stretch/>
        </p:blipFill>
        <p:spPr>
          <a:xfrm>
            <a:off x="2902527" y="457200"/>
            <a:ext cx="6560128" cy="5645728"/>
          </a:xfrm>
          <a:prstGeom prst="rect">
            <a:avLst/>
          </a:prstGeom>
        </p:spPr>
      </p:pic>
      <p:sp>
        <p:nvSpPr>
          <p:cNvPr id="2" name="Rectangle: Rounded Corners 1">
            <a:extLst>
              <a:ext uri="{FF2B5EF4-FFF2-40B4-BE49-F238E27FC236}">
                <a16:creationId xmlns:a16="http://schemas.microsoft.com/office/drawing/2014/main" id="{5A4548DC-2748-B6F0-405D-AC7921BB18EC}"/>
              </a:ext>
            </a:extLst>
          </p:cNvPr>
          <p:cNvSpPr/>
          <p:nvPr/>
        </p:nvSpPr>
        <p:spPr>
          <a:xfrm>
            <a:off x="3290455" y="3565227"/>
            <a:ext cx="5999018" cy="376392"/>
          </a:xfrm>
          <a:prstGeom prst="roundRect">
            <a:avLst>
              <a:gd name="adj" fmla="val 16667"/>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912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054EA6E-03A8-6899-8134-CD6EB3E1A8C6}"/>
              </a:ext>
            </a:extLst>
          </p:cNvPr>
          <p:cNvPicPr>
            <a:picLocks noChangeAspect="1"/>
          </p:cNvPicPr>
          <p:nvPr/>
        </p:nvPicPr>
        <p:blipFill rotWithShape="1">
          <a:blip r:embed="rId3"/>
          <a:srcRect l="3580" t="11429" r="4003" b="4233"/>
          <a:stretch/>
        </p:blipFill>
        <p:spPr>
          <a:xfrm>
            <a:off x="1553029" y="246742"/>
            <a:ext cx="9506857" cy="5783944"/>
          </a:xfrm>
          <a:prstGeom prst="rect">
            <a:avLst/>
          </a:prstGeom>
        </p:spPr>
      </p:pic>
    </p:spTree>
    <p:extLst>
      <p:ext uri="{BB962C8B-B14F-4D97-AF65-F5344CB8AC3E}">
        <p14:creationId xmlns:p14="http://schemas.microsoft.com/office/powerpoint/2010/main" val="28189014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134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1726536" y="643467"/>
            <a:ext cx="8738927" cy="5571066"/>
          </a:xfrm>
          <a:prstGeom prst="rect">
            <a:avLst/>
          </a:prstGeom>
        </p:spPr>
      </p:pic>
    </p:spTree>
    <p:extLst>
      <p:ext uri="{BB962C8B-B14F-4D97-AF65-F5344CB8AC3E}">
        <p14:creationId xmlns:p14="http://schemas.microsoft.com/office/powerpoint/2010/main" val="4289186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221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2074462" y="643467"/>
            <a:ext cx="8043075" cy="5571066"/>
          </a:xfrm>
          <a:prstGeom prst="rect">
            <a:avLst/>
          </a:prstGeom>
        </p:spPr>
      </p:pic>
    </p:spTree>
    <p:extLst>
      <p:ext uri="{BB962C8B-B14F-4D97-AF65-F5344CB8AC3E}">
        <p14:creationId xmlns:p14="http://schemas.microsoft.com/office/powerpoint/2010/main" val="96673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DayBreaks for 01/30/13 – What Questions Are You Asking? | DayBreaks ...">
            <a:extLst>
              <a:ext uri="{FF2B5EF4-FFF2-40B4-BE49-F238E27FC236}">
                <a16:creationId xmlns:a16="http://schemas.microsoft.com/office/drawing/2014/main" id="{8C696C01-17F8-F6C8-EA3D-27DDB96151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287" b="10588"/>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46AE65F-B66C-6DEE-188D-4A15C36EBF0D}"/>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Questions</a:t>
            </a:r>
          </a:p>
        </p:txBody>
      </p:sp>
      <p:cxnSp>
        <p:nvCxnSpPr>
          <p:cNvPr id="1038" name="Straight Connector 10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2019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11295" b="10595"/>
          <a:stretch/>
        </p:blipFill>
        <p:spPr bwMode="auto">
          <a:xfrm>
            <a:off x="9637486" y="5344464"/>
            <a:ext cx="2554514" cy="1435460"/>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D15778F4-6267-BD6A-1713-BE3551D5AC29}"/>
              </a:ext>
            </a:extLst>
          </p:cNvPr>
          <p:cNvSpPr/>
          <p:nvPr/>
        </p:nvSpPr>
        <p:spPr>
          <a:xfrm>
            <a:off x="554181" y="0"/>
            <a:ext cx="6436261" cy="5582722"/>
          </a:xfrm>
          <a:prstGeom prst="wedgeRoundRectCallout">
            <a:avLst>
              <a:gd name="adj1" fmla="val 86710"/>
              <a:gd name="adj2" fmla="val 61297"/>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400" b="1" i="0" dirty="0">
                <a:solidFill>
                  <a:srgbClr val="373A3C"/>
                </a:solidFill>
                <a:effectLst/>
              </a:rPr>
              <a:t>Q </a:t>
            </a:r>
            <a:r>
              <a:rPr lang="en-GB" sz="2400" b="0" i="1" dirty="0">
                <a:solidFill>
                  <a:srgbClr val="373A3C"/>
                </a:solidFill>
                <a:effectLst/>
              </a:rPr>
              <a:t>My PTE school development plan outlines three priorities and under each priority, there is seven to ten ‘actions points’. Would I need to focus on one action and how it works towards the chosen priority or all/some of the points for the assignment?</a:t>
            </a:r>
            <a:r>
              <a:rPr lang="en-GB" sz="2400" b="0" i="0" dirty="0">
                <a:solidFill>
                  <a:srgbClr val="373A3C"/>
                </a:solidFill>
                <a:effectLst/>
              </a:rPr>
              <a:t> </a:t>
            </a:r>
            <a:endParaRPr lang="en-GB" sz="2400" b="0" i="0" dirty="0">
              <a:solidFill>
                <a:srgbClr val="000000"/>
              </a:solidFill>
              <a:effectLst/>
            </a:endParaRPr>
          </a:p>
          <a:p>
            <a:pPr algn="l" rtl="0" fontAlgn="base"/>
            <a:r>
              <a:rPr lang="en-GB" sz="2400" b="0" i="0" dirty="0">
                <a:solidFill>
                  <a:srgbClr val="373A3C"/>
                </a:solidFill>
                <a:effectLst/>
              </a:rPr>
              <a:t> </a:t>
            </a:r>
            <a:endParaRPr lang="en-GB" sz="2400" b="0" i="0" dirty="0">
              <a:solidFill>
                <a:srgbClr val="000000"/>
              </a:solidFill>
              <a:effectLst/>
            </a:endParaRPr>
          </a:p>
          <a:p>
            <a:pPr algn="l" rtl="0" fontAlgn="base"/>
            <a:r>
              <a:rPr lang="en-GB" sz="2400" b="1" i="0" dirty="0">
                <a:solidFill>
                  <a:srgbClr val="373A3C"/>
                </a:solidFill>
                <a:effectLst/>
              </a:rPr>
              <a:t>A</a:t>
            </a:r>
            <a:r>
              <a:rPr lang="en-GB" sz="2400" b="0" i="0" dirty="0">
                <a:solidFill>
                  <a:srgbClr val="373A3C"/>
                </a:solidFill>
                <a:effectLst/>
              </a:rPr>
              <a:t> You're welcome to pick the level of detail that works for a 2,500 word assignment - that may well be at the level of action point. The level of detail varies significantly between schools, so it's not something we can give a definitive answer. </a:t>
            </a:r>
            <a:endParaRPr lang="en-GB" sz="2400" b="0" i="0" dirty="0">
              <a:solidFill>
                <a:srgbClr val="000000"/>
              </a:solidFill>
              <a:effectLst/>
            </a:endParaRPr>
          </a:p>
        </p:txBody>
      </p:sp>
      <p:pic>
        <p:nvPicPr>
          <p:cNvPr id="7" name="Picture 2">
            <a:extLst>
              <a:ext uri="{FF2B5EF4-FFF2-40B4-BE49-F238E27FC236}">
                <a16:creationId xmlns:a16="http://schemas.microsoft.com/office/drawing/2014/main" id="{A5F67C11-E3D7-D948-F73A-242F1240AC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9144" y="713508"/>
            <a:ext cx="3096491" cy="3096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8603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11295" b="10595"/>
          <a:stretch/>
        </p:blipFill>
        <p:spPr bwMode="auto">
          <a:xfrm>
            <a:off x="9637486" y="5344464"/>
            <a:ext cx="2554514" cy="1435460"/>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D15778F4-6267-BD6A-1713-BE3551D5AC29}"/>
              </a:ext>
            </a:extLst>
          </p:cNvPr>
          <p:cNvSpPr/>
          <p:nvPr/>
        </p:nvSpPr>
        <p:spPr>
          <a:xfrm>
            <a:off x="429490" y="266700"/>
            <a:ext cx="7114310" cy="6324600"/>
          </a:xfrm>
          <a:prstGeom prst="wedgeRoundRectCallout">
            <a:avLst>
              <a:gd name="adj1" fmla="val 86710"/>
              <a:gd name="adj2" fmla="val 61297"/>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1800" b="1" i="0">
                <a:solidFill>
                  <a:srgbClr val="373A3C"/>
                </a:solidFill>
                <a:effectLst/>
                <a:latin typeface="Calibri" panose="020F0502020204030204" pitchFamily="34" charset="0"/>
              </a:rPr>
              <a:t>Q </a:t>
            </a:r>
            <a:r>
              <a:rPr lang="en-GB" sz="1800" b="0" i="0">
                <a:solidFill>
                  <a:srgbClr val="373A3C"/>
                </a:solidFill>
                <a:effectLst/>
                <a:latin typeface="Calibri" panose="020F0502020204030204" pitchFamily="34" charset="0"/>
              </a:rPr>
              <a:t>For Part 2 of the assignment, my school's development plan identifies improving LLC to reduce the poverty gap in attainment. However, this target is divided into 3 smaller target areas of reading, writing and spelling. As the assignment is only 2,500 words, I wanted to check it would be okay to focus on only one part of the overall target e.g. reading so that the research will be more specific. Or would it be better to give a broad overview of all three areas within the one target? </a:t>
            </a:r>
            <a:endParaRPr lang="en-GB" sz="2400" b="0" i="0">
              <a:solidFill>
                <a:srgbClr val="000000"/>
              </a:solidFill>
              <a:effectLst/>
              <a:latin typeface="Segoe UI" panose="020B0502040204020203" pitchFamily="34" charset="0"/>
            </a:endParaRPr>
          </a:p>
          <a:p>
            <a:pPr algn="l" rtl="0" fontAlgn="base"/>
            <a:r>
              <a:rPr lang="en-GB" sz="1800" b="0" i="0">
                <a:solidFill>
                  <a:srgbClr val="373A3C"/>
                </a:solidFill>
                <a:effectLst/>
                <a:latin typeface="Calibri" panose="020F0502020204030204" pitchFamily="34" charset="0"/>
              </a:rPr>
              <a:t> </a:t>
            </a:r>
            <a:endParaRPr lang="en-GB" sz="2400" b="0" i="0">
              <a:solidFill>
                <a:srgbClr val="000000"/>
              </a:solidFill>
              <a:effectLst/>
              <a:latin typeface="Segoe UI" panose="020B0502040204020203" pitchFamily="34" charset="0"/>
            </a:endParaRPr>
          </a:p>
          <a:p>
            <a:pPr algn="l" rtl="0" fontAlgn="base"/>
            <a:r>
              <a:rPr lang="en-GB" sz="1800" b="1" i="0">
                <a:solidFill>
                  <a:srgbClr val="373A3C"/>
                </a:solidFill>
                <a:effectLst/>
                <a:latin typeface="Calibri" panose="020F0502020204030204" pitchFamily="34" charset="0"/>
              </a:rPr>
              <a:t>A</a:t>
            </a:r>
            <a:r>
              <a:rPr lang="en-GB" sz="1800" b="0" i="0">
                <a:solidFill>
                  <a:srgbClr val="373A3C"/>
                </a:solidFill>
                <a:effectLst/>
                <a:latin typeface="Calibri" panose="020F0502020204030204" pitchFamily="34" charset="0"/>
              </a:rPr>
              <a:t> There's no hard and fast rule here - one element of a target is absolutely fine.</a:t>
            </a:r>
            <a:r>
              <a:rPr lang="en-GB" sz="1800" b="1" i="0">
                <a:solidFill>
                  <a:srgbClr val="373A3C"/>
                </a:solidFill>
                <a:effectLst/>
                <a:latin typeface="Calibri" panose="020F0502020204030204" pitchFamily="34" charset="0"/>
              </a:rPr>
              <a:t> You need to find a level of detail that will allow you to provide a critical discussion within the word count given</a:t>
            </a:r>
            <a:r>
              <a:rPr lang="en-GB" sz="1800" b="0" i="0">
                <a:solidFill>
                  <a:srgbClr val="373A3C"/>
                </a:solidFill>
                <a:effectLst/>
                <a:latin typeface="Calibri" panose="020F0502020204030204" pitchFamily="34" charset="0"/>
              </a:rPr>
              <a:t>. Sometimes that will mean looking at just one element of a larger target. If you are doing that, it's worth spending a few words setting the context for the reader. Make sure you explain how this one element fits into the larger SDP? Then crack on with that specific focus. </a:t>
            </a:r>
            <a:endParaRPr lang="en-GB" sz="2400" b="0" i="0">
              <a:solidFill>
                <a:srgbClr val="000000"/>
              </a:solidFill>
              <a:effectLst/>
              <a:latin typeface="Segoe UI" panose="020B0502040204020203" pitchFamily="34" charset="0"/>
            </a:endParaRPr>
          </a:p>
        </p:txBody>
      </p:sp>
      <p:pic>
        <p:nvPicPr>
          <p:cNvPr id="5122" name="Picture 2">
            <a:extLst>
              <a:ext uri="{FF2B5EF4-FFF2-40B4-BE49-F238E27FC236}">
                <a16:creationId xmlns:a16="http://schemas.microsoft.com/office/drawing/2014/main" id="{3A052CC2-1F40-FC5B-8048-DAF3D6F528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9144" y="713508"/>
            <a:ext cx="3096491" cy="3096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5571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295" b="10595"/>
          <a:stretch/>
        </p:blipFill>
        <p:spPr bwMode="auto">
          <a:xfrm>
            <a:off x="7959436" y="4451592"/>
            <a:ext cx="4156364" cy="2335589"/>
          </a:xfrm>
          <a:prstGeom prst="rect">
            <a:avLst/>
          </a:prstGeom>
          <a:noFill/>
          <a:extLst>
            <a:ext uri="{909E8E84-426E-40DD-AFC4-6F175D3DCCD1}">
              <a14:hiddenFill xmlns:a14="http://schemas.microsoft.com/office/drawing/2010/main">
                <a:solidFill>
                  <a:srgbClr val="FFFFFF"/>
                </a:solidFill>
              </a14:hiddenFill>
            </a:ext>
          </a:extLst>
        </p:spPr>
      </p:pic>
      <p:sp>
        <p:nvSpPr>
          <p:cNvPr id="8" name="Speech Bubble: Rectangle 7">
            <a:extLst>
              <a:ext uri="{FF2B5EF4-FFF2-40B4-BE49-F238E27FC236}">
                <a16:creationId xmlns:a16="http://schemas.microsoft.com/office/drawing/2014/main" id="{79452D0D-FC1C-97AA-FF20-837AC99977C9}"/>
              </a:ext>
            </a:extLst>
          </p:cNvPr>
          <p:cNvSpPr/>
          <p:nvPr/>
        </p:nvSpPr>
        <p:spPr>
          <a:xfrm>
            <a:off x="277091" y="180109"/>
            <a:ext cx="9732818" cy="4135581"/>
          </a:xfrm>
          <a:prstGeom prst="wedgeRectCallout">
            <a:avLst>
              <a:gd name="adj1" fmla="val 42899"/>
              <a:gd name="adj2" fmla="val 68798"/>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1800" b="1" i="0" dirty="0">
                <a:solidFill>
                  <a:srgbClr val="373A3C"/>
                </a:solidFill>
                <a:effectLst/>
                <a:latin typeface="Calibri" panose="020F0502020204030204" pitchFamily="34" charset="0"/>
              </a:rPr>
              <a:t>Q</a:t>
            </a:r>
            <a:r>
              <a:rPr lang="en-GB" sz="1800" b="0" i="0" dirty="0">
                <a:solidFill>
                  <a:srgbClr val="373A3C"/>
                </a:solidFill>
                <a:effectLst/>
                <a:latin typeface="Calibri" panose="020F0502020204030204" pitchFamily="34" charset="0"/>
              </a:rPr>
              <a:t> If the literature review only refers to a general overview of both what SDPs are and of my chosen area. I'm not sure that at this point I need to be referring to the school's particular SDP. The way I'm reading it is that the literature review is an overview of these areas </a:t>
            </a:r>
            <a:r>
              <a:rPr lang="en-GB" sz="1800" b="0" i="0" dirty="0" err="1">
                <a:solidFill>
                  <a:srgbClr val="373A3C"/>
                </a:solidFill>
                <a:effectLst/>
                <a:latin typeface="Calibri" panose="020F0502020204030204" pitchFamily="34" charset="0"/>
              </a:rPr>
              <a:t>ie</a:t>
            </a:r>
            <a:r>
              <a:rPr lang="en-GB" sz="1800" b="0" i="0" dirty="0">
                <a:solidFill>
                  <a:srgbClr val="373A3C"/>
                </a:solidFill>
                <a:effectLst/>
                <a:latin typeface="Calibri" panose="020F0502020204030204" pitchFamily="34" charset="0"/>
              </a:rPr>
              <a:t> self evaluation, data analysis, stakeholder involvement, strategic planning, measuring </a:t>
            </a:r>
            <a:r>
              <a:rPr lang="en-GB" sz="1800" b="0" i="0" dirty="0" err="1">
                <a:solidFill>
                  <a:srgbClr val="373A3C"/>
                </a:solidFill>
                <a:effectLst/>
                <a:latin typeface="Calibri" panose="020F0502020204030204" pitchFamily="34" charset="0"/>
              </a:rPr>
              <a:t>impact..and</a:t>
            </a:r>
            <a:r>
              <a:rPr lang="en-GB" sz="1800" b="0" i="0" dirty="0">
                <a:solidFill>
                  <a:srgbClr val="373A3C"/>
                </a:solidFill>
                <a:effectLst/>
                <a:latin typeface="Calibri" panose="020F0502020204030204" pitchFamily="34" charset="0"/>
              </a:rPr>
              <a:t> that I only start mentioning the school's actual SDP (and its processes/journey) in the Developing an Action Point section and onwards. </a:t>
            </a:r>
            <a:endParaRPr lang="en-GB" sz="20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WordVisiCarriageReturn_MSFontService"/>
              </a:rPr>
              <a:t> </a:t>
            </a:r>
            <a:br>
              <a:rPr lang="en-GB" sz="1800" b="0" i="0" dirty="0">
                <a:solidFill>
                  <a:srgbClr val="000000"/>
                </a:solidFill>
                <a:effectLst/>
                <a:latin typeface="WordVisiCarriageReturn_MSFontService"/>
              </a:rPr>
            </a:br>
            <a:r>
              <a:rPr lang="en-GB" sz="1800" b="1" i="0" dirty="0">
                <a:solidFill>
                  <a:srgbClr val="373A3C"/>
                </a:solidFill>
                <a:effectLst/>
                <a:latin typeface="Calibri" panose="020F0502020204030204" pitchFamily="34" charset="0"/>
              </a:rPr>
              <a:t>A</a:t>
            </a:r>
            <a:r>
              <a:rPr lang="en-GB" sz="1800" b="0" i="0" dirty="0">
                <a:solidFill>
                  <a:srgbClr val="373A3C"/>
                </a:solidFill>
                <a:effectLst/>
                <a:latin typeface="Calibri" panose="020F0502020204030204" pitchFamily="34" charset="0"/>
              </a:rPr>
              <a:t> The way you're reading it is spot on!</a:t>
            </a:r>
            <a:r>
              <a:rPr lang="en-GB" sz="1800" b="0" i="0" dirty="0">
                <a:solidFill>
                  <a:srgbClr val="373A3C"/>
                </a:solidFill>
                <a:effectLst/>
                <a:latin typeface="WordVisiCarriageReturn_MSFontService"/>
              </a:rPr>
              <a:t> </a:t>
            </a:r>
            <a:br>
              <a:rPr lang="en-GB" sz="1800" b="0" i="0" dirty="0">
                <a:solidFill>
                  <a:srgbClr val="373A3C"/>
                </a:solidFill>
                <a:effectLst/>
                <a:latin typeface="WordVisiCarriageReturn_MSFontService"/>
              </a:rPr>
            </a:br>
            <a:r>
              <a:rPr lang="en-GB" sz="1800" b="0" i="0" dirty="0">
                <a:solidFill>
                  <a:srgbClr val="373A3C"/>
                </a:solidFill>
                <a:effectLst/>
                <a:latin typeface="Calibri" panose="020F0502020204030204" pitchFamily="34" charset="0"/>
              </a:rPr>
              <a:t>You can use the relevant WG, Estyn, books and other literature to support your discussion on the importance, relevance and purpose of school development planning to help focus your one half of the literature review, but the discussion of the school’s </a:t>
            </a:r>
            <a:r>
              <a:rPr lang="en-GB" sz="1800" b="1" i="0" dirty="0">
                <a:solidFill>
                  <a:srgbClr val="373A3C"/>
                </a:solidFill>
                <a:effectLst/>
                <a:latin typeface="Calibri" panose="020F0502020204030204" pitchFamily="34" charset="0"/>
              </a:rPr>
              <a:t>actual</a:t>
            </a:r>
            <a:r>
              <a:rPr lang="en-GB" sz="1800" b="0" i="0" dirty="0">
                <a:solidFill>
                  <a:srgbClr val="373A3C"/>
                </a:solidFill>
                <a:effectLst/>
                <a:latin typeface="Calibri" panose="020F0502020204030204" pitchFamily="34" charset="0"/>
              </a:rPr>
              <a:t> SDP/SIP comes in the 'Developing an Action Point' section </a:t>
            </a:r>
            <a:endParaRPr lang="en-GB" sz="2000" b="0" i="0" dirty="0">
              <a:solidFill>
                <a:srgbClr val="000000"/>
              </a:solidFill>
              <a:effectLst/>
              <a:latin typeface="Segoe UI" panose="020B0502040204020203" pitchFamily="34" charset="0"/>
            </a:endParaRPr>
          </a:p>
        </p:txBody>
      </p:sp>
      <p:pic>
        <p:nvPicPr>
          <p:cNvPr id="3074" name="Picture 2" descr="The 50 great books on education">
            <a:extLst>
              <a:ext uri="{FF2B5EF4-FFF2-40B4-BE49-F238E27FC236}">
                <a16:creationId xmlns:a16="http://schemas.microsoft.com/office/drawing/2014/main" id="{DF6A23B6-CA02-1B71-9D01-D035407132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4521" y="4653708"/>
            <a:ext cx="4232563" cy="2084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5378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295" b="10595"/>
          <a:stretch/>
        </p:blipFill>
        <p:spPr bwMode="auto">
          <a:xfrm>
            <a:off x="7959436" y="4451592"/>
            <a:ext cx="4156364" cy="2335589"/>
          </a:xfrm>
          <a:prstGeom prst="rect">
            <a:avLst/>
          </a:prstGeom>
          <a:noFill/>
          <a:extLst>
            <a:ext uri="{909E8E84-426E-40DD-AFC4-6F175D3DCCD1}">
              <a14:hiddenFill xmlns:a14="http://schemas.microsoft.com/office/drawing/2010/main">
                <a:solidFill>
                  <a:srgbClr val="FFFFFF"/>
                </a:solidFill>
              </a14:hiddenFill>
            </a:ext>
          </a:extLst>
        </p:spPr>
      </p:pic>
      <p:sp>
        <p:nvSpPr>
          <p:cNvPr id="8" name="Speech Bubble: Rectangle 7">
            <a:extLst>
              <a:ext uri="{FF2B5EF4-FFF2-40B4-BE49-F238E27FC236}">
                <a16:creationId xmlns:a16="http://schemas.microsoft.com/office/drawing/2014/main" id="{79452D0D-FC1C-97AA-FF20-837AC99977C9}"/>
              </a:ext>
            </a:extLst>
          </p:cNvPr>
          <p:cNvSpPr/>
          <p:nvPr/>
        </p:nvSpPr>
        <p:spPr>
          <a:xfrm>
            <a:off x="277091" y="180109"/>
            <a:ext cx="5202382" cy="3041073"/>
          </a:xfrm>
          <a:prstGeom prst="wedgeRectCallout">
            <a:avLst>
              <a:gd name="adj1" fmla="val 42899"/>
              <a:gd name="adj2" fmla="val 68798"/>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2000" b="1" i="0" dirty="0">
                <a:solidFill>
                  <a:srgbClr val="373A3C"/>
                </a:solidFill>
                <a:effectLst/>
                <a:latin typeface="Calibri" panose="020F0502020204030204" pitchFamily="34" charset="0"/>
              </a:rPr>
              <a:t>Q </a:t>
            </a:r>
            <a:r>
              <a:rPr lang="en-GB" sz="2000" b="0" i="0" dirty="0">
                <a:solidFill>
                  <a:srgbClr val="373A3C"/>
                </a:solidFill>
                <a:effectLst/>
                <a:latin typeface="Calibri" panose="020F0502020204030204" pitchFamily="34" charset="0"/>
              </a:rPr>
              <a:t>In the ”Developing an Action Point” section, when we are discussing what the school does, do we need to discuss all parts of the process. </a:t>
            </a:r>
          </a:p>
          <a:p>
            <a:pPr algn="l" rtl="0" fontAlgn="base"/>
            <a:endParaRPr lang="en-GB" sz="2400" b="0" i="0" dirty="0">
              <a:solidFill>
                <a:srgbClr val="000000"/>
              </a:solidFill>
              <a:effectLst/>
              <a:latin typeface="Segoe UI" panose="020B0502040204020203" pitchFamily="34" charset="0"/>
            </a:endParaRPr>
          </a:p>
          <a:p>
            <a:pPr algn="l" rtl="0" fontAlgn="base"/>
            <a:r>
              <a:rPr lang="en-GB" sz="2000" b="1" i="0" dirty="0">
                <a:solidFill>
                  <a:srgbClr val="373A3C"/>
                </a:solidFill>
                <a:effectLst/>
                <a:latin typeface="Calibri" panose="020F0502020204030204" pitchFamily="34" charset="0"/>
              </a:rPr>
              <a:t>A</a:t>
            </a:r>
            <a:r>
              <a:rPr lang="en-GB" sz="2000" b="0" i="0" dirty="0">
                <a:solidFill>
                  <a:srgbClr val="373A3C"/>
                </a:solidFill>
                <a:effectLst/>
                <a:latin typeface="Calibri" panose="020F0502020204030204" pitchFamily="34" charset="0"/>
              </a:rPr>
              <a:t> Yes, engage with the parts/elements of the process as highlighted in the assessment guidance through the journey of your chosen action point</a:t>
            </a:r>
            <a:endParaRPr lang="en-GB" sz="2400" b="0" i="0" dirty="0">
              <a:solidFill>
                <a:srgbClr val="000000"/>
              </a:solidFill>
              <a:effectLst/>
              <a:latin typeface="Segoe UI" panose="020B0502040204020203" pitchFamily="34" charset="0"/>
            </a:endParaRPr>
          </a:p>
        </p:txBody>
      </p:sp>
      <p:sp>
        <p:nvSpPr>
          <p:cNvPr id="2" name="Speech Bubble: Rectangle with Corners Rounded 1">
            <a:extLst>
              <a:ext uri="{FF2B5EF4-FFF2-40B4-BE49-F238E27FC236}">
                <a16:creationId xmlns:a16="http://schemas.microsoft.com/office/drawing/2014/main" id="{191B05D3-A8D8-70C8-C4CE-4697E9F5F1BA}"/>
              </a:ext>
            </a:extLst>
          </p:cNvPr>
          <p:cNvSpPr/>
          <p:nvPr/>
        </p:nvSpPr>
        <p:spPr>
          <a:xfrm>
            <a:off x="6172200" y="0"/>
            <a:ext cx="4876800" cy="4017818"/>
          </a:xfrm>
          <a:prstGeom prst="wedgeRoundRect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1800" b="1" i="0">
                <a:solidFill>
                  <a:srgbClr val="373A3C"/>
                </a:solidFill>
                <a:effectLst/>
                <a:latin typeface="Calibri" panose="020F0502020204030204" pitchFamily="34" charset="0"/>
              </a:rPr>
              <a:t>Follow up question</a:t>
            </a:r>
            <a:r>
              <a:rPr lang="en-GB" sz="1800" b="0" i="0">
                <a:solidFill>
                  <a:srgbClr val="373A3C"/>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r>
              <a:rPr lang="en-GB" sz="1800" b="0" i="0">
                <a:solidFill>
                  <a:srgbClr val="373A3C"/>
                </a:solidFill>
                <a:effectLst/>
                <a:latin typeface="Calibri" panose="020F0502020204030204" pitchFamily="34" charset="0"/>
              </a:rPr>
              <a:t>What if the SDP does not have the information we need, for example, </a:t>
            </a:r>
            <a:r>
              <a:rPr lang="en-GB" sz="1800" b="0" i="1">
                <a:solidFill>
                  <a:srgbClr val="373A3C"/>
                </a:solidFill>
                <a:effectLst/>
                <a:latin typeface="Calibri" panose="020F0502020204030204" pitchFamily="34" charset="0"/>
              </a:rPr>
              <a:t>how does it intend to engage with stakeholder or measure impact of the said target</a:t>
            </a:r>
            <a:r>
              <a:rPr lang="en-GB" sz="1800" b="0" i="0">
                <a:solidFill>
                  <a:srgbClr val="373A3C"/>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r>
              <a:rPr lang="en-GB" sz="1800" b="0" i="0">
                <a:solidFill>
                  <a:srgbClr val="373A3C"/>
                </a:solidFill>
                <a:effectLst/>
                <a:latin typeface="Calibri" panose="020F0502020204030204" pitchFamily="34" charset="0"/>
              </a:rPr>
              <a:t> </a:t>
            </a:r>
            <a:endParaRPr lang="en-GB" b="0" i="0">
              <a:solidFill>
                <a:srgbClr val="000000"/>
              </a:solidFill>
              <a:effectLst/>
              <a:latin typeface="Segoe UI" panose="020B0502040204020203" pitchFamily="34" charset="0"/>
            </a:endParaRPr>
          </a:p>
          <a:p>
            <a:pPr algn="l" rtl="0" fontAlgn="base"/>
            <a:r>
              <a:rPr lang="en-GB" sz="1800" b="1" i="0">
                <a:solidFill>
                  <a:srgbClr val="373A3C"/>
                </a:solidFill>
                <a:effectLst/>
                <a:latin typeface="Calibri" panose="020F0502020204030204" pitchFamily="34" charset="0"/>
              </a:rPr>
              <a:t>A</a:t>
            </a:r>
            <a:r>
              <a:rPr lang="en-GB" sz="1800" b="0" i="0">
                <a:solidFill>
                  <a:srgbClr val="373A3C"/>
                </a:solidFill>
                <a:effectLst/>
                <a:latin typeface="Calibri" panose="020F0502020204030204" pitchFamily="34" charset="0"/>
              </a:rPr>
              <a:t> If you do not have specific information from the school, you can use your own knowledge and understanding (supported by relevant literature) to share with the reader what might be done/could be done by the school. </a:t>
            </a:r>
            <a:endParaRPr lang="en-GB" b="0" i="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8944959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ayBreaks for 01/30/13 – What Questions Are You Asking? | DayBreaks ...">
            <a:extLst>
              <a:ext uri="{FF2B5EF4-FFF2-40B4-BE49-F238E27FC236}">
                <a16:creationId xmlns:a16="http://schemas.microsoft.com/office/drawing/2014/main" id="{FF4BD053-FCCD-A5E1-1703-3DDA90340E84}"/>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295" b="10595"/>
          <a:stretch/>
        </p:blipFill>
        <p:spPr bwMode="auto">
          <a:xfrm>
            <a:off x="7959436" y="4451592"/>
            <a:ext cx="4156364" cy="2335589"/>
          </a:xfrm>
          <a:prstGeom prst="rect">
            <a:avLst/>
          </a:prstGeom>
          <a:noFill/>
          <a:extLst>
            <a:ext uri="{909E8E84-426E-40DD-AFC4-6F175D3DCCD1}">
              <a14:hiddenFill xmlns:a14="http://schemas.microsoft.com/office/drawing/2010/main">
                <a:solidFill>
                  <a:srgbClr val="FFFFFF"/>
                </a:solidFill>
              </a14:hiddenFill>
            </a:ext>
          </a:extLst>
        </p:spPr>
      </p:pic>
      <p:sp>
        <p:nvSpPr>
          <p:cNvPr id="2" name="Speech Bubble: Rectangle with Corners Rounded 1">
            <a:extLst>
              <a:ext uri="{FF2B5EF4-FFF2-40B4-BE49-F238E27FC236}">
                <a16:creationId xmlns:a16="http://schemas.microsoft.com/office/drawing/2014/main" id="{191B05D3-A8D8-70C8-C4CE-4697E9F5F1BA}"/>
              </a:ext>
            </a:extLst>
          </p:cNvPr>
          <p:cNvSpPr/>
          <p:nvPr/>
        </p:nvSpPr>
        <p:spPr>
          <a:xfrm>
            <a:off x="6172200" y="-27709"/>
            <a:ext cx="4876800" cy="4017818"/>
          </a:xfrm>
          <a:prstGeom prst="wedgeRoundRectCallo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GB" sz="1800" b="1" i="0" dirty="0">
                <a:solidFill>
                  <a:srgbClr val="242424"/>
                </a:solidFill>
                <a:effectLst/>
                <a:latin typeface="Calibri" panose="020F0502020204030204" pitchFamily="34" charset="0"/>
              </a:rPr>
              <a:t>Follow up question</a:t>
            </a:r>
            <a:r>
              <a:rPr lang="en-GB" sz="1800" b="0" i="0" dirty="0">
                <a:solidFill>
                  <a:srgbClr val="242424"/>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242424"/>
                </a:solidFill>
                <a:effectLst/>
                <a:latin typeface="Calibri" panose="020F0502020204030204" pitchFamily="34" charset="0"/>
              </a:rPr>
              <a:t>What style of discussion needs to go in the reflection and evaluation section </a:t>
            </a:r>
            <a:endParaRPr lang="en-GB" b="0" i="0" dirty="0">
              <a:solidFill>
                <a:srgbClr val="000000"/>
              </a:solidFill>
              <a:effectLst/>
              <a:latin typeface="Segoe UI" panose="020B0502040204020203" pitchFamily="34" charset="0"/>
            </a:endParaRPr>
          </a:p>
          <a:p>
            <a:pPr algn="l" rtl="0" fontAlgn="base"/>
            <a:r>
              <a:rPr lang="en-GB" sz="1800" b="1" i="0" dirty="0">
                <a:solidFill>
                  <a:srgbClr val="242424"/>
                </a:solidFill>
                <a:effectLst/>
                <a:latin typeface="Calibri" panose="020F0502020204030204" pitchFamily="34" charset="0"/>
              </a:rPr>
              <a:t>A </a:t>
            </a:r>
            <a:r>
              <a:rPr lang="en-GB" sz="1800" b="0" i="0" dirty="0">
                <a:solidFill>
                  <a:srgbClr val="242424"/>
                </a:solidFill>
                <a:effectLst/>
                <a:latin typeface="Calibri" panose="020F0502020204030204" pitchFamily="34" charset="0"/>
              </a:rPr>
              <a:t>You are reviewing what they have done (or proposing to do). You are reflecting and evaluating, either based on the evidence they have provided or the plan as they have laid it out, in light of your wider reading. Note, you are also looking for some practical suggestions based on your knowledge of theory and practice, maybe things they have missed and/or suggestions for future cycles of SDP. </a:t>
            </a:r>
            <a:endParaRPr lang="en-GB" b="0" i="0" dirty="0">
              <a:solidFill>
                <a:srgbClr val="000000"/>
              </a:solidFill>
              <a:effectLst/>
              <a:latin typeface="Segoe UI" panose="020B0502040204020203" pitchFamily="34" charset="0"/>
            </a:endParaRPr>
          </a:p>
        </p:txBody>
      </p:sp>
      <p:sp>
        <p:nvSpPr>
          <p:cNvPr id="4" name="TextBox 3">
            <a:extLst>
              <a:ext uri="{FF2B5EF4-FFF2-40B4-BE49-F238E27FC236}">
                <a16:creationId xmlns:a16="http://schemas.microsoft.com/office/drawing/2014/main" id="{86DC1FCF-9992-12DC-7F82-FA7D0F8C4870}"/>
              </a:ext>
            </a:extLst>
          </p:cNvPr>
          <p:cNvSpPr txBox="1"/>
          <p:nvPr/>
        </p:nvSpPr>
        <p:spPr>
          <a:xfrm>
            <a:off x="1115291" y="4003101"/>
            <a:ext cx="6096000" cy="369332"/>
          </a:xfrm>
          <a:prstGeom prst="rect">
            <a:avLst/>
          </a:prstGeom>
          <a:noFill/>
        </p:spPr>
        <p:txBody>
          <a:bodyPr wrap="square">
            <a:spAutoFit/>
          </a:bodyPr>
          <a:lstStyle/>
          <a:p>
            <a:r>
              <a:rPr lang="en-GB" sz="1800" b="0" i="0" dirty="0">
                <a:solidFill>
                  <a:srgbClr val="373A3C"/>
                </a:solidFill>
                <a:effectLst/>
                <a:latin typeface="Calibri" panose="020F0502020204030204" pitchFamily="34" charset="0"/>
              </a:rPr>
              <a:t>. </a:t>
            </a:r>
            <a:endParaRPr lang="en-GB" dirty="0"/>
          </a:p>
        </p:txBody>
      </p:sp>
      <p:sp>
        <p:nvSpPr>
          <p:cNvPr id="6" name="Thought Bubble: Cloud 5">
            <a:extLst>
              <a:ext uri="{FF2B5EF4-FFF2-40B4-BE49-F238E27FC236}">
                <a16:creationId xmlns:a16="http://schemas.microsoft.com/office/drawing/2014/main" id="{E74C1A71-2D9A-16CC-1F36-2D3DBBE8BAF4}"/>
              </a:ext>
            </a:extLst>
          </p:cNvPr>
          <p:cNvSpPr/>
          <p:nvPr/>
        </p:nvSpPr>
        <p:spPr>
          <a:xfrm>
            <a:off x="1" y="727364"/>
            <a:ext cx="5465618" cy="4662054"/>
          </a:xfrm>
          <a:prstGeom prst="cloud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0" dirty="0">
                <a:solidFill>
                  <a:srgbClr val="242424"/>
                </a:solidFill>
                <a:effectLst/>
                <a:latin typeface="Calibri" panose="020F0502020204030204" pitchFamily="34" charset="0"/>
              </a:rPr>
              <a:t>Q </a:t>
            </a:r>
            <a:r>
              <a:rPr lang="en-GB" sz="1800" b="0" i="0" dirty="0">
                <a:solidFill>
                  <a:srgbClr val="373A3C"/>
                </a:solidFill>
                <a:effectLst/>
                <a:latin typeface="Calibri" panose="020F0502020204030204" pitchFamily="34" charset="0"/>
              </a:rPr>
              <a:t>I just want to clarify is the ‘reflection and evaluation’ based on your focus/action point or on the whole SDP? .</a:t>
            </a:r>
            <a:r>
              <a:rPr lang="en-GB" sz="1800" b="0" i="0" dirty="0">
                <a:solidFill>
                  <a:srgbClr val="373A3C"/>
                </a:solidFill>
                <a:effectLst/>
                <a:latin typeface="WordVisiCarriageReturn_MSFontService"/>
              </a:rPr>
              <a:t> </a:t>
            </a:r>
            <a:br>
              <a:rPr lang="en-GB" sz="1800" b="0" i="0" dirty="0">
                <a:solidFill>
                  <a:srgbClr val="373A3C"/>
                </a:solidFill>
                <a:effectLst/>
                <a:latin typeface="WordVisiCarriageReturn_MSFontService"/>
              </a:rPr>
            </a:br>
            <a:r>
              <a:rPr lang="en-GB" sz="1800" b="0" i="0" dirty="0">
                <a:solidFill>
                  <a:srgbClr val="373A3C"/>
                </a:solidFill>
                <a:effectLst/>
                <a:latin typeface="WordVisiCarriageReturn_MSFontService"/>
              </a:rPr>
              <a:t> </a:t>
            </a:r>
            <a:br>
              <a:rPr lang="en-GB" sz="1800" b="0" i="0" dirty="0">
                <a:solidFill>
                  <a:srgbClr val="373A3C"/>
                </a:solidFill>
                <a:effectLst/>
                <a:latin typeface="WordVisiCarriageReturn_MSFontService"/>
              </a:rPr>
            </a:br>
            <a:r>
              <a:rPr lang="en-GB" sz="1800" b="1" i="0" dirty="0">
                <a:solidFill>
                  <a:srgbClr val="373A3C"/>
                </a:solidFill>
                <a:effectLst/>
                <a:latin typeface="Calibri" panose="020F0502020204030204" pitchFamily="34" charset="0"/>
              </a:rPr>
              <a:t>A </a:t>
            </a:r>
            <a:r>
              <a:rPr lang="en-GB" sz="1800" b="0" i="0" dirty="0">
                <a:solidFill>
                  <a:srgbClr val="373A3C"/>
                </a:solidFill>
                <a:effectLst/>
                <a:latin typeface="Calibri" panose="020F0502020204030204" pitchFamily="34" charset="0"/>
              </a:rPr>
              <a:t>The bulk of it will be on your focus area. If you have any reflections on the whole process you can include them if its relevant, but it's not a requirement, be mindful of word count</a:t>
            </a:r>
            <a:endParaRPr lang="en-GB" dirty="0"/>
          </a:p>
        </p:txBody>
      </p:sp>
    </p:spTree>
    <p:extLst>
      <p:ext uri="{BB962C8B-B14F-4D97-AF65-F5344CB8AC3E}">
        <p14:creationId xmlns:p14="http://schemas.microsoft.com/office/powerpoint/2010/main" val="42493378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10">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9" name="Rectangle 1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527538" y="4756638"/>
            <a:ext cx="11139854" cy="930447"/>
          </a:xfrm>
        </p:spPr>
        <p:txBody>
          <a:bodyPr vert="horz" lIns="91440" tIns="45720" rIns="91440" bIns="45720" rtlCol="0" anchor="b">
            <a:normAutofit/>
          </a:bodyPr>
          <a:lstStyle/>
          <a:p>
            <a:pPr algn="ctr"/>
            <a:r>
              <a:rPr lang="en-US" sz="3000">
                <a:solidFill>
                  <a:srgbClr val="FFFFFF"/>
                </a:solidFill>
              </a:rPr>
              <a:t>Meini prawf asesu </a:t>
            </a:r>
            <a:br>
              <a:rPr lang="en-US" sz="3000">
                <a:solidFill>
                  <a:srgbClr val="FFFFFF"/>
                </a:solidFill>
              </a:rPr>
            </a:br>
            <a:r>
              <a:rPr lang="en-US" sz="3000">
                <a:solidFill>
                  <a:srgbClr val="FFFFFF"/>
                </a:solidFill>
              </a:rPr>
              <a:t>Assessment criteria</a:t>
            </a:r>
          </a:p>
        </p:txBody>
      </p:sp>
      <p:pic>
        <p:nvPicPr>
          <p:cNvPr id="6" name="Picture 5"/>
          <p:cNvPicPr>
            <a:picLocks noChangeAspect="1"/>
          </p:cNvPicPr>
          <p:nvPr/>
        </p:nvPicPr>
        <p:blipFill>
          <a:blip r:embed="rId3"/>
          <a:stretch>
            <a:fillRect/>
          </a:stretch>
        </p:blipFill>
        <p:spPr>
          <a:xfrm>
            <a:off x="1628837" y="307731"/>
            <a:ext cx="2838322" cy="3997637"/>
          </a:xfrm>
          <a:prstGeom prst="rect">
            <a:avLst/>
          </a:prstGeom>
        </p:spPr>
      </p:pic>
      <p:pic>
        <p:nvPicPr>
          <p:cNvPr id="4" name="Picture 3"/>
          <p:cNvPicPr>
            <a:picLocks noChangeAspect="1"/>
          </p:cNvPicPr>
          <p:nvPr/>
        </p:nvPicPr>
        <p:blipFill>
          <a:blip r:embed="rId4"/>
          <a:stretch>
            <a:fillRect/>
          </a:stretch>
        </p:blipFill>
        <p:spPr>
          <a:xfrm>
            <a:off x="7719843" y="307731"/>
            <a:ext cx="2848316" cy="3997637"/>
          </a:xfrm>
          <a:prstGeom prst="rect">
            <a:avLst/>
          </a:prstGeom>
        </p:spPr>
      </p:pic>
      <p:cxnSp>
        <p:nvCxnSpPr>
          <p:cNvPr id="10" name="Straight Connector 1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99741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0437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6388BD-89F6-4643-B04D-42A5C759157A}"/>
              </a:ext>
            </a:extLst>
          </p:cNvPr>
          <p:cNvSpPr>
            <a:spLocks noGrp="1"/>
          </p:cNvSpPr>
          <p:nvPr>
            <p:ph type="title"/>
          </p:nvPr>
        </p:nvSpPr>
        <p:spPr>
          <a:xfrm>
            <a:off x="524256" y="4767072"/>
            <a:ext cx="6594189" cy="1625210"/>
          </a:xfrm>
        </p:spPr>
        <p:txBody>
          <a:bodyPr>
            <a:normAutofit/>
          </a:bodyPr>
          <a:lstStyle/>
          <a:p>
            <a:pPr algn="r"/>
            <a:r>
              <a:rPr lang="en-GB" b="1">
                <a:solidFill>
                  <a:srgbClr val="FFFFFF"/>
                </a:solidFill>
                <a:ea typeface="+mj-lt"/>
                <a:cs typeface="+mj-lt"/>
              </a:rPr>
              <a:t>Ymgysylltu â llenyddiaeth</a:t>
            </a:r>
            <a:r>
              <a:rPr lang="en-GB">
                <a:solidFill>
                  <a:srgbClr val="FFFFFF"/>
                </a:solidFill>
                <a:ea typeface="+mj-lt"/>
                <a:cs typeface="+mj-lt"/>
              </a:rPr>
              <a:t> </a:t>
            </a:r>
            <a:r>
              <a:rPr lang="en-GB">
                <a:solidFill>
                  <a:srgbClr val="FFFFFF"/>
                </a:solidFill>
              </a:rPr>
              <a:t>Engagement with Literature</a:t>
            </a:r>
            <a:endParaRPr lang="en-US">
              <a:solidFill>
                <a:srgbClr val="FFFFFF"/>
              </a:solidFill>
              <a:cs typeface="Calibri Light" panose="020F0302020204030204"/>
            </a:endParaRPr>
          </a:p>
        </p:txBody>
      </p:sp>
      <p:pic>
        <p:nvPicPr>
          <p:cNvPr id="4" name="Picture 3">
            <a:extLst>
              <a:ext uri="{FF2B5EF4-FFF2-40B4-BE49-F238E27FC236}">
                <a16:creationId xmlns:a16="http://schemas.microsoft.com/office/drawing/2014/main" id="{BB08FAB0-7871-4617-A165-338CC42DBFD4}"/>
              </a:ext>
            </a:extLst>
          </p:cNvPr>
          <p:cNvPicPr>
            <a:picLocks noChangeAspect="1"/>
          </p:cNvPicPr>
          <p:nvPr/>
        </p:nvPicPr>
        <p:blipFill rotWithShape="1">
          <a:blip r:embed="rId3"/>
          <a:srcRect r="3337"/>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E0AC73-D950-4DCB-9F87-80C705A734F5}"/>
              </a:ext>
            </a:extLst>
          </p:cNvPr>
          <p:cNvSpPr>
            <a:spLocks noGrp="1"/>
          </p:cNvSpPr>
          <p:nvPr>
            <p:ph idx="1"/>
          </p:nvPr>
        </p:nvSpPr>
        <p:spPr>
          <a:xfrm>
            <a:off x="8029319" y="917725"/>
            <a:ext cx="3424739" cy="4852362"/>
          </a:xfrm>
        </p:spPr>
        <p:txBody>
          <a:bodyPr anchor="ctr">
            <a:normAutofit/>
          </a:bodyPr>
          <a:lstStyle/>
          <a:p>
            <a:r>
              <a:rPr lang="en-GB" sz="3200" dirty="0">
                <a:solidFill>
                  <a:srgbClr val="FFFFFF"/>
                </a:solidFill>
              </a:rPr>
              <a:t>Wide range</a:t>
            </a:r>
          </a:p>
          <a:p>
            <a:r>
              <a:rPr lang="en-GB" sz="3200" dirty="0">
                <a:solidFill>
                  <a:srgbClr val="FFFFFF"/>
                </a:solidFill>
              </a:rPr>
              <a:t>Relevant</a:t>
            </a:r>
          </a:p>
          <a:p>
            <a:r>
              <a:rPr lang="en-GB" sz="3200" dirty="0">
                <a:solidFill>
                  <a:srgbClr val="FFFFFF"/>
                </a:solidFill>
              </a:rPr>
              <a:t>Recent (?)</a:t>
            </a:r>
          </a:p>
          <a:p>
            <a:r>
              <a:rPr lang="en-GB" sz="3200" dirty="0">
                <a:solidFill>
                  <a:srgbClr val="FFFFFF"/>
                </a:solidFill>
              </a:rPr>
              <a:t>Credible</a:t>
            </a:r>
          </a:p>
          <a:p>
            <a:r>
              <a:rPr lang="en-GB" sz="3200" dirty="0">
                <a:solidFill>
                  <a:srgbClr val="FFFFFF"/>
                </a:solidFill>
              </a:rPr>
              <a:t>Referenced accurately, using Harvard guidelines </a:t>
            </a:r>
            <a:r>
              <a:rPr lang="en-GB" sz="2000" dirty="0">
                <a:solidFill>
                  <a:schemeClr val="accent4">
                    <a:lumMod val="40000"/>
                    <a:lumOff val="60000"/>
                  </a:schemeClr>
                </a:solidFill>
                <a:hlinkClick r:id="rId4">
                  <a:extLst>
                    <a:ext uri="{A12FA001-AC4F-418D-AE19-62706E023703}">
                      <ahyp:hlinkClr xmlns:ahyp="http://schemas.microsoft.com/office/drawing/2018/hyperlinkcolor" val="tx"/>
                    </a:ext>
                  </a:extLst>
                </a:hlinkClick>
              </a:rPr>
              <a:t>Harvard-eng_v.1.2.pdf (uwtsd.ac.uk)</a:t>
            </a:r>
            <a:endParaRPr lang="en-GB" sz="3200" dirty="0">
              <a:solidFill>
                <a:schemeClr val="accent4">
                  <a:lumMod val="40000"/>
                  <a:lumOff val="60000"/>
                </a:schemeClr>
              </a:solidFill>
            </a:endParaRPr>
          </a:p>
        </p:txBody>
      </p:sp>
    </p:spTree>
    <p:extLst>
      <p:ext uri="{BB962C8B-B14F-4D97-AF65-F5344CB8AC3E}">
        <p14:creationId xmlns:p14="http://schemas.microsoft.com/office/powerpoint/2010/main" val="1614894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DayBreaks for 01/30/13 – What Questions Are You Asking? | DayBreaks ...">
            <a:extLst>
              <a:ext uri="{FF2B5EF4-FFF2-40B4-BE49-F238E27FC236}">
                <a16:creationId xmlns:a16="http://schemas.microsoft.com/office/drawing/2014/main" id="{8C696C01-17F8-F6C8-EA3D-27DDB96151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287" b="10588"/>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46AE65F-B66C-6DEE-188D-4A15C36EBF0D}"/>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dirty="0">
                <a:solidFill>
                  <a:schemeClr val="tx1">
                    <a:lumMod val="85000"/>
                    <a:lumOff val="15000"/>
                  </a:schemeClr>
                </a:solidFill>
                <a:latin typeface="+mj-lt"/>
                <a:ea typeface="+mj-ea"/>
                <a:cs typeface="+mj-cs"/>
              </a:rPr>
              <a:t>Questions – Referencing </a:t>
            </a:r>
            <a:r>
              <a:rPr lang="en-US" sz="2400" dirty="0">
                <a:solidFill>
                  <a:schemeClr val="tx1">
                    <a:lumMod val="85000"/>
                    <a:lumOff val="15000"/>
                  </a:schemeClr>
                </a:solidFill>
                <a:latin typeface="+mj-lt"/>
                <a:ea typeface="+mj-ea"/>
                <a:cs typeface="+mj-cs"/>
              </a:rPr>
              <a:t>(see FAQs tile) </a:t>
            </a:r>
            <a:endParaRPr lang="en-US" sz="3600" dirty="0">
              <a:solidFill>
                <a:schemeClr val="tx1">
                  <a:lumMod val="85000"/>
                  <a:lumOff val="15000"/>
                </a:schemeClr>
              </a:solidFill>
              <a:latin typeface="+mj-lt"/>
              <a:ea typeface="+mj-ea"/>
              <a:cs typeface="+mj-cs"/>
            </a:endParaRPr>
          </a:p>
        </p:txBody>
      </p:sp>
      <p:cxnSp>
        <p:nvCxnSpPr>
          <p:cNvPr id="1038" name="Straight Connector 10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3625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Isosceles Triangle 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application, table, Excel&#10;&#10;Description automatically generated">
            <a:extLst>
              <a:ext uri="{FF2B5EF4-FFF2-40B4-BE49-F238E27FC236}">
                <a16:creationId xmlns:a16="http://schemas.microsoft.com/office/drawing/2014/main" id="{B508CECE-3ECC-46D3-A2B9-398B49144619}"/>
              </a:ext>
            </a:extLst>
          </p:cNvPr>
          <p:cNvPicPr>
            <a:picLocks noGrp="1" noChangeAspect="1"/>
          </p:cNvPicPr>
          <p:nvPr>
            <p:ph idx="1"/>
          </p:nvPr>
        </p:nvPicPr>
        <p:blipFill rotWithShape="1">
          <a:blip r:embed="rId2"/>
          <a:srcRect l="11477" t="23221" r="17898" b="40262"/>
          <a:stretch/>
        </p:blipFill>
        <p:spPr>
          <a:xfrm>
            <a:off x="643467" y="1478843"/>
            <a:ext cx="10905066" cy="3900312"/>
          </a:xfrm>
          <a:prstGeom prst="rect">
            <a:avLst/>
          </a:prstGeom>
          <a:ln>
            <a:noFill/>
          </a:ln>
        </p:spPr>
      </p:pic>
      <p:sp>
        <p:nvSpPr>
          <p:cNvPr id="27" name="Isosceles Triangle 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54017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34C6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A801C2-DCE0-41FD-B955-B7CF931284B4}"/>
              </a:ext>
            </a:extLst>
          </p:cNvPr>
          <p:cNvSpPr>
            <a:spLocks noGrp="1"/>
          </p:cNvSpPr>
          <p:nvPr>
            <p:ph type="title"/>
          </p:nvPr>
        </p:nvSpPr>
        <p:spPr>
          <a:xfrm>
            <a:off x="524256" y="4767072"/>
            <a:ext cx="6594189" cy="1625210"/>
          </a:xfrm>
        </p:spPr>
        <p:txBody>
          <a:bodyPr>
            <a:normAutofit/>
          </a:bodyPr>
          <a:lstStyle/>
          <a:p>
            <a:pPr algn="r"/>
            <a:r>
              <a:rPr lang="en-GB" sz="4100" b="1">
                <a:solidFill>
                  <a:srgbClr val="FFFFFF"/>
                </a:solidFill>
                <a:ea typeface="+mj-lt"/>
                <a:cs typeface="+mj-lt"/>
              </a:rPr>
              <a:t>Gwybodaeth a dealltwriaeth</a:t>
            </a:r>
            <a:r>
              <a:rPr lang="en-GB" sz="4100">
                <a:solidFill>
                  <a:srgbClr val="FFFFFF"/>
                </a:solidFill>
                <a:ea typeface="+mj-lt"/>
                <a:cs typeface="+mj-lt"/>
              </a:rPr>
              <a:t> </a:t>
            </a:r>
            <a:r>
              <a:rPr lang="en-GB" sz="4100">
                <a:solidFill>
                  <a:srgbClr val="FFFFFF"/>
                </a:solidFill>
              </a:rPr>
              <a:t>Knowledge and Understanding</a:t>
            </a:r>
            <a:endParaRPr lang="en-US" sz="4100">
              <a:solidFill>
                <a:srgbClr val="FFFFFF"/>
              </a:solidFill>
              <a:cs typeface="Calibri Light" panose="020F0302020204030204"/>
            </a:endParaRPr>
          </a:p>
        </p:txBody>
      </p:sp>
      <p:pic>
        <p:nvPicPr>
          <p:cNvPr id="4" name="Picture 3">
            <a:extLst>
              <a:ext uri="{FF2B5EF4-FFF2-40B4-BE49-F238E27FC236}">
                <a16:creationId xmlns:a16="http://schemas.microsoft.com/office/drawing/2014/main" id="{90D1F8D7-AC11-464A-828B-B8F6038C8FF5}"/>
              </a:ext>
            </a:extLst>
          </p:cNvPr>
          <p:cNvPicPr>
            <a:picLocks noChangeAspect="1"/>
          </p:cNvPicPr>
          <p:nvPr/>
        </p:nvPicPr>
        <p:blipFill rotWithShape="1">
          <a:blip r:embed="rId3"/>
          <a:srcRect l="5056" r="-3" b="-3"/>
          <a:stretch/>
        </p:blipFill>
        <p:spPr>
          <a:xfrm>
            <a:off x="327547" y="321733"/>
            <a:ext cx="7058306" cy="4107392"/>
          </a:xfrm>
          <a:prstGeom prst="rect">
            <a:avLst/>
          </a:prstGeom>
        </p:spPr>
      </p:pic>
      <p:sp>
        <p:nvSpPr>
          <p:cNvPr id="7"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D3CCF3-AC3E-42FC-AFF2-B1098C742A00}"/>
              </a:ext>
            </a:extLst>
          </p:cNvPr>
          <p:cNvSpPr>
            <a:spLocks noGrp="1"/>
          </p:cNvSpPr>
          <p:nvPr>
            <p:ph idx="1"/>
          </p:nvPr>
        </p:nvSpPr>
        <p:spPr>
          <a:xfrm>
            <a:off x="8029319" y="917725"/>
            <a:ext cx="3424739" cy="4852362"/>
          </a:xfrm>
        </p:spPr>
        <p:txBody>
          <a:bodyPr anchor="ctr">
            <a:normAutofit/>
          </a:bodyPr>
          <a:lstStyle/>
          <a:p>
            <a:r>
              <a:rPr lang="en-GB" dirty="0">
                <a:solidFill>
                  <a:srgbClr val="FFFFFF"/>
                </a:solidFill>
              </a:rPr>
              <a:t>Detailed</a:t>
            </a:r>
          </a:p>
          <a:p>
            <a:r>
              <a:rPr lang="en-GB" dirty="0">
                <a:solidFill>
                  <a:srgbClr val="FFFFFF"/>
                </a:solidFill>
              </a:rPr>
              <a:t>Extensive</a:t>
            </a:r>
          </a:p>
          <a:p>
            <a:r>
              <a:rPr lang="en-GB" dirty="0">
                <a:solidFill>
                  <a:srgbClr val="FFFFFF"/>
                </a:solidFill>
              </a:rPr>
              <a:t>Breadth</a:t>
            </a:r>
          </a:p>
          <a:p>
            <a:r>
              <a:rPr lang="en-GB" dirty="0">
                <a:solidFill>
                  <a:srgbClr val="FFFFFF"/>
                </a:solidFill>
              </a:rPr>
              <a:t>Depth</a:t>
            </a:r>
          </a:p>
          <a:p>
            <a:r>
              <a:rPr lang="en-GB" dirty="0">
                <a:solidFill>
                  <a:srgbClr val="FFFFFF"/>
                </a:solidFill>
              </a:rPr>
              <a:t>Established and current views</a:t>
            </a:r>
          </a:p>
        </p:txBody>
      </p:sp>
    </p:spTree>
    <p:extLst>
      <p:ext uri="{BB962C8B-B14F-4D97-AF65-F5344CB8AC3E}">
        <p14:creationId xmlns:p14="http://schemas.microsoft.com/office/powerpoint/2010/main" val="7941384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DE25D6B-5000-49AD-B88F-185A13D444CD}"/>
              </a:ext>
            </a:extLst>
          </p:cNvPr>
          <p:cNvPicPr>
            <a:picLocks noChangeAspect="1"/>
          </p:cNvPicPr>
          <p:nvPr/>
        </p:nvPicPr>
        <p:blipFill rotWithShape="1">
          <a:blip r:embed="rId2"/>
          <a:srcRect l="11146" t="21416" r="19899" b="25655"/>
          <a:stretch/>
        </p:blipFill>
        <p:spPr>
          <a:xfrm>
            <a:off x="443344" y="836576"/>
            <a:ext cx="10778838" cy="5515733"/>
          </a:xfrm>
          <a:prstGeom prst="rect">
            <a:avLst/>
          </a:prstGeom>
        </p:spPr>
      </p:pic>
    </p:spTree>
    <p:extLst>
      <p:ext uri="{BB962C8B-B14F-4D97-AF65-F5344CB8AC3E}">
        <p14:creationId xmlns:p14="http://schemas.microsoft.com/office/powerpoint/2010/main" val="17027726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C705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12966-35DC-4C95-A1C1-328CBCF76435}"/>
              </a:ext>
            </a:extLst>
          </p:cNvPr>
          <p:cNvSpPr>
            <a:spLocks noGrp="1"/>
          </p:cNvSpPr>
          <p:nvPr>
            <p:ph type="title"/>
          </p:nvPr>
        </p:nvSpPr>
        <p:spPr>
          <a:xfrm>
            <a:off x="524256" y="4767072"/>
            <a:ext cx="6594189" cy="1625210"/>
          </a:xfrm>
        </p:spPr>
        <p:txBody>
          <a:bodyPr>
            <a:normAutofit/>
          </a:bodyPr>
          <a:lstStyle/>
          <a:p>
            <a:pPr algn="r"/>
            <a:r>
              <a:rPr lang="en-GB" sz="3700" b="1">
                <a:solidFill>
                  <a:srgbClr val="FFFFFF"/>
                </a:solidFill>
                <a:ea typeface="+mj-lt"/>
                <a:cs typeface="+mj-lt"/>
              </a:rPr>
              <a:t>Sgiliau gwybyddol a deallusol </a:t>
            </a:r>
            <a:r>
              <a:rPr lang="en-GB" sz="3700">
                <a:solidFill>
                  <a:srgbClr val="FFFFFF"/>
                </a:solidFill>
              </a:rPr>
              <a:t>Cognitive and Intellectual Skills</a:t>
            </a:r>
            <a:endParaRPr lang="en-US" sz="3700">
              <a:solidFill>
                <a:srgbClr val="FFFFFF"/>
              </a:solidFill>
              <a:cs typeface="Calibri Light" panose="020F0302020204030204"/>
            </a:endParaRPr>
          </a:p>
        </p:txBody>
      </p:sp>
      <p:pic>
        <p:nvPicPr>
          <p:cNvPr id="4" name="Picture 3">
            <a:extLst>
              <a:ext uri="{FF2B5EF4-FFF2-40B4-BE49-F238E27FC236}">
                <a16:creationId xmlns:a16="http://schemas.microsoft.com/office/drawing/2014/main" id="{A842CC31-4888-4DB9-9472-11BBD0372A47}"/>
              </a:ext>
            </a:extLst>
          </p:cNvPr>
          <p:cNvPicPr>
            <a:picLocks noChangeAspect="1"/>
          </p:cNvPicPr>
          <p:nvPr/>
        </p:nvPicPr>
        <p:blipFill rotWithShape="1">
          <a:blip r:embed="rId3"/>
          <a:srcRect t="3013" r="1" b="1"/>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90FE3D-1B8C-45E3-A3DB-4DA9E942416A}"/>
              </a:ext>
            </a:extLst>
          </p:cNvPr>
          <p:cNvSpPr>
            <a:spLocks noGrp="1"/>
          </p:cNvSpPr>
          <p:nvPr>
            <p:ph idx="1"/>
          </p:nvPr>
        </p:nvSpPr>
        <p:spPr>
          <a:xfrm>
            <a:off x="8029319" y="917725"/>
            <a:ext cx="3424739" cy="4852362"/>
          </a:xfrm>
        </p:spPr>
        <p:txBody>
          <a:bodyPr anchor="ctr">
            <a:normAutofit/>
          </a:bodyPr>
          <a:lstStyle/>
          <a:p>
            <a:r>
              <a:rPr lang="en-GB" dirty="0">
                <a:solidFill>
                  <a:srgbClr val="FFFFFF"/>
                </a:solidFill>
              </a:rPr>
              <a:t>Synthesis</a:t>
            </a:r>
          </a:p>
          <a:p>
            <a:r>
              <a:rPr lang="en-GB" dirty="0">
                <a:solidFill>
                  <a:srgbClr val="FFFFFF"/>
                </a:solidFill>
              </a:rPr>
              <a:t>Evaluation</a:t>
            </a:r>
          </a:p>
          <a:p>
            <a:r>
              <a:rPr lang="en-GB" dirty="0">
                <a:solidFill>
                  <a:srgbClr val="FFFFFF"/>
                </a:solidFill>
              </a:rPr>
              <a:t>Critical thinking</a:t>
            </a:r>
          </a:p>
          <a:p>
            <a:r>
              <a:rPr lang="en-GB" dirty="0">
                <a:solidFill>
                  <a:srgbClr val="FFFFFF"/>
                </a:solidFill>
              </a:rPr>
              <a:t>Persuasive argument</a:t>
            </a:r>
          </a:p>
          <a:p>
            <a:r>
              <a:rPr lang="en-GB" dirty="0">
                <a:solidFill>
                  <a:srgbClr val="FFFFFF"/>
                </a:solidFill>
              </a:rPr>
              <a:t>Sustained</a:t>
            </a:r>
          </a:p>
          <a:p>
            <a:r>
              <a:rPr lang="en-GB" dirty="0">
                <a:solidFill>
                  <a:srgbClr val="FFFFFF"/>
                </a:solidFill>
              </a:rPr>
              <a:t>Uses evidence to support argument</a:t>
            </a:r>
          </a:p>
        </p:txBody>
      </p:sp>
    </p:spTree>
    <p:extLst>
      <p:ext uri="{BB962C8B-B14F-4D97-AF65-F5344CB8AC3E}">
        <p14:creationId xmlns:p14="http://schemas.microsoft.com/office/powerpoint/2010/main" val="22859619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32F099-5C30-4195-863F-40D677740C39}"/>
              </a:ext>
            </a:extLst>
          </p:cNvPr>
          <p:cNvPicPr>
            <a:picLocks noChangeAspect="1"/>
          </p:cNvPicPr>
          <p:nvPr/>
        </p:nvPicPr>
        <p:blipFill rotWithShape="1">
          <a:blip r:embed="rId2"/>
          <a:srcRect l="9866" t="27475" r="19360" b="6363"/>
          <a:stretch/>
        </p:blipFill>
        <p:spPr>
          <a:xfrm>
            <a:off x="374072" y="794627"/>
            <a:ext cx="11007437" cy="6860010"/>
          </a:xfrm>
          <a:prstGeom prst="rect">
            <a:avLst/>
          </a:prstGeom>
        </p:spPr>
      </p:pic>
    </p:spTree>
    <p:extLst>
      <p:ext uri="{BB962C8B-B14F-4D97-AF65-F5344CB8AC3E}">
        <p14:creationId xmlns:p14="http://schemas.microsoft.com/office/powerpoint/2010/main" val="36886459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ECBC-153E-48B0-89F4-7B5850599C56}"/>
              </a:ext>
            </a:extLst>
          </p:cNvPr>
          <p:cNvSpPr>
            <a:spLocks noGrp="1"/>
          </p:cNvSpPr>
          <p:nvPr>
            <p:ph type="title"/>
          </p:nvPr>
        </p:nvSpPr>
        <p:spPr>
          <a:xfrm>
            <a:off x="648929" y="629266"/>
            <a:ext cx="3505495" cy="1622321"/>
          </a:xfrm>
        </p:spPr>
        <p:txBody>
          <a:bodyPr>
            <a:normAutofit/>
          </a:bodyPr>
          <a:lstStyle/>
          <a:p>
            <a:r>
              <a:rPr lang="en-GB" sz="3700" b="1">
                <a:ea typeface="+mj-lt"/>
                <a:cs typeface="+mj-lt"/>
              </a:rPr>
              <a:t>Sgiliau ymarferol</a:t>
            </a:r>
            <a:r>
              <a:rPr lang="en-GB" sz="3700">
                <a:ea typeface="+mj-lt"/>
                <a:cs typeface="+mj-lt"/>
              </a:rPr>
              <a:t> </a:t>
            </a:r>
            <a:br>
              <a:rPr lang="en-GB" sz="3700"/>
            </a:br>
            <a:r>
              <a:rPr lang="en-GB" sz="3700"/>
              <a:t>Practical Skills</a:t>
            </a:r>
            <a:endParaRPr lang="en-US" sz="3700"/>
          </a:p>
        </p:txBody>
      </p:sp>
      <p:sp>
        <p:nvSpPr>
          <p:cNvPr id="3" name="Content Placeholder 2">
            <a:extLst>
              <a:ext uri="{FF2B5EF4-FFF2-40B4-BE49-F238E27FC236}">
                <a16:creationId xmlns:a16="http://schemas.microsoft.com/office/drawing/2014/main" id="{447691D1-19CB-41C2-AF01-DB11E05DC2B8}"/>
              </a:ext>
            </a:extLst>
          </p:cNvPr>
          <p:cNvSpPr>
            <a:spLocks noGrp="1"/>
          </p:cNvSpPr>
          <p:nvPr>
            <p:ph idx="1"/>
          </p:nvPr>
        </p:nvSpPr>
        <p:spPr>
          <a:xfrm>
            <a:off x="648931" y="2438400"/>
            <a:ext cx="3505494" cy="3785419"/>
          </a:xfrm>
        </p:spPr>
        <p:txBody>
          <a:bodyPr>
            <a:normAutofit/>
          </a:bodyPr>
          <a:lstStyle/>
          <a:p>
            <a:r>
              <a:rPr lang="en-GB" sz="2000"/>
              <a:t>Contexts</a:t>
            </a:r>
          </a:p>
          <a:p>
            <a:r>
              <a:rPr lang="en-GB" sz="2000"/>
              <a:t>Problems identified</a:t>
            </a:r>
          </a:p>
          <a:p>
            <a:r>
              <a:rPr lang="en-GB" sz="2000"/>
              <a:t>Appropriate solutions</a:t>
            </a:r>
          </a:p>
          <a:p>
            <a:r>
              <a:rPr lang="en-GB" sz="2000"/>
              <a:t>Innovation</a:t>
            </a:r>
          </a:p>
          <a:p>
            <a:r>
              <a:rPr lang="en-GB" sz="2000"/>
              <a:t>Creativity</a:t>
            </a:r>
          </a:p>
          <a:p>
            <a:r>
              <a:rPr lang="en-GB" sz="2000"/>
              <a:t>Applies theory to practice</a:t>
            </a:r>
          </a:p>
        </p:txBody>
      </p:sp>
      <p:sp>
        <p:nvSpPr>
          <p:cNvPr id="6"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F3C1ED0-3CF5-4314-AA2B-22DA7E3C57BC}"/>
              </a:ext>
            </a:extLst>
          </p:cNvPr>
          <p:cNvPicPr>
            <a:picLocks noChangeAspect="1"/>
          </p:cNvPicPr>
          <p:nvPr/>
        </p:nvPicPr>
        <p:blipFill>
          <a:blip r:embed="rId2"/>
          <a:stretch>
            <a:fillRect/>
          </a:stretch>
        </p:blipFill>
        <p:spPr>
          <a:xfrm>
            <a:off x="5986887" y="807593"/>
            <a:ext cx="4857281" cy="5239568"/>
          </a:xfrm>
          <a:prstGeom prst="rect">
            <a:avLst/>
          </a:prstGeom>
          <a:effectLst/>
        </p:spPr>
      </p:pic>
    </p:spTree>
    <p:extLst>
      <p:ext uri="{BB962C8B-B14F-4D97-AF65-F5344CB8AC3E}">
        <p14:creationId xmlns:p14="http://schemas.microsoft.com/office/powerpoint/2010/main" val="32230443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438B692-8279-468E-B5F7-FA6B654AA729}"/>
              </a:ext>
            </a:extLst>
          </p:cNvPr>
          <p:cNvPicPr>
            <a:picLocks noChangeAspect="1"/>
          </p:cNvPicPr>
          <p:nvPr/>
        </p:nvPicPr>
        <p:blipFill rotWithShape="1">
          <a:blip r:embed="rId2"/>
          <a:srcRect l="17408" t="27374" r="23872" b="17778"/>
          <a:stretch/>
        </p:blipFill>
        <p:spPr>
          <a:xfrm>
            <a:off x="678871" y="163610"/>
            <a:ext cx="10550238" cy="6569700"/>
          </a:xfrm>
          <a:prstGeom prst="rect">
            <a:avLst/>
          </a:prstGeom>
        </p:spPr>
      </p:pic>
    </p:spTree>
    <p:extLst>
      <p:ext uri="{BB962C8B-B14F-4D97-AF65-F5344CB8AC3E}">
        <p14:creationId xmlns:p14="http://schemas.microsoft.com/office/powerpoint/2010/main" val="7722768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55273-A863-4C40-9431-C084DF529255}"/>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2600" b="1">
                <a:ea typeface="+mj-lt"/>
                <a:cs typeface="+mj-lt"/>
              </a:rPr>
              <a:t>Sgiliau trosglwyddadwy ar gyfer bywyd ac arfer proffesiynol</a:t>
            </a:r>
            <a:r>
              <a:rPr lang="en-GB" sz="2600">
                <a:ea typeface="+mj-lt"/>
                <a:cs typeface="+mj-lt"/>
              </a:rPr>
              <a:t> </a:t>
            </a:r>
            <a:br>
              <a:rPr lang="en-GB" sz="2600"/>
            </a:br>
            <a:r>
              <a:rPr lang="en-GB" sz="2600"/>
              <a:t>Transferable skills for life and professional practice</a:t>
            </a:r>
            <a:endParaRPr lang="en-US" sz="2600">
              <a:cs typeface="Calibri Light"/>
            </a:endParaRPr>
          </a:p>
        </p:txBody>
      </p:sp>
      <p:sp>
        <p:nvSpPr>
          <p:cNvPr id="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05E18D-545B-4377-BD07-7D85F541B349}"/>
              </a:ext>
            </a:extLst>
          </p:cNvPr>
          <p:cNvSpPr>
            <a:spLocks noGrp="1"/>
          </p:cNvSpPr>
          <p:nvPr>
            <p:ph idx="1"/>
          </p:nvPr>
        </p:nvSpPr>
        <p:spPr>
          <a:xfrm>
            <a:off x="640080" y="2872899"/>
            <a:ext cx="4243589" cy="3320668"/>
          </a:xfrm>
        </p:spPr>
        <p:txBody>
          <a:bodyPr>
            <a:normAutofit lnSpcReduction="10000"/>
          </a:bodyPr>
          <a:lstStyle/>
          <a:p>
            <a:r>
              <a:rPr lang="en-GB" sz="1900" dirty="0"/>
              <a:t>Written accuracy</a:t>
            </a:r>
          </a:p>
          <a:p>
            <a:r>
              <a:rPr lang="en-GB" sz="1900" dirty="0"/>
              <a:t>Proofread</a:t>
            </a:r>
          </a:p>
          <a:p>
            <a:r>
              <a:rPr lang="en-GB" sz="1900" dirty="0"/>
              <a:t>Structure </a:t>
            </a:r>
          </a:p>
          <a:p>
            <a:pPr lvl="1"/>
            <a:r>
              <a:rPr lang="en-GB" sz="1900" dirty="0"/>
              <a:t>line of argument and sequencing</a:t>
            </a:r>
            <a:endParaRPr lang="en-GB" sz="1900" dirty="0">
              <a:cs typeface="Calibri"/>
            </a:endParaRPr>
          </a:p>
          <a:p>
            <a:pPr lvl="1"/>
            <a:r>
              <a:rPr lang="en-GB" sz="1900" dirty="0"/>
              <a:t>effective use of paragraphs</a:t>
            </a:r>
            <a:endParaRPr lang="en-GB" sz="1900" dirty="0">
              <a:cs typeface="Calibri"/>
            </a:endParaRPr>
          </a:p>
          <a:p>
            <a:r>
              <a:rPr lang="en-GB" sz="1900" dirty="0"/>
              <a:t>Fluency and coherence</a:t>
            </a:r>
          </a:p>
          <a:p>
            <a:r>
              <a:rPr lang="en-GB" sz="1900" dirty="0"/>
              <a:t>Concise</a:t>
            </a:r>
          </a:p>
          <a:p>
            <a:r>
              <a:rPr lang="en-GB" sz="1900" dirty="0"/>
              <a:t>Academic register - </a:t>
            </a:r>
            <a:r>
              <a:rPr lang="en-GB" sz="1400" b="0" i="0" dirty="0">
                <a:solidFill>
                  <a:srgbClr val="201F1E"/>
                </a:solidFill>
                <a:effectLst/>
                <a:latin typeface="Segoe UI" panose="020B0502040204020203" pitchFamily="34" charset="0"/>
              </a:rPr>
              <a:t>Unless you're speaking about your own practice, then the third person is likely to lead to a more academic tone in your writing.</a:t>
            </a:r>
            <a:endParaRPr lang="en-GB" sz="1900" dirty="0"/>
          </a:p>
        </p:txBody>
      </p:sp>
      <p:pic>
        <p:nvPicPr>
          <p:cNvPr id="4" name="Picture 3">
            <a:extLst>
              <a:ext uri="{FF2B5EF4-FFF2-40B4-BE49-F238E27FC236}">
                <a16:creationId xmlns:a16="http://schemas.microsoft.com/office/drawing/2014/main" id="{FA7C6F14-F831-47A8-98F6-197915A59D9B}"/>
              </a:ext>
            </a:extLst>
          </p:cNvPr>
          <p:cNvPicPr>
            <a:picLocks noChangeAspect="1"/>
          </p:cNvPicPr>
          <p:nvPr/>
        </p:nvPicPr>
        <p:blipFill rotWithShape="1">
          <a:blip r:embed="rId3"/>
          <a:srcRect l="17029" r="262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068506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E309E5-76BD-4CF7-BAB4-DC3ADBE0C10E}"/>
              </a:ext>
            </a:extLst>
          </p:cNvPr>
          <p:cNvPicPr>
            <a:picLocks noChangeAspect="1"/>
          </p:cNvPicPr>
          <p:nvPr/>
        </p:nvPicPr>
        <p:blipFill rotWithShape="1">
          <a:blip r:embed="rId2"/>
          <a:srcRect l="16128" t="25454" r="24006" b="7676"/>
          <a:stretch/>
        </p:blipFill>
        <p:spPr>
          <a:xfrm>
            <a:off x="1821873" y="286582"/>
            <a:ext cx="8582891" cy="6391310"/>
          </a:xfrm>
          <a:prstGeom prst="rect">
            <a:avLst/>
          </a:prstGeom>
        </p:spPr>
      </p:pic>
    </p:spTree>
    <p:extLst>
      <p:ext uri="{BB962C8B-B14F-4D97-AF65-F5344CB8AC3E}">
        <p14:creationId xmlns:p14="http://schemas.microsoft.com/office/powerpoint/2010/main" val="37738347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7AAC5C-C404-4F96-B3C5-38CEADB81DC6}"/>
              </a:ext>
            </a:extLst>
          </p:cNvPr>
          <p:cNvPicPr>
            <a:picLocks noChangeAspect="1"/>
          </p:cNvPicPr>
          <p:nvPr/>
        </p:nvPicPr>
        <p:blipFill rotWithShape="1">
          <a:blip r:embed="rId3"/>
          <a:srcRect l="8879" r="33519" b="-1"/>
          <a:stretch/>
        </p:blipFill>
        <p:spPr>
          <a:xfrm>
            <a:off x="6229215" y="-166967"/>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itle 11">
            <a:extLst>
              <a:ext uri="{FF2B5EF4-FFF2-40B4-BE49-F238E27FC236}">
                <a16:creationId xmlns:a16="http://schemas.microsoft.com/office/drawing/2014/main" id="{530256FB-45EE-4560-9FFE-4B8BCA75422E}"/>
              </a:ext>
            </a:extLst>
          </p:cNvPr>
          <p:cNvSpPr>
            <a:spLocks noGrp="1"/>
          </p:cNvSpPr>
          <p:nvPr>
            <p:ph type="title"/>
          </p:nvPr>
        </p:nvSpPr>
        <p:spPr>
          <a:xfrm>
            <a:off x="321365" y="325369"/>
            <a:ext cx="10515600" cy="3346086"/>
          </a:xfrm>
        </p:spPr>
        <p:txBody>
          <a:bodyPr>
            <a:normAutofit/>
          </a:bodyPr>
          <a:lstStyle/>
          <a:p>
            <a:br>
              <a:rPr lang="en-GB" dirty="0">
                <a:solidFill>
                  <a:srgbClr val="FF0000"/>
                </a:solidFill>
              </a:rPr>
            </a:br>
            <a:endParaRPr lang="en-GB" dirty="0">
              <a:solidFill>
                <a:srgbClr val="FF0000"/>
              </a:solidFill>
            </a:endParaRPr>
          </a:p>
        </p:txBody>
      </p:sp>
      <p:sp>
        <p:nvSpPr>
          <p:cNvPr id="5" name="TextBox 4">
            <a:extLst>
              <a:ext uri="{FF2B5EF4-FFF2-40B4-BE49-F238E27FC236}">
                <a16:creationId xmlns:a16="http://schemas.microsoft.com/office/drawing/2014/main" id="{FC3F1555-A542-A95B-D550-FB6C0DDA91AD}"/>
              </a:ext>
            </a:extLst>
          </p:cNvPr>
          <p:cNvSpPr txBox="1"/>
          <p:nvPr/>
        </p:nvSpPr>
        <p:spPr>
          <a:xfrm>
            <a:off x="7917873" y="3082636"/>
            <a:ext cx="4821382" cy="584775"/>
          </a:xfrm>
          <a:prstGeom prst="rect">
            <a:avLst/>
          </a:prstGeom>
          <a:noFill/>
        </p:spPr>
        <p:txBody>
          <a:bodyPr wrap="square" rtlCol="0">
            <a:spAutoFit/>
          </a:bodyPr>
          <a:lstStyle/>
          <a:p>
            <a:r>
              <a:rPr lang="en-GB" sz="3200" b="1" dirty="0">
                <a:solidFill>
                  <a:srgbClr val="FF0000"/>
                </a:solidFill>
              </a:rPr>
              <a:t>Further Support</a:t>
            </a:r>
          </a:p>
        </p:txBody>
      </p:sp>
      <p:pic>
        <p:nvPicPr>
          <p:cNvPr id="7" name="Picture 6">
            <a:extLst>
              <a:ext uri="{FF2B5EF4-FFF2-40B4-BE49-F238E27FC236}">
                <a16:creationId xmlns:a16="http://schemas.microsoft.com/office/drawing/2014/main" id="{017CEEB8-03DE-4AB7-69FC-BDF8B09D9D93}"/>
              </a:ext>
            </a:extLst>
          </p:cNvPr>
          <p:cNvPicPr>
            <a:picLocks noChangeAspect="1"/>
          </p:cNvPicPr>
          <p:nvPr/>
        </p:nvPicPr>
        <p:blipFill rotWithShape="1">
          <a:blip r:embed="rId4"/>
          <a:srcRect l="13615" t="34248" r="34283" b="6252"/>
          <a:stretch/>
        </p:blipFill>
        <p:spPr>
          <a:xfrm>
            <a:off x="383710" y="426026"/>
            <a:ext cx="5195455" cy="3955474"/>
          </a:xfrm>
          <a:prstGeom prst="rect">
            <a:avLst/>
          </a:prstGeom>
        </p:spPr>
      </p:pic>
      <p:sp>
        <p:nvSpPr>
          <p:cNvPr id="8" name="Rectangle: Rounded Corners 7">
            <a:extLst>
              <a:ext uri="{FF2B5EF4-FFF2-40B4-BE49-F238E27FC236}">
                <a16:creationId xmlns:a16="http://schemas.microsoft.com/office/drawing/2014/main" id="{1B2DEB78-FC1C-3973-ECAD-418581AEBC2D}"/>
              </a:ext>
            </a:extLst>
          </p:cNvPr>
          <p:cNvSpPr/>
          <p:nvPr/>
        </p:nvSpPr>
        <p:spPr>
          <a:xfrm>
            <a:off x="383710" y="1572491"/>
            <a:ext cx="5449054" cy="893618"/>
          </a:xfrm>
          <a:prstGeom prst="roundRect">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4003F4FD-2B75-0A18-EAD1-6189D90A2B47}"/>
              </a:ext>
            </a:extLst>
          </p:cNvPr>
          <p:cNvSpPr/>
          <p:nvPr/>
        </p:nvSpPr>
        <p:spPr>
          <a:xfrm>
            <a:off x="321365" y="2632364"/>
            <a:ext cx="5511399" cy="450272"/>
          </a:xfrm>
          <a:prstGeom prst="round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8D2EABF4-2AB8-0186-C0B1-631E46E5B9F7}"/>
              </a:ext>
            </a:extLst>
          </p:cNvPr>
          <p:cNvSpPr/>
          <p:nvPr/>
        </p:nvSpPr>
        <p:spPr>
          <a:xfrm>
            <a:off x="352537" y="4592784"/>
            <a:ext cx="5511399" cy="450272"/>
          </a:xfrm>
          <a:prstGeom prst="round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3"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A5F716-98EF-42EF-A471-87C6DFDCC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73" name="Freeform: Shape 72">
            <a:extLst>
              <a:ext uri="{FF2B5EF4-FFF2-40B4-BE49-F238E27FC236}">
                <a16:creationId xmlns:a16="http://schemas.microsoft.com/office/drawing/2014/main" id="{B87687D8-4EF1-4EF2-BF7E-74BB4A3D1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30093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074" name="Picture 2" descr="See the source image">
            <a:extLst>
              <a:ext uri="{FF2B5EF4-FFF2-40B4-BE49-F238E27FC236}">
                <a16:creationId xmlns:a16="http://schemas.microsoft.com/office/drawing/2014/main" id="{9FBC6AE5-D0D8-4B1F-A0D0-D0219BF2D9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029" b="-2"/>
          <a:stretch/>
        </p:blipFill>
        <p:spPr bwMode="auto">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8555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8ee9550b-f5f4-4dde-bce5-39f4ba45c2f1">
      <UserInfo>
        <DisplayName>Jessica Roberts</DisplayName>
        <AccountId>38</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D71631-9C8E-42D3-BCEA-67E3AE7BD24F}">
  <ds:schemaRefs>
    <ds:schemaRef ds:uri="http://schemas.microsoft.com/office/2006/metadata/properties"/>
    <ds:schemaRef ds:uri="92c24619-d6d5-42cf-b618-23d930ad9f20"/>
    <ds:schemaRef ds:uri="http://purl.org/dc/elements/1.1/"/>
    <ds:schemaRef ds:uri="http://schemas.openxmlformats.org/package/2006/metadata/core-properties"/>
    <ds:schemaRef ds:uri="8ee9550b-f5f4-4dde-bce5-39f4ba45c2f1"/>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052C430-7C8E-42BC-8A00-FCC4BB85E7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4F66F2-AE30-487A-9D42-B02CFEA6964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1045</TotalTime>
  <Words>2509</Words>
  <Application>Microsoft Office PowerPoint</Application>
  <PresentationFormat>Widescreen</PresentationFormat>
  <Paragraphs>210</Paragraphs>
  <Slides>53</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WordVisiCarriageReturn_MSFontService</vt:lpstr>
      <vt:lpstr>Arial</vt:lpstr>
      <vt:lpstr>Calibri</vt:lpstr>
      <vt:lpstr>Calibri Light</vt:lpstr>
      <vt:lpstr>Rockwell</vt:lpstr>
      <vt:lpstr>Segoe UI</vt:lpstr>
      <vt:lpstr>Office Theme</vt:lpstr>
      <vt:lpstr>PowerPoint Presentation</vt:lpstr>
      <vt:lpstr>Amcanion y modiwl   Module aims</vt:lpstr>
      <vt:lpstr> Aseiniad: elfen 1  </vt:lpstr>
      <vt:lpstr> Assignment: component 1   </vt:lpstr>
      <vt:lpstr>Aseiniad: elfen 1 Assignment: component 1</vt:lpstr>
      <vt:lpstr>PowerPoint Presentation</vt:lpstr>
      <vt:lpstr>PowerPoint Presentation</vt:lpstr>
      <vt:lpstr>PowerPoint Presentation</vt:lpstr>
      <vt:lpstr>Q&amp;A</vt:lpstr>
      <vt:lpstr>PowerPoint Presentation</vt:lpstr>
      <vt:lpstr>PowerPoint Presentation</vt:lpstr>
      <vt:lpstr>PowerPoint Presentation</vt:lpstr>
      <vt:lpstr>Sut ydw i'n creu fideo?! How do I make a video?!</vt:lpstr>
      <vt:lpstr>Turnitin</vt:lpstr>
      <vt:lpstr>PowerPoint Presentation</vt:lpstr>
      <vt:lpstr>PowerPoint Presentation</vt:lpstr>
      <vt:lpstr>PowerPoint Presentation</vt:lpstr>
      <vt:lpstr>Q&amp;A</vt:lpstr>
      <vt:lpstr>PowerPoint Presentation</vt:lpstr>
      <vt:lpstr>Q&amp;A</vt:lpstr>
      <vt:lpstr>PowerPoint Presentation</vt:lpstr>
      <vt:lpstr>PowerPoint Presentation</vt:lpstr>
      <vt:lpstr>PowerPoint Presentation</vt:lpstr>
      <vt:lpstr>PowerPoint Presentation</vt:lpstr>
      <vt:lpstr>PowerPoint Presentation</vt:lpstr>
      <vt:lpstr>PowerPoint Presentation</vt:lpstr>
      <vt:lpstr>Aseiniad: elfen 2 </vt:lpstr>
      <vt:lpstr>Assignment: component 2</vt:lpstr>
      <vt:lpstr>Q&amp;A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Meini prawf asesu  Assessment criteria</vt:lpstr>
      <vt:lpstr>Ymgysylltu â llenyddiaeth Engagement with Literature</vt:lpstr>
      <vt:lpstr>PowerPoint Presentation</vt:lpstr>
      <vt:lpstr>PowerPoint Presentation</vt:lpstr>
      <vt:lpstr>Gwybodaeth a dealltwriaeth Knowledge and Understanding</vt:lpstr>
      <vt:lpstr>PowerPoint Presentation</vt:lpstr>
      <vt:lpstr>Sgiliau gwybyddol a deallusol Cognitive and Intellectual Skills</vt:lpstr>
      <vt:lpstr>PowerPoint Presentation</vt:lpstr>
      <vt:lpstr>Sgiliau ymarferol  Practical Skills</vt:lpstr>
      <vt:lpstr>PowerPoint Presentation</vt:lpstr>
      <vt:lpstr>Sgiliau trosglwyddadwy ar gyfer bywyd ac arfer proffesiynol  Transferable skills for life and professional practice</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Whiteboard.fi</dc:title>
  <dc:creator>Lilian Martin</dc:creator>
  <cp:lastModifiedBy>Jessica Roberts</cp:lastModifiedBy>
  <cp:revision>131</cp:revision>
  <dcterms:created xsi:type="dcterms:W3CDTF">2020-09-01T11:29:00Z</dcterms:created>
  <dcterms:modified xsi:type="dcterms:W3CDTF">2023-05-03T19:20:41Z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