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76" r:id="rId4"/>
    <p:sldId id="271" r:id="rId5"/>
    <p:sldId id="277" r:id="rId6"/>
    <p:sldId id="272" r:id="rId7"/>
    <p:sldId id="273" r:id="rId8"/>
    <p:sldId id="27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91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79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820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841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44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3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32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36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17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88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262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060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5163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676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24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06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7696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53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6FD4DBF-13D5-4763-83DC-2025BEEC315F}" type="datetimeFigureOut">
              <a:rPr lang="en-GB" smtClean="0"/>
              <a:t>28/01/2021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FFBE2-247E-4B10-8426-5C297B7B47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700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5AA1-D2E9-4F07-AA42-313289232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61303"/>
          </a:xfrm>
        </p:spPr>
        <p:txBody>
          <a:bodyPr/>
          <a:lstStyle/>
          <a:p>
            <a:r>
              <a:rPr lang="en-GB" dirty="0">
                <a:latin typeface="Baskerville Old Face" panose="02020602080505020303" pitchFamily="18" charset="0"/>
              </a:rPr>
              <a:t>Built Assets – Conservation, Asset and Facilities Management.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5D215-855E-4283-A579-899338C9E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6112" y="5516321"/>
            <a:ext cx="5351464" cy="1176710"/>
          </a:xfrm>
        </p:spPr>
        <p:txBody>
          <a:bodyPr>
            <a:noAutofit/>
          </a:bodyPr>
          <a:lstStyle/>
          <a:p>
            <a:r>
              <a:rPr lang="en-GB" sz="2800" dirty="0"/>
              <a:t>Consider: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are they for?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funded?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operated, managed and maintained?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Procurement?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we adapt for a new/alternative use?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When do we replace?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C3CB3F-F89A-4B58-99FF-FB892D101C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We are all players in the game!</a:t>
            </a:r>
          </a:p>
        </p:txBody>
      </p:sp>
      <p:pic>
        <p:nvPicPr>
          <p:cNvPr id="21506" name="Picture 2" descr="Swansea Enterprise Park - Swansea Edition - Wales. - Monopoly in the Real  World on Waymarking.com">
            <a:extLst>
              <a:ext uri="{FF2B5EF4-FFF2-40B4-BE49-F238E27FC236}">
                <a16:creationId xmlns:a16="http://schemas.microsoft.com/office/drawing/2014/main" id="{6482FB24-1580-476D-942E-E9ED261DD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031" y="2683403"/>
            <a:ext cx="5206913" cy="390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20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9A96E5-F870-492B-B390-8FD474E7F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82D023-137C-46B5-A0D4-58C2D360D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Swansea City Centre — The Waterfront City Centre">
            <a:extLst>
              <a:ext uri="{FF2B5EF4-FFF2-40B4-BE49-F238E27FC236}">
                <a16:creationId xmlns:a16="http://schemas.microsoft.com/office/drawing/2014/main" id="{7853919B-B6FA-48A0-BDDC-DD2FD48542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52871" y="3871376"/>
            <a:ext cx="3467008" cy="230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30FEE0B-2BA5-4C9C-9FD7-51F0BB61E2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54495" y="1904999"/>
            <a:ext cx="4396339" cy="4693763"/>
          </a:xfrm>
        </p:spPr>
        <p:txBody>
          <a:bodyPr/>
          <a:lstStyle/>
          <a:p>
            <a:r>
              <a:rPr lang="en-GB" dirty="0"/>
              <a:t>Tales of the City.</a:t>
            </a:r>
          </a:p>
        </p:txBody>
      </p:sp>
      <p:pic>
        <p:nvPicPr>
          <p:cNvPr id="11266" name="Picture 2" descr="Development partner sought for Swansea regeneration programme | Insider  Media">
            <a:extLst>
              <a:ext uri="{FF2B5EF4-FFF2-40B4-BE49-F238E27FC236}">
                <a16:creationId xmlns:a16="http://schemas.microsoft.com/office/drawing/2014/main" id="{A63771DB-33EB-4DE0-9BA8-B55383E82826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19" y="2181542"/>
            <a:ext cx="3731581" cy="209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Swansea City and Waterfront Digital District | Swansea Bay City Deal">
            <a:extLst>
              <a:ext uri="{FF2B5EF4-FFF2-40B4-BE49-F238E27FC236}">
                <a16:creationId xmlns:a16="http://schemas.microsoft.com/office/drawing/2014/main" id="{A5746610-05CC-4E98-9532-5D79E699A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622" y="134349"/>
            <a:ext cx="4696059" cy="312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Swansea University (GEM) - Medic Mind">
            <a:extLst>
              <a:ext uri="{FF2B5EF4-FFF2-40B4-BE49-F238E27FC236}">
                <a16:creationId xmlns:a16="http://schemas.microsoft.com/office/drawing/2014/main" id="{291AAF34-1845-4000-99A2-FDD4664A6B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49" y="134349"/>
            <a:ext cx="6302684" cy="195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Student Accommodation Swansea | Student Roost | Student Roost">
            <a:extLst>
              <a:ext uri="{FF2B5EF4-FFF2-40B4-BE49-F238E27FC236}">
                <a16:creationId xmlns:a16="http://schemas.microsoft.com/office/drawing/2014/main" id="{8C02B175-1160-4995-A3A4-5B57EBD57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0046" y="3821113"/>
            <a:ext cx="2812511" cy="252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Swansea Market (@swanseamarket) | Twitter">
            <a:extLst>
              <a:ext uri="{FF2B5EF4-FFF2-40B4-BE49-F238E27FC236}">
                <a16:creationId xmlns:a16="http://schemas.microsoft.com/office/drawing/2014/main" id="{0D5088C8-B575-4815-B49C-00F70672A8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02913">
            <a:off x="326583" y="4805948"/>
            <a:ext cx="2507784" cy="166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Princess House, Swansea | Serviced office for rent | 50 to 9,695 sq ft">
            <a:extLst>
              <a:ext uri="{FF2B5EF4-FFF2-40B4-BE49-F238E27FC236}">
                <a16:creationId xmlns:a16="http://schemas.microsoft.com/office/drawing/2014/main" id="{4F2ECAF7-E452-41D4-803F-A30EA1A98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382" y="2380536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10 Top-Rated Tourist Attractions in Swansea | PlanetWare">
            <a:extLst>
              <a:ext uri="{FF2B5EF4-FFF2-40B4-BE49-F238E27FC236}">
                <a16:creationId xmlns:a16="http://schemas.microsoft.com/office/drawing/2014/main" id="{00EC4BAD-7DEB-4B0F-B542-E73EB6BCF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414" y="2727100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74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DEAC-918D-47F6-9D14-9A193668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062" y="452718"/>
            <a:ext cx="5808772" cy="1400530"/>
          </a:xfrm>
        </p:spPr>
        <p:txBody>
          <a:bodyPr/>
          <a:lstStyle/>
          <a:p>
            <a:r>
              <a:rPr lang="en-GB" dirty="0"/>
              <a:t>‘An ugly lovely town’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28D60-3C9A-4817-A5B0-5B378FF150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846247-E6EA-4C8C-B316-9DFE89D6F7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7CB798A8-C201-4B5F-B0D6-D520EBE43F97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014" y="4349111"/>
            <a:ext cx="3471671" cy="231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 descr="View of urban housing overlooking Swansea City Centre, South Wales Stock  Photo - Alamy">
            <a:extLst>
              <a:ext uri="{FF2B5EF4-FFF2-40B4-BE49-F238E27FC236}">
                <a16:creationId xmlns:a16="http://schemas.microsoft.com/office/drawing/2014/main" id="{13A0E353-18F0-4A95-87FC-DF7EB7311C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" t="7698" r="2065" b="8615"/>
          <a:stretch/>
        </p:blipFill>
        <p:spPr bwMode="auto">
          <a:xfrm>
            <a:off x="8316960" y="1370479"/>
            <a:ext cx="3622592" cy="237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picture containing building, outdoor, house, porch&#10;&#10;Description automatically generated">
            <a:extLst>
              <a:ext uri="{FF2B5EF4-FFF2-40B4-BE49-F238E27FC236}">
                <a16:creationId xmlns:a16="http://schemas.microsoft.com/office/drawing/2014/main" id="{1F76D40E-416A-4D01-8944-2F40E95B79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0216" y="3319687"/>
            <a:ext cx="2543158" cy="1907369"/>
          </a:xfrm>
          <a:prstGeom prst="rect">
            <a:avLst/>
          </a:prstGeom>
        </p:spPr>
      </p:pic>
      <p:pic>
        <p:nvPicPr>
          <p:cNvPr id="22530" name="Picture 2" descr="Swansea - Wikiwand">
            <a:extLst>
              <a:ext uri="{FF2B5EF4-FFF2-40B4-BE49-F238E27FC236}">
                <a16:creationId xmlns:a16="http://schemas.microsoft.com/office/drawing/2014/main" id="{7AF85C81-D818-4C98-9780-81D620352B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25" y="530839"/>
            <a:ext cx="3544752" cy="265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ome Bargains doubling the size of its flagship Swansea store - Business  Live">
            <a:extLst>
              <a:ext uri="{FF2B5EF4-FFF2-40B4-BE49-F238E27FC236}">
                <a16:creationId xmlns:a16="http://schemas.microsoft.com/office/drawing/2014/main" id="{BA3FF5AB-6866-4BDA-97C9-8DD2077FB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261" y="3023646"/>
            <a:ext cx="5216616" cy="347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78" name="Picture 2" descr="Lower Swansea Valley Project – Smart Nature: Beacons to Bay">
            <a:extLst>
              <a:ext uri="{FF2B5EF4-FFF2-40B4-BE49-F238E27FC236}">
                <a16:creationId xmlns:a16="http://schemas.microsoft.com/office/drawing/2014/main" id="{D3D2FD79-BE99-4EB2-9C9A-A49612A23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969" y="1293029"/>
            <a:ext cx="3681705" cy="245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6FB73D-F397-40B5-B519-ADAAC4C747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" name="Picture 2" descr="Swansea Hairdressing &amp; Beauty Salon Suppliers | Capital Hair &amp; Beauty">
            <a:extLst>
              <a:ext uri="{FF2B5EF4-FFF2-40B4-BE49-F238E27FC236}">
                <a16:creationId xmlns:a16="http://schemas.microsoft.com/office/drawing/2014/main" id="{91800663-9C36-4B05-B104-BA36C1ABE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025" y="5068675"/>
            <a:ext cx="28670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674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184EC-09F4-45D0-AC33-5185A711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452718"/>
            <a:ext cx="10050834" cy="140053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askerville Old Face" panose="02020602080505020303" pitchFamily="18" charset="0"/>
              </a:rPr>
              <a:t>Consider the built form and functions?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B837A-917E-4D52-8170-27D54EA33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large hospital site.</a:t>
            </a:r>
          </a:p>
        </p:txBody>
      </p:sp>
      <p:pic>
        <p:nvPicPr>
          <p:cNvPr id="1026" name="Picture 2" descr="Morriston Hospital | Art UK">
            <a:extLst>
              <a:ext uri="{FF2B5EF4-FFF2-40B4-BE49-F238E27FC236}">
                <a16:creationId xmlns:a16="http://schemas.microsoft.com/office/drawing/2014/main" id="{CED72A96-3F60-4AF4-9829-6C3397425BF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0" y="3572759"/>
            <a:ext cx="4587845" cy="3148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CFE4C9-E792-47D5-840B-C671994B4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Morriston Hospital, Swansea - - BAM Case Study">
            <a:extLst>
              <a:ext uri="{FF2B5EF4-FFF2-40B4-BE49-F238E27FC236}">
                <a16:creationId xmlns:a16="http://schemas.microsoft.com/office/drawing/2014/main" id="{EFCA662B-1985-4E73-8F18-8E94A1CB5000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2767" y="1782747"/>
            <a:ext cx="6977127" cy="493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D56D54-7E2A-4CE5-AA1C-46C9E6953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8117C-E669-46B3-80AA-A60F9109D0B3}" type="slidenum">
              <a:rPr lang="en-GB" smtClean="0"/>
              <a:t>4</a:t>
            </a:fld>
            <a:endParaRPr lang="en-GB"/>
          </a:p>
        </p:txBody>
      </p:sp>
      <p:pic>
        <p:nvPicPr>
          <p:cNvPr id="3074" name="Picture 2" descr="Morriston Hospital - Swansea Bay University Health Board">
            <a:extLst>
              <a:ext uri="{FF2B5EF4-FFF2-40B4-BE49-F238E27FC236}">
                <a16:creationId xmlns:a16="http://schemas.microsoft.com/office/drawing/2014/main" id="{4AE310B5-4944-494A-8847-D246896AF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532" y="304567"/>
            <a:ext cx="3247302" cy="22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910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5347-B8C9-4D41-90B1-E2A7C82E7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043B0-0C5D-4048-89F6-546C2608F7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9DD10-D8B6-436A-827E-5FD3678B07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0C016A-ECF0-4D70-95BB-5FC459D1BB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324775-AF65-4C61-A100-3EA03448D3D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513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184EC-09F4-45D0-AC33-5185A7117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3200" b="1" dirty="0">
              <a:latin typeface="Baskerville Old Face" panose="02020602080505020303" pitchFamily="18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B837A-917E-4D52-8170-27D54EA33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Tesco were a country, it would rank 124 in the world!</a:t>
            </a:r>
          </a:p>
        </p:txBody>
      </p:sp>
      <p:pic>
        <p:nvPicPr>
          <p:cNvPr id="4098" name="Picture 2" descr="Tesco: why did it all go so wrong? | Tesco | The Guardian">
            <a:extLst>
              <a:ext uri="{FF2B5EF4-FFF2-40B4-BE49-F238E27FC236}">
                <a16:creationId xmlns:a16="http://schemas.microsoft.com/office/drawing/2014/main" id="{EBCAD8A8-A63A-4D41-8388-5047CB48EC8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1246" y="2705493"/>
            <a:ext cx="5153320" cy="309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CFE4C9-E792-47D5-840B-C671994B4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Tesco revamp looks to stop giant stores becoming a white elephant | Tesco |  The Guardian">
            <a:extLst>
              <a:ext uri="{FF2B5EF4-FFF2-40B4-BE49-F238E27FC236}">
                <a16:creationId xmlns:a16="http://schemas.microsoft.com/office/drawing/2014/main" id="{01BF6CB8-6C92-447F-9F42-44BCFEC0D2F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52323" y="4248040"/>
            <a:ext cx="438150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D56D54-7E2A-4CE5-AA1C-46C9E6953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8117C-E669-46B3-80AA-A60F9109D0B3}" type="slidenum">
              <a:rPr lang="en-GB" smtClean="0"/>
              <a:t>6</a:t>
            </a:fld>
            <a:endParaRPr lang="en-GB"/>
          </a:p>
        </p:txBody>
      </p:sp>
      <p:pic>
        <p:nvPicPr>
          <p:cNvPr id="6146" name="Picture 2" descr="Tesco Extra Hypermarket, Swansea | Echochamber">
            <a:extLst>
              <a:ext uri="{FF2B5EF4-FFF2-40B4-BE49-F238E27FC236}">
                <a16:creationId xmlns:a16="http://schemas.microsoft.com/office/drawing/2014/main" id="{893A7580-BBAD-44B7-9E86-A1B05BF46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538" y="759619"/>
            <a:ext cx="4961162" cy="309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063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184EC-09F4-45D0-AC33-5185A711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7361" y="452718"/>
            <a:ext cx="3593473" cy="140053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askerville Old Face" panose="02020602080505020303" pitchFamily="18" charset="0"/>
              </a:rPr>
              <a:t>A tale of two cities, not ‘Twin Town!’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B837A-917E-4D52-8170-27D54EA33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Canary Wharf - Wikipedia">
            <a:extLst>
              <a:ext uri="{FF2B5EF4-FFF2-40B4-BE49-F238E27FC236}">
                <a16:creationId xmlns:a16="http://schemas.microsoft.com/office/drawing/2014/main" id="{AE5E0849-3FA7-4E1C-B379-7B7D412D38B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37" y="383618"/>
            <a:ext cx="5906489" cy="330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CFE4C9-E792-47D5-840B-C671994B4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 descr="Coronavirus turns Canary Wharf into a ghost town | Business | The Sunday  Times">
            <a:extLst>
              <a:ext uri="{FF2B5EF4-FFF2-40B4-BE49-F238E27FC236}">
                <a16:creationId xmlns:a16="http://schemas.microsoft.com/office/drawing/2014/main" id="{F12A7FD5-D029-4D4E-B5E1-AF3FC52B0639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02" y="3591597"/>
            <a:ext cx="4871967" cy="324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D56D54-7E2A-4CE5-AA1C-46C9E6953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8117C-E669-46B3-80AA-A60F9109D0B3}" type="slidenum">
              <a:rPr lang="en-GB" smtClean="0"/>
              <a:t>7</a:t>
            </a:fld>
            <a:endParaRPr lang="en-GB"/>
          </a:p>
        </p:txBody>
      </p:sp>
      <p:pic>
        <p:nvPicPr>
          <p:cNvPr id="25602" name="Picture 2" descr="City of London - Wikipedia">
            <a:extLst>
              <a:ext uri="{FF2B5EF4-FFF2-40B4-BE49-F238E27FC236}">
                <a16:creationId xmlns:a16="http://schemas.microsoft.com/office/drawing/2014/main" id="{1F79571F-1E3D-423E-91AF-8248D05794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305" y="2256690"/>
            <a:ext cx="4613263" cy="306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6" name="Picture 2" descr="The City of London, London holiday rentals: flats &amp; apartments &amp; more | Vrbo">
            <a:extLst>
              <a:ext uri="{FF2B5EF4-FFF2-40B4-BE49-F238E27FC236}">
                <a16:creationId xmlns:a16="http://schemas.microsoft.com/office/drawing/2014/main" id="{7DBF9A43-5BE3-4EB3-A1BA-3C20B0DE70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040" y="1426545"/>
            <a:ext cx="4239788" cy="127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0" name="Picture 2" descr="Tulip' tower project in City of London vetoed by Sadiq Khan | London | The  Guardian">
            <a:extLst>
              <a:ext uri="{FF2B5EF4-FFF2-40B4-BE49-F238E27FC236}">
                <a16:creationId xmlns:a16="http://schemas.microsoft.com/office/drawing/2014/main" id="{F12DDD4D-0819-4A70-9552-7AB640AACD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495" y="5107855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30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184EC-09F4-45D0-AC33-5185A7117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Baskerville Old Face" panose="02020602080505020303" pitchFamily="18" charset="0"/>
              </a:rPr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B837A-917E-4D52-8170-27D54EA33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BF0BD01-8B54-4E84-97C5-7540B578E1D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0535" t="10620" r="35901" b="21410"/>
          <a:stretch/>
        </p:blipFill>
        <p:spPr>
          <a:xfrm>
            <a:off x="587483" y="248143"/>
            <a:ext cx="5584717" cy="6361714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CFE4C9-E792-47D5-840B-C671994B4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LHA London | A Guide to: Canary Wharf">
            <a:extLst>
              <a:ext uri="{FF2B5EF4-FFF2-40B4-BE49-F238E27FC236}">
                <a16:creationId xmlns:a16="http://schemas.microsoft.com/office/drawing/2014/main" id="{BCF3CAB8-85A4-4EC0-A578-B013CDB07A4B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505" y="2183907"/>
            <a:ext cx="5264699" cy="350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D56D54-7E2A-4CE5-AA1C-46C9E6953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8117C-E669-46B3-80AA-A60F9109D0B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901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4558</TotalTime>
  <Words>107</Words>
  <Application>Microsoft Office PowerPoint</Application>
  <PresentationFormat>Widescreen</PresentationFormat>
  <Paragraphs>21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Baskerville Old Face</vt:lpstr>
      <vt:lpstr>Century Gothic</vt:lpstr>
      <vt:lpstr>Wingdings 3</vt:lpstr>
      <vt:lpstr>Ion</vt:lpstr>
      <vt:lpstr>Built Assets – Conservation, Asset and Facilities Management.</vt:lpstr>
      <vt:lpstr>PowerPoint Presentation</vt:lpstr>
      <vt:lpstr>‘An ugly lovely town’</vt:lpstr>
      <vt:lpstr>Consider the built form and functions?</vt:lpstr>
      <vt:lpstr>PowerPoint Presentation</vt:lpstr>
      <vt:lpstr>PowerPoint Presentation</vt:lpstr>
      <vt:lpstr>A tale of two cities, not ‘Twin Town!’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Built Assets – Conservation, Asset and Facilities Management.</dc:title>
  <dc:creator>Trevor Francis</dc:creator>
  <cp:lastModifiedBy>Trevor Francis</cp:lastModifiedBy>
  <cp:revision>4</cp:revision>
  <dcterms:created xsi:type="dcterms:W3CDTF">2021-01-28T06:42:10Z</dcterms:created>
  <dcterms:modified xsi:type="dcterms:W3CDTF">2021-01-31T10:41:06Z</dcterms:modified>
</cp:coreProperties>
</file>