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Lst>
  <p:notesMasterIdLst>
    <p:notesMasterId r:id="rId30"/>
  </p:notesMasterIdLst>
  <p:handoutMasterIdLst>
    <p:handoutMasterId r:id="rId31"/>
  </p:handoutMasterIdLst>
  <p:sldIdLst>
    <p:sldId id="256" r:id="rId5"/>
    <p:sldId id="328" r:id="rId6"/>
    <p:sldId id="338" r:id="rId7"/>
    <p:sldId id="355" r:id="rId8"/>
    <p:sldId id="339" r:id="rId9"/>
    <p:sldId id="340" r:id="rId10"/>
    <p:sldId id="353" r:id="rId11"/>
    <p:sldId id="341" r:id="rId12"/>
    <p:sldId id="342" r:id="rId13"/>
    <p:sldId id="343" r:id="rId14"/>
    <p:sldId id="344" r:id="rId15"/>
    <p:sldId id="345" r:id="rId16"/>
    <p:sldId id="346" r:id="rId17"/>
    <p:sldId id="348" r:id="rId18"/>
    <p:sldId id="349" r:id="rId19"/>
    <p:sldId id="350" r:id="rId20"/>
    <p:sldId id="351" r:id="rId21"/>
    <p:sldId id="352" r:id="rId22"/>
    <p:sldId id="347" r:id="rId23"/>
    <p:sldId id="354" r:id="rId24"/>
    <p:sldId id="356" r:id="rId25"/>
    <p:sldId id="357" r:id="rId26"/>
    <p:sldId id="358" r:id="rId27"/>
    <p:sldId id="359" r:id="rId28"/>
    <p:sldId id="267" r:id="rId29"/>
  </p:sldIdLst>
  <p:sldSz cx="9144000" cy="6858000" type="screen4x3"/>
  <p:notesSz cx="6858000" cy="9144000"/>
  <p:custDataLst>
    <p:tags r:id="rId32"/>
  </p:custDataLst>
  <p:defaultTextStyle>
    <a:defPPr>
      <a:defRPr lang="en-GB"/>
    </a:defPPr>
    <a:lvl1pPr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1pPr>
    <a:lvl2pPr marL="4572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2pPr>
    <a:lvl3pPr marL="9144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3pPr>
    <a:lvl4pPr marL="13716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4pPr>
    <a:lvl5pPr marL="1828800" algn="l" rtl="0" fontAlgn="base">
      <a:spcBef>
        <a:spcPct val="0"/>
      </a:spcBef>
      <a:spcAft>
        <a:spcPct val="0"/>
      </a:spcAft>
      <a:defRPr sz="2000" kern="1200">
        <a:solidFill>
          <a:schemeClr val="tx1"/>
        </a:solidFill>
        <a:latin typeface="Arial" pitchFamily="-105" charset="0"/>
        <a:ea typeface="ＭＳ Ｐゴシック" pitchFamily="-105" charset="-128"/>
        <a:cs typeface="ＭＳ Ｐゴシック" pitchFamily="-105" charset="-128"/>
      </a:defRPr>
    </a:lvl5pPr>
    <a:lvl6pPr marL="22860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6pPr>
    <a:lvl7pPr marL="27432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7pPr>
    <a:lvl8pPr marL="32004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8pPr>
    <a:lvl9pPr marL="3657600" algn="l" defTabSz="457200" rtl="0" eaLnBrk="1" latinLnBrk="0" hangingPunct="1">
      <a:defRPr sz="2000" kern="1200">
        <a:solidFill>
          <a:schemeClr val="tx1"/>
        </a:solidFill>
        <a:latin typeface="Arial" pitchFamily="-105" charset="0"/>
        <a:ea typeface="ＭＳ Ｐゴシック" pitchFamily="-105" charset="-128"/>
        <a:cs typeface="ＭＳ Ｐゴシック" pitchFamily="-105"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E30613"/>
    <a:srgbClr val="D9D9D9"/>
    <a:srgbClr val="D81E0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88" d="100"/>
          <a:sy n="88" d="100"/>
        </p:scale>
        <p:origin x="885"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howGuides="1">
      <p:cViewPr varScale="1">
        <p:scale>
          <a:sx n="57" d="100"/>
          <a:sy n="57" d="100"/>
        </p:scale>
        <p:origin x="-11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gs" Target="tags/tag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5F9BC809-3D10-4C67-9A4E-C2AAEABC779C}"/>
    <pc:docChg chg="undo custSel addSld modSld">
      <pc:chgData name="Rhodri Thomas" userId="97013524-85ec-4bc1-99cf-ee75f81eb8cc" providerId="ADAL" clId="{5F9BC809-3D10-4C67-9A4E-C2AAEABC779C}" dt="2025-03-19T09:43:09.523" v="637" actId="14100"/>
      <pc:docMkLst>
        <pc:docMk/>
      </pc:docMkLst>
      <pc:sldChg chg="modSp mod">
        <pc:chgData name="Rhodri Thomas" userId="97013524-85ec-4bc1-99cf-ee75f81eb8cc" providerId="ADAL" clId="{5F9BC809-3D10-4C67-9A4E-C2AAEABC779C}" dt="2025-03-19T09:05:52.355" v="14" actId="20577"/>
        <pc:sldMkLst>
          <pc:docMk/>
          <pc:sldMk cId="0" sldId="328"/>
        </pc:sldMkLst>
        <pc:spChg chg="mod">
          <ac:chgData name="Rhodri Thomas" userId="97013524-85ec-4bc1-99cf-ee75f81eb8cc" providerId="ADAL" clId="{5F9BC809-3D10-4C67-9A4E-C2AAEABC779C}" dt="2025-03-19T09:05:52.355" v="14" actId="20577"/>
          <ac:spMkLst>
            <pc:docMk/>
            <pc:sldMk cId="0" sldId="328"/>
            <ac:spMk id="3075" creationId="{00000000-0000-0000-0000-000000000000}"/>
          </ac:spMkLst>
        </pc:spChg>
      </pc:sldChg>
      <pc:sldChg chg="modSp mod">
        <pc:chgData name="Rhodri Thomas" userId="97013524-85ec-4bc1-99cf-ee75f81eb8cc" providerId="ADAL" clId="{5F9BC809-3D10-4C67-9A4E-C2AAEABC779C}" dt="2025-03-19T09:13:27.496" v="94" actId="20577"/>
        <pc:sldMkLst>
          <pc:docMk/>
          <pc:sldMk cId="135039256" sldId="338"/>
        </pc:sldMkLst>
        <pc:spChg chg="mod">
          <ac:chgData name="Rhodri Thomas" userId="97013524-85ec-4bc1-99cf-ee75f81eb8cc" providerId="ADAL" clId="{5F9BC809-3D10-4C67-9A4E-C2AAEABC779C}" dt="2025-03-19T09:13:27.496" v="94" actId="20577"/>
          <ac:spMkLst>
            <pc:docMk/>
            <pc:sldMk cId="135039256" sldId="338"/>
            <ac:spMk id="5" creationId="{DE12E7D7-07DA-C6EC-4900-5725EBAB853B}"/>
          </ac:spMkLst>
        </pc:spChg>
      </pc:sldChg>
      <pc:sldChg chg="modSp mod">
        <pc:chgData name="Rhodri Thomas" userId="97013524-85ec-4bc1-99cf-ee75f81eb8cc" providerId="ADAL" clId="{5F9BC809-3D10-4C67-9A4E-C2AAEABC779C}" dt="2025-03-19T09:17:15.194" v="136" actId="20577"/>
        <pc:sldMkLst>
          <pc:docMk/>
          <pc:sldMk cId="1559839189" sldId="350"/>
        </pc:sldMkLst>
        <pc:spChg chg="mod">
          <ac:chgData name="Rhodri Thomas" userId="97013524-85ec-4bc1-99cf-ee75f81eb8cc" providerId="ADAL" clId="{5F9BC809-3D10-4C67-9A4E-C2AAEABC779C}" dt="2025-03-19T09:17:15.194" v="136" actId="20577"/>
          <ac:spMkLst>
            <pc:docMk/>
            <pc:sldMk cId="1559839189" sldId="350"/>
            <ac:spMk id="5" creationId="{CBFC70DB-2805-A471-443B-9EDF0D7CE680}"/>
          </ac:spMkLst>
        </pc:spChg>
      </pc:sldChg>
      <pc:sldChg chg="addSp delSp modSp new mod">
        <pc:chgData name="Rhodri Thomas" userId="97013524-85ec-4bc1-99cf-ee75f81eb8cc" providerId="ADAL" clId="{5F9BC809-3D10-4C67-9A4E-C2AAEABC779C}" dt="2025-03-19T09:19:18.281" v="153"/>
        <pc:sldMkLst>
          <pc:docMk/>
          <pc:sldMk cId="3099639204" sldId="355"/>
        </pc:sldMkLst>
        <pc:spChg chg="mod">
          <ac:chgData name="Rhodri Thomas" userId="97013524-85ec-4bc1-99cf-ee75f81eb8cc" providerId="ADAL" clId="{5F9BC809-3D10-4C67-9A4E-C2AAEABC779C}" dt="2025-03-19T09:09:19.896" v="61" actId="20577"/>
          <ac:spMkLst>
            <pc:docMk/>
            <pc:sldMk cId="3099639204" sldId="355"/>
            <ac:spMk id="2" creationId="{48DB60EA-A82C-D7CA-8FB3-3DA9B30B3717}"/>
          </ac:spMkLst>
        </pc:spChg>
        <pc:spChg chg="mod">
          <ac:chgData name="Rhodri Thomas" userId="97013524-85ec-4bc1-99cf-ee75f81eb8cc" providerId="ADAL" clId="{5F9BC809-3D10-4C67-9A4E-C2AAEABC779C}" dt="2025-03-19T09:19:18.281" v="153"/>
          <ac:spMkLst>
            <pc:docMk/>
            <pc:sldMk cId="3099639204" sldId="355"/>
            <ac:spMk id="3" creationId="{86DD7782-EB67-BDFD-F91F-B258D927A2BC}"/>
          </ac:spMkLst>
        </pc:spChg>
        <pc:spChg chg="add del mod">
          <ac:chgData name="Rhodri Thomas" userId="97013524-85ec-4bc1-99cf-ee75f81eb8cc" providerId="ADAL" clId="{5F9BC809-3D10-4C67-9A4E-C2AAEABC779C}" dt="2025-03-19T09:19:10.566" v="151" actId="478"/>
          <ac:spMkLst>
            <pc:docMk/>
            <pc:sldMk cId="3099639204" sldId="355"/>
            <ac:spMk id="5" creationId="{263C6A9D-C771-043C-689F-A9CBBE26588C}"/>
          </ac:spMkLst>
        </pc:spChg>
      </pc:sldChg>
      <pc:sldChg chg="modSp new mod">
        <pc:chgData name="Rhodri Thomas" userId="97013524-85ec-4bc1-99cf-ee75f81eb8cc" providerId="ADAL" clId="{5F9BC809-3D10-4C67-9A4E-C2AAEABC779C}" dt="2025-03-19T09:31:14.984" v="422" actId="20577"/>
        <pc:sldMkLst>
          <pc:docMk/>
          <pc:sldMk cId="2072955228" sldId="356"/>
        </pc:sldMkLst>
        <pc:spChg chg="mod">
          <ac:chgData name="Rhodri Thomas" userId="97013524-85ec-4bc1-99cf-ee75f81eb8cc" providerId="ADAL" clId="{5F9BC809-3D10-4C67-9A4E-C2AAEABC779C}" dt="2025-03-19T09:30:44.452" v="393" actId="1076"/>
          <ac:spMkLst>
            <pc:docMk/>
            <pc:sldMk cId="2072955228" sldId="356"/>
            <ac:spMk id="2" creationId="{C0864FE3-3E33-8E15-3C46-D3D235B73DE9}"/>
          </ac:spMkLst>
        </pc:spChg>
        <pc:spChg chg="mod">
          <ac:chgData name="Rhodri Thomas" userId="97013524-85ec-4bc1-99cf-ee75f81eb8cc" providerId="ADAL" clId="{5F9BC809-3D10-4C67-9A4E-C2AAEABC779C}" dt="2025-03-19T09:31:14.984" v="422" actId="20577"/>
          <ac:spMkLst>
            <pc:docMk/>
            <pc:sldMk cId="2072955228" sldId="356"/>
            <ac:spMk id="3" creationId="{9F5BADB6-2F82-29E9-61DF-955CE6101ABC}"/>
          </ac:spMkLst>
        </pc:spChg>
      </pc:sldChg>
      <pc:sldChg chg="delSp modSp new mod">
        <pc:chgData name="Rhodri Thomas" userId="97013524-85ec-4bc1-99cf-ee75f81eb8cc" providerId="ADAL" clId="{5F9BC809-3D10-4C67-9A4E-C2AAEABC779C}" dt="2025-03-19T09:33:32.653" v="443" actId="20577"/>
        <pc:sldMkLst>
          <pc:docMk/>
          <pc:sldMk cId="563423286" sldId="357"/>
        </pc:sldMkLst>
        <pc:spChg chg="del mod">
          <ac:chgData name="Rhodri Thomas" userId="97013524-85ec-4bc1-99cf-ee75f81eb8cc" providerId="ADAL" clId="{5F9BC809-3D10-4C67-9A4E-C2AAEABC779C}" dt="2025-03-19T09:32:27.784" v="426" actId="478"/>
          <ac:spMkLst>
            <pc:docMk/>
            <pc:sldMk cId="563423286" sldId="357"/>
            <ac:spMk id="2" creationId="{23DC39D8-2FF6-F08D-6544-F7417DA72260}"/>
          </ac:spMkLst>
        </pc:spChg>
        <pc:spChg chg="mod">
          <ac:chgData name="Rhodri Thomas" userId="97013524-85ec-4bc1-99cf-ee75f81eb8cc" providerId="ADAL" clId="{5F9BC809-3D10-4C67-9A4E-C2AAEABC779C}" dt="2025-03-19T09:33:32.653" v="443" actId="20577"/>
          <ac:spMkLst>
            <pc:docMk/>
            <pc:sldMk cId="563423286" sldId="357"/>
            <ac:spMk id="3" creationId="{277F7211-110E-0A0E-C8BC-CB4C86DF9C43}"/>
          </ac:spMkLst>
        </pc:spChg>
      </pc:sldChg>
      <pc:sldChg chg="delSp modSp new mod">
        <pc:chgData name="Rhodri Thomas" userId="97013524-85ec-4bc1-99cf-ee75f81eb8cc" providerId="ADAL" clId="{5F9BC809-3D10-4C67-9A4E-C2AAEABC779C}" dt="2025-03-19T09:38:23.699" v="601" actId="1076"/>
        <pc:sldMkLst>
          <pc:docMk/>
          <pc:sldMk cId="2197411970" sldId="358"/>
        </pc:sldMkLst>
        <pc:spChg chg="del mod">
          <ac:chgData name="Rhodri Thomas" userId="97013524-85ec-4bc1-99cf-ee75f81eb8cc" providerId="ADAL" clId="{5F9BC809-3D10-4C67-9A4E-C2AAEABC779C}" dt="2025-03-19T09:38:20.711" v="600" actId="478"/>
          <ac:spMkLst>
            <pc:docMk/>
            <pc:sldMk cId="2197411970" sldId="358"/>
            <ac:spMk id="2" creationId="{492109D6-AECE-6F6F-91B2-014030F3C8BB}"/>
          </ac:spMkLst>
        </pc:spChg>
        <pc:spChg chg="mod">
          <ac:chgData name="Rhodri Thomas" userId="97013524-85ec-4bc1-99cf-ee75f81eb8cc" providerId="ADAL" clId="{5F9BC809-3D10-4C67-9A4E-C2AAEABC779C}" dt="2025-03-19T09:38:23.699" v="601" actId="1076"/>
          <ac:spMkLst>
            <pc:docMk/>
            <pc:sldMk cId="2197411970" sldId="358"/>
            <ac:spMk id="3" creationId="{2216DE42-8260-4F3C-C33A-B72D7021D939}"/>
          </ac:spMkLst>
        </pc:spChg>
      </pc:sldChg>
      <pc:sldChg chg="addSp delSp modSp new mod">
        <pc:chgData name="Rhodri Thomas" userId="97013524-85ec-4bc1-99cf-ee75f81eb8cc" providerId="ADAL" clId="{5F9BC809-3D10-4C67-9A4E-C2AAEABC779C}" dt="2025-03-19T09:43:09.523" v="637" actId="14100"/>
        <pc:sldMkLst>
          <pc:docMk/>
          <pc:sldMk cId="629141873" sldId="359"/>
        </pc:sldMkLst>
        <pc:spChg chg="del mod">
          <ac:chgData name="Rhodri Thomas" userId="97013524-85ec-4bc1-99cf-ee75f81eb8cc" providerId="ADAL" clId="{5F9BC809-3D10-4C67-9A4E-C2AAEABC779C}" dt="2025-03-19T09:40:12.600" v="608" actId="478"/>
          <ac:spMkLst>
            <pc:docMk/>
            <pc:sldMk cId="629141873" sldId="359"/>
            <ac:spMk id="2" creationId="{9F25615A-B359-2287-B2A9-6757E88FE6B6}"/>
          </ac:spMkLst>
        </pc:spChg>
        <pc:spChg chg="del mod">
          <ac:chgData name="Rhodri Thomas" userId="97013524-85ec-4bc1-99cf-ee75f81eb8cc" providerId="ADAL" clId="{5F9BC809-3D10-4C67-9A4E-C2AAEABC779C}" dt="2025-03-19T09:40:15.260" v="610" actId="478"/>
          <ac:spMkLst>
            <pc:docMk/>
            <pc:sldMk cId="629141873" sldId="359"/>
            <ac:spMk id="3" creationId="{CECE8570-A773-3AE1-2393-A2C514FDEF88}"/>
          </ac:spMkLst>
        </pc:spChg>
        <pc:picChg chg="add mod modCrop">
          <ac:chgData name="Rhodri Thomas" userId="97013524-85ec-4bc1-99cf-ee75f81eb8cc" providerId="ADAL" clId="{5F9BC809-3D10-4C67-9A4E-C2AAEABC779C}" dt="2025-03-19T09:43:00.610" v="634" actId="1076"/>
          <ac:picMkLst>
            <pc:docMk/>
            <pc:sldMk cId="629141873" sldId="359"/>
            <ac:picMk id="5" creationId="{37FDC3BE-3CD2-939C-A84A-1A231E1BFDBF}"/>
          </ac:picMkLst>
        </pc:picChg>
        <pc:picChg chg="add mod modCrop">
          <ac:chgData name="Rhodri Thomas" userId="97013524-85ec-4bc1-99cf-ee75f81eb8cc" providerId="ADAL" clId="{5F9BC809-3D10-4C67-9A4E-C2AAEABC779C}" dt="2025-03-19T09:42:30.726" v="628" actId="1076"/>
          <ac:picMkLst>
            <pc:docMk/>
            <pc:sldMk cId="629141873" sldId="359"/>
            <ac:picMk id="7" creationId="{5EAE5650-F50F-FD0D-7D45-86E480C0CC40}"/>
          </ac:picMkLst>
        </pc:picChg>
        <pc:picChg chg="add mod modCrop">
          <ac:chgData name="Rhodri Thomas" userId="97013524-85ec-4bc1-99cf-ee75f81eb8cc" providerId="ADAL" clId="{5F9BC809-3D10-4C67-9A4E-C2AAEABC779C}" dt="2025-03-19T09:43:09.523" v="637" actId="14100"/>
          <ac:picMkLst>
            <pc:docMk/>
            <pc:sldMk cId="629141873" sldId="359"/>
            <ac:picMk id="9" creationId="{43FC659D-18F6-B191-DA05-AD7EEDC4EC97}"/>
          </ac:picMkLst>
        </pc:picChg>
      </pc:sldChg>
    </pc:docChg>
  </pc:docChgLst>
  <pc:docChgLst>
    <pc:chgData name="Rhodri Thomas" userId="97013524-85ec-4bc1-99cf-ee75f81eb8cc" providerId="ADAL" clId="{522E4C98-EF7E-42DE-9D56-BE97809428F4}"/>
    <pc:docChg chg="modSld">
      <pc:chgData name="Rhodri Thomas" userId="97013524-85ec-4bc1-99cf-ee75f81eb8cc" providerId="ADAL" clId="{522E4C98-EF7E-42DE-9D56-BE97809428F4}" dt="2026-03-18T20:00:20.505" v="18" actId="20577"/>
      <pc:docMkLst>
        <pc:docMk/>
      </pc:docMkLst>
      <pc:sldChg chg="modSp mod">
        <pc:chgData name="Rhodri Thomas" userId="97013524-85ec-4bc1-99cf-ee75f81eb8cc" providerId="ADAL" clId="{522E4C98-EF7E-42DE-9D56-BE97809428F4}" dt="2026-03-18T20:00:20.505" v="18" actId="20577"/>
        <pc:sldMkLst>
          <pc:docMk/>
          <pc:sldMk cId="135039256" sldId="338"/>
        </pc:sldMkLst>
        <pc:spChg chg="mod">
          <ac:chgData name="Rhodri Thomas" userId="97013524-85ec-4bc1-99cf-ee75f81eb8cc" providerId="ADAL" clId="{522E4C98-EF7E-42DE-9D56-BE97809428F4}" dt="2026-03-18T20:00:20.505" v="18" actId="20577"/>
          <ac:spMkLst>
            <pc:docMk/>
            <pc:sldMk cId="135039256" sldId="338"/>
            <ac:spMk id="5" creationId="{DE12E7D7-07DA-C6EC-4900-5725EBAB853B}"/>
          </ac:spMkLst>
        </pc:spChg>
      </pc:sldChg>
    </pc:docChg>
  </pc:docChgLst>
  <pc:docChgLst>
    <pc:chgData name="Rhodri Thomas" userId="97013524-85ec-4bc1-99cf-ee75f81eb8cc" providerId="ADAL" clId="{95A2E58D-D0BC-443E-A43B-E4C83F01F166}"/>
    <pc:docChg chg="undo custSel addSld delSld modSld sldOrd">
      <pc:chgData name="Rhodri Thomas" userId="97013524-85ec-4bc1-99cf-ee75f81eb8cc" providerId="ADAL" clId="{95A2E58D-D0BC-443E-A43B-E4C83F01F166}" dt="2023-03-02T13:16:41.056" v="1065" actId="14100"/>
      <pc:docMkLst>
        <pc:docMk/>
      </pc:docMkLst>
      <pc:sldChg chg="modSp mod">
        <pc:chgData name="Rhodri Thomas" userId="97013524-85ec-4bc1-99cf-ee75f81eb8cc" providerId="ADAL" clId="{95A2E58D-D0BC-443E-A43B-E4C83F01F166}" dt="2023-03-02T11:50:32.003" v="31" actId="20577"/>
        <pc:sldMkLst>
          <pc:docMk/>
          <pc:sldMk cId="0" sldId="256"/>
        </pc:sldMkLst>
      </pc:sldChg>
      <pc:sldChg chg="modSp mod">
        <pc:chgData name="Rhodri Thomas" userId="97013524-85ec-4bc1-99cf-ee75f81eb8cc" providerId="ADAL" clId="{95A2E58D-D0BC-443E-A43B-E4C83F01F166}" dt="2023-03-02T12:02:12.875" v="133" actId="14100"/>
        <pc:sldMkLst>
          <pc:docMk/>
          <pc:sldMk cId="0" sldId="328"/>
        </pc:sldMkLst>
      </pc:sldChg>
      <pc:sldChg chg="del">
        <pc:chgData name="Rhodri Thomas" userId="97013524-85ec-4bc1-99cf-ee75f81eb8cc" providerId="ADAL" clId="{95A2E58D-D0BC-443E-A43B-E4C83F01F166}" dt="2023-03-02T11:53:58.997" v="109" actId="47"/>
        <pc:sldMkLst>
          <pc:docMk/>
          <pc:sldMk cId="0" sldId="330"/>
        </pc:sldMkLst>
      </pc:sldChg>
      <pc:sldChg chg="del">
        <pc:chgData name="Rhodri Thomas" userId="97013524-85ec-4bc1-99cf-ee75f81eb8cc" providerId="ADAL" clId="{95A2E58D-D0BC-443E-A43B-E4C83F01F166}" dt="2023-03-02T11:53:59.667" v="110" actId="47"/>
        <pc:sldMkLst>
          <pc:docMk/>
          <pc:sldMk cId="0" sldId="331"/>
        </pc:sldMkLst>
      </pc:sldChg>
      <pc:sldChg chg="del">
        <pc:chgData name="Rhodri Thomas" userId="97013524-85ec-4bc1-99cf-ee75f81eb8cc" providerId="ADAL" clId="{95A2E58D-D0BC-443E-A43B-E4C83F01F166}" dt="2023-03-02T11:53:58.365" v="108" actId="47"/>
        <pc:sldMkLst>
          <pc:docMk/>
          <pc:sldMk cId="0" sldId="332"/>
        </pc:sldMkLst>
      </pc:sldChg>
      <pc:sldChg chg="del">
        <pc:chgData name="Rhodri Thomas" userId="97013524-85ec-4bc1-99cf-ee75f81eb8cc" providerId="ADAL" clId="{95A2E58D-D0BC-443E-A43B-E4C83F01F166}" dt="2023-03-02T11:53:57.725" v="107" actId="47"/>
        <pc:sldMkLst>
          <pc:docMk/>
          <pc:sldMk cId="0" sldId="333"/>
        </pc:sldMkLst>
      </pc:sldChg>
      <pc:sldChg chg="del">
        <pc:chgData name="Rhodri Thomas" userId="97013524-85ec-4bc1-99cf-ee75f81eb8cc" providerId="ADAL" clId="{95A2E58D-D0BC-443E-A43B-E4C83F01F166}" dt="2023-03-02T11:53:56.576" v="105" actId="47"/>
        <pc:sldMkLst>
          <pc:docMk/>
          <pc:sldMk cId="0" sldId="334"/>
        </pc:sldMkLst>
      </pc:sldChg>
      <pc:sldChg chg="del">
        <pc:chgData name="Rhodri Thomas" userId="97013524-85ec-4bc1-99cf-ee75f81eb8cc" providerId="ADAL" clId="{95A2E58D-D0BC-443E-A43B-E4C83F01F166}" dt="2023-03-02T11:53:56.006" v="104" actId="47"/>
        <pc:sldMkLst>
          <pc:docMk/>
          <pc:sldMk cId="0" sldId="335"/>
        </pc:sldMkLst>
      </pc:sldChg>
      <pc:sldChg chg="del">
        <pc:chgData name="Rhodri Thomas" userId="97013524-85ec-4bc1-99cf-ee75f81eb8cc" providerId="ADAL" clId="{95A2E58D-D0BC-443E-A43B-E4C83F01F166}" dt="2023-03-02T11:53:55.405" v="103" actId="47"/>
        <pc:sldMkLst>
          <pc:docMk/>
          <pc:sldMk cId="0" sldId="336"/>
        </pc:sldMkLst>
      </pc:sldChg>
      <pc:sldChg chg="del">
        <pc:chgData name="Rhodri Thomas" userId="97013524-85ec-4bc1-99cf-ee75f81eb8cc" providerId="ADAL" clId="{95A2E58D-D0BC-443E-A43B-E4C83F01F166}" dt="2023-03-02T11:53:57.241" v="106" actId="47"/>
        <pc:sldMkLst>
          <pc:docMk/>
          <pc:sldMk cId="2107506466" sldId="337"/>
        </pc:sldMkLst>
      </pc:sldChg>
      <pc:sldChg chg="addSp delSp modSp mod">
        <pc:chgData name="Rhodri Thomas" userId="97013524-85ec-4bc1-99cf-ee75f81eb8cc" providerId="ADAL" clId="{95A2E58D-D0BC-443E-A43B-E4C83F01F166}" dt="2023-03-02T13:16:19.476" v="1062" actId="478"/>
        <pc:sldMkLst>
          <pc:docMk/>
          <pc:sldMk cId="135039256" sldId="338"/>
        </pc:sldMkLst>
      </pc:sldChg>
      <pc:sldChg chg="del">
        <pc:chgData name="Rhodri Thomas" userId="97013524-85ec-4bc1-99cf-ee75f81eb8cc" providerId="ADAL" clId="{95A2E58D-D0BC-443E-A43B-E4C83F01F166}" dt="2023-03-02T11:53:54.804" v="102" actId="47"/>
        <pc:sldMkLst>
          <pc:docMk/>
          <pc:sldMk cId="1506435698" sldId="339"/>
        </pc:sldMkLst>
      </pc:sldChg>
      <pc:sldChg chg="modSp add mod">
        <pc:chgData name="Rhodri Thomas" userId="97013524-85ec-4bc1-99cf-ee75f81eb8cc" providerId="ADAL" clId="{95A2E58D-D0BC-443E-A43B-E4C83F01F166}" dt="2023-03-02T12:08:36.054" v="308" actId="14100"/>
        <pc:sldMkLst>
          <pc:docMk/>
          <pc:sldMk cId="1778462344" sldId="339"/>
        </pc:sldMkLst>
      </pc:sldChg>
      <pc:sldChg chg="del">
        <pc:chgData name="Rhodri Thomas" userId="97013524-85ec-4bc1-99cf-ee75f81eb8cc" providerId="ADAL" clId="{95A2E58D-D0BC-443E-A43B-E4C83F01F166}" dt="2023-03-02T11:53:54.156" v="101" actId="47"/>
        <pc:sldMkLst>
          <pc:docMk/>
          <pc:sldMk cId="2753519640" sldId="340"/>
        </pc:sldMkLst>
      </pc:sldChg>
      <pc:sldChg chg="modSp add mod">
        <pc:chgData name="Rhodri Thomas" userId="97013524-85ec-4bc1-99cf-ee75f81eb8cc" providerId="ADAL" clId="{95A2E58D-D0BC-443E-A43B-E4C83F01F166}" dt="2023-03-02T12:13:42.694" v="576" actId="1076"/>
        <pc:sldMkLst>
          <pc:docMk/>
          <pc:sldMk cId="4053459232" sldId="340"/>
        </pc:sldMkLst>
      </pc:sldChg>
      <pc:sldChg chg="modSp add mod">
        <pc:chgData name="Rhodri Thomas" userId="97013524-85ec-4bc1-99cf-ee75f81eb8cc" providerId="ADAL" clId="{95A2E58D-D0BC-443E-A43B-E4C83F01F166}" dt="2023-03-02T13:16:41.056" v="1065" actId="14100"/>
        <pc:sldMkLst>
          <pc:docMk/>
          <pc:sldMk cId="2554064261" sldId="341"/>
        </pc:sldMkLst>
      </pc:sldChg>
      <pc:sldChg chg="addSp delSp modSp new mod">
        <pc:chgData name="Rhodri Thomas" userId="97013524-85ec-4bc1-99cf-ee75f81eb8cc" providerId="ADAL" clId="{95A2E58D-D0BC-443E-A43B-E4C83F01F166}" dt="2023-03-02T12:17:54.374" v="624" actId="14100"/>
        <pc:sldMkLst>
          <pc:docMk/>
          <pc:sldMk cId="1698412640" sldId="342"/>
        </pc:sldMkLst>
      </pc:sldChg>
      <pc:sldChg chg="delSp modSp add mod">
        <pc:chgData name="Rhodri Thomas" userId="97013524-85ec-4bc1-99cf-ee75f81eb8cc" providerId="ADAL" clId="{95A2E58D-D0BC-443E-A43B-E4C83F01F166}" dt="2023-03-02T12:22:20.633" v="659"/>
        <pc:sldMkLst>
          <pc:docMk/>
          <pc:sldMk cId="1684447759" sldId="343"/>
        </pc:sldMkLst>
      </pc:sldChg>
      <pc:sldChg chg="addSp delSp modSp new mod">
        <pc:chgData name="Rhodri Thomas" userId="97013524-85ec-4bc1-99cf-ee75f81eb8cc" providerId="ADAL" clId="{95A2E58D-D0BC-443E-A43B-E4C83F01F166}" dt="2023-03-02T12:25:35.545" v="754" actId="6549"/>
        <pc:sldMkLst>
          <pc:docMk/>
          <pc:sldMk cId="2609395456" sldId="344"/>
        </pc:sldMkLst>
      </pc:sldChg>
      <pc:sldChg chg="addSp modSp add mod">
        <pc:chgData name="Rhodri Thomas" userId="97013524-85ec-4bc1-99cf-ee75f81eb8cc" providerId="ADAL" clId="{95A2E58D-D0BC-443E-A43B-E4C83F01F166}" dt="2023-03-02T12:50:42.197" v="953" actId="1076"/>
        <pc:sldMkLst>
          <pc:docMk/>
          <pc:sldMk cId="2733108007" sldId="345"/>
        </pc:sldMkLst>
      </pc:sldChg>
      <pc:sldChg chg="addSp delSp modSp add mod">
        <pc:chgData name="Rhodri Thomas" userId="97013524-85ec-4bc1-99cf-ee75f81eb8cc" providerId="ADAL" clId="{95A2E58D-D0BC-443E-A43B-E4C83F01F166}" dt="2023-03-02T12:30:59.090" v="790" actId="20577"/>
        <pc:sldMkLst>
          <pc:docMk/>
          <pc:sldMk cId="3129863220" sldId="346"/>
        </pc:sldMkLst>
      </pc:sldChg>
      <pc:sldChg chg="addSp delSp modSp add mod">
        <pc:chgData name="Rhodri Thomas" userId="97013524-85ec-4bc1-99cf-ee75f81eb8cc" providerId="ADAL" clId="{95A2E58D-D0BC-443E-A43B-E4C83F01F166}" dt="2023-03-02T12:34:03.280" v="799" actId="478"/>
        <pc:sldMkLst>
          <pc:docMk/>
          <pc:sldMk cId="2234566248" sldId="347"/>
        </pc:sldMkLst>
      </pc:sldChg>
      <pc:sldChg chg="addSp delSp modSp new mod">
        <pc:chgData name="Rhodri Thomas" userId="97013524-85ec-4bc1-99cf-ee75f81eb8cc" providerId="ADAL" clId="{95A2E58D-D0BC-443E-A43B-E4C83F01F166}" dt="2023-03-02T12:35:54.265" v="851" actId="122"/>
        <pc:sldMkLst>
          <pc:docMk/>
          <pc:sldMk cId="1386449351" sldId="348"/>
        </pc:sldMkLst>
      </pc:sldChg>
      <pc:sldChg chg="addSp delSp modSp add mod">
        <pc:chgData name="Rhodri Thomas" userId="97013524-85ec-4bc1-99cf-ee75f81eb8cc" providerId="ADAL" clId="{95A2E58D-D0BC-443E-A43B-E4C83F01F166}" dt="2023-03-02T12:42:05.811" v="890"/>
        <pc:sldMkLst>
          <pc:docMk/>
          <pc:sldMk cId="4123250424" sldId="349"/>
        </pc:sldMkLst>
      </pc:sldChg>
      <pc:sldChg chg="addSp delSp modSp add del mod">
        <pc:chgData name="Rhodri Thomas" userId="97013524-85ec-4bc1-99cf-ee75f81eb8cc" providerId="ADAL" clId="{95A2E58D-D0BC-443E-A43B-E4C83F01F166}" dt="2023-03-02T12:50:19.666" v="946"/>
        <pc:sldMkLst>
          <pc:docMk/>
          <pc:sldMk cId="1559839189" sldId="350"/>
        </pc:sldMkLst>
      </pc:sldChg>
      <pc:sldChg chg="modSp add mod">
        <pc:chgData name="Rhodri Thomas" userId="97013524-85ec-4bc1-99cf-ee75f81eb8cc" providerId="ADAL" clId="{95A2E58D-D0BC-443E-A43B-E4C83F01F166}" dt="2023-03-02T12:54:04.161" v="1006" actId="313"/>
        <pc:sldMkLst>
          <pc:docMk/>
          <pc:sldMk cId="4004283399" sldId="351"/>
        </pc:sldMkLst>
      </pc:sldChg>
      <pc:sldChg chg="modSp add del mod">
        <pc:chgData name="Rhodri Thomas" userId="97013524-85ec-4bc1-99cf-ee75f81eb8cc" providerId="ADAL" clId="{95A2E58D-D0BC-443E-A43B-E4C83F01F166}" dt="2023-03-02T12:54:11.022" v="1007"/>
        <pc:sldMkLst>
          <pc:docMk/>
          <pc:sldMk cId="3912858366" sldId="352"/>
        </pc:sldMkLst>
      </pc:sldChg>
      <pc:sldChg chg="addSp delSp modSp add mod ord">
        <pc:chgData name="Rhodri Thomas" userId="97013524-85ec-4bc1-99cf-ee75f81eb8cc" providerId="ADAL" clId="{95A2E58D-D0BC-443E-A43B-E4C83F01F166}" dt="2023-03-02T13:16:28.132" v="1064"/>
        <pc:sldMkLst>
          <pc:docMk/>
          <pc:sldMk cId="583296539" sldId="353"/>
        </pc:sldMkLst>
      </pc:sldChg>
      <pc:sldChg chg="del">
        <pc:chgData name="Rhodri Thomas" userId="97013524-85ec-4bc1-99cf-ee75f81eb8cc" providerId="ADAL" clId="{95A2E58D-D0BC-443E-A43B-E4C83F01F166}" dt="2023-03-02T11:53:53.555" v="100" actId="47"/>
        <pc:sldMkLst>
          <pc:docMk/>
          <pc:sldMk cId="3336867643" sldId="353"/>
        </pc:sldMkLst>
      </pc:sldChg>
      <pc:sldChg chg="modSp new mod">
        <pc:chgData name="Rhodri Thomas" userId="97013524-85ec-4bc1-99cf-ee75f81eb8cc" providerId="ADAL" clId="{95A2E58D-D0BC-443E-A43B-E4C83F01F166}" dt="2023-03-02T13:13:15.905" v="1060" actId="207"/>
        <pc:sldMkLst>
          <pc:docMk/>
          <pc:sldMk cId="1491818815" sldId="354"/>
        </pc:sldMkLst>
      </pc:sldChg>
      <pc:sldChg chg="del">
        <pc:chgData name="Rhodri Thomas" userId="97013524-85ec-4bc1-99cf-ee75f81eb8cc" providerId="ADAL" clId="{95A2E58D-D0BC-443E-A43B-E4C83F01F166}" dt="2023-03-02T11:53:52.899" v="99" actId="47"/>
        <pc:sldMkLst>
          <pc:docMk/>
          <pc:sldMk cId="4236827463" sldId="354"/>
        </pc:sldMkLst>
      </pc:sldChg>
      <pc:sldChg chg="del">
        <pc:chgData name="Rhodri Thomas" userId="97013524-85ec-4bc1-99cf-ee75f81eb8cc" providerId="ADAL" clId="{95A2E58D-D0BC-443E-A43B-E4C83F01F166}" dt="2023-03-02T11:53:52.318" v="98" actId="47"/>
        <pc:sldMkLst>
          <pc:docMk/>
          <pc:sldMk cId="2072955228" sldId="356"/>
        </pc:sldMkLst>
      </pc:sldChg>
      <pc:sldChg chg="del">
        <pc:chgData name="Rhodri Thomas" userId="97013524-85ec-4bc1-99cf-ee75f81eb8cc" providerId="ADAL" clId="{95A2E58D-D0BC-443E-A43B-E4C83F01F166}" dt="2023-03-02T11:53:51.641" v="97" actId="47"/>
        <pc:sldMkLst>
          <pc:docMk/>
          <pc:sldMk cId="563423286" sldId="357"/>
        </pc:sldMkLst>
      </pc:sldChg>
      <pc:sldChg chg="del">
        <pc:chgData name="Rhodri Thomas" userId="97013524-85ec-4bc1-99cf-ee75f81eb8cc" providerId="ADAL" clId="{95A2E58D-D0BC-443E-A43B-E4C83F01F166}" dt="2023-03-02T11:53:49.019" v="93" actId="47"/>
        <pc:sldMkLst>
          <pc:docMk/>
          <pc:sldMk cId="0" sldId="381"/>
        </pc:sldMkLst>
      </pc:sldChg>
      <pc:sldChg chg="del">
        <pc:chgData name="Rhodri Thomas" userId="97013524-85ec-4bc1-99cf-ee75f81eb8cc" providerId="ADAL" clId="{95A2E58D-D0BC-443E-A43B-E4C83F01F166}" dt="2023-03-02T11:53:49.768" v="94" actId="47"/>
        <pc:sldMkLst>
          <pc:docMk/>
          <pc:sldMk cId="0" sldId="382"/>
        </pc:sldMkLst>
      </pc:sldChg>
      <pc:sldChg chg="del">
        <pc:chgData name="Rhodri Thomas" userId="97013524-85ec-4bc1-99cf-ee75f81eb8cc" providerId="ADAL" clId="{95A2E58D-D0BC-443E-A43B-E4C83F01F166}" dt="2023-03-02T11:53:48.186" v="92" actId="47"/>
        <pc:sldMkLst>
          <pc:docMk/>
          <pc:sldMk cId="3354282752" sldId="383"/>
        </pc:sldMkLst>
      </pc:sldChg>
      <pc:sldChg chg="del">
        <pc:chgData name="Rhodri Thomas" userId="97013524-85ec-4bc1-99cf-ee75f81eb8cc" providerId="ADAL" clId="{95A2E58D-D0BC-443E-A43B-E4C83F01F166}" dt="2023-03-02T11:53:46.985" v="91" actId="47"/>
        <pc:sldMkLst>
          <pc:docMk/>
          <pc:sldMk cId="2037272112" sldId="384"/>
        </pc:sldMkLst>
      </pc:sldChg>
      <pc:sldMasterChg chg="delSldLayout">
        <pc:chgData name="Rhodri Thomas" userId="97013524-85ec-4bc1-99cf-ee75f81eb8cc" providerId="ADAL" clId="{95A2E58D-D0BC-443E-A43B-E4C83F01F166}" dt="2023-03-02T11:53:50.986" v="96" actId="47"/>
        <pc:sldMasterMkLst>
          <pc:docMk/>
          <pc:sldMasterMk cId="0" sldId="2147483651"/>
        </pc:sldMasterMkLst>
        <pc:sldLayoutChg chg="del">
          <pc:chgData name="Rhodri Thomas" userId="97013524-85ec-4bc1-99cf-ee75f81eb8cc" providerId="ADAL" clId="{95A2E58D-D0BC-443E-A43B-E4C83F01F166}" dt="2023-03-02T11:53:50.986" v="96" actId="47"/>
          <pc:sldLayoutMkLst>
            <pc:docMk/>
            <pc:sldMasterMk cId="0" sldId="2147483651"/>
            <pc:sldLayoutMk cId="858391048" sldId="2147483653"/>
          </pc:sldLayoutMkLst>
        </pc:sldLayoutChg>
        <pc:sldLayoutChg chg="del">
          <pc:chgData name="Rhodri Thomas" userId="97013524-85ec-4bc1-99cf-ee75f81eb8cc" providerId="ADAL" clId="{95A2E58D-D0BC-443E-A43B-E4C83F01F166}" dt="2023-03-02T11:53:50.343" v="95" actId="47"/>
          <pc:sldLayoutMkLst>
            <pc:docMk/>
            <pc:sldMasterMk cId="0" sldId="2147483651"/>
            <pc:sldLayoutMk cId="327104655" sldId="2147483654"/>
          </pc:sldLayoutMkLst>
        </pc:sldLayoutChg>
        <pc:sldLayoutChg chg="del">
          <pc:chgData name="Rhodri Thomas" userId="97013524-85ec-4bc1-99cf-ee75f81eb8cc" providerId="ADAL" clId="{95A2E58D-D0BC-443E-A43B-E4C83F01F166}" dt="2023-03-02T11:53:49.768" v="94" actId="47"/>
          <pc:sldLayoutMkLst>
            <pc:docMk/>
            <pc:sldMasterMk cId="0" sldId="2147483651"/>
            <pc:sldLayoutMk cId="3142105782" sldId="2147483655"/>
          </pc:sldLayoutMkLst>
        </pc:sldLayoutChg>
      </pc:sldMasterChg>
    </pc:docChg>
  </pc:docChgLst>
  <pc:docChgLst>
    <pc:chgData name="Rhodri Thomas" userId="97013524-85ec-4bc1-99cf-ee75f81eb8cc" providerId="ADAL" clId="{3D143D25-6BF5-4C69-B4A8-68BEEC4E9AB4}"/>
    <pc:docChg chg="undo custSel modSld">
      <pc:chgData name="Rhodri Thomas" userId="97013524-85ec-4bc1-99cf-ee75f81eb8cc" providerId="ADAL" clId="{3D143D25-6BF5-4C69-B4A8-68BEEC4E9AB4}" dt="2025-03-20T08:45:41.687" v="28" actId="1076"/>
      <pc:docMkLst>
        <pc:docMk/>
      </pc:docMkLst>
      <pc:sldChg chg="modSp mod">
        <pc:chgData name="Rhodri Thomas" userId="97013524-85ec-4bc1-99cf-ee75f81eb8cc" providerId="ADAL" clId="{3D143D25-6BF5-4C69-B4A8-68BEEC4E9AB4}" dt="2025-03-20T08:45:41.687" v="28" actId="1076"/>
        <pc:sldMkLst>
          <pc:docMk/>
          <pc:sldMk cId="0" sldId="256"/>
        </pc:sldMkLst>
        <pc:spChg chg="mod">
          <ac:chgData name="Rhodri Thomas" userId="97013524-85ec-4bc1-99cf-ee75f81eb8cc" providerId="ADAL" clId="{3D143D25-6BF5-4C69-B4A8-68BEEC4E9AB4}" dt="2025-03-20T08:45:38.999" v="27" actId="14100"/>
          <ac:spMkLst>
            <pc:docMk/>
            <pc:sldMk cId="0" sldId="256"/>
            <ac:spMk id="2051" creationId="{00000000-0000-0000-0000-000000000000}"/>
          </ac:spMkLst>
        </pc:spChg>
        <pc:spChg chg="mod">
          <ac:chgData name="Rhodri Thomas" userId="97013524-85ec-4bc1-99cf-ee75f81eb8cc" providerId="ADAL" clId="{3D143D25-6BF5-4C69-B4A8-68BEEC4E9AB4}" dt="2025-03-20T08:45:41.687" v="28" actId="1076"/>
          <ac:spMkLst>
            <pc:docMk/>
            <pc:sldMk cId="0" sldId="256"/>
            <ac:spMk id="2052" creationId="{00000000-0000-0000-0000-000000000000}"/>
          </ac:spMkLst>
        </pc:spChg>
        <pc:spChg chg="mod">
          <ac:chgData name="Rhodri Thomas" userId="97013524-85ec-4bc1-99cf-ee75f81eb8cc" providerId="ADAL" clId="{3D143D25-6BF5-4C69-B4A8-68BEEC4E9AB4}" dt="2025-03-20T08:44:54.563" v="20" actId="14100"/>
          <ac:spMkLst>
            <pc:docMk/>
            <pc:sldMk cId="0" sldId="256"/>
            <ac:spMk id="2053" creationId="{00000000-0000-0000-0000-000000000000}"/>
          </ac:spMkLst>
        </pc:spChg>
        <pc:spChg chg="mod">
          <ac:chgData name="Rhodri Thomas" userId="97013524-85ec-4bc1-99cf-ee75f81eb8cc" providerId="ADAL" clId="{3D143D25-6BF5-4C69-B4A8-68BEEC4E9AB4}" dt="2025-03-20T08:44:58.521" v="22" actId="20577"/>
          <ac:spMkLst>
            <pc:docMk/>
            <pc:sldMk cId="0" sldId="256"/>
            <ac:spMk id="2054"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128"/>
                <a:cs typeface="ＭＳ Ｐゴシック" charset="-128"/>
              </a:defRPr>
            </a:lvl1pPr>
          </a:lstStyle>
          <a:p>
            <a:pPr>
              <a:defRPr/>
            </a:pPr>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2586ABBB-9C0A-1D47-83E6-10FD6948B0D3}" type="datetime1">
              <a:rPr lang="en-US"/>
              <a:pPr/>
              <a:t>3/18/2026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128"/>
                <a:cs typeface="ＭＳ Ｐゴシック" charset="-128"/>
              </a:defRPr>
            </a:lvl1pPr>
          </a:lstStyle>
          <a:p>
            <a:pPr>
              <a:defRPr/>
            </a:pPr>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BFAD621-1136-4040-A893-ED5AEC3FF12D}" type="slidenum">
              <a:rPr lang="en-US"/>
              <a:pPr/>
              <a:t>‹#›</a:t>
            </a:fld>
            <a:endParaRPr lang="en-US"/>
          </a:p>
        </p:txBody>
      </p:sp>
    </p:spTree>
    <p:extLst>
      <p:ext uri="{BB962C8B-B14F-4D97-AF65-F5344CB8AC3E}">
        <p14:creationId xmlns:p14="http://schemas.microsoft.com/office/powerpoint/2010/main" val="300745571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5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mn-ea"/>
                <a:cs typeface="+mn-cs"/>
              </a:defRPr>
            </a:lvl1pPr>
          </a:lstStyle>
          <a:p>
            <a:pPr>
              <a:defRPr/>
            </a:pPr>
            <a:endParaRPr lang="en-GB"/>
          </a:p>
        </p:txBody>
      </p:sp>
      <p:sp>
        <p:nvSpPr>
          <p:cNvPr id="1946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506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506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mn-ea"/>
                <a:cs typeface="+mn-cs"/>
              </a:defRPr>
            </a:lvl1pPr>
          </a:lstStyle>
          <a:p>
            <a:pPr>
              <a:defRPr/>
            </a:pPr>
            <a:endParaRPr lang="en-GB"/>
          </a:p>
        </p:txBody>
      </p:sp>
      <p:sp>
        <p:nvSpPr>
          <p:cNvPr id="4506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D847933-502B-D146-9428-3DDD196AD935}" type="slidenum">
              <a:rPr lang="en-GB"/>
              <a:pPr/>
              <a:t>‹#›</a:t>
            </a:fld>
            <a:endParaRPr lang="en-GB"/>
          </a:p>
        </p:txBody>
      </p:sp>
    </p:spTree>
    <p:extLst>
      <p:ext uri="{BB962C8B-B14F-4D97-AF65-F5344CB8AC3E}">
        <p14:creationId xmlns:p14="http://schemas.microsoft.com/office/powerpoint/2010/main" val="254321936"/>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457200" y="1371600"/>
            <a:ext cx="82296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Box 10"/>
          <p:cNvSpPr txBox="1">
            <a:spLocks noChangeArrowheads="1"/>
          </p:cNvSpPr>
          <p:nvPr userDrawn="1"/>
        </p:nvSpPr>
        <p:spPr bwMode="white">
          <a:xfrm>
            <a:off x="0" y="234106"/>
            <a:ext cx="7010400" cy="4572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dirty="0">
                <a:solidFill>
                  <a:srgbClr val="D81E05"/>
                </a:solidFill>
                <a:cs typeface="Arial" charset="0"/>
              </a:rPr>
              <a:t> </a:t>
            </a:r>
          </a:p>
        </p:txBody>
      </p:sp>
      <p:sp>
        <p:nvSpPr>
          <p:cNvPr id="1027" name="Text Box 10"/>
          <p:cNvSpPr txBox="1">
            <a:spLocks noChangeArrowheads="1"/>
          </p:cNvSpPr>
          <p:nvPr userDrawn="1"/>
        </p:nvSpPr>
        <p:spPr bwMode="white">
          <a:xfrm>
            <a:off x="0" y="457200"/>
            <a:ext cx="9144000" cy="152400"/>
          </a:xfrm>
          <a:prstGeom prst="rect">
            <a:avLst/>
          </a:prstGeom>
          <a:solidFill>
            <a:srgbClr val="D9D9D9">
              <a:alpha val="0"/>
            </a:srgbClr>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9D9D9"/>
                </a:solidFill>
                <a:cs typeface="Arial" charset="0"/>
              </a:rPr>
              <a:t> </a:t>
            </a:r>
          </a:p>
        </p:txBody>
      </p:sp>
      <p:sp>
        <p:nvSpPr>
          <p:cNvPr id="1029" name="Rectangle 14"/>
          <p:cNvSpPr>
            <a:spLocks noChangeArrowheads="1"/>
          </p:cNvSpPr>
          <p:nvPr userDrawn="1"/>
        </p:nvSpPr>
        <p:spPr bwMode="auto">
          <a:xfrm>
            <a:off x="457200" y="308718"/>
            <a:ext cx="6092587" cy="307975"/>
          </a:xfrm>
          <a:prstGeom prst="rect">
            <a:avLst/>
          </a:prstGeom>
          <a:noFill/>
          <a:ln w="9525">
            <a:noFill/>
            <a:miter lim="800000"/>
            <a:headEnd/>
            <a:tailEnd/>
          </a:ln>
        </p:spPr>
        <p:txBody>
          <a:bodyPr wrap="square">
            <a:prstTxWarp prst="textNoShape">
              <a:avLst/>
            </a:prstTxWarp>
            <a:spAutoFit/>
          </a:bodyPr>
          <a:lstStyle/>
          <a:p>
            <a:r>
              <a:rPr lang="en-GB" sz="1400" dirty="0">
                <a:solidFill>
                  <a:schemeClr val="bg1"/>
                </a:solidFill>
              </a:rPr>
              <a:t>Level 2 Diploma in</a:t>
            </a:r>
            <a:r>
              <a:rPr lang="en-GB" sz="1400" b="1" dirty="0">
                <a:solidFill>
                  <a:schemeClr val="bg1"/>
                </a:solidFill>
              </a:rPr>
              <a:t> Site</a:t>
            </a:r>
            <a:r>
              <a:rPr lang="en-GB" sz="1400" b="1" baseline="0" dirty="0">
                <a:solidFill>
                  <a:schemeClr val="bg1"/>
                </a:solidFill>
              </a:rPr>
              <a:t> Carpentry</a:t>
            </a:r>
            <a:endParaRPr lang="en-US" sz="1400" dirty="0">
              <a:solidFill>
                <a:schemeClr val="bg1"/>
              </a:solidFill>
            </a:endParaRPr>
          </a:p>
        </p:txBody>
      </p:sp>
      <p:sp>
        <p:nvSpPr>
          <p:cNvPr id="1030" name="Text Box 10"/>
          <p:cNvSpPr txBox="1">
            <a:spLocks noChangeArrowheads="1"/>
          </p:cNvSpPr>
          <p:nvPr userDrawn="1"/>
        </p:nvSpPr>
        <p:spPr bwMode="white">
          <a:xfrm>
            <a:off x="0" y="6324600"/>
            <a:ext cx="9144000" cy="381000"/>
          </a:xfrm>
          <a:prstGeom prst="rect">
            <a:avLst/>
          </a:prstGeom>
          <a:solidFill>
            <a:srgbClr val="D9D9D9"/>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1031" name="Text Box 10"/>
          <p:cNvSpPr txBox="1">
            <a:spLocks noChangeArrowheads="1"/>
          </p:cNvSpPr>
          <p:nvPr userDrawn="1"/>
        </p:nvSpPr>
        <p:spPr bwMode="white">
          <a:xfrm>
            <a:off x="0" y="6705600"/>
            <a:ext cx="9144000" cy="152400"/>
          </a:xfrm>
          <a:prstGeom prst="rect">
            <a:avLst/>
          </a:prstGeom>
          <a:solidFill>
            <a:srgbClr val="E30613"/>
          </a:solidFill>
          <a:ln>
            <a:noFill/>
          </a:ln>
        </p:spPr>
        <p:txBody>
          <a:bodyPr wrap="none"/>
          <a:lstStyle>
            <a:lvl1pPr eaLnBrk="0" hangingPunct="0">
              <a:defRPr sz="2000">
                <a:solidFill>
                  <a:schemeClr val="tx1"/>
                </a:solidFill>
                <a:latin typeface="Arial" charset="0"/>
                <a:ea typeface="ＭＳ Ｐゴシック" charset="-128"/>
              </a:defRPr>
            </a:lvl1pPr>
            <a:lvl2pPr marL="742950" indent="-285750" eaLnBrk="0" hangingPunct="0">
              <a:defRPr sz="2000">
                <a:solidFill>
                  <a:schemeClr val="tx1"/>
                </a:solidFill>
                <a:latin typeface="Arial" charset="0"/>
                <a:ea typeface="ＭＳ Ｐゴシック" charset="-128"/>
              </a:defRPr>
            </a:lvl2pPr>
            <a:lvl3pPr marL="1143000" indent="-228600" eaLnBrk="0" hangingPunct="0">
              <a:defRPr sz="2000">
                <a:solidFill>
                  <a:schemeClr val="tx1"/>
                </a:solidFill>
                <a:latin typeface="Arial" charset="0"/>
                <a:ea typeface="ＭＳ Ｐゴシック" charset="-128"/>
              </a:defRPr>
            </a:lvl3pPr>
            <a:lvl4pPr marL="1600200" indent="-228600" eaLnBrk="0" hangingPunct="0">
              <a:defRPr sz="2000">
                <a:solidFill>
                  <a:schemeClr val="tx1"/>
                </a:solidFill>
                <a:latin typeface="Arial" charset="0"/>
                <a:ea typeface="ＭＳ Ｐゴシック" charset="-128"/>
              </a:defRPr>
            </a:lvl4pPr>
            <a:lvl5pPr marL="2057400" indent="-228600" eaLnBrk="0" hangingPunct="0">
              <a:defRPr sz="2000">
                <a:solidFill>
                  <a:schemeClr val="tx1"/>
                </a:solidFill>
                <a:latin typeface="Arial" charset="0"/>
                <a:ea typeface="ＭＳ Ｐゴシック" charset="-128"/>
              </a:defRPr>
            </a:lvl5pPr>
            <a:lvl6pPr marL="2514600" indent="-228600" eaLnBrk="0" fontAlgn="base" hangingPunct="0">
              <a:spcBef>
                <a:spcPct val="0"/>
              </a:spcBef>
              <a:spcAft>
                <a:spcPct val="0"/>
              </a:spcAft>
              <a:defRPr sz="2000">
                <a:solidFill>
                  <a:schemeClr val="tx1"/>
                </a:solidFill>
                <a:latin typeface="Arial" charset="0"/>
                <a:ea typeface="ＭＳ Ｐゴシック" charset="-128"/>
              </a:defRPr>
            </a:lvl6pPr>
            <a:lvl7pPr marL="2971800" indent="-228600" eaLnBrk="0" fontAlgn="base" hangingPunct="0">
              <a:spcBef>
                <a:spcPct val="0"/>
              </a:spcBef>
              <a:spcAft>
                <a:spcPct val="0"/>
              </a:spcAft>
              <a:defRPr sz="2000">
                <a:solidFill>
                  <a:schemeClr val="tx1"/>
                </a:solidFill>
                <a:latin typeface="Arial" charset="0"/>
                <a:ea typeface="ＭＳ Ｐゴシック" charset="-128"/>
              </a:defRPr>
            </a:lvl7pPr>
            <a:lvl8pPr marL="3429000" indent="-228600" eaLnBrk="0" fontAlgn="base" hangingPunct="0">
              <a:spcBef>
                <a:spcPct val="0"/>
              </a:spcBef>
              <a:spcAft>
                <a:spcPct val="0"/>
              </a:spcAft>
              <a:defRPr sz="2000">
                <a:solidFill>
                  <a:schemeClr val="tx1"/>
                </a:solidFill>
                <a:latin typeface="Arial" charset="0"/>
                <a:ea typeface="ＭＳ Ｐゴシック" charset="-128"/>
              </a:defRPr>
            </a:lvl8pPr>
            <a:lvl9pPr marL="3886200" indent="-228600" eaLnBrk="0" fontAlgn="base" hangingPunct="0">
              <a:spcBef>
                <a:spcPct val="0"/>
              </a:spcBef>
              <a:spcAft>
                <a:spcPct val="0"/>
              </a:spcAft>
              <a:defRPr sz="2000">
                <a:solidFill>
                  <a:schemeClr val="tx1"/>
                </a:solidFill>
                <a:latin typeface="Arial" charset="0"/>
                <a:ea typeface="ＭＳ Ｐゴシック" charset="-128"/>
              </a:defRPr>
            </a:lvl9pPr>
          </a:lstStyle>
          <a:p>
            <a:pPr eaLnBrk="1" hangingPunct="1">
              <a:defRPr/>
            </a:pPr>
            <a:r>
              <a:rPr lang="en-GB" sz="1800">
                <a:solidFill>
                  <a:srgbClr val="D81E05"/>
                </a:solidFill>
                <a:cs typeface="Arial" charset="0"/>
              </a:rPr>
              <a:t> </a:t>
            </a:r>
          </a:p>
        </p:txBody>
      </p:sp>
      <p:sp>
        <p:nvSpPr>
          <p:cNvPr id="53259" name="Text Box 11"/>
          <p:cNvSpPr txBox="1">
            <a:spLocks noChangeArrowheads="1"/>
          </p:cNvSpPr>
          <p:nvPr userDrawn="1"/>
        </p:nvSpPr>
        <p:spPr bwMode="auto">
          <a:xfrm>
            <a:off x="457200" y="6400800"/>
            <a:ext cx="6477000" cy="228600"/>
          </a:xfrm>
          <a:prstGeom prst="rect">
            <a:avLst/>
          </a:prstGeom>
          <a:noFill/>
          <a:ln w="9525">
            <a:noFill/>
            <a:miter lim="800000"/>
            <a:headEnd/>
            <a:tailEnd/>
          </a:ln>
        </p:spPr>
        <p:txBody>
          <a:bodyPr lIns="0" tIns="0" rIns="0" bIns="0">
            <a:prstTxWarp prst="textNoShape">
              <a:avLst/>
            </a:prstTxWarp>
          </a:bodyPr>
          <a:lstStyle/>
          <a:p>
            <a:pPr>
              <a:spcBef>
                <a:spcPts val="600"/>
              </a:spcBef>
            </a:pPr>
            <a:r>
              <a:rPr lang="en-US" sz="1100"/>
              <a:t>© 2013 City and Guilds of London Institute. All rights reserved</a:t>
            </a:r>
            <a:r>
              <a:rPr lang="en-US" sz="900"/>
              <a:t>.</a:t>
            </a:r>
            <a:br>
              <a:rPr lang="en-US" sz="1100">
                <a:ea typeface="Arial" pitchFamily="-105" charset="0"/>
                <a:cs typeface="Arial" pitchFamily="-105" charset="0"/>
              </a:rPr>
            </a:br>
            <a:endParaRPr lang="en-US" sz="1100">
              <a:ea typeface="Arial" pitchFamily="-105" charset="0"/>
              <a:cs typeface="Arial" pitchFamily="-105" charset="0"/>
            </a:endParaRPr>
          </a:p>
          <a:p>
            <a:endParaRPr lang="en-US" sz="1200">
              <a:latin typeface="Times New Roman" pitchFamily="-105" charset="0"/>
            </a:endParaRPr>
          </a:p>
          <a:p>
            <a:endParaRPr lang="en-US" sz="1200">
              <a:latin typeface="Times New Roman" pitchFamily="-105" charset="0"/>
            </a:endParaRPr>
          </a:p>
        </p:txBody>
      </p:sp>
      <p:sp>
        <p:nvSpPr>
          <p:cNvPr id="12" name="Text Box 11"/>
          <p:cNvSpPr txBox="1">
            <a:spLocks noChangeArrowheads="1"/>
          </p:cNvSpPr>
          <p:nvPr userDrawn="1"/>
        </p:nvSpPr>
        <p:spPr bwMode="auto">
          <a:xfrm>
            <a:off x="7239000" y="6400800"/>
            <a:ext cx="1447800" cy="228600"/>
          </a:xfrm>
          <a:prstGeom prst="rect">
            <a:avLst/>
          </a:prstGeom>
          <a:noFill/>
          <a:ln w="9525">
            <a:noFill/>
            <a:miter lim="800000"/>
            <a:headEnd/>
            <a:tailEnd/>
          </a:ln>
        </p:spPr>
        <p:txBody>
          <a:bodyPr lIns="0" tIns="0" rIns="0" bIns="0">
            <a:prstTxWarp prst="textNoShape">
              <a:avLst/>
            </a:prstTxWarp>
          </a:bodyPr>
          <a:lstStyle/>
          <a:p>
            <a:pPr algn="r">
              <a:spcBef>
                <a:spcPts val="600"/>
              </a:spcBef>
            </a:pPr>
            <a:fld id="{6152C911-7D81-1845-9D20-613E63F035EB}" type="slidenum">
              <a:rPr lang="en-US" sz="1100">
                <a:ea typeface="Arial" pitchFamily="-105" charset="0"/>
                <a:cs typeface="Arial" pitchFamily="-105" charset="0"/>
              </a:rPr>
              <a:pPr algn="r">
                <a:spcBef>
                  <a:spcPts val="600"/>
                </a:spcBef>
              </a:pPr>
              <a:t>‹#›</a:t>
            </a:fld>
            <a:r>
              <a:rPr lang="en-US" sz="1100" dirty="0">
                <a:ea typeface="Arial" pitchFamily="-105" charset="0"/>
                <a:cs typeface="Arial" pitchFamily="-105" charset="0"/>
              </a:rPr>
              <a:t> of 10</a:t>
            </a:r>
          </a:p>
          <a:p>
            <a:br>
              <a:rPr lang="en-US" sz="1100" dirty="0">
                <a:ea typeface="Arial" pitchFamily="-105" charset="0"/>
                <a:cs typeface="Arial" pitchFamily="-105" charset="0"/>
              </a:rPr>
            </a:br>
            <a:endParaRPr lang="en-US" sz="1100" dirty="0">
              <a:ea typeface="Arial" pitchFamily="-105" charset="0"/>
              <a:cs typeface="Arial" pitchFamily="-105" charset="0"/>
            </a:endParaRPr>
          </a:p>
          <a:p>
            <a:br>
              <a:rPr lang="en-US" sz="1100" dirty="0">
                <a:ea typeface="Arial" pitchFamily="-105" charset="0"/>
                <a:cs typeface="Arial" pitchFamily="-105" charset="0"/>
              </a:rPr>
            </a:br>
            <a:endParaRPr lang="en-US" sz="1100" dirty="0">
              <a:ea typeface="Arial" pitchFamily="-105" charset="0"/>
              <a:cs typeface="Arial" pitchFamily="-105" charset="0"/>
            </a:endParaRPr>
          </a:p>
          <a:p>
            <a:endParaRPr lang="en-US" sz="1200" dirty="0">
              <a:latin typeface="Times New Roman" pitchFamily="-105" charset="0"/>
            </a:endParaRPr>
          </a:p>
          <a:p>
            <a:endParaRPr lang="en-US" sz="1200" dirty="0">
              <a:latin typeface="Times New Roman" pitchFamily="-105" charset="0"/>
            </a:endParaRPr>
          </a:p>
        </p:txBody>
      </p:sp>
      <p:sp>
        <p:nvSpPr>
          <p:cNvPr id="1035" name="Title Placeholder 10"/>
          <p:cNvSpPr>
            <a:spLocks noGrp="1"/>
          </p:cNvSpPr>
          <p:nvPr>
            <p:ph type="title"/>
          </p:nvPr>
        </p:nvSpPr>
        <p:spPr bwMode="auto">
          <a:xfrm>
            <a:off x="457200" y="838200"/>
            <a:ext cx="8218488" cy="382588"/>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endParaRPr lang="en-US"/>
          </a:p>
        </p:txBody>
      </p:sp>
      <p:sp>
        <p:nvSpPr>
          <p:cNvPr id="1036" name="Text Placeholder 13"/>
          <p:cNvSpPr>
            <a:spLocks noGrp="1"/>
          </p:cNvSpPr>
          <p:nvPr>
            <p:ph type="body" idx="1"/>
          </p:nvPr>
        </p:nvSpPr>
        <p:spPr bwMode="auto">
          <a:xfrm>
            <a:off x="457200" y="1371600"/>
            <a:ext cx="8229600" cy="47561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p>
          <a:p>
            <a:pPr lvl="4"/>
            <a:endParaRPr lang="en-GB" dirty="0"/>
          </a:p>
        </p:txBody>
      </p:sp>
      <p:pic>
        <p:nvPicPr>
          <p:cNvPr id="2" name="Picture 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372200" y="147734"/>
            <a:ext cx="2437200" cy="629944"/>
          </a:xfrm>
          <a:prstGeom prst="rect">
            <a:avLst/>
          </a:prstGeom>
        </p:spPr>
      </p:pic>
    </p:spTree>
  </p:cSld>
  <p:clrMap bg1="lt1" tx1="dk1" bg2="lt2" tx2="dk2" accent1="accent1" accent2="accent2" accent3="accent3" accent4="accent4" accent5="accent5" accent6="accent6" hlink="hlink" folHlink="folHlink"/>
  <p:sldLayoutIdLst>
    <p:sldLayoutId id="2147483652" r:id="rId1"/>
  </p:sldLayoutIdLst>
  <p:hf hdr="0" ftr="0" dt="0"/>
  <p:txStyles>
    <p:titleStyle>
      <a:lvl1pPr algn="l" rtl="0" eaLnBrk="0" fontAlgn="base" hangingPunct="0">
        <a:spcBef>
          <a:spcPct val="0"/>
        </a:spcBef>
        <a:spcAft>
          <a:spcPct val="0"/>
        </a:spcAft>
        <a:defRPr sz="2400" b="1">
          <a:solidFill>
            <a:srgbClr val="E30613"/>
          </a:solidFill>
          <a:latin typeface="+mj-lt"/>
          <a:ea typeface="ＭＳ Ｐゴシック" charset="-128"/>
          <a:cs typeface="ＭＳ Ｐゴシック" charset="-128"/>
        </a:defRPr>
      </a:lvl1pPr>
      <a:lvl2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2pPr>
      <a:lvl3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3pPr>
      <a:lvl4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4pPr>
      <a:lvl5pPr algn="l" rtl="0" eaLnBrk="0" fontAlgn="base" hangingPunct="0">
        <a:spcBef>
          <a:spcPct val="0"/>
        </a:spcBef>
        <a:spcAft>
          <a:spcPct val="0"/>
        </a:spcAft>
        <a:defRPr sz="2400" b="1">
          <a:solidFill>
            <a:srgbClr val="E30613"/>
          </a:solidFill>
          <a:latin typeface="Arial" charset="0"/>
          <a:ea typeface="ＭＳ Ｐゴシック" charset="-128"/>
          <a:cs typeface="ＭＳ Ｐゴシック" charset="-128"/>
        </a:defRPr>
      </a:lvl5pPr>
      <a:lvl6pPr marL="457200" algn="ctr" rtl="0" fontAlgn="base">
        <a:spcBef>
          <a:spcPct val="0"/>
        </a:spcBef>
        <a:spcAft>
          <a:spcPct val="0"/>
        </a:spcAft>
        <a:defRPr sz="4400">
          <a:solidFill>
            <a:srgbClr val="CC0000"/>
          </a:solidFill>
          <a:latin typeface="Arial" charset="0"/>
        </a:defRPr>
      </a:lvl6pPr>
      <a:lvl7pPr marL="914400" algn="ctr" rtl="0" fontAlgn="base">
        <a:spcBef>
          <a:spcPct val="0"/>
        </a:spcBef>
        <a:spcAft>
          <a:spcPct val="0"/>
        </a:spcAft>
        <a:defRPr sz="4400">
          <a:solidFill>
            <a:srgbClr val="CC0000"/>
          </a:solidFill>
          <a:latin typeface="Arial" charset="0"/>
        </a:defRPr>
      </a:lvl7pPr>
      <a:lvl8pPr marL="1371600" algn="ctr" rtl="0" fontAlgn="base">
        <a:spcBef>
          <a:spcPct val="0"/>
        </a:spcBef>
        <a:spcAft>
          <a:spcPct val="0"/>
        </a:spcAft>
        <a:defRPr sz="4400">
          <a:solidFill>
            <a:srgbClr val="CC0000"/>
          </a:solidFill>
          <a:latin typeface="Arial" charset="0"/>
        </a:defRPr>
      </a:lvl8pPr>
      <a:lvl9pPr marL="1828800" algn="ctr" rtl="0" fontAlgn="base">
        <a:spcBef>
          <a:spcPct val="0"/>
        </a:spcBef>
        <a:spcAft>
          <a:spcPct val="0"/>
        </a:spcAft>
        <a:defRPr sz="4400">
          <a:solidFill>
            <a:srgbClr val="CC0000"/>
          </a:solidFill>
          <a:latin typeface="Arial" charset="0"/>
        </a:defRPr>
      </a:lvl9pPr>
    </p:titleStyle>
    <p:bodyStyle>
      <a:lvl1pPr marL="0" indent="0" algn="l" rtl="0" eaLnBrk="0" fontAlgn="base" hangingPunct="0">
        <a:lnSpc>
          <a:spcPts val="2400"/>
        </a:lnSpc>
        <a:spcBef>
          <a:spcPts val="1000"/>
        </a:spcBef>
        <a:spcAft>
          <a:spcPts val="1000"/>
        </a:spcAft>
        <a:defRPr lang="en-GB" sz="2000" dirty="0">
          <a:solidFill>
            <a:schemeClr val="tx1"/>
          </a:solidFill>
          <a:latin typeface="+mn-lt"/>
          <a:ea typeface="ＭＳ Ｐゴシック" charset="-128"/>
          <a:cs typeface="ＭＳ Ｐゴシック" charset="-128"/>
        </a:defRPr>
      </a:lvl1pPr>
      <a:lvl2pPr marL="215900" indent="-215900" algn="l" rtl="0" eaLnBrk="0" fontAlgn="base" hangingPunct="0">
        <a:lnSpc>
          <a:spcPts val="2400"/>
        </a:lnSpc>
        <a:spcBef>
          <a:spcPts val="500"/>
        </a:spcBef>
        <a:spcAft>
          <a:spcPts val="500"/>
        </a:spcAft>
        <a:buClr>
          <a:srgbClr val="E30613"/>
        </a:buClr>
        <a:buFont typeface="Arial" pitchFamily="-105" charset="0"/>
        <a:buChar char="•"/>
        <a:defRPr lang="en-GB" sz="2000" dirty="0">
          <a:solidFill>
            <a:schemeClr val="tx1"/>
          </a:solidFill>
          <a:latin typeface="+mn-lt"/>
          <a:ea typeface="ＭＳ Ｐゴシック" charset="-128"/>
          <a:cs typeface="+mn-cs"/>
        </a:defRPr>
      </a:lvl2pPr>
      <a:lvl3pPr marL="0" indent="0" algn="l" rtl="0" eaLnBrk="0" fontAlgn="base" hangingPunct="0">
        <a:lnSpc>
          <a:spcPts val="2000"/>
        </a:lnSpc>
        <a:spcBef>
          <a:spcPts val="500"/>
        </a:spcBef>
        <a:spcAft>
          <a:spcPts val="500"/>
        </a:spcAft>
        <a:buFont typeface="Lucida Grande" pitchFamily="-105" charset="0"/>
        <a:defRPr lang="en-GB" sz="1600" dirty="0">
          <a:solidFill>
            <a:schemeClr val="tx1"/>
          </a:solidFill>
          <a:latin typeface="+mn-lt"/>
          <a:ea typeface="ＭＳ Ｐゴシック" charset="-128"/>
          <a:cs typeface="+mn-cs"/>
        </a:defRPr>
      </a:lvl3pPr>
      <a:lvl4pPr marL="215900" indent="-215900" algn="l" rtl="0" eaLnBrk="0" fontAlgn="base" hangingPunct="0">
        <a:lnSpc>
          <a:spcPts val="2000"/>
        </a:lnSpc>
        <a:spcBef>
          <a:spcPts val="500"/>
        </a:spcBef>
        <a:spcAft>
          <a:spcPts val="500"/>
        </a:spcAft>
        <a:buClr>
          <a:srgbClr val="E30613"/>
        </a:buClr>
        <a:buFont typeface="Arial" pitchFamily="-105" charset="0"/>
        <a:buChar char="•"/>
        <a:defRPr lang="en-GB" sz="1600" dirty="0">
          <a:solidFill>
            <a:schemeClr val="tx1"/>
          </a:solidFill>
          <a:latin typeface="+mn-lt"/>
          <a:ea typeface="ＭＳ Ｐゴシック" charset="-128"/>
          <a:cs typeface="ＭＳ Ｐゴシック" charset="-128"/>
        </a:defRPr>
      </a:lvl4pPr>
      <a:lvl5pPr marL="431800" indent="-215900" algn="l" rtl="0" eaLnBrk="0" fontAlgn="base" hangingPunct="0">
        <a:lnSpc>
          <a:spcPts val="2000"/>
        </a:lnSpc>
        <a:spcBef>
          <a:spcPct val="0"/>
        </a:spcBef>
        <a:spcAft>
          <a:spcPts val="500"/>
        </a:spcAft>
        <a:buFont typeface="Arial" pitchFamily="-105" charset="0"/>
        <a:buChar char="–"/>
        <a:defRPr lang="en-US" sz="1600" dirty="0">
          <a:solidFill>
            <a:schemeClr val="tx1"/>
          </a:solidFill>
          <a:latin typeface="+mn-lt"/>
          <a:ea typeface="ＭＳ Ｐゴシック" charset="-128"/>
          <a:cs typeface="ＭＳ Ｐゴシック" charset="-128"/>
        </a:defRPr>
      </a:lvl5pPr>
      <a:lvl6pPr marL="457200" indent="-457200" algn="l" defTabSz="914400" rtl="0" fontAlgn="base">
        <a:spcBef>
          <a:spcPct val="20000"/>
        </a:spcBef>
        <a:spcAft>
          <a:spcPct val="0"/>
        </a:spcAft>
        <a:buChar char="»"/>
        <a:defRPr lang="en-GB" sz="1600" kern="0" baseline="0" dirty="0" smtClean="0">
          <a:solidFill>
            <a:schemeClr val="tx1"/>
          </a:solidFill>
          <a:latin typeface="+mn-lt"/>
          <a:ea typeface="ＭＳ Ｐゴシック" charset="-128"/>
          <a:cs typeface="ＭＳ Ｐゴシック" charset="-128"/>
        </a:defRPr>
      </a:lvl6pPr>
      <a:lvl7pPr marL="2971800" indent="-228600" algn="l" defTabSz="914400" rtl="0" fontAlgn="base">
        <a:spcBef>
          <a:spcPct val="20000"/>
        </a:spcBef>
        <a:spcAft>
          <a:spcPct val="0"/>
        </a:spcAft>
        <a:buClr>
          <a:srgbClr val="E30613"/>
        </a:buClr>
        <a:buChar char="»"/>
        <a:defRPr lang="en-GB" sz="1600" kern="0" baseline="0" dirty="0" smtClean="0">
          <a:solidFill>
            <a:schemeClr val="tx1"/>
          </a:solidFill>
          <a:latin typeface="+mn-lt"/>
          <a:ea typeface="ＭＳ Ｐゴシック" charset="-128"/>
          <a:cs typeface="ＭＳ Ｐゴシック" charset="-128"/>
        </a:defRPr>
      </a:lvl7pPr>
      <a:lvl8pPr marL="3429000" indent="-228600" algn="l" defTabSz="914400" rtl="0" fontAlgn="base">
        <a:spcBef>
          <a:spcPct val="20000"/>
        </a:spcBef>
        <a:spcAft>
          <a:spcPct val="0"/>
        </a:spcAft>
        <a:buChar char="»"/>
        <a:defRPr lang="en-GB" sz="1600" kern="0" dirty="0" smtClean="0">
          <a:solidFill>
            <a:schemeClr val="tx1"/>
          </a:solidFill>
          <a:latin typeface="+mn-lt"/>
          <a:ea typeface="ＭＳ Ｐゴシック" charset="-128"/>
          <a:cs typeface="ＭＳ Ｐゴシック" charset="-128"/>
        </a:defRPr>
      </a:lvl8pPr>
      <a:lvl9pPr marL="3886200" indent="-228600" algn="l" defTabSz="914400" rtl="0" fontAlgn="base">
        <a:spcBef>
          <a:spcPct val="20000"/>
        </a:spcBef>
        <a:spcAft>
          <a:spcPct val="0"/>
        </a:spcAft>
        <a:buChar char="»"/>
        <a:defRPr lang="en-GB" sz="1000" kern="0" baseline="0" dirty="0" smtClean="0">
          <a:solidFill>
            <a:schemeClr val="tx1"/>
          </a:solidFill>
          <a:latin typeface="+mn-lt"/>
          <a:ea typeface="ＭＳ Ｐゴシック" charset="-128"/>
          <a:cs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hse.gov.uk/ppe/ppe-regulations-2022.htm#definitions"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managingsafelycourse.co.uk/whose-responsibility-is-it-to-provide-ppe/"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hse.gov.uk/pubns/books/l121.htm" TargetMode="External"/><Relationship Id="rId2" Type="http://schemas.openxmlformats.org/officeDocument/2006/relationships/hyperlink" Target="https://www.hse.gov.uk/pubns/books/l132.htm" TargetMode="External"/><Relationship Id="rId1" Type="http://schemas.openxmlformats.org/officeDocument/2006/relationships/slideLayout" Target="../slideLayouts/slideLayout1.xml"/><Relationship Id="rId6" Type="http://schemas.openxmlformats.org/officeDocument/2006/relationships/hyperlink" Target="https://www.hse.gov.uk/pubns/books/l5.htm" TargetMode="External"/><Relationship Id="rId5" Type="http://schemas.openxmlformats.org/officeDocument/2006/relationships/hyperlink" Target="https://www.hse.gov.uk/pubns/books/l108.htm" TargetMode="External"/><Relationship Id="rId4" Type="http://schemas.openxmlformats.org/officeDocument/2006/relationships/hyperlink" Target="https://www.hse.gov.uk/pubns/books/l143.ht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hyperlink" Target="https://www.hse.gov.uk/ppe/using-the-right-type-of-ppe.htm" TargetMode="Externa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hyperlink" Target="https://www.hse.gov.uk/ppe/product-safety-and-supply.htm"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hse.gov.uk/pubns/priced/l108.pdf" TargetMode="External"/><Relationship Id="rId2" Type="http://schemas.openxmlformats.org/officeDocument/2006/relationships/hyperlink" Target="https://www.hse.gov.uk/pubns/priced/l25.pdf" TargetMode="External"/><Relationship Id="rId1" Type="http://schemas.openxmlformats.org/officeDocument/2006/relationships/slideLayout" Target="../slideLayouts/slideLayout1.xml"/><Relationship Id="rId4" Type="http://schemas.openxmlformats.org/officeDocument/2006/relationships/hyperlink" Target="https://www.hse.gov.uk/pubns/priced/hsg53.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14"/>
          <p:cNvSpPr>
            <a:spLocks noGrp="1" noChangeArrowheads="1"/>
          </p:cNvSpPr>
          <p:nvPr>
            <p:ph type="body" idx="4294967295"/>
          </p:nvPr>
        </p:nvSpPr>
        <p:spPr>
          <a:xfrm>
            <a:off x="457200" y="1371600"/>
            <a:ext cx="8229600" cy="4754563"/>
          </a:xfrm>
        </p:spPr>
        <p:txBody>
          <a:bodyPr/>
          <a:lstStyle/>
          <a:p>
            <a:pPr marL="0" indent="0" eaLnBrk="1" hangingPunct="1"/>
            <a:endParaRPr b="1" dirty="0">
              <a:ea typeface="ＭＳ Ｐゴシック" pitchFamily="-105" charset="-128"/>
              <a:cs typeface="ＭＳ Ｐゴシック" pitchFamily="-105" charset="-128"/>
            </a:endParaRPr>
          </a:p>
          <a:p>
            <a:pPr marL="0" indent="0" eaLnBrk="1" hangingPunct="1"/>
            <a:endParaRPr b="1" dirty="0">
              <a:ea typeface="ＭＳ Ｐゴシック" pitchFamily="-105" charset="-128"/>
              <a:cs typeface="ＭＳ Ｐゴシック" pitchFamily="-105" charset="-128"/>
            </a:endParaRPr>
          </a:p>
          <a:p>
            <a:pPr marL="0" indent="0" algn="ctr" eaLnBrk="1" hangingPunct="1"/>
            <a:r>
              <a:rPr sz="6600" dirty="0">
                <a:solidFill>
                  <a:schemeClr val="bg1"/>
                </a:solidFill>
                <a:ea typeface="ＭＳ Ｐゴシック" pitchFamily="-105" charset="-128"/>
                <a:cs typeface="ＭＳ Ｐゴシック" pitchFamily="-105" charset="-128"/>
              </a:rPr>
              <a:t>PowerPoint presentation</a:t>
            </a:r>
          </a:p>
        </p:txBody>
      </p:sp>
      <p:sp>
        <p:nvSpPr>
          <p:cNvPr id="2051" name="Text Box 10"/>
          <p:cNvSpPr txBox="1">
            <a:spLocks noChangeArrowheads="1"/>
          </p:cNvSpPr>
          <p:nvPr/>
        </p:nvSpPr>
        <p:spPr bwMode="white">
          <a:xfrm>
            <a:off x="543962" y="2057399"/>
            <a:ext cx="8066638" cy="1765833"/>
          </a:xfrm>
          <a:prstGeom prst="rect">
            <a:avLst/>
          </a:prstGeom>
          <a:solidFill>
            <a:schemeClr val="accent2"/>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2" name="Text Box 10"/>
          <p:cNvSpPr txBox="1">
            <a:spLocks noChangeArrowheads="1"/>
          </p:cNvSpPr>
          <p:nvPr/>
        </p:nvSpPr>
        <p:spPr bwMode="white">
          <a:xfrm>
            <a:off x="536168" y="3823232"/>
            <a:ext cx="8077200" cy="228600"/>
          </a:xfrm>
          <a:prstGeom prst="rect">
            <a:avLst/>
          </a:prstGeom>
          <a:solidFill>
            <a:srgbClr val="D9D9D9"/>
          </a:solidFill>
          <a:ln w="9525">
            <a:noFill/>
            <a:miter lim="800000"/>
            <a:headEnd/>
            <a:tailEnd/>
          </a:ln>
        </p:spPr>
        <p:txBody>
          <a:bodyPr wrap="none">
            <a:prstTxWarp prst="textNoShape">
              <a:avLst/>
            </a:prstTxWarp>
          </a:bodyPr>
          <a:lstStyle/>
          <a:p>
            <a:r>
              <a:rPr lang="en-GB" sz="1800">
                <a:solidFill>
                  <a:srgbClr val="D81E05"/>
                </a:solidFill>
                <a:ea typeface="Arial" pitchFamily="-105" charset="0"/>
                <a:cs typeface="Arial" pitchFamily="-105" charset="0"/>
              </a:rPr>
              <a:t> </a:t>
            </a:r>
          </a:p>
        </p:txBody>
      </p:sp>
      <p:sp>
        <p:nvSpPr>
          <p:cNvPr id="2053" name="Rectangle 15"/>
          <p:cNvSpPr>
            <a:spLocks noGrp="1" noChangeArrowheads="1"/>
          </p:cNvSpPr>
          <p:nvPr>
            <p:ph type="title"/>
          </p:nvPr>
        </p:nvSpPr>
        <p:spPr>
          <a:xfrm>
            <a:off x="762000" y="4149080"/>
            <a:ext cx="7848600" cy="1946920"/>
          </a:xfrm>
        </p:spPr>
        <p:txBody>
          <a:bodyPr anchor="t"/>
          <a:lstStyle/>
          <a:p>
            <a:pPr eaLnBrk="1" hangingPunct="1"/>
            <a:r>
              <a:rPr lang="en-GB" dirty="0">
                <a:solidFill>
                  <a:srgbClr val="0070C0"/>
                </a:solidFill>
              </a:rPr>
              <a:t>R Thomas</a:t>
            </a:r>
            <a:endParaRPr lang="en-GB" dirty="0">
              <a:solidFill>
                <a:srgbClr val="0070C0"/>
              </a:solidFill>
              <a:ea typeface="ＭＳ Ｐゴシック" pitchFamily="-105" charset="-128"/>
              <a:cs typeface="ＭＳ Ｐゴシック" pitchFamily="-105" charset="-128"/>
            </a:endParaRPr>
          </a:p>
        </p:txBody>
      </p:sp>
      <p:sp>
        <p:nvSpPr>
          <p:cNvPr id="2054" name="TextBox 9"/>
          <p:cNvSpPr txBox="1">
            <a:spLocks noChangeArrowheads="1"/>
          </p:cNvSpPr>
          <p:nvPr/>
        </p:nvSpPr>
        <p:spPr bwMode="auto">
          <a:xfrm>
            <a:off x="762000" y="2209800"/>
            <a:ext cx="7696200" cy="1569660"/>
          </a:xfrm>
          <a:prstGeom prst="rect">
            <a:avLst/>
          </a:prstGeom>
          <a:solidFill>
            <a:schemeClr val="accent2"/>
          </a:solidFill>
          <a:ln w="9525">
            <a:noFill/>
            <a:miter lim="800000"/>
            <a:headEnd/>
            <a:tailEnd/>
          </a:ln>
        </p:spPr>
        <p:txBody>
          <a:bodyPr>
            <a:prstTxWarp prst="textNoShape">
              <a:avLst/>
            </a:prstTxWarp>
            <a:spAutoFit/>
          </a:bodyPr>
          <a:lstStyle/>
          <a:p>
            <a:r>
              <a:rPr lang="en-GB" sz="2400" b="1" dirty="0">
                <a:solidFill>
                  <a:srgbClr val="FFFFFF"/>
                </a:solidFill>
              </a:rPr>
              <a:t>PPE  Regulations 2022 </a:t>
            </a:r>
          </a:p>
          <a:p>
            <a:r>
              <a:rPr lang="en-GB" sz="2400" b="1" dirty="0">
                <a:solidFill>
                  <a:srgbClr val="FFFFFF"/>
                </a:solidFill>
              </a:rPr>
              <a:t>&amp;</a:t>
            </a:r>
          </a:p>
          <a:p>
            <a:r>
              <a:rPr lang="en-GB" sz="2400" b="1" dirty="0">
                <a:solidFill>
                  <a:srgbClr val="FFFFFF"/>
                </a:solidFill>
              </a:rPr>
              <a:t>The Control of Noise at Work Regulations 2005</a:t>
            </a:r>
          </a:p>
          <a:p>
            <a:endParaRPr lang="en-US" sz="24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Title 1"/>
          <p:cNvSpPr>
            <a:spLocks noGrp="1"/>
          </p:cNvSpPr>
          <p:nvPr>
            <p:ph type="title"/>
          </p:nvPr>
        </p:nvSpPr>
        <p:spPr>
          <a:xfrm>
            <a:off x="437550" y="521882"/>
            <a:ext cx="8218488" cy="382588"/>
          </a:xfrm>
        </p:spPr>
        <p:txBody>
          <a:bodyPr/>
          <a:lstStyle/>
          <a:p>
            <a:r>
              <a:rPr lang="en-GB" dirty="0">
                <a:solidFill>
                  <a:srgbClr val="0070C0"/>
                </a:solidFill>
              </a:rPr>
              <a:t>Personal Protective Equipment at work regulations</a:t>
            </a:r>
            <a:endParaRPr lang="en-GB" dirty="0">
              <a:solidFill>
                <a:srgbClr val="0070C0"/>
              </a:solidFill>
              <a:ea typeface="ＭＳ Ｐゴシック" pitchFamily="-105" charset="-128"/>
              <a:cs typeface="ＭＳ Ｐゴシック" pitchFamily="-105" charset="-128"/>
            </a:endParaRPr>
          </a:p>
        </p:txBody>
      </p:sp>
      <p:sp>
        <p:nvSpPr>
          <p:cNvPr id="3075" name="Content Placeholder 2"/>
          <p:cNvSpPr>
            <a:spLocks noGrp="1"/>
          </p:cNvSpPr>
          <p:nvPr>
            <p:ph sz="quarter" idx="10"/>
          </p:nvPr>
        </p:nvSpPr>
        <p:spPr>
          <a:xfrm>
            <a:off x="456467" y="1268760"/>
            <a:ext cx="7571184" cy="5472608"/>
          </a:xfrm>
        </p:spPr>
        <p:txBody>
          <a:bodyPr/>
          <a:lstStyle/>
          <a:p>
            <a:pPr lvl="1"/>
            <a:r>
              <a:rPr lang="en-GB" b="0" i="0" dirty="0">
                <a:solidFill>
                  <a:srgbClr val="111111"/>
                </a:solidFill>
                <a:effectLst/>
                <a:latin typeface="Arial" panose="020B0604020202020204" pitchFamily="34" charset="0"/>
              </a:rPr>
              <a:t>On 6 April 2022 the </a:t>
            </a:r>
            <a:r>
              <a:rPr lang="en-GB" b="0" i="0" dirty="0">
                <a:effectLst/>
                <a:latin typeface="Arial" panose="020B0604020202020204" pitchFamily="34" charset="0"/>
              </a:rPr>
              <a:t>Personal Protective Equipment at Work (Amendment) Regulations 2022 (PPER 2022) came into force. They amend the 1992 Regulations (</a:t>
            </a:r>
            <a:r>
              <a:rPr lang="en-GB" b="0" i="0" dirty="0">
                <a:solidFill>
                  <a:srgbClr val="111111"/>
                </a:solidFill>
                <a:effectLst/>
                <a:latin typeface="Arial" panose="020B0604020202020204" pitchFamily="34" charset="0"/>
              </a:rPr>
              <a:t>PPER 1992).</a:t>
            </a:r>
            <a:endParaRPr lang="en-US" dirty="0"/>
          </a:p>
          <a:p>
            <a:pPr lvl="1"/>
            <a:endParaRPr lang="en-US" dirty="0"/>
          </a:p>
          <a:p>
            <a:pPr lvl="1"/>
            <a:r>
              <a:rPr lang="en-US" dirty="0"/>
              <a:t>Covers the types of PPE required when using certain items of equipment, machinery and tools, including hand and power tools.</a:t>
            </a:r>
          </a:p>
          <a:p>
            <a:pPr lvl="1"/>
            <a:endParaRPr lang="en-US" dirty="0"/>
          </a:p>
          <a:p>
            <a:pPr lvl="1"/>
            <a:r>
              <a:rPr lang="en-US" dirty="0"/>
              <a:t>PUWER indicates that you must wear PPE. The PPE regulation identifies which items of PPE to wear (where reasonably practicable).</a:t>
            </a:r>
          </a:p>
          <a:p>
            <a:pPr lvl="1"/>
            <a:endParaRPr lang="en-US" dirty="0"/>
          </a:p>
          <a:p>
            <a:pPr lvl="1"/>
            <a:r>
              <a:rPr lang="en-GB" b="0" i="0" dirty="0">
                <a:solidFill>
                  <a:srgbClr val="111111"/>
                </a:solidFill>
                <a:effectLst/>
                <a:latin typeface="Arial" panose="020B0604020202020204" pitchFamily="34" charset="0"/>
              </a:rPr>
              <a:t>If PPE is required, employers must ensure their workers have sufficient information, instruction and training on the use of PPE.</a:t>
            </a:r>
            <a:endParaRPr lang="en-GB" dirty="0">
              <a:solidFill>
                <a:srgbClr val="111111"/>
              </a:solidFill>
              <a:latin typeface="Arial" panose="020B0604020202020204" pitchFamily="34" charset="0"/>
            </a:endParaRPr>
          </a:p>
          <a:p>
            <a:pPr lvl="1"/>
            <a:endParaRPr lang="en-US" dirty="0"/>
          </a:p>
          <a:p>
            <a:endParaRPr lang="en-GB" dirty="0">
              <a:ea typeface="ＭＳ Ｐゴシック" pitchFamily="-105" charset="-128"/>
              <a:cs typeface="ＭＳ Ｐゴシック" pitchFamily="-105"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E12E7D7-07DA-C6EC-4900-5725EBAB853B}"/>
              </a:ext>
            </a:extLst>
          </p:cNvPr>
          <p:cNvSpPr>
            <a:spLocks noGrp="1"/>
          </p:cNvSpPr>
          <p:nvPr>
            <p:ph sz="quarter" idx="10"/>
          </p:nvPr>
        </p:nvSpPr>
        <p:spPr>
          <a:xfrm>
            <a:off x="457200" y="620688"/>
            <a:ext cx="8229600" cy="5544616"/>
          </a:xfrm>
        </p:spPr>
        <p:txBody>
          <a:bodyPr/>
          <a:lstStyle/>
          <a:p>
            <a:r>
              <a:rPr lang="en-GB" b="0" i="0" dirty="0">
                <a:solidFill>
                  <a:srgbClr val="111111"/>
                </a:solidFill>
                <a:effectLst/>
                <a:latin typeface="Arial" panose="020B0604020202020204" pitchFamily="34" charset="0"/>
              </a:rPr>
              <a:t>Under PPER 2022, the types of duties and responsibilities on employers and employees remain unchanged but are extended to </a:t>
            </a:r>
            <a:r>
              <a:rPr lang="en-GB" b="0" i="0" u="sng" dirty="0">
                <a:solidFill>
                  <a:srgbClr val="981E32"/>
                </a:solidFill>
                <a:effectLst/>
                <a:latin typeface="Arial" panose="020B0604020202020204" pitchFamily="34" charset="0"/>
                <a:hlinkClick r:id="rId2"/>
              </a:rPr>
              <a:t>limb (b) workers</a:t>
            </a:r>
            <a:r>
              <a:rPr lang="en-GB" b="0" i="0" dirty="0">
                <a:solidFill>
                  <a:srgbClr val="111111"/>
                </a:solidFill>
                <a:effectLst/>
                <a:latin typeface="Arial" panose="020B0604020202020204" pitchFamily="34" charset="0"/>
              </a:rPr>
              <a:t>, as defined in PPER 2022.</a:t>
            </a:r>
          </a:p>
          <a:p>
            <a:pPr algn="l" fontAlgn="base"/>
            <a:r>
              <a:rPr lang="en-GB" b="0" i="0" dirty="0">
                <a:solidFill>
                  <a:srgbClr val="111111"/>
                </a:solidFill>
                <a:effectLst/>
                <a:latin typeface="Arial" panose="020B0604020202020204" pitchFamily="34" charset="0"/>
              </a:rPr>
              <a:t>In the UK</a:t>
            </a:r>
            <a:r>
              <a:rPr lang="en-GB" b="0" i="0">
                <a:solidFill>
                  <a:srgbClr val="111111"/>
                </a:solidFill>
                <a:effectLst/>
                <a:latin typeface="Arial" panose="020B0604020202020204" pitchFamily="34" charset="0"/>
              </a:rPr>
              <a:t>, the </a:t>
            </a:r>
            <a:r>
              <a:rPr lang="en-GB" b="0" i="0" dirty="0">
                <a:solidFill>
                  <a:srgbClr val="111111"/>
                </a:solidFill>
                <a:effectLst/>
                <a:latin typeface="Arial" panose="020B0604020202020204" pitchFamily="34" charset="0"/>
              </a:rPr>
              <a:t>Employment Rights Act 1996’s definition of a worker has 2 limbs:</a:t>
            </a:r>
          </a:p>
          <a:p>
            <a:pPr algn="l" fontAlgn="base"/>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Limb (a) describes those with a contract of employment. This group are employees under the Health and Safety at Work etc Act 1974 and are already in scope of PPER 1992</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Limb (b) describes workers who generally have a more casual employment relationship and work under a contract for service – they do not currently come under the scope of PPER 1992 (think agency workers)</a:t>
            </a:r>
          </a:p>
          <a:p>
            <a:endParaRPr lang="en-GB" dirty="0">
              <a:solidFill>
                <a:srgbClr val="111111"/>
              </a:solidFill>
              <a:latin typeface="Arial" panose="020B0604020202020204" pitchFamily="34" charset="0"/>
            </a:endParaRPr>
          </a:p>
        </p:txBody>
      </p:sp>
    </p:spTree>
    <p:extLst>
      <p:ext uri="{BB962C8B-B14F-4D97-AF65-F5344CB8AC3E}">
        <p14:creationId xmlns:p14="http://schemas.microsoft.com/office/powerpoint/2010/main" val="135039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B60EA-A82C-D7CA-8FB3-3DA9B30B3717}"/>
              </a:ext>
            </a:extLst>
          </p:cNvPr>
          <p:cNvSpPr>
            <a:spLocks noGrp="1"/>
          </p:cNvSpPr>
          <p:nvPr>
            <p:ph type="title"/>
          </p:nvPr>
        </p:nvSpPr>
        <p:spPr/>
        <p:txBody>
          <a:bodyPr/>
          <a:lstStyle/>
          <a:p>
            <a:r>
              <a:rPr lang="en-GB" dirty="0"/>
              <a:t>Principal Contractor Vs Sub-Contractor</a:t>
            </a:r>
          </a:p>
        </p:txBody>
      </p:sp>
      <p:sp>
        <p:nvSpPr>
          <p:cNvPr id="3" name="Content Placeholder 2">
            <a:extLst>
              <a:ext uri="{FF2B5EF4-FFF2-40B4-BE49-F238E27FC236}">
                <a16:creationId xmlns:a16="http://schemas.microsoft.com/office/drawing/2014/main" id="{86DD7782-EB67-BDFD-F91F-B258D927A2BC}"/>
              </a:ext>
            </a:extLst>
          </p:cNvPr>
          <p:cNvSpPr>
            <a:spLocks noGrp="1"/>
          </p:cNvSpPr>
          <p:nvPr>
            <p:ph sz="quarter"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lang="en-GB" dirty="0"/>
              <a:t>Principal contractors are generally not responsible for providing personal protective equipment (PPE) to sub-contractors. According to the guidelines, sub-contractors are expected to provide their own PPE as they are typically considered self-employed and operate as their own companies. </a:t>
            </a:r>
            <a:r>
              <a:rPr kumimoji="0" lang="en-GB" sz="2000" b="0" i="0" u="none" strike="noStrike" kern="1200" cap="none" spc="0" normalizeH="0" baseline="0" noProof="0" dirty="0">
                <a:ln>
                  <a:noFill/>
                </a:ln>
                <a:solidFill>
                  <a:srgbClr val="000000"/>
                </a:solidFill>
                <a:effectLst/>
                <a:uLnTx/>
                <a:uFillTx/>
                <a:latin typeface="Arial" pitchFamily="-105" charset="0"/>
                <a:ea typeface="ＭＳ Ｐゴシック" pitchFamily="-105" charset="-128"/>
                <a:hlinkClick r:id="rId2"/>
              </a:rPr>
              <a:t>Source</a:t>
            </a:r>
            <a:endParaRPr kumimoji="0" lang="en-GB" sz="2000" b="0" i="0" u="none" strike="noStrike" kern="1200" cap="none" spc="0" normalizeH="0" baseline="0" noProof="0" dirty="0">
              <a:ln>
                <a:noFill/>
              </a:ln>
              <a:solidFill>
                <a:srgbClr val="000000"/>
              </a:solidFill>
              <a:effectLst/>
              <a:uLnTx/>
              <a:uFillTx/>
              <a:latin typeface="Arial" pitchFamily="-105" charset="0"/>
              <a:ea typeface="ＭＳ Ｐゴシック" pitchFamily="-105" charset="-128"/>
            </a:endParaRPr>
          </a:p>
          <a:p>
            <a:endParaRPr lang="en-GB" dirty="0"/>
          </a:p>
          <a:p>
            <a:endParaRPr lang="en-GB" dirty="0"/>
          </a:p>
          <a:p>
            <a:endParaRPr lang="en-GB" dirty="0"/>
          </a:p>
          <a:p>
            <a:r>
              <a:rPr lang="en-GB" dirty="0"/>
              <a:t>However, if sub-contractors are used almost like employees, providing PPE would be good practice. (AFARP)</a:t>
            </a:r>
          </a:p>
          <a:p>
            <a:r>
              <a:rPr lang="en-GB" dirty="0"/>
              <a:t>As of 6 April 2022, businesses with only limb (b) workers must provide PPE free of charge to these workers where it is needed, but this does not apply to sub-contractors who have self-employed status</a:t>
            </a:r>
          </a:p>
        </p:txBody>
      </p:sp>
    </p:spTree>
    <p:extLst>
      <p:ext uri="{BB962C8B-B14F-4D97-AF65-F5344CB8AC3E}">
        <p14:creationId xmlns:p14="http://schemas.microsoft.com/office/powerpoint/2010/main" val="3099639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solidFill>
                <a:srgbClr val="0070C0"/>
              </a:solidFill>
            </a:endParaRPr>
          </a:p>
        </p:txBody>
      </p:sp>
      <p:sp>
        <p:nvSpPr>
          <p:cNvPr id="5" name="Content Placeholder 4">
            <a:extLst>
              <a:ext uri="{FF2B5EF4-FFF2-40B4-BE49-F238E27FC236}">
                <a16:creationId xmlns:a16="http://schemas.microsoft.com/office/drawing/2014/main" id="{DE12E7D7-07DA-C6EC-4900-5725EBAB853B}"/>
              </a:ext>
            </a:extLst>
          </p:cNvPr>
          <p:cNvSpPr>
            <a:spLocks noGrp="1"/>
          </p:cNvSpPr>
          <p:nvPr>
            <p:ph sz="quarter" idx="10"/>
          </p:nvPr>
        </p:nvSpPr>
        <p:spPr>
          <a:xfrm>
            <a:off x="457200" y="1371600"/>
            <a:ext cx="8229600" cy="4793704"/>
          </a:xfrm>
        </p:spPr>
        <p:txBody>
          <a:bodyPr/>
          <a:lstStyle/>
          <a:p>
            <a:r>
              <a:rPr lang="en-GB" dirty="0">
                <a:solidFill>
                  <a:srgbClr val="111111"/>
                </a:solidFill>
                <a:latin typeface="Arial" panose="020B0604020202020204" pitchFamily="34" charset="0"/>
              </a:rPr>
              <a:t>PPE is often considered as a “last resort”. A hazard/risk should be controlled . Consider the following controls.</a:t>
            </a:r>
          </a:p>
          <a:p>
            <a:endParaRPr lang="en-GB" dirty="0">
              <a:solidFill>
                <a:srgbClr val="111111"/>
              </a:solidFill>
              <a:latin typeface="Arial" panose="020B0604020202020204" pitchFamily="34" charset="0"/>
            </a:endParaRP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Elimination</a:t>
            </a:r>
            <a:r>
              <a:rPr lang="en-GB" b="0" i="0" dirty="0">
                <a:solidFill>
                  <a:srgbClr val="111111"/>
                </a:solidFill>
                <a:effectLst/>
                <a:latin typeface="Arial" panose="020B0604020202020204" pitchFamily="34" charset="0"/>
              </a:rPr>
              <a:t> – physically remove the hazard</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Substitution</a:t>
            </a:r>
            <a:r>
              <a:rPr lang="en-GB" b="0" i="0" dirty="0">
                <a:solidFill>
                  <a:srgbClr val="111111"/>
                </a:solidFill>
                <a:effectLst/>
                <a:latin typeface="Arial" panose="020B0604020202020204" pitchFamily="34" charset="0"/>
              </a:rPr>
              <a:t> – replace the hazard</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Engineering controls</a:t>
            </a:r>
            <a:r>
              <a:rPr lang="en-GB" b="0" i="0" dirty="0">
                <a:solidFill>
                  <a:srgbClr val="111111"/>
                </a:solidFill>
                <a:effectLst/>
                <a:latin typeface="Arial" panose="020B0604020202020204" pitchFamily="34" charset="0"/>
              </a:rPr>
              <a:t> – isolate people from the hazard</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Administrative controls</a:t>
            </a:r>
            <a:r>
              <a:rPr lang="en-GB" b="0" i="0" dirty="0">
                <a:solidFill>
                  <a:srgbClr val="111111"/>
                </a:solidFill>
                <a:effectLst/>
                <a:latin typeface="Arial" panose="020B0604020202020204" pitchFamily="34" charset="0"/>
              </a:rPr>
              <a:t> – change the way people work</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PPE </a:t>
            </a:r>
            <a:r>
              <a:rPr lang="en-GB" b="0" i="0" dirty="0">
                <a:solidFill>
                  <a:srgbClr val="111111"/>
                </a:solidFill>
                <a:effectLst/>
                <a:latin typeface="Arial" panose="020B0604020202020204" pitchFamily="34" charset="0"/>
              </a:rPr>
              <a:t>– protect the worker with personal protective equipment</a:t>
            </a:r>
          </a:p>
          <a:p>
            <a:endParaRPr lang="en-GB" dirty="0">
              <a:solidFill>
                <a:srgbClr val="111111"/>
              </a:solidFill>
              <a:latin typeface="Arial" panose="020B0604020202020204" pitchFamily="34" charset="0"/>
            </a:endParaRPr>
          </a:p>
        </p:txBody>
      </p:sp>
    </p:spTree>
    <p:extLst>
      <p:ext uri="{BB962C8B-B14F-4D97-AF65-F5344CB8AC3E}">
        <p14:creationId xmlns:p14="http://schemas.microsoft.com/office/powerpoint/2010/main" val="1778462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8312" y="312963"/>
            <a:ext cx="8218488" cy="382588"/>
          </a:xfrm>
        </p:spPr>
        <p:txBody>
          <a:bodyPr/>
          <a:lstStyle/>
          <a:p>
            <a:endParaRPr lang="en-GB" dirty="0">
              <a:solidFill>
                <a:srgbClr val="0070C0"/>
              </a:solidFill>
            </a:endParaRPr>
          </a:p>
        </p:txBody>
      </p:sp>
      <p:sp>
        <p:nvSpPr>
          <p:cNvPr id="5" name="Content Placeholder 4">
            <a:extLst>
              <a:ext uri="{FF2B5EF4-FFF2-40B4-BE49-F238E27FC236}">
                <a16:creationId xmlns:a16="http://schemas.microsoft.com/office/drawing/2014/main" id="{DE12E7D7-07DA-C6EC-4900-5725EBAB853B}"/>
              </a:ext>
            </a:extLst>
          </p:cNvPr>
          <p:cNvSpPr>
            <a:spLocks noGrp="1"/>
          </p:cNvSpPr>
          <p:nvPr>
            <p:ph sz="quarter" idx="10"/>
          </p:nvPr>
        </p:nvSpPr>
        <p:spPr>
          <a:xfrm>
            <a:off x="457200" y="1052736"/>
            <a:ext cx="8229600" cy="4793704"/>
          </a:xfrm>
        </p:spPr>
        <p:txBody>
          <a:bodyPr/>
          <a:lstStyle/>
          <a:p>
            <a:r>
              <a:rPr lang="en-GB" dirty="0">
                <a:solidFill>
                  <a:srgbClr val="111111"/>
                </a:solidFill>
                <a:latin typeface="Arial" panose="020B0604020202020204" pitchFamily="34" charset="0"/>
              </a:rPr>
              <a:t>PPE is often considered as a “last resort”. A hazard/risk should be controlled . Consider the following controls.</a:t>
            </a:r>
          </a:p>
          <a:p>
            <a:endParaRPr lang="en-GB" dirty="0">
              <a:solidFill>
                <a:srgbClr val="111111"/>
              </a:solidFill>
              <a:latin typeface="Arial" panose="020B0604020202020204" pitchFamily="34" charset="0"/>
            </a:endParaRP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Elimination</a:t>
            </a:r>
            <a:r>
              <a:rPr lang="en-GB" b="0" i="0" dirty="0">
                <a:solidFill>
                  <a:srgbClr val="111111"/>
                </a:solidFill>
                <a:effectLst/>
                <a:latin typeface="Arial" panose="020B0604020202020204" pitchFamily="34" charset="0"/>
              </a:rPr>
              <a:t> – physically remove the hazard – </a:t>
            </a:r>
            <a:r>
              <a:rPr lang="en-GB" b="0" i="0" dirty="0">
                <a:solidFill>
                  <a:srgbClr val="FF0000"/>
                </a:solidFill>
                <a:effectLst/>
                <a:latin typeface="Arial" panose="020B0604020202020204" pitchFamily="34" charset="0"/>
              </a:rPr>
              <a:t>Design a room to standard dimensions, eliminate the need to cut materials?</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Substitution</a:t>
            </a:r>
            <a:r>
              <a:rPr lang="en-GB" b="0" i="0" dirty="0">
                <a:solidFill>
                  <a:srgbClr val="111111"/>
                </a:solidFill>
                <a:effectLst/>
                <a:latin typeface="Arial" panose="020B0604020202020204" pitchFamily="34" charset="0"/>
              </a:rPr>
              <a:t> – replace the hazard – </a:t>
            </a:r>
            <a:r>
              <a:rPr lang="en-GB" b="0" i="0" dirty="0">
                <a:solidFill>
                  <a:srgbClr val="FF0000"/>
                </a:solidFill>
                <a:effectLst/>
                <a:latin typeface="Arial" panose="020B0604020202020204" pitchFamily="34" charset="0"/>
              </a:rPr>
              <a:t>Cut with a hand tool rather than power tool, hazard still exists but is lower risk?</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Engineering controls</a:t>
            </a:r>
            <a:r>
              <a:rPr lang="en-GB" b="0" i="0" dirty="0">
                <a:solidFill>
                  <a:srgbClr val="111111"/>
                </a:solidFill>
                <a:effectLst/>
                <a:latin typeface="Arial" panose="020B0604020202020204" pitchFamily="34" charset="0"/>
              </a:rPr>
              <a:t> – isolate people from the hazard –</a:t>
            </a:r>
            <a:r>
              <a:rPr lang="en-GB" b="0" i="0" dirty="0">
                <a:solidFill>
                  <a:srgbClr val="FF0000"/>
                </a:solidFill>
                <a:effectLst/>
                <a:latin typeface="Arial" panose="020B0604020202020204" pitchFamily="34" charset="0"/>
              </a:rPr>
              <a:t> Guards, barriers on machinery</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Administrative controls</a:t>
            </a:r>
            <a:r>
              <a:rPr lang="en-GB" b="0" i="0" dirty="0">
                <a:solidFill>
                  <a:srgbClr val="111111"/>
                </a:solidFill>
                <a:effectLst/>
                <a:latin typeface="Arial" panose="020B0604020202020204" pitchFamily="34" charset="0"/>
              </a:rPr>
              <a:t> – change the way people work - </a:t>
            </a:r>
            <a:r>
              <a:rPr lang="en-GB" b="0" i="0" dirty="0">
                <a:solidFill>
                  <a:srgbClr val="FF0000"/>
                </a:solidFill>
                <a:effectLst/>
                <a:latin typeface="Arial" panose="020B0604020202020204" pitchFamily="34" charset="0"/>
              </a:rPr>
              <a:t>Training</a:t>
            </a:r>
          </a:p>
          <a:p>
            <a:pPr algn="l" fontAlgn="base">
              <a:buFont typeface="Arial" panose="020B0604020202020204" pitchFamily="34" charset="0"/>
              <a:buChar char="•"/>
            </a:pPr>
            <a:r>
              <a:rPr lang="en-GB" b="1" i="0" dirty="0">
                <a:solidFill>
                  <a:srgbClr val="111111"/>
                </a:solidFill>
                <a:effectLst/>
                <a:latin typeface="Arial" panose="020B0604020202020204" pitchFamily="34" charset="0"/>
              </a:rPr>
              <a:t>PPE </a:t>
            </a:r>
            <a:r>
              <a:rPr lang="en-GB" b="0" i="0" dirty="0">
                <a:solidFill>
                  <a:srgbClr val="111111"/>
                </a:solidFill>
                <a:effectLst/>
                <a:latin typeface="Arial" panose="020B0604020202020204" pitchFamily="34" charset="0"/>
              </a:rPr>
              <a:t>– protect the worker with personal protective equipment –</a:t>
            </a:r>
            <a:r>
              <a:rPr lang="en-GB" b="0" i="0" dirty="0">
                <a:solidFill>
                  <a:srgbClr val="FF0000"/>
                </a:solidFill>
                <a:effectLst/>
                <a:latin typeface="Arial" panose="020B0604020202020204" pitchFamily="34" charset="0"/>
              </a:rPr>
              <a:t> Eye protection etc.</a:t>
            </a:r>
          </a:p>
          <a:p>
            <a:endParaRPr lang="en-GB" dirty="0">
              <a:solidFill>
                <a:srgbClr val="111111"/>
              </a:solidFill>
              <a:latin typeface="Arial" panose="020B0604020202020204" pitchFamily="34" charset="0"/>
            </a:endParaRPr>
          </a:p>
        </p:txBody>
      </p:sp>
    </p:spTree>
    <p:extLst>
      <p:ext uri="{BB962C8B-B14F-4D97-AF65-F5344CB8AC3E}">
        <p14:creationId xmlns:p14="http://schemas.microsoft.com/office/powerpoint/2010/main" val="4053459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82B7AF-40FF-2ABB-9A93-DF77FB621B13}"/>
              </a:ext>
            </a:extLst>
          </p:cNvPr>
          <p:cNvPicPr>
            <a:picLocks noChangeAspect="1"/>
          </p:cNvPicPr>
          <p:nvPr/>
        </p:nvPicPr>
        <p:blipFill rotWithShape="1">
          <a:blip r:embed="rId2"/>
          <a:srcRect l="13474" t="11151" r="53970" b="64700"/>
          <a:stretch/>
        </p:blipFill>
        <p:spPr>
          <a:xfrm>
            <a:off x="143508" y="836712"/>
            <a:ext cx="8856984" cy="4968552"/>
          </a:xfrm>
          <a:prstGeom prst="rect">
            <a:avLst/>
          </a:prstGeom>
        </p:spPr>
      </p:pic>
    </p:spTree>
    <p:extLst>
      <p:ext uri="{BB962C8B-B14F-4D97-AF65-F5344CB8AC3E}">
        <p14:creationId xmlns:p14="http://schemas.microsoft.com/office/powerpoint/2010/main" val="583296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8312" y="312963"/>
            <a:ext cx="8218488" cy="382588"/>
          </a:xfrm>
        </p:spPr>
        <p:txBody>
          <a:bodyPr/>
          <a:lstStyle/>
          <a:p>
            <a:r>
              <a:rPr lang="en-GB" dirty="0">
                <a:solidFill>
                  <a:srgbClr val="0070C0"/>
                </a:solidFill>
              </a:rPr>
              <a:t>Employers Responsibilities</a:t>
            </a:r>
          </a:p>
        </p:txBody>
      </p:sp>
      <p:sp>
        <p:nvSpPr>
          <p:cNvPr id="5" name="Content Placeholder 4">
            <a:extLst>
              <a:ext uri="{FF2B5EF4-FFF2-40B4-BE49-F238E27FC236}">
                <a16:creationId xmlns:a16="http://schemas.microsoft.com/office/drawing/2014/main" id="{DE12E7D7-07DA-C6EC-4900-5725EBAB853B}"/>
              </a:ext>
            </a:extLst>
          </p:cNvPr>
          <p:cNvSpPr>
            <a:spLocks noGrp="1"/>
          </p:cNvSpPr>
          <p:nvPr>
            <p:ph sz="quarter" idx="10"/>
          </p:nvPr>
        </p:nvSpPr>
        <p:spPr>
          <a:xfrm>
            <a:off x="457200" y="1988840"/>
            <a:ext cx="8229600" cy="3857600"/>
          </a:xfrm>
        </p:spPr>
        <p:txBody>
          <a:bodyPr/>
          <a:lstStyle/>
          <a:p>
            <a:pPr algn="l" fontAlgn="base"/>
            <a:r>
              <a:rPr lang="en-GB" b="0" i="0" dirty="0">
                <a:solidFill>
                  <a:srgbClr val="111111"/>
                </a:solidFill>
                <a:effectLst/>
                <a:latin typeface="Arial" panose="020B0604020202020204" pitchFamily="34" charset="0"/>
              </a:rPr>
              <a:t>From 6 April 2022, you need to ensure that there is no difference in the way PPE is provided to your workers, as defined by PPER 2022. This means assessing the risk and ensuring suitable PPE is provided, when needed, to all people that fall under the definition of worker.</a:t>
            </a:r>
          </a:p>
          <a:p>
            <a:pPr algn="l" fontAlgn="base"/>
            <a:r>
              <a:rPr lang="en-GB" b="0" i="0" dirty="0">
                <a:solidFill>
                  <a:srgbClr val="111111"/>
                </a:solidFill>
                <a:effectLst/>
                <a:latin typeface="Arial" panose="020B0604020202020204" pitchFamily="34" charset="0"/>
              </a:rPr>
              <a:t>The PPE provided must be compatible, maintained and correctly stored. All workers must use the PPE properly following training and instruction in its use from their employer. If the PPE you provide is lost or becomes defective, your worker should report that to you.</a:t>
            </a:r>
          </a:p>
          <a:p>
            <a:endParaRPr lang="en-GB" dirty="0">
              <a:solidFill>
                <a:srgbClr val="111111"/>
              </a:solidFill>
              <a:latin typeface="Arial" panose="020B0604020202020204" pitchFamily="34" charset="0"/>
            </a:endParaRPr>
          </a:p>
        </p:txBody>
      </p:sp>
    </p:spTree>
    <p:extLst>
      <p:ext uri="{BB962C8B-B14F-4D97-AF65-F5344CB8AC3E}">
        <p14:creationId xmlns:p14="http://schemas.microsoft.com/office/powerpoint/2010/main" val="2554064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7DED0B-084E-BEEA-DAB4-F8344F6BBA54}"/>
              </a:ext>
            </a:extLst>
          </p:cNvPr>
          <p:cNvSpPr>
            <a:spLocks noGrp="1"/>
          </p:cNvSpPr>
          <p:nvPr>
            <p:ph sz="quarter" idx="10"/>
          </p:nvPr>
        </p:nvSpPr>
        <p:spPr>
          <a:xfrm>
            <a:off x="251520" y="692696"/>
            <a:ext cx="8640960" cy="4755600"/>
          </a:xfrm>
        </p:spPr>
        <p:txBody>
          <a:bodyPr/>
          <a:lstStyle/>
          <a:p>
            <a:pPr algn="l" fontAlgn="base"/>
            <a:r>
              <a:rPr lang="en-GB" b="0" i="0" dirty="0">
                <a:solidFill>
                  <a:srgbClr val="111111"/>
                </a:solidFill>
                <a:effectLst/>
                <a:latin typeface="Arial" panose="020B0604020202020204" pitchFamily="34" charset="0"/>
              </a:rPr>
              <a:t>You need to ensure that your workers are provided with PPE free of charge, where required, from 6 April 2022. This means assessing the residual risk once all other measures (such as engineering controls) have been taken.</a:t>
            </a:r>
          </a:p>
          <a:p>
            <a:pPr algn="l" fontAlgn="base"/>
            <a:r>
              <a:rPr lang="en-GB" b="0" i="0" dirty="0">
                <a:solidFill>
                  <a:srgbClr val="111111"/>
                </a:solidFill>
                <a:effectLst/>
                <a:latin typeface="Arial" panose="020B0604020202020204" pitchFamily="34" charset="0"/>
              </a:rPr>
              <a:t>You then need to ensure suitable PPE is:</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provided</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compatible</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maintained</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correctly stored</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used properly</a:t>
            </a:r>
          </a:p>
          <a:p>
            <a:pPr algn="l" fontAlgn="base"/>
            <a:r>
              <a:rPr lang="en-GB" b="0" i="0" dirty="0">
                <a:solidFill>
                  <a:srgbClr val="111111"/>
                </a:solidFill>
                <a:effectLst/>
                <a:latin typeface="Arial" panose="020B0604020202020204" pitchFamily="34" charset="0"/>
              </a:rPr>
              <a:t>You also need to provide training and instruction in its use to all your workers. You cannot charge workers for PPE they require to carry out their work.</a:t>
            </a:r>
          </a:p>
          <a:p>
            <a:endParaRPr lang="en-GB" dirty="0"/>
          </a:p>
        </p:txBody>
      </p:sp>
      <p:sp>
        <p:nvSpPr>
          <p:cNvPr id="5" name="TextBox 4">
            <a:extLst>
              <a:ext uri="{FF2B5EF4-FFF2-40B4-BE49-F238E27FC236}">
                <a16:creationId xmlns:a16="http://schemas.microsoft.com/office/drawing/2014/main" id="{23230346-D114-7596-5C5C-E60DE5DB44C3}"/>
              </a:ext>
            </a:extLst>
          </p:cNvPr>
          <p:cNvSpPr txBox="1"/>
          <p:nvPr/>
        </p:nvSpPr>
        <p:spPr>
          <a:xfrm>
            <a:off x="611560" y="188640"/>
            <a:ext cx="6264696" cy="461665"/>
          </a:xfrm>
          <a:prstGeom prst="rect">
            <a:avLst/>
          </a:prstGeom>
          <a:noFill/>
        </p:spPr>
        <p:txBody>
          <a:bodyPr wrap="square">
            <a:spAutoFit/>
          </a:bodyPr>
          <a:lstStyle/>
          <a:p>
            <a:r>
              <a:rPr kumimoji="0" lang="en-GB" sz="2400" b="1" i="0" u="none" strike="noStrike" kern="0" cap="none" spc="0" normalizeH="0" baseline="0" noProof="0" dirty="0">
                <a:ln>
                  <a:noFill/>
                </a:ln>
                <a:solidFill>
                  <a:srgbClr val="0070C0"/>
                </a:solidFill>
                <a:effectLst/>
                <a:uLnTx/>
                <a:uFillTx/>
                <a:latin typeface="Arial"/>
                <a:ea typeface="ＭＳ Ｐゴシック" charset="-128"/>
              </a:rPr>
              <a:t>Employers Responsibilities contd.</a:t>
            </a:r>
            <a:endParaRPr lang="en-GB" dirty="0"/>
          </a:p>
        </p:txBody>
      </p:sp>
    </p:spTree>
    <p:extLst>
      <p:ext uri="{BB962C8B-B14F-4D97-AF65-F5344CB8AC3E}">
        <p14:creationId xmlns:p14="http://schemas.microsoft.com/office/powerpoint/2010/main" val="1698412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7DED0B-084E-BEEA-DAB4-F8344F6BBA54}"/>
              </a:ext>
            </a:extLst>
          </p:cNvPr>
          <p:cNvSpPr>
            <a:spLocks noGrp="1"/>
          </p:cNvSpPr>
          <p:nvPr>
            <p:ph sz="quarter" idx="10"/>
          </p:nvPr>
        </p:nvSpPr>
        <p:spPr>
          <a:xfrm>
            <a:off x="251520" y="692696"/>
            <a:ext cx="8640960" cy="4755600"/>
          </a:xfrm>
        </p:spPr>
        <p:txBody>
          <a:bodyPr/>
          <a:lstStyle/>
          <a:p>
            <a:r>
              <a:rPr lang="en-GB" b="0" i="0" dirty="0">
                <a:solidFill>
                  <a:srgbClr val="111111"/>
                </a:solidFill>
                <a:effectLst/>
                <a:latin typeface="Arial" panose="020B0604020202020204" pitchFamily="34" charset="0"/>
              </a:rPr>
              <a:t>Workers may be required to wear items of PPE under legislation other than PPER 1992. For example, crash helmets worn by workers on the road which is legally required under road traffic legislation.</a:t>
            </a:r>
          </a:p>
          <a:p>
            <a:pPr algn="l" fontAlgn="base"/>
            <a:r>
              <a:rPr lang="en-GB" b="0" i="0" dirty="0">
                <a:solidFill>
                  <a:srgbClr val="111111"/>
                </a:solidFill>
                <a:effectLst/>
                <a:latin typeface="Arial" panose="020B0604020202020204" pitchFamily="34" charset="0"/>
              </a:rPr>
              <a:t>PPE that is required to reduce risks arising from the following is regulated and enforced under regulations other than the PPER 1992.</a:t>
            </a:r>
          </a:p>
          <a:p>
            <a:pPr algn="l" fontAlgn="base"/>
            <a:r>
              <a:rPr lang="en-GB" b="0" i="0" dirty="0">
                <a:solidFill>
                  <a:srgbClr val="111111"/>
                </a:solidFill>
                <a:effectLst/>
                <a:latin typeface="Arial" panose="020B0604020202020204" pitchFamily="34" charset="0"/>
              </a:rPr>
              <a:t>These risks include those from:</a:t>
            </a: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2"/>
              </a:rPr>
              <a:t>lead exposure</a:t>
            </a:r>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3"/>
              </a:rPr>
              <a:t>ionising radiation</a:t>
            </a:r>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4"/>
              </a:rPr>
              <a:t>asbestos</a:t>
            </a:r>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5"/>
              </a:rPr>
              <a:t>noise</a:t>
            </a:r>
            <a:endParaRPr lang="en-GB" b="0" i="0" dirty="0">
              <a:solidFill>
                <a:srgbClr val="111111"/>
              </a:solidFill>
              <a:effectLst/>
              <a:latin typeface="Arial" panose="020B0604020202020204" pitchFamily="34" charset="0"/>
            </a:endParaRPr>
          </a:p>
          <a:p>
            <a:pPr algn="l" fontAlgn="base">
              <a:buFont typeface="Arial" panose="020B0604020202020204" pitchFamily="34" charset="0"/>
              <a:buChar char="•"/>
            </a:pPr>
            <a:r>
              <a:rPr lang="en-GB" b="0" i="0" u="sng" dirty="0">
                <a:solidFill>
                  <a:srgbClr val="981E32"/>
                </a:solidFill>
                <a:effectLst/>
                <a:latin typeface="Arial" panose="020B0604020202020204" pitchFamily="34" charset="0"/>
                <a:hlinkClick r:id="rId6"/>
              </a:rPr>
              <a:t>substances hazardous to health (for example chemicals, fumes, dusts, non-water vapours, nanotechnology, and/or gases)</a:t>
            </a:r>
            <a:endParaRPr lang="en-GB" b="0" i="0" dirty="0">
              <a:solidFill>
                <a:srgbClr val="11111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684447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EAE8-E9CE-5501-3EE1-37457512101F}"/>
              </a:ext>
            </a:extLst>
          </p:cNvPr>
          <p:cNvSpPr>
            <a:spLocks noGrp="1"/>
          </p:cNvSpPr>
          <p:nvPr>
            <p:ph type="title"/>
          </p:nvPr>
        </p:nvSpPr>
        <p:spPr>
          <a:xfrm>
            <a:off x="457200" y="548680"/>
            <a:ext cx="8218488" cy="288032"/>
          </a:xfrm>
        </p:spPr>
        <p:txBody>
          <a:bodyPr/>
          <a:lstStyle/>
          <a:p>
            <a:r>
              <a:rPr lang="en-GB" dirty="0">
                <a:solidFill>
                  <a:srgbClr val="0070C0"/>
                </a:solidFill>
                <a:latin typeface="Arial"/>
              </a:rPr>
              <a:t>Protection from types of injuries</a:t>
            </a:r>
            <a:br>
              <a:rPr lang="en-GB" dirty="0"/>
            </a:br>
            <a:endParaRPr lang="en-GB" dirty="0"/>
          </a:p>
        </p:txBody>
      </p:sp>
      <p:graphicFrame>
        <p:nvGraphicFramePr>
          <p:cNvPr id="4" name="Table 3">
            <a:extLst>
              <a:ext uri="{FF2B5EF4-FFF2-40B4-BE49-F238E27FC236}">
                <a16:creationId xmlns:a16="http://schemas.microsoft.com/office/drawing/2014/main" id="{A0AB633C-D673-16D6-4685-1CA7D5DC9198}"/>
              </a:ext>
            </a:extLst>
          </p:cNvPr>
          <p:cNvGraphicFramePr>
            <a:graphicFrameLocks noGrp="1"/>
          </p:cNvGraphicFramePr>
          <p:nvPr>
            <p:extLst>
              <p:ext uri="{D42A27DB-BD31-4B8C-83A1-F6EECF244321}">
                <p14:modId xmlns:p14="http://schemas.microsoft.com/office/powerpoint/2010/main" val="2161651604"/>
              </p:ext>
            </p:extLst>
          </p:nvPr>
        </p:nvGraphicFramePr>
        <p:xfrm>
          <a:off x="0" y="908720"/>
          <a:ext cx="9108505" cy="5544617"/>
        </p:xfrm>
        <a:graphic>
          <a:graphicData uri="http://schemas.openxmlformats.org/drawingml/2006/table">
            <a:tbl>
              <a:tblPr firstRow="1" bandRow="1">
                <a:tableStyleId>{5C22544A-7EE6-4342-B048-85BDC9FD1C3A}</a:tableStyleId>
              </a:tblPr>
              <a:tblGrid>
                <a:gridCol w="1420593">
                  <a:extLst>
                    <a:ext uri="{9D8B030D-6E8A-4147-A177-3AD203B41FA5}">
                      <a16:colId xmlns:a16="http://schemas.microsoft.com/office/drawing/2014/main" val="3352414328"/>
                    </a:ext>
                  </a:extLst>
                </a:gridCol>
                <a:gridCol w="3927520">
                  <a:extLst>
                    <a:ext uri="{9D8B030D-6E8A-4147-A177-3AD203B41FA5}">
                      <a16:colId xmlns:a16="http://schemas.microsoft.com/office/drawing/2014/main" val="4187562585"/>
                    </a:ext>
                  </a:extLst>
                </a:gridCol>
                <a:gridCol w="3760392">
                  <a:extLst>
                    <a:ext uri="{9D8B030D-6E8A-4147-A177-3AD203B41FA5}">
                      <a16:colId xmlns:a16="http://schemas.microsoft.com/office/drawing/2014/main" val="440732802"/>
                    </a:ext>
                  </a:extLst>
                </a:gridCol>
              </a:tblGrid>
              <a:tr h="488247">
                <a:tc>
                  <a:txBody>
                    <a:bodyPr/>
                    <a:lstStyle/>
                    <a:p>
                      <a:pPr algn="ctr"/>
                      <a:r>
                        <a:rPr lang="en-GB" sz="1400" b="1" dirty="0">
                          <a:solidFill>
                            <a:srgbClr val="FF0000"/>
                          </a:solidFill>
                        </a:rPr>
                        <a:t>Part</a:t>
                      </a:r>
                      <a:r>
                        <a:rPr lang="en-GB" sz="1400" b="1" baseline="0" dirty="0">
                          <a:solidFill>
                            <a:srgbClr val="FF0000"/>
                          </a:solidFill>
                        </a:rPr>
                        <a:t> of body</a:t>
                      </a:r>
                      <a:endParaRPr lang="en-GB" sz="1400" dirty="0">
                        <a:solidFill>
                          <a:srgbClr val="FF0000"/>
                        </a:solidFill>
                      </a:endParaRPr>
                    </a:p>
                  </a:txBody>
                  <a:tcPr marL="91437" marR="91437" marT="45723" marB="45723">
                    <a:solidFill>
                      <a:srgbClr val="92D050"/>
                    </a:solidFill>
                  </a:tcPr>
                </a:tc>
                <a:tc>
                  <a:txBody>
                    <a:bodyPr/>
                    <a:lstStyle/>
                    <a:p>
                      <a:pPr algn="ctr"/>
                      <a:r>
                        <a:rPr lang="en-GB" sz="1400" dirty="0">
                          <a:solidFill>
                            <a:srgbClr val="FF0000"/>
                          </a:solidFill>
                        </a:rPr>
                        <a:t>Hazards</a:t>
                      </a:r>
                    </a:p>
                  </a:txBody>
                  <a:tcPr marL="91437" marR="91437" marT="45723" marB="45723">
                    <a:solidFill>
                      <a:srgbClr val="92D050"/>
                    </a:solidFill>
                  </a:tcPr>
                </a:tc>
                <a:tc>
                  <a:txBody>
                    <a:bodyPr/>
                    <a:lstStyle/>
                    <a:p>
                      <a:pPr algn="ctr"/>
                      <a:r>
                        <a:rPr lang="en-GB" sz="1400" dirty="0">
                          <a:solidFill>
                            <a:srgbClr val="FF0000"/>
                          </a:solidFill>
                        </a:rPr>
                        <a:t>Options</a:t>
                      </a:r>
                    </a:p>
                  </a:txBody>
                  <a:tcPr marL="91437" marR="91437" marT="45723" marB="45723">
                    <a:solidFill>
                      <a:srgbClr val="92D050"/>
                    </a:solidFill>
                  </a:tcPr>
                </a:tc>
                <a:extLst>
                  <a:ext uri="{0D108BD9-81ED-4DB2-BD59-A6C34878D82A}">
                    <a16:rowId xmlns:a16="http://schemas.microsoft.com/office/drawing/2014/main" val="894577402"/>
                  </a:ext>
                </a:extLst>
              </a:tr>
              <a:tr h="52168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b="1" dirty="0"/>
                        <a:t>Eyes</a:t>
                      </a:r>
                      <a:endParaRPr lang="en-GB" sz="1200" dirty="0"/>
                    </a:p>
                    <a:p>
                      <a:endParaRPr lang="en-GB" sz="1200" dirty="0"/>
                    </a:p>
                  </a:txBody>
                  <a:tcPr marL="91437" marR="91437" marT="45723" marB="45723">
                    <a:solidFill>
                      <a:srgbClr val="92D050"/>
                    </a:solidFill>
                  </a:tcPr>
                </a:tc>
                <a:tc>
                  <a:txBody>
                    <a:bodyPr/>
                    <a:lstStyle/>
                    <a:p>
                      <a:r>
                        <a:rPr lang="en-GB" sz="1200" dirty="0"/>
                        <a:t>Chemical or metal splash, dust, projectiles, gas and vapour, radiation</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4141801213"/>
                  </a:ext>
                </a:extLst>
              </a:tr>
              <a:tr h="722338">
                <a:tc>
                  <a:txBody>
                    <a:bodyPr/>
                    <a:lstStyle/>
                    <a:p>
                      <a:r>
                        <a:rPr lang="en-GB" sz="1200" b="1" dirty="0"/>
                        <a:t>Head and neck</a:t>
                      </a:r>
                      <a:endParaRPr lang="en-GB" sz="1200" dirty="0"/>
                    </a:p>
                  </a:txBody>
                  <a:tcPr marL="91437" marR="91437" marT="45723" marB="45723">
                    <a:solidFill>
                      <a:srgbClr val="92D050"/>
                    </a:solidFill>
                  </a:tcPr>
                </a:tc>
                <a:tc>
                  <a:txBody>
                    <a:bodyPr/>
                    <a:lstStyle/>
                    <a:p>
                      <a:r>
                        <a:rPr lang="en-GB" sz="1200" dirty="0"/>
                        <a:t>Impact from falling or flying objects, risk of head bumping, hair getting tangled in machinery, chemical drips or splash, climate or temperature</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3206758514"/>
                  </a:ext>
                </a:extLst>
              </a:tr>
              <a:tr h="722338">
                <a:tc>
                  <a:txBody>
                    <a:bodyPr/>
                    <a:lstStyle/>
                    <a:p>
                      <a:r>
                        <a:rPr lang="en-GB" sz="1200" b="1" dirty="0"/>
                        <a:t>Ears</a:t>
                      </a:r>
                      <a:endParaRPr lang="en-GB" sz="1200" dirty="0"/>
                    </a:p>
                  </a:txBody>
                  <a:tcPr marL="91437" marR="91437" marT="45723" marB="45723">
                    <a:solidFill>
                      <a:srgbClr val="92D050"/>
                    </a:solidFill>
                  </a:tcPr>
                </a:tc>
                <a:tc>
                  <a:txBody>
                    <a:bodyPr/>
                    <a:lstStyle/>
                    <a:p>
                      <a:r>
                        <a:rPr lang="en-GB" sz="1200" dirty="0"/>
                        <a:t>Noise – a combination of sound level and duration of exposure, very high-level sounds are a hazard even with short duration</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4182730919"/>
                  </a:ext>
                </a:extLst>
              </a:tr>
              <a:tr h="722338">
                <a:tc>
                  <a:txBody>
                    <a:bodyPr/>
                    <a:lstStyle/>
                    <a:p>
                      <a:r>
                        <a:rPr lang="en-GB" sz="1200" b="1" dirty="0"/>
                        <a:t>Hands and arms</a:t>
                      </a:r>
                      <a:endParaRPr lang="en-GB" sz="1200" dirty="0"/>
                    </a:p>
                  </a:txBody>
                  <a:tcPr marL="91437" marR="91437" marT="45723" marB="45723">
                    <a:solidFill>
                      <a:srgbClr val="92D050"/>
                    </a:solidFill>
                  </a:tcPr>
                </a:tc>
                <a:tc>
                  <a:txBody>
                    <a:bodyPr/>
                    <a:lstStyle/>
                    <a:p>
                      <a:r>
                        <a:rPr lang="en-GB" sz="1200" dirty="0"/>
                        <a:t>Abrasion, temperature extremes, cuts and punctures, impact, chemicals, electric shock, radiation, vibration, biological agents and prolonged immersion in water</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66866803"/>
                  </a:ext>
                </a:extLst>
              </a:tr>
              <a:tr h="922989">
                <a:tc>
                  <a:txBody>
                    <a:bodyPr/>
                    <a:lstStyle/>
                    <a:p>
                      <a:r>
                        <a:rPr lang="en-GB" sz="1200" b="1" dirty="0"/>
                        <a:t>Feet and legs</a:t>
                      </a:r>
                      <a:endParaRPr lang="en-GB" sz="1200" dirty="0"/>
                    </a:p>
                  </a:txBody>
                  <a:tcPr marL="91437" marR="91437" marT="45723" marB="45723">
                    <a:solidFill>
                      <a:srgbClr val="92D050"/>
                    </a:solidFill>
                  </a:tcPr>
                </a:tc>
                <a:tc>
                  <a:txBody>
                    <a:bodyPr/>
                    <a:lstStyle/>
                    <a:p>
                      <a:r>
                        <a:rPr lang="en-GB" sz="1200" dirty="0"/>
                        <a:t>Wet, hot and cold conditions, electrostatic build-up, slipping, cuts and punctures, falling objects, heavy loads, metal and chemical splash, vehicles</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2455835182"/>
                  </a:ext>
                </a:extLst>
              </a:tr>
              <a:tr h="521689">
                <a:tc>
                  <a:txBody>
                    <a:bodyPr/>
                    <a:lstStyle/>
                    <a:p>
                      <a:r>
                        <a:rPr lang="en-GB" sz="1200" b="1" dirty="0"/>
                        <a:t>Lungs</a:t>
                      </a:r>
                      <a:endParaRPr lang="en-GB" sz="1200" dirty="0"/>
                    </a:p>
                  </a:txBody>
                  <a:tcPr marL="91437" marR="91437" marT="45723" marB="45723">
                    <a:solidFill>
                      <a:srgbClr val="92D050"/>
                    </a:solidFill>
                  </a:tcPr>
                </a:tc>
                <a:tc>
                  <a:txBody>
                    <a:bodyPr/>
                    <a:lstStyle/>
                    <a:p>
                      <a:r>
                        <a:rPr lang="en-GB" sz="1200" dirty="0"/>
                        <a:t>Oxygen-deficient atmospheres, dusts, gases and vapours</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3531160916"/>
                  </a:ext>
                </a:extLst>
              </a:tr>
              <a:tr h="922989">
                <a:tc>
                  <a:txBody>
                    <a:bodyPr/>
                    <a:lstStyle/>
                    <a:p>
                      <a:r>
                        <a:rPr lang="en-GB" sz="1200" b="1" dirty="0"/>
                        <a:t>Whole body</a:t>
                      </a:r>
                      <a:endParaRPr lang="en-GB" sz="1200" dirty="0"/>
                    </a:p>
                  </a:txBody>
                  <a:tcPr marL="91437" marR="91437" marT="45723" marB="45723">
                    <a:solidFill>
                      <a:srgbClr val="92D050"/>
                    </a:solidFill>
                  </a:tcPr>
                </a:tc>
                <a:tc>
                  <a:txBody>
                    <a:bodyPr/>
                    <a:lstStyle/>
                    <a:p>
                      <a:r>
                        <a:rPr lang="en-GB" sz="1200" dirty="0"/>
                        <a:t>Heat, chemical or metal splash, spray from pressure leaks or spray guns, contaminated dust, impact or penetration, excessive wear or entanglement of own clothing</a:t>
                      </a:r>
                    </a:p>
                  </a:txBody>
                  <a:tcPr marL="91437" marR="91437" marT="45723" marB="45723">
                    <a:solidFill>
                      <a:srgbClr val="92D050"/>
                    </a:solidFill>
                  </a:tcPr>
                </a:tc>
                <a:tc>
                  <a:txBody>
                    <a:bodyPr/>
                    <a:lstStyle/>
                    <a:p>
                      <a:endParaRPr lang="en-GB" sz="1200" dirty="0"/>
                    </a:p>
                  </a:txBody>
                  <a:tcPr marL="91437" marR="91437" marT="45723" marB="45723">
                    <a:solidFill>
                      <a:srgbClr val="92D050"/>
                    </a:solidFill>
                  </a:tcPr>
                </a:tc>
                <a:extLst>
                  <a:ext uri="{0D108BD9-81ED-4DB2-BD59-A6C34878D82A}">
                    <a16:rowId xmlns:a16="http://schemas.microsoft.com/office/drawing/2014/main" val="4051580499"/>
                  </a:ext>
                </a:extLst>
              </a:tr>
            </a:tbl>
          </a:graphicData>
        </a:graphic>
      </p:graphicFrame>
    </p:spTree>
    <p:extLst>
      <p:ext uri="{BB962C8B-B14F-4D97-AF65-F5344CB8AC3E}">
        <p14:creationId xmlns:p14="http://schemas.microsoft.com/office/powerpoint/2010/main" val="2609395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EAE8-E9CE-5501-3EE1-37457512101F}"/>
              </a:ext>
            </a:extLst>
          </p:cNvPr>
          <p:cNvSpPr>
            <a:spLocks noGrp="1"/>
          </p:cNvSpPr>
          <p:nvPr>
            <p:ph type="title"/>
          </p:nvPr>
        </p:nvSpPr>
        <p:spPr>
          <a:xfrm>
            <a:off x="457200" y="548680"/>
            <a:ext cx="8218488" cy="288032"/>
          </a:xfrm>
        </p:spPr>
        <p:txBody>
          <a:bodyPr/>
          <a:lstStyle/>
          <a:p>
            <a:r>
              <a:rPr lang="en-GB" dirty="0">
                <a:solidFill>
                  <a:srgbClr val="0070C0"/>
                </a:solidFill>
                <a:latin typeface="Arial"/>
              </a:rPr>
              <a:t>Protection from types of injuries</a:t>
            </a:r>
            <a:br>
              <a:rPr lang="en-GB" dirty="0"/>
            </a:br>
            <a:endParaRPr lang="en-GB" dirty="0"/>
          </a:p>
        </p:txBody>
      </p:sp>
      <p:graphicFrame>
        <p:nvGraphicFramePr>
          <p:cNvPr id="4" name="Table 3">
            <a:extLst>
              <a:ext uri="{FF2B5EF4-FFF2-40B4-BE49-F238E27FC236}">
                <a16:creationId xmlns:a16="http://schemas.microsoft.com/office/drawing/2014/main" id="{A0AB633C-D673-16D6-4685-1CA7D5DC9198}"/>
              </a:ext>
            </a:extLst>
          </p:cNvPr>
          <p:cNvGraphicFramePr>
            <a:graphicFrameLocks noGrp="1"/>
          </p:cNvGraphicFramePr>
          <p:nvPr>
            <p:extLst>
              <p:ext uri="{D42A27DB-BD31-4B8C-83A1-F6EECF244321}">
                <p14:modId xmlns:p14="http://schemas.microsoft.com/office/powerpoint/2010/main" val="2003030298"/>
              </p:ext>
            </p:extLst>
          </p:nvPr>
        </p:nvGraphicFramePr>
        <p:xfrm>
          <a:off x="0" y="908720"/>
          <a:ext cx="9108505" cy="5544617"/>
        </p:xfrm>
        <a:graphic>
          <a:graphicData uri="http://schemas.openxmlformats.org/drawingml/2006/table">
            <a:tbl>
              <a:tblPr firstRow="1" bandRow="1">
                <a:tableStyleId>{5C22544A-7EE6-4342-B048-85BDC9FD1C3A}</a:tableStyleId>
              </a:tblPr>
              <a:tblGrid>
                <a:gridCol w="1420593">
                  <a:extLst>
                    <a:ext uri="{9D8B030D-6E8A-4147-A177-3AD203B41FA5}">
                      <a16:colId xmlns:a16="http://schemas.microsoft.com/office/drawing/2014/main" val="3352414328"/>
                    </a:ext>
                  </a:extLst>
                </a:gridCol>
                <a:gridCol w="3927520">
                  <a:extLst>
                    <a:ext uri="{9D8B030D-6E8A-4147-A177-3AD203B41FA5}">
                      <a16:colId xmlns:a16="http://schemas.microsoft.com/office/drawing/2014/main" val="4187562585"/>
                    </a:ext>
                  </a:extLst>
                </a:gridCol>
                <a:gridCol w="3760392">
                  <a:extLst>
                    <a:ext uri="{9D8B030D-6E8A-4147-A177-3AD203B41FA5}">
                      <a16:colId xmlns:a16="http://schemas.microsoft.com/office/drawing/2014/main" val="440732802"/>
                    </a:ext>
                  </a:extLst>
                </a:gridCol>
              </a:tblGrid>
              <a:tr h="488247">
                <a:tc>
                  <a:txBody>
                    <a:bodyPr/>
                    <a:lstStyle/>
                    <a:p>
                      <a:pPr algn="ctr"/>
                      <a:r>
                        <a:rPr lang="en-GB" sz="1400" b="1" dirty="0">
                          <a:solidFill>
                            <a:srgbClr val="FF0000"/>
                          </a:solidFill>
                        </a:rPr>
                        <a:t>Part</a:t>
                      </a:r>
                      <a:r>
                        <a:rPr lang="en-GB" sz="1400" b="1" baseline="0" dirty="0">
                          <a:solidFill>
                            <a:srgbClr val="FF0000"/>
                          </a:solidFill>
                        </a:rPr>
                        <a:t> of body</a:t>
                      </a:r>
                      <a:endParaRPr lang="en-GB" sz="1400" dirty="0">
                        <a:solidFill>
                          <a:srgbClr val="FF0000"/>
                        </a:solidFill>
                      </a:endParaRPr>
                    </a:p>
                  </a:txBody>
                  <a:tcPr marL="91437" marR="91437" marT="45723" marB="45723">
                    <a:solidFill>
                      <a:srgbClr val="92D050"/>
                    </a:solidFill>
                  </a:tcPr>
                </a:tc>
                <a:tc>
                  <a:txBody>
                    <a:bodyPr/>
                    <a:lstStyle/>
                    <a:p>
                      <a:pPr algn="ctr"/>
                      <a:r>
                        <a:rPr lang="en-GB" sz="1400" dirty="0">
                          <a:solidFill>
                            <a:srgbClr val="FF0000"/>
                          </a:solidFill>
                        </a:rPr>
                        <a:t>Hazards</a:t>
                      </a:r>
                    </a:p>
                  </a:txBody>
                  <a:tcPr marL="91437" marR="91437" marT="45723" marB="45723">
                    <a:solidFill>
                      <a:srgbClr val="92D050"/>
                    </a:solidFill>
                  </a:tcPr>
                </a:tc>
                <a:tc>
                  <a:txBody>
                    <a:bodyPr/>
                    <a:lstStyle/>
                    <a:p>
                      <a:pPr algn="ctr"/>
                      <a:r>
                        <a:rPr lang="en-GB" sz="1400" dirty="0">
                          <a:solidFill>
                            <a:srgbClr val="FF0000"/>
                          </a:solidFill>
                        </a:rPr>
                        <a:t>Options</a:t>
                      </a:r>
                    </a:p>
                  </a:txBody>
                  <a:tcPr marL="91437" marR="91437" marT="45723" marB="45723">
                    <a:solidFill>
                      <a:srgbClr val="92D050"/>
                    </a:solidFill>
                  </a:tcPr>
                </a:tc>
                <a:extLst>
                  <a:ext uri="{0D108BD9-81ED-4DB2-BD59-A6C34878D82A}">
                    <a16:rowId xmlns:a16="http://schemas.microsoft.com/office/drawing/2014/main" val="894577402"/>
                  </a:ext>
                </a:extLst>
              </a:tr>
              <a:tr h="521689">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b="1" dirty="0"/>
                        <a:t>Eyes</a:t>
                      </a:r>
                      <a:endParaRPr lang="en-GB" sz="1200" dirty="0"/>
                    </a:p>
                    <a:p>
                      <a:endParaRPr lang="en-GB" sz="1200" dirty="0"/>
                    </a:p>
                  </a:txBody>
                  <a:tcPr marL="91437" marR="91437" marT="45723" marB="45723">
                    <a:solidFill>
                      <a:srgbClr val="92D050"/>
                    </a:solidFill>
                  </a:tcPr>
                </a:tc>
                <a:tc>
                  <a:txBody>
                    <a:bodyPr/>
                    <a:lstStyle/>
                    <a:p>
                      <a:r>
                        <a:rPr lang="en-GB" sz="1200" dirty="0"/>
                        <a:t>Chemical or metal splash, dust, projectiles, gas and vapour, radiation</a:t>
                      </a:r>
                    </a:p>
                  </a:txBody>
                  <a:tcPr marL="91437" marR="91437" marT="45723" marB="45723">
                    <a:solidFill>
                      <a:srgbClr val="92D050"/>
                    </a:solidFill>
                  </a:tcPr>
                </a:tc>
                <a:tc>
                  <a:txBody>
                    <a:bodyPr/>
                    <a:lstStyle/>
                    <a:p>
                      <a:r>
                        <a:rPr lang="en-GB" sz="1200" dirty="0"/>
                        <a:t>Safety spectacles, goggles, face screens, face shields, visors</a:t>
                      </a:r>
                    </a:p>
                  </a:txBody>
                  <a:tcPr marL="91437" marR="91437" marT="45723" marB="45723">
                    <a:solidFill>
                      <a:srgbClr val="92D050"/>
                    </a:solidFill>
                  </a:tcPr>
                </a:tc>
                <a:extLst>
                  <a:ext uri="{0D108BD9-81ED-4DB2-BD59-A6C34878D82A}">
                    <a16:rowId xmlns:a16="http://schemas.microsoft.com/office/drawing/2014/main" val="4141801213"/>
                  </a:ext>
                </a:extLst>
              </a:tr>
              <a:tr h="722338">
                <a:tc>
                  <a:txBody>
                    <a:bodyPr/>
                    <a:lstStyle/>
                    <a:p>
                      <a:r>
                        <a:rPr lang="en-GB" sz="1200" b="1" dirty="0"/>
                        <a:t>Head and neck</a:t>
                      </a:r>
                      <a:endParaRPr lang="en-GB" sz="1200" dirty="0"/>
                    </a:p>
                  </a:txBody>
                  <a:tcPr marL="91437" marR="91437" marT="45723" marB="45723">
                    <a:solidFill>
                      <a:srgbClr val="92D050"/>
                    </a:solidFill>
                  </a:tcPr>
                </a:tc>
                <a:tc>
                  <a:txBody>
                    <a:bodyPr/>
                    <a:lstStyle/>
                    <a:p>
                      <a:r>
                        <a:rPr lang="en-GB" sz="1200" dirty="0"/>
                        <a:t>Impact from falling or flying objects, risk of head bumping, hair getting tangled in machinery, chemical drips or splash, climate or temperature</a:t>
                      </a:r>
                    </a:p>
                  </a:txBody>
                  <a:tcPr marL="91437" marR="91437" marT="45723" marB="45723">
                    <a:solidFill>
                      <a:srgbClr val="92D050"/>
                    </a:solidFill>
                  </a:tcPr>
                </a:tc>
                <a:tc>
                  <a:txBody>
                    <a:bodyPr/>
                    <a:lstStyle/>
                    <a:p>
                      <a:r>
                        <a:rPr lang="en-GB" sz="1200" dirty="0"/>
                        <a:t>Industrial safety helmets, bump caps, hairnets and fire fighters' helmets</a:t>
                      </a:r>
                    </a:p>
                  </a:txBody>
                  <a:tcPr marL="91437" marR="91437" marT="45723" marB="45723">
                    <a:solidFill>
                      <a:srgbClr val="92D050"/>
                    </a:solidFill>
                  </a:tcPr>
                </a:tc>
                <a:extLst>
                  <a:ext uri="{0D108BD9-81ED-4DB2-BD59-A6C34878D82A}">
                    <a16:rowId xmlns:a16="http://schemas.microsoft.com/office/drawing/2014/main" val="3206758514"/>
                  </a:ext>
                </a:extLst>
              </a:tr>
              <a:tr h="722338">
                <a:tc>
                  <a:txBody>
                    <a:bodyPr/>
                    <a:lstStyle/>
                    <a:p>
                      <a:r>
                        <a:rPr lang="en-GB" sz="1200" b="1" dirty="0"/>
                        <a:t>Ears</a:t>
                      </a:r>
                      <a:endParaRPr lang="en-GB" sz="1200" dirty="0"/>
                    </a:p>
                  </a:txBody>
                  <a:tcPr marL="91437" marR="91437" marT="45723" marB="45723">
                    <a:solidFill>
                      <a:srgbClr val="92D050"/>
                    </a:solidFill>
                  </a:tcPr>
                </a:tc>
                <a:tc>
                  <a:txBody>
                    <a:bodyPr/>
                    <a:lstStyle/>
                    <a:p>
                      <a:r>
                        <a:rPr lang="en-GB" sz="1200" dirty="0"/>
                        <a:t>Noise – a combination of sound level and duration of exposure, very high-level sounds are a hazard even with short duration</a:t>
                      </a:r>
                    </a:p>
                  </a:txBody>
                  <a:tcPr marL="91437" marR="91437" marT="45723" marB="45723">
                    <a:solidFill>
                      <a:srgbClr val="92D050"/>
                    </a:solidFill>
                  </a:tcPr>
                </a:tc>
                <a:tc>
                  <a:txBody>
                    <a:bodyPr/>
                    <a:lstStyle/>
                    <a:p>
                      <a:r>
                        <a:rPr lang="en-GB" sz="1200" dirty="0"/>
                        <a:t>Earplugs, </a:t>
                      </a:r>
                      <a:r>
                        <a:rPr lang="en-GB" sz="1200" dirty="0">
                          <a:solidFill>
                            <a:srgbClr val="FF0000"/>
                          </a:solidFill>
                        </a:rPr>
                        <a:t>earmuffs</a:t>
                      </a:r>
                      <a:r>
                        <a:rPr lang="en-GB" sz="1200" dirty="0"/>
                        <a:t> (defenders), semi-insert/canal caps</a:t>
                      </a:r>
                    </a:p>
                  </a:txBody>
                  <a:tcPr marL="91437" marR="91437" marT="45723" marB="45723">
                    <a:solidFill>
                      <a:srgbClr val="92D050"/>
                    </a:solidFill>
                  </a:tcPr>
                </a:tc>
                <a:extLst>
                  <a:ext uri="{0D108BD9-81ED-4DB2-BD59-A6C34878D82A}">
                    <a16:rowId xmlns:a16="http://schemas.microsoft.com/office/drawing/2014/main" val="4182730919"/>
                  </a:ext>
                </a:extLst>
              </a:tr>
              <a:tr h="722338">
                <a:tc>
                  <a:txBody>
                    <a:bodyPr/>
                    <a:lstStyle/>
                    <a:p>
                      <a:r>
                        <a:rPr lang="en-GB" sz="1200" b="1" dirty="0"/>
                        <a:t>Hands and arms</a:t>
                      </a:r>
                      <a:endParaRPr lang="en-GB" sz="1200" dirty="0"/>
                    </a:p>
                  </a:txBody>
                  <a:tcPr marL="91437" marR="91437" marT="45723" marB="45723">
                    <a:solidFill>
                      <a:srgbClr val="92D050"/>
                    </a:solidFill>
                  </a:tcPr>
                </a:tc>
                <a:tc>
                  <a:txBody>
                    <a:bodyPr/>
                    <a:lstStyle/>
                    <a:p>
                      <a:r>
                        <a:rPr lang="en-GB" sz="1200" dirty="0"/>
                        <a:t>Abrasion, temperature extremes, cuts and punctures, impact, chemicals, electric shock, radiation, vibration, biological agents and prolonged immersion in water</a:t>
                      </a:r>
                    </a:p>
                  </a:txBody>
                  <a:tcPr marL="91437" marR="91437" marT="45723" marB="45723">
                    <a:solidFill>
                      <a:srgbClr val="92D050"/>
                    </a:solidFill>
                  </a:tcPr>
                </a:tc>
                <a:tc>
                  <a:txBody>
                    <a:bodyPr/>
                    <a:lstStyle/>
                    <a:p>
                      <a:r>
                        <a:rPr lang="en-GB" sz="1200" dirty="0"/>
                        <a:t>Gloves, gloves with a cuff, gauntlets and </a:t>
                      </a:r>
                      <a:r>
                        <a:rPr lang="en-GB" sz="1200" dirty="0" err="1"/>
                        <a:t>sleeving</a:t>
                      </a:r>
                      <a:r>
                        <a:rPr lang="en-GB" sz="1200" dirty="0"/>
                        <a:t> that covers part or all of the arm</a:t>
                      </a:r>
                    </a:p>
                  </a:txBody>
                  <a:tcPr marL="91437" marR="91437" marT="45723" marB="45723">
                    <a:solidFill>
                      <a:srgbClr val="92D050"/>
                    </a:solidFill>
                  </a:tcPr>
                </a:tc>
                <a:extLst>
                  <a:ext uri="{0D108BD9-81ED-4DB2-BD59-A6C34878D82A}">
                    <a16:rowId xmlns:a16="http://schemas.microsoft.com/office/drawing/2014/main" val="66866803"/>
                  </a:ext>
                </a:extLst>
              </a:tr>
              <a:tr h="922989">
                <a:tc>
                  <a:txBody>
                    <a:bodyPr/>
                    <a:lstStyle/>
                    <a:p>
                      <a:r>
                        <a:rPr lang="en-GB" sz="1200" b="1" dirty="0"/>
                        <a:t>Feet and legs</a:t>
                      </a:r>
                      <a:endParaRPr lang="en-GB" sz="1200" dirty="0"/>
                    </a:p>
                  </a:txBody>
                  <a:tcPr marL="91437" marR="91437" marT="45723" marB="45723">
                    <a:solidFill>
                      <a:srgbClr val="92D050"/>
                    </a:solidFill>
                  </a:tcPr>
                </a:tc>
                <a:tc>
                  <a:txBody>
                    <a:bodyPr/>
                    <a:lstStyle/>
                    <a:p>
                      <a:r>
                        <a:rPr lang="en-GB" sz="1200" dirty="0"/>
                        <a:t>Wet, hot and cold conditions, electrostatic build-up, slipping, cuts and punctures, falling objects, heavy loads, metal and chemical splash, vehicles</a:t>
                      </a:r>
                    </a:p>
                  </a:txBody>
                  <a:tcPr marL="91437" marR="91437" marT="45723" marB="45723">
                    <a:solidFill>
                      <a:srgbClr val="92D050"/>
                    </a:solidFill>
                  </a:tcPr>
                </a:tc>
                <a:tc>
                  <a:txBody>
                    <a:bodyPr/>
                    <a:lstStyle/>
                    <a:p>
                      <a:r>
                        <a:rPr lang="en-GB" sz="1200" dirty="0"/>
                        <a:t>Safety boots and shoes with protective toecaps and penetration-resistant, mid-sole wellington boots and specific footwear, e.g. foundry boots and chainsaw boots</a:t>
                      </a:r>
                    </a:p>
                  </a:txBody>
                  <a:tcPr marL="91437" marR="91437" marT="45723" marB="45723">
                    <a:solidFill>
                      <a:srgbClr val="92D050"/>
                    </a:solidFill>
                  </a:tcPr>
                </a:tc>
                <a:extLst>
                  <a:ext uri="{0D108BD9-81ED-4DB2-BD59-A6C34878D82A}">
                    <a16:rowId xmlns:a16="http://schemas.microsoft.com/office/drawing/2014/main" val="2455835182"/>
                  </a:ext>
                </a:extLst>
              </a:tr>
              <a:tr h="521689">
                <a:tc>
                  <a:txBody>
                    <a:bodyPr/>
                    <a:lstStyle/>
                    <a:p>
                      <a:r>
                        <a:rPr lang="en-GB" sz="1200" b="1" dirty="0"/>
                        <a:t>Lungs</a:t>
                      </a:r>
                      <a:endParaRPr lang="en-GB" sz="1200" dirty="0"/>
                    </a:p>
                  </a:txBody>
                  <a:tcPr marL="91437" marR="91437" marT="45723" marB="45723">
                    <a:solidFill>
                      <a:srgbClr val="92D050"/>
                    </a:solidFill>
                  </a:tcPr>
                </a:tc>
                <a:tc>
                  <a:txBody>
                    <a:bodyPr/>
                    <a:lstStyle/>
                    <a:p>
                      <a:r>
                        <a:rPr lang="en-GB" sz="1200" dirty="0"/>
                        <a:t>Oxygen-deficient atmospheres, dusts, gases and vapours</a:t>
                      </a:r>
                    </a:p>
                  </a:txBody>
                  <a:tcPr marL="91437" marR="91437" marT="45723" marB="45723">
                    <a:solidFill>
                      <a:srgbClr val="92D050"/>
                    </a:solidFill>
                  </a:tcPr>
                </a:tc>
                <a:tc>
                  <a:txBody>
                    <a:bodyPr/>
                    <a:lstStyle/>
                    <a:p>
                      <a:r>
                        <a:rPr lang="en-GB" sz="1200" b="1" dirty="0"/>
                        <a:t>respiratory protective equipment (</a:t>
                      </a:r>
                      <a:r>
                        <a:rPr lang="en-GB" sz="1200" b="1" dirty="0" err="1"/>
                        <a:t>RPE</a:t>
                      </a:r>
                      <a:r>
                        <a:rPr lang="en-GB" sz="1200" b="1" dirty="0"/>
                        <a:t>)</a:t>
                      </a:r>
                      <a:endParaRPr lang="en-GB" sz="1200" dirty="0"/>
                    </a:p>
                  </a:txBody>
                  <a:tcPr marL="91437" marR="91437" marT="45723" marB="45723">
                    <a:solidFill>
                      <a:srgbClr val="92D050"/>
                    </a:solidFill>
                  </a:tcPr>
                </a:tc>
                <a:extLst>
                  <a:ext uri="{0D108BD9-81ED-4DB2-BD59-A6C34878D82A}">
                    <a16:rowId xmlns:a16="http://schemas.microsoft.com/office/drawing/2014/main" val="3531160916"/>
                  </a:ext>
                </a:extLst>
              </a:tr>
              <a:tr h="922989">
                <a:tc>
                  <a:txBody>
                    <a:bodyPr/>
                    <a:lstStyle/>
                    <a:p>
                      <a:r>
                        <a:rPr lang="en-GB" sz="1200" b="1" dirty="0"/>
                        <a:t>Whole body</a:t>
                      </a:r>
                      <a:endParaRPr lang="en-GB" sz="1200" dirty="0"/>
                    </a:p>
                  </a:txBody>
                  <a:tcPr marL="91437" marR="91437" marT="45723" marB="45723">
                    <a:solidFill>
                      <a:srgbClr val="92D050"/>
                    </a:solidFill>
                  </a:tcPr>
                </a:tc>
                <a:tc>
                  <a:txBody>
                    <a:bodyPr/>
                    <a:lstStyle/>
                    <a:p>
                      <a:r>
                        <a:rPr lang="en-GB" sz="1200" dirty="0"/>
                        <a:t>Heat, chemical or metal splash, spray from pressure leaks or spray guns, contaminated dust, impact or penetration, excessive wear or entanglement of own clothing</a:t>
                      </a:r>
                    </a:p>
                  </a:txBody>
                  <a:tcPr marL="91437" marR="91437" marT="45723" marB="45723">
                    <a:solidFill>
                      <a:srgbClr val="92D050"/>
                    </a:solidFill>
                  </a:tcPr>
                </a:tc>
                <a:tc>
                  <a:txBody>
                    <a:bodyPr/>
                    <a:lstStyle/>
                    <a:p>
                      <a:r>
                        <a:rPr lang="en-GB" sz="1200" dirty="0"/>
                        <a:t>Conventional or disposable overalls, boiler suits, aprons, chemical suits</a:t>
                      </a:r>
                    </a:p>
                  </a:txBody>
                  <a:tcPr marL="91437" marR="91437" marT="45723" marB="45723">
                    <a:solidFill>
                      <a:srgbClr val="92D050"/>
                    </a:solidFill>
                  </a:tcPr>
                </a:tc>
                <a:extLst>
                  <a:ext uri="{0D108BD9-81ED-4DB2-BD59-A6C34878D82A}">
                    <a16:rowId xmlns:a16="http://schemas.microsoft.com/office/drawing/2014/main" val="4051580499"/>
                  </a:ext>
                </a:extLst>
              </a:tr>
            </a:tbl>
          </a:graphicData>
        </a:graphic>
      </p:graphicFrame>
      <p:sp>
        <p:nvSpPr>
          <p:cNvPr id="5" name="TextBox 4">
            <a:extLst>
              <a:ext uri="{FF2B5EF4-FFF2-40B4-BE49-F238E27FC236}">
                <a16:creationId xmlns:a16="http://schemas.microsoft.com/office/drawing/2014/main" id="{C7ABD282-9EF0-6F8E-F2DD-2ECD394F73C3}"/>
              </a:ext>
            </a:extLst>
          </p:cNvPr>
          <p:cNvSpPr txBox="1"/>
          <p:nvPr/>
        </p:nvSpPr>
        <p:spPr>
          <a:xfrm>
            <a:off x="197768" y="6456579"/>
            <a:ext cx="8712968" cy="307777"/>
          </a:xfrm>
          <a:prstGeom prst="rect">
            <a:avLst/>
          </a:prstGeom>
          <a:noFill/>
        </p:spPr>
        <p:txBody>
          <a:bodyPr wrap="square">
            <a:spAutoFit/>
          </a:bodyPr>
          <a:lstStyle/>
          <a:p>
            <a:r>
              <a:rPr lang="en-GB" sz="1400" dirty="0">
                <a:hlinkClick r:id="rId2"/>
              </a:rPr>
              <a:t>Using the right type of PPE - Using personal protective equipment (PPE) to control risks at work - HSE</a:t>
            </a:r>
            <a:endParaRPr lang="en-GB" sz="1400" dirty="0"/>
          </a:p>
        </p:txBody>
      </p:sp>
    </p:spTree>
    <p:extLst>
      <p:ext uri="{BB962C8B-B14F-4D97-AF65-F5344CB8AC3E}">
        <p14:creationId xmlns:p14="http://schemas.microsoft.com/office/powerpoint/2010/main" val="2733108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4EAE8-E9CE-5501-3EE1-37457512101F}"/>
              </a:ext>
            </a:extLst>
          </p:cNvPr>
          <p:cNvSpPr>
            <a:spLocks noGrp="1"/>
          </p:cNvSpPr>
          <p:nvPr>
            <p:ph type="title"/>
          </p:nvPr>
        </p:nvSpPr>
        <p:spPr>
          <a:xfrm>
            <a:off x="251520" y="188640"/>
            <a:ext cx="8218488" cy="692696"/>
          </a:xfrm>
        </p:spPr>
        <p:txBody>
          <a:bodyPr/>
          <a:lstStyle/>
          <a:p>
            <a:r>
              <a:rPr lang="en-GB" dirty="0">
                <a:solidFill>
                  <a:srgbClr val="0070C0"/>
                </a:solidFill>
                <a:latin typeface="Arial"/>
              </a:rPr>
              <a:t>Protection from types of injuries</a:t>
            </a:r>
            <a:br>
              <a:rPr lang="en-GB" dirty="0"/>
            </a:br>
            <a:endParaRPr lang="en-GB" dirty="0"/>
          </a:p>
        </p:txBody>
      </p:sp>
      <p:sp>
        <p:nvSpPr>
          <p:cNvPr id="5" name="TextBox 4">
            <a:extLst>
              <a:ext uri="{FF2B5EF4-FFF2-40B4-BE49-F238E27FC236}">
                <a16:creationId xmlns:a16="http://schemas.microsoft.com/office/drawing/2014/main" id="{2E4E4317-9DB8-45BB-7D24-E976B402306E}"/>
              </a:ext>
            </a:extLst>
          </p:cNvPr>
          <p:cNvSpPr txBox="1"/>
          <p:nvPr/>
        </p:nvSpPr>
        <p:spPr>
          <a:xfrm>
            <a:off x="107504" y="1052736"/>
            <a:ext cx="8928992" cy="5324535"/>
          </a:xfrm>
          <a:prstGeom prst="rect">
            <a:avLst/>
          </a:prstGeom>
          <a:noFill/>
        </p:spPr>
        <p:txBody>
          <a:bodyPr wrap="square">
            <a:spAutoFit/>
          </a:bodyPr>
          <a:lstStyle/>
          <a:p>
            <a:r>
              <a:rPr lang="en-GB" sz="2000" dirty="0">
                <a:ea typeface="ＭＳ Ｐゴシック" pitchFamily="34" charset="-128"/>
              </a:rPr>
              <a:t>To make sure the right type of PPE is chosen, consider the different hazards in the workplace and identify the PPE that will provide adequate protection against them; this may be different for each job.</a:t>
            </a:r>
          </a:p>
          <a:p>
            <a:endParaRPr lang="en-GB" sz="2000" dirty="0">
              <a:ea typeface="ＭＳ Ｐゴシック" pitchFamily="34" charset="-128"/>
            </a:endParaRPr>
          </a:p>
          <a:p>
            <a:r>
              <a:rPr lang="en-GB" sz="2000" dirty="0">
                <a:ea typeface="ＭＳ Ｐゴシック" pitchFamily="34" charset="-128"/>
              </a:rPr>
              <a:t>Consider the following when assessing suitability:</a:t>
            </a:r>
          </a:p>
          <a:p>
            <a:endParaRPr lang="en-GB" sz="2000" dirty="0">
              <a:ea typeface="ＭＳ Ｐゴシック" pitchFamily="34" charset="-128"/>
            </a:endParaRPr>
          </a:p>
          <a:p>
            <a:pPr marL="285750" indent="-285750">
              <a:spcBef>
                <a:spcPct val="0"/>
              </a:spcBef>
              <a:spcAft>
                <a:spcPct val="0"/>
              </a:spcAft>
              <a:buClr>
                <a:srgbClr val="E30613"/>
              </a:buClr>
              <a:buFont typeface="Arial" pitchFamily="34" charset="0"/>
              <a:buChar char="•"/>
            </a:pPr>
            <a:r>
              <a:rPr lang="en-GB" sz="2000" dirty="0">
                <a:ea typeface="ＭＳ Ｐゴシック" pitchFamily="34" charset="-128"/>
              </a:rPr>
              <a:t>Does the PPE protect the wearer from the risks and take account of the environmental conditions where the task is taking place? </a:t>
            </a:r>
          </a:p>
          <a:p>
            <a:pPr>
              <a:spcBef>
                <a:spcPct val="0"/>
              </a:spcBef>
              <a:spcAft>
                <a:spcPct val="0"/>
              </a:spcAft>
              <a:buClr>
                <a:srgbClr val="E30613"/>
              </a:buClr>
            </a:pPr>
            <a:r>
              <a:rPr lang="en-GB" sz="2000" dirty="0">
                <a:ea typeface="ＭＳ Ｐゴシック" pitchFamily="34" charset="-128"/>
              </a:rPr>
              <a:t> </a:t>
            </a:r>
          </a:p>
          <a:p>
            <a:pPr marL="285750" indent="-285750">
              <a:buClr>
                <a:srgbClr val="E30613"/>
              </a:buClr>
              <a:buFont typeface="Arial" pitchFamily="34" charset="0"/>
              <a:buChar char="•"/>
            </a:pPr>
            <a:r>
              <a:rPr lang="en-GB" sz="2000" dirty="0">
                <a:ea typeface="ＭＳ Ｐゴシック" pitchFamily="34" charset="-128"/>
              </a:rPr>
              <a:t>Does using PPE increase the overall level of risk or add new risks, </a:t>
            </a:r>
            <a:r>
              <a:rPr lang="en-GB" sz="2000" dirty="0" err="1">
                <a:ea typeface="ＭＳ Ｐゴシック" pitchFamily="34" charset="-128"/>
              </a:rPr>
              <a:t>eg</a:t>
            </a:r>
            <a:r>
              <a:rPr lang="en-GB" sz="2000" dirty="0">
                <a:ea typeface="ＭＳ Ｐゴシック" pitchFamily="34" charset="-128"/>
              </a:rPr>
              <a:t> by making communication more difficult?</a:t>
            </a:r>
          </a:p>
          <a:p>
            <a:pPr marL="285750" indent="-285750">
              <a:buClr>
                <a:srgbClr val="E30613"/>
              </a:buClr>
              <a:buFont typeface="Arial" pitchFamily="34" charset="0"/>
              <a:buChar char="•"/>
            </a:pPr>
            <a:endParaRPr lang="en-GB" sz="2000" dirty="0">
              <a:ea typeface="ＭＳ Ｐゴシック" pitchFamily="34" charset="-128"/>
            </a:endParaRPr>
          </a:p>
          <a:p>
            <a:pPr marL="285750" indent="-285750">
              <a:buClr>
                <a:srgbClr val="E30613"/>
              </a:buClr>
              <a:buFont typeface="Arial" pitchFamily="34" charset="0"/>
              <a:buChar char="•"/>
            </a:pPr>
            <a:r>
              <a:rPr lang="en-GB" sz="2000" dirty="0">
                <a:ea typeface="ＭＳ Ｐゴシック" pitchFamily="34" charset="-128"/>
              </a:rPr>
              <a:t>Can it be adjusted to fit the wearer correctly?</a:t>
            </a:r>
          </a:p>
          <a:p>
            <a:pPr marL="285750" indent="-285750">
              <a:buClr>
                <a:srgbClr val="E30613"/>
              </a:buClr>
              <a:buFont typeface="Arial" pitchFamily="34" charset="0"/>
              <a:buChar char="•"/>
            </a:pPr>
            <a:endParaRPr lang="en-GB" sz="2000" dirty="0">
              <a:ea typeface="ＭＳ Ｐゴシック" pitchFamily="34" charset="-128"/>
            </a:endParaRPr>
          </a:p>
          <a:p>
            <a:pPr marL="285750" indent="-285750">
              <a:buClr>
                <a:srgbClr val="E30613"/>
              </a:buClr>
              <a:buFont typeface="Arial" pitchFamily="34" charset="0"/>
              <a:buChar char="•"/>
            </a:pPr>
            <a:r>
              <a:rPr lang="en-GB" sz="2000" dirty="0">
                <a:ea typeface="ＭＳ Ｐゴシック" pitchFamily="34" charset="-128"/>
              </a:rPr>
              <a:t>What are the needs of the job and the demands it places on the wearer?</a:t>
            </a:r>
          </a:p>
          <a:p>
            <a:pPr marL="285750" indent="-285750">
              <a:buClr>
                <a:srgbClr val="E30613"/>
              </a:buClr>
              <a:buFont typeface="Arial" pitchFamily="34" charset="0"/>
              <a:buChar char="•"/>
            </a:pPr>
            <a:endParaRPr lang="en-GB" sz="2000" dirty="0">
              <a:ea typeface="ＭＳ Ｐゴシック" pitchFamily="34" charset="-128"/>
            </a:endParaRPr>
          </a:p>
          <a:p>
            <a:pPr marL="285750" indent="-285750">
              <a:buClr>
                <a:srgbClr val="E30613"/>
              </a:buClr>
              <a:buFont typeface="Arial" pitchFamily="34" charset="0"/>
              <a:buChar char="•"/>
            </a:pPr>
            <a:r>
              <a:rPr lang="en-GB" sz="2000" dirty="0">
                <a:ea typeface="ＭＳ Ｐゴシック" pitchFamily="34" charset="-128"/>
              </a:rPr>
              <a:t>If someone wears more than one item of PPE, are they compatible? </a:t>
            </a:r>
          </a:p>
        </p:txBody>
      </p:sp>
    </p:spTree>
    <p:extLst>
      <p:ext uri="{BB962C8B-B14F-4D97-AF65-F5344CB8AC3E}">
        <p14:creationId xmlns:p14="http://schemas.microsoft.com/office/powerpoint/2010/main" val="3129863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26FB-2695-9D1E-F028-09FEB12410AB}"/>
              </a:ext>
            </a:extLst>
          </p:cNvPr>
          <p:cNvSpPr>
            <a:spLocks noGrp="1"/>
          </p:cNvSpPr>
          <p:nvPr>
            <p:ph type="title"/>
          </p:nvPr>
        </p:nvSpPr>
        <p:spPr/>
        <p:txBody>
          <a:bodyPr/>
          <a:lstStyle/>
          <a:p>
            <a:pPr algn="ctr"/>
            <a:r>
              <a:rPr lang="en-GB" dirty="0">
                <a:solidFill>
                  <a:srgbClr val="0070C0"/>
                </a:solidFill>
              </a:rPr>
              <a:t>What PPE might be required in this picture?</a:t>
            </a:r>
          </a:p>
        </p:txBody>
      </p:sp>
      <p:pic>
        <p:nvPicPr>
          <p:cNvPr id="4" name="Content Placeholder 3">
            <a:extLst>
              <a:ext uri="{FF2B5EF4-FFF2-40B4-BE49-F238E27FC236}">
                <a16:creationId xmlns:a16="http://schemas.microsoft.com/office/drawing/2014/main" id="{D9CCFF2E-0526-81C4-9510-3F0B66501DB3}"/>
              </a:ext>
            </a:extLst>
          </p:cNvPr>
          <p:cNvPicPr>
            <a:picLocks noGrp="1" noChangeAspect="1"/>
          </p:cNvPicPr>
          <p:nvPr>
            <p:ph sz="quarter" idx="10"/>
          </p:nvPr>
        </p:nvPicPr>
        <p:blipFill>
          <a:blip r:embed="rId2"/>
          <a:stretch>
            <a:fillRect/>
          </a:stretch>
        </p:blipFill>
        <p:spPr>
          <a:xfrm>
            <a:off x="2411760" y="1461618"/>
            <a:ext cx="4254244" cy="5377014"/>
          </a:xfrm>
          <a:prstGeom prst="rect">
            <a:avLst/>
          </a:prstGeom>
        </p:spPr>
      </p:pic>
    </p:spTree>
    <p:extLst>
      <p:ext uri="{BB962C8B-B14F-4D97-AF65-F5344CB8AC3E}">
        <p14:creationId xmlns:p14="http://schemas.microsoft.com/office/powerpoint/2010/main" val="1386449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26FB-2695-9D1E-F028-09FEB12410AB}"/>
              </a:ext>
            </a:extLst>
          </p:cNvPr>
          <p:cNvSpPr>
            <a:spLocks noGrp="1"/>
          </p:cNvSpPr>
          <p:nvPr>
            <p:ph type="title"/>
          </p:nvPr>
        </p:nvSpPr>
        <p:spPr/>
        <p:txBody>
          <a:bodyPr/>
          <a:lstStyle/>
          <a:p>
            <a:pPr algn="ctr"/>
            <a:r>
              <a:rPr lang="en-GB" dirty="0">
                <a:solidFill>
                  <a:srgbClr val="0070C0"/>
                </a:solidFill>
              </a:rPr>
              <a:t>Selection and use</a:t>
            </a:r>
          </a:p>
        </p:txBody>
      </p:sp>
      <p:sp>
        <p:nvSpPr>
          <p:cNvPr id="5" name="Content Placeholder 4">
            <a:extLst>
              <a:ext uri="{FF2B5EF4-FFF2-40B4-BE49-F238E27FC236}">
                <a16:creationId xmlns:a16="http://schemas.microsoft.com/office/drawing/2014/main" id="{CBFC70DB-2805-A471-443B-9EDF0D7CE680}"/>
              </a:ext>
            </a:extLst>
          </p:cNvPr>
          <p:cNvSpPr>
            <a:spLocks noGrp="1"/>
          </p:cNvSpPr>
          <p:nvPr>
            <p:ph sz="quarter" idx="10"/>
          </p:nvPr>
        </p:nvSpPr>
        <p:spPr>
          <a:xfrm>
            <a:off x="446088" y="1772816"/>
            <a:ext cx="8229600" cy="4755600"/>
          </a:xfrm>
        </p:spPr>
        <p:txBody>
          <a:bodyPr/>
          <a:lstStyle/>
          <a:p>
            <a:pPr algn="l" fontAlgn="base"/>
            <a:r>
              <a:rPr lang="en-GB" b="0" i="0" dirty="0">
                <a:solidFill>
                  <a:srgbClr val="111111"/>
                </a:solidFill>
                <a:effectLst/>
                <a:latin typeface="Arial" panose="020B0604020202020204" pitchFamily="34" charset="0"/>
              </a:rPr>
              <a:t>Before you select PPE, think about:</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who is exposed</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what they are exposed to</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how long are they exposed for</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how much are they exposed to</a:t>
            </a:r>
          </a:p>
          <a:p>
            <a:pPr algn="l" fontAlgn="base">
              <a:buFont typeface="Arial" panose="020B0604020202020204" pitchFamily="34" charset="0"/>
              <a:buChar char="•"/>
            </a:pPr>
            <a:endParaRPr lang="en-GB" dirty="0">
              <a:solidFill>
                <a:srgbClr val="111111"/>
              </a:solidFill>
              <a:latin typeface="Arial" panose="020B0604020202020204" pitchFamily="34" charset="0"/>
            </a:endParaRPr>
          </a:p>
          <a:p>
            <a:pPr marL="0" marR="0" lvl="0" indent="0" algn="l" defTabSz="914400" rtl="0" eaLnBrk="0" fontAlgn="base" latinLnBrk="0" hangingPunct="0">
              <a:lnSpc>
                <a:spcPts val="2400"/>
              </a:lnSpc>
              <a:spcBef>
                <a:spcPts val="1000"/>
              </a:spcBef>
              <a:spcAft>
                <a:spcPts val="1000"/>
              </a:spcAft>
              <a:buClrTx/>
              <a:buSzTx/>
              <a:buFontTx/>
              <a:buNone/>
              <a:tabLst/>
              <a:defRPr/>
            </a:pPr>
            <a:r>
              <a:rPr kumimoji="0" lang="en-GB" sz="2000" b="0" i="0" u="none" strike="noStrike" kern="0" cap="none" spc="0" normalizeH="0" baseline="0" noProof="0" dirty="0">
                <a:ln>
                  <a:noFill/>
                </a:ln>
                <a:solidFill>
                  <a:srgbClr val="111111"/>
                </a:solidFill>
                <a:effectLst/>
                <a:uLnTx/>
                <a:uFillTx/>
                <a:latin typeface="Arial" panose="020B0604020202020204" pitchFamily="34" charset="0"/>
                <a:ea typeface="ＭＳ Ｐゴシック" charset="-128"/>
              </a:rPr>
              <a:t>By involving your workers when selecting PPE, they will be more likely to understand its importance and use it.</a:t>
            </a:r>
          </a:p>
          <a:p>
            <a:pPr algn="l" fontAlgn="base">
              <a:buFont typeface="Arial" panose="020B0604020202020204" pitchFamily="34" charset="0"/>
              <a:buChar char="•"/>
            </a:pPr>
            <a:endParaRPr lang="en-GB" b="0" i="0" dirty="0">
              <a:solidFill>
                <a:srgbClr val="111111"/>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4123250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BFC70DB-2805-A471-443B-9EDF0D7CE680}"/>
              </a:ext>
            </a:extLst>
          </p:cNvPr>
          <p:cNvSpPr>
            <a:spLocks noGrp="1"/>
          </p:cNvSpPr>
          <p:nvPr>
            <p:ph sz="quarter" idx="10"/>
          </p:nvPr>
        </p:nvSpPr>
        <p:spPr>
          <a:xfrm>
            <a:off x="107504" y="116632"/>
            <a:ext cx="9036496" cy="6192688"/>
          </a:xfrm>
        </p:spPr>
        <p:txBody>
          <a:bodyPr/>
          <a:lstStyle/>
          <a:p>
            <a:pPr algn="l"/>
            <a:r>
              <a:rPr lang="en-GB" b="1" i="0" dirty="0">
                <a:solidFill>
                  <a:srgbClr val="000000"/>
                </a:solidFill>
                <a:effectLst/>
                <a:latin typeface="Arial" panose="020B0604020202020204" pitchFamily="34" charset="0"/>
              </a:rPr>
              <a:t>Selecting PPE</a:t>
            </a:r>
          </a:p>
          <a:p>
            <a:pPr algn="l" fontAlgn="base"/>
            <a:r>
              <a:rPr lang="en-GB" b="0" i="0" dirty="0">
                <a:solidFill>
                  <a:srgbClr val="111111"/>
                </a:solidFill>
                <a:effectLst/>
                <a:latin typeface="Arial" panose="020B0604020202020204" pitchFamily="34" charset="0"/>
              </a:rPr>
              <a:t>Check with your supplier on what PPE is appropriate – explain the job to them.</a:t>
            </a:r>
          </a:p>
          <a:p>
            <a:pPr algn="l" fontAlgn="base"/>
            <a:r>
              <a:rPr lang="en-GB" b="0" i="0" dirty="0">
                <a:solidFill>
                  <a:srgbClr val="111111"/>
                </a:solidFill>
                <a:effectLst/>
                <a:latin typeface="Arial" panose="020B0604020202020204" pitchFamily="34" charset="0"/>
              </a:rPr>
              <a:t>If in doubt, seek further advice from a specialist adviser. Choose products which are </a:t>
            </a:r>
            <a:r>
              <a:rPr lang="en-GB" b="0" i="0" u="sng" dirty="0">
                <a:solidFill>
                  <a:srgbClr val="981E32"/>
                </a:solidFill>
                <a:effectLst/>
                <a:latin typeface="Arial" panose="020B0604020202020204" pitchFamily="34" charset="0"/>
                <a:hlinkClick r:id="rId2"/>
              </a:rPr>
              <a:t>CE or UKCA marked</a:t>
            </a:r>
            <a:r>
              <a:rPr lang="en-GB" b="0" i="0" dirty="0">
                <a:solidFill>
                  <a:srgbClr val="111111"/>
                </a:solidFill>
                <a:effectLst/>
                <a:latin typeface="Arial" panose="020B0604020202020204" pitchFamily="34" charset="0"/>
              </a:rPr>
              <a:t>. (UK </a:t>
            </a:r>
            <a:r>
              <a:rPr lang="en-GB" dirty="0">
                <a:solidFill>
                  <a:srgbClr val="111111"/>
                </a:solidFill>
                <a:latin typeface="Arial" panose="020B0604020202020204" pitchFamily="34" charset="0"/>
              </a:rPr>
              <a:t>Conformity Assessment.)</a:t>
            </a:r>
            <a:endParaRPr lang="en-GB" b="0" i="0" dirty="0">
              <a:solidFill>
                <a:srgbClr val="111111"/>
              </a:solidFill>
              <a:effectLst/>
              <a:latin typeface="Arial" panose="020B0604020202020204" pitchFamily="34" charset="0"/>
            </a:endParaRPr>
          </a:p>
          <a:p>
            <a:pPr algn="l" fontAlgn="base"/>
            <a:r>
              <a:rPr lang="en-GB" b="0" i="0" dirty="0">
                <a:solidFill>
                  <a:srgbClr val="111111"/>
                </a:solidFill>
                <a:effectLst/>
                <a:latin typeface="Arial" panose="020B0604020202020204" pitchFamily="34" charset="0"/>
              </a:rPr>
              <a:t>Select equipment that suits the worker – consider the size, fit, compatibility and weight of the PPE and the physical characteristics of the user. Modifying PPE to fit is not a suitable solution.</a:t>
            </a:r>
          </a:p>
          <a:p>
            <a:pPr algn="l" fontAlgn="base"/>
            <a:r>
              <a:rPr lang="en-GB" b="0" i="0" dirty="0">
                <a:solidFill>
                  <a:srgbClr val="111111"/>
                </a:solidFill>
                <a:effectLst/>
                <a:latin typeface="Arial" panose="020B0604020202020204" pitchFamily="34" charset="0"/>
              </a:rPr>
              <a:t>For example, coveralls that don’t fit correctly could increase the risk of entanglement if sleeves are too long. </a:t>
            </a:r>
            <a:r>
              <a:rPr lang="en-GB" b="0" i="0" dirty="0">
                <a:solidFill>
                  <a:srgbClr val="0070C0"/>
                </a:solidFill>
                <a:effectLst/>
                <a:latin typeface="Arial" panose="020B0604020202020204" pitchFamily="34" charset="0"/>
              </a:rPr>
              <a:t>(This is also a requirement under CDM)</a:t>
            </a:r>
          </a:p>
          <a:p>
            <a:pPr algn="l" fontAlgn="base"/>
            <a:r>
              <a:rPr lang="en-GB" b="0" i="0" dirty="0">
                <a:solidFill>
                  <a:srgbClr val="111111"/>
                </a:solidFill>
                <a:effectLst/>
                <a:latin typeface="Arial" panose="020B0604020202020204" pitchFamily="34" charset="0"/>
              </a:rPr>
              <a:t>For some PPE, such as harnesses or lifejackets, choosing the right size is particularly critical to ensure they fit properly and need to do so to protect against fatal hazards.</a:t>
            </a:r>
          </a:p>
          <a:p>
            <a:pPr algn="l" fontAlgn="base"/>
            <a:r>
              <a:rPr lang="en-GB" b="0" i="0" dirty="0">
                <a:solidFill>
                  <a:srgbClr val="111111"/>
                </a:solidFill>
                <a:effectLst/>
                <a:latin typeface="Arial" panose="020B0604020202020204" pitchFamily="34" charset="0"/>
              </a:rPr>
              <a:t>Once you have selected PPE, you must provide this for your workers free of charge.</a:t>
            </a:r>
          </a:p>
          <a:p>
            <a:endParaRPr lang="en-GB" dirty="0"/>
          </a:p>
        </p:txBody>
      </p:sp>
    </p:spTree>
    <p:extLst>
      <p:ext uri="{BB962C8B-B14F-4D97-AF65-F5344CB8AC3E}">
        <p14:creationId xmlns:p14="http://schemas.microsoft.com/office/powerpoint/2010/main" val="1559839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26FB-2695-9D1E-F028-09FEB12410AB}"/>
              </a:ext>
            </a:extLst>
          </p:cNvPr>
          <p:cNvSpPr>
            <a:spLocks noGrp="1"/>
          </p:cNvSpPr>
          <p:nvPr>
            <p:ph type="title"/>
          </p:nvPr>
        </p:nvSpPr>
        <p:spPr/>
        <p:txBody>
          <a:bodyPr/>
          <a:lstStyle/>
          <a:p>
            <a:pPr algn="ctr"/>
            <a:r>
              <a:rPr lang="en-GB" dirty="0">
                <a:solidFill>
                  <a:srgbClr val="0070C0"/>
                </a:solidFill>
              </a:rPr>
              <a:t>Further Responsibilities</a:t>
            </a:r>
          </a:p>
        </p:txBody>
      </p:sp>
      <p:sp>
        <p:nvSpPr>
          <p:cNvPr id="5" name="Content Placeholder 4">
            <a:extLst>
              <a:ext uri="{FF2B5EF4-FFF2-40B4-BE49-F238E27FC236}">
                <a16:creationId xmlns:a16="http://schemas.microsoft.com/office/drawing/2014/main" id="{CBFC70DB-2805-A471-443B-9EDF0D7CE680}"/>
              </a:ext>
            </a:extLst>
          </p:cNvPr>
          <p:cNvSpPr>
            <a:spLocks noGrp="1"/>
          </p:cNvSpPr>
          <p:nvPr>
            <p:ph sz="quarter" idx="10"/>
          </p:nvPr>
        </p:nvSpPr>
        <p:spPr/>
        <p:txBody>
          <a:bodyPr/>
          <a:lstStyle/>
          <a:p>
            <a:pPr algn="l" fontAlgn="base"/>
            <a:r>
              <a:rPr lang="en-GB" b="0" i="0" dirty="0">
                <a:solidFill>
                  <a:srgbClr val="111111"/>
                </a:solidFill>
                <a:effectLst/>
                <a:latin typeface="Arial" panose="020B0604020202020204" pitchFamily="34" charset="0"/>
              </a:rPr>
              <a:t>PPE must be properly looked after and stored when not in use, for example in a dry, clean cupboard. If it is reusable it must be cleaned and kept in good condition.</a:t>
            </a:r>
          </a:p>
          <a:p>
            <a:pPr algn="l" fontAlgn="base"/>
            <a:r>
              <a:rPr lang="en-GB" b="0" i="0" dirty="0">
                <a:solidFill>
                  <a:srgbClr val="111111"/>
                </a:solidFill>
                <a:effectLst/>
                <a:latin typeface="Arial" panose="020B0604020202020204" pitchFamily="34" charset="0"/>
              </a:rPr>
              <a:t>Think about:</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using the correct replacement parts, following the manufacturer’s replacement schedule</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keeping replacement PPE available</a:t>
            </a:r>
          </a:p>
          <a:p>
            <a:pPr algn="l" fontAlgn="base">
              <a:buFont typeface="Arial" panose="020B0604020202020204" pitchFamily="34" charset="0"/>
              <a:buChar char="•"/>
            </a:pPr>
            <a:r>
              <a:rPr lang="en-GB" b="0" i="0" dirty="0">
                <a:solidFill>
                  <a:srgbClr val="111111"/>
                </a:solidFill>
                <a:effectLst/>
                <a:latin typeface="Arial" panose="020B0604020202020204" pitchFamily="34" charset="0"/>
              </a:rPr>
              <a:t>who is responsible for maintenance and how they should do this</a:t>
            </a:r>
          </a:p>
          <a:p>
            <a:endParaRPr lang="en-GB" dirty="0"/>
          </a:p>
        </p:txBody>
      </p:sp>
    </p:spTree>
    <p:extLst>
      <p:ext uri="{BB962C8B-B14F-4D97-AF65-F5344CB8AC3E}">
        <p14:creationId xmlns:p14="http://schemas.microsoft.com/office/powerpoint/2010/main" val="40042833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F26FB-2695-9D1E-F028-09FEB12410AB}"/>
              </a:ext>
            </a:extLst>
          </p:cNvPr>
          <p:cNvSpPr>
            <a:spLocks noGrp="1"/>
          </p:cNvSpPr>
          <p:nvPr>
            <p:ph type="title"/>
          </p:nvPr>
        </p:nvSpPr>
        <p:spPr/>
        <p:txBody>
          <a:bodyPr/>
          <a:lstStyle/>
          <a:p>
            <a:pPr algn="ctr"/>
            <a:endParaRPr lang="en-GB" dirty="0">
              <a:solidFill>
                <a:srgbClr val="0070C0"/>
              </a:solidFill>
            </a:endParaRPr>
          </a:p>
        </p:txBody>
      </p:sp>
      <p:sp>
        <p:nvSpPr>
          <p:cNvPr id="5" name="Content Placeholder 4">
            <a:extLst>
              <a:ext uri="{FF2B5EF4-FFF2-40B4-BE49-F238E27FC236}">
                <a16:creationId xmlns:a16="http://schemas.microsoft.com/office/drawing/2014/main" id="{CBFC70DB-2805-A471-443B-9EDF0D7CE680}"/>
              </a:ext>
            </a:extLst>
          </p:cNvPr>
          <p:cNvSpPr>
            <a:spLocks noGrp="1"/>
          </p:cNvSpPr>
          <p:nvPr>
            <p:ph sz="quarter" idx="10"/>
          </p:nvPr>
        </p:nvSpPr>
        <p:spPr/>
        <p:txBody>
          <a:bodyPr/>
          <a:lstStyle/>
          <a:p>
            <a:pPr algn="l" fontAlgn="base"/>
            <a:r>
              <a:rPr lang="en-GB" b="0" i="0" dirty="0">
                <a:solidFill>
                  <a:srgbClr val="111111"/>
                </a:solidFill>
                <a:effectLst/>
                <a:latin typeface="Arial" panose="020B0604020202020204" pitchFamily="34" charset="0"/>
              </a:rPr>
              <a:t>Some maintenance can be done by workers themselves, such as replacing a shoelace which can be done by the wearer. More specialist equipment, such as a harness for working at height, may need to be sent back to the manufacturer if maintenance is required.</a:t>
            </a:r>
          </a:p>
          <a:p>
            <a:pPr algn="l" fontAlgn="base"/>
            <a:r>
              <a:rPr lang="en-GB" b="0" i="0" dirty="0">
                <a:solidFill>
                  <a:srgbClr val="111111"/>
                </a:solidFill>
                <a:effectLst/>
                <a:latin typeface="Arial" panose="020B0604020202020204" pitchFamily="34" charset="0"/>
              </a:rPr>
              <a:t>The effectiveness of some types of PPE, particularly clothing, will be significantly reduced if they are not kept clean. Hi-vis jackets, trousers and coveralls must be cleaned regularly to ensure the retroreflective strips continue to be easily identifiable</a:t>
            </a:r>
          </a:p>
          <a:p>
            <a:pPr algn="l" fontAlgn="base"/>
            <a:r>
              <a:rPr lang="en-GB" b="0" i="0" dirty="0">
                <a:solidFill>
                  <a:srgbClr val="111111"/>
                </a:solidFill>
                <a:effectLst/>
                <a:latin typeface="Arial" panose="020B0604020202020204" pitchFamily="34" charset="0"/>
              </a:rPr>
              <a:t>Keep a supply of appropriate disposable suits. They are useful for dirty jobs where laundry costs are high, for example for visitors who need protective clothing.</a:t>
            </a:r>
          </a:p>
          <a:p>
            <a:pPr algn="l" fontAlgn="base"/>
            <a:r>
              <a:rPr lang="en-GB" b="0" i="0" dirty="0">
                <a:solidFill>
                  <a:srgbClr val="111111"/>
                </a:solidFill>
                <a:effectLst/>
                <a:latin typeface="Arial" panose="020B0604020202020204" pitchFamily="34" charset="0"/>
              </a:rPr>
              <a:t>Workers must make proper use of PPE and report any loss, destruction or obvious defect on the PPE they are given.</a:t>
            </a:r>
          </a:p>
          <a:p>
            <a:endParaRPr lang="en-GB" dirty="0"/>
          </a:p>
        </p:txBody>
      </p:sp>
    </p:spTree>
    <p:extLst>
      <p:ext uri="{BB962C8B-B14F-4D97-AF65-F5344CB8AC3E}">
        <p14:creationId xmlns:p14="http://schemas.microsoft.com/office/powerpoint/2010/main" val="3912858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B2B965-C612-C06C-355A-E5E97F7CCA61}"/>
              </a:ext>
            </a:extLst>
          </p:cNvPr>
          <p:cNvPicPr>
            <a:picLocks noChangeAspect="1"/>
          </p:cNvPicPr>
          <p:nvPr/>
        </p:nvPicPr>
        <p:blipFill>
          <a:blip r:embed="rId2"/>
          <a:stretch>
            <a:fillRect/>
          </a:stretch>
        </p:blipFill>
        <p:spPr>
          <a:xfrm>
            <a:off x="0" y="1036320"/>
            <a:ext cx="9144000" cy="4785360"/>
          </a:xfrm>
          <a:prstGeom prst="rect">
            <a:avLst/>
          </a:prstGeom>
        </p:spPr>
      </p:pic>
    </p:spTree>
    <p:extLst>
      <p:ext uri="{BB962C8B-B14F-4D97-AF65-F5344CB8AC3E}">
        <p14:creationId xmlns:p14="http://schemas.microsoft.com/office/powerpoint/2010/main" val="2234566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35233-8094-0E29-175E-8DE25464F250}"/>
              </a:ext>
            </a:extLst>
          </p:cNvPr>
          <p:cNvSpPr>
            <a:spLocks noGrp="1"/>
          </p:cNvSpPr>
          <p:nvPr>
            <p:ph type="title"/>
          </p:nvPr>
        </p:nvSpPr>
        <p:spPr/>
        <p:txBody>
          <a:bodyPr/>
          <a:lstStyle/>
          <a:p>
            <a:r>
              <a:rPr lang="en-GB" dirty="0">
                <a:solidFill>
                  <a:srgbClr val="0070C0"/>
                </a:solidFill>
              </a:rPr>
              <a:t>Useful Sources</a:t>
            </a:r>
          </a:p>
        </p:txBody>
      </p:sp>
      <p:sp>
        <p:nvSpPr>
          <p:cNvPr id="3" name="Content Placeholder 2">
            <a:extLst>
              <a:ext uri="{FF2B5EF4-FFF2-40B4-BE49-F238E27FC236}">
                <a16:creationId xmlns:a16="http://schemas.microsoft.com/office/drawing/2014/main" id="{AD822A40-5E8E-5B6A-FA55-437BBE1EB093}"/>
              </a:ext>
            </a:extLst>
          </p:cNvPr>
          <p:cNvSpPr>
            <a:spLocks noGrp="1"/>
          </p:cNvSpPr>
          <p:nvPr>
            <p:ph sz="quarter" idx="10"/>
          </p:nvPr>
        </p:nvSpPr>
        <p:spPr/>
        <p:txBody>
          <a:bodyPr/>
          <a:lstStyle/>
          <a:p>
            <a:r>
              <a:rPr lang="en-GB" dirty="0">
                <a:hlinkClick r:id="rId2"/>
              </a:rPr>
              <a:t>Personal protective equipment at work: Guidance on Regulations - L25 (hse.gov.uk)</a:t>
            </a:r>
            <a:endParaRPr lang="en-GB" dirty="0"/>
          </a:p>
          <a:p>
            <a:endParaRPr lang="en-GB" dirty="0"/>
          </a:p>
          <a:p>
            <a:r>
              <a:rPr lang="en-GB" dirty="0"/>
              <a:t>Noise at work: The Control of Noise at Work Regulations 2005. Guidance on Regulations </a:t>
            </a:r>
            <a:r>
              <a:rPr lang="en-GB" dirty="0">
                <a:hlinkClick r:id="rId3"/>
              </a:rPr>
              <a:t>L108 (hse.gov.uk)</a:t>
            </a:r>
            <a:endParaRPr lang="en-GB" dirty="0"/>
          </a:p>
          <a:p>
            <a:endParaRPr lang="en-GB" dirty="0"/>
          </a:p>
          <a:p>
            <a:r>
              <a:rPr lang="en-GB" dirty="0"/>
              <a:t>Respiratory protective equipment at work: A practical guide </a:t>
            </a:r>
            <a:r>
              <a:rPr lang="en-GB" dirty="0">
                <a:hlinkClick r:id="rId4"/>
              </a:rPr>
              <a:t>Respiratory protective equipment at work: A practical guide HSG53 (hse.gov.uk)</a:t>
            </a:r>
            <a:endParaRPr lang="en-GB" dirty="0"/>
          </a:p>
        </p:txBody>
      </p:sp>
    </p:spTree>
    <p:extLst>
      <p:ext uri="{BB962C8B-B14F-4D97-AF65-F5344CB8AC3E}">
        <p14:creationId xmlns:p14="http://schemas.microsoft.com/office/powerpoint/2010/main" val="1491818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64FE3-3E33-8E15-3C46-D3D235B73DE9}"/>
              </a:ext>
            </a:extLst>
          </p:cNvPr>
          <p:cNvSpPr>
            <a:spLocks noGrp="1"/>
          </p:cNvSpPr>
          <p:nvPr>
            <p:ph type="title"/>
          </p:nvPr>
        </p:nvSpPr>
        <p:spPr>
          <a:xfrm>
            <a:off x="359916" y="188640"/>
            <a:ext cx="8218488" cy="382588"/>
          </a:xfrm>
        </p:spPr>
        <p:txBody>
          <a:bodyPr/>
          <a:lstStyle/>
          <a:p>
            <a:r>
              <a:rPr lang="en-GB" dirty="0">
                <a:solidFill>
                  <a:srgbClr val="0070C0"/>
                </a:solidFill>
              </a:rPr>
              <a:t>Noise</a:t>
            </a:r>
          </a:p>
        </p:txBody>
      </p:sp>
      <p:sp>
        <p:nvSpPr>
          <p:cNvPr id="3" name="Content Placeholder 2">
            <a:extLst>
              <a:ext uri="{FF2B5EF4-FFF2-40B4-BE49-F238E27FC236}">
                <a16:creationId xmlns:a16="http://schemas.microsoft.com/office/drawing/2014/main" id="{9F5BADB6-2F82-29E9-61DF-955CE6101ABC}"/>
              </a:ext>
            </a:extLst>
          </p:cNvPr>
          <p:cNvSpPr>
            <a:spLocks noGrp="1"/>
          </p:cNvSpPr>
          <p:nvPr>
            <p:ph sz="quarter" idx="10"/>
          </p:nvPr>
        </p:nvSpPr>
        <p:spPr>
          <a:xfrm>
            <a:off x="251520" y="980728"/>
            <a:ext cx="8712968" cy="4755600"/>
          </a:xfrm>
        </p:spPr>
        <p:txBody>
          <a:bodyPr/>
          <a:lstStyle/>
          <a:p>
            <a:r>
              <a:rPr lang="en-GB" dirty="0"/>
              <a:t>Many employer and employee responsibilities are similar to other regulations. There is more emphasis on monitoring noise levels and eliminating/reducing/controlling them. Guidance states:</a:t>
            </a:r>
          </a:p>
          <a:p>
            <a:endParaRPr lang="en-GB" dirty="0"/>
          </a:p>
          <a:p>
            <a:r>
              <a:rPr lang="en-GB" dirty="0"/>
              <a:t>Hearing protection should be issued to employees:</a:t>
            </a:r>
          </a:p>
          <a:p>
            <a:endParaRPr lang="en-GB" dirty="0"/>
          </a:p>
          <a:p>
            <a:pPr marL="342900" indent="-342900">
              <a:buFont typeface="Arial" panose="020B0604020202020204" pitchFamily="34" charset="0"/>
              <a:buChar char="•"/>
            </a:pPr>
            <a:r>
              <a:rPr lang="en-GB" dirty="0"/>
              <a:t>Where extra protection is needed above what has been achieved using noise control</a:t>
            </a:r>
          </a:p>
          <a:p>
            <a:pPr marL="342900" indent="-342900">
              <a:buFont typeface="Arial" panose="020B0604020202020204" pitchFamily="34" charset="0"/>
              <a:buChar char="•"/>
            </a:pPr>
            <a:r>
              <a:rPr lang="en-GB" dirty="0"/>
              <a:t>As a short-term measure while other methods of controlling noise are being developed</a:t>
            </a:r>
          </a:p>
          <a:p>
            <a:pPr marL="342900" indent="-342900">
              <a:buFont typeface="Arial" panose="020B0604020202020204" pitchFamily="34" charset="0"/>
              <a:buChar char="•"/>
            </a:pPr>
            <a:r>
              <a:rPr lang="en-GB" dirty="0"/>
              <a:t>You shouldn’t use PPE as an alternative to controlling noise by technical and organisational means.</a:t>
            </a:r>
          </a:p>
        </p:txBody>
      </p:sp>
    </p:spTree>
    <p:extLst>
      <p:ext uri="{BB962C8B-B14F-4D97-AF65-F5344CB8AC3E}">
        <p14:creationId xmlns:p14="http://schemas.microsoft.com/office/powerpoint/2010/main" val="20729552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7F7211-110E-0A0E-C8BC-CB4C86DF9C43}"/>
              </a:ext>
            </a:extLst>
          </p:cNvPr>
          <p:cNvSpPr>
            <a:spLocks noGrp="1"/>
          </p:cNvSpPr>
          <p:nvPr>
            <p:ph sz="quarter" idx="10"/>
          </p:nvPr>
        </p:nvSpPr>
        <p:spPr>
          <a:xfrm>
            <a:off x="467544" y="476672"/>
            <a:ext cx="8229600" cy="4755600"/>
          </a:xfrm>
        </p:spPr>
        <p:txBody>
          <a:bodyPr/>
          <a:lstStyle/>
          <a:p>
            <a:r>
              <a:rPr lang="en-GB" dirty="0"/>
              <a:t>Protectors that reduce the level at the ear to below 70 dB should be avoided, since this over-protection may cause difficulties with communication and hearing warning signals.</a:t>
            </a:r>
          </a:p>
          <a:p>
            <a:endParaRPr lang="en-GB" dirty="0"/>
          </a:p>
          <a:p>
            <a:r>
              <a:rPr lang="en-GB" dirty="0"/>
              <a:t>A-weighted noise level (dB)	Select a protector with the right SNR</a:t>
            </a:r>
          </a:p>
          <a:p>
            <a:r>
              <a:rPr lang="en-GB" dirty="0"/>
              <a:t>85 to 90				20 or less</a:t>
            </a:r>
          </a:p>
          <a:p>
            <a:r>
              <a:rPr lang="en-GB" dirty="0"/>
              <a:t>90 to 95				20 to 30</a:t>
            </a:r>
          </a:p>
          <a:p>
            <a:r>
              <a:rPr lang="en-GB" dirty="0"/>
              <a:t>95 to 100				25 to 35</a:t>
            </a:r>
          </a:p>
          <a:p>
            <a:r>
              <a:rPr lang="en-GB" dirty="0"/>
              <a:t>100 to 105				30 or more</a:t>
            </a:r>
          </a:p>
        </p:txBody>
      </p:sp>
    </p:spTree>
    <p:extLst>
      <p:ext uri="{BB962C8B-B14F-4D97-AF65-F5344CB8AC3E}">
        <p14:creationId xmlns:p14="http://schemas.microsoft.com/office/powerpoint/2010/main" val="5634232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16DE42-8260-4F3C-C33A-B72D7021D939}"/>
              </a:ext>
            </a:extLst>
          </p:cNvPr>
          <p:cNvSpPr>
            <a:spLocks noGrp="1"/>
          </p:cNvSpPr>
          <p:nvPr>
            <p:ph sz="quarter" idx="10"/>
          </p:nvPr>
        </p:nvSpPr>
        <p:spPr>
          <a:xfrm>
            <a:off x="457200" y="836712"/>
            <a:ext cx="8229600" cy="4755600"/>
          </a:xfrm>
        </p:spPr>
        <p:txBody>
          <a:bodyPr/>
          <a:lstStyle/>
          <a:p>
            <a:r>
              <a:rPr lang="en-GB" dirty="0"/>
              <a:t>At 80 dB employers must assess the risk to workers' health and provide them with information and training.</a:t>
            </a:r>
          </a:p>
          <a:p>
            <a:endParaRPr lang="en-GB" dirty="0"/>
          </a:p>
          <a:p>
            <a:r>
              <a:rPr lang="en-GB" dirty="0"/>
              <a:t>At 85 dB employers must provide hearing protection and hearing protection zones.</a:t>
            </a:r>
          </a:p>
          <a:p>
            <a:endParaRPr lang="en-GB" dirty="0"/>
          </a:p>
          <a:p>
            <a:r>
              <a:rPr lang="en-GB" dirty="0"/>
              <a:t>There is also an exposure limit value of 87 dB, taking account of any reduction in exposure provided by hearing protection, above which workers must not be exposed.</a:t>
            </a:r>
          </a:p>
          <a:p>
            <a:endParaRPr lang="en-GB" dirty="0"/>
          </a:p>
          <a:p>
            <a:r>
              <a:rPr lang="en-GB" dirty="0"/>
              <a:t>90 dB is the level where potential damage can occur.</a:t>
            </a:r>
          </a:p>
        </p:txBody>
      </p:sp>
    </p:spTree>
    <p:extLst>
      <p:ext uri="{BB962C8B-B14F-4D97-AF65-F5344CB8AC3E}">
        <p14:creationId xmlns:p14="http://schemas.microsoft.com/office/powerpoint/2010/main" val="2197411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FDC3BE-3CD2-939C-A84A-1A231E1BFDBF}"/>
              </a:ext>
            </a:extLst>
          </p:cNvPr>
          <p:cNvPicPr>
            <a:picLocks noChangeAspect="1"/>
          </p:cNvPicPr>
          <p:nvPr/>
        </p:nvPicPr>
        <p:blipFill rotWithShape="1">
          <a:blip r:embed="rId2"/>
          <a:srcRect l="24013" t="28981" r="12200" b="18107"/>
          <a:stretch/>
        </p:blipFill>
        <p:spPr>
          <a:xfrm>
            <a:off x="2195736" y="44624"/>
            <a:ext cx="5289059" cy="2924944"/>
          </a:xfrm>
          <a:prstGeom prst="rect">
            <a:avLst/>
          </a:prstGeom>
        </p:spPr>
      </p:pic>
      <p:pic>
        <p:nvPicPr>
          <p:cNvPr id="7" name="Picture 6">
            <a:extLst>
              <a:ext uri="{FF2B5EF4-FFF2-40B4-BE49-F238E27FC236}">
                <a16:creationId xmlns:a16="http://schemas.microsoft.com/office/drawing/2014/main" id="{5EAE5650-F50F-FD0D-7D45-86E480C0CC40}"/>
              </a:ext>
            </a:extLst>
          </p:cNvPr>
          <p:cNvPicPr>
            <a:picLocks noChangeAspect="1"/>
          </p:cNvPicPr>
          <p:nvPr/>
        </p:nvPicPr>
        <p:blipFill rotWithShape="1">
          <a:blip r:embed="rId3"/>
          <a:srcRect l="27934" t="18107" r="6917" b="13382"/>
          <a:stretch/>
        </p:blipFill>
        <p:spPr>
          <a:xfrm>
            <a:off x="4436012" y="3573016"/>
            <a:ext cx="4685575" cy="3284984"/>
          </a:xfrm>
          <a:prstGeom prst="rect">
            <a:avLst/>
          </a:prstGeom>
        </p:spPr>
      </p:pic>
      <p:pic>
        <p:nvPicPr>
          <p:cNvPr id="9" name="Picture 8">
            <a:extLst>
              <a:ext uri="{FF2B5EF4-FFF2-40B4-BE49-F238E27FC236}">
                <a16:creationId xmlns:a16="http://schemas.microsoft.com/office/drawing/2014/main" id="{43FC659D-18F6-B191-DA05-AD7EEDC4EC97}"/>
              </a:ext>
            </a:extLst>
          </p:cNvPr>
          <p:cNvPicPr>
            <a:picLocks noChangeAspect="1"/>
          </p:cNvPicPr>
          <p:nvPr/>
        </p:nvPicPr>
        <p:blipFill rotWithShape="1">
          <a:blip r:embed="rId4"/>
          <a:srcRect l="25587" t="22832" r="18903" b="23280"/>
          <a:stretch/>
        </p:blipFill>
        <p:spPr>
          <a:xfrm>
            <a:off x="-1" y="4005064"/>
            <a:ext cx="4408238" cy="2852936"/>
          </a:xfrm>
          <a:prstGeom prst="rect">
            <a:avLst/>
          </a:prstGeom>
        </p:spPr>
      </p:pic>
    </p:spTree>
    <p:extLst>
      <p:ext uri="{BB962C8B-B14F-4D97-AF65-F5344CB8AC3E}">
        <p14:creationId xmlns:p14="http://schemas.microsoft.com/office/powerpoint/2010/main" val="6291418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Rectangle 3"/>
          <p:cNvSpPr>
            <a:spLocks noGrp="1" noChangeArrowheads="1"/>
          </p:cNvSpPr>
          <p:nvPr>
            <p:ph type="body" idx="4294967295"/>
          </p:nvPr>
        </p:nvSpPr>
        <p:spPr>
          <a:xfrm>
            <a:off x="457200" y="1371600"/>
            <a:ext cx="8229600" cy="4754563"/>
          </a:xfrm>
        </p:spPr>
        <p:txBody>
          <a:bodyPr/>
          <a:lstStyle/>
          <a:p>
            <a:pPr marL="0" indent="0" algn="ctr" eaLnBrk="1" hangingPunct="1">
              <a:lnSpc>
                <a:spcPct val="100000"/>
              </a:lnSpc>
            </a:pPr>
            <a:endParaRPr sz="6000" dirty="0">
              <a:solidFill>
                <a:srgbClr val="E30613"/>
              </a:solidFill>
              <a:ea typeface="ＭＳ Ｐゴシック" pitchFamily="-105" charset="-128"/>
              <a:cs typeface="ＭＳ Ｐゴシック" pitchFamily="-105" charset="-128"/>
            </a:endParaRPr>
          </a:p>
          <a:p>
            <a:pPr marL="0" indent="0" algn="ctr" eaLnBrk="1" hangingPunct="1">
              <a:lnSpc>
                <a:spcPct val="100000"/>
              </a:lnSpc>
            </a:pPr>
            <a:r>
              <a:rPr sz="6000" dirty="0">
                <a:solidFill>
                  <a:srgbClr val="0070C0"/>
                </a:solidFill>
                <a:ea typeface="ＭＳ Ｐゴシック" pitchFamily="-105" charset="-128"/>
                <a:cs typeface="ＭＳ Ｐゴシック" pitchFamily="-105" charset="-128"/>
              </a:rPr>
              <a:t>Any questions?</a:t>
            </a: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CE427919ADB5643A91FE72DA4DC1256" ma:contentTypeVersion="2" ma:contentTypeDescription="Create a new document." ma:contentTypeScope="" ma:versionID="e7050609d7b9f5938ec5d9fc67f8e668">
  <xsd:schema xmlns:xsd="http://www.w3.org/2001/XMLSchema" xmlns:xs="http://www.w3.org/2001/XMLSchema" xmlns:p="http://schemas.microsoft.com/office/2006/metadata/properties" xmlns:ns2="51a2ecfa-6e00-40eb-9642-88faeff0529d" targetNamespace="http://schemas.microsoft.com/office/2006/metadata/properties" ma:root="true" ma:fieldsID="b203ba113b07babe6d789ae4fd4c8a6d" ns2:_="">
    <xsd:import namespace="51a2ecfa-6e00-40eb-9642-88faeff0529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1a2ecfa-6e00-40eb-9642-88faeff0529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2BA03A7-C75E-4601-AE71-E7BD8FC498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1a2ecfa-6e00-40eb-9642-88faeff0529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1FEB0B3-19E4-44CC-8117-0F2515DBC970}">
  <ds:schemaRefs>
    <ds:schemaRef ds:uri="http://schemas.microsoft.com/sharepoint/v3/contenttype/forms"/>
  </ds:schemaRefs>
</ds:datastoreItem>
</file>

<file path=customXml/itemProps3.xml><?xml version="1.0" encoding="utf-8"?>
<ds:datastoreItem xmlns:ds="http://schemas.openxmlformats.org/officeDocument/2006/customXml" ds:itemID="{1429898B-7DC6-4C30-8400-1C042B09C969}">
  <ds:schemaRefs>
    <ds:schemaRef ds:uri="http://schemas.microsoft.com/office/2006/documentManagement/types"/>
    <ds:schemaRef ds:uri="http://schemas.microsoft.com/office/infopath/2007/PartnerControls"/>
    <ds:schemaRef ds:uri="http://purl.org/dc/dcmitype/"/>
    <ds:schemaRef ds:uri="http://purl.org/dc/elements/1.1/"/>
    <ds:schemaRef ds:uri="http://schemas.microsoft.com/office/2006/metadata/properties"/>
    <ds:schemaRef ds:uri="51a2ecfa-6e00-40eb-9642-88faeff0529d"/>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2167</Words>
  <Application>Microsoft Office PowerPoint</Application>
  <PresentationFormat>On-screen Show (4:3)</PresentationFormat>
  <Paragraphs>177</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Lucida Grande</vt:lpstr>
      <vt:lpstr>Arial</vt:lpstr>
      <vt:lpstr>Times New Roman</vt:lpstr>
      <vt:lpstr>Default Design</vt:lpstr>
      <vt:lpstr>R Thomas</vt:lpstr>
      <vt:lpstr>Personal Protective Equipment at work regulations</vt:lpstr>
      <vt:lpstr>PowerPoint Presentation</vt:lpstr>
      <vt:lpstr>Principal Contractor Vs Sub-Contractor</vt:lpstr>
      <vt:lpstr>PowerPoint Presentation</vt:lpstr>
      <vt:lpstr>PowerPoint Presentation</vt:lpstr>
      <vt:lpstr>PowerPoint Presentation</vt:lpstr>
      <vt:lpstr>Employers Responsibilities</vt:lpstr>
      <vt:lpstr>PowerPoint Presentation</vt:lpstr>
      <vt:lpstr>PowerPoint Presentation</vt:lpstr>
      <vt:lpstr>Protection from types of injuries </vt:lpstr>
      <vt:lpstr>Protection from types of injuries </vt:lpstr>
      <vt:lpstr>Protection from types of injuries </vt:lpstr>
      <vt:lpstr>What PPE might be required in this picture?</vt:lpstr>
      <vt:lpstr>Selection and use</vt:lpstr>
      <vt:lpstr>PowerPoint Presentation</vt:lpstr>
      <vt:lpstr>Further Responsibilities</vt:lpstr>
      <vt:lpstr>PowerPoint Presentation</vt:lpstr>
      <vt:lpstr>PowerPoint Presentation</vt:lpstr>
      <vt:lpstr>Useful Sources</vt:lpstr>
      <vt:lpstr>Noise</vt:lpstr>
      <vt:lpstr>PowerPoint Presentation</vt:lpstr>
      <vt:lpstr>PowerPoint Presentation</vt:lpstr>
      <vt:lpstr>PowerPoint Presentation</vt:lpstr>
      <vt:lpstr>PowerPoint Presentation</vt:lpstr>
    </vt:vector>
  </TitlesOfParts>
  <Company>City &amp; Guilds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janicec</dc:creator>
  <cp:lastModifiedBy>Rhodri Thomas</cp:lastModifiedBy>
  <cp:revision>111</cp:revision>
  <dcterms:created xsi:type="dcterms:W3CDTF">2013-05-28T00:38:54Z</dcterms:created>
  <dcterms:modified xsi:type="dcterms:W3CDTF">2026-03-18T20:00:30Z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0x0101009CE427919ADB5643A91FE72DA4DC1256</vt:lpwstr>
  </property>
</Properties>
</file>