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9" r:id="rId4"/>
  </p:sldMasterIdLst>
  <p:sldIdLst>
    <p:sldId id="256" r:id="rId5"/>
    <p:sldId id="257" r:id="rId6"/>
    <p:sldId id="258" r:id="rId7"/>
    <p:sldId id="259" r:id="rId8"/>
    <p:sldId id="264" r:id="rId9"/>
    <p:sldId id="260" r:id="rId10"/>
    <p:sldId id="263" r:id="rId11"/>
    <p:sldId id="265" r:id="rId12"/>
    <p:sldId id="262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87" d="100"/>
          <a:sy n="87" d="100"/>
        </p:scale>
        <p:origin x="51" y="1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smtClean="0"/>
              <a:t>1/8/2020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24793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1/8/2020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15866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1/8/2020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45041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1/8/2020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20783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1/8/2020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05635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1/8/2020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9562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1/8/2020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50614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1/8/2020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31786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1/8/2020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03326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1/8/2020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35359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1/8/2020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835067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1/8/2020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902362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1/8/2020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25719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1/8/2020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0966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1/8/2020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156876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48A87A34-81AB-432B-8DAE-1953F412C126}" type="datetimeFigureOut">
              <a:rPr lang="en-US" smtClean="0"/>
              <a:pPr/>
              <a:t>1/8/2020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179578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48A87A34-81AB-432B-8DAE-1953F412C126}" type="datetimeFigureOut">
              <a:rPr lang="en-US" smtClean="0"/>
              <a:pPr/>
              <a:t>1/8/2020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81066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69310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0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1/8/2020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49051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  <p:sldLayoutId id="2147483677" r:id="rId8"/>
    <p:sldLayoutId id="2147483678" r:id="rId9"/>
    <p:sldLayoutId id="2147483679" r:id="rId10"/>
    <p:sldLayoutId id="2147483680" r:id="rId11"/>
    <p:sldLayoutId id="2147483681" r:id="rId12"/>
    <p:sldLayoutId id="2147483682" r:id="rId13"/>
    <p:sldLayoutId id="2147483683" r:id="rId14"/>
    <p:sldLayoutId id="2147483684" r:id="rId15"/>
    <p:sldLayoutId id="2147483685" r:id="rId16"/>
    <p:sldLayoutId id="2147483686" r:id="rId17"/>
    <p:sldLayoutId id="2147483687" r:id="rId18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skEn61J6c8s" TargetMode="Externa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Lines of enquiry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Mini research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81635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Objectives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smtClean="0"/>
              <a:t>By the end of this week you will be able to</a:t>
            </a:r>
          </a:p>
          <a:p>
            <a:pPr lvl="1"/>
            <a:r>
              <a:rPr lang="en-GB" dirty="0" smtClean="0"/>
              <a:t>Create an effective research project</a:t>
            </a:r>
          </a:p>
          <a:p>
            <a:pPr lvl="1"/>
            <a:r>
              <a:rPr lang="en-GB" dirty="0" smtClean="0"/>
              <a:t>Critically evaluate primary data</a:t>
            </a:r>
          </a:p>
          <a:p>
            <a:pPr lvl="1"/>
            <a:r>
              <a:rPr lang="en-GB" dirty="0" smtClean="0"/>
              <a:t>Critically evaluate your own research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57244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Project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Using the themes considered </a:t>
            </a:r>
            <a:r>
              <a:rPr lang="en-GB" dirty="0" smtClean="0"/>
              <a:t>so far</a:t>
            </a:r>
            <a:r>
              <a:rPr lang="en-GB" dirty="0" smtClean="0"/>
              <a:t> </a:t>
            </a:r>
            <a:r>
              <a:rPr lang="en-GB" dirty="0" smtClean="0"/>
              <a:t>develop your own research project to undertake within the cohort. The topic or focus of your project is up to you however here are some suggestions to get you started;</a:t>
            </a:r>
          </a:p>
          <a:p>
            <a:r>
              <a:rPr lang="en-GB" dirty="0" smtClean="0"/>
              <a:t>What are your families Christmas traditions?</a:t>
            </a:r>
          </a:p>
          <a:p>
            <a:r>
              <a:rPr lang="en-GB" dirty="0" smtClean="0"/>
              <a:t>What do you eat on Christmas day?</a:t>
            </a:r>
          </a:p>
          <a:p>
            <a:r>
              <a:rPr lang="en-GB" dirty="0" smtClean="0"/>
              <a:t> what is your ideal Christmas</a:t>
            </a:r>
            <a:r>
              <a:rPr lang="en-GB" dirty="0" smtClean="0"/>
              <a:t>?</a:t>
            </a:r>
          </a:p>
          <a:p>
            <a:r>
              <a:rPr lang="en-GB" dirty="0" smtClean="0"/>
              <a:t>What are your views on </a:t>
            </a:r>
            <a:r>
              <a:rPr lang="en-GB" dirty="0" err="1" smtClean="0"/>
              <a:t>brexit</a:t>
            </a:r>
            <a:r>
              <a:rPr lang="en-GB" dirty="0" smtClean="0"/>
              <a:t>?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97857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considerations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smtClean="0"/>
              <a:t>Remember to consider the ethics involved in your project</a:t>
            </a:r>
          </a:p>
          <a:p>
            <a:endParaRPr lang="en-GB" dirty="0" smtClean="0"/>
          </a:p>
          <a:p>
            <a:r>
              <a:rPr lang="en-GB" dirty="0"/>
              <a:t>Remember to develop a hypothesis </a:t>
            </a:r>
          </a:p>
          <a:p>
            <a:endParaRPr lang="en-GB" dirty="0" smtClean="0"/>
          </a:p>
          <a:p>
            <a:r>
              <a:rPr lang="en-GB" dirty="0" smtClean="0"/>
              <a:t>How are you going to collect and then present your </a:t>
            </a:r>
            <a:r>
              <a:rPr lang="en-GB" dirty="0" smtClean="0"/>
              <a:t>data (survey monkey)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26911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Remember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fontAlgn="base"/>
            <a:r>
              <a:rPr lang="en-GB" dirty="0"/>
              <a:t>QUESTION</a:t>
            </a:r>
            <a:r>
              <a:rPr lang="en-US" dirty="0" smtClean="0"/>
              <a:t>​ - what do I want to find out? </a:t>
            </a:r>
            <a:endParaRPr lang="en-US" dirty="0"/>
          </a:p>
          <a:p>
            <a:pPr fontAlgn="base"/>
            <a:r>
              <a:rPr lang="en-GB" dirty="0"/>
              <a:t>HYPOTHESIS</a:t>
            </a:r>
            <a:r>
              <a:rPr lang="en-US" dirty="0" smtClean="0"/>
              <a:t>​ - what do I think the results will be?</a:t>
            </a:r>
            <a:endParaRPr lang="en-US" dirty="0"/>
          </a:p>
          <a:p>
            <a:pPr fontAlgn="base"/>
            <a:r>
              <a:rPr lang="en-GB" dirty="0"/>
              <a:t>METHODOLOGY</a:t>
            </a:r>
            <a:r>
              <a:rPr lang="en-US" dirty="0" smtClean="0"/>
              <a:t>​ - how am I going to collect the data? </a:t>
            </a:r>
            <a:endParaRPr lang="en-US" dirty="0"/>
          </a:p>
          <a:p>
            <a:pPr fontAlgn="base"/>
            <a:r>
              <a:rPr lang="en-GB" dirty="0"/>
              <a:t>DATA</a:t>
            </a:r>
            <a:r>
              <a:rPr lang="en-US" dirty="0"/>
              <a:t>​</a:t>
            </a:r>
          </a:p>
          <a:p>
            <a:pPr lvl="1" fontAlgn="base"/>
            <a:r>
              <a:rPr lang="en-GB" dirty="0" smtClean="0"/>
              <a:t>COLLECTION</a:t>
            </a:r>
            <a:r>
              <a:rPr lang="en-US" dirty="0" smtClean="0"/>
              <a:t>​ - getting the data together</a:t>
            </a:r>
            <a:endParaRPr lang="en-US" dirty="0"/>
          </a:p>
          <a:p>
            <a:pPr lvl="1" fontAlgn="base"/>
            <a:r>
              <a:rPr lang="en-GB" dirty="0"/>
              <a:t>ANALYSIS</a:t>
            </a:r>
            <a:r>
              <a:rPr lang="en-US" dirty="0" smtClean="0"/>
              <a:t>​ - what does it actually tell me?</a:t>
            </a:r>
            <a:endParaRPr lang="en-US" dirty="0"/>
          </a:p>
          <a:p>
            <a:pPr fontAlgn="base"/>
            <a:r>
              <a:rPr lang="en-GB" dirty="0"/>
              <a:t>CONCLUSIONS</a:t>
            </a:r>
            <a:r>
              <a:rPr lang="en-US" dirty="0" smtClean="0"/>
              <a:t>​ - what did I actually </a:t>
            </a:r>
            <a:r>
              <a:rPr lang="en-US" smtClean="0"/>
              <a:t>find out?</a:t>
            </a:r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94670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Data collection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Please set up a questionnaire via survey monkey and share the link to your questionnaire in the forum.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We will discuss this data in the following session and you will present your findings to the class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5245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Your results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92545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hlinkClick r:id="rId2"/>
              </a:rPr>
              <a:t>Critique of a research paper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89622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Objectives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smtClean="0"/>
              <a:t>Can you</a:t>
            </a:r>
          </a:p>
          <a:p>
            <a:pPr lvl="1"/>
            <a:r>
              <a:rPr lang="en-GB" dirty="0"/>
              <a:t>Create an effective research project</a:t>
            </a:r>
          </a:p>
          <a:p>
            <a:pPr lvl="1"/>
            <a:r>
              <a:rPr lang="en-GB" dirty="0"/>
              <a:t>Critically evaluate primary data</a:t>
            </a:r>
          </a:p>
          <a:p>
            <a:pPr lvl="1"/>
            <a:r>
              <a:rPr lang="en-GB" dirty="0"/>
              <a:t>Critically evaluate your own research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394918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AB398A5BC152143BA287B0CDF73FC2E" ma:contentTypeVersion="11" ma:contentTypeDescription="Create a new document." ma:contentTypeScope="" ma:versionID="37e8f91fcc1621fa78dafacd152f8034">
  <xsd:schema xmlns:xsd="http://www.w3.org/2001/XMLSchema" xmlns:xs="http://www.w3.org/2001/XMLSchema" xmlns:p="http://schemas.microsoft.com/office/2006/metadata/properties" xmlns:ns3="ad3052a8-585b-41e0-b535-ee52b1be64b9" xmlns:ns4="dcf37dca-2528-4e2b-954d-f96fd4dcba1c" targetNamespace="http://schemas.microsoft.com/office/2006/metadata/properties" ma:root="true" ma:fieldsID="6d3b9f26311ae6964976c93c34a7e924" ns3:_="" ns4:_="">
    <xsd:import namespace="ad3052a8-585b-41e0-b535-ee52b1be64b9"/>
    <xsd:import namespace="dcf37dca-2528-4e2b-954d-f96fd4dcba1c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OCR" minOccurs="0"/>
                <xsd:element ref="ns4:MediaServiceDateTaken" minOccurs="0"/>
                <xsd:element ref="ns4:MediaServiceLocation" minOccurs="0"/>
                <xsd:element ref="ns4:MediaServiceGenerationTime" minOccurs="0"/>
                <xsd:element ref="ns4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d3052a8-585b-41e0-b535-ee52b1be64b9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cf37dca-2528-4e2b-954d-f96fd4dcba1c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MediaServiceAutoTags" ma:internalName="MediaServiceAutoTags" ma:readOnly="true">
      <xsd:simpleType>
        <xsd:restriction base="dms:Text"/>
      </xsd:simpleType>
    </xsd:element>
    <xsd:element name="MediaServiceOCR" ma:index="14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6" nillable="true" ma:displayName="Location" ma:internalName="MediaServiceLocatio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4FFF95F5-900F-4551-BB47-856C09D845B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d3052a8-585b-41e0-b535-ee52b1be64b9"/>
    <ds:schemaRef ds:uri="dcf37dca-2528-4e2b-954d-f96fd4dcba1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E00015C3-6C6C-489E-9400-42A9E11829A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7D05EFA-30F6-4998-83F5-67A00382A2DC}">
  <ds:schemaRefs>
    <ds:schemaRef ds:uri="http://schemas.microsoft.com/office/infopath/2007/PartnerControls"/>
    <ds:schemaRef ds:uri="http://purl.org/dc/terms/"/>
    <ds:schemaRef ds:uri="ad3052a8-585b-41e0-b535-ee52b1be64b9"/>
    <ds:schemaRef ds:uri="http://schemas.microsoft.com/office/2006/documentManagement/types"/>
    <ds:schemaRef ds:uri="http://purl.org/dc/elements/1.1/"/>
    <ds:schemaRef ds:uri="http://schemas.microsoft.com/office/2006/metadata/properties"/>
    <ds:schemaRef ds:uri="dcf37dca-2528-4e2b-954d-f96fd4dcba1c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42</TotalTime>
  <Words>257</Words>
  <Application>Microsoft Office PowerPoint</Application>
  <PresentationFormat>Widescreen</PresentationFormat>
  <Paragraphs>38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Century Gothic</vt:lpstr>
      <vt:lpstr>Wingdings 3</vt:lpstr>
      <vt:lpstr>Ion Boardroom</vt:lpstr>
      <vt:lpstr>Lines of enquiry</vt:lpstr>
      <vt:lpstr>Objectives</vt:lpstr>
      <vt:lpstr>Project</vt:lpstr>
      <vt:lpstr>considerations</vt:lpstr>
      <vt:lpstr>Remember</vt:lpstr>
      <vt:lpstr>Data collection</vt:lpstr>
      <vt:lpstr>Your results</vt:lpstr>
      <vt:lpstr>Critique of a research paper</vt:lpstr>
      <vt:lpstr>Objectives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Researching and Working in Educational Contexts</dc:title>
  <dc:creator>Ross Phillips (P143604)</dc:creator>
  <cp:lastModifiedBy>Laura Hutchings</cp:lastModifiedBy>
  <cp:revision>12</cp:revision>
  <dcterms:created xsi:type="dcterms:W3CDTF">2017-11-22T09:43:35Z</dcterms:created>
  <dcterms:modified xsi:type="dcterms:W3CDTF">2020-01-08T13:25:42Z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0x0101002AB398A5BC152143BA287B0CDF73FC2E</vt:lpwstr>
  </property>
</Properties>
</file>