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  <p:sldMasterId id="2147483662" r:id="rId2"/>
  </p:sldMasterIdLst>
  <p:notesMasterIdLst>
    <p:notesMasterId r:id="rId23"/>
  </p:notesMasterIdLst>
  <p:sldIdLst>
    <p:sldId id="256" r:id="rId3"/>
    <p:sldId id="323" r:id="rId4"/>
    <p:sldId id="319" r:id="rId5"/>
    <p:sldId id="326" r:id="rId6"/>
    <p:sldId id="327" r:id="rId7"/>
    <p:sldId id="257" r:id="rId8"/>
    <p:sldId id="325" r:id="rId9"/>
    <p:sldId id="314" r:id="rId10"/>
    <p:sldId id="332" r:id="rId11"/>
    <p:sldId id="334" r:id="rId12"/>
    <p:sldId id="331" r:id="rId13"/>
    <p:sldId id="333" r:id="rId14"/>
    <p:sldId id="320" r:id="rId15"/>
    <p:sldId id="321" r:id="rId16"/>
    <p:sldId id="259" r:id="rId17"/>
    <p:sldId id="316" r:id="rId18"/>
    <p:sldId id="300" r:id="rId19"/>
    <p:sldId id="315" r:id="rId20"/>
    <p:sldId id="322" r:id="rId21"/>
    <p:sldId id="299" r:id="rId22"/>
  </p:sldIdLst>
  <p:sldSz cx="24384000" cy="13716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71" roundtripDataSignature="AMtx7mgX2Hwsw/AdNKbD+y/gOtKjWfUL4g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eidy Esperanza Gordillo Bogota" initials="" lastIdx="3" clrIdx="0"/>
  <p:cmAuthor id="1" name="Sandra Young" initials="SY" lastIdx="2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C1A8"/>
    <a:srgbClr val="438783"/>
    <a:srgbClr val="4BBA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F27D70B-5060-4B78-A79D-6CA805794718}">
  <a:tblStyle styleId="{EF27D70B-5060-4B78-A79D-6CA80579471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809"/>
    <p:restoredTop sz="92739"/>
  </p:normalViewPr>
  <p:slideViewPr>
    <p:cSldViewPr snapToGrid="0" snapToObjects="1">
      <p:cViewPr varScale="1">
        <p:scale>
          <a:sx n="38" d="100"/>
          <a:sy n="38" d="100"/>
        </p:scale>
        <p:origin x="10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2816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72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6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71" Type="http://customschemas.google.com/relationships/presentationmetadata" Target="meta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7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73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F064ED-416F-CA4A-B711-51C739B2EE4D}" type="doc">
      <dgm:prSet loTypeId="urn:microsoft.com/office/officeart/2005/8/layout/hierarchy4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s-ES_tradnl"/>
        </a:p>
      </dgm:t>
    </dgm:pt>
    <dgm:pt modelId="{C3BDECCE-1938-A340-A132-933602C33B28}">
      <dgm:prSet phldrT="[Texto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s-ES_tradnl" b="1" i="1" dirty="0"/>
            <a:t>+ 9 MILLION VICTIMS*</a:t>
          </a:r>
          <a:endParaRPr lang="es-ES_tradnl" i="1" dirty="0"/>
        </a:p>
      </dgm:t>
    </dgm:pt>
    <dgm:pt modelId="{224EBB46-30A2-7D42-AE48-91D950C7A8FD}" type="parTrans" cxnId="{BDFF29A6-68AF-B649-A0E0-75A54F87E52C}">
      <dgm:prSet/>
      <dgm:spPr/>
      <dgm:t>
        <a:bodyPr/>
        <a:lstStyle/>
        <a:p>
          <a:endParaRPr lang="es-ES_tradnl" i="1"/>
        </a:p>
      </dgm:t>
    </dgm:pt>
    <dgm:pt modelId="{8D9FC613-0BBC-2E44-8DD7-B3F52FDF4B01}" type="sibTrans" cxnId="{BDFF29A6-68AF-B649-A0E0-75A54F87E52C}">
      <dgm:prSet/>
      <dgm:spPr/>
      <dgm:t>
        <a:bodyPr/>
        <a:lstStyle/>
        <a:p>
          <a:endParaRPr lang="es-ES_tradnl" i="1"/>
        </a:p>
      </dgm:t>
    </dgm:pt>
    <dgm:pt modelId="{1B85360B-8338-E349-A20E-309FCD49D2A7}">
      <dgm:prSet phldrT="[Texto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solidFill>
          <a:srgbClr val="6AC1A8"/>
        </a:solidFill>
      </dgm:spPr>
      <dgm:t>
        <a:bodyPr/>
        <a:lstStyle/>
        <a:p>
          <a:r>
            <a:rPr lang="es-ES_tradnl" sz="3600" b="1" i="1" u="sng" dirty="0">
              <a:solidFill>
                <a:schemeClr val="accent5">
                  <a:lumMod val="50000"/>
                </a:schemeClr>
              </a:solidFill>
            </a:rPr>
            <a:t>7,752,964 </a:t>
          </a:r>
        </a:p>
        <a:p>
          <a:r>
            <a:rPr lang="es-ES_tradnl" sz="3600" b="0" i="1" dirty="0">
              <a:solidFill>
                <a:schemeClr val="bg1"/>
              </a:solidFill>
            </a:rPr>
            <a:t>PEOPLE WERE DISPLACED</a:t>
          </a:r>
        </a:p>
        <a:p>
          <a:endParaRPr lang="es-ES_tradnl" sz="3600" b="1" i="1" dirty="0">
            <a:solidFill>
              <a:schemeClr val="bg1"/>
            </a:solidFill>
          </a:endParaRPr>
        </a:p>
        <a:p>
          <a:r>
            <a:rPr lang="es-ES_tradnl" sz="3600" b="1" i="1" u="sng" dirty="0">
              <a:solidFill>
                <a:schemeClr val="accent5">
                  <a:lumMod val="50000"/>
                </a:schemeClr>
              </a:solidFill>
            </a:rPr>
            <a:t>1 MILLON</a:t>
          </a:r>
        </a:p>
        <a:p>
          <a:r>
            <a:rPr lang="es-ES_tradnl" sz="3600" b="0" i="1" dirty="0">
              <a:solidFill>
                <a:schemeClr val="bg1"/>
              </a:solidFill>
            </a:rPr>
            <a:t>PEOPLE EXILED</a:t>
          </a:r>
        </a:p>
      </dgm:t>
    </dgm:pt>
    <dgm:pt modelId="{B60E21D5-1866-CA44-A815-B3695F0EAC03}" type="parTrans" cxnId="{3632C6E1-D506-1249-84B8-E3D6A92AD369}">
      <dgm:prSet/>
      <dgm:spPr/>
      <dgm:t>
        <a:bodyPr/>
        <a:lstStyle/>
        <a:p>
          <a:endParaRPr lang="es-ES_tradnl" i="1"/>
        </a:p>
      </dgm:t>
    </dgm:pt>
    <dgm:pt modelId="{5A61A1D9-BC27-A344-B9E2-BF4B8E977662}" type="sibTrans" cxnId="{3632C6E1-D506-1249-84B8-E3D6A92AD369}">
      <dgm:prSet/>
      <dgm:spPr/>
      <dgm:t>
        <a:bodyPr/>
        <a:lstStyle/>
        <a:p>
          <a:endParaRPr lang="es-ES_tradnl" i="1"/>
        </a:p>
      </dgm:t>
    </dgm:pt>
    <dgm:pt modelId="{A9630ED2-956B-C44B-9077-EE57E7686C47}">
      <dgm:prSet phldrT="[Texto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solidFill>
          <a:srgbClr val="6AC1A8"/>
        </a:solidFill>
      </dgm:spPr>
      <dgm:t>
        <a:bodyPr/>
        <a:lstStyle/>
        <a:p>
          <a:r>
            <a:rPr lang="es-ES_tradnl" sz="3600" b="1" i="1" u="sng" dirty="0">
              <a:solidFill>
                <a:schemeClr val="accent5">
                  <a:lumMod val="50000"/>
                </a:schemeClr>
              </a:solidFill>
              <a:latin typeface="+mj-lt"/>
            </a:rPr>
            <a:t>+ 6402 </a:t>
          </a:r>
        </a:p>
        <a:p>
          <a:r>
            <a:rPr lang="es-ES_tradnl" sz="3600" b="0" i="1" u="none" dirty="0">
              <a:solidFill>
                <a:schemeClr val="bg1"/>
              </a:solidFill>
              <a:latin typeface="+mj-lt"/>
            </a:rPr>
            <a:t>EXTRAJUDICIAL EXECUTIONS</a:t>
          </a:r>
          <a:endParaRPr lang="es-ES_tradnl" sz="3600" b="1" i="1" u="sng" dirty="0">
            <a:solidFill>
              <a:schemeClr val="accent5">
                <a:lumMod val="50000"/>
              </a:schemeClr>
            </a:solidFill>
            <a:latin typeface="+mj-lt"/>
          </a:endParaRPr>
        </a:p>
        <a:p>
          <a:r>
            <a:rPr lang="es-ES_tradnl" sz="3600" b="1" i="1" u="sng" dirty="0">
              <a:solidFill>
                <a:schemeClr val="accent5">
                  <a:lumMod val="50000"/>
                </a:schemeClr>
              </a:solidFill>
              <a:latin typeface="+mj-lt"/>
            </a:rPr>
            <a:t>50,770</a:t>
          </a:r>
        </a:p>
        <a:p>
          <a:r>
            <a:rPr lang="es-ES_tradnl" sz="3600" b="0" i="1" dirty="0">
              <a:solidFill>
                <a:schemeClr val="bg1"/>
              </a:solidFill>
              <a:latin typeface="+mj-lt"/>
              <a:ea typeface="Century Gothic" charset="0"/>
              <a:cs typeface="Century Gothic" charset="0"/>
            </a:rPr>
            <a:t>KIDNAPPING</a:t>
          </a:r>
        </a:p>
        <a:p>
          <a:r>
            <a:rPr lang="cs-CZ" sz="3600" b="1" i="1" u="sng" dirty="0">
              <a:solidFill>
                <a:schemeClr val="accent5">
                  <a:lumMod val="50000"/>
                </a:schemeClr>
              </a:solidFill>
              <a:latin typeface="+mj-lt"/>
            </a:rPr>
            <a:t>121,768</a:t>
          </a:r>
        </a:p>
        <a:p>
          <a:r>
            <a:rPr lang="es-ES_tradnl" sz="3600" b="0" i="1" dirty="0">
              <a:solidFill>
                <a:schemeClr val="bg1"/>
              </a:solidFill>
              <a:latin typeface="+mj-lt"/>
              <a:ea typeface="Chalkduster" charset="0"/>
              <a:cs typeface="Chalkduster" charset="0"/>
            </a:rPr>
            <a:t>FORCED DISAPPEARANCE</a:t>
          </a:r>
          <a:endParaRPr lang="es-ES_tradnl" sz="3600" b="0" i="1" dirty="0">
            <a:solidFill>
              <a:schemeClr val="bg1"/>
            </a:solidFill>
            <a:latin typeface="+mj-lt"/>
          </a:endParaRPr>
        </a:p>
      </dgm:t>
    </dgm:pt>
    <dgm:pt modelId="{8AE8A147-4902-F143-A5B1-C3483B84A10B}" type="parTrans" cxnId="{C5A9DE3B-E9C2-3748-B0E9-36BF3C4BE282}">
      <dgm:prSet/>
      <dgm:spPr/>
      <dgm:t>
        <a:bodyPr/>
        <a:lstStyle/>
        <a:p>
          <a:endParaRPr lang="es-ES_tradnl" i="1"/>
        </a:p>
      </dgm:t>
    </dgm:pt>
    <dgm:pt modelId="{D1C7AAE7-81AB-4A44-AF12-6039D8270D8B}" type="sibTrans" cxnId="{C5A9DE3B-E9C2-3748-B0E9-36BF3C4BE282}">
      <dgm:prSet/>
      <dgm:spPr/>
      <dgm:t>
        <a:bodyPr/>
        <a:lstStyle/>
        <a:p>
          <a:endParaRPr lang="es-ES_tradnl" i="1"/>
        </a:p>
      </dgm:t>
    </dgm:pt>
    <dgm:pt modelId="{4D796009-6515-2648-A941-B91738B4E06A}">
      <dgm:prSet phldrT="[Texto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solidFill>
          <a:srgbClr val="6AC1A8"/>
        </a:solidFill>
      </dgm:spPr>
      <dgm:t>
        <a:bodyPr/>
        <a:lstStyle/>
        <a:p>
          <a:r>
            <a:rPr lang="is-IS" sz="3600" b="1" i="1" u="sng" dirty="0">
              <a:solidFill>
                <a:schemeClr val="accent5">
                  <a:lumMod val="50000"/>
                </a:schemeClr>
              </a:solidFill>
            </a:rPr>
            <a:t>16,238</a:t>
          </a:r>
        </a:p>
        <a:p>
          <a:r>
            <a:rPr lang="es-ES_tradnl" sz="3600" b="0" i="1" dirty="0">
              <a:solidFill>
                <a:schemeClr val="bg1"/>
              </a:solidFill>
              <a:latin typeface="+mn-lt"/>
              <a:ea typeface="Comic Sans MS" charset="0"/>
              <a:cs typeface="Comic Sans MS" charset="0"/>
            </a:rPr>
            <a:t>(BGA)</a:t>
          </a:r>
        </a:p>
        <a:p>
          <a:r>
            <a:rPr lang="es-ES_tradnl" sz="3600" b="0" i="1" dirty="0">
              <a:solidFill>
                <a:schemeClr val="bg1"/>
              </a:solidFill>
              <a:latin typeface="+mn-lt"/>
              <a:ea typeface="Comic Sans MS" charset="0"/>
              <a:cs typeface="Comic Sans MS" charset="0"/>
            </a:rPr>
            <a:t>FORCED RECRUITMENT**</a:t>
          </a:r>
          <a:endParaRPr lang="es-ES_tradnl" sz="3600" b="1" i="1" dirty="0">
            <a:solidFill>
              <a:schemeClr val="accent5">
                <a:lumMod val="50000"/>
              </a:schemeClr>
            </a:solidFill>
            <a:latin typeface="Comic Sans MS" charset="0"/>
            <a:ea typeface="Comic Sans MS" charset="0"/>
            <a:cs typeface="Comic Sans MS" charset="0"/>
          </a:endParaRPr>
        </a:p>
        <a:p>
          <a:r>
            <a:rPr lang="es-ES_tradnl" sz="3600" b="1" i="1" u="sng" dirty="0">
              <a:solidFill>
                <a:schemeClr val="accent5">
                  <a:lumMod val="50000"/>
                </a:schemeClr>
              </a:solidFill>
            </a:rPr>
            <a:t>+34.000 </a:t>
          </a:r>
        </a:p>
        <a:p>
          <a:r>
            <a:rPr lang="es-ES_tradnl" sz="3600" b="0" dirty="0">
              <a:solidFill>
                <a:schemeClr val="bg1"/>
              </a:solidFill>
              <a:latin typeface="Comic Sans MS" charset="0"/>
              <a:ea typeface="Comic Sans MS" charset="0"/>
              <a:cs typeface="Comic Sans MS" charset="0"/>
            </a:rPr>
            <a:t>SEXUAL VIOLENCE</a:t>
          </a:r>
        </a:p>
        <a:p>
          <a:r>
            <a:rPr lang="es-ES_tradnl" sz="3600" b="1" i="1" dirty="0">
              <a:solidFill>
                <a:schemeClr val="accent5">
                  <a:lumMod val="50000"/>
                </a:schemeClr>
              </a:solidFill>
            </a:rPr>
            <a:t>90% </a:t>
          </a:r>
          <a:r>
            <a:rPr lang="es-ES_tradnl" sz="3600" i="1" dirty="0" err="1">
              <a:solidFill>
                <a:schemeClr val="bg1"/>
              </a:solidFill>
            </a:rPr>
            <a:t>girls</a:t>
          </a:r>
          <a:r>
            <a:rPr lang="es-ES_tradnl" sz="3600" i="1" dirty="0">
              <a:solidFill>
                <a:schemeClr val="bg1"/>
              </a:solidFill>
            </a:rPr>
            <a:t> and </a:t>
          </a:r>
          <a:r>
            <a:rPr lang="es-ES_tradnl" sz="3600" i="1" dirty="0" err="1">
              <a:solidFill>
                <a:schemeClr val="bg1"/>
              </a:solidFill>
            </a:rPr>
            <a:t>women</a:t>
          </a:r>
          <a:endParaRPr lang="es-ES_tradnl" sz="3600" i="1" dirty="0">
            <a:solidFill>
              <a:schemeClr val="bg1"/>
            </a:solidFill>
          </a:endParaRPr>
        </a:p>
      </dgm:t>
    </dgm:pt>
    <dgm:pt modelId="{789DA138-CA7A-B144-BE78-5118EA14041E}" type="parTrans" cxnId="{44D78110-6FD6-D743-822E-B5C60E70D80B}">
      <dgm:prSet/>
      <dgm:spPr/>
      <dgm:t>
        <a:bodyPr/>
        <a:lstStyle/>
        <a:p>
          <a:endParaRPr lang="es-ES_tradnl" i="1"/>
        </a:p>
      </dgm:t>
    </dgm:pt>
    <dgm:pt modelId="{E32E937B-1000-1248-BB2C-A76EFC251D69}" type="sibTrans" cxnId="{44D78110-6FD6-D743-822E-B5C60E70D80B}">
      <dgm:prSet/>
      <dgm:spPr/>
      <dgm:t>
        <a:bodyPr/>
        <a:lstStyle/>
        <a:p>
          <a:endParaRPr lang="es-ES_tradnl" i="1"/>
        </a:p>
      </dgm:t>
    </dgm:pt>
    <dgm:pt modelId="{B25D5721-4A0E-414B-81D3-12C776B7A708}">
      <dgm:prSet phldrT="[Texto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>
        <a:solidFill>
          <a:srgbClr val="6AC1A8"/>
        </a:solidFill>
      </dgm:spPr>
      <dgm:t>
        <a:bodyPr/>
        <a:lstStyle/>
        <a:p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450,666 </a:t>
          </a:r>
        </a:p>
        <a:p>
          <a:r>
            <a:rPr lang="es-ES_tradnl" sz="3600" b="0" i="1" kern="1200" dirty="0">
              <a:solidFill>
                <a:schemeClr val="bg1"/>
              </a:solidFill>
            </a:rPr>
            <a:t>PEOPLE WERE KILLED</a:t>
          </a:r>
        </a:p>
        <a:p>
          <a:endParaRPr lang="es-ES_tradnl" sz="3600" b="1" i="1" u="sng" kern="1200" dirty="0">
            <a:solidFill>
              <a:schemeClr val="accent5">
                <a:lumMod val="50000"/>
              </a:schemeClr>
            </a:solidFill>
          </a:endParaRPr>
        </a:p>
        <a:p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80 %</a:t>
          </a:r>
          <a:r>
            <a:rPr lang="es-ES_tradnl" sz="3600" b="1" i="1" u="none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3600" b="0" i="1" kern="1200" dirty="0" err="1">
              <a:solidFill>
                <a:srgbClr val="FFFFFF"/>
              </a:solidFill>
              <a:latin typeface="Arial"/>
              <a:ea typeface="+mn-ea"/>
              <a:cs typeface="+mn-cs"/>
            </a:rPr>
            <a:t>civi</a:t>
          </a:r>
          <a:r>
            <a:rPr lang="es-ES_tradnl" sz="3600" b="0" i="1" kern="1200" dirty="0" err="1">
              <a:solidFill>
                <a:schemeClr val="bg1"/>
              </a:solidFill>
            </a:rPr>
            <a:t>lians</a:t>
          </a:r>
          <a:endParaRPr lang="es-ES_tradnl" sz="3600" b="0" i="1" kern="1200" dirty="0">
            <a:solidFill>
              <a:schemeClr val="bg1"/>
            </a:solidFill>
          </a:endParaRPr>
        </a:p>
        <a:p>
          <a:endParaRPr lang="es-ES_tradnl" sz="3600" b="0" i="1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  <a:p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4,237 </a:t>
          </a:r>
        </a:p>
        <a:p>
          <a:r>
            <a:rPr lang="es-ES_tradnl" sz="3600" b="0" kern="1200" dirty="0">
              <a:solidFill>
                <a:schemeClr val="bg1"/>
              </a:solidFill>
            </a:rPr>
            <a:t>MASSACRES</a:t>
          </a:r>
          <a:endParaRPr lang="es-ES_tradnl" sz="3600" b="0" i="1" kern="1200" dirty="0">
            <a:solidFill>
              <a:schemeClr val="bg1"/>
            </a:solidFill>
          </a:endParaRPr>
        </a:p>
      </dgm:t>
    </dgm:pt>
    <dgm:pt modelId="{3131CBA4-6B96-8840-AEC0-D73742E8332E}" type="sibTrans" cxnId="{09BC4B67-5F5B-504B-BFE8-12467871B453}">
      <dgm:prSet/>
      <dgm:spPr/>
      <dgm:t>
        <a:bodyPr/>
        <a:lstStyle/>
        <a:p>
          <a:endParaRPr lang="es-ES_tradnl" i="1"/>
        </a:p>
      </dgm:t>
    </dgm:pt>
    <dgm:pt modelId="{F0D4D4B2-6424-3D44-96E8-893007F7BFA7}" type="parTrans" cxnId="{09BC4B67-5F5B-504B-BFE8-12467871B453}">
      <dgm:prSet/>
      <dgm:spPr/>
      <dgm:t>
        <a:bodyPr/>
        <a:lstStyle/>
        <a:p>
          <a:endParaRPr lang="es-ES_tradnl" i="1"/>
        </a:p>
      </dgm:t>
    </dgm:pt>
    <dgm:pt modelId="{EF609FD2-E560-3C46-B5B4-762FF2CA6647}" type="pres">
      <dgm:prSet presAssocID="{A2F064ED-416F-CA4A-B711-51C739B2EE4D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085533-E5BF-5645-9280-E49299108538}" type="pres">
      <dgm:prSet presAssocID="{C3BDECCE-1938-A340-A132-933602C33B28}" presName="vertOne" presStyleCnt="0"/>
      <dgm:spPr/>
    </dgm:pt>
    <dgm:pt modelId="{C213E121-B7B5-8D4B-9A7C-B40BD7AD00B9}" type="pres">
      <dgm:prSet presAssocID="{C3BDECCE-1938-A340-A132-933602C33B28}" presName="txOne" presStyleLbl="node0" presStyleIdx="0" presStyleCnt="1" custScaleY="33838">
        <dgm:presLayoutVars>
          <dgm:chPref val="3"/>
        </dgm:presLayoutVars>
      </dgm:prSet>
      <dgm:spPr/>
    </dgm:pt>
    <dgm:pt modelId="{6ACF501B-D576-E046-BFDA-4F7BD7B5455F}" type="pres">
      <dgm:prSet presAssocID="{C3BDECCE-1938-A340-A132-933602C33B28}" presName="parTransOne" presStyleCnt="0"/>
      <dgm:spPr/>
    </dgm:pt>
    <dgm:pt modelId="{7D01AADD-D8C9-FE4E-B429-9EFB07A7120F}" type="pres">
      <dgm:prSet presAssocID="{C3BDECCE-1938-A340-A132-933602C33B28}" presName="horzOne" presStyleCnt="0"/>
      <dgm:spPr/>
    </dgm:pt>
    <dgm:pt modelId="{0E309097-2B4B-BA46-B395-084B80C46AA1}" type="pres">
      <dgm:prSet presAssocID="{1B85360B-8338-E349-A20E-309FCD49D2A7}" presName="vertTwo" presStyleCnt="0"/>
      <dgm:spPr/>
    </dgm:pt>
    <dgm:pt modelId="{620A43A6-08B8-AF40-A427-6630C2177B60}" type="pres">
      <dgm:prSet presAssocID="{1B85360B-8338-E349-A20E-309FCD49D2A7}" presName="txTwo" presStyleLbl="node2" presStyleIdx="0" presStyleCnt="4" custLinFactX="10922" custLinFactNeighborX="100000" custLinFactNeighborY="12">
        <dgm:presLayoutVars>
          <dgm:chPref val="3"/>
        </dgm:presLayoutVars>
      </dgm:prSet>
      <dgm:spPr/>
    </dgm:pt>
    <dgm:pt modelId="{BC96AC5D-7AFE-DF4F-A5E6-B7D471650D77}" type="pres">
      <dgm:prSet presAssocID="{1B85360B-8338-E349-A20E-309FCD49D2A7}" presName="horzTwo" presStyleCnt="0"/>
      <dgm:spPr/>
    </dgm:pt>
    <dgm:pt modelId="{1E1FCEAA-5D79-EB46-9F75-8F1AEDE67265}" type="pres">
      <dgm:prSet presAssocID="{5A61A1D9-BC27-A344-B9E2-BF4B8E977662}" presName="sibSpaceTwo" presStyleCnt="0"/>
      <dgm:spPr/>
    </dgm:pt>
    <dgm:pt modelId="{C72FAAFE-2C4A-944B-B144-4E8243FA49CB}" type="pres">
      <dgm:prSet presAssocID="{B25D5721-4A0E-414B-81D3-12C776B7A708}" presName="vertTwo" presStyleCnt="0"/>
      <dgm:spPr/>
    </dgm:pt>
    <dgm:pt modelId="{3130AA97-3D4D-9444-AF4C-4A6F594A9655}" type="pres">
      <dgm:prSet presAssocID="{B25D5721-4A0E-414B-81D3-12C776B7A708}" presName="txTwo" presStyleLbl="node2" presStyleIdx="1" presStyleCnt="4" custLinFactX="-5083" custLinFactNeighborX="-100000" custLinFactNeighborY="12">
        <dgm:presLayoutVars>
          <dgm:chPref val="3"/>
        </dgm:presLayoutVars>
      </dgm:prSet>
      <dgm:spPr/>
    </dgm:pt>
    <dgm:pt modelId="{093B8038-C5DE-0D43-9845-1DFA4BE020DA}" type="pres">
      <dgm:prSet presAssocID="{B25D5721-4A0E-414B-81D3-12C776B7A708}" presName="horzTwo" presStyleCnt="0"/>
      <dgm:spPr/>
    </dgm:pt>
    <dgm:pt modelId="{45A41E4B-D5DE-384A-88AB-41808A100109}" type="pres">
      <dgm:prSet presAssocID="{3131CBA4-6B96-8840-AEC0-D73742E8332E}" presName="sibSpaceTwo" presStyleCnt="0"/>
      <dgm:spPr/>
    </dgm:pt>
    <dgm:pt modelId="{3C032758-E286-A34D-BBC9-98E9E93ADACB}" type="pres">
      <dgm:prSet presAssocID="{A9630ED2-956B-C44B-9077-EE57E7686C47}" presName="vertTwo" presStyleCnt="0"/>
      <dgm:spPr/>
    </dgm:pt>
    <dgm:pt modelId="{68D19108-D5E4-BC44-90E2-91B19BBB63BA}" type="pres">
      <dgm:prSet presAssocID="{A9630ED2-956B-C44B-9077-EE57E7686C47}" presName="txTwo" presStyleLbl="node2" presStyleIdx="2" presStyleCnt="4">
        <dgm:presLayoutVars>
          <dgm:chPref val="3"/>
        </dgm:presLayoutVars>
      </dgm:prSet>
      <dgm:spPr/>
    </dgm:pt>
    <dgm:pt modelId="{221C2331-89B2-554B-B59E-F26DB434CB0B}" type="pres">
      <dgm:prSet presAssocID="{A9630ED2-956B-C44B-9077-EE57E7686C47}" presName="horzTwo" presStyleCnt="0"/>
      <dgm:spPr/>
    </dgm:pt>
    <dgm:pt modelId="{3888938D-D6DF-7C45-BDF5-9219FE71D11D}" type="pres">
      <dgm:prSet presAssocID="{D1C7AAE7-81AB-4A44-AF12-6039D8270D8B}" presName="sibSpaceTwo" presStyleCnt="0"/>
      <dgm:spPr/>
    </dgm:pt>
    <dgm:pt modelId="{2D0B744A-415B-E04B-97FA-BA5D339D2D67}" type="pres">
      <dgm:prSet presAssocID="{4D796009-6515-2648-A941-B91738B4E06A}" presName="vertTwo" presStyleCnt="0"/>
      <dgm:spPr/>
    </dgm:pt>
    <dgm:pt modelId="{631BDB1F-F6D2-074B-8D05-6C7AE9D120ED}" type="pres">
      <dgm:prSet presAssocID="{4D796009-6515-2648-A941-B91738B4E06A}" presName="txTwo" presStyleLbl="node2" presStyleIdx="3" presStyleCnt="4">
        <dgm:presLayoutVars>
          <dgm:chPref val="3"/>
        </dgm:presLayoutVars>
      </dgm:prSet>
      <dgm:spPr/>
    </dgm:pt>
    <dgm:pt modelId="{BD915904-5DF7-9E46-A6FD-A23EF862CEB1}" type="pres">
      <dgm:prSet presAssocID="{4D796009-6515-2648-A941-B91738B4E06A}" presName="horzTwo" presStyleCnt="0"/>
      <dgm:spPr/>
    </dgm:pt>
  </dgm:ptLst>
  <dgm:cxnLst>
    <dgm:cxn modelId="{44D78110-6FD6-D743-822E-B5C60E70D80B}" srcId="{C3BDECCE-1938-A340-A132-933602C33B28}" destId="{4D796009-6515-2648-A941-B91738B4E06A}" srcOrd="3" destOrd="0" parTransId="{789DA138-CA7A-B144-BE78-5118EA14041E}" sibTransId="{E32E937B-1000-1248-BB2C-A76EFC251D69}"/>
    <dgm:cxn modelId="{C5A9DE3B-E9C2-3748-B0E9-36BF3C4BE282}" srcId="{C3BDECCE-1938-A340-A132-933602C33B28}" destId="{A9630ED2-956B-C44B-9077-EE57E7686C47}" srcOrd="2" destOrd="0" parTransId="{8AE8A147-4902-F143-A5B1-C3483B84A10B}" sibTransId="{D1C7AAE7-81AB-4A44-AF12-6039D8270D8B}"/>
    <dgm:cxn modelId="{09BC4B67-5F5B-504B-BFE8-12467871B453}" srcId="{C3BDECCE-1938-A340-A132-933602C33B28}" destId="{B25D5721-4A0E-414B-81D3-12C776B7A708}" srcOrd="1" destOrd="0" parTransId="{F0D4D4B2-6424-3D44-96E8-893007F7BFA7}" sibTransId="{3131CBA4-6B96-8840-AEC0-D73742E8332E}"/>
    <dgm:cxn modelId="{BDF6E47D-7B72-0A43-AEC3-552189CEA3FD}" type="presOf" srcId="{1B85360B-8338-E349-A20E-309FCD49D2A7}" destId="{620A43A6-08B8-AF40-A427-6630C2177B60}" srcOrd="0" destOrd="0" presId="urn:microsoft.com/office/officeart/2005/8/layout/hierarchy4"/>
    <dgm:cxn modelId="{D2500C87-2E07-4F4E-AABD-28F7FA21EE09}" type="presOf" srcId="{A9630ED2-956B-C44B-9077-EE57E7686C47}" destId="{68D19108-D5E4-BC44-90E2-91B19BBB63BA}" srcOrd="0" destOrd="0" presId="urn:microsoft.com/office/officeart/2005/8/layout/hierarchy4"/>
    <dgm:cxn modelId="{9D548888-52D4-4345-BB63-ECCCB33C93DD}" type="presOf" srcId="{C3BDECCE-1938-A340-A132-933602C33B28}" destId="{C213E121-B7B5-8D4B-9A7C-B40BD7AD00B9}" srcOrd="0" destOrd="0" presId="urn:microsoft.com/office/officeart/2005/8/layout/hierarchy4"/>
    <dgm:cxn modelId="{C376639C-F9C7-6F4B-8D4D-D62C2A7150AA}" type="presOf" srcId="{A2F064ED-416F-CA4A-B711-51C739B2EE4D}" destId="{EF609FD2-E560-3C46-B5B4-762FF2CA6647}" srcOrd="0" destOrd="0" presId="urn:microsoft.com/office/officeart/2005/8/layout/hierarchy4"/>
    <dgm:cxn modelId="{BDFF29A6-68AF-B649-A0E0-75A54F87E52C}" srcId="{A2F064ED-416F-CA4A-B711-51C739B2EE4D}" destId="{C3BDECCE-1938-A340-A132-933602C33B28}" srcOrd="0" destOrd="0" parTransId="{224EBB46-30A2-7D42-AE48-91D950C7A8FD}" sibTransId="{8D9FC613-0BBC-2E44-8DD7-B3F52FDF4B01}"/>
    <dgm:cxn modelId="{EC2DB4C1-B38C-C444-9EF2-146AB0973997}" type="presOf" srcId="{4D796009-6515-2648-A941-B91738B4E06A}" destId="{631BDB1F-F6D2-074B-8D05-6C7AE9D120ED}" srcOrd="0" destOrd="0" presId="urn:microsoft.com/office/officeart/2005/8/layout/hierarchy4"/>
    <dgm:cxn modelId="{01D14BE1-1B9D-8140-BE70-A8FD6119CBF3}" type="presOf" srcId="{B25D5721-4A0E-414B-81D3-12C776B7A708}" destId="{3130AA97-3D4D-9444-AF4C-4A6F594A9655}" srcOrd="0" destOrd="0" presId="urn:microsoft.com/office/officeart/2005/8/layout/hierarchy4"/>
    <dgm:cxn modelId="{3632C6E1-D506-1249-84B8-E3D6A92AD369}" srcId="{C3BDECCE-1938-A340-A132-933602C33B28}" destId="{1B85360B-8338-E349-A20E-309FCD49D2A7}" srcOrd="0" destOrd="0" parTransId="{B60E21D5-1866-CA44-A815-B3695F0EAC03}" sibTransId="{5A61A1D9-BC27-A344-B9E2-BF4B8E977662}"/>
    <dgm:cxn modelId="{7420F2FA-9F51-3A46-AAC7-69B2B1DF1C19}" type="presParOf" srcId="{EF609FD2-E560-3C46-B5B4-762FF2CA6647}" destId="{A0085533-E5BF-5645-9280-E49299108538}" srcOrd="0" destOrd="0" presId="urn:microsoft.com/office/officeart/2005/8/layout/hierarchy4"/>
    <dgm:cxn modelId="{819ADDFC-2AC7-2649-A361-53988877AF9F}" type="presParOf" srcId="{A0085533-E5BF-5645-9280-E49299108538}" destId="{C213E121-B7B5-8D4B-9A7C-B40BD7AD00B9}" srcOrd="0" destOrd="0" presId="urn:microsoft.com/office/officeart/2005/8/layout/hierarchy4"/>
    <dgm:cxn modelId="{5314B564-3608-6D4B-9CDC-46DFD67CCD6A}" type="presParOf" srcId="{A0085533-E5BF-5645-9280-E49299108538}" destId="{6ACF501B-D576-E046-BFDA-4F7BD7B5455F}" srcOrd="1" destOrd="0" presId="urn:microsoft.com/office/officeart/2005/8/layout/hierarchy4"/>
    <dgm:cxn modelId="{36C3D7C4-2D68-D84A-AA71-E39C9C17B99C}" type="presParOf" srcId="{A0085533-E5BF-5645-9280-E49299108538}" destId="{7D01AADD-D8C9-FE4E-B429-9EFB07A7120F}" srcOrd="2" destOrd="0" presId="urn:microsoft.com/office/officeart/2005/8/layout/hierarchy4"/>
    <dgm:cxn modelId="{3709A144-8A00-C345-BE04-2DFA5EA6E806}" type="presParOf" srcId="{7D01AADD-D8C9-FE4E-B429-9EFB07A7120F}" destId="{0E309097-2B4B-BA46-B395-084B80C46AA1}" srcOrd="0" destOrd="0" presId="urn:microsoft.com/office/officeart/2005/8/layout/hierarchy4"/>
    <dgm:cxn modelId="{673CA8CD-D798-7E4A-883D-24EF1567C1DD}" type="presParOf" srcId="{0E309097-2B4B-BA46-B395-084B80C46AA1}" destId="{620A43A6-08B8-AF40-A427-6630C2177B60}" srcOrd="0" destOrd="0" presId="urn:microsoft.com/office/officeart/2005/8/layout/hierarchy4"/>
    <dgm:cxn modelId="{506F4FBA-DDEE-2147-928A-2A57EC3AB691}" type="presParOf" srcId="{0E309097-2B4B-BA46-B395-084B80C46AA1}" destId="{BC96AC5D-7AFE-DF4F-A5E6-B7D471650D77}" srcOrd="1" destOrd="0" presId="urn:microsoft.com/office/officeart/2005/8/layout/hierarchy4"/>
    <dgm:cxn modelId="{58C8BE97-8E70-BC40-8974-87555DB6E556}" type="presParOf" srcId="{7D01AADD-D8C9-FE4E-B429-9EFB07A7120F}" destId="{1E1FCEAA-5D79-EB46-9F75-8F1AEDE67265}" srcOrd="1" destOrd="0" presId="urn:microsoft.com/office/officeart/2005/8/layout/hierarchy4"/>
    <dgm:cxn modelId="{01A81854-2413-4049-A73F-119C04E4AA97}" type="presParOf" srcId="{7D01AADD-D8C9-FE4E-B429-9EFB07A7120F}" destId="{C72FAAFE-2C4A-944B-B144-4E8243FA49CB}" srcOrd="2" destOrd="0" presId="urn:microsoft.com/office/officeart/2005/8/layout/hierarchy4"/>
    <dgm:cxn modelId="{0A570011-9CBA-EA49-9BF9-B5CAB89DAF75}" type="presParOf" srcId="{C72FAAFE-2C4A-944B-B144-4E8243FA49CB}" destId="{3130AA97-3D4D-9444-AF4C-4A6F594A9655}" srcOrd="0" destOrd="0" presId="urn:microsoft.com/office/officeart/2005/8/layout/hierarchy4"/>
    <dgm:cxn modelId="{2F3157A1-BAFA-9C42-BB03-2230ACFBA1BC}" type="presParOf" srcId="{C72FAAFE-2C4A-944B-B144-4E8243FA49CB}" destId="{093B8038-C5DE-0D43-9845-1DFA4BE020DA}" srcOrd="1" destOrd="0" presId="urn:microsoft.com/office/officeart/2005/8/layout/hierarchy4"/>
    <dgm:cxn modelId="{3BC17985-CAAE-684C-ADC0-3D7E5CB63ADF}" type="presParOf" srcId="{7D01AADD-D8C9-FE4E-B429-9EFB07A7120F}" destId="{45A41E4B-D5DE-384A-88AB-41808A100109}" srcOrd="3" destOrd="0" presId="urn:microsoft.com/office/officeart/2005/8/layout/hierarchy4"/>
    <dgm:cxn modelId="{E16A1ED9-CFA9-5F4F-BCEC-36A92719970C}" type="presParOf" srcId="{7D01AADD-D8C9-FE4E-B429-9EFB07A7120F}" destId="{3C032758-E286-A34D-BBC9-98E9E93ADACB}" srcOrd="4" destOrd="0" presId="urn:microsoft.com/office/officeart/2005/8/layout/hierarchy4"/>
    <dgm:cxn modelId="{6F512592-3248-AF43-8432-77AEB530797D}" type="presParOf" srcId="{3C032758-E286-A34D-BBC9-98E9E93ADACB}" destId="{68D19108-D5E4-BC44-90E2-91B19BBB63BA}" srcOrd="0" destOrd="0" presId="urn:microsoft.com/office/officeart/2005/8/layout/hierarchy4"/>
    <dgm:cxn modelId="{A203735C-4B49-2349-9748-70B2808666BA}" type="presParOf" srcId="{3C032758-E286-A34D-BBC9-98E9E93ADACB}" destId="{221C2331-89B2-554B-B59E-F26DB434CB0B}" srcOrd="1" destOrd="0" presId="urn:microsoft.com/office/officeart/2005/8/layout/hierarchy4"/>
    <dgm:cxn modelId="{AAF44F82-88B2-DF4A-8B79-0B3E4D0250C6}" type="presParOf" srcId="{7D01AADD-D8C9-FE4E-B429-9EFB07A7120F}" destId="{3888938D-D6DF-7C45-BDF5-9219FE71D11D}" srcOrd="5" destOrd="0" presId="urn:microsoft.com/office/officeart/2005/8/layout/hierarchy4"/>
    <dgm:cxn modelId="{721F9228-44E0-9C42-B3FE-72982894FA31}" type="presParOf" srcId="{7D01AADD-D8C9-FE4E-B429-9EFB07A7120F}" destId="{2D0B744A-415B-E04B-97FA-BA5D339D2D67}" srcOrd="6" destOrd="0" presId="urn:microsoft.com/office/officeart/2005/8/layout/hierarchy4"/>
    <dgm:cxn modelId="{C489D57B-3655-A94F-B63F-617E0DB8EC6C}" type="presParOf" srcId="{2D0B744A-415B-E04B-97FA-BA5D339D2D67}" destId="{631BDB1F-F6D2-074B-8D05-6C7AE9D120ED}" srcOrd="0" destOrd="0" presId="urn:microsoft.com/office/officeart/2005/8/layout/hierarchy4"/>
    <dgm:cxn modelId="{268EE1F2-15F9-9143-9B97-FB2168F21837}" type="presParOf" srcId="{2D0B744A-415B-E04B-97FA-BA5D339D2D67}" destId="{BD915904-5DF7-9E46-A6FD-A23EF862CEB1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9930BE-261A-114B-A34F-3EE5BCDD1F76}" type="doc">
      <dgm:prSet loTypeId="urn:microsoft.com/office/officeart/2005/8/layout/orgChar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s-ES_tradnl"/>
        </a:p>
      </dgm:t>
    </dgm:pt>
    <dgm:pt modelId="{66E6C1E1-F520-6D43-BF53-4874404FE146}">
      <dgm:prSet phldrT="[Texto]"/>
      <dgm:spPr>
        <a:gradFill flip="none" rotWithShape="0">
          <a:gsLst>
            <a:gs pos="0">
              <a:schemeClr val="accent5">
                <a:lumMod val="75000"/>
                <a:shade val="30000"/>
                <a:satMod val="115000"/>
              </a:schemeClr>
            </a:gs>
            <a:gs pos="50000">
              <a:schemeClr val="accent5">
                <a:lumMod val="75000"/>
                <a:shade val="67500"/>
                <a:satMod val="115000"/>
              </a:schemeClr>
            </a:gs>
            <a:gs pos="100000">
              <a:schemeClr val="accent5">
                <a:lumMod val="75000"/>
                <a:shade val="100000"/>
                <a:satMod val="115000"/>
              </a:schemeClr>
            </a:gs>
          </a:gsLst>
          <a:lin ang="8100000" scaled="1"/>
          <a:tileRect/>
        </a:gradFill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s-ES_tradnl" dirty="0" err="1"/>
            <a:t>Search</a:t>
          </a:r>
          <a:r>
            <a:rPr lang="es-ES_tradnl" dirty="0"/>
            <a:t> </a:t>
          </a:r>
          <a:r>
            <a:rPr lang="es-ES_tradnl" dirty="0" err="1"/>
            <a:t>Unit</a:t>
          </a:r>
          <a:r>
            <a:rPr lang="es-ES_tradnl" dirty="0"/>
            <a:t> </a:t>
          </a:r>
          <a:r>
            <a:rPr lang="es-ES_tradnl" dirty="0" err="1"/>
            <a:t>for</a:t>
          </a:r>
          <a:r>
            <a:rPr lang="es-ES_tradnl" dirty="0"/>
            <a:t> People </a:t>
          </a:r>
          <a:r>
            <a:rPr lang="es-ES_tradnl" dirty="0" err="1"/>
            <a:t>Presumed</a:t>
          </a:r>
          <a:r>
            <a:rPr lang="es-ES_tradnl" dirty="0"/>
            <a:t> </a:t>
          </a:r>
          <a:r>
            <a:rPr lang="es-ES_tradnl" dirty="0" err="1"/>
            <a:t>Disappeared</a:t>
          </a:r>
          <a:r>
            <a:rPr lang="es-ES_tradnl" dirty="0"/>
            <a:t> </a:t>
          </a:r>
        </a:p>
        <a:p>
          <a:endParaRPr lang="es-ES_tradnl" dirty="0"/>
        </a:p>
        <a:p>
          <a:r>
            <a:rPr lang="es-ES_tradnl" dirty="0"/>
            <a:t>UPBD</a:t>
          </a:r>
        </a:p>
      </dgm:t>
    </dgm:pt>
    <dgm:pt modelId="{CEE14B63-3E4F-2A49-943C-119D8E3C63B7}" type="parTrans" cxnId="{59FA7736-4BD5-0048-B3AE-BD50247B5F80}">
      <dgm:prSet/>
      <dgm:spPr/>
      <dgm:t>
        <a:bodyPr/>
        <a:lstStyle/>
        <a:p>
          <a:endParaRPr lang="es-ES_tradnl"/>
        </a:p>
      </dgm:t>
    </dgm:pt>
    <dgm:pt modelId="{16FAEDEB-1D04-BE40-9BDC-F6CCE414341F}" type="sibTrans" cxnId="{59FA7736-4BD5-0048-B3AE-BD50247B5F80}">
      <dgm:prSet/>
      <dgm:spPr/>
      <dgm:t>
        <a:bodyPr/>
        <a:lstStyle/>
        <a:p>
          <a:endParaRPr lang="es-ES_tradnl"/>
        </a:p>
      </dgm:t>
    </dgm:pt>
    <dgm:pt modelId="{88E6A8E5-C971-6E46-B717-FB1CEEC167CB}">
      <dgm:prSet phldrT="[Texto]" custT="1"/>
      <dgm:spPr>
        <a:pattFill prst="pct40">
          <a:fgClr>
            <a:schemeClr val="accent1"/>
          </a:fgClr>
          <a:bgClr>
            <a:schemeClr val="bg1"/>
          </a:bgClr>
        </a:pattFill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s-ES_tradnl" sz="4800" b="1" dirty="0" err="1">
              <a:solidFill>
                <a:srgbClr val="002060"/>
              </a:solidFill>
            </a:rPr>
            <a:t>The</a:t>
          </a:r>
          <a:r>
            <a:rPr lang="es-ES_tradnl" sz="4800" b="1" dirty="0">
              <a:solidFill>
                <a:srgbClr val="002060"/>
              </a:solidFill>
            </a:rPr>
            <a:t> </a:t>
          </a:r>
          <a:r>
            <a:rPr lang="es-ES_tradnl" sz="4800" b="1" dirty="0" err="1">
              <a:solidFill>
                <a:srgbClr val="002060"/>
              </a:solidFill>
            </a:rPr>
            <a:t>Truth</a:t>
          </a:r>
          <a:r>
            <a:rPr lang="es-ES_tradnl" sz="4800" b="1" dirty="0">
              <a:solidFill>
                <a:srgbClr val="002060"/>
              </a:solidFill>
            </a:rPr>
            <a:t> </a:t>
          </a:r>
          <a:r>
            <a:rPr lang="es-ES_tradnl" sz="4800" b="1" dirty="0" err="1">
              <a:solidFill>
                <a:srgbClr val="002060"/>
              </a:solidFill>
            </a:rPr>
            <a:t>Commission</a:t>
          </a:r>
          <a:r>
            <a:rPr lang="es-ES_tradnl" sz="4800" b="1" dirty="0">
              <a:solidFill>
                <a:srgbClr val="002060"/>
              </a:solidFill>
            </a:rPr>
            <a:t> </a:t>
          </a:r>
        </a:p>
        <a:p>
          <a:r>
            <a:rPr lang="es-ES_tradnl" sz="4800" b="1" dirty="0">
              <a:solidFill>
                <a:srgbClr val="002060"/>
              </a:solidFill>
            </a:rPr>
            <a:t>CEV</a:t>
          </a:r>
        </a:p>
      </dgm:t>
    </dgm:pt>
    <dgm:pt modelId="{5F10060A-5FCE-B34F-9CCC-AE884A7627B7}" type="parTrans" cxnId="{A5A6F4F3-0438-9F45-9C72-C79A00B19EA9}">
      <dgm:prSet/>
      <dgm:spPr/>
      <dgm:t>
        <a:bodyPr/>
        <a:lstStyle/>
        <a:p>
          <a:endParaRPr lang="es-ES_tradnl"/>
        </a:p>
      </dgm:t>
    </dgm:pt>
    <dgm:pt modelId="{98E0559C-4297-A540-944C-6B19895AF397}" type="sibTrans" cxnId="{A5A6F4F3-0438-9F45-9C72-C79A00B19EA9}">
      <dgm:prSet/>
      <dgm:spPr/>
      <dgm:t>
        <a:bodyPr/>
        <a:lstStyle/>
        <a:p>
          <a:endParaRPr lang="es-ES_tradnl"/>
        </a:p>
      </dgm:t>
    </dgm:pt>
    <dgm:pt modelId="{301ED3AE-E152-094A-9ACF-F02C208DAACE}">
      <dgm:prSet phldrT="[Texto]"/>
      <dgm:spPr>
        <a:gradFill flip="none" rotWithShape="0">
          <a:gsLst>
            <a:gs pos="0">
              <a:schemeClr val="accent5">
                <a:lumMod val="75000"/>
                <a:shade val="30000"/>
                <a:satMod val="115000"/>
              </a:schemeClr>
            </a:gs>
            <a:gs pos="50000">
              <a:schemeClr val="accent5">
                <a:lumMod val="75000"/>
                <a:shade val="67500"/>
                <a:satMod val="115000"/>
              </a:schemeClr>
            </a:gs>
            <a:gs pos="100000">
              <a:schemeClr val="accent5">
                <a:lumMod val="75000"/>
                <a:shade val="100000"/>
                <a:satMod val="115000"/>
              </a:schemeClr>
            </a:gs>
          </a:gsLst>
          <a:lin ang="5400000" scaled="1"/>
          <a:tileRect/>
        </a:gradFill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s-ES_tradnl" dirty="0" err="1"/>
            <a:t>Special</a:t>
          </a:r>
          <a:r>
            <a:rPr lang="es-ES_tradnl" dirty="0"/>
            <a:t> </a:t>
          </a:r>
          <a:r>
            <a:rPr lang="es-ES_tradnl" dirty="0" err="1"/>
            <a:t>Jurisdiction</a:t>
          </a:r>
          <a:r>
            <a:rPr lang="es-ES_tradnl" dirty="0"/>
            <a:t> </a:t>
          </a:r>
          <a:r>
            <a:rPr lang="es-ES_tradnl" dirty="0" err="1"/>
            <a:t>for</a:t>
          </a:r>
          <a:r>
            <a:rPr lang="es-ES_tradnl" dirty="0"/>
            <a:t>  </a:t>
          </a:r>
          <a:r>
            <a:rPr lang="es-ES_tradnl" dirty="0" err="1"/>
            <a:t>Peace</a:t>
          </a:r>
          <a:r>
            <a:rPr lang="es-ES_tradnl" dirty="0"/>
            <a:t> </a:t>
          </a:r>
        </a:p>
        <a:p>
          <a:endParaRPr lang="es-ES_tradnl" dirty="0"/>
        </a:p>
        <a:p>
          <a:r>
            <a:rPr lang="es-ES_tradnl" dirty="0"/>
            <a:t>JEP</a:t>
          </a:r>
        </a:p>
      </dgm:t>
    </dgm:pt>
    <dgm:pt modelId="{859A28E9-1843-754D-A5FF-DCF054CF215D}" type="sibTrans" cxnId="{EEBC1FB3-A73F-A047-B65B-2CE347832333}">
      <dgm:prSet/>
      <dgm:spPr/>
      <dgm:t>
        <a:bodyPr/>
        <a:lstStyle/>
        <a:p>
          <a:endParaRPr lang="es-ES_tradnl"/>
        </a:p>
      </dgm:t>
    </dgm:pt>
    <dgm:pt modelId="{2D3CEB59-8E35-5444-B1A1-3A41624BB5BF}" type="parTrans" cxnId="{EEBC1FB3-A73F-A047-B65B-2CE347832333}">
      <dgm:prSet/>
      <dgm:spPr/>
      <dgm:t>
        <a:bodyPr/>
        <a:lstStyle/>
        <a:p>
          <a:endParaRPr lang="es-ES_tradnl"/>
        </a:p>
      </dgm:t>
    </dgm:pt>
    <dgm:pt modelId="{85897E3C-A91D-1C49-8E0A-14E2860228DD}">
      <dgm:prSet phldrT="[Texto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>
        <a:gradFill flip="none" rotWithShape="0">
          <a:gsLst>
            <a:gs pos="0">
              <a:srgbClr val="6AC1A8">
                <a:shade val="30000"/>
                <a:satMod val="115000"/>
              </a:srgbClr>
            </a:gs>
            <a:gs pos="50000">
              <a:srgbClr val="6AC1A8">
                <a:shade val="67500"/>
                <a:satMod val="115000"/>
              </a:srgbClr>
            </a:gs>
            <a:gs pos="100000">
              <a:srgbClr val="6AC1A8">
                <a:shade val="100000"/>
                <a:satMod val="115000"/>
              </a:srgbClr>
            </a:gs>
          </a:gsLst>
          <a:lin ang="5400000" scaled="1"/>
          <a:tileRect/>
        </a:gradFill>
        <a:ln/>
      </dgm:spPr>
      <dgm:t>
        <a:bodyPr/>
        <a:lstStyle/>
        <a:p>
          <a:pPr algn="ctr"/>
          <a:r>
            <a:rPr lang="es-ES_tradnl" sz="4800" b="0" i="0" dirty="0" err="1"/>
            <a:t>The</a:t>
          </a:r>
          <a:r>
            <a:rPr lang="es-ES_tradnl" sz="4800" b="0" i="0" dirty="0"/>
            <a:t> Integral </a:t>
          </a:r>
          <a:r>
            <a:rPr lang="es-ES_tradnl" sz="4800" b="0" i="0" dirty="0" err="1"/>
            <a:t>System</a:t>
          </a:r>
          <a:r>
            <a:rPr lang="es-ES_tradnl" sz="4800" b="0" i="0" dirty="0"/>
            <a:t> </a:t>
          </a:r>
          <a:r>
            <a:rPr lang="es-ES_tradnl" sz="4800" b="0" i="0" dirty="0" err="1"/>
            <a:t>for</a:t>
          </a:r>
          <a:r>
            <a:rPr lang="es-ES_tradnl" sz="4800" b="0" i="0" dirty="0"/>
            <a:t> </a:t>
          </a:r>
          <a:r>
            <a:rPr lang="es-ES_tradnl" sz="4800" b="0" i="0" dirty="0" err="1"/>
            <a:t>Truth</a:t>
          </a:r>
          <a:r>
            <a:rPr lang="es-ES_tradnl" sz="4800" b="0" i="0" dirty="0"/>
            <a:t>, </a:t>
          </a:r>
          <a:r>
            <a:rPr lang="es-ES_tradnl" sz="4800" b="0" i="0" dirty="0" err="1"/>
            <a:t>Justice</a:t>
          </a:r>
          <a:r>
            <a:rPr lang="es-ES_tradnl" sz="4800" b="0" i="0" dirty="0"/>
            <a:t>, </a:t>
          </a:r>
          <a:r>
            <a:rPr lang="es-ES_tradnl" sz="4800" b="0" i="0" dirty="0" err="1"/>
            <a:t>Reparation</a:t>
          </a:r>
          <a:r>
            <a:rPr lang="es-ES_tradnl" sz="4800" b="0" i="0" dirty="0"/>
            <a:t> and Non-</a:t>
          </a:r>
          <a:r>
            <a:rPr lang="es-ES_tradnl" sz="4800" b="0" i="0" dirty="0" err="1"/>
            <a:t>Repetition</a:t>
          </a:r>
          <a:endParaRPr lang="es-ES_tradnl" sz="2400" b="0" i="0" dirty="0"/>
        </a:p>
        <a:p>
          <a:pPr algn="ctr"/>
          <a:r>
            <a:rPr lang="es-ES_tradnl" sz="6000" b="1" i="0" dirty="0">
              <a:solidFill>
                <a:schemeClr val="accent5">
                  <a:lumMod val="50000"/>
                </a:schemeClr>
              </a:solidFill>
            </a:rPr>
            <a:t>SIVJRNR</a:t>
          </a:r>
          <a:endParaRPr lang="es-ES_tradnl" sz="6600" b="1" i="0" u="sng" dirty="0">
            <a:solidFill>
              <a:schemeClr val="accent5">
                <a:lumMod val="50000"/>
              </a:schemeClr>
            </a:solidFill>
          </a:endParaRPr>
        </a:p>
      </dgm:t>
    </dgm:pt>
    <dgm:pt modelId="{8C32A542-FDEE-264B-8EF0-91490A20AC1F}" type="sibTrans" cxnId="{A2B8428C-2FEA-F448-B1FF-ACA03DAEB5D0}">
      <dgm:prSet/>
      <dgm:spPr/>
      <dgm:t>
        <a:bodyPr/>
        <a:lstStyle/>
        <a:p>
          <a:endParaRPr lang="es-ES_tradnl"/>
        </a:p>
      </dgm:t>
    </dgm:pt>
    <dgm:pt modelId="{36ADE182-C445-3C43-97EA-A88AEA1D873B}" type="parTrans" cxnId="{A2B8428C-2FEA-F448-B1FF-ACA03DAEB5D0}">
      <dgm:prSet/>
      <dgm:spPr/>
      <dgm:t>
        <a:bodyPr/>
        <a:lstStyle/>
        <a:p>
          <a:endParaRPr lang="es-ES_tradnl"/>
        </a:p>
      </dgm:t>
    </dgm:pt>
    <dgm:pt modelId="{34601043-DA8F-2F40-A2FE-4160D9FE824B}" type="pres">
      <dgm:prSet presAssocID="{579930BE-261A-114B-A34F-3EE5BCDD1F7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5333D79-70EB-4A41-95F8-A30CD49BAEDF}" type="pres">
      <dgm:prSet presAssocID="{85897E3C-A91D-1C49-8E0A-14E2860228DD}" presName="hierRoot1" presStyleCnt="0">
        <dgm:presLayoutVars>
          <dgm:hierBranch val="init"/>
        </dgm:presLayoutVars>
      </dgm:prSet>
      <dgm:spPr/>
    </dgm:pt>
    <dgm:pt modelId="{CCC9F0A6-E8A0-B343-9B52-CD339C83D897}" type="pres">
      <dgm:prSet presAssocID="{85897E3C-A91D-1C49-8E0A-14E2860228DD}" presName="rootComposite1" presStyleCnt="0"/>
      <dgm:spPr/>
    </dgm:pt>
    <dgm:pt modelId="{019A947B-7D59-3147-80D1-ABA27C04C1B2}" type="pres">
      <dgm:prSet presAssocID="{85897E3C-A91D-1C49-8E0A-14E2860228DD}" presName="rootText1" presStyleLbl="node0" presStyleIdx="0" presStyleCnt="1" custScaleX="230247" custScaleY="151594" custLinFactNeighborY="1950">
        <dgm:presLayoutVars>
          <dgm:chPref val="3"/>
        </dgm:presLayoutVars>
      </dgm:prSet>
      <dgm:spPr/>
    </dgm:pt>
    <dgm:pt modelId="{6386DEE0-62A4-4B4A-8DED-90F02FCE9981}" type="pres">
      <dgm:prSet presAssocID="{85897E3C-A91D-1C49-8E0A-14E2860228DD}" presName="rootConnector1" presStyleLbl="node1" presStyleIdx="0" presStyleCnt="0"/>
      <dgm:spPr/>
    </dgm:pt>
    <dgm:pt modelId="{62754B22-DC49-F849-8262-DBAE2C52AA7E}" type="pres">
      <dgm:prSet presAssocID="{85897E3C-A91D-1C49-8E0A-14E2860228DD}" presName="hierChild2" presStyleCnt="0"/>
      <dgm:spPr/>
    </dgm:pt>
    <dgm:pt modelId="{9DA721F4-720A-B644-B11D-2ECB5188CA3E}" type="pres">
      <dgm:prSet presAssocID="{2D3CEB59-8E35-5444-B1A1-3A41624BB5BF}" presName="Name37" presStyleLbl="parChTrans1D2" presStyleIdx="0" presStyleCnt="3"/>
      <dgm:spPr/>
    </dgm:pt>
    <dgm:pt modelId="{CF981A22-CDB5-DE41-806F-C4A12517528B}" type="pres">
      <dgm:prSet presAssocID="{301ED3AE-E152-094A-9ACF-F02C208DAACE}" presName="hierRoot2" presStyleCnt="0">
        <dgm:presLayoutVars>
          <dgm:hierBranch val="init"/>
        </dgm:presLayoutVars>
      </dgm:prSet>
      <dgm:spPr/>
    </dgm:pt>
    <dgm:pt modelId="{3D8829EB-1A4C-1142-9B78-0C34EC6AF492}" type="pres">
      <dgm:prSet presAssocID="{301ED3AE-E152-094A-9ACF-F02C208DAACE}" presName="rootComposite" presStyleCnt="0"/>
      <dgm:spPr/>
    </dgm:pt>
    <dgm:pt modelId="{0EAB4225-61B9-1749-8596-3971F37D86B4}" type="pres">
      <dgm:prSet presAssocID="{301ED3AE-E152-094A-9ACF-F02C208DAACE}" presName="rootText" presStyleLbl="node2" presStyleIdx="0" presStyleCnt="3" custScaleX="125138" custScaleY="126112">
        <dgm:presLayoutVars>
          <dgm:chPref val="3"/>
        </dgm:presLayoutVars>
      </dgm:prSet>
      <dgm:spPr/>
    </dgm:pt>
    <dgm:pt modelId="{37979F4C-B001-AB40-A841-C9E0ACF65450}" type="pres">
      <dgm:prSet presAssocID="{301ED3AE-E152-094A-9ACF-F02C208DAACE}" presName="rootConnector" presStyleLbl="node2" presStyleIdx="0" presStyleCnt="3"/>
      <dgm:spPr/>
    </dgm:pt>
    <dgm:pt modelId="{EF8CB50E-B642-DF46-BB42-94A599F2709B}" type="pres">
      <dgm:prSet presAssocID="{301ED3AE-E152-094A-9ACF-F02C208DAACE}" presName="hierChild4" presStyleCnt="0"/>
      <dgm:spPr/>
    </dgm:pt>
    <dgm:pt modelId="{290ADA86-09D5-C244-ABC5-8814C7213291}" type="pres">
      <dgm:prSet presAssocID="{301ED3AE-E152-094A-9ACF-F02C208DAACE}" presName="hierChild5" presStyleCnt="0"/>
      <dgm:spPr/>
    </dgm:pt>
    <dgm:pt modelId="{9B5F0CEA-6230-1549-BEE3-B6E9C4110F78}" type="pres">
      <dgm:prSet presAssocID="{CEE14B63-3E4F-2A49-943C-119D8E3C63B7}" presName="Name37" presStyleLbl="parChTrans1D2" presStyleIdx="1" presStyleCnt="3"/>
      <dgm:spPr/>
    </dgm:pt>
    <dgm:pt modelId="{21274DF1-1E64-C64F-94EF-6D65E333E01F}" type="pres">
      <dgm:prSet presAssocID="{66E6C1E1-F520-6D43-BF53-4874404FE146}" presName="hierRoot2" presStyleCnt="0">
        <dgm:presLayoutVars>
          <dgm:hierBranch val="init"/>
        </dgm:presLayoutVars>
      </dgm:prSet>
      <dgm:spPr/>
    </dgm:pt>
    <dgm:pt modelId="{900396C9-B1BC-E549-9269-DACEE802D355}" type="pres">
      <dgm:prSet presAssocID="{66E6C1E1-F520-6D43-BF53-4874404FE146}" presName="rootComposite" presStyleCnt="0"/>
      <dgm:spPr/>
    </dgm:pt>
    <dgm:pt modelId="{CFFAA0E9-7909-2D44-9FC3-D4D684C7A4B9}" type="pres">
      <dgm:prSet presAssocID="{66E6C1E1-F520-6D43-BF53-4874404FE146}" presName="rootText" presStyleLbl="node2" presStyleIdx="1" presStyleCnt="3" custScaleX="121653" custScaleY="128818">
        <dgm:presLayoutVars>
          <dgm:chPref val="3"/>
        </dgm:presLayoutVars>
      </dgm:prSet>
      <dgm:spPr/>
    </dgm:pt>
    <dgm:pt modelId="{C6B76A47-D1FD-8546-BB56-583F6EECF786}" type="pres">
      <dgm:prSet presAssocID="{66E6C1E1-F520-6D43-BF53-4874404FE146}" presName="rootConnector" presStyleLbl="node2" presStyleIdx="1" presStyleCnt="3"/>
      <dgm:spPr/>
    </dgm:pt>
    <dgm:pt modelId="{3EF78E46-46CC-934C-92BC-15828A4CDFC2}" type="pres">
      <dgm:prSet presAssocID="{66E6C1E1-F520-6D43-BF53-4874404FE146}" presName="hierChild4" presStyleCnt="0"/>
      <dgm:spPr/>
    </dgm:pt>
    <dgm:pt modelId="{A62F13B3-F19C-5E4F-AB3C-DCEEF913605B}" type="pres">
      <dgm:prSet presAssocID="{66E6C1E1-F520-6D43-BF53-4874404FE146}" presName="hierChild5" presStyleCnt="0"/>
      <dgm:spPr/>
    </dgm:pt>
    <dgm:pt modelId="{67073957-DB61-F543-B7E8-D20CA0A52ED5}" type="pres">
      <dgm:prSet presAssocID="{5F10060A-5FCE-B34F-9CCC-AE884A7627B7}" presName="Name37" presStyleLbl="parChTrans1D2" presStyleIdx="2" presStyleCnt="3"/>
      <dgm:spPr/>
    </dgm:pt>
    <dgm:pt modelId="{2F74C67D-2A3E-C04A-B065-FD19A916CD2F}" type="pres">
      <dgm:prSet presAssocID="{88E6A8E5-C971-6E46-B717-FB1CEEC167CB}" presName="hierRoot2" presStyleCnt="0">
        <dgm:presLayoutVars>
          <dgm:hierBranch val="init"/>
        </dgm:presLayoutVars>
      </dgm:prSet>
      <dgm:spPr/>
    </dgm:pt>
    <dgm:pt modelId="{EE70B82D-6C4B-C14A-95F5-60D74217F20C}" type="pres">
      <dgm:prSet presAssocID="{88E6A8E5-C971-6E46-B717-FB1CEEC167CB}" presName="rootComposite" presStyleCnt="0"/>
      <dgm:spPr/>
    </dgm:pt>
    <dgm:pt modelId="{D8EC2F75-7F62-654C-A603-B06E59239688}" type="pres">
      <dgm:prSet presAssocID="{88E6A8E5-C971-6E46-B717-FB1CEEC167CB}" presName="rootText" presStyleLbl="node2" presStyleIdx="2" presStyleCnt="3" custScaleX="118717" custScaleY="134605">
        <dgm:presLayoutVars>
          <dgm:chPref val="3"/>
        </dgm:presLayoutVars>
      </dgm:prSet>
      <dgm:spPr/>
    </dgm:pt>
    <dgm:pt modelId="{687FA274-F66C-814A-BCAB-198CB126C04D}" type="pres">
      <dgm:prSet presAssocID="{88E6A8E5-C971-6E46-B717-FB1CEEC167CB}" presName="rootConnector" presStyleLbl="node2" presStyleIdx="2" presStyleCnt="3"/>
      <dgm:spPr/>
    </dgm:pt>
    <dgm:pt modelId="{D208D2F0-AB7F-344A-996D-507A623BD56F}" type="pres">
      <dgm:prSet presAssocID="{88E6A8E5-C971-6E46-B717-FB1CEEC167CB}" presName="hierChild4" presStyleCnt="0"/>
      <dgm:spPr/>
    </dgm:pt>
    <dgm:pt modelId="{7391F163-001F-AB42-8186-EF47549392EB}" type="pres">
      <dgm:prSet presAssocID="{88E6A8E5-C971-6E46-B717-FB1CEEC167CB}" presName="hierChild5" presStyleCnt="0"/>
      <dgm:spPr/>
    </dgm:pt>
    <dgm:pt modelId="{DE278852-7535-994F-9994-3E9ED4CDB5A3}" type="pres">
      <dgm:prSet presAssocID="{85897E3C-A91D-1C49-8E0A-14E2860228DD}" presName="hierChild3" presStyleCnt="0"/>
      <dgm:spPr/>
    </dgm:pt>
  </dgm:ptLst>
  <dgm:cxnLst>
    <dgm:cxn modelId="{68FCA12F-8792-F946-8B9B-8AA365274CD0}" type="presOf" srcId="{579930BE-261A-114B-A34F-3EE5BCDD1F76}" destId="{34601043-DA8F-2F40-A2FE-4160D9FE824B}" srcOrd="0" destOrd="0" presId="urn:microsoft.com/office/officeart/2005/8/layout/orgChart1"/>
    <dgm:cxn modelId="{59FA7736-4BD5-0048-B3AE-BD50247B5F80}" srcId="{85897E3C-A91D-1C49-8E0A-14E2860228DD}" destId="{66E6C1E1-F520-6D43-BF53-4874404FE146}" srcOrd="1" destOrd="0" parTransId="{CEE14B63-3E4F-2A49-943C-119D8E3C63B7}" sibTransId="{16FAEDEB-1D04-BE40-9BDC-F6CCE414341F}"/>
    <dgm:cxn modelId="{6E4EEE4A-F578-7346-8E4C-FB5BBC065090}" type="presOf" srcId="{5F10060A-5FCE-B34F-9CCC-AE884A7627B7}" destId="{67073957-DB61-F543-B7E8-D20CA0A52ED5}" srcOrd="0" destOrd="0" presId="urn:microsoft.com/office/officeart/2005/8/layout/orgChart1"/>
    <dgm:cxn modelId="{87812470-3C0A-474F-AF55-B54B73F1FDA7}" type="presOf" srcId="{CEE14B63-3E4F-2A49-943C-119D8E3C63B7}" destId="{9B5F0CEA-6230-1549-BEE3-B6E9C4110F78}" srcOrd="0" destOrd="0" presId="urn:microsoft.com/office/officeart/2005/8/layout/orgChart1"/>
    <dgm:cxn modelId="{A2B8428C-2FEA-F448-B1FF-ACA03DAEB5D0}" srcId="{579930BE-261A-114B-A34F-3EE5BCDD1F76}" destId="{85897E3C-A91D-1C49-8E0A-14E2860228DD}" srcOrd="0" destOrd="0" parTransId="{36ADE182-C445-3C43-97EA-A88AEA1D873B}" sibTransId="{8C32A542-FDEE-264B-8EF0-91490A20AC1F}"/>
    <dgm:cxn modelId="{9E73B991-A457-4F46-8196-AC8655729170}" type="presOf" srcId="{2D3CEB59-8E35-5444-B1A1-3A41624BB5BF}" destId="{9DA721F4-720A-B644-B11D-2ECB5188CA3E}" srcOrd="0" destOrd="0" presId="urn:microsoft.com/office/officeart/2005/8/layout/orgChart1"/>
    <dgm:cxn modelId="{65D5529A-AA40-FB43-84B2-FB492B21866F}" type="presOf" srcId="{85897E3C-A91D-1C49-8E0A-14E2860228DD}" destId="{019A947B-7D59-3147-80D1-ABA27C04C1B2}" srcOrd="0" destOrd="0" presId="urn:microsoft.com/office/officeart/2005/8/layout/orgChart1"/>
    <dgm:cxn modelId="{81B489A1-A7C9-044E-9DF5-C4F98274D67C}" type="presOf" srcId="{85897E3C-A91D-1C49-8E0A-14E2860228DD}" destId="{6386DEE0-62A4-4B4A-8DED-90F02FCE9981}" srcOrd="1" destOrd="0" presId="urn:microsoft.com/office/officeart/2005/8/layout/orgChart1"/>
    <dgm:cxn modelId="{7D27DFA3-0159-EA46-93D1-D0C0CAE96DFA}" type="presOf" srcId="{66E6C1E1-F520-6D43-BF53-4874404FE146}" destId="{CFFAA0E9-7909-2D44-9FC3-D4D684C7A4B9}" srcOrd="0" destOrd="0" presId="urn:microsoft.com/office/officeart/2005/8/layout/orgChart1"/>
    <dgm:cxn modelId="{EEBC1FB3-A73F-A047-B65B-2CE347832333}" srcId="{85897E3C-A91D-1C49-8E0A-14E2860228DD}" destId="{301ED3AE-E152-094A-9ACF-F02C208DAACE}" srcOrd="0" destOrd="0" parTransId="{2D3CEB59-8E35-5444-B1A1-3A41624BB5BF}" sibTransId="{859A28E9-1843-754D-A5FF-DCF054CF215D}"/>
    <dgm:cxn modelId="{210933C0-A3AB-F144-8599-8F4E7280BF3F}" type="presOf" srcId="{301ED3AE-E152-094A-9ACF-F02C208DAACE}" destId="{0EAB4225-61B9-1749-8596-3971F37D86B4}" srcOrd="0" destOrd="0" presId="urn:microsoft.com/office/officeart/2005/8/layout/orgChart1"/>
    <dgm:cxn modelId="{E62FD1C1-EB08-9A42-92D3-9DD22F29B1FE}" type="presOf" srcId="{66E6C1E1-F520-6D43-BF53-4874404FE146}" destId="{C6B76A47-D1FD-8546-BB56-583F6EECF786}" srcOrd="1" destOrd="0" presId="urn:microsoft.com/office/officeart/2005/8/layout/orgChart1"/>
    <dgm:cxn modelId="{833308D6-4A2E-CF41-8C7B-D692EEBACED7}" type="presOf" srcId="{301ED3AE-E152-094A-9ACF-F02C208DAACE}" destId="{37979F4C-B001-AB40-A841-C9E0ACF65450}" srcOrd="1" destOrd="0" presId="urn:microsoft.com/office/officeart/2005/8/layout/orgChart1"/>
    <dgm:cxn modelId="{013880E2-D12E-094C-B817-77775CE5E5C6}" type="presOf" srcId="{88E6A8E5-C971-6E46-B717-FB1CEEC167CB}" destId="{D8EC2F75-7F62-654C-A603-B06E59239688}" srcOrd="0" destOrd="0" presId="urn:microsoft.com/office/officeart/2005/8/layout/orgChart1"/>
    <dgm:cxn modelId="{4E79EFF1-1434-274E-A29A-0AC53657D974}" type="presOf" srcId="{88E6A8E5-C971-6E46-B717-FB1CEEC167CB}" destId="{687FA274-F66C-814A-BCAB-198CB126C04D}" srcOrd="1" destOrd="0" presId="urn:microsoft.com/office/officeart/2005/8/layout/orgChart1"/>
    <dgm:cxn modelId="{A5A6F4F3-0438-9F45-9C72-C79A00B19EA9}" srcId="{85897E3C-A91D-1C49-8E0A-14E2860228DD}" destId="{88E6A8E5-C971-6E46-B717-FB1CEEC167CB}" srcOrd="2" destOrd="0" parTransId="{5F10060A-5FCE-B34F-9CCC-AE884A7627B7}" sibTransId="{98E0559C-4297-A540-944C-6B19895AF397}"/>
    <dgm:cxn modelId="{8C3C709F-CAD8-574D-AB8D-7BDDEABA2021}" type="presParOf" srcId="{34601043-DA8F-2F40-A2FE-4160D9FE824B}" destId="{E5333D79-70EB-4A41-95F8-A30CD49BAEDF}" srcOrd="0" destOrd="0" presId="urn:microsoft.com/office/officeart/2005/8/layout/orgChart1"/>
    <dgm:cxn modelId="{869157CE-7B89-A047-AE2E-5B99E9BAC1E6}" type="presParOf" srcId="{E5333D79-70EB-4A41-95F8-A30CD49BAEDF}" destId="{CCC9F0A6-E8A0-B343-9B52-CD339C83D897}" srcOrd="0" destOrd="0" presId="urn:microsoft.com/office/officeart/2005/8/layout/orgChart1"/>
    <dgm:cxn modelId="{DBB2B793-31D8-C44A-BDDB-007CCFB00D4E}" type="presParOf" srcId="{CCC9F0A6-E8A0-B343-9B52-CD339C83D897}" destId="{019A947B-7D59-3147-80D1-ABA27C04C1B2}" srcOrd="0" destOrd="0" presId="urn:microsoft.com/office/officeart/2005/8/layout/orgChart1"/>
    <dgm:cxn modelId="{6DC7182B-31FB-4A4F-A237-B4BE9B09A9E6}" type="presParOf" srcId="{CCC9F0A6-E8A0-B343-9B52-CD339C83D897}" destId="{6386DEE0-62A4-4B4A-8DED-90F02FCE9981}" srcOrd="1" destOrd="0" presId="urn:microsoft.com/office/officeart/2005/8/layout/orgChart1"/>
    <dgm:cxn modelId="{690971D4-8EA6-F74E-A9C0-48FB5C4D4412}" type="presParOf" srcId="{E5333D79-70EB-4A41-95F8-A30CD49BAEDF}" destId="{62754B22-DC49-F849-8262-DBAE2C52AA7E}" srcOrd="1" destOrd="0" presId="urn:microsoft.com/office/officeart/2005/8/layout/orgChart1"/>
    <dgm:cxn modelId="{E8A1216F-04CF-F848-805D-814C574992E5}" type="presParOf" srcId="{62754B22-DC49-F849-8262-DBAE2C52AA7E}" destId="{9DA721F4-720A-B644-B11D-2ECB5188CA3E}" srcOrd="0" destOrd="0" presId="urn:microsoft.com/office/officeart/2005/8/layout/orgChart1"/>
    <dgm:cxn modelId="{0C0B7001-C59E-6D4F-82CF-DEFB7F70328F}" type="presParOf" srcId="{62754B22-DC49-F849-8262-DBAE2C52AA7E}" destId="{CF981A22-CDB5-DE41-806F-C4A12517528B}" srcOrd="1" destOrd="0" presId="urn:microsoft.com/office/officeart/2005/8/layout/orgChart1"/>
    <dgm:cxn modelId="{1182A0B9-ED96-6445-933C-530BC6FDC0E5}" type="presParOf" srcId="{CF981A22-CDB5-DE41-806F-C4A12517528B}" destId="{3D8829EB-1A4C-1142-9B78-0C34EC6AF492}" srcOrd="0" destOrd="0" presId="urn:microsoft.com/office/officeart/2005/8/layout/orgChart1"/>
    <dgm:cxn modelId="{FCBE0860-252E-CB41-8E52-F3F8B8FA5B33}" type="presParOf" srcId="{3D8829EB-1A4C-1142-9B78-0C34EC6AF492}" destId="{0EAB4225-61B9-1749-8596-3971F37D86B4}" srcOrd="0" destOrd="0" presId="urn:microsoft.com/office/officeart/2005/8/layout/orgChart1"/>
    <dgm:cxn modelId="{B0B5D95E-A1C7-4C4D-AB84-E63EAF431668}" type="presParOf" srcId="{3D8829EB-1A4C-1142-9B78-0C34EC6AF492}" destId="{37979F4C-B001-AB40-A841-C9E0ACF65450}" srcOrd="1" destOrd="0" presId="urn:microsoft.com/office/officeart/2005/8/layout/orgChart1"/>
    <dgm:cxn modelId="{3A27BBDF-6DCF-FF4B-9355-F0E77BCA8C56}" type="presParOf" srcId="{CF981A22-CDB5-DE41-806F-C4A12517528B}" destId="{EF8CB50E-B642-DF46-BB42-94A599F2709B}" srcOrd="1" destOrd="0" presId="urn:microsoft.com/office/officeart/2005/8/layout/orgChart1"/>
    <dgm:cxn modelId="{153643B2-A15E-D14E-B059-6A32ED269848}" type="presParOf" srcId="{CF981A22-CDB5-DE41-806F-C4A12517528B}" destId="{290ADA86-09D5-C244-ABC5-8814C7213291}" srcOrd="2" destOrd="0" presId="urn:microsoft.com/office/officeart/2005/8/layout/orgChart1"/>
    <dgm:cxn modelId="{3465B585-CA87-1B48-A689-4FF3C3473085}" type="presParOf" srcId="{62754B22-DC49-F849-8262-DBAE2C52AA7E}" destId="{9B5F0CEA-6230-1549-BEE3-B6E9C4110F78}" srcOrd="2" destOrd="0" presId="urn:microsoft.com/office/officeart/2005/8/layout/orgChart1"/>
    <dgm:cxn modelId="{AB070EC9-06F9-AD42-974D-0D82C798DADE}" type="presParOf" srcId="{62754B22-DC49-F849-8262-DBAE2C52AA7E}" destId="{21274DF1-1E64-C64F-94EF-6D65E333E01F}" srcOrd="3" destOrd="0" presId="urn:microsoft.com/office/officeart/2005/8/layout/orgChart1"/>
    <dgm:cxn modelId="{98FCFC7C-CA87-5545-BFBD-BEAA37E28F04}" type="presParOf" srcId="{21274DF1-1E64-C64F-94EF-6D65E333E01F}" destId="{900396C9-B1BC-E549-9269-DACEE802D355}" srcOrd="0" destOrd="0" presId="urn:microsoft.com/office/officeart/2005/8/layout/orgChart1"/>
    <dgm:cxn modelId="{C33AA8E1-B310-414B-ADA0-CBCDD86FB611}" type="presParOf" srcId="{900396C9-B1BC-E549-9269-DACEE802D355}" destId="{CFFAA0E9-7909-2D44-9FC3-D4D684C7A4B9}" srcOrd="0" destOrd="0" presId="urn:microsoft.com/office/officeart/2005/8/layout/orgChart1"/>
    <dgm:cxn modelId="{16EA02AD-7A59-F142-9448-18273AD2B692}" type="presParOf" srcId="{900396C9-B1BC-E549-9269-DACEE802D355}" destId="{C6B76A47-D1FD-8546-BB56-583F6EECF786}" srcOrd="1" destOrd="0" presId="urn:microsoft.com/office/officeart/2005/8/layout/orgChart1"/>
    <dgm:cxn modelId="{1C1F7829-6611-C540-BD57-F4A29B75FF5E}" type="presParOf" srcId="{21274DF1-1E64-C64F-94EF-6D65E333E01F}" destId="{3EF78E46-46CC-934C-92BC-15828A4CDFC2}" srcOrd="1" destOrd="0" presId="urn:microsoft.com/office/officeart/2005/8/layout/orgChart1"/>
    <dgm:cxn modelId="{9B2ED499-B504-754D-AF61-67783DB826D9}" type="presParOf" srcId="{21274DF1-1E64-C64F-94EF-6D65E333E01F}" destId="{A62F13B3-F19C-5E4F-AB3C-DCEEF913605B}" srcOrd="2" destOrd="0" presId="urn:microsoft.com/office/officeart/2005/8/layout/orgChart1"/>
    <dgm:cxn modelId="{DC5957AD-63EC-9842-B868-9EB47F591C98}" type="presParOf" srcId="{62754B22-DC49-F849-8262-DBAE2C52AA7E}" destId="{67073957-DB61-F543-B7E8-D20CA0A52ED5}" srcOrd="4" destOrd="0" presId="urn:microsoft.com/office/officeart/2005/8/layout/orgChart1"/>
    <dgm:cxn modelId="{BD0829F8-9169-F047-8F5E-A978EBE12D6F}" type="presParOf" srcId="{62754B22-DC49-F849-8262-DBAE2C52AA7E}" destId="{2F74C67D-2A3E-C04A-B065-FD19A916CD2F}" srcOrd="5" destOrd="0" presId="urn:microsoft.com/office/officeart/2005/8/layout/orgChart1"/>
    <dgm:cxn modelId="{336307C6-4FA6-FD47-BB4F-0D536B073F0A}" type="presParOf" srcId="{2F74C67D-2A3E-C04A-B065-FD19A916CD2F}" destId="{EE70B82D-6C4B-C14A-95F5-60D74217F20C}" srcOrd="0" destOrd="0" presId="urn:microsoft.com/office/officeart/2005/8/layout/orgChart1"/>
    <dgm:cxn modelId="{6F958206-F85D-7F4E-9AF8-BFAB0404DACA}" type="presParOf" srcId="{EE70B82D-6C4B-C14A-95F5-60D74217F20C}" destId="{D8EC2F75-7F62-654C-A603-B06E59239688}" srcOrd="0" destOrd="0" presId="urn:microsoft.com/office/officeart/2005/8/layout/orgChart1"/>
    <dgm:cxn modelId="{D50BB4A5-6D00-CB44-B4E2-565FEEE9724F}" type="presParOf" srcId="{EE70B82D-6C4B-C14A-95F5-60D74217F20C}" destId="{687FA274-F66C-814A-BCAB-198CB126C04D}" srcOrd="1" destOrd="0" presId="urn:microsoft.com/office/officeart/2005/8/layout/orgChart1"/>
    <dgm:cxn modelId="{7BBCA17D-3137-BC49-A5F3-4E8D1C61A625}" type="presParOf" srcId="{2F74C67D-2A3E-C04A-B065-FD19A916CD2F}" destId="{D208D2F0-AB7F-344A-996D-507A623BD56F}" srcOrd="1" destOrd="0" presId="urn:microsoft.com/office/officeart/2005/8/layout/orgChart1"/>
    <dgm:cxn modelId="{5FB707DA-8545-9A4C-9F06-DF7054D21122}" type="presParOf" srcId="{2F74C67D-2A3E-C04A-B065-FD19A916CD2F}" destId="{7391F163-001F-AB42-8186-EF47549392EB}" srcOrd="2" destOrd="0" presId="urn:microsoft.com/office/officeart/2005/8/layout/orgChart1"/>
    <dgm:cxn modelId="{69C094F5-C176-5C4F-AC25-76276E97FEF7}" type="presParOf" srcId="{E5333D79-70EB-4A41-95F8-A30CD49BAEDF}" destId="{DE278852-7535-994F-9994-3E9ED4CDB5A3}" srcOrd="2" destOrd="0" presId="urn:microsoft.com/office/officeart/2005/8/layout/orgChart1"/>
  </dgm:cxnLst>
  <dgm:bg/>
  <dgm:whole>
    <a:ln w="28575"/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E2164B-67DE-7F4C-A3A7-D14CE6047F18}" type="doc">
      <dgm:prSet loTypeId="urn:microsoft.com/office/officeart/2005/8/layout/h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s-ES_tradnl"/>
        </a:p>
      </dgm:t>
    </dgm:pt>
    <dgm:pt modelId="{9FB43300-3AC7-2242-8F80-51655B8BA8A1}">
      <dgm:prSet phldrT="[Texto]"/>
      <dgm:spPr>
        <a:solidFill>
          <a:srgbClr val="438783"/>
        </a:solidFill>
      </dgm:spPr>
      <dgm:t>
        <a:bodyPr/>
        <a:lstStyle/>
        <a:p>
          <a:r>
            <a:rPr lang="es-ES_tradnl" b="1" dirty="0"/>
            <a:t>RESEARCH</a:t>
          </a:r>
        </a:p>
      </dgm:t>
    </dgm:pt>
    <dgm:pt modelId="{7C560B3D-3EF9-5D4E-B699-640CCC6623AD}" type="parTrans" cxnId="{C83BCE6A-BF04-0E45-AEAA-63DCB47A807B}">
      <dgm:prSet/>
      <dgm:spPr/>
      <dgm:t>
        <a:bodyPr/>
        <a:lstStyle/>
        <a:p>
          <a:endParaRPr lang="es-ES_tradnl"/>
        </a:p>
      </dgm:t>
    </dgm:pt>
    <dgm:pt modelId="{5452C6DC-9846-C54D-968E-310D91DEDBC9}" type="sibTrans" cxnId="{C83BCE6A-BF04-0E45-AEAA-63DCB47A807B}">
      <dgm:prSet/>
      <dgm:spPr/>
      <dgm:t>
        <a:bodyPr/>
        <a:lstStyle/>
        <a:p>
          <a:endParaRPr lang="es-ES_tradnl"/>
        </a:p>
      </dgm:t>
    </dgm:pt>
    <dgm:pt modelId="{AD24DE5F-92C2-224D-9494-DA486BD52AE9}">
      <dgm:prSet phldrT="[Texto]"/>
      <dgm:spPr/>
      <dgm:t>
        <a:bodyPr/>
        <a:lstStyle/>
        <a:p>
          <a:r>
            <a:rPr lang="es-ES_tradnl" dirty="0" err="1"/>
            <a:t>Clarification</a:t>
          </a:r>
          <a:endParaRPr lang="es-ES_tradnl" dirty="0"/>
        </a:p>
      </dgm:t>
    </dgm:pt>
    <dgm:pt modelId="{6BF0F794-881B-0345-8A3D-A2F9F6155EF2}" type="parTrans" cxnId="{DD6E115A-3211-6244-B5ED-C515664EBB1E}">
      <dgm:prSet/>
      <dgm:spPr/>
      <dgm:t>
        <a:bodyPr/>
        <a:lstStyle/>
        <a:p>
          <a:endParaRPr lang="es-ES_tradnl"/>
        </a:p>
      </dgm:t>
    </dgm:pt>
    <dgm:pt modelId="{C49E7145-0102-6243-B664-F6527F0200B1}" type="sibTrans" cxnId="{DD6E115A-3211-6244-B5ED-C515664EBB1E}">
      <dgm:prSet/>
      <dgm:spPr/>
      <dgm:t>
        <a:bodyPr/>
        <a:lstStyle/>
        <a:p>
          <a:endParaRPr lang="es-ES_tradnl"/>
        </a:p>
      </dgm:t>
    </dgm:pt>
    <dgm:pt modelId="{C2A2AA04-09CF-C644-BA92-84B779A7364F}">
      <dgm:prSet phldrT="[Texto]"/>
      <dgm:spPr>
        <a:solidFill>
          <a:srgbClr val="438783"/>
        </a:solidFill>
      </dgm:spPr>
      <dgm:t>
        <a:bodyPr/>
        <a:lstStyle/>
        <a:p>
          <a:r>
            <a:rPr lang="es-ES_tradnl" b="1" dirty="0"/>
            <a:t>SOCIAL DIALOGUE</a:t>
          </a:r>
        </a:p>
      </dgm:t>
    </dgm:pt>
    <dgm:pt modelId="{4C7A460C-D9D1-504C-8E8F-C5E77E662184}" type="parTrans" cxnId="{6BCEB1C6-959E-7B4A-B33C-732AD394950E}">
      <dgm:prSet/>
      <dgm:spPr/>
      <dgm:t>
        <a:bodyPr/>
        <a:lstStyle/>
        <a:p>
          <a:endParaRPr lang="es-ES_tradnl"/>
        </a:p>
      </dgm:t>
    </dgm:pt>
    <dgm:pt modelId="{0D49E979-4999-E849-B3CD-CA7E79A291C4}" type="sibTrans" cxnId="{6BCEB1C6-959E-7B4A-B33C-732AD394950E}">
      <dgm:prSet/>
      <dgm:spPr/>
      <dgm:t>
        <a:bodyPr/>
        <a:lstStyle/>
        <a:p>
          <a:endParaRPr lang="es-ES_tradnl"/>
        </a:p>
      </dgm:t>
    </dgm:pt>
    <dgm:pt modelId="{8D61358E-DB10-4647-8783-31107A24197E}">
      <dgm:prSet phldrT="[Texto]"/>
      <dgm:spPr/>
      <dgm:t>
        <a:bodyPr/>
        <a:lstStyle/>
        <a:p>
          <a:r>
            <a:rPr lang="es-ES_tradnl" b="1" i="1" dirty="0"/>
            <a:t>RECOGNITION</a:t>
          </a:r>
        </a:p>
      </dgm:t>
    </dgm:pt>
    <dgm:pt modelId="{95E8065E-AC19-4145-B14C-5D8F84D33094}" type="parTrans" cxnId="{66E142C7-BC49-D142-89C6-83F1A3638E80}">
      <dgm:prSet/>
      <dgm:spPr/>
      <dgm:t>
        <a:bodyPr/>
        <a:lstStyle/>
        <a:p>
          <a:endParaRPr lang="es-ES_tradnl"/>
        </a:p>
      </dgm:t>
    </dgm:pt>
    <dgm:pt modelId="{E0D079EC-8121-5E44-8236-16F6CC1F5BCF}" type="sibTrans" cxnId="{66E142C7-BC49-D142-89C6-83F1A3638E80}">
      <dgm:prSet/>
      <dgm:spPr/>
      <dgm:t>
        <a:bodyPr/>
        <a:lstStyle/>
        <a:p>
          <a:endParaRPr lang="es-ES_tradnl"/>
        </a:p>
      </dgm:t>
    </dgm:pt>
    <dgm:pt modelId="{8FB1FEE2-911B-C641-9614-B35237AC5046}">
      <dgm:prSet phldrT="[Texto]"/>
      <dgm:spPr/>
      <dgm:t>
        <a:bodyPr/>
        <a:lstStyle/>
        <a:p>
          <a:r>
            <a:rPr lang="es-ES_tradnl" dirty="0"/>
            <a:t>Non-</a:t>
          </a:r>
          <a:r>
            <a:rPr lang="es-ES_tradnl" dirty="0" err="1"/>
            <a:t>repetition</a:t>
          </a:r>
          <a:endParaRPr lang="es-ES_tradnl" dirty="0"/>
        </a:p>
      </dgm:t>
    </dgm:pt>
    <dgm:pt modelId="{08A8BB5D-3D1B-7D49-84F4-25DCD41937C1}" type="parTrans" cxnId="{AB581C56-3580-BA4D-BB22-3590EB0DFB29}">
      <dgm:prSet/>
      <dgm:spPr/>
      <dgm:t>
        <a:bodyPr/>
        <a:lstStyle/>
        <a:p>
          <a:endParaRPr lang="es-ES_tradnl"/>
        </a:p>
      </dgm:t>
    </dgm:pt>
    <dgm:pt modelId="{99695252-4C46-BA4F-8D13-C8BA1BDFF813}" type="sibTrans" cxnId="{AB581C56-3580-BA4D-BB22-3590EB0DFB29}">
      <dgm:prSet/>
      <dgm:spPr/>
      <dgm:t>
        <a:bodyPr/>
        <a:lstStyle/>
        <a:p>
          <a:endParaRPr lang="es-ES_tradnl"/>
        </a:p>
      </dgm:t>
    </dgm:pt>
    <dgm:pt modelId="{8AC798B8-7EEF-3A4C-9679-F107947234E1}">
      <dgm:prSet phldrT="[Texto]"/>
      <dgm:spPr/>
      <dgm:t>
        <a:bodyPr/>
        <a:lstStyle/>
        <a:p>
          <a:r>
            <a:rPr lang="es-ES_tradnl" dirty="0" err="1"/>
            <a:t>Co-existence</a:t>
          </a:r>
          <a:endParaRPr lang="es-ES_tradnl" dirty="0"/>
        </a:p>
      </dgm:t>
    </dgm:pt>
    <dgm:pt modelId="{CB43A223-53E5-9545-A606-E3364A98735E}" type="parTrans" cxnId="{48C480E9-D548-A144-8016-D628DE85EDD6}">
      <dgm:prSet/>
      <dgm:spPr/>
      <dgm:t>
        <a:bodyPr/>
        <a:lstStyle/>
        <a:p>
          <a:endParaRPr lang="es-ES_tradnl"/>
        </a:p>
      </dgm:t>
    </dgm:pt>
    <dgm:pt modelId="{0B3D1927-5EDB-2D47-AD84-D3EBE415A4BB}" type="sibTrans" cxnId="{48C480E9-D548-A144-8016-D628DE85EDD6}">
      <dgm:prSet/>
      <dgm:spPr/>
      <dgm:t>
        <a:bodyPr/>
        <a:lstStyle/>
        <a:p>
          <a:endParaRPr lang="es-ES_tradnl"/>
        </a:p>
      </dgm:t>
    </dgm:pt>
    <dgm:pt modelId="{60AA3CE3-58EC-5C43-9A62-94C5BA5BEFB7}" type="pres">
      <dgm:prSet presAssocID="{8FE2164B-67DE-7F4C-A3A7-D14CE6047F18}" presName="Name0" presStyleCnt="0">
        <dgm:presLayoutVars>
          <dgm:dir/>
          <dgm:animLvl val="lvl"/>
          <dgm:resizeHandles val="exact"/>
        </dgm:presLayoutVars>
      </dgm:prSet>
      <dgm:spPr/>
    </dgm:pt>
    <dgm:pt modelId="{4FDF799B-4707-1243-BB7D-BBEE5B163E10}" type="pres">
      <dgm:prSet presAssocID="{9FB43300-3AC7-2242-8F80-51655B8BA8A1}" presName="composite" presStyleCnt="0"/>
      <dgm:spPr/>
    </dgm:pt>
    <dgm:pt modelId="{32E8607F-4F5B-C64B-B80E-A3D1705A387F}" type="pres">
      <dgm:prSet presAssocID="{9FB43300-3AC7-2242-8F80-51655B8BA8A1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5372568D-0F20-3F43-AC70-56871D049519}" type="pres">
      <dgm:prSet presAssocID="{9FB43300-3AC7-2242-8F80-51655B8BA8A1}" presName="desTx" presStyleLbl="alignAccFollowNode1" presStyleIdx="0" presStyleCnt="2">
        <dgm:presLayoutVars>
          <dgm:bulletEnabled val="1"/>
        </dgm:presLayoutVars>
      </dgm:prSet>
      <dgm:spPr/>
    </dgm:pt>
    <dgm:pt modelId="{59DBBEE9-EBCA-A943-B590-AB0279CA4EB9}" type="pres">
      <dgm:prSet presAssocID="{5452C6DC-9846-C54D-968E-310D91DEDBC9}" presName="space" presStyleCnt="0"/>
      <dgm:spPr/>
    </dgm:pt>
    <dgm:pt modelId="{B038E567-F95B-9140-9995-B95DFBC3D219}" type="pres">
      <dgm:prSet presAssocID="{C2A2AA04-09CF-C644-BA92-84B779A7364F}" presName="composite" presStyleCnt="0"/>
      <dgm:spPr/>
    </dgm:pt>
    <dgm:pt modelId="{776FA7C9-BFE0-EF45-8C97-86B0B2639C68}" type="pres">
      <dgm:prSet presAssocID="{C2A2AA04-09CF-C644-BA92-84B779A7364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64D00B7-1D45-654B-A46C-A139C6DF30B7}" type="pres">
      <dgm:prSet presAssocID="{C2A2AA04-09CF-C644-BA92-84B779A7364F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5074C06-698B-0341-80E1-B3338914F1C9}" type="presOf" srcId="{C2A2AA04-09CF-C644-BA92-84B779A7364F}" destId="{776FA7C9-BFE0-EF45-8C97-86B0B2639C68}" srcOrd="0" destOrd="0" presId="urn:microsoft.com/office/officeart/2005/8/layout/hList1"/>
    <dgm:cxn modelId="{D8AE5423-830F-784C-AB63-203AE55BDD29}" type="presOf" srcId="{8FB1FEE2-911B-C641-9614-B35237AC5046}" destId="{864D00B7-1D45-654B-A46C-A139C6DF30B7}" srcOrd="0" destOrd="2" presId="urn:microsoft.com/office/officeart/2005/8/layout/hList1"/>
    <dgm:cxn modelId="{C83BCE6A-BF04-0E45-AEAA-63DCB47A807B}" srcId="{8FE2164B-67DE-7F4C-A3A7-D14CE6047F18}" destId="{9FB43300-3AC7-2242-8F80-51655B8BA8A1}" srcOrd="0" destOrd="0" parTransId="{7C560B3D-3EF9-5D4E-B699-640CCC6623AD}" sibTransId="{5452C6DC-9846-C54D-968E-310D91DEDBC9}"/>
    <dgm:cxn modelId="{AEBB3B74-C411-E442-BD4A-069360A63BAC}" type="presOf" srcId="{9FB43300-3AC7-2242-8F80-51655B8BA8A1}" destId="{32E8607F-4F5B-C64B-B80E-A3D1705A387F}" srcOrd="0" destOrd="0" presId="urn:microsoft.com/office/officeart/2005/8/layout/hList1"/>
    <dgm:cxn modelId="{AB581C56-3580-BA4D-BB22-3590EB0DFB29}" srcId="{C2A2AA04-09CF-C644-BA92-84B779A7364F}" destId="{8FB1FEE2-911B-C641-9614-B35237AC5046}" srcOrd="2" destOrd="0" parTransId="{08A8BB5D-3D1B-7D49-84F4-25DCD41937C1}" sibTransId="{99695252-4C46-BA4F-8D13-C8BA1BDFF813}"/>
    <dgm:cxn modelId="{DD6E115A-3211-6244-B5ED-C515664EBB1E}" srcId="{9FB43300-3AC7-2242-8F80-51655B8BA8A1}" destId="{AD24DE5F-92C2-224D-9494-DA486BD52AE9}" srcOrd="0" destOrd="0" parTransId="{6BF0F794-881B-0345-8A3D-A2F9F6155EF2}" sibTransId="{C49E7145-0102-6243-B664-F6527F0200B1}"/>
    <dgm:cxn modelId="{0E8A109B-4351-5F48-A335-38144B890E50}" type="presOf" srcId="{8AC798B8-7EEF-3A4C-9679-F107947234E1}" destId="{864D00B7-1D45-654B-A46C-A139C6DF30B7}" srcOrd="0" destOrd="1" presId="urn:microsoft.com/office/officeart/2005/8/layout/hList1"/>
    <dgm:cxn modelId="{DEA659A7-78A7-0146-9A89-D3DFD9BB26AC}" type="presOf" srcId="{8FE2164B-67DE-7F4C-A3A7-D14CE6047F18}" destId="{60AA3CE3-58EC-5C43-9A62-94C5BA5BEFB7}" srcOrd="0" destOrd="0" presId="urn:microsoft.com/office/officeart/2005/8/layout/hList1"/>
    <dgm:cxn modelId="{FC8950C0-DFCC-FA4E-8ADC-723897F9CDBB}" type="presOf" srcId="{8D61358E-DB10-4647-8783-31107A24197E}" destId="{864D00B7-1D45-654B-A46C-A139C6DF30B7}" srcOrd="0" destOrd="0" presId="urn:microsoft.com/office/officeart/2005/8/layout/hList1"/>
    <dgm:cxn modelId="{6BCEB1C6-959E-7B4A-B33C-732AD394950E}" srcId="{8FE2164B-67DE-7F4C-A3A7-D14CE6047F18}" destId="{C2A2AA04-09CF-C644-BA92-84B779A7364F}" srcOrd="1" destOrd="0" parTransId="{4C7A460C-D9D1-504C-8E8F-C5E77E662184}" sibTransId="{0D49E979-4999-E849-B3CD-CA7E79A291C4}"/>
    <dgm:cxn modelId="{66E142C7-BC49-D142-89C6-83F1A3638E80}" srcId="{C2A2AA04-09CF-C644-BA92-84B779A7364F}" destId="{8D61358E-DB10-4647-8783-31107A24197E}" srcOrd="0" destOrd="0" parTransId="{95E8065E-AC19-4145-B14C-5D8F84D33094}" sibTransId="{E0D079EC-8121-5E44-8236-16F6CC1F5BCF}"/>
    <dgm:cxn modelId="{48C480E9-D548-A144-8016-D628DE85EDD6}" srcId="{C2A2AA04-09CF-C644-BA92-84B779A7364F}" destId="{8AC798B8-7EEF-3A4C-9679-F107947234E1}" srcOrd="1" destOrd="0" parTransId="{CB43A223-53E5-9545-A606-E3364A98735E}" sibTransId="{0B3D1927-5EDB-2D47-AD84-D3EBE415A4BB}"/>
    <dgm:cxn modelId="{5934FBFE-710B-854D-9D94-C1F9FAD89E66}" type="presOf" srcId="{AD24DE5F-92C2-224D-9494-DA486BD52AE9}" destId="{5372568D-0F20-3F43-AC70-56871D049519}" srcOrd="0" destOrd="0" presId="urn:microsoft.com/office/officeart/2005/8/layout/hList1"/>
    <dgm:cxn modelId="{F2B30111-8D8B-254F-981F-8F366DBB5096}" type="presParOf" srcId="{60AA3CE3-58EC-5C43-9A62-94C5BA5BEFB7}" destId="{4FDF799B-4707-1243-BB7D-BBEE5B163E10}" srcOrd="0" destOrd="0" presId="urn:microsoft.com/office/officeart/2005/8/layout/hList1"/>
    <dgm:cxn modelId="{BAFFA90A-A178-254F-B014-343D1E5F399F}" type="presParOf" srcId="{4FDF799B-4707-1243-BB7D-BBEE5B163E10}" destId="{32E8607F-4F5B-C64B-B80E-A3D1705A387F}" srcOrd="0" destOrd="0" presId="urn:microsoft.com/office/officeart/2005/8/layout/hList1"/>
    <dgm:cxn modelId="{DA0A1393-5E1A-5641-809B-32379610C40B}" type="presParOf" srcId="{4FDF799B-4707-1243-BB7D-BBEE5B163E10}" destId="{5372568D-0F20-3F43-AC70-56871D049519}" srcOrd="1" destOrd="0" presId="urn:microsoft.com/office/officeart/2005/8/layout/hList1"/>
    <dgm:cxn modelId="{EFD55097-6384-D94A-8583-33709BAA001F}" type="presParOf" srcId="{60AA3CE3-58EC-5C43-9A62-94C5BA5BEFB7}" destId="{59DBBEE9-EBCA-A943-B590-AB0279CA4EB9}" srcOrd="1" destOrd="0" presId="urn:microsoft.com/office/officeart/2005/8/layout/hList1"/>
    <dgm:cxn modelId="{201266B0-8322-DB42-8961-2ADA5DB8757A}" type="presParOf" srcId="{60AA3CE3-58EC-5C43-9A62-94C5BA5BEFB7}" destId="{B038E567-F95B-9140-9995-B95DFBC3D219}" srcOrd="2" destOrd="0" presId="urn:microsoft.com/office/officeart/2005/8/layout/hList1"/>
    <dgm:cxn modelId="{E1FCFCB5-058F-DC40-A7CA-3D9352BA869A}" type="presParOf" srcId="{B038E567-F95B-9140-9995-B95DFBC3D219}" destId="{776FA7C9-BFE0-EF45-8C97-86B0B2639C68}" srcOrd="0" destOrd="0" presId="urn:microsoft.com/office/officeart/2005/8/layout/hList1"/>
    <dgm:cxn modelId="{8BC1AB16-407E-D441-9F0D-7D4BCCC65A8D}" type="presParOf" srcId="{B038E567-F95B-9140-9995-B95DFBC3D219}" destId="{864D00B7-1D45-654B-A46C-A139C6DF30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324B5D-4E53-D340-8C3F-D255A2A94871}" type="doc">
      <dgm:prSet loTypeId="urn:microsoft.com/office/officeart/2005/8/layout/bProcess3" loCatId="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es-ES_tradnl"/>
        </a:p>
      </dgm:t>
    </dgm:pt>
    <dgm:pt modelId="{EF73278A-491F-0548-BEC2-E0E8CC5D210C}">
      <dgm:prSet phldrT="[Texto]"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1.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Satisfy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victims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'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right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TRUTH</a:t>
          </a:r>
        </a:p>
      </dgm:t>
    </dgm:pt>
    <dgm:pt modelId="{807BFBAF-04F8-074D-AC9C-F8B27E6FF943}" type="parTrans" cxnId="{2D2C0E87-A5EB-7046-AC3D-6E0D04A7FB57}">
      <dgm:prSet/>
      <dgm:spPr/>
      <dgm:t>
        <a:bodyPr/>
        <a:lstStyle/>
        <a:p>
          <a:endParaRPr lang="es-ES_tradnl"/>
        </a:p>
      </dgm:t>
    </dgm:pt>
    <dgm:pt modelId="{2B1076B5-D34B-114D-B52C-9C26FDEADD2C}" type="sibTrans" cxnId="{2D2C0E87-A5EB-7046-AC3D-6E0D04A7FB57}">
      <dgm:prSet/>
      <dgm:spPr/>
      <dgm:t>
        <a:bodyPr/>
        <a:lstStyle/>
        <a:p>
          <a:endParaRPr lang="es-ES_tradnl"/>
        </a:p>
      </dgm:t>
    </dgm:pt>
    <dgm:pt modelId="{C4A0D730-EC74-4642-9CDE-1445E8E8A062}">
      <dgm:prSet phldrT="[Texto]"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4.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Symbolic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break of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impunity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,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breaking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silence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denial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responsibility</a:t>
          </a:r>
          <a:endParaRPr lang="es-ES_tradnl" sz="3600" dirty="0">
            <a:solidFill>
              <a:schemeClr val="accent5">
                <a:lumMod val="75000"/>
              </a:schemeClr>
            </a:solidFill>
          </a:endParaRPr>
        </a:p>
      </dgm:t>
    </dgm:pt>
    <dgm:pt modelId="{0FE90452-F8CC-5940-AB8F-74C1178D373C}" type="parTrans" cxnId="{F7C1BC04-99CC-9543-B3FE-5CB2B2CD0654}">
      <dgm:prSet/>
      <dgm:spPr/>
      <dgm:t>
        <a:bodyPr/>
        <a:lstStyle/>
        <a:p>
          <a:endParaRPr lang="es-ES_tradnl"/>
        </a:p>
      </dgm:t>
    </dgm:pt>
    <dgm:pt modelId="{CF218970-D967-D943-A040-9612DA097EF6}" type="sibTrans" cxnId="{F7C1BC04-99CC-9543-B3FE-5CB2B2CD0654}">
      <dgm:prSet/>
      <dgm:spPr/>
      <dgm:t>
        <a:bodyPr/>
        <a:lstStyle/>
        <a:p>
          <a:endParaRPr lang="es-ES_tradnl"/>
        </a:p>
      </dgm:t>
    </dgm:pt>
    <dgm:pt modelId="{4D5B08AD-B6FE-9646-AB96-1086E39E46EE}">
      <dgm:prSet phldrT="[Texto]"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6.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Public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rejection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what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happened</a:t>
          </a:r>
          <a:endParaRPr lang="es-ES_tradnl" sz="3600" dirty="0">
            <a:solidFill>
              <a:schemeClr val="accent5">
                <a:lumMod val="75000"/>
              </a:schemeClr>
            </a:solidFill>
          </a:endParaRPr>
        </a:p>
      </dgm:t>
    </dgm:pt>
    <dgm:pt modelId="{96026BA0-9408-1348-8D36-2065A0545B36}" type="parTrans" cxnId="{F7C8AFCC-81A4-1B45-8D1D-AD092E966E0F}">
      <dgm:prSet/>
      <dgm:spPr/>
      <dgm:t>
        <a:bodyPr/>
        <a:lstStyle/>
        <a:p>
          <a:endParaRPr lang="es-ES_tradnl"/>
        </a:p>
      </dgm:t>
    </dgm:pt>
    <dgm:pt modelId="{2F893566-A189-654E-9C99-28BC77BAE326}" type="sibTrans" cxnId="{F7C8AFCC-81A4-1B45-8D1D-AD092E966E0F}">
      <dgm:prSet/>
      <dgm:spPr/>
      <dgm:t>
        <a:bodyPr/>
        <a:lstStyle/>
        <a:p>
          <a:endParaRPr lang="es-ES_tradnl"/>
        </a:p>
      </dgm:t>
    </dgm:pt>
    <dgm:pt modelId="{A5ABBA06-F720-324F-A958-3FC3F02D3189}">
      <dgm:prSet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2.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Get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those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responsible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accept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damage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caused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commitment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to Non-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Repetition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</a:p>
      </dgm:t>
    </dgm:pt>
    <dgm:pt modelId="{F22F2566-B539-9747-9FFB-9714D3916282}" type="parTrans" cxnId="{D3CEA7B3-CBF3-7541-93FF-B97A5F623816}">
      <dgm:prSet/>
      <dgm:spPr/>
      <dgm:t>
        <a:bodyPr/>
        <a:lstStyle/>
        <a:p>
          <a:endParaRPr lang="es-ES_tradnl"/>
        </a:p>
      </dgm:t>
    </dgm:pt>
    <dgm:pt modelId="{7076DBD9-5F2F-1341-8975-7AC745EAA330}" type="sibTrans" cxnId="{D3CEA7B3-CBF3-7541-93FF-B97A5F623816}">
      <dgm:prSet/>
      <dgm:spPr/>
      <dgm:t>
        <a:bodyPr/>
        <a:lstStyle/>
        <a:p>
          <a:endParaRPr lang="es-ES_tradnl"/>
        </a:p>
      </dgm:t>
    </dgm:pt>
    <dgm:pt modelId="{753790ED-2745-5C46-9A71-4C4724D2806E}">
      <dgm:prSet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3.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Dignification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symbolic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reparation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victims</a:t>
          </a:r>
          <a:endParaRPr lang="es-ES_tradnl" sz="3600" dirty="0">
            <a:solidFill>
              <a:schemeClr val="accent5">
                <a:lumMod val="75000"/>
              </a:schemeClr>
            </a:solidFill>
          </a:endParaRPr>
        </a:p>
      </dgm:t>
    </dgm:pt>
    <dgm:pt modelId="{3ABD5D16-5AF1-0444-BFE7-0022E93CC7AA}" type="parTrans" cxnId="{B23A4C8B-D69C-E74A-AEE5-7C2B6EAA0F3F}">
      <dgm:prSet/>
      <dgm:spPr/>
      <dgm:t>
        <a:bodyPr/>
        <a:lstStyle/>
        <a:p>
          <a:endParaRPr lang="es-ES_tradnl"/>
        </a:p>
      </dgm:t>
    </dgm:pt>
    <dgm:pt modelId="{200911A9-FB1E-B94F-A5E0-4D17187A60E1}" type="sibTrans" cxnId="{B23A4C8B-D69C-E74A-AEE5-7C2B6EAA0F3F}">
      <dgm:prSet/>
      <dgm:spPr/>
      <dgm:t>
        <a:bodyPr/>
        <a:lstStyle/>
        <a:p>
          <a:endParaRPr lang="es-ES_tradnl"/>
        </a:p>
      </dgm:t>
    </dgm:pt>
    <dgm:pt modelId="{2FE8621F-7AB5-804E-BFE0-7D2827CA6C16}">
      <dgm:prSet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5.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Contribute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truth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generate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 social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reflection</a:t>
          </a:r>
          <a:endParaRPr lang="es-ES_tradnl" sz="3600" dirty="0">
            <a:solidFill>
              <a:schemeClr val="accent5">
                <a:lumMod val="75000"/>
              </a:schemeClr>
            </a:solidFill>
          </a:endParaRPr>
        </a:p>
      </dgm:t>
    </dgm:pt>
    <dgm:pt modelId="{24B76D3E-0BB0-4F45-95E1-A5E9F52D0659}" type="parTrans" cxnId="{2830C6CC-5942-2E47-94BC-F917B806C257}">
      <dgm:prSet/>
      <dgm:spPr/>
      <dgm:t>
        <a:bodyPr/>
        <a:lstStyle/>
        <a:p>
          <a:endParaRPr lang="es-ES_tradnl"/>
        </a:p>
      </dgm:t>
    </dgm:pt>
    <dgm:pt modelId="{EB8ED8D1-4C18-D04B-886B-EF546B3BD312}" type="sibTrans" cxnId="{2830C6CC-5942-2E47-94BC-F917B806C257}">
      <dgm:prSet/>
      <dgm:spPr/>
      <dgm:t>
        <a:bodyPr/>
        <a:lstStyle/>
        <a:p>
          <a:endParaRPr lang="es-ES_tradnl"/>
        </a:p>
      </dgm:t>
    </dgm:pt>
    <dgm:pt modelId="{056A42A7-9F11-BC4E-B6D5-6B53A28D2918}">
      <dgm:prSet custT="1"/>
      <dgm:spPr/>
      <dgm:t>
        <a:bodyPr/>
        <a:lstStyle/>
        <a:p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7.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Contribution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coexistence</a:t>
          </a:r>
          <a:r>
            <a:rPr lang="es-ES_tradnl" sz="3600" dirty="0">
              <a:solidFill>
                <a:schemeClr val="accent5">
                  <a:lumMod val="75000"/>
                </a:schemeClr>
              </a:solidFill>
            </a:rPr>
            <a:t> and Non-</a:t>
          </a:r>
          <a:r>
            <a:rPr lang="es-ES_tradnl" sz="3600" dirty="0" err="1">
              <a:solidFill>
                <a:schemeClr val="accent5">
                  <a:lumMod val="75000"/>
                </a:schemeClr>
              </a:solidFill>
            </a:rPr>
            <a:t>Repetition</a:t>
          </a:r>
          <a:endParaRPr lang="es-ES_tradnl" sz="3600" dirty="0">
            <a:solidFill>
              <a:schemeClr val="accent5">
                <a:lumMod val="75000"/>
              </a:schemeClr>
            </a:solidFill>
          </a:endParaRPr>
        </a:p>
      </dgm:t>
    </dgm:pt>
    <dgm:pt modelId="{5BA91ED8-CC65-ED47-8D87-24263F5EAAF7}" type="parTrans" cxnId="{E974C1B1-C6A0-AB4A-96AE-4567F747D133}">
      <dgm:prSet/>
      <dgm:spPr/>
      <dgm:t>
        <a:bodyPr/>
        <a:lstStyle/>
        <a:p>
          <a:endParaRPr lang="es-ES_tradnl"/>
        </a:p>
      </dgm:t>
    </dgm:pt>
    <dgm:pt modelId="{4FD49598-7D35-8548-B00A-391CDE296627}" type="sibTrans" cxnId="{E974C1B1-C6A0-AB4A-96AE-4567F747D133}">
      <dgm:prSet/>
      <dgm:spPr/>
      <dgm:t>
        <a:bodyPr/>
        <a:lstStyle/>
        <a:p>
          <a:endParaRPr lang="es-ES_tradnl"/>
        </a:p>
      </dgm:t>
    </dgm:pt>
    <dgm:pt modelId="{926F458B-F399-5B4B-A5AA-6B4C59AD32E7}" type="pres">
      <dgm:prSet presAssocID="{82324B5D-4E53-D340-8C3F-D255A2A94871}" presName="Name0" presStyleCnt="0">
        <dgm:presLayoutVars>
          <dgm:dir/>
          <dgm:resizeHandles val="exact"/>
        </dgm:presLayoutVars>
      </dgm:prSet>
      <dgm:spPr/>
    </dgm:pt>
    <dgm:pt modelId="{A22ACE5C-4295-CE43-978E-84191CD154EB}" type="pres">
      <dgm:prSet presAssocID="{EF73278A-491F-0548-BEC2-E0E8CC5D210C}" presName="node" presStyleLbl="node1" presStyleIdx="0" presStyleCnt="7">
        <dgm:presLayoutVars>
          <dgm:bulletEnabled val="1"/>
        </dgm:presLayoutVars>
      </dgm:prSet>
      <dgm:spPr/>
    </dgm:pt>
    <dgm:pt modelId="{97845E3F-E7FE-CC49-92AA-FC91E445946B}" type="pres">
      <dgm:prSet presAssocID="{2B1076B5-D34B-114D-B52C-9C26FDEADD2C}" presName="sibTrans" presStyleLbl="sibTrans1D1" presStyleIdx="0" presStyleCnt="6"/>
      <dgm:spPr/>
    </dgm:pt>
    <dgm:pt modelId="{4AC2BB33-18C8-7D4E-8ADE-428196B7D161}" type="pres">
      <dgm:prSet presAssocID="{2B1076B5-D34B-114D-B52C-9C26FDEADD2C}" presName="connectorText" presStyleLbl="sibTrans1D1" presStyleIdx="0" presStyleCnt="6"/>
      <dgm:spPr/>
    </dgm:pt>
    <dgm:pt modelId="{43E7218A-D3D3-EF46-8DCD-52F40E02F16D}" type="pres">
      <dgm:prSet presAssocID="{A5ABBA06-F720-324F-A958-3FC3F02D3189}" presName="node" presStyleLbl="node1" presStyleIdx="1" presStyleCnt="7">
        <dgm:presLayoutVars>
          <dgm:bulletEnabled val="1"/>
        </dgm:presLayoutVars>
      </dgm:prSet>
      <dgm:spPr/>
    </dgm:pt>
    <dgm:pt modelId="{FB89C5CA-A3E7-4C49-AC21-3F1345D9C935}" type="pres">
      <dgm:prSet presAssocID="{7076DBD9-5F2F-1341-8975-7AC745EAA330}" presName="sibTrans" presStyleLbl="sibTrans1D1" presStyleIdx="1" presStyleCnt="6"/>
      <dgm:spPr/>
    </dgm:pt>
    <dgm:pt modelId="{703AFFB4-8240-0944-8323-C6B9DB9DEB36}" type="pres">
      <dgm:prSet presAssocID="{7076DBD9-5F2F-1341-8975-7AC745EAA330}" presName="connectorText" presStyleLbl="sibTrans1D1" presStyleIdx="1" presStyleCnt="6"/>
      <dgm:spPr/>
    </dgm:pt>
    <dgm:pt modelId="{23C03776-CA67-AD45-9AFF-ABE309AC312B}" type="pres">
      <dgm:prSet presAssocID="{753790ED-2745-5C46-9A71-4C4724D2806E}" presName="node" presStyleLbl="node1" presStyleIdx="2" presStyleCnt="7">
        <dgm:presLayoutVars>
          <dgm:bulletEnabled val="1"/>
        </dgm:presLayoutVars>
      </dgm:prSet>
      <dgm:spPr/>
    </dgm:pt>
    <dgm:pt modelId="{54186E02-29A3-7E47-AD24-9C6A827EFE99}" type="pres">
      <dgm:prSet presAssocID="{200911A9-FB1E-B94F-A5E0-4D17187A60E1}" presName="sibTrans" presStyleLbl="sibTrans1D1" presStyleIdx="2" presStyleCnt="6"/>
      <dgm:spPr/>
    </dgm:pt>
    <dgm:pt modelId="{17174B6A-42C1-134D-B1C0-F3A9625E4973}" type="pres">
      <dgm:prSet presAssocID="{200911A9-FB1E-B94F-A5E0-4D17187A60E1}" presName="connectorText" presStyleLbl="sibTrans1D1" presStyleIdx="2" presStyleCnt="6"/>
      <dgm:spPr/>
    </dgm:pt>
    <dgm:pt modelId="{88E86921-375C-374F-8CB5-30536A7168ED}" type="pres">
      <dgm:prSet presAssocID="{C4A0D730-EC74-4642-9CDE-1445E8E8A062}" presName="node" presStyleLbl="node1" presStyleIdx="3" presStyleCnt="7">
        <dgm:presLayoutVars>
          <dgm:bulletEnabled val="1"/>
        </dgm:presLayoutVars>
      </dgm:prSet>
      <dgm:spPr/>
    </dgm:pt>
    <dgm:pt modelId="{E763555E-0B03-C443-946D-9D6082421579}" type="pres">
      <dgm:prSet presAssocID="{CF218970-D967-D943-A040-9612DA097EF6}" presName="sibTrans" presStyleLbl="sibTrans1D1" presStyleIdx="3" presStyleCnt="6"/>
      <dgm:spPr/>
    </dgm:pt>
    <dgm:pt modelId="{E073CB75-8580-724D-9114-D959B5042F8E}" type="pres">
      <dgm:prSet presAssocID="{CF218970-D967-D943-A040-9612DA097EF6}" presName="connectorText" presStyleLbl="sibTrans1D1" presStyleIdx="3" presStyleCnt="6"/>
      <dgm:spPr/>
    </dgm:pt>
    <dgm:pt modelId="{5918B7DA-0714-C84A-89FF-55C1890F2288}" type="pres">
      <dgm:prSet presAssocID="{2FE8621F-7AB5-804E-BFE0-7D2827CA6C16}" presName="node" presStyleLbl="node1" presStyleIdx="4" presStyleCnt="7">
        <dgm:presLayoutVars>
          <dgm:bulletEnabled val="1"/>
        </dgm:presLayoutVars>
      </dgm:prSet>
      <dgm:spPr/>
    </dgm:pt>
    <dgm:pt modelId="{6B97EA07-4CA5-9A45-A502-FBE0C3144B6D}" type="pres">
      <dgm:prSet presAssocID="{EB8ED8D1-4C18-D04B-886B-EF546B3BD312}" presName="sibTrans" presStyleLbl="sibTrans1D1" presStyleIdx="4" presStyleCnt="6"/>
      <dgm:spPr/>
    </dgm:pt>
    <dgm:pt modelId="{6CE4DCE7-CD78-B84A-9509-7D6A558550B6}" type="pres">
      <dgm:prSet presAssocID="{EB8ED8D1-4C18-D04B-886B-EF546B3BD312}" presName="connectorText" presStyleLbl="sibTrans1D1" presStyleIdx="4" presStyleCnt="6"/>
      <dgm:spPr/>
    </dgm:pt>
    <dgm:pt modelId="{8DE55285-56A8-BD46-AF07-AB3A1945C4FB}" type="pres">
      <dgm:prSet presAssocID="{4D5B08AD-B6FE-9646-AB96-1086E39E46EE}" presName="node" presStyleLbl="node1" presStyleIdx="5" presStyleCnt="7">
        <dgm:presLayoutVars>
          <dgm:bulletEnabled val="1"/>
        </dgm:presLayoutVars>
      </dgm:prSet>
      <dgm:spPr/>
    </dgm:pt>
    <dgm:pt modelId="{16208B17-97B1-A841-8697-D4FCDD82D595}" type="pres">
      <dgm:prSet presAssocID="{2F893566-A189-654E-9C99-28BC77BAE326}" presName="sibTrans" presStyleLbl="sibTrans1D1" presStyleIdx="5" presStyleCnt="6"/>
      <dgm:spPr/>
    </dgm:pt>
    <dgm:pt modelId="{24AD3C01-FA43-E446-BC7B-B7822C71A8AA}" type="pres">
      <dgm:prSet presAssocID="{2F893566-A189-654E-9C99-28BC77BAE326}" presName="connectorText" presStyleLbl="sibTrans1D1" presStyleIdx="5" presStyleCnt="6"/>
      <dgm:spPr/>
    </dgm:pt>
    <dgm:pt modelId="{6E5B79FF-6624-AF4F-930E-C4CF40B4DF86}" type="pres">
      <dgm:prSet presAssocID="{056A42A7-9F11-BC4E-B6D5-6B53A28D2918}" presName="node" presStyleLbl="node1" presStyleIdx="6" presStyleCnt="7">
        <dgm:presLayoutVars>
          <dgm:bulletEnabled val="1"/>
        </dgm:presLayoutVars>
      </dgm:prSet>
      <dgm:spPr/>
    </dgm:pt>
  </dgm:ptLst>
  <dgm:cxnLst>
    <dgm:cxn modelId="{F7C1BC04-99CC-9543-B3FE-5CB2B2CD0654}" srcId="{82324B5D-4E53-D340-8C3F-D255A2A94871}" destId="{C4A0D730-EC74-4642-9CDE-1445E8E8A062}" srcOrd="3" destOrd="0" parTransId="{0FE90452-F8CC-5940-AB8F-74C1178D373C}" sibTransId="{CF218970-D967-D943-A040-9612DA097EF6}"/>
    <dgm:cxn modelId="{701E3B19-E2B8-DA4F-A059-4504E512B5DB}" type="presOf" srcId="{2F893566-A189-654E-9C99-28BC77BAE326}" destId="{24AD3C01-FA43-E446-BC7B-B7822C71A8AA}" srcOrd="1" destOrd="0" presId="urn:microsoft.com/office/officeart/2005/8/layout/bProcess3"/>
    <dgm:cxn modelId="{1266071D-48BB-AB42-8789-BC586723B80E}" type="presOf" srcId="{CF218970-D967-D943-A040-9612DA097EF6}" destId="{E763555E-0B03-C443-946D-9D6082421579}" srcOrd="0" destOrd="0" presId="urn:microsoft.com/office/officeart/2005/8/layout/bProcess3"/>
    <dgm:cxn modelId="{8D16272F-90B4-0947-9933-D7CDA18D0ED3}" type="presOf" srcId="{7076DBD9-5F2F-1341-8975-7AC745EAA330}" destId="{FB89C5CA-A3E7-4C49-AC21-3F1345D9C935}" srcOrd="0" destOrd="0" presId="urn:microsoft.com/office/officeart/2005/8/layout/bProcess3"/>
    <dgm:cxn modelId="{09A21031-7F44-0C46-8A96-B203BDC97EF5}" type="presOf" srcId="{2FE8621F-7AB5-804E-BFE0-7D2827CA6C16}" destId="{5918B7DA-0714-C84A-89FF-55C1890F2288}" srcOrd="0" destOrd="0" presId="urn:microsoft.com/office/officeart/2005/8/layout/bProcess3"/>
    <dgm:cxn modelId="{D8A28A31-CB40-9C49-AE7E-441D2BCE1303}" type="presOf" srcId="{7076DBD9-5F2F-1341-8975-7AC745EAA330}" destId="{703AFFB4-8240-0944-8323-C6B9DB9DEB36}" srcOrd="1" destOrd="0" presId="urn:microsoft.com/office/officeart/2005/8/layout/bProcess3"/>
    <dgm:cxn modelId="{DE232639-81D8-B141-90A9-5EDAB85B4599}" type="presOf" srcId="{2B1076B5-D34B-114D-B52C-9C26FDEADD2C}" destId="{97845E3F-E7FE-CC49-92AA-FC91E445946B}" srcOrd="0" destOrd="0" presId="urn:microsoft.com/office/officeart/2005/8/layout/bProcess3"/>
    <dgm:cxn modelId="{09A15C3B-15FC-2241-9C95-90DD2CA0E37B}" type="presOf" srcId="{A5ABBA06-F720-324F-A958-3FC3F02D3189}" destId="{43E7218A-D3D3-EF46-8DCD-52F40E02F16D}" srcOrd="0" destOrd="0" presId="urn:microsoft.com/office/officeart/2005/8/layout/bProcess3"/>
    <dgm:cxn modelId="{6D3A005F-CE22-1A40-9C76-7B646392F236}" type="presOf" srcId="{4D5B08AD-B6FE-9646-AB96-1086E39E46EE}" destId="{8DE55285-56A8-BD46-AF07-AB3A1945C4FB}" srcOrd="0" destOrd="0" presId="urn:microsoft.com/office/officeart/2005/8/layout/bProcess3"/>
    <dgm:cxn modelId="{ED636871-5560-0C40-BDC0-373F0D8DB7F4}" type="presOf" srcId="{2B1076B5-D34B-114D-B52C-9C26FDEADD2C}" destId="{4AC2BB33-18C8-7D4E-8ADE-428196B7D161}" srcOrd="1" destOrd="0" presId="urn:microsoft.com/office/officeart/2005/8/layout/bProcess3"/>
    <dgm:cxn modelId="{8BFC8851-6623-4B41-B2A7-9D849F03E7D6}" type="presOf" srcId="{CF218970-D967-D943-A040-9612DA097EF6}" destId="{E073CB75-8580-724D-9114-D959B5042F8E}" srcOrd="1" destOrd="0" presId="urn:microsoft.com/office/officeart/2005/8/layout/bProcess3"/>
    <dgm:cxn modelId="{078C2057-4B13-344F-8A2E-F179D9DA1AA7}" type="presOf" srcId="{200911A9-FB1E-B94F-A5E0-4D17187A60E1}" destId="{54186E02-29A3-7E47-AD24-9C6A827EFE99}" srcOrd="0" destOrd="0" presId="urn:microsoft.com/office/officeart/2005/8/layout/bProcess3"/>
    <dgm:cxn modelId="{E5367D7B-7234-3C4D-92DD-C1307340ED7E}" type="presOf" srcId="{2F893566-A189-654E-9C99-28BC77BAE326}" destId="{16208B17-97B1-A841-8697-D4FCDD82D595}" srcOrd="0" destOrd="0" presId="urn:microsoft.com/office/officeart/2005/8/layout/bProcess3"/>
    <dgm:cxn modelId="{2D2C0E87-A5EB-7046-AC3D-6E0D04A7FB57}" srcId="{82324B5D-4E53-D340-8C3F-D255A2A94871}" destId="{EF73278A-491F-0548-BEC2-E0E8CC5D210C}" srcOrd="0" destOrd="0" parTransId="{807BFBAF-04F8-074D-AC9C-F8B27E6FF943}" sibTransId="{2B1076B5-D34B-114D-B52C-9C26FDEADD2C}"/>
    <dgm:cxn modelId="{B23A4C8B-D69C-E74A-AEE5-7C2B6EAA0F3F}" srcId="{82324B5D-4E53-D340-8C3F-D255A2A94871}" destId="{753790ED-2745-5C46-9A71-4C4724D2806E}" srcOrd="2" destOrd="0" parTransId="{3ABD5D16-5AF1-0444-BFE7-0022E93CC7AA}" sibTransId="{200911A9-FB1E-B94F-A5E0-4D17187A60E1}"/>
    <dgm:cxn modelId="{03585795-B731-C442-AA5A-E40528D9BCB0}" type="presOf" srcId="{EF73278A-491F-0548-BEC2-E0E8CC5D210C}" destId="{A22ACE5C-4295-CE43-978E-84191CD154EB}" srcOrd="0" destOrd="0" presId="urn:microsoft.com/office/officeart/2005/8/layout/bProcess3"/>
    <dgm:cxn modelId="{E17A4AA0-4872-9346-BA5B-0A2A1C099ACE}" type="presOf" srcId="{200911A9-FB1E-B94F-A5E0-4D17187A60E1}" destId="{17174B6A-42C1-134D-B1C0-F3A9625E4973}" srcOrd="1" destOrd="0" presId="urn:microsoft.com/office/officeart/2005/8/layout/bProcess3"/>
    <dgm:cxn modelId="{E69E9EA7-DE31-4247-AD35-6E553621229B}" type="presOf" srcId="{753790ED-2745-5C46-9A71-4C4724D2806E}" destId="{23C03776-CA67-AD45-9AFF-ABE309AC312B}" srcOrd="0" destOrd="0" presId="urn:microsoft.com/office/officeart/2005/8/layout/bProcess3"/>
    <dgm:cxn modelId="{E974C1B1-C6A0-AB4A-96AE-4567F747D133}" srcId="{82324B5D-4E53-D340-8C3F-D255A2A94871}" destId="{056A42A7-9F11-BC4E-B6D5-6B53A28D2918}" srcOrd="6" destOrd="0" parTransId="{5BA91ED8-CC65-ED47-8D87-24263F5EAAF7}" sibTransId="{4FD49598-7D35-8548-B00A-391CDE296627}"/>
    <dgm:cxn modelId="{D3CEA7B3-CBF3-7541-93FF-B97A5F623816}" srcId="{82324B5D-4E53-D340-8C3F-D255A2A94871}" destId="{A5ABBA06-F720-324F-A958-3FC3F02D3189}" srcOrd="1" destOrd="0" parTransId="{F22F2566-B539-9747-9FFB-9714D3916282}" sibTransId="{7076DBD9-5F2F-1341-8975-7AC745EAA330}"/>
    <dgm:cxn modelId="{032709B4-B8E8-B24B-8ECD-E0425C50C824}" type="presOf" srcId="{EB8ED8D1-4C18-D04B-886B-EF546B3BD312}" destId="{6B97EA07-4CA5-9A45-A502-FBE0C3144B6D}" srcOrd="0" destOrd="0" presId="urn:microsoft.com/office/officeart/2005/8/layout/bProcess3"/>
    <dgm:cxn modelId="{30EC70BD-FD24-1341-9B15-ECB4E48ECFE5}" type="presOf" srcId="{056A42A7-9F11-BC4E-B6D5-6B53A28D2918}" destId="{6E5B79FF-6624-AF4F-930E-C4CF40B4DF86}" srcOrd="0" destOrd="0" presId="urn:microsoft.com/office/officeart/2005/8/layout/bProcess3"/>
    <dgm:cxn modelId="{F7C8AFCC-81A4-1B45-8D1D-AD092E966E0F}" srcId="{82324B5D-4E53-D340-8C3F-D255A2A94871}" destId="{4D5B08AD-B6FE-9646-AB96-1086E39E46EE}" srcOrd="5" destOrd="0" parTransId="{96026BA0-9408-1348-8D36-2065A0545B36}" sibTransId="{2F893566-A189-654E-9C99-28BC77BAE326}"/>
    <dgm:cxn modelId="{2830C6CC-5942-2E47-94BC-F917B806C257}" srcId="{82324B5D-4E53-D340-8C3F-D255A2A94871}" destId="{2FE8621F-7AB5-804E-BFE0-7D2827CA6C16}" srcOrd="4" destOrd="0" parTransId="{24B76D3E-0BB0-4F45-95E1-A5E9F52D0659}" sibTransId="{EB8ED8D1-4C18-D04B-886B-EF546B3BD312}"/>
    <dgm:cxn modelId="{C5A986D3-1251-C34D-B1B3-BD038ED30548}" type="presOf" srcId="{82324B5D-4E53-D340-8C3F-D255A2A94871}" destId="{926F458B-F399-5B4B-A5AA-6B4C59AD32E7}" srcOrd="0" destOrd="0" presId="urn:microsoft.com/office/officeart/2005/8/layout/bProcess3"/>
    <dgm:cxn modelId="{2ACE53D4-20DC-4D4C-B0B8-2F2C1A3E4613}" type="presOf" srcId="{EB8ED8D1-4C18-D04B-886B-EF546B3BD312}" destId="{6CE4DCE7-CD78-B84A-9509-7D6A558550B6}" srcOrd="1" destOrd="0" presId="urn:microsoft.com/office/officeart/2005/8/layout/bProcess3"/>
    <dgm:cxn modelId="{181097D6-7470-9541-B584-B362AEB0C3C9}" type="presOf" srcId="{C4A0D730-EC74-4642-9CDE-1445E8E8A062}" destId="{88E86921-375C-374F-8CB5-30536A7168ED}" srcOrd="0" destOrd="0" presId="urn:microsoft.com/office/officeart/2005/8/layout/bProcess3"/>
    <dgm:cxn modelId="{CAFC3B3B-E485-624B-80C5-3CA33B3DEFAD}" type="presParOf" srcId="{926F458B-F399-5B4B-A5AA-6B4C59AD32E7}" destId="{A22ACE5C-4295-CE43-978E-84191CD154EB}" srcOrd="0" destOrd="0" presId="urn:microsoft.com/office/officeart/2005/8/layout/bProcess3"/>
    <dgm:cxn modelId="{0D410E67-658A-F443-968A-F2379D31DBF8}" type="presParOf" srcId="{926F458B-F399-5B4B-A5AA-6B4C59AD32E7}" destId="{97845E3F-E7FE-CC49-92AA-FC91E445946B}" srcOrd="1" destOrd="0" presId="urn:microsoft.com/office/officeart/2005/8/layout/bProcess3"/>
    <dgm:cxn modelId="{FF9C415E-6682-4848-8351-68EBD6285A13}" type="presParOf" srcId="{97845E3F-E7FE-CC49-92AA-FC91E445946B}" destId="{4AC2BB33-18C8-7D4E-8ADE-428196B7D161}" srcOrd="0" destOrd="0" presId="urn:microsoft.com/office/officeart/2005/8/layout/bProcess3"/>
    <dgm:cxn modelId="{9B739563-5711-C54A-9D19-0359F94CE23F}" type="presParOf" srcId="{926F458B-F399-5B4B-A5AA-6B4C59AD32E7}" destId="{43E7218A-D3D3-EF46-8DCD-52F40E02F16D}" srcOrd="2" destOrd="0" presId="urn:microsoft.com/office/officeart/2005/8/layout/bProcess3"/>
    <dgm:cxn modelId="{3A02DF29-F7C3-5A4C-A833-8FCDE0F6EC06}" type="presParOf" srcId="{926F458B-F399-5B4B-A5AA-6B4C59AD32E7}" destId="{FB89C5CA-A3E7-4C49-AC21-3F1345D9C935}" srcOrd="3" destOrd="0" presId="urn:microsoft.com/office/officeart/2005/8/layout/bProcess3"/>
    <dgm:cxn modelId="{C16CA74A-7AE7-4B49-AD13-465A5A9FC959}" type="presParOf" srcId="{FB89C5CA-A3E7-4C49-AC21-3F1345D9C935}" destId="{703AFFB4-8240-0944-8323-C6B9DB9DEB36}" srcOrd="0" destOrd="0" presId="urn:microsoft.com/office/officeart/2005/8/layout/bProcess3"/>
    <dgm:cxn modelId="{1E16A881-969A-4A4A-8BDD-35A5ABC9A411}" type="presParOf" srcId="{926F458B-F399-5B4B-A5AA-6B4C59AD32E7}" destId="{23C03776-CA67-AD45-9AFF-ABE309AC312B}" srcOrd="4" destOrd="0" presId="urn:microsoft.com/office/officeart/2005/8/layout/bProcess3"/>
    <dgm:cxn modelId="{656B940E-3B2F-A64F-A35B-1FDBFC9B09FB}" type="presParOf" srcId="{926F458B-F399-5B4B-A5AA-6B4C59AD32E7}" destId="{54186E02-29A3-7E47-AD24-9C6A827EFE99}" srcOrd="5" destOrd="0" presId="urn:microsoft.com/office/officeart/2005/8/layout/bProcess3"/>
    <dgm:cxn modelId="{31876B81-B41F-684F-9542-59994AFCE156}" type="presParOf" srcId="{54186E02-29A3-7E47-AD24-9C6A827EFE99}" destId="{17174B6A-42C1-134D-B1C0-F3A9625E4973}" srcOrd="0" destOrd="0" presId="urn:microsoft.com/office/officeart/2005/8/layout/bProcess3"/>
    <dgm:cxn modelId="{3FFF8C48-D9ED-7D42-9125-A7050EEEFCFC}" type="presParOf" srcId="{926F458B-F399-5B4B-A5AA-6B4C59AD32E7}" destId="{88E86921-375C-374F-8CB5-30536A7168ED}" srcOrd="6" destOrd="0" presId="urn:microsoft.com/office/officeart/2005/8/layout/bProcess3"/>
    <dgm:cxn modelId="{70FBD7AA-7BEF-F54F-9E65-8A228D5C6611}" type="presParOf" srcId="{926F458B-F399-5B4B-A5AA-6B4C59AD32E7}" destId="{E763555E-0B03-C443-946D-9D6082421579}" srcOrd="7" destOrd="0" presId="urn:microsoft.com/office/officeart/2005/8/layout/bProcess3"/>
    <dgm:cxn modelId="{AB928024-57A1-1B4A-B302-946D1A991D9B}" type="presParOf" srcId="{E763555E-0B03-C443-946D-9D6082421579}" destId="{E073CB75-8580-724D-9114-D959B5042F8E}" srcOrd="0" destOrd="0" presId="urn:microsoft.com/office/officeart/2005/8/layout/bProcess3"/>
    <dgm:cxn modelId="{60560E5B-C734-724E-8C6D-D73FBAE9CF46}" type="presParOf" srcId="{926F458B-F399-5B4B-A5AA-6B4C59AD32E7}" destId="{5918B7DA-0714-C84A-89FF-55C1890F2288}" srcOrd="8" destOrd="0" presId="urn:microsoft.com/office/officeart/2005/8/layout/bProcess3"/>
    <dgm:cxn modelId="{23D87B45-D72C-CA40-84BA-FF946CDA8370}" type="presParOf" srcId="{926F458B-F399-5B4B-A5AA-6B4C59AD32E7}" destId="{6B97EA07-4CA5-9A45-A502-FBE0C3144B6D}" srcOrd="9" destOrd="0" presId="urn:microsoft.com/office/officeart/2005/8/layout/bProcess3"/>
    <dgm:cxn modelId="{D05D0BE8-12E2-0440-B809-243693AB5837}" type="presParOf" srcId="{6B97EA07-4CA5-9A45-A502-FBE0C3144B6D}" destId="{6CE4DCE7-CD78-B84A-9509-7D6A558550B6}" srcOrd="0" destOrd="0" presId="urn:microsoft.com/office/officeart/2005/8/layout/bProcess3"/>
    <dgm:cxn modelId="{DE5B4E4D-B437-B44E-B21C-E63CDAEE6DC2}" type="presParOf" srcId="{926F458B-F399-5B4B-A5AA-6B4C59AD32E7}" destId="{8DE55285-56A8-BD46-AF07-AB3A1945C4FB}" srcOrd="10" destOrd="0" presId="urn:microsoft.com/office/officeart/2005/8/layout/bProcess3"/>
    <dgm:cxn modelId="{B6DD1311-CEA2-4C49-A418-24B7C8D2872E}" type="presParOf" srcId="{926F458B-F399-5B4B-A5AA-6B4C59AD32E7}" destId="{16208B17-97B1-A841-8697-D4FCDD82D595}" srcOrd="11" destOrd="0" presId="urn:microsoft.com/office/officeart/2005/8/layout/bProcess3"/>
    <dgm:cxn modelId="{DE3AEFDB-76EE-A649-8333-17616F2E2001}" type="presParOf" srcId="{16208B17-97B1-A841-8697-D4FCDD82D595}" destId="{24AD3C01-FA43-E446-BC7B-B7822C71A8AA}" srcOrd="0" destOrd="0" presId="urn:microsoft.com/office/officeart/2005/8/layout/bProcess3"/>
    <dgm:cxn modelId="{16A0265D-6499-0545-A725-073162EE93D9}" type="presParOf" srcId="{926F458B-F399-5B4B-A5AA-6B4C59AD32E7}" destId="{6E5B79FF-6624-AF4F-930E-C4CF40B4DF86}" srcOrd="12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62232F-46D2-414A-8C06-72D7A7DC5193}" type="doc">
      <dgm:prSet loTypeId="urn:microsoft.com/office/officeart/2005/8/layout/hList7" loCatId="process" qsTypeId="urn:microsoft.com/office/officeart/2005/8/quickstyle/simple2" qsCatId="simple" csTypeId="urn:microsoft.com/office/officeart/2005/8/colors/colorful5" csCatId="colorful" phldr="1"/>
      <dgm:spPr/>
    </dgm:pt>
    <dgm:pt modelId="{1065D489-126C-426A-9058-2F04DB21346E}">
      <dgm:prSet phldrT="[Texto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s-ES" b="1" dirty="0"/>
            <a:t>IDENTIFICATION</a:t>
          </a:r>
        </a:p>
      </dgm:t>
    </dgm:pt>
    <dgm:pt modelId="{8F5699E5-33C9-4830-B0F2-2A5424BEFBD0}" type="parTrans" cxnId="{6CBE1792-D37F-45A0-A707-A487A1E17AE6}">
      <dgm:prSet/>
      <dgm:spPr/>
      <dgm:t>
        <a:bodyPr/>
        <a:lstStyle/>
        <a:p>
          <a:endParaRPr lang="es-ES"/>
        </a:p>
      </dgm:t>
    </dgm:pt>
    <dgm:pt modelId="{DBA747E7-F5E4-42EF-A54E-401609059FD6}" type="sibTrans" cxnId="{6CBE1792-D37F-45A0-A707-A487A1E17AE6}">
      <dgm:prSet/>
      <dgm:spPr/>
      <dgm:t>
        <a:bodyPr/>
        <a:lstStyle/>
        <a:p>
          <a:endParaRPr lang="es-ES"/>
        </a:p>
      </dgm:t>
    </dgm:pt>
    <dgm:pt modelId="{220AC8EC-2FBD-422C-B8E5-0F72FE15AA77}">
      <dgm:prSet phldrT="[Texto]"/>
      <dgm:spPr>
        <a:solidFill>
          <a:schemeClr val="bg1"/>
        </a:solidFill>
        <a:ln>
          <a:solidFill>
            <a:schemeClr val="tx2"/>
          </a:solidFill>
        </a:ln>
      </dgm:spPr>
      <dgm:t>
        <a:bodyPr/>
        <a:lstStyle/>
        <a:p>
          <a:r>
            <a:rPr lang="es-ES_tradnl" b="1" dirty="0">
              <a:solidFill>
                <a:srgbClr val="000041"/>
              </a:solidFill>
            </a:rPr>
            <a:t>ENLISTMENT</a:t>
          </a:r>
          <a:endParaRPr lang="es-ES" b="1" dirty="0">
            <a:solidFill>
              <a:srgbClr val="000041"/>
            </a:solidFill>
          </a:endParaRPr>
        </a:p>
      </dgm:t>
    </dgm:pt>
    <dgm:pt modelId="{4D9B77F9-7AFF-4495-B661-B73E7E52B5D8}" type="parTrans" cxnId="{ECB9F75A-05A9-4077-A2ED-16C0AC894625}">
      <dgm:prSet/>
      <dgm:spPr/>
      <dgm:t>
        <a:bodyPr/>
        <a:lstStyle/>
        <a:p>
          <a:endParaRPr lang="es-ES"/>
        </a:p>
      </dgm:t>
    </dgm:pt>
    <dgm:pt modelId="{F9BDA3D5-6831-42BD-B9F9-A5F9613BDADF}" type="sibTrans" cxnId="{ECB9F75A-05A9-4077-A2ED-16C0AC894625}">
      <dgm:prSet/>
      <dgm:spPr/>
      <dgm:t>
        <a:bodyPr/>
        <a:lstStyle/>
        <a:p>
          <a:endParaRPr lang="es-ES"/>
        </a:p>
      </dgm:t>
    </dgm:pt>
    <dgm:pt modelId="{50187FE8-D0DF-4F43-8BA6-DDB509DF3506}">
      <dgm:prSet phldrT="[Texto]" custT="1"/>
      <dgm:spPr>
        <a:solidFill>
          <a:schemeClr val="accent6">
            <a:lumMod val="75000"/>
          </a:schemeClr>
        </a:solidFill>
        <a:ln w="381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gm:spPr>
      <dgm:t>
        <a:bodyPr spcFirstLastPara="0" vert="horz" wrap="square" lIns="213360" tIns="213360" rIns="213360" bIns="213360" numCol="1" spcCol="1270" anchor="ctr" anchorCtr="0"/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FFFFFF"/>
              </a:solidFill>
              <a:latin typeface="Helvetica Light"/>
              <a:ea typeface="Helvetica Light"/>
              <a:cs typeface="Helvetica Light"/>
            </a:rPr>
            <a:t>PARTICIPATORY CONSTRUCTION</a:t>
          </a:r>
          <a:endParaRPr lang="es-ES" sz="2800" b="1" kern="1200" dirty="0">
            <a:solidFill>
              <a:srgbClr val="FFFFFF"/>
            </a:solidFill>
            <a:latin typeface="Helvetica Light"/>
            <a:ea typeface="Helvetica Light"/>
            <a:cs typeface="Helvetica Light"/>
          </a:endParaRPr>
        </a:p>
      </dgm:t>
    </dgm:pt>
    <dgm:pt modelId="{FD4F1CE6-4321-47DB-B98E-58FF3E0C4219}" type="parTrans" cxnId="{9D5F3279-86EC-44B3-B87C-8B534F3FF625}">
      <dgm:prSet/>
      <dgm:spPr/>
      <dgm:t>
        <a:bodyPr/>
        <a:lstStyle/>
        <a:p>
          <a:endParaRPr lang="es-ES"/>
        </a:p>
      </dgm:t>
    </dgm:pt>
    <dgm:pt modelId="{AA41D6D7-E439-4D19-8754-C85B22838030}" type="sibTrans" cxnId="{9D5F3279-86EC-44B3-B87C-8B534F3FF625}">
      <dgm:prSet/>
      <dgm:spPr/>
      <dgm:t>
        <a:bodyPr/>
        <a:lstStyle/>
        <a:p>
          <a:endParaRPr lang="es-ES"/>
        </a:p>
      </dgm:t>
    </dgm:pt>
    <dgm:pt modelId="{F2A6017A-FA4B-43D8-A44D-3F50AA256B93}">
      <dgm:prSet phldrT="[Texto]" custT="1"/>
      <dgm:spPr>
        <a:solidFill>
          <a:srgbClr val="FFFFFF"/>
        </a:solidFill>
        <a:ln w="28575" cap="flat" cmpd="sng" algn="ctr">
          <a:solidFill>
            <a:schemeClr val="tx2"/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gm:spPr>
      <dgm:t>
        <a:bodyPr spcFirstLastPara="0" vert="horz" wrap="square" lIns="213360" tIns="213360" rIns="213360" bIns="213360" numCol="1" spcCol="1270" anchor="ctr" anchorCtr="0"/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000041"/>
              </a:solidFill>
              <a:latin typeface="Helvetica Light"/>
              <a:ea typeface="Helvetica Light"/>
              <a:cs typeface="Helvetica Light"/>
            </a:rPr>
            <a:t>RECOGNITION ACT
(TRUTH MEETING)</a:t>
          </a:r>
          <a:endParaRPr lang="es-ES" sz="2800" b="1" kern="1200" dirty="0">
            <a:solidFill>
              <a:srgbClr val="000041"/>
            </a:solidFill>
            <a:latin typeface="Helvetica Light"/>
            <a:ea typeface="Helvetica Light"/>
            <a:cs typeface="Helvetica Light"/>
          </a:endParaRPr>
        </a:p>
      </dgm:t>
    </dgm:pt>
    <dgm:pt modelId="{3EC77974-2F1F-4F24-A21A-2666D87451FF}" type="parTrans" cxnId="{1377966B-1DE5-4A57-9449-99766D5DAF4A}">
      <dgm:prSet/>
      <dgm:spPr/>
      <dgm:t>
        <a:bodyPr/>
        <a:lstStyle/>
        <a:p>
          <a:endParaRPr lang="es-ES"/>
        </a:p>
      </dgm:t>
    </dgm:pt>
    <dgm:pt modelId="{B28641CA-18F4-433A-9496-F19C2610C098}" type="sibTrans" cxnId="{1377966B-1DE5-4A57-9449-99766D5DAF4A}">
      <dgm:prSet/>
      <dgm:spPr/>
      <dgm:t>
        <a:bodyPr/>
        <a:lstStyle/>
        <a:p>
          <a:endParaRPr lang="es-ES"/>
        </a:p>
      </dgm:t>
    </dgm:pt>
    <dgm:pt modelId="{0D1DB215-E41D-43CB-8D78-883AF1BB96D4}">
      <dgm:prSet phldrT="[Texto]" custT="1"/>
      <dgm:spPr>
        <a:solidFill>
          <a:schemeClr val="accent6">
            <a:lumMod val="75000"/>
          </a:schemeClr>
        </a:solidFill>
        <a:ln w="381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gm:spPr>
      <dgm:t>
        <a:bodyPr spcFirstLastPara="0" vert="horz" wrap="square" lIns="213360" tIns="213360" rIns="213360" bIns="213360" numCol="1" spcCol="1270" anchor="ctr" anchorCtr="0"/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FFFFFF"/>
              </a:solidFill>
              <a:latin typeface="Helvetica Light"/>
              <a:ea typeface="Helvetica Light"/>
              <a:cs typeface="Helvetica Light"/>
            </a:rPr>
            <a:t>EVALUATION AND MONITORING</a:t>
          </a:r>
          <a:endParaRPr lang="es-ES" sz="2800" b="1" kern="1200" dirty="0">
            <a:solidFill>
              <a:srgbClr val="FFFFFF"/>
            </a:solidFill>
            <a:latin typeface="Helvetica Light"/>
            <a:ea typeface="Helvetica Light"/>
            <a:cs typeface="Helvetica Light"/>
          </a:endParaRPr>
        </a:p>
      </dgm:t>
    </dgm:pt>
    <dgm:pt modelId="{D0EFB8EC-6E39-4EE4-B753-2334CEFEC3D3}" type="parTrans" cxnId="{B8EB8FAA-FB00-4117-BC00-362E1F7AFC69}">
      <dgm:prSet/>
      <dgm:spPr/>
      <dgm:t>
        <a:bodyPr/>
        <a:lstStyle/>
        <a:p>
          <a:endParaRPr lang="es-ES"/>
        </a:p>
      </dgm:t>
    </dgm:pt>
    <dgm:pt modelId="{BA6B0ECF-3222-44A8-B6B4-32938A2F7310}" type="sibTrans" cxnId="{B8EB8FAA-FB00-4117-BC00-362E1F7AFC69}">
      <dgm:prSet/>
      <dgm:spPr/>
      <dgm:t>
        <a:bodyPr/>
        <a:lstStyle/>
        <a:p>
          <a:endParaRPr lang="es-ES"/>
        </a:p>
      </dgm:t>
    </dgm:pt>
    <dgm:pt modelId="{4490F151-F3E4-4299-B0BA-72E992B8BB6B}" type="pres">
      <dgm:prSet presAssocID="{F062232F-46D2-414A-8C06-72D7A7DC5193}" presName="Name0" presStyleCnt="0">
        <dgm:presLayoutVars>
          <dgm:dir/>
          <dgm:resizeHandles val="exact"/>
        </dgm:presLayoutVars>
      </dgm:prSet>
      <dgm:spPr/>
    </dgm:pt>
    <dgm:pt modelId="{9EE1AC70-37FE-4074-8D88-193DD464B303}" type="pres">
      <dgm:prSet presAssocID="{F062232F-46D2-414A-8C06-72D7A7DC5193}" presName="fgShape" presStyleLbl="fgShp" presStyleIdx="0" presStyleCnt="1" custScaleX="99647" custScaleY="56307" custLinFactNeighborX="345" custLinFactNeighborY="-42043"/>
      <dgm:spPr>
        <a:prstGeom prst="rightArrow">
          <a:avLst/>
        </a:prstGeom>
        <a:solidFill>
          <a:schemeClr val="bg1">
            <a:lumMod val="85000"/>
          </a:schemeClr>
        </a:solidFill>
        <a:ln>
          <a:solidFill>
            <a:schemeClr val="tx2"/>
          </a:solidFill>
        </a:ln>
      </dgm:spPr>
    </dgm:pt>
    <dgm:pt modelId="{B9E3396A-5971-4DEC-8967-91F479F42EF4}" type="pres">
      <dgm:prSet presAssocID="{F062232F-46D2-414A-8C06-72D7A7DC5193}" presName="linComp" presStyleCnt="0"/>
      <dgm:spPr/>
    </dgm:pt>
    <dgm:pt modelId="{86954F80-A67E-4BA6-8089-1AF2393DF77F}" type="pres">
      <dgm:prSet presAssocID="{1065D489-126C-426A-9058-2F04DB21346E}" presName="compNode" presStyleCnt="0"/>
      <dgm:spPr/>
    </dgm:pt>
    <dgm:pt modelId="{E245B11F-5FC4-41D7-9B3A-75F921E76626}" type="pres">
      <dgm:prSet presAssocID="{1065D489-126C-426A-9058-2F04DB21346E}" presName="bkgdShape" presStyleLbl="node1" presStyleIdx="0" presStyleCnt="5"/>
      <dgm:spPr/>
    </dgm:pt>
    <dgm:pt modelId="{533B4540-C88A-4815-B403-10762D99C773}" type="pres">
      <dgm:prSet presAssocID="{1065D489-126C-426A-9058-2F04DB21346E}" presName="nodeTx" presStyleLbl="node1" presStyleIdx="0" presStyleCnt="5">
        <dgm:presLayoutVars>
          <dgm:bulletEnabled val="1"/>
        </dgm:presLayoutVars>
      </dgm:prSet>
      <dgm:spPr/>
    </dgm:pt>
    <dgm:pt modelId="{BCBCBDEF-8C3A-4605-B07B-67ED903B1B94}" type="pres">
      <dgm:prSet presAssocID="{1065D489-126C-426A-9058-2F04DB21346E}" presName="invisiNode" presStyleLbl="node1" presStyleIdx="0" presStyleCnt="5"/>
      <dgm:spPr/>
    </dgm:pt>
    <dgm:pt modelId="{4A554A8C-26FC-48AE-858E-F3949FCC5614}" type="pres">
      <dgm:prSet presAssocID="{1065D489-126C-426A-9058-2F04DB21346E}" presName="imagNode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EE460F35-2E1A-48FA-8892-E6E2292CB461}" type="pres">
      <dgm:prSet presAssocID="{DBA747E7-F5E4-42EF-A54E-401609059FD6}" presName="sibTrans" presStyleLbl="sibTrans2D1" presStyleIdx="0" presStyleCnt="0"/>
      <dgm:spPr/>
    </dgm:pt>
    <dgm:pt modelId="{3E7B2951-22A1-4EAC-B1D3-5B424D63D57F}" type="pres">
      <dgm:prSet presAssocID="{220AC8EC-2FBD-422C-B8E5-0F72FE15AA77}" presName="compNode" presStyleCnt="0"/>
      <dgm:spPr/>
    </dgm:pt>
    <dgm:pt modelId="{09FBFE4A-6E69-45B7-AF57-D90BB7F42214}" type="pres">
      <dgm:prSet presAssocID="{220AC8EC-2FBD-422C-B8E5-0F72FE15AA77}" presName="bkgdShape" presStyleLbl="node1" presStyleIdx="1" presStyleCnt="5"/>
      <dgm:spPr/>
    </dgm:pt>
    <dgm:pt modelId="{16700AC2-FC22-4130-AF5E-17E20A4504C5}" type="pres">
      <dgm:prSet presAssocID="{220AC8EC-2FBD-422C-B8E5-0F72FE15AA77}" presName="nodeTx" presStyleLbl="node1" presStyleIdx="1" presStyleCnt="5">
        <dgm:presLayoutVars>
          <dgm:bulletEnabled val="1"/>
        </dgm:presLayoutVars>
      </dgm:prSet>
      <dgm:spPr/>
    </dgm:pt>
    <dgm:pt modelId="{94C3CC23-5160-4667-9BDB-A4B3B6959FAC}" type="pres">
      <dgm:prSet presAssocID="{220AC8EC-2FBD-422C-B8E5-0F72FE15AA77}" presName="invisiNode" presStyleLbl="node1" presStyleIdx="1" presStyleCnt="5"/>
      <dgm:spPr/>
    </dgm:pt>
    <dgm:pt modelId="{8DFB25A6-1AF4-4D94-9EE5-5F03BEC2EB29}" type="pres">
      <dgm:prSet presAssocID="{220AC8EC-2FBD-422C-B8E5-0F72FE15AA77}" presName="imagNode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736BFF5C-CC66-412E-85ED-6B1C0E0446B9}" type="pres">
      <dgm:prSet presAssocID="{F9BDA3D5-6831-42BD-B9F9-A5F9613BDADF}" presName="sibTrans" presStyleLbl="sibTrans2D1" presStyleIdx="0" presStyleCnt="0"/>
      <dgm:spPr/>
    </dgm:pt>
    <dgm:pt modelId="{F8FCF343-3416-4A21-BC66-C4E28D13A930}" type="pres">
      <dgm:prSet presAssocID="{50187FE8-D0DF-4F43-8BA6-DDB509DF3506}" presName="compNode" presStyleCnt="0"/>
      <dgm:spPr/>
    </dgm:pt>
    <dgm:pt modelId="{2AE5AFD4-26DF-4A8B-B7AA-451A1D14B245}" type="pres">
      <dgm:prSet presAssocID="{50187FE8-D0DF-4F43-8BA6-DDB509DF3506}" presName="bkgdShape" presStyleLbl="node1" presStyleIdx="2" presStyleCnt="5" custLinFactNeighborX="2239" custLinFactNeighborY="393"/>
      <dgm:spPr>
        <a:xfrm>
          <a:off x="7100179" y="0"/>
          <a:ext cx="3409630" cy="8787592"/>
        </a:xfrm>
        <a:prstGeom prst="roundRect">
          <a:avLst>
            <a:gd name="adj" fmla="val 10000"/>
          </a:avLst>
        </a:prstGeom>
      </dgm:spPr>
    </dgm:pt>
    <dgm:pt modelId="{901F93FB-2019-4C4B-B0A9-F0139D3A2EA4}" type="pres">
      <dgm:prSet presAssocID="{50187FE8-D0DF-4F43-8BA6-DDB509DF3506}" presName="nodeTx" presStyleLbl="node1" presStyleIdx="2" presStyleCnt="5">
        <dgm:presLayoutVars>
          <dgm:bulletEnabled val="1"/>
        </dgm:presLayoutVars>
      </dgm:prSet>
      <dgm:spPr/>
    </dgm:pt>
    <dgm:pt modelId="{DC7F7F49-BDBA-49D3-80E1-5CBA8D63B300}" type="pres">
      <dgm:prSet presAssocID="{50187FE8-D0DF-4F43-8BA6-DDB509DF3506}" presName="invisiNode" presStyleLbl="node1" presStyleIdx="2" presStyleCnt="5"/>
      <dgm:spPr/>
    </dgm:pt>
    <dgm:pt modelId="{0A84E72F-4E47-469B-A014-01D33F6A51E7}" type="pres">
      <dgm:prSet presAssocID="{50187FE8-D0DF-4F43-8BA6-DDB509DF3506}" presName="imagNode" presStyleLbl="fgImgPlac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EA5A082A-3907-46B0-943E-DC1A70C7F1ED}" type="pres">
      <dgm:prSet presAssocID="{AA41D6D7-E439-4D19-8754-C85B22838030}" presName="sibTrans" presStyleLbl="sibTrans2D1" presStyleIdx="0" presStyleCnt="0"/>
      <dgm:spPr/>
    </dgm:pt>
    <dgm:pt modelId="{3922C9CE-67F5-4D3A-A9D3-42D98C396F18}" type="pres">
      <dgm:prSet presAssocID="{F2A6017A-FA4B-43D8-A44D-3F50AA256B93}" presName="compNode" presStyleCnt="0"/>
      <dgm:spPr/>
    </dgm:pt>
    <dgm:pt modelId="{BB0337C0-0A22-4A25-9CB4-210FF5FA424C}" type="pres">
      <dgm:prSet presAssocID="{F2A6017A-FA4B-43D8-A44D-3F50AA256B93}" presName="bkgdShape" presStyleLbl="node1" presStyleIdx="3" presStyleCnt="5"/>
      <dgm:spPr>
        <a:xfrm>
          <a:off x="10535757" y="0"/>
          <a:ext cx="3409630" cy="8787592"/>
        </a:xfrm>
        <a:prstGeom prst="roundRect">
          <a:avLst>
            <a:gd name="adj" fmla="val 10000"/>
          </a:avLst>
        </a:prstGeom>
      </dgm:spPr>
    </dgm:pt>
    <dgm:pt modelId="{93C6884A-3826-4F1E-B0DA-2ADB31C83EDA}" type="pres">
      <dgm:prSet presAssocID="{F2A6017A-FA4B-43D8-A44D-3F50AA256B93}" presName="nodeTx" presStyleLbl="node1" presStyleIdx="3" presStyleCnt="5">
        <dgm:presLayoutVars>
          <dgm:bulletEnabled val="1"/>
        </dgm:presLayoutVars>
      </dgm:prSet>
      <dgm:spPr/>
    </dgm:pt>
    <dgm:pt modelId="{BC5DED06-06F4-4804-98BB-6998DB63A220}" type="pres">
      <dgm:prSet presAssocID="{F2A6017A-FA4B-43D8-A44D-3F50AA256B93}" presName="invisiNode" presStyleLbl="node1" presStyleIdx="3" presStyleCnt="5"/>
      <dgm:spPr/>
    </dgm:pt>
    <dgm:pt modelId="{D2EA6184-B423-4000-AC17-64F27ECD4D57}" type="pres">
      <dgm:prSet presAssocID="{F2A6017A-FA4B-43D8-A44D-3F50AA256B93}" presName="imagNode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</dgm:spPr>
    </dgm:pt>
    <dgm:pt modelId="{6E3D359C-943D-4627-A30C-F82CCB3637C4}" type="pres">
      <dgm:prSet presAssocID="{B28641CA-18F4-433A-9496-F19C2610C098}" presName="sibTrans" presStyleLbl="sibTrans2D1" presStyleIdx="0" presStyleCnt="0"/>
      <dgm:spPr/>
    </dgm:pt>
    <dgm:pt modelId="{0F11A0C6-917D-4D8C-8DA4-17823F5B7AE9}" type="pres">
      <dgm:prSet presAssocID="{0D1DB215-E41D-43CB-8D78-883AF1BB96D4}" presName="compNode" presStyleCnt="0"/>
      <dgm:spPr/>
    </dgm:pt>
    <dgm:pt modelId="{9853B39D-6B46-4082-95F5-9F6F4AE20E7C}" type="pres">
      <dgm:prSet presAssocID="{0D1DB215-E41D-43CB-8D78-883AF1BB96D4}" presName="bkgdShape" presStyleLbl="node1" presStyleIdx="4" presStyleCnt="5" custLinFactNeighborX="3133" custLinFactNeighborY="210"/>
      <dgm:spPr>
        <a:xfrm>
          <a:off x="14047676" y="0"/>
          <a:ext cx="3409630" cy="8787592"/>
        </a:xfrm>
        <a:prstGeom prst="roundRect">
          <a:avLst>
            <a:gd name="adj" fmla="val 10000"/>
          </a:avLst>
        </a:prstGeom>
      </dgm:spPr>
    </dgm:pt>
    <dgm:pt modelId="{49065D1D-2941-4661-9B4E-7D41D4336C85}" type="pres">
      <dgm:prSet presAssocID="{0D1DB215-E41D-43CB-8D78-883AF1BB96D4}" presName="nodeTx" presStyleLbl="node1" presStyleIdx="4" presStyleCnt="5">
        <dgm:presLayoutVars>
          <dgm:bulletEnabled val="1"/>
        </dgm:presLayoutVars>
      </dgm:prSet>
      <dgm:spPr/>
    </dgm:pt>
    <dgm:pt modelId="{1439807D-BE82-4EF1-AB68-C740354FC3B1}" type="pres">
      <dgm:prSet presAssocID="{0D1DB215-E41D-43CB-8D78-883AF1BB96D4}" presName="invisiNode" presStyleLbl="node1" presStyleIdx="4" presStyleCnt="5"/>
      <dgm:spPr/>
    </dgm:pt>
    <dgm:pt modelId="{BCAA74A2-AED3-480D-8FDD-BAAAAA76253F}" type="pres">
      <dgm:prSet presAssocID="{0D1DB215-E41D-43CB-8D78-883AF1BB96D4}" presName="imagNode" presStyleLbl="fgImgPlace1" presStyleIdx="4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</dgm:spPr>
    </dgm:pt>
  </dgm:ptLst>
  <dgm:cxnLst>
    <dgm:cxn modelId="{029A200A-48FB-B74E-8C49-9FDAE96308CC}" type="presOf" srcId="{AA41D6D7-E439-4D19-8754-C85B22838030}" destId="{EA5A082A-3907-46B0-943E-DC1A70C7F1ED}" srcOrd="0" destOrd="0" presId="urn:microsoft.com/office/officeart/2005/8/layout/hList7"/>
    <dgm:cxn modelId="{524B180C-C5AA-F14A-8119-488FC3C1A850}" type="presOf" srcId="{DBA747E7-F5E4-42EF-A54E-401609059FD6}" destId="{EE460F35-2E1A-48FA-8892-E6E2292CB461}" srcOrd="0" destOrd="0" presId="urn:microsoft.com/office/officeart/2005/8/layout/hList7"/>
    <dgm:cxn modelId="{C5FD9627-E004-3447-8258-5771F032137D}" type="presOf" srcId="{F2A6017A-FA4B-43D8-A44D-3F50AA256B93}" destId="{93C6884A-3826-4F1E-B0DA-2ADB31C83EDA}" srcOrd="1" destOrd="0" presId="urn:microsoft.com/office/officeart/2005/8/layout/hList7"/>
    <dgm:cxn modelId="{30E3BD29-D9D4-D44D-BFCA-CDF89788ABEE}" type="presOf" srcId="{F2A6017A-FA4B-43D8-A44D-3F50AA256B93}" destId="{BB0337C0-0A22-4A25-9CB4-210FF5FA424C}" srcOrd="0" destOrd="0" presId="urn:microsoft.com/office/officeart/2005/8/layout/hList7"/>
    <dgm:cxn modelId="{1377966B-1DE5-4A57-9449-99766D5DAF4A}" srcId="{F062232F-46D2-414A-8C06-72D7A7DC5193}" destId="{F2A6017A-FA4B-43D8-A44D-3F50AA256B93}" srcOrd="3" destOrd="0" parTransId="{3EC77974-2F1F-4F24-A21A-2666D87451FF}" sibTransId="{B28641CA-18F4-433A-9496-F19C2610C098}"/>
    <dgm:cxn modelId="{628CB074-26A1-7A4B-B3F0-8BC3B52DB306}" type="presOf" srcId="{0D1DB215-E41D-43CB-8D78-883AF1BB96D4}" destId="{49065D1D-2941-4661-9B4E-7D41D4336C85}" srcOrd="1" destOrd="0" presId="urn:microsoft.com/office/officeart/2005/8/layout/hList7"/>
    <dgm:cxn modelId="{DE2C2457-D72F-D34A-B254-374E70E4DED6}" type="presOf" srcId="{1065D489-126C-426A-9058-2F04DB21346E}" destId="{E245B11F-5FC4-41D7-9B3A-75F921E76626}" srcOrd="0" destOrd="0" presId="urn:microsoft.com/office/officeart/2005/8/layout/hList7"/>
    <dgm:cxn modelId="{9D5F3279-86EC-44B3-B87C-8B534F3FF625}" srcId="{F062232F-46D2-414A-8C06-72D7A7DC5193}" destId="{50187FE8-D0DF-4F43-8BA6-DDB509DF3506}" srcOrd="2" destOrd="0" parTransId="{FD4F1CE6-4321-47DB-B98E-58FF3E0C4219}" sibTransId="{AA41D6D7-E439-4D19-8754-C85B22838030}"/>
    <dgm:cxn modelId="{ECB9F75A-05A9-4077-A2ED-16C0AC894625}" srcId="{F062232F-46D2-414A-8C06-72D7A7DC5193}" destId="{220AC8EC-2FBD-422C-B8E5-0F72FE15AA77}" srcOrd="1" destOrd="0" parTransId="{4D9B77F9-7AFF-4495-B661-B73E7E52B5D8}" sibTransId="{F9BDA3D5-6831-42BD-B9F9-A5F9613BDADF}"/>
    <dgm:cxn modelId="{B6999C7F-DFDE-F14A-BEA7-DC99EBBC0BED}" type="presOf" srcId="{220AC8EC-2FBD-422C-B8E5-0F72FE15AA77}" destId="{09FBFE4A-6E69-45B7-AF57-D90BB7F42214}" srcOrd="0" destOrd="0" presId="urn:microsoft.com/office/officeart/2005/8/layout/hList7"/>
    <dgm:cxn modelId="{165A9F84-C486-A342-8B86-DDD005B79DD9}" type="presOf" srcId="{0D1DB215-E41D-43CB-8D78-883AF1BB96D4}" destId="{9853B39D-6B46-4082-95F5-9F6F4AE20E7C}" srcOrd="0" destOrd="0" presId="urn:microsoft.com/office/officeart/2005/8/layout/hList7"/>
    <dgm:cxn modelId="{B41ADC86-F54E-5E46-A406-1805FD21EA93}" type="presOf" srcId="{50187FE8-D0DF-4F43-8BA6-DDB509DF3506}" destId="{2AE5AFD4-26DF-4A8B-B7AA-451A1D14B245}" srcOrd="0" destOrd="0" presId="urn:microsoft.com/office/officeart/2005/8/layout/hList7"/>
    <dgm:cxn modelId="{6CBE1792-D37F-45A0-A707-A487A1E17AE6}" srcId="{F062232F-46D2-414A-8C06-72D7A7DC5193}" destId="{1065D489-126C-426A-9058-2F04DB21346E}" srcOrd="0" destOrd="0" parTransId="{8F5699E5-33C9-4830-B0F2-2A5424BEFBD0}" sibTransId="{DBA747E7-F5E4-42EF-A54E-401609059FD6}"/>
    <dgm:cxn modelId="{8CDA7DAA-24DF-AC49-AE72-9FA63CE2A6E6}" type="presOf" srcId="{1065D489-126C-426A-9058-2F04DB21346E}" destId="{533B4540-C88A-4815-B403-10762D99C773}" srcOrd="1" destOrd="0" presId="urn:microsoft.com/office/officeart/2005/8/layout/hList7"/>
    <dgm:cxn modelId="{B8EB8FAA-FB00-4117-BC00-362E1F7AFC69}" srcId="{F062232F-46D2-414A-8C06-72D7A7DC5193}" destId="{0D1DB215-E41D-43CB-8D78-883AF1BB96D4}" srcOrd="4" destOrd="0" parTransId="{D0EFB8EC-6E39-4EE4-B753-2334CEFEC3D3}" sibTransId="{BA6B0ECF-3222-44A8-B6B4-32938A2F7310}"/>
    <dgm:cxn modelId="{3E1A06B9-B3A6-7E42-AA1C-12E167909317}" type="presOf" srcId="{220AC8EC-2FBD-422C-B8E5-0F72FE15AA77}" destId="{16700AC2-FC22-4130-AF5E-17E20A4504C5}" srcOrd="1" destOrd="0" presId="urn:microsoft.com/office/officeart/2005/8/layout/hList7"/>
    <dgm:cxn modelId="{9FBE7FC1-46B1-4048-A921-10417E6F0604}" type="presOf" srcId="{B28641CA-18F4-433A-9496-F19C2610C098}" destId="{6E3D359C-943D-4627-A30C-F82CCB3637C4}" srcOrd="0" destOrd="0" presId="urn:microsoft.com/office/officeart/2005/8/layout/hList7"/>
    <dgm:cxn modelId="{03E421CE-D624-A04D-9B29-D323083386BA}" type="presOf" srcId="{50187FE8-D0DF-4F43-8BA6-DDB509DF3506}" destId="{901F93FB-2019-4C4B-B0A9-F0139D3A2EA4}" srcOrd="1" destOrd="0" presId="urn:microsoft.com/office/officeart/2005/8/layout/hList7"/>
    <dgm:cxn modelId="{E47E78D0-BB58-D645-8EA0-82575F98AFE3}" type="presOf" srcId="{F9BDA3D5-6831-42BD-B9F9-A5F9613BDADF}" destId="{736BFF5C-CC66-412E-85ED-6B1C0E0446B9}" srcOrd="0" destOrd="0" presId="urn:microsoft.com/office/officeart/2005/8/layout/hList7"/>
    <dgm:cxn modelId="{9F692FF1-5E78-C148-9E0E-832D449CA440}" type="presOf" srcId="{F062232F-46D2-414A-8C06-72D7A7DC5193}" destId="{4490F151-F3E4-4299-B0BA-72E992B8BB6B}" srcOrd="0" destOrd="0" presId="urn:microsoft.com/office/officeart/2005/8/layout/hList7"/>
    <dgm:cxn modelId="{5242795B-9F7E-4C46-9CB0-D8632DDF33B4}" type="presParOf" srcId="{4490F151-F3E4-4299-B0BA-72E992B8BB6B}" destId="{9EE1AC70-37FE-4074-8D88-193DD464B303}" srcOrd="0" destOrd="0" presId="urn:microsoft.com/office/officeart/2005/8/layout/hList7"/>
    <dgm:cxn modelId="{3EFF0004-D542-D646-AD1A-3BBEFF7673D6}" type="presParOf" srcId="{4490F151-F3E4-4299-B0BA-72E992B8BB6B}" destId="{B9E3396A-5971-4DEC-8967-91F479F42EF4}" srcOrd="1" destOrd="0" presId="urn:microsoft.com/office/officeart/2005/8/layout/hList7"/>
    <dgm:cxn modelId="{F2B25387-DA4A-2845-8CAC-5620E1FFE3A5}" type="presParOf" srcId="{B9E3396A-5971-4DEC-8967-91F479F42EF4}" destId="{86954F80-A67E-4BA6-8089-1AF2393DF77F}" srcOrd="0" destOrd="0" presId="urn:microsoft.com/office/officeart/2005/8/layout/hList7"/>
    <dgm:cxn modelId="{C8DFA233-A495-8544-9AF0-85839A85F67E}" type="presParOf" srcId="{86954F80-A67E-4BA6-8089-1AF2393DF77F}" destId="{E245B11F-5FC4-41D7-9B3A-75F921E76626}" srcOrd="0" destOrd="0" presId="urn:microsoft.com/office/officeart/2005/8/layout/hList7"/>
    <dgm:cxn modelId="{5597D3A1-A9C0-8645-94A8-84508D2F72D9}" type="presParOf" srcId="{86954F80-A67E-4BA6-8089-1AF2393DF77F}" destId="{533B4540-C88A-4815-B403-10762D99C773}" srcOrd="1" destOrd="0" presId="urn:microsoft.com/office/officeart/2005/8/layout/hList7"/>
    <dgm:cxn modelId="{283CD137-6137-8245-8AAD-F6F9A3EE1B83}" type="presParOf" srcId="{86954F80-A67E-4BA6-8089-1AF2393DF77F}" destId="{BCBCBDEF-8C3A-4605-B07B-67ED903B1B94}" srcOrd="2" destOrd="0" presId="urn:microsoft.com/office/officeart/2005/8/layout/hList7"/>
    <dgm:cxn modelId="{DBD8E35A-4A8A-1F44-A33F-50F9F183C1D0}" type="presParOf" srcId="{86954F80-A67E-4BA6-8089-1AF2393DF77F}" destId="{4A554A8C-26FC-48AE-858E-F3949FCC5614}" srcOrd="3" destOrd="0" presId="urn:microsoft.com/office/officeart/2005/8/layout/hList7"/>
    <dgm:cxn modelId="{03D8BEC2-5AEE-9347-AA7A-5D4927A91F4F}" type="presParOf" srcId="{B9E3396A-5971-4DEC-8967-91F479F42EF4}" destId="{EE460F35-2E1A-48FA-8892-E6E2292CB461}" srcOrd="1" destOrd="0" presId="urn:microsoft.com/office/officeart/2005/8/layout/hList7"/>
    <dgm:cxn modelId="{FFA6B04C-29F1-8347-9A67-3C5A3C5FA626}" type="presParOf" srcId="{B9E3396A-5971-4DEC-8967-91F479F42EF4}" destId="{3E7B2951-22A1-4EAC-B1D3-5B424D63D57F}" srcOrd="2" destOrd="0" presId="urn:microsoft.com/office/officeart/2005/8/layout/hList7"/>
    <dgm:cxn modelId="{034F3FDA-D7AE-F24D-8412-236B47B9FF30}" type="presParOf" srcId="{3E7B2951-22A1-4EAC-B1D3-5B424D63D57F}" destId="{09FBFE4A-6E69-45B7-AF57-D90BB7F42214}" srcOrd="0" destOrd="0" presId="urn:microsoft.com/office/officeart/2005/8/layout/hList7"/>
    <dgm:cxn modelId="{C48306E5-ED60-BC42-A5EC-BE348A8C02EE}" type="presParOf" srcId="{3E7B2951-22A1-4EAC-B1D3-5B424D63D57F}" destId="{16700AC2-FC22-4130-AF5E-17E20A4504C5}" srcOrd="1" destOrd="0" presId="urn:microsoft.com/office/officeart/2005/8/layout/hList7"/>
    <dgm:cxn modelId="{09D36D0A-A47B-8E4B-8F4C-98CD5607823A}" type="presParOf" srcId="{3E7B2951-22A1-4EAC-B1D3-5B424D63D57F}" destId="{94C3CC23-5160-4667-9BDB-A4B3B6959FAC}" srcOrd="2" destOrd="0" presId="urn:microsoft.com/office/officeart/2005/8/layout/hList7"/>
    <dgm:cxn modelId="{AFA42EBE-4E74-FB4E-99EA-D265242E1125}" type="presParOf" srcId="{3E7B2951-22A1-4EAC-B1D3-5B424D63D57F}" destId="{8DFB25A6-1AF4-4D94-9EE5-5F03BEC2EB29}" srcOrd="3" destOrd="0" presId="urn:microsoft.com/office/officeart/2005/8/layout/hList7"/>
    <dgm:cxn modelId="{E99579D6-2EC1-6543-AC2D-D0CB95154ECB}" type="presParOf" srcId="{B9E3396A-5971-4DEC-8967-91F479F42EF4}" destId="{736BFF5C-CC66-412E-85ED-6B1C0E0446B9}" srcOrd="3" destOrd="0" presId="urn:microsoft.com/office/officeart/2005/8/layout/hList7"/>
    <dgm:cxn modelId="{F3D26F8D-9FD4-A743-9787-AC34E82BE306}" type="presParOf" srcId="{B9E3396A-5971-4DEC-8967-91F479F42EF4}" destId="{F8FCF343-3416-4A21-BC66-C4E28D13A930}" srcOrd="4" destOrd="0" presId="urn:microsoft.com/office/officeart/2005/8/layout/hList7"/>
    <dgm:cxn modelId="{99CB1EDF-E51C-2C4D-AAC5-7146F7D4A224}" type="presParOf" srcId="{F8FCF343-3416-4A21-BC66-C4E28D13A930}" destId="{2AE5AFD4-26DF-4A8B-B7AA-451A1D14B245}" srcOrd="0" destOrd="0" presId="urn:microsoft.com/office/officeart/2005/8/layout/hList7"/>
    <dgm:cxn modelId="{95DF1131-C49F-DE4C-8C5A-1E6FA36DEF68}" type="presParOf" srcId="{F8FCF343-3416-4A21-BC66-C4E28D13A930}" destId="{901F93FB-2019-4C4B-B0A9-F0139D3A2EA4}" srcOrd="1" destOrd="0" presId="urn:microsoft.com/office/officeart/2005/8/layout/hList7"/>
    <dgm:cxn modelId="{FA3B207F-0180-A94B-8A7A-B2DD5A16A975}" type="presParOf" srcId="{F8FCF343-3416-4A21-BC66-C4E28D13A930}" destId="{DC7F7F49-BDBA-49D3-80E1-5CBA8D63B300}" srcOrd="2" destOrd="0" presId="urn:microsoft.com/office/officeart/2005/8/layout/hList7"/>
    <dgm:cxn modelId="{55EBF443-97D6-9B48-AE98-F3F2EDAA49B2}" type="presParOf" srcId="{F8FCF343-3416-4A21-BC66-C4E28D13A930}" destId="{0A84E72F-4E47-469B-A014-01D33F6A51E7}" srcOrd="3" destOrd="0" presId="urn:microsoft.com/office/officeart/2005/8/layout/hList7"/>
    <dgm:cxn modelId="{BD24183C-6865-044F-8D61-64B17C754C14}" type="presParOf" srcId="{B9E3396A-5971-4DEC-8967-91F479F42EF4}" destId="{EA5A082A-3907-46B0-943E-DC1A70C7F1ED}" srcOrd="5" destOrd="0" presId="urn:microsoft.com/office/officeart/2005/8/layout/hList7"/>
    <dgm:cxn modelId="{34A4F5D2-87FB-A74A-A8CE-7E787C4AC443}" type="presParOf" srcId="{B9E3396A-5971-4DEC-8967-91F479F42EF4}" destId="{3922C9CE-67F5-4D3A-A9D3-42D98C396F18}" srcOrd="6" destOrd="0" presId="urn:microsoft.com/office/officeart/2005/8/layout/hList7"/>
    <dgm:cxn modelId="{C4B1742F-323C-7040-9BE6-FF01A8BE56AA}" type="presParOf" srcId="{3922C9CE-67F5-4D3A-A9D3-42D98C396F18}" destId="{BB0337C0-0A22-4A25-9CB4-210FF5FA424C}" srcOrd="0" destOrd="0" presId="urn:microsoft.com/office/officeart/2005/8/layout/hList7"/>
    <dgm:cxn modelId="{19E04F1A-A1E7-4041-8BAE-5D7ADE8204BF}" type="presParOf" srcId="{3922C9CE-67F5-4D3A-A9D3-42D98C396F18}" destId="{93C6884A-3826-4F1E-B0DA-2ADB31C83EDA}" srcOrd="1" destOrd="0" presId="urn:microsoft.com/office/officeart/2005/8/layout/hList7"/>
    <dgm:cxn modelId="{573D1B07-EDED-E04A-A311-C359C5EC920A}" type="presParOf" srcId="{3922C9CE-67F5-4D3A-A9D3-42D98C396F18}" destId="{BC5DED06-06F4-4804-98BB-6998DB63A220}" srcOrd="2" destOrd="0" presId="urn:microsoft.com/office/officeart/2005/8/layout/hList7"/>
    <dgm:cxn modelId="{303D2CEC-7908-0C4D-8489-5FE704A7874F}" type="presParOf" srcId="{3922C9CE-67F5-4D3A-A9D3-42D98C396F18}" destId="{D2EA6184-B423-4000-AC17-64F27ECD4D57}" srcOrd="3" destOrd="0" presId="urn:microsoft.com/office/officeart/2005/8/layout/hList7"/>
    <dgm:cxn modelId="{EE8C8CC1-A37A-2E48-855B-BDFBE1DCB3CC}" type="presParOf" srcId="{B9E3396A-5971-4DEC-8967-91F479F42EF4}" destId="{6E3D359C-943D-4627-A30C-F82CCB3637C4}" srcOrd="7" destOrd="0" presId="urn:microsoft.com/office/officeart/2005/8/layout/hList7"/>
    <dgm:cxn modelId="{512FCC92-9DFB-E645-B7AC-BC2345CC79A3}" type="presParOf" srcId="{B9E3396A-5971-4DEC-8967-91F479F42EF4}" destId="{0F11A0C6-917D-4D8C-8DA4-17823F5B7AE9}" srcOrd="8" destOrd="0" presId="urn:microsoft.com/office/officeart/2005/8/layout/hList7"/>
    <dgm:cxn modelId="{2AF5F6B9-2199-F343-BE8C-D94CEB28DA32}" type="presParOf" srcId="{0F11A0C6-917D-4D8C-8DA4-17823F5B7AE9}" destId="{9853B39D-6B46-4082-95F5-9F6F4AE20E7C}" srcOrd="0" destOrd="0" presId="urn:microsoft.com/office/officeart/2005/8/layout/hList7"/>
    <dgm:cxn modelId="{F873A931-9C94-D947-BC84-4DF55C76C55A}" type="presParOf" srcId="{0F11A0C6-917D-4D8C-8DA4-17823F5B7AE9}" destId="{49065D1D-2941-4661-9B4E-7D41D4336C85}" srcOrd="1" destOrd="0" presId="urn:microsoft.com/office/officeart/2005/8/layout/hList7"/>
    <dgm:cxn modelId="{A5F9576D-9486-0243-9FE7-8639004FFF1E}" type="presParOf" srcId="{0F11A0C6-917D-4D8C-8DA4-17823F5B7AE9}" destId="{1439807D-BE82-4EF1-AB68-C740354FC3B1}" srcOrd="2" destOrd="0" presId="urn:microsoft.com/office/officeart/2005/8/layout/hList7"/>
    <dgm:cxn modelId="{7ED01EBE-46A2-8B44-A022-0FB7B744366C}" type="presParOf" srcId="{0F11A0C6-917D-4D8C-8DA4-17823F5B7AE9}" destId="{BCAA74A2-AED3-480D-8FDD-BAAAAA76253F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1A5A2F5-ED02-F742-89D9-D623320ADD94}" type="doc">
      <dgm:prSet loTypeId="urn:microsoft.com/office/officeart/2005/8/layout/radial5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s-ES_tradnl"/>
        </a:p>
      </dgm:t>
    </dgm:pt>
    <dgm:pt modelId="{17DBEE59-4AE1-1C4E-BDC8-B0CC8FE0ED08}">
      <dgm:prSet phldrT="[Texto]" custT="1"/>
      <dgm:spPr/>
      <dgm:t>
        <a:bodyPr/>
        <a:lstStyle/>
        <a:p>
          <a:r>
            <a:rPr lang="es-ES_tradnl" sz="4800" b="1" dirty="0" err="1">
              <a:solidFill>
                <a:schemeClr val="accent5">
                  <a:lumMod val="75000"/>
                </a:schemeClr>
              </a:solidFill>
            </a:rPr>
            <a:t>Recognition</a:t>
          </a:r>
          <a:r>
            <a:rPr lang="es-ES_tradnl" sz="4800" b="1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4800" b="1" dirty="0" err="1">
              <a:solidFill>
                <a:schemeClr val="accent5">
                  <a:lumMod val="75000"/>
                </a:schemeClr>
              </a:solidFill>
            </a:rPr>
            <a:t>Principles</a:t>
          </a:r>
          <a:endParaRPr lang="es-ES_tradnl" sz="4800" b="1" dirty="0">
            <a:solidFill>
              <a:schemeClr val="accent5">
                <a:lumMod val="75000"/>
              </a:schemeClr>
            </a:solidFill>
          </a:endParaRPr>
        </a:p>
      </dgm:t>
    </dgm:pt>
    <dgm:pt modelId="{B63DA42B-0874-9145-99D7-E07E5919B98B}" type="parTrans" cxnId="{ED9F400A-DD88-0F4A-AD00-EAE9CBECFFA9}">
      <dgm:prSet/>
      <dgm:spPr/>
      <dgm:t>
        <a:bodyPr/>
        <a:lstStyle/>
        <a:p>
          <a:endParaRPr lang="es-ES_tradnl"/>
        </a:p>
      </dgm:t>
    </dgm:pt>
    <dgm:pt modelId="{5FDE1880-8DD8-0945-BB2E-727CC7030924}" type="sibTrans" cxnId="{ED9F400A-DD88-0F4A-AD00-EAE9CBECFFA9}">
      <dgm:prSet/>
      <dgm:spPr/>
      <dgm:t>
        <a:bodyPr/>
        <a:lstStyle/>
        <a:p>
          <a:endParaRPr lang="es-ES_tradnl"/>
        </a:p>
      </dgm:t>
    </dgm:pt>
    <dgm:pt modelId="{381A8715-0AD9-394B-8305-5BC3331DFC6C}">
      <dgm:prSet phldrT="[Texto]" custT="1"/>
      <dgm:spPr/>
      <dgm:t>
        <a:bodyPr/>
        <a:lstStyle/>
        <a:p>
          <a:r>
            <a:rPr lang="es-ES_tradnl" sz="5400" b="1"/>
            <a:t>Victim centrality</a:t>
          </a:r>
          <a:endParaRPr lang="es-ES_tradnl" sz="5400" b="1" dirty="0"/>
        </a:p>
      </dgm:t>
    </dgm:pt>
    <dgm:pt modelId="{3D642359-B5F5-5443-8D41-A69640365860}" type="parTrans" cxnId="{99799592-B374-4E42-926B-7DA810FEA950}">
      <dgm:prSet/>
      <dgm:spPr/>
      <dgm:t>
        <a:bodyPr/>
        <a:lstStyle/>
        <a:p>
          <a:endParaRPr lang="es-ES_tradnl"/>
        </a:p>
      </dgm:t>
    </dgm:pt>
    <dgm:pt modelId="{6692EF97-1E49-ED43-BD15-79A592BDEF6D}" type="sibTrans" cxnId="{99799592-B374-4E42-926B-7DA810FEA950}">
      <dgm:prSet/>
      <dgm:spPr/>
      <dgm:t>
        <a:bodyPr/>
        <a:lstStyle/>
        <a:p>
          <a:endParaRPr lang="es-ES_tradnl"/>
        </a:p>
      </dgm:t>
    </dgm:pt>
    <dgm:pt modelId="{A39CA9F0-521F-7546-9EEF-7ACF870248B0}">
      <dgm:prSet phldrT="[Texto]" custT="1"/>
      <dgm:spPr/>
      <dgm:t>
        <a:bodyPr/>
        <a:lstStyle/>
        <a:p>
          <a:r>
            <a:rPr lang="es-ES_tradnl" sz="4000" b="1" dirty="0" err="1"/>
            <a:t>Affirmation</a:t>
          </a:r>
          <a:r>
            <a:rPr lang="es-ES_tradnl" sz="4000" b="1" dirty="0"/>
            <a:t> of </a:t>
          </a:r>
          <a:r>
            <a:rPr lang="es-ES_tradnl" sz="4000" b="1" dirty="0" err="1"/>
            <a:t>humanity</a:t>
          </a:r>
          <a:endParaRPr lang="es-ES_tradnl" sz="4000" b="1" dirty="0"/>
        </a:p>
      </dgm:t>
    </dgm:pt>
    <dgm:pt modelId="{9FC894DC-0AFB-6542-ABD3-719A97CA9D2A}" type="parTrans" cxnId="{B61A4884-06EE-7347-942F-90635438388D}">
      <dgm:prSet/>
      <dgm:spPr/>
      <dgm:t>
        <a:bodyPr/>
        <a:lstStyle/>
        <a:p>
          <a:endParaRPr lang="es-ES_tradnl"/>
        </a:p>
      </dgm:t>
    </dgm:pt>
    <dgm:pt modelId="{E94F44FA-6395-D448-AE25-6226F5551531}" type="sibTrans" cxnId="{B61A4884-06EE-7347-942F-90635438388D}">
      <dgm:prSet/>
      <dgm:spPr/>
      <dgm:t>
        <a:bodyPr/>
        <a:lstStyle/>
        <a:p>
          <a:endParaRPr lang="es-ES_tradnl"/>
        </a:p>
      </dgm:t>
    </dgm:pt>
    <dgm:pt modelId="{723F8796-ECB6-474A-A46F-B7F24421D33D}">
      <dgm:prSet phldrT="[Texto]" custT="1"/>
      <dgm:spPr/>
      <dgm:t>
        <a:bodyPr/>
        <a:lstStyle/>
        <a:p>
          <a:r>
            <a:rPr lang="es-ES_tradnl" sz="4000" b="1" dirty="0" err="1"/>
            <a:t>Commitment</a:t>
          </a:r>
          <a:r>
            <a:rPr lang="es-ES_tradnl" sz="3600" b="1" dirty="0"/>
            <a:t> to </a:t>
          </a:r>
          <a:r>
            <a:rPr lang="es-ES_tradnl" sz="3600" b="1" dirty="0" err="1"/>
            <a:t>truth</a:t>
          </a:r>
          <a:endParaRPr lang="es-ES_tradnl" sz="3600" b="1" dirty="0"/>
        </a:p>
      </dgm:t>
    </dgm:pt>
    <dgm:pt modelId="{8AE3F0B5-74EF-904C-B3AA-C118D30C593E}" type="parTrans" cxnId="{42C9BD28-9D1D-7A4B-B3B7-99C6B876E569}">
      <dgm:prSet/>
      <dgm:spPr/>
      <dgm:t>
        <a:bodyPr/>
        <a:lstStyle/>
        <a:p>
          <a:endParaRPr lang="es-ES_tradnl"/>
        </a:p>
      </dgm:t>
    </dgm:pt>
    <dgm:pt modelId="{C3720A86-A480-E248-B6EB-550997ED4661}" type="sibTrans" cxnId="{42C9BD28-9D1D-7A4B-B3B7-99C6B876E569}">
      <dgm:prSet/>
      <dgm:spPr/>
      <dgm:t>
        <a:bodyPr/>
        <a:lstStyle/>
        <a:p>
          <a:endParaRPr lang="es-ES_tradnl"/>
        </a:p>
      </dgm:t>
    </dgm:pt>
    <dgm:pt modelId="{EB543961-4923-8A46-AE27-C67027556443}">
      <dgm:prSet custT="1"/>
      <dgm:spPr/>
      <dgm:t>
        <a:bodyPr/>
        <a:lstStyle/>
        <a:p>
          <a:r>
            <a:rPr lang="es-ES_tradnl" sz="4400" b="1" dirty="0" err="1"/>
            <a:t>Dignity</a:t>
          </a:r>
          <a:endParaRPr lang="es-ES_tradnl" sz="4000" b="1" dirty="0"/>
        </a:p>
      </dgm:t>
    </dgm:pt>
    <dgm:pt modelId="{B19FB879-B211-5643-93DF-509FD7FE50E4}" type="parTrans" cxnId="{E93620BF-78FF-0440-AE50-021EB7863A4E}">
      <dgm:prSet/>
      <dgm:spPr/>
      <dgm:t>
        <a:bodyPr/>
        <a:lstStyle/>
        <a:p>
          <a:endParaRPr lang="es-ES_tradnl"/>
        </a:p>
      </dgm:t>
    </dgm:pt>
    <dgm:pt modelId="{D71628D4-635E-E04C-BCA2-43449F3460BD}" type="sibTrans" cxnId="{E93620BF-78FF-0440-AE50-021EB7863A4E}">
      <dgm:prSet/>
      <dgm:spPr/>
      <dgm:t>
        <a:bodyPr/>
        <a:lstStyle/>
        <a:p>
          <a:endParaRPr lang="es-ES_tradnl"/>
        </a:p>
      </dgm:t>
    </dgm:pt>
    <dgm:pt modelId="{DA3E8507-ACF4-EF45-A4F3-1D16148B0DE7}">
      <dgm:prSet custT="1"/>
      <dgm:spPr/>
      <dgm:t>
        <a:bodyPr/>
        <a:lstStyle/>
        <a:p>
          <a:r>
            <a:rPr lang="es-ES_tradnl" sz="4000" b="1" dirty="0" err="1"/>
            <a:t>Willfulness</a:t>
          </a:r>
          <a:endParaRPr lang="es-ES_tradnl" sz="3600" b="1" dirty="0"/>
        </a:p>
      </dgm:t>
    </dgm:pt>
    <dgm:pt modelId="{706D3E57-4FB9-054F-9592-8FBA411ECE96}" type="parTrans" cxnId="{F7F125EC-0B42-BC41-B4A1-F3A08EE1AA43}">
      <dgm:prSet/>
      <dgm:spPr/>
      <dgm:t>
        <a:bodyPr/>
        <a:lstStyle/>
        <a:p>
          <a:endParaRPr lang="es-ES_tradnl"/>
        </a:p>
      </dgm:t>
    </dgm:pt>
    <dgm:pt modelId="{7E87740C-C6FB-404A-9D7E-6E18EA53B6BA}" type="sibTrans" cxnId="{F7F125EC-0B42-BC41-B4A1-F3A08EE1AA43}">
      <dgm:prSet/>
      <dgm:spPr/>
      <dgm:t>
        <a:bodyPr/>
        <a:lstStyle/>
        <a:p>
          <a:endParaRPr lang="es-ES_tradnl"/>
        </a:p>
      </dgm:t>
    </dgm:pt>
    <dgm:pt modelId="{099225BD-57D0-C14B-B775-55A90E0C12F2}">
      <dgm:prSet custT="1"/>
      <dgm:spPr/>
      <dgm:t>
        <a:bodyPr/>
        <a:lstStyle/>
        <a:p>
          <a:r>
            <a:rPr lang="es-ES_tradnl" sz="4000" b="1" dirty="0" err="1"/>
            <a:t>Authenticity</a:t>
          </a:r>
          <a:endParaRPr lang="es-ES_tradnl" sz="2800" b="1" dirty="0"/>
        </a:p>
      </dgm:t>
    </dgm:pt>
    <dgm:pt modelId="{44F8D9DA-7492-274A-87D6-017C11AF611B}" type="parTrans" cxnId="{6CF87333-761E-DF43-BDE4-2A48C686E67C}">
      <dgm:prSet/>
      <dgm:spPr/>
      <dgm:t>
        <a:bodyPr/>
        <a:lstStyle/>
        <a:p>
          <a:endParaRPr lang="es-ES_tradnl"/>
        </a:p>
      </dgm:t>
    </dgm:pt>
    <dgm:pt modelId="{95BBEC0C-9F9A-7A40-BA4B-866706017FB7}" type="sibTrans" cxnId="{6CF87333-761E-DF43-BDE4-2A48C686E67C}">
      <dgm:prSet/>
      <dgm:spPr/>
      <dgm:t>
        <a:bodyPr/>
        <a:lstStyle/>
        <a:p>
          <a:endParaRPr lang="es-ES_tradnl"/>
        </a:p>
      </dgm:t>
    </dgm:pt>
    <dgm:pt modelId="{F315C9AD-FFE6-1143-B616-3B4CB1CE5D3F}">
      <dgm:prSet custT="1"/>
      <dgm:spPr/>
      <dgm:t>
        <a:bodyPr/>
        <a:lstStyle/>
        <a:p>
          <a:r>
            <a:rPr lang="es-ES_tradnl" sz="4000" b="1" dirty="0" err="1"/>
            <a:t>Extrajudiciality</a:t>
          </a:r>
          <a:endParaRPr lang="es-ES_tradnl" sz="3600" b="1" dirty="0"/>
        </a:p>
      </dgm:t>
    </dgm:pt>
    <dgm:pt modelId="{A9A18807-9295-534B-A174-D00BC1C0688D}" type="parTrans" cxnId="{6D25D627-4FC3-AC48-B739-9FF42CF29B6E}">
      <dgm:prSet/>
      <dgm:spPr/>
      <dgm:t>
        <a:bodyPr/>
        <a:lstStyle/>
        <a:p>
          <a:endParaRPr lang="es-ES_tradnl"/>
        </a:p>
      </dgm:t>
    </dgm:pt>
    <dgm:pt modelId="{AEF00D1E-E8E7-E74D-8217-FC465C95014F}" type="sibTrans" cxnId="{6D25D627-4FC3-AC48-B739-9FF42CF29B6E}">
      <dgm:prSet/>
      <dgm:spPr/>
      <dgm:t>
        <a:bodyPr/>
        <a:lstStyle/>
        <a:p>
          <a:endParaRPr lang="es-ES_tradnl"/>
        </a:p>
      </dgm:t>
    </dgm:pt>
    <dgm:pt modelId="{4DCCD497-AC24-1D46-8DF4-E24EC8F7AE67}" type="pres">
      <dgm:prSet presAssocID="{E1A5A2F5-ED02-F742-89D9-D623320ADD9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256046FE-A4BF-624F-8587-4955A61F4A0D}" type="pres">
      <dgm:prSet presAssocID="{17DBEE59-4AE1-1C4E-BDC8-B0CC8FE0ED08}" presName="centerShape" presStyleLbl="node0" presStyleIdx="0" presStyleCnt="1" custScaleX="167389" custLinFactNeighborX="1215" custLinFactNeighborY="405"/>
      <dgm:spPr/>
    </dgm:pt>
    <dgm:pt modelId="{B0C4A1D5-40DB-F948-8FC4-9F0633A9BEED}" type="pres">
      <dgm:prSet presAssocID="{3D642359-B5F5-5443-8D41-A69640365860}" presName="parTrans" presStyleLbl="sibTrans2D1" presStyleIdx="0" presStyleCnt="7"/>
      <dgm:spPr/>
    </dgm:pt>
    <dgm:pt modelId="{B3502B84-8473-844D-919B-F6FD6C2C97D2}" type="pres">
      <dgm:prSet presAssocID="{3D642359-B5F5-5443-8D41-A69640365860}" presName="connectorText" presStyleLbl="sibTrans2D1" presStyleIdx="0" presStyleCnt="7"/>
      <dgm:spPr/>
    </dgm:pt>
    <dgm:pt modelId="{418428CC-6F92-9E4F-AB00-A666AF3D1A69}" type="pres">
      <dgm:prSet presAssocID="{381A8715-0AD9-394B-8305-5BC3331DFC6C}" presName="node" presStyleLbl="node1" presStyleIdx="0" presStyleCnt="7" custScaleX="151715" custRadScaleRad="99987" custRadScaleInc="8950">
        <dgm:presLayoutVars>
          <dgm:bulletEnabled val="1"/>
        </dgm:presLayoutVars>
      </dgm:prSet>
      <dgm:spPr/>
    </dgm:pt>
    <dgm:pt modelId="{39CD04BC-9D8F-2F43-A57C-3AC44EF8C85C}" type="pres">
      <dgm:prSet presAssocID="{B19FB879-B211-5643-93DF-509FD7FE50E4}" presName="parTrans" presStyleLbl="sibTrans2D1" presStyleIdx="1" presStyleCnt="7"/>
      <dgm:spPr/>
    </dgm:pt>
    <dgm:pt modelId="{C3BC575D-A191-444A-BB3D-2EFE498BC398}" type="pres">
      <dgm:prSet presAssocID="{B19FB879-B211-5643-93DF-509FD7FE50E4}" presName="connectorText" presStyleLbl="sibTrans2D1" presStyleIdx="1" presStyleCnt="7"/>
      <dgm:spPr/>
    </dgm:pt>
    <dgm:pt modelId="{087E6A49-201E-F049-AEA5-6F5F29DEE10E}" type="pres">
      <dgm:prSet presAssocID="{EB543961-4923-8A46-AE27-C67027556443}" presName="node" presStyleLbl="node1" presStyleIdx="1" presStyleCnt="7" custScaleX="130308" custRadScaleRad="140265" custRadScaleInc="17320">
        <dgm:presLayoutVars>
          <dgm:bulletEnabled val="1"/>
        </dgm:presLayoutVars>
      </dgm:prSet>
      <dgm:spPr/>
    </dgm:pt>
    <dgm:pt modelId="{3D3330DA-E4CE-0043-AC5B-EB8A3B2C0AC2}" type="pres">
      <dgm:prSet presAssocID="{706D3E57-4FB9-054F-9592-8FBA411ECE96}" presName="parTrans" presStyleLbl="sibTrans2D1" presStyleIdx="2" presStyleCnt="7"/>
      <dgm:spPr/>
    </dgm:pt>
    <dgm:pt modelId="{DD806F70-FC92-4349-9616-F1C4E0FE59DD}" type="pres">
      <dgm:prSet presAssocID="{706D3E57-4FB9-054F-9592-8FBA411ECE96}" presName="connectorText" presStyleLbl="sibTrans2D1" presStyleIdx="2" presStyleCnt="7"/>
      <dgm:spPr/>
    </dgm:pt>
    <dgm:pt modelId="{BAE67B90-0306-6C46-9108-6ED3D2E610B7}" type="pres">
      <dgm:prSet presAssocID="{DA3E8507-ACF4-EF45-A4F3-1D16148B0DE7}" presName="node" presStyleLbl="node1" presStyleIdx="2" presStyleCnt="7" custScaleX="145498" custRadScaleRad="134830" custRadScaleInc="-42523">
        <dgm:presLayoutVars>
          <dgm:bulletEnabled val="1"/>
        </dgm:presLayoutVars>
      </dgm:prSet>
      <dgm:spPr/>
    </dgm:pt>
    <dgm:pt modelId="{26ABBE93-BF87-2640-BC2F-2EB0AA65B58D}" type="pres">
      <dgm:prSet presAssocID="{A9A18807-9295-534B-A174-D00BC1C0688D}" presName="parTrans" presStyleLbl="sibTrans2D1" presStyleIdx="3" presStyleCnt="7"/>
      <dgm:spPr/>
    </dgm:pt>
    <dgm:pt modelId="{D835A2B6-3DAF-0D4A-92BD-AA105C8ABCD7}" type="pres">
      <dgm:prSet presAssocID="{A9A18807-9295-534B-A174-D00BC1C0688D}" presName="connectorText" presStyleLbl="sibTrans2D1" presStyleIdx="3" presStyleCnt="7"/>
      <dgm:spPr/>
    </dgm:pt>
    <dgm:pt modelId="{044E09BF-70E1-754A-9A12-C6F9A5C71A24}" type="pres">
      <dgm:prSet presAssocID="{F315C9AD-FFE6-1143-B616-3B4CB1CE5D3F}" presName="node" presStyleLbl="node1" presStyleIdx="3" presStyleCnt="7" custScaleX="173183" custRadScaleRad="109026" custRadScaleInc="-57836">
        <dgm:presLayoutVars>
          <dgm:bulletEnabled val="1"/>
        </dgm:presLayoutVars>
      </dgm:prSet>
      <dgm:spPr/>
    </dgm:pt>
    <dgm:pt modelId="{3E98145D-5E3B-CD40-AAB9-06F38D2A487B}" type="pres">
      <dgm:prSet presAssocID="{44F8D9DA-7492-274A-87D6-017C11AF611B}" presName="parTrans" presStyleLbl="sibTrans2D1" presStyleIdx="4" presStyleCnt="7"/>
      <dgm:spPr/>
    </dgm:pt>
    <dgm:pt modelId="{C7888348-F16B-C14F-B75E-0A4A7646EBBF}" type="pres">
      <dgm:prSet presAssocID="{44F8D9DA-7492-274A-87D6-017C11AF611B}" presName="connectorText" presStyleLbl="sibTrans2D1" presStyleIdx="4" presStyleCnt="7"/>
      <dgm:spPr/>
    </dgm:pt>
    <dgm:pt modelId="{A1F56C92-47AA-BC47-89CA-F1F8F5A8DA4C}" type="pres">
      <dgm:prSet presAssocID="{099225BD-57D0-C14B-B775-55A90E0C12F2}" presName="node" presStyleLbl="node1" presStyleIdx="4" presStyleCnt="7" custScaleX="141846" custRadScaleRad="105733" custRadScaleInc="49553">
        <dgm:presLayoutVars>
          <dgm:bulletEnabled val="1"/>
        </dgm:presLayoutVars>
      </dgm:prSet>
      <dgm:spPr/>
    </dgm:pt>
    <dgm:pt modelId="{BF203415-4355-1F49-8367-C74B5F4ACBB7}" type="pres">
      <dgm:prSet presAssocID="{9FC894DC-0AFB-6542-ABD3-719A97CA9D2A}" presName="parTrans" presStyleLbl="sibTrans2D1" presStyleIdx="5" presStyleCnt="7"/>
      <dgm:spPr/>
    </dgm:pt>
    <dgm:pt modelId="{589EEE40-DF7C-934E-95C4-843A6623690C}" type="pres">
      <dgm:prSet presAssocID="{9FC894DC-0AFB-6542-ABD3-719A97CA9D2A}" presName="connectorText" presStyleLbl="sibTrans2D1" presStyleIdx="5" presStyleCnt="7"/>
      <dgm:spPr/>
    </dgm:pt>
    <dgm:pt modelId="{AE8ED20E-9591-5248-A2F8-8C5A2D5A27E9}" type="pres">
      <dgm:prSet presAssocID="{A39CA9F0-521F-7546-9EEF-7ACF870248B0}" presName="node" presStyleLbl="node1" presStyleIdx="5" presStyleCnt="7" custScaleX="126716" custRadScaleRad="134638" custRadScaleInc="25033">
        <dgm:presLayoutVars>
          <dgm:bulletEnabled val="1"/>
        </dgm:presLayoutVars>
      </dgm:prSet>
      <dgm:spPr/>
    </dgm:pt>
    <dgm:pt modelId="{BBD85774-31D4-D14A-8B68-73DFE7D74ABC}" type="pres">
      <dgm:prSet presAssocID="{8AE3F0B5-74EF-904C-B3AA-C118D30C593E}" presName="parTrans" presStyleLbl="sibTrans2D1" presStyleIdx="6" presStyleCnt="7"/>
      <dgm:spPr/>
    </dgm:pt>
    <dgm:pt modelId="{03EBB292-065A-EB47-84DF-310D672332E6}" type="pres">
      <dgm:prSet presAssocID="{8AE3F0B5-74EF-904C-B3AA-C118D30C593E}" presName="connectorText" presStyleLbl="sibTrans2D1" presStyleIdx="6" presStyleCnt="7"/>
      <dgm:spPr/>
    </dgm:pt>
    <dgm:pt modelId="{20AE6182-EFA9-4A44-A8F4-4634E2BB376E}" type="pres">
      <dgm:prSet presAssocID="{723F8796-ECB6-474A-A46F-B7F24421D33D}" presName="node" presStyleLbl="node1" presStyleIdx="6" presStyleCnt="7" custScaleX="151630" custRadScaleRad="137771" custRadScaleInc="-10251">
        <dgm:presLayoutVars>
          <dgm:bulletEnabled val="1"/>
        </dgm:presLayoutVars>
      </dgm:prSet>
      <dgm:spPr/>
    </dgm:pt>
  </dgm:ptLst>
  <dgm:cxnLst>
    <dgm:cxn modelId="{ED9F400A-DD88-0F4A-AD00-EAE9CBECFFA9}" srcId="{E1A5A2F5-ED02-F742-89D9-D623320ADD94}" destId="{17DBEE59-4AE1-1C4E-BDC8-B0CC8FE0ED08}" srcOrd="0" destOrd="0" parTransId="{B63DA42B-0874-9145-99D7-E07E5919B98B}" sibTransId="{5FDE1880-8DD8-0945-BB2E-727CC7030924}"/>
    <dgm:cxn modelId="{6CE0C414-A3DE-B84C-A309-0B6FD9067E8B}" type="presOf" srcId="{8AE3F0B5-74EF-904C-B3AA-C118D30C593E}" destId="{03EBB292-065A-EB47-84DF-310D672332E6}" srcOrd="1" destOrd="0" presId="urn:microsoft.com/office/officeart/2005/8/layout/radial5"/>
    <dgm:cxn modelId="{6D25D627-4FC3-AC48-B739-9FF42CF29B6E}" srcId="{17DBEE59-4AE1-1C4E-BDC8-B0CC8FE0ED08}" destId="{F315C9AD-FFE6-1143-B616-3B4CB1CE5D3F}" srcOrd="3" destOrd="0" parTransId="{A9A18807-9295-534B-A174-D00BC1C0688D}" sibTransId="{AEF00D1E-E8E7-E74D-8217-FC465C95014F}"/>
    <dgm:cxn modelId="{42C9BD28-9D1D-7A4B-B3B7-99C6B876E569}" srcId="{17DBEE59-4AE1-1C4E-BDC8-B0CC8FE0ED08}" destId="{723F8796-ECB6-474A-A46F-B7F24421D33D}" srcOrd="6" destOrd="0" parTransId="{8AE3F0B5-74EF-904C-B3AA-C118D30C593E}" sibTransId="{C3720A86-A480-E248-B6EB-550997ED4661}"/>
    <dgm:cxn modelId="{FFB5182E-8BDE-C845-9111-0506FC54FA6B}" type="presOf" srcId="{B19FB879-B211-5643-93DF-509FD7FE50E4}" destId="{C3BC575D-A191-444A-BB3D-2EFE498BC398}" srcOrd="1" destOrd="0" presId="urn:microsoft.com/office/officeart/2005/8/layout/radial5"/>
    <dgm:cxn modelId="{6CF87333-761E-DF43-BDE4-2A48C686E67C}" srcId="{17DBEE59-4AE1-1C4E-BDC8-B0CC8FE0ED08}" destId="{099225BD-57D0-C14B-B775-55A90E0C12F2}" srcOrd="4" destOrd="0" parTransId="{44F8D9DA-7492-274A-87D6-017C11AF611B}" sibTransId="{95BBEC0C-9F9A-7A40-BA4B-866706017FB7}"/>
    <dgm:cxn modelId="{AB7E9C3A-CF32-0849-9211-2777A58B48BB}" type="presOf" srcId="{F315C9AD-FFE6-1143-B616-3B4CB1CE5D3F}" destId="{044E09BF-70E1-754A-9A12-C6F9A5C71A24}" srcOrd="0" destOrd="0" presId="urn:microsoft.com/office/officeart/2005/8/layout/radial5"/>
    <dgm:cxn modelId="{FEA9053B-90DF-934E-9F33-3FA48AF6ECD6}" type="presOf" srcId="{A9A18807-9295-534B-A174-D00BC1C0688D}" destId="{26ABBE93-BF87-2640-BC2F-2EB0AA65B58D}" srcOrd="0" destOrd="0" presId="urn:microsoft.com/office/officeart/2005/8/layout/radial5"/>
    <dgm:cxn modelId="{BB2BA640-A6E5-6049-B5DB-0EFFCE488BD6}" type="presOf" srcId="{E1A5A2F5-ED02-F742-89D9-D623320ADD94}" destId="{4DCCD497-AC24-1D46-8DF4-E24EC8F7AE67}" srcOrd="0" destOrd="0" presId="urn:microsoft.com/office/officeart/2005/8/layout/radial5"/>
    <dgm:cxn modelId="{9AD8C65B-AB72-AE4E-90C2-EF8B2121A2A8}" type="presOf" srcId="{A9A18807-9295-534B-A174-D00BC1C0688D}" destId="{D835A2B6-3DAF-0D4A-92BD-AA105C8ABCD7}" srcOrd="1" destOrd="0" presId="urn:microsoft.com/office/officeart/2005/8/layout/radial5"/>
    <dgm:cxn modelId="{7E461747-1ACF-7847-9831-BE216721CA97}" type="presOf" srcId="{B19FB879-B211-5643-93DF-509FD7FE50E4}" destId="{39CD04BC-9D8F-2F43-A57C-3AC44EF8C85C}" srcOrd="0" destOrd="0" presId="urn:microsoft.com/office/officeart/2005/8/layout/radial5"/>
    <dgm:cxn modelId="{ECAE6F4B-B629-394C-8A2D-9CC6D3F5FB72}" type="presOf" srcId="{DA3E8507-ACF4-EF45-A4F3-1D16148B0DE7}" destId="{BAE67B90-0306-6C46-9108-6ED3D2E610B7}" srcOrd="0" destOrd="0" presId="urn:microsoft.com/office/officeart/2005/8/layout/radial5"/>
    <dgm:cxn modelId="{D549086F-785D-6744-8767-304AA4C96685}" type="presOf" srcId="{706D3E57-4FB9-054F-9592-8FBA411ECE96}" destId="{DD806F70-FC92-4349-9616-F1C4E0FE59DD}" srcOrd="1" destOrd="0" presId="urn:microsoft.com/office/officeart/2005/8/layout/radial5"/>
    <dgm:cxn modelId="{AABA9D78-09ED-A945-9518-4580863B904D}" type="presOf" srcId="{44F8D9DA-7492-274A-87D6-017C11AF611B}" destId="{3E98145D-5E3B-CD40-AAB9-06F38D2A487B}" srcOrd="0" destOrd="0" presId="urn:microsoft.com/office/officeart/2005/8/layout/radial5"/>
    <dgm:cxn modelId="{C298417A-C44D-7E4A-9106-9CD8A71970EB}" type="presOf" srcId="{706D3E57-4FB9-054F-9592-8FBA411ECE96}" destId="{3D3330DA-E4CE-0043-AC5B-EB8A3B2C0AC2}" srcOrd="0" destOrd="0" presId="urn:microsoft.com/office/officeart/2005/8/layout/radial5"/>
    <dgm:cxn modelId="{B61A4884-06EE-7347-942F-90635438388D}" srcId="{17DBEE59-4AE1-1C4E-BDC8-B0CC8FE0ED08}" destId="{A39CA9F0-521F-7546-9EEF-7ACF870248B0}" srcOrd="5" destOrd="0" parTransId="{9FC894DC-0AFB-6542-ABD3-719A97CA9D2A}" sibTransId="{E94F44FA-6395-D448-AE25-6226F5551531}"/>
    <dgm:cxn modelId="{AE445C8C-A9DD-E342-8DF0-643320D75F3A}" type="presOf" srcId="{099225BD-57D0-C14B-B775-55A90E0C12F2}" destId="{A1F56C92-47AA-BC47-89CA-F1F8F5A8DA4C}" srcOrd="0" destOrd="0" presId="urn:microsoft.com/office/officeart/2005/8/layout/radial5"/>
    <dgm:cxn modelId="{99799592-B374-4E42-926B-7DA810FEA950}" srcId="{17DBEE59-4AE1-1C4E-BDC8-B0CC8FE0ED08}" destId="{381A8715-0AD9-394B-8305-5BC3331DFC6C}" srcOrd="0" destOrd="0" parTransId="{3D642359-B5F5-5443-8D41-A69640365860}" sibTransId="{6692EF97-1E49-ED43-BD15-79A592BDEF6D}"/>
    <dgm:cxn modelId="{8834889A-2C52-3C40-B58A-DC94493311F1}" type="presOf" srcId="{3D642359-B5F5-5443-8D41-A69640365860}" destId="{B3502B84-8473-844D-919B-F6FD6C2C97D2}" srcOrd="1" destOrd="0" presId="urn:microsoft.com/office/officeart/2005/8/layout/radial5"/>
    <dgm:cxn modelId="{E3CF8C9F-D5D3-264C-B9C7-51B2696EE4EE}" type="presOf" srcId="{723F8796-ECB6-474A-A46F-B7F24421D33D}" destId="{20AE6182-EFA9-4A44-A8F4-4634E2BB376E}" srcOrd="0" destOrd="0" presId="urn:microsoft.com/office/officeart/2005/8/layout/radial5"/>
    <dgm:cxn modelId="{8993F5A8-F6B5-EE49-B93C-DEF63A479A7B}" type="presOf" srcId="{EB543961-4923-8A46-AE27-C67027556443}" destId="{087E6A49-201E-F049-AEA5-6F5F29DEE10E}" srcOrd="0" destOrd="0" presId="urn:microsoft.com/office/officeart/2005/8/layout/radial5"/>
    <dgm:cxn modelId="{5BF4F9AB-7D56-5C46-B43A-9132A7B5EF57}" type="presOf" srcId="{9FC894DC-0AFB-6542-ABD3-719A97CA9D2A}" destId="{589EEE40-DF7C-934E-95C4-843A6623690C}" srcOrd="1" destOrd="0" presId="urn:microsoft.com/office/officeart/2005/8/layout/radial5"/>
    <dgm:cxn modelId="{8B77E0B8-1C69-2245-905D-0AF714D3B197}" type="presOf" srcId="{17DBEE59-4AE1-1C4E-BDC8-B0CC8FE0ED08}" destId="{256046FE-A4BF-624F-8587-4955A61F4A0D}" srcOrd="0" destOrd="0" presId="urn:microsoft.com/office/officeart/2005/8/layout/radial5"/>
    <dgm:cxn modelId="{E93620BF-78FF-0440-AE50-021EB7863A4E}" srcId="{17DBEE59-4AE1-1C4E-BDC8-B0CC8FE0ED08}" destId="{EB543961-4923-8A46-AE27-C67027556443}" srcOrd="1" destOrd="0" parTransId="{B19FB879-B211-5643-93DF-509FD7FE50E4}" sibTransId="{D71628D4-635E-E04C-BCA2-43449F3460BD}"/>
    <dgm:cxn modelId="{A7934FBF-3664-9C4D-9399-426F40386338}" type="presOf" srcId="{A39CA9F0-521F-7546-9EEF-7ACF870248B0}" destId="{AE8ED20E-9591-5248-A2F8-8C5A2D5A27E9}" srcOrd="0" destOrd="0" presId="urn:microsoft.com/office/officeart/2005/8/layout/radial5"/>
    <dgm:cxn modelId="{9BDE4BC4-CB1A-3746-9BB1-4A9C34A376DA}" type="presOf" srcId="{8AE3F0B5-74EF-904C-B3AA-C118D30C593E}" destId="{BBD85774-31D4-D14A-8B68-73DFE7D74ABC}" srcOrd="0" destOrd="0" presId="urn:microsoft.com/office/officeart/2005/8/layout/radial5"/>
    <dgm:cxn modelId="{FD9A55C7-26B3-7A46-8EE1-A70F957DC2A7}" type="presOf" srcId="{381A8715-0AD9-394B-8305-5BC3331DFC6C}" destId="{418428CC-6F92-9E4F-AB00-A666AF3D1A69}" srcOrd="0" destOrd="0" presId="urn:microsoft.com/office/officeart/2005/8/layout/radial5"/>
    <dgm:cxn modelId="{F7F125EC-0B42-BC41-B4A1-F3A08EE1AA43}" srcId="{17DBEE59-4AE1-1C4E-BDC8-B0CC8FE0ED08}" destId="{DA3E8507-ACF4-EF45-A4F3-1D16148B0DE7}" srcOrd="2" destOrd="0" parTransId="{706D3E57-4FB9-054F-9592-8FBA411ECE96}" sibTransId="{7E87740C-C6FB-404A-9D7E-6E18EA53B6BA}"/>
    <dgm:cxn modelId="{3A56EBED-801E-1A4D-B047-E279099F4187}" type="presOf" srcId="{44F8D9DA-7492-274A-87D6-017C11AF611B}" destId="{C7888348-F16B-C14F-B75E-0A4A7646EBBF}" srcOrd="1" destOrd="0" presId="urn:microsoft.com/office/officeart/2005/8/layout/radial5"/>
    <dgm:cxn modelId="{0D93FEFA-9D0F-D34B-A455-98FE269D9A60}" type="presOf" srcId="{9FC894DC-0AFB-6542-ABD3-719A97CA9D2A}" destId="{BF203415-4355-1F49-8367-C74B5F4ACBB7}" srcOrd="0" destOrd="0" presId="urn:microsoft.com/office/officeart/2005/8/layout/radial5"/>
    <dgm:cxn modelId="{29767AFE-6F70-EE4E-812C-E3ADCE06F4BF}" type="presOf" srcId="{3D642359-B5F5-5443-8D41-A69640365860}" destId="{B0C4A1D5-40DB-F948-8FC4-9F0633A9BEED}" srcOrd="0" destOrd="0" presId="urn:microsoft.com/office/officeart/2005/8/layout/radial5"/>
    <dgm:cxn modelId="{1DE96749-8429-6F42-B5BA-89085062D4F7}" type="presParOf" srcId="{4DCCD497-AC24-1D46-8DF4-E24EC8F7AE67}" destId="{256046FE-A4BF-624F-8587-4955A61F4A0D}" srcOrd="0" destOrd="0" presId="urn:microsoft.com/office/officeart/2005/8/layout/radial5"/>
    <dgm:cxn modelId="{F23F20E9-1A8F-0542-B364-00D88B4BF1DF}" type="presParOf" srcId="{4DCCD497-AC24-1D46-8DF4-E24EC8F7AE67}" destId="{B0C4A1D5-40DB-F948-8FC4-9F0633A9BEED}" srcOrd="1" destOrd="0" presId="urn:microsoft.com/office/officeart/2005/8/layout/radial5"/>
    <dgm:cxn modelId="{D3082B5E-7D55-D547-9074-B2E02B44741F}" type="presParOf" srcId="{B0C4A1D5-40DB-F948-8FC4-9F0633A9BEED}" destId="{B3502B84-8473-844D-919B-F6FD6C2C97D2}" srcOrd="0" destOrd="0" presId="urn:microsoft.com/office/officeart/2005/8/layout/radial5"/>
    <dgm:cxn modelId="{DCE95186-7873-744B-AB44-6F305C1A34F6}" type="presParOf" srcId="{4DCCD497-AC24-1D46-8DF4-E24EC8F7AE67}" destId="{418428CC-6F92-9E4F-AB00-A666AF3D1A69}" srcOrd="2" destOrd="0" presId="urn:microsoft.com/office/officeart/2005/8/layout/radial5"/>
    <dgm:cxn modelId="{E36DF3F3-8439-A24F-B153-D92D514D8548}" type="presParOf" srcId="{4DCCD497-AC24-1D46-8DF4-E24EC8F7AE67}" destId="{39CD04BC-9D8F-2F43-A57C-3AC44EF8C85C}" srcOrd="3" destOrd="0" presId="urn:microsoft.com/office/officeart/2005/8/layout/radial5"/>
    <dgm:cxn modelId="{10F583B5-2996-7D49-9877-DFE581F4D234}" type="presParOf" srcId="{39CD04BC-9D8F-2F43-A57C-3AC44EF8C85C}" destId="{C3BC575D-A191-444A-BB3D-2EFE498BC398}" srcOrd="0" destOrd="0" presId="urn:microsoft.com/office/officeart/2005/8/layout/radial5"/>
    <dgm:cxn modelId="{61B41F4B-1AE7-074A-ACBE-0B5529411DB7}" type="presParOf" srcId="{4DCCD497-AC24-1D46-8DF4-E24EC8F7AE67}" destId="{087E6A49-201E-F049-AEA5-6F5F29DEE10E}" srcOrd="4" destOrd="0" presId="urn:microsoft.com/office/officeart/2005/8/layout/radial5"/>
    <dgm:cxn modelId="{1F673763-6119-844B-BFFA-4F15B9A83618}" type="presParOf" srcId="{4DCCD497-AC24-1D46-8DF4-E24EC8F7AE67}" destId="{3D3330DA-E4CE-0043-AC5B-EB8A3B2C0AC2}" srcOrd="5" destOrd="0" presId="urn:microsoft.com/office/officeart/2005/8/layout/radial5"/>
    <dgm:cxn modelId="{ED602DAA-0B82-7C43-9313-FAC3A4D685C6}" type="presParOf" srcId="{3D3330DA-E4CE-0043-AC5B-EB8A3B2C0AC2}" destId="{DD806F70-FC92-4349-9616-F1C4E0FE59DD}" srcOrd="0" destOrd="0" presId="urn:microsoft.com/office/officeart/2005/8/layout/radial5"/>
    <dgm:cxn modelId="{DD095609-0D64-2A4F-B51E-08D7E64F9B48}" type="presParOf" srcId="{4DCCD497-AC24-1D46-8DF4-E24EC8F7AE67}" destId="{BAE67B90-0306-6C46-9108-6ED3D2E610B7}" srcOrd="6" destOrd="0" presId="urn:microsoft.com/office/officeart/2005/8/layout/radial5"/>
    <dgm:cxn modelId="{5CC88D81-ACB2-B241-A5CB-78225662350A}" type="presParOf" srcId="{4DCCD497-AC24-1D46-8DF4-E24EC8F7AE67}" destId="{26ABBE93-BF87-2640-BC2F-2EB0AA65B58D}" srcOrd="7" destOrd="0" presId="urn:microsoft.com/office/officeart/2005/8/layout/radial5"/>
    <dgm:cxn modelId="{7D8089FB-857C-6247-B5E8-9E30BEE764BE}" type="presParOf" srcId="{26ABBE93-BF87-2640-BC2F-2EB0AA65B58D}" destId="{D835A2B6-3DAF-0D4A-92BD-AA105C8ABCD7}" srcOrd="0" destOrd="0" presId="urn:microsoft.com/office/officeart/2005/8/layout/radial5"/>
    <dgm:cxn modelId="{4D9675F8-7947-CA47-AF5F-B42280E88362}" type="presParOf" srcId="{4DCCD497-AC24-1D46-8DF4-E24EC8F7AE67}" destId="{044E09BF-70E1-754A-9A12-C6F9A5C71A24}" srcOrd="8" destOrd="0" presId="urn:microsoft.com/office/officeart/2005/8/layout/radial5"/>
    <dgm:cxn modelId="{6B2A2D2C-7516-2F46-BC13-EA02DC566A53}" type="presParOf" srcId="{4DCCD497-AC24-1D46-8DF4-E24EC8F7AE67}" destId="{3E98145D-5E3B-CD40-AAB9-06F38D2A487B}" srcOrd="9" destOrd="0" presId="urn:microsoft.com/office/officeart/2005/8/layout/radial5"/>
    <dgm:cxn modelId="{DC529E2C-3E27-1943-896C-0999EDE214CD}" type="presParOf" srcId="{3E98145D-5E3B-CD40-AAB9-06F38D2A487B}" destId="{C7888348-F16B-C14F-B75E-0A4A7646EBBF}" srcOrd="0" destOrd="0" presId="urn:microsoft.com/office/officeart/2005/8/layout/radial5"/>
    <dgm:cxn modelId="{46E667BC-BE7C-7A4B-97F9-985A6DD591C0}" type="presParOf" srcId="{4DCCD497-AC24-1D46-8DF4-E24EC8F7AE67}" destId="{A1F56C92-47AA-BC47-89CA-F1F8F5A8DA4C}" srcOrd="10" destOrd="0" presId="urn:microsoft.com/office/officeart/2005/8/layout/radial5"/>
    <dgm:cxn modelId="{6A2F5E55-3D32-1F40-9724-E45AF87CEC62}" type="presParOf" srcId="{4DCCD497-AC24-1D46-8DF4-E24EC8F7AE67}" destId="{BF203415-4355-1F49-8367-C74B5F4ACBB7}" srcOrd="11" destOrd="0" presId="urn:microsoft.com/office/officeart/2005/8/layout/radial5"/>
    <dgm:cxn modelId="{6A890A56-C68C-7245-A7A9-B9F049E1F63B}" type="presParOf" srcId="{BF203415-4355-1F49-8367-C74B5F4ACBB7}" destId="{589EEE40-DF7C-934E-95C4-843A6623690C}" srcOrd="0" destOrd="0" presId="urn:microsoft.com/office/officeart/2005/8/layout/radial5"/>
    <dgm:cxn modelId="{05CD2D9C-FAF9-FB4D-9DEE-A2650A42CCFC}" type="presParOf" srcId="{4DCCD497-AC24-1D46-8DF4-E24EC8F7AE67}" destId="{AE8ED20E-9591-5248-A2F8-8C5A2D5A27E9}" srcOrd="12" destOrd="0" presId="urn:microsoft.com/office/officeart/2005/8/layout/radial5"/>
    <dgm:cxn modelId="{DB8D872D-06C5-EF48-86A1-7085F2AF303C}" type="presParOf" srcId="{4DCCD497-AC24-1D46-8DF4-E24EC8F7AE67}" destId="{BBD85774-31D4-D14A-8B68-73DFE7D74ABC}" srcOrd="13" destOrd="0" presId="urn:microsoft.com/office/officeart/2005/8/layout/radial5"/>
    <dgm:cxn modelId="{DC0DB391-7D86-4449-9EF0-A77E480FBAAC}" type="presParOf" srcId="{BBD85774-31D4-D14A-8B68-73DFE7D74ABC}" destId="{03EBB292-065A-EB47-84DF-310D672332E6}" srcOrd="0" destOrd="0" presId="urn:microsoft.com/office/officeart/2005/8/layout/radial5"/>
    <dgm:cxn modelId="{5CF79786-7562-3A47-85A4-101DD930EF5B}" type="presParOf" srcId="{4DCCD497-AC24-1D46-8DF4-E24EC8F7AE67}" destId="{20AE6182-EFA9-4A44-A8F4-4634E2BB376E}" srcOrd="14" destOrd="0" presId="urn:microsoft.com/office/officeart/2005/8/layout/radial5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352C89-A754-8142-A079-64856797E295}" type="doc">
      <dgm:prSet loTypeId="urn:microsoft.com/office/officeart/2005/8/layout/process5" loCatId="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s-ES_tradnl"/>
        </a:p>
      </dgm:t>
    </dgm:pt>
    <dgm:pt modelId="{534BAD25-34D8-AB48-95A3-226A33996CB4}">
      <dgm:prSet phldrT="[Texto]"/>
      <dgm:spPr/>
      <dgm:t>
        <a:bodyPr/>
        <a:lstStyle/>
        <a:p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Process</a:t>
          </a:r>
          <a:r>
            <a:rPr lang="es-ES_tradnl" b="1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progressivity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355F1F91-4B6F-FA4D-BE77-0D2E914B94A1}" type="parTrans" cxnId="{A903EC54-D36E-3349-A9BE-D16F653EB2CF}">
      <dgm:prSet/>
      <dgm:spPr/>
      <dgm:t>
        <a:bodyPr/>
        <a:lstStyle/>
        <a:p>
          <a:endParaRPr lang="es-ES_tradnl"/>
        </a:p>
      </dgm:t>
    </dgm:pt>
    <dgm:pt modelId="{3E46EFD8-D1FD-2840-BEE3-4BD2E37E2980}" type="sibTrans" cxnId="{A903EC54-D36E-3349-A9BE-D16F653EB2CF}">
      <dgm:prSet/>
      <dgm:spPr/>
      <dgm:t>
        <a:bodyPr/>
        <a:lstStyle/>
        <a:p>
          <a:endParaRPr lang="es-ES_tradnl"/>
        </a:p>
      </dgm:t>
    </dgm:pt>
    <dgm:pt modelId="{82040083-85B9-FC42-B1BB-AF3B02415C26}">
      <dgm:prSet phldrT="[Texto]"/>
      <dgm:spPr/>
      <dgm:t>
        <a:bodyPr/>
        <a:lstStyle/>
        <a:p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Participacion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911C9ED7-7DE2-9142-9564-B0BDA159C533}" type="parTrans" cxnId="{A0363273-96B2-2A4F-BD73-82F8942A2115}">
      <dgm:prSet/>
      <dgm:spPr/>
      <dgm:t>
        <a:bodyPr/>
        <a:lstStyle/>
        <a:p>
          <a:endParaRPr lang="es-ES_tradnl"/>
        </a:p>
      </dgm:t>
    </dgm:pt>
    <dgm:pt modelId="{2F22F210-14CB-B943-93AD-BB37AAC0361F}" type="sibTrans" cxnId="{A0363273-96B2-2A4F-BD73-82F8942A2115}">
      <dgm:prSet/>
      <dgm:spPr/>
      <dgm:t>
        <a:bodyPr/>
        <a:lstStyle/>
        <a:p>
          <a:endParaRPr lang="es-ES_tradnl"/>
        </a:p>
      </dgm:t>
    </dgm:pt>
    <dgm:pt modelId="{D0239913-D31C-524E-ACEC-276DAD805110}">
      <dgm:prSet phldrT="[Texto]"/>
      <dgm:spPr/>
      <dgm:t>
        <a:bodyPr/>
        <a:lstStyle/>
        <a:p>
          <a:r>
            <a:rPr lang="es-ES_tradnl" b="1" i="0" dirty="0">
              <a:solidFill>
                <a:schemeClr val="accent5">
                  <a:lumMod val="75000"/>
                </a:schemeClr>
              </a:solidFill>
            </a:rPr>
            <a:t>Dialogue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D209D410-C665-1540-9832-31712E69EA14}" type="parTrans" cxnId="{0A6A74BA-74DB-D646-BE25-6D9BE120494E}">
      <dgm:prSet/>
      <dgm:spPr/>
      <dgm:t>
        <a:bodyPr/>
        <a:lstStyle/>
        <a:p>
          <a:endParaRPr lang="es-ES_tradnl"/>
        </a:p>
      </dgm:t>
    </dgm:pt>
    <dgm:pt modelId="{0644A18C-0E9F-4041-A658-FFE56C4A4A4B}" type="sibTrans" cxnId="{0A6A74BA-74DB-D646-BE25-6D9BE120494E}">
      <dgm:prSet/>
      <dgm:spPr/>
      <dgm:t>
        <a:bodyPr/>
        <a:lstStyle/>
        <a:p>
          <a:endParaRPr lang="es-ES_tradnl"/>
        </a:p>
      </dgm:t>
    </dgm:pt>
    <dgm:pt modelId="{CFBA8AF0-9D09-2B45-B9B3-85A5D6C83B67}">
      <dgm:prSet phldrT="[Texto]"/>
      <dgm:spPr/>
      <dgm:t>
        <a:bodyPr/>
        <a:lstStyle/>
        <a:p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Inclusion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2277A0D8-FF7F-7B46-9A2B-939167233D38}" type="parTrans" cxnId="{79115609-AA0B-5747-86B2-1CC561A90077}">
      <dgm:prSet/>
      <dgm:spPr/>
      <dgm:t>
        <a:bodyPr/>
        <a:lstStyle/>
        <a:p>
          <a:endParaRPr lang="es-ES_tradnl"/>
        </a:p>
      </dgm:t>
    </dgm:pt>
    <dgm:pt modelId="{7AC2DEED-16ED-C149-BB6B-7576575B763A}" type="sibTrans" cxnId="{79115609-AA0B-5747-86B2-1CC561A90077}">
      <dgm:prSet/>
      <dgm:spPr/>
      <dgm:t>
        <a:bodyPr/>
        <a:lstStyle/>
        <a:p>
          <a:endParaRPr lang="es-ES_tradnl"/>
        </a:p>
      </dgm:t>
    </dgm:pt>
    <dgm:pt modelId="{7DC631DF-CAB6-3940-B44E-344945ADA8AB}">
      <dgm:prSet phldrT="[Texto]"/>
      <dgm:spPr/>
      <dgm:t>
        <a:bodyPr/>
        <a:lstStyle/>
        <a:p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Preparation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320849B8-00A7-F448-8153-87F7848D9E89}" type="parTrans" cxnId="{F3ABAFF3-29C6-0544-921C-397D24734D82}">
      <dgm:prSet/>
      <dgm:spPr/>
      <dgm:t>
        <a:bodyPr/>
        <a:lstStyle/>
        <a:p>
          <a:endParaRPr lang="es-ES_tradnl"/>
        </a:p>
      </dgm:t>
    </dgm:pt>
    <dgm:pt modelId="{7FA114B9-F62D-7542-B4C1-1C83001E53EF}" type="sibTrans" cxnId="{F3ABAFF3-29C6-0544-921C-397D24734D82}">
      <dgm:prSet/>
      <dgm:spPr/>
      <dgm:t>
        <a:bodyPr/>
        <a:lstStyle/>
        <a:p>
          <a:endParaRPr lang="es-ES_tradnl"/>
        </a:p>
      </dgm:t>
    </dgm:pt>
    <dgm:pt modelId="{573DFF91-80A1-D645-9E95-F986AE516CA1}">
      <dgm:prSet/>
      <dgm:spPr/>
      <dgm:t>
        <a:bodyPr/>
        <a:lstStyle/>
        <a:p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Confidentiality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2241B265-8AB0-5744-8A77-F21AC631AEC7}" type="parTrans" cxnId="{61F5C936-26D4-F34F-8E68-EE6991EE28A0}">
      <dgm:prSet/>
      <dgm:spPr/>
      <dgm:t>
        <a:bodyPr/>
        <a:lstStyle/>
        <a:p>
          <a:endParaRPr lang="es-ES_tradnl"/>
        </a:p>
      </dgm:t>
    </dgm:pt>
    <dgm:pt modelId="{BCF246FE-FDE1-4642-863A-C15E88221E10}" type="sibTrans" cxnId="{61F5C936-26D4-F34F-8E68-EE6991EE28A0}">
      <dgm:prSet/>
      <dgm:spPr/>
      <dgm:t>
        <a:bodyPr/>
        <a:lstStyle/>
        <a:p>
          <a:endParaRPr lang="es-ES_tradnl"/>
        </a:p>
      </dgm:t>
    </dgm:pt>
    <dgm:pt modelId="{D871B779-1C16-AB4E-BD4D-F807E6F1B8FE}">
      <dgm:prSet/>
      <dgm:spPr/>
      <dgm:t>
        <a:bodyPr/>
        <a:lstStyle/>
        <a:p>
          <a:r>
            <a:rPr lang="es-ES_tradnl" b="1" dirty="0">
              <a:solidFill>
                <a:schemeClr val="accent5">
                  <a:lumMod val="75000"/>
                </a:schemeClr>
              </a:solidFill>
            </a:rPr>
            <a:t>Trust and </a:t>
          </a:r>
          <a:r>
            <a:rPr lang="es-ES_tradnl" b="1" dirty="0" err="1">
              <a:solidFill>
                <a:schemeClr val="accent5">
                  <a:lumMod val="75000"/>
                </a:schemeClr>
              </a:solidFill>
            </a:rPr>
            <a:t>Care</a:t>
          </a:r>
          <a:endParaRPr lang="es-ES_tradnl" b="1" dirty="0">
            <a:solidFill>
              <a:schemeClr val="accent5">
                <a:lumMod val="75000"/>
              </a:schemeClr>
            </a:solidFill>
          </a:endParaRPr>
        </a:p>
      </dgm:t>
    </dgm:pt>
    <dgm:pt modelId="{52F02A57-8A3F-AA42-AF81-68AFA69F1570}" type="parTrans" cxnId="{3A823F0C-886D-8540-95D9-EF44D49E03B1}">
      <dgm:prSet/>
      <dgm:spPr/>
      <dgm:t>
        <a:bodyPr/>
        <a:lstStyle/>
        <a:p>
          <a:endParaRPr lang="es-ES_tradnl"/>
        </a:p>
      </dgm:t>
    </dgm:pt>
    <dgm:pt modelId="{1729B640-BCFA-734B-BEF0-71EA9B3D6190}" type="sibTrans" cxnId="{3A823F0C-886D-8540-95D9-EF44D49E03B1}">
      <dgm:prSet/>
      <dgm:spPr/>
      <dgm:t>
        <a:bodyPr/>
        <a:lstStyle/>
        <a:p>
          <a:endParaRPr lang="es-ES_tradnl"/>
        </a:p>
      </dgm:t>
    </dgm:pt>
    <dgm:pt modelId="{6D5D5213-1E69-AC4E-BF46-814A8CACBEE4}" type="pres">
      <dgm:prSet presAssocID="{16352C89-A754-8142-A079-64856797E295}" presName="diagram" presStyleCnt="0">
        <dgm:presLayoutVars>
          <dgm:dir/>
          <dgm:resizeHandles val="exact"/>
        </dgm:presLayoutVars>
      </dgm:prSet>
      <dgm:spPr/>
    </dgm:pt>
    <dgm:pt modelId="{DB4A6887-B6ED-4D4C-B791-4AC5F033A449}" type="pres">
      <dgm:prSet presAssocID="{534BAD25-34D8-AB48-95A3-226A33996CB4}" presName="node" presStyleLbl="node1" presStyleIdx="0" presStyleCnt="7">
        <dgm:presLayoutVars>
          <dgm:bulletEnabled val="1"/>
        </dgm:presLayoutVars>
      </dgm:prSet>
      <dgm:spPr/>
    </dgm:pt>
    <dgm:pt modelId="{0B1E6EC0-C5DC-3C41-A762-5610FF8EE91E}" type="pres">
      <dgm:prSet presAssocID="{3E46EFD8-D1FD-2840-BEE3-4BD2E37E2980}" presName="sibTrans" presStyleLbl="sibTrans2D1" presStyleIdx="0" presStyleCnt="6"/>
      <dgm:spPr/>
    </dgm:pt>
    <dgm:pt modelId="{BCD52C33-D922-2F46-ADD1-0C43CA72F56C}" type="pres">
      <dgm:prSet presAssocID="{3E46EFD8-D1FD-2840-BEE3-4BD2E37E2980}" presName="connectorText" presStyleLbl="sibTrans2D1" presStyleIdx="0" presStyleCnt="6"/>
      <dgm:spPr/>
    </dgm:pt>
    <dgm:pt modelId="{1E05822D-F426-764F-B17B-B5C84BB66021}" type="pres">
      <dgm:prSet presAssocID="{82040083-85B9-FC42-B1BB-AF3B02415C26}" presName="node" presStyleLbl="node1" presStyleIdx="1" presStyleCnt="7">
        <dgm:presLayoutVars>
          <dgm:bulletEnabled val="1"/>
        </dgm:presLayoutVars>
      </dgm:prSet>
      <dgm:spPr/>
    </dgm:pt>
    <dgm:pt modelId="{95C51130-AE74-CF43-8DC3-6F8FF7054A9E}" type="pres">
      <dgm:prSet presAssocID="{2F22F210-14CB-B943-93AD-BB37AAC0361F}" presName="sibTrans" presStyleLbl="sibTrans2D1" presStyleIdx="1" presStyleCnt="6"/>
      <dgm:spPr/>
    </dgm:pt>
    <dgm:pt modelId="{19BEA201-6797-0C4A-B63F-01BCCC37FA48}" type="pres">
      <dgm:prSet presAssocID="{2F22F210-14CB-B943-93AD-BB37AAC0361F}" presName="connectorText" presStyleLbl="sibTrans2D1" presStyleIdx="1" presStyleCnt="6"/>
      <dgm:spPr/>
    </dgm:pt>
    <dgm:pt modelId="{3D348954-07C0-104A-82CD-EEDBFA1A7065}" type="pres">
      <dgm:prSet presAssocID="{D0239913-D31C-524E-ACEC-276DAD805110}" presName="node" presStyleLbl="node1" presStyleIdx="2" presStyleCnt="7">
        <dgm:presLayoutVars>
          <dgm:bulletEnabled val="1"/>
        </dgm:presLayoutVars>
      </dgm:prSet>
      <dgm:spPr/>
    </dgm:pt>
    <dgm:pt modelId="{3F518235-1A20-724A-982E-8188770FFDE5}" type="pres">
      <dgm:prSet presAssocID="{0644A18C-0E9F-4041-A658-FFE56C4A4A4B}" presName="sibTrans" presStyleLbl="sibTrans2D1" presStyleIdx="2" presStyleCnt="6"/>
      <dgm:spPr/>
    </dgm:pt>
    <dgm:pt modelId="{F0F06130-55B6-D44E-8241-8BA58E005661}" type="pres">
      <dgm:prSet presAssocID="{0644A18C-0E9F-4041-A658-FFE56C4A4A4B}" presName="connectorText" presStyleLbl="sibTrans2D1" presStyleIdx="2" presStyleCnt="6"/>
      <dgm:spPr/>
    </dgm:pt>
    <dgm:pt modelId="{DFEE2780-7F91-7E49-B43E-4FDCE638813D}" type="pres">
      <dgm:prSet presAssocID="{CFBA8AF0-9D09-2B45-B9B3-85A5D6C83B67}" presName="node" presStyleLbl="node1" presStyleIdx="3" presStyleCnt="7">
        <dgm:presLayoutVars>
          <dgm:bulletEnabled val="1"/>
        </dgm:presLayoutVars>
      </dgm:prSet>
      <dgm:spPr/>
    </dgm:pt>
    <dgm:pt modelId="{041336BF-9790-DC48-B77E-C242FE90559F}" type="pres">
      <dgm:prSet presAssocID="{7AC2DEED-16ED-C149-BB6B-7576575B763A}" presName="sibTrans" presStyleLbl="sibTrans2D1" presStyleIdx="3" presStyleCnt="6"/>
      <dgm:spPr/>
    </dgm:pt>
    <dgm:pt modelId="{CD26F842-4026-7042-9BAD-D5CF32D4CBBD}" type="pres">
      <dgm:prSet presAssocID="{7AC2DEED-16ED-C149-BB6B-7576575B763A}" presName="connectorText" presStyleLbl="sibTrans2D1" presStyleIdx="3" presStyleCnt="6"/>
      <dgm:spPr/>
    </dgm:pt>
    <dgm:pt modelId="{2AD41A39-7171-CC41-88ED-6E1834DE97B5}" type="pres">
      <dgm:prSet presAssocID="{7DC631DF-CAB6-3940-B44E-344945ADA8AB}" presName="node" presStyleLbl="node1" presStyleIdx="4" presStyleCnt="7">
        <dgm:presLayoutVars>
          <dgm:bulletEnabled val="1"/>
        </dgm:presLayoutVars>
      </dgm:prSet>
      <dgm:spPr/>
    </dgm:pt>
    <dgm:pt modelId="{A14DA5FC-505E-3647-B297-34A258CBF98A}" type="pres">
      <dgm:prSet presAssocID="{7FA114B9-F62D-7542-B4C1-1C83001E53EF}" presName="sibTrans" presStyleLbl="sibTrans2D1" presStyleIdx="4" presStyleCnt="6"/>
      <dgm:spPr/>
    </dgm:pt>
    <dgm:pt modelId="{A98475F6-BA36-8C47-B9EC-1569F925AD04}" type="pres">
      <dgm:prSet presAssocID="{7FA114B9-F62D-7542-B4C1-1C83001E53EF}" presName="connectorText" presStyleLbl="sibTrans2D1" presStyleIdx="4" presStyleCnt="6"/>
      <dgm:spPr/>
    </dgm:pt>
    <dgm:pt modelId="{2B9789E7-50FC-024F-A8D6-18E7E4234768}" type="pres">
      <dgm:prSet presAssocID="{573DFF91-80A1-D645-9E95-F986AE516CA1}" presName="node" presStyleLbl="node1" presStyleIdx="5" presStyleCnt="7">
        <dgm:presLayoutVars>
          <dgm:bulletEnabled val="1"/>
        </dgm:presLayoutVars>
      </dgm:prSet>
      <dgm:spPr/>
    </dgm:pt>
    <dgm:pt modelId="{C187CD4F-C4B7-6543-AC54-6F091085F6D7}" type="pres">
      <dgm:prSet presAssocID="{BCF246FE-FDE1-4642-863A-C15E88221E10}" presName="sibTrans" presStyleLbl="sibTrans2D1" presStyleIdx="5" presStyleCnt="6"/>
      <dgm:spPr/>
    </dgm:pt>
    <dgm:pt modelId="{8EE84431-7236-2E42-928E-9E4E13BB6D2B}" type="pres">
      <dgm:prSet presAssocID="{BCF246FE-FDE1-4642-863A-C15E88221E10}" presName="connectorText" presStyleLbl="sibTrans2D1" presStyleIdx="5" presStyleCnt="6"/>
      <dgm:spPr/>
    </dgm:pt>
    <dgm:pt modelId="{3B15CBA6-3246-CA49-8843-0AA33AC414C8}" type="pres">
      <dgm:prSet presAssocID="{D871B779-1C16-AB4E-BD4D-F807E6F1B8FE}" presName="node" presStyleLbl="node1" presStyleIdx="6" presStyleCnt="7">
        <dgm:presLayoutVars>
          <dgm:bulletEnabled val="1"/>
        </dgm:presLayoutVars>
      </dgm:prSet>
      <dgm:spPr/>
    </dgm:pt>
  </dgm:ptLst>
  <dgm:cxnLst>
    <dgm:cxn modelId="{79115609-AA0B-5747-86B2-1CC561A90077}" srcId="{16352C89-A754-8142-A079-64856797E295}" destId="{CFBA8AF0-9D09-2B45-B9B3-85A5D6C83B67}" srcOrd="3" destOrd="0" parTransId="{2277A0D8-FF7F-7B46-9A2B-939167233D38}" sibTransId="{7AC2DEED-16ED-C149-BB6B-7576575B763A}"/>
    <dgm:cxn modelId="{3A823F0C-886D-8540-95D9-EF44D49E03B1}" srcId="{16352C89-A754-8142-A079-64856797E295}" destId="{D871B779-1C16-AB4E-BD4D-F807E6F1B8FE}" srcOrd="6" destOrd="0" parTransId="{52F02A57-8A3F-AA42-AF81-68AFA69F1570}" sibTransId="{1729B640-BCFA-734B-BEF0-71EA9B3D6190}"/>
    <dgm:cxn modelId="{5193141C-8CD9-114D-8C62-9F5D9C102A85}" type="presOf" srcId="{3E46EFD8-D1FD-2840-BEE3-4BD2E37E2980}" destId="{BCD52C33-D922-2F46-ADD1-0C43CA72F56C}" srcOrd="1" destOrd="0" presId="urn:microsoft.com/office/officeart/2005/8/layout/process5"/>
    <dgm:cxn modelId="{BB415C23-60FD-B247-ACFC-316428753BE8}" type="presOf" srcId="{7AC2DEED-16ED-C149-BB6B-7576575B763A}" destId="{CD26F842-4026-7042-9BAD-D5CF32D4CBBD}" srcOrd="1" destOrd="0" presId="urn:microsoft.com/office/officeart/2005/8/layout/process5"/>
    <dgm:cxn modelId="{6F2BB225-68ED-7C4E-941F-5E9D719EA751}" type="presOf" srcId="{BCF246FE-FDE1-4642-863A-C15E88221E10}" destId="{8EE84431-7236-2E42-928E-9E4E13BB6D2B}" srcOrd="1" destOrd="0" presId="urn:microsoft.com/office/officeart/2005/8/layout/process5"/>
    <dgm:cxn modelId="{F8AE482C-FE84-D742-B4F0-CB8125BFF261}" type="presOf" srcId="{2F22F210-14CB-B943-93AD-BB37AAC0361F}" destId="{19BEA201-6797-0C4A-B63F-01BCCC37FA48}" srcOrd="1" destOrd="0" presId="urn:microsoft.com/office/officeart/2005/8/layout/process5"/>
    <dgm:cxn modelId="{61F5C936-26D4-F34F-8E68-EE6991EE28A0}" srcId="{16352C89-A754-8142-A079-64856797E295}" destId="{573DFF91-80A1-D645-9E95-F986AE516CA1}" srcOrd="5" destOrd="0" parTransId="{2241B265-8AB0-5744-8A77-F21AC631AEC7}" sibTransId="{BCF246FE-FDE1-4642-863A-C15E88221E10}"/>
    <dgm:cxn modelId="{CEE2C344-703F-BE4E-BE92-5FF486293586}" type="presOf" srcId="{CFBA8AF0-9D09-2B45-B9B3-85A5D6C83B67}" destId="{DFEE2780-7F91-7E49-B43E-4FDCE638813D}" srcOrd="0" destOrd="0" presId="urn:microsoft.com/office/officeart/2005/8/layout/process5"/>
    <dgm:cxn modelId="{AD791B4A-B12C-3F4F-9E5C-33F8DEDC8C1E}" type="presOf" srcId="{534BAD25-34D8-AB48-95A3-226A33996CB4}" destId="{DB4A6887-B6ED-4D4C-B791-4AC5F033A449}" srcOrd="0" destOrd="0" presId="urn:microsoft.com/office/officeart/2005/8/layout/process5"/>
    <dgm:cxn modelId="{7FAC5C4D-C8EA-814B-A2E6-A3FA89371EC9}" type="presOf" srcId="{7AC2DEED-16ED-C149-BB6B-7576575B763A}" destId="{041336BF-9790-DC48-B77E-C242FE90559F}" srcOrd="0" destOrd="0" presId="urn:microsoft.com/office/officeart/2005/8/layout/process5"/>
    <dgm:cxn modelId="{A0363273-96B2-2A4F-BD73-82F8942A2115}" srcId="{16352C89-A754-8142-A079-64856797E295}" destId="{82040083-85B9-FC42-B1BB-AF3B02415C26}" srcOrd="1" destOrd="0" parTransId="{911C9ED7-7DE2-9142-9564-B0BDA159C533}" sibTransId="{2F22F210-14CB-B943-93AD-BB37AAC0361F}"/>
    <dgm:cxn modelId="{A903EC54-D36E-3349-A9BE-D16F653EB2CF}" srcId="{16352C89-A754-8142-A079-64856797E295}" destId="{534BAD25-34D8-AB48-95A3-226A33996CB4}" srcOrd="0" destOrd="0" parTransId="{355F1F91-4B6F-FA4D-BE77-0D2E914B94A1}" sibTransId="{3E46EFD8-D1FD-2840-BEE3-4BD2E37E2980}"/>
    <dgm:cxn modelId="{542FA779-CEF8-614D-827A-08645DB374FB}" type="presOf" srcId="{0644A18C-0E9F-4041-A658-FFE56C4A4A4B}" destId="{3F518235-1A20-724A-982E-8188770FFDE5}" srcOrd="0" destOrd="0" presId="urn:microsoft.com/office/officeart/2005/8/layout/process5"/>
    <dgm:cxn modelId="{4127417E-53CD-384D-BDDE-74E00C9F5452}" type="presOf" srcId="{82040083-85B9-FC42-B1BB-AF3B02415C26}" destId="{1E05822D-F426-764F-B17B-B5C84BB66021}" srcOrd="0" destOrd="0" presId="urn:microsoft.com/office/officeart/2005/8/layout/process5"/>
    <dgm:cxn modelId="{12892C81-9A01-7A4D-8FF9-EB80435BED93}" type="presOf" srcId="{573DFF91-80A1-D645-9E95-F986AE516CA1}" destId="{2B9789E7-50FC-024F-A8D6-18E7E4234768}" srcOrd="0" destOrd="0" presId="urn:microsoft.com/office/officeart/2005/8/layout/process5"/>
    <dgm:cxn modelId="{003EE68A-9A76-5C43-BBDC-C9C0AE2D69BA}" type="presOf" srcId="{0644A18C-0E9F-4041-A658-FFE56C4A4A4B}" destId="{F0F06130-55B6-D44E-8241-8BA58E005661}" srcOrd="1" destOrd="0" presId="urn:microsoft.com/office/officeart/2005/8/layout/process5"/>
    <dgm:cxn modelId="{5EDAE18C-A45B-DC4D-BCF4-777728E6A997}" type="presOf" srcId="{7FA114B9-F62D-7542-B4C1-1C83001E53EF}" destId="{A14DA5FC-505E-3647-B297-34A258CBF98A}" srcOrd="0" destOrd="0" presId="urn:microsoft.com/office/officeart/2005/8/layout/process5"/>
    <dgm:cxn modelId="{CCDA3F90-B356-3C45-8B62-F0ECBDC9B98C}" type="presOf" srcId="{BCF246FE-FDE1-4642-863A-C15E88221E10}" destId="{C187CD4F-C4B7-6543-AC54-6F091085F6D7}" srcOrd="0" destOrd="0" presId="urn:microsoft.com/office/officeart/2005/8/layout/process5"/>
    <dgm:cxn modelId="{CA1719A2-16C3-524A-9210-65E893B99C00}" type="presOf" srcId="{3E46EFD8-D1FD-2840-BEE3-4BD2E37E2980}" destId="{0B1E6EC0-C5DC-3C41-A762-5610FF8EE91E}" srcOrd="0" destOrd="0" presId="urn:microsoft.com/office/officeart/2005/8/layout/process5"/>
    <dgm:cxn modelId="{48B623B8-DDCA-E841-919D-D45ECFC7CE98}" type="presOf" srcId="{2F22F210-14CB-B943-93AD-BB37AAC0361F}" destId="{95C51130-AE74-CF43-8DC3-6F8FF7054A9E}" srcOrd="0" destOrd="0" presId="urn:microsoft.com/office/officeart/2005/8/layout/process5"/>
    <dgm:cxn modelId="{0A6A74BA-74DB-D646-BE25-6D9BE120494E}" srcId="{16352C89-A754-8142-A079-64856797E295}" destId="{D0239913-D31C-524E-ACEC-276DAD805110}" srcOrd="2" destOrd="0" parTransId="{D209D410-C665-1540-9832-31712E69EA14}" sibTransId="{0644A18C-0E9F-4041-A658-FFE56C4A4A4B}"/>
    <dgm:cxn modelId="{64AE77BB-D89D-9D4D-9BD8-439ACB23E66A}" type="presOf" srcId="{D871B779-1C16-AB4E-BD4D-F807E6F1B8FE}" destId="{3B15CBA6-3246-CA49-8843-0AA33AC414C8}" srcOrd="0" destOrd="0" presId="urn:microsoft.com/office/officeart/2005/8/layout/process5"/>
    <dgm:cxn modelId="{E0A8D2C4-438D-7148-A1C1-B21A452E38A2}" type="presOf" srcId="{16352C89-A754-8142-A079-64856797E295}" destId="{6D5D5213-1E69-AC4E-BF46-814A8CACBEE4}" srcOrd="0" destOrd="0" presId="urn:microsoft.com/office/officeart/2005/8/layout/process5"/>
    <dgm:cxn modelId="{AC8764CB-286E-354E-A324-91DCB17E5676}" type="presOf" srcId="{D0239913-D31C-524E-ACEC-276DAD805110}" destId="{3D348954-07C0-104A-82CD-EEDBFA1A7065}" srcOrd="0" destOrd="0" presId="urn:microsoft.com/office/officeart/2005/8/layout/process5"/>
    <dgm:cxn modelId="{7A0208DE-F1A2-1B41-B6A8-7713E4A5F313}" type="presOf" srcId="{7DC631DF-CAB6-3940-B44E-344945ADA8AB}" destId="{2AD41A39-7171-CC41-88ED-6E1834DE97B5}" srcOrd="0" destOrd="0" presId="urn:microsoft.com/office/officeart/2005/8/layout/process5"/>
    <dgm:cxn modelId="{F3ABAFF3-29C6-0544-921C-397D24734D82}" srcId="{16352C89-A754-8142-A079-64856797E295}" destId="{7DC631DF-CAB6-3940-B44E-344945ADA8AB}" srcOrd="4" destOrd="0" parTransId="{320849B8-00A7-F448-8153-87F7848D9E89}" sibTransId="{7FA114B9-F62D-7542-B4C1-1C83001E53EF}"/>
    <dgm:cxn modelId="{B09C07F4-1D13-5C48-AE4B-46089BA072FA}" type="presOf" srcId="{7FA114B9-F62D-7542-B4C1-1C83001E53EF}" destId="{A98475F6-BA36-8C47-B9EC-1569F925AD04}" srcOrd="1" destOrd="0" presId="urn:microsoft.com/office/officeart/2005/8/layout/process5"/>
    <dgm:cxn modelId="{F9DED647-B36E-1C42-8BE1-4510B035E40D}" type="presParOf" srcId="{6D5D5213-1E69-AC4E-BF46-814A8CACBEE4}" destId="{DB4A6887-B6ED-4D4C-B791-4AC5F033A449}" srcOrd="0" destOrd="0" presId="urn:microsoft.com/office/officeart/2005/8/layout/process5"/>
    <dgm:cxn modelId="{C506817C-B0DF-6647-9543-6B1BB2CD99D3}" type="presParOf" srcId="{6D5D5213-1E69-AC4E-BF46-814A8CACBEE4}" destId="{0B1E6EC0-C5DC-3C41-A762-5610FF8EE91E}" srcOrd="1" destOrd="0" presId="urn:microsoft.com/office/officeart/2005/8/layout/process5"/>
    <dgm:cxn modelId="{2DBCF50A-736C-3842-AF16-99204D1C3880}" type="presParOf" srcId="{0B1E6EC0-C5DC-3C41-A762-5610FF8EE91E}" destId="{BCD52C33-D922-2F46-ADD1-0C43CA72F56C}" srcOrd="0" destOrd="0" presId="urn:microsoft.com/office/officeart/2005/8/layout/process5"/>
    <dgm:cxn modelId="{B1995372-EC5D-F14D-9DC7-2B68A91F9D02}" type="presParOf" srcId="{6D5D5213-1E69-AC4E-BF46-814A8CACBEE4}" destId="{1E05822D-F426-764F-B17B-B5C84BB66021}" srcOrd="2" destOrd="0" presId="urn:microsoft.com/office/officeart/2005/8/layout/process5"/>
    <dgm:cxn modelId="{CF38FAA4-1CF5-4F4F-A468-6132109B2FC5}" type="presParOf" srcId="{6D5D5213-1E69-AC4E-BF46-814A8CACBEE4}" destId="{95C51130-AE74-CF43-8DC3-6F8FF7054A9E}" srcOrd="3" destOrd="0" presId="urn:microsoft.com/office/officeart/2005/8/layout/process5"/>
    <dgm:cxn modelId="{47354BBB-8A0C-5341-96F0-82C76326645E}" type="presParOf" srcId="{95C51130-AE74-CF43-8DC3-6F8FF7054A9E}" destId="{19BEA201-6797-0C4A-B63F-01BCCC37FA48}" srcOrd="0" destOrd="0" presId="urn:microsoft.com/office/officeart/2005/8/layout/process5"/>
    <dgm:cxn modelId="{75305C69-8BDC-9945-9176-BE454B2CE75B}" type="presParOf" srcId="{6D5D5213-1E69-AC4E-BF46-814A8CACBEE4}" destId="{3D348954-07C0-104A-82CD-EEDBFA1A7065}" srcOrd="4" destOrd="0" presId="urn:microsoft.com/office/officeart/2005/8/layout/process5"/>
    <dgm:cxn modelId="{F7FD8734-21DA-7E41-9FA9-40ED6B67800F}" type="presParOf" srcId="{6D5D5213-1E69-AC4E-BF46-814A8CACBEE4}" destId="{3F518235-1A20-724A-982E-8188770FFDE5}" srcOrd="5" destOrd="0" presId="urn:microsoft.com/office/officeart/2005/8/layout/process5"/>
    <dgm:cxn modelId="{3BE1E37E-42A8-8C4A-9FFB-14DBC055237D}" type="presParOf" srcId="{3F518235-1A20-724A-982E-8188770FFDE5}" destId="{F0F06130-55B6-D44E-8241-8BA58E005661}" srcOrd="0" destOrd="0" presId="urn:microsoft.com/office/officeart/2005/8/layout/process5"/>
    <dgm:cxn modelId="{A9E4A72B-68B2-B04F-8C5F-CAF424C78026}" type="presParOf" srcId="{6D5D5213-1E69-AC4E-BF46-814A8CACBEE4}" destId="{DFEE2780-7F91-7E49-B43E-4FDCE638813D}" srcOrd="6" destOrd="0" presId="urn:microsoft.com/office/officeart/2005/8/layout/process5"/>
    <dgm:cxn modelId="{6BA5F976-5396-8A4C-8D4E-5D4716305D0D}" type="presParOf" srcId="{6D5D5213-1E69-AC4E-BF46-814A8CACBEE4}" destId="{041336BF-9790-DC48-B77E-C242FE90559F}" srcOrd="7" destOrd="0" presId="urn:microsoft.com/office/officeart/2005/8/layout/process5"/>
    <dgm:cxn modelId="{AC845F66-23C5-804B-944D-2113CBA52448}" type="presParOf" srcId="{041336BF-9790-DC48-B77E-C242FE90559F}" destId="{CD26F842-4026-7042-9BAD-D5CF32D4CBBD}" srcOrd="0" destOrd="0" presId="urn:microsoft.com/office/officeart/2005/8/layout/process5"/>
    <dgm:cxn modelId="{44A7DEB4-86C6-1240-B2F0-F059383360E5}" type="presParOf" srcId="{6D5D5213-1E69-AC4E-BF46-814A8CACBEE4}" destId="{2AD41A39-7171-CC41-88ED-6E1834DE97B5}" srcOrd="8" destOrd="0" presId="urn:microsoft.com/office/officeart/2005/8/layout/process5"/>
    <dgm:cxn modelId="{1BCF86F3-D268-CF47-8009-D261D4E8F56C}" type="presParOf" srcId="{6D5D5213-1E69-AC4E-BF46-814A8CACBEE4}" destId="{A14DA5FC-505E-3647-B297-34A258CBF98A}" srcOrd="9" destOrd="0" presId="urn:microsoft.com/office/officeart/2005/8/layout/process5"/>
    <dgm:cxn modelId="{0D8BB313-68D8-AF41-90D0-857BB5A81768}" type="presParOf" srcId="{A14DA5FC-505E-3647-B297-34A258CBF98A}" destId="{A98475F6-BA36-8C47-B9EC-1569F925AD04}" srcOrd="0" destOrd="0" presId="urn:microsoft.com/office/officeart/2005/8/layout/process5"/>
    <dgm:cxn modelId="{1CBBBFD7-739F-BE47-9F4F-F89AFDC7DD83}" type="presParOf" srcId="{6D5D5213-1E69-AC4E-BF46-814A8CACBEE4}" destId="{2B9789E7-50FC-024F-A8D6-18E7E4234768}" srcOrd="10" destOrd="0" presId="urn:microsoft.com/office/officeart/2005/8/layout/process5"/>
    <dgm:cxn modelId="{EC739D35-4BE4-F54B-8EAD-9891813F8265}" type="presParOf" srcId="{6D5D5213-1E69-AC4E-BF46-814A8CACBEE4}" destId="{C187CD4F-C4B7-6543-AC54-6F091085F6D7}" srcOrd="11" destOrd="0" presId="urn:microsoft.com/office/officeart/2005/8/layout/process5"/>
    <dgm:cxn modelId="{65B1E7EC-59A5-3641-9684-C89191881EDD}" type="presParOf" srcId="{C187CD4F-C4B7-6543-AC54-6F091085F6D7}" destId="{8EE84431-7236-2E42-928E-9E4E13BB6D2B}" srcOrd="0" destOrd="0" presId="urn:microsoft.com/office/officeart/2005/8/layout/process5"/>
    <dgm:cxn modelId="{A44B3866-0875-A441-9F68-6395FC2734AF}" type="presParOf" srcId="{6D5D5213-1E69-AC4E-BF46-814A8CACBEE4}" destId="{3B15CBA6-3246-CA49-8843-0AA33AC414C8}" srcOrd="1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745DC80-9755-B74B-A304-C78DD6B82951}" type="doc">
      <dgm:prSet loTypeId="urn:microsoft.com/office/officeart/2005/8/layout/defaul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s-ES_tradnl"/>
        </a:p>
      </dgm:t>
    </dgm:pt>
    <dgm:pt modelId="{AAB04EAF-4A1C-504F-A02B-312DF94EE814}">
      <dgm:prSet phldrT="[Texto]" custT="1"/>
      <dgm:spPr>
        <a:gradFill flip="none" rotWithShape="0">
          <a:gsLst>
            <a:gs pos="0">
              <a:srgbClr val="4BBAA9">
                <a:tint val="66000"/>
                <a:satMod val="160000"/>
              </a:srgbClr>
            </a:gs>
            <a:gs pos="50000">
              <a:srgbClr val="4BBAA9">
                <a:tint val="44500"/>
                <a:satMod val="160000"/>
              </a:srgbClr>
            </a:gs>
            <a:gs pos="100000">
              <a:srgbClr val="4BBAA9">
                <a:tint val="23500"/>
                <a:satMod val="160000"/>
              </a:srgbClr>
            </a:gs>
          </a:gsLst>
          <a:lin ang="5400000" scaled="1"/>
          <a:tileRect/>
        </a:gradFill>
      </dgm:spPr>
      <dgm:t>
        <a:bodyPr/>
        <a:lstStyle/>
        <a:p>
          <a:pPr algn="ctr"/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Recognitions</a:t>
          </a:r>
          <a:r>
            <a:rPr lang="es-ES_tradnl" sz="2800" b="1" dirty="0">
              <a:solidFill>
                <a:schemeClr val="accent5">
                  <a:lumMod val="50000"/>
                </a:schemeClr>
              </a:solidFill>
            </a:rPr>
            <a:t>: </a:t>
          </a:r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accountability</a:t>
          </a:r>
          <a:endParaRPr lang="es-ES_tradnl" sz="2800" b="1" dirty="0">
            <a:solidFill>
              <a:schemeClr val="accent5">
                <a:lumMod val="50000"/>
              </a:schemeClr>
            </a:solidFill>
          </a:endParaRPr>
        </a:p>
        <a:p>
          <a:pPr algn="ctr"/>
          <a:r>
            <a:rPr lang="es-ES_tradnl" sz="3600" b="1" dirty="0">
              <a:solidFill>
                <a:schemeClr val="accent5">
                  <a:lumMod val="50000"/>
                </a:schemeClr>
              </a:solidFill>
            </a:rPr>
            <a:t>40 </a:t>
          </a:r>
          <a:r>
            <a:rPr lang="es-ES_tradnl" sz="3600" b="1" dirty="0" err="1">
              <a:solidFill>
                <a:schemeClr val="accent5">
                  <a:lumMod val="50000"/>
                </a:schemeClr>
              </a:solidFill>
            </a:rPr>
            <a:t>processes</a:t>
          </a:r>
          <a:endParaRPr lang="es-ES_tradnl" sz="3600" b="1" dirty="0">
            <a:solidFill>
              <a:schemeClr val="accent5">
                <a:lumMod val="50000"/>
              </a:schemeClr>
            </a:solidFill>
          </a:endParaRPr>
        </a:p>
      </dgm:t>
    </dgm:pt>
    <dgm:pt modelId="{05678D8F-BE08-9C46-8A3D-3224521FA632}" type="parTrans" cxnId="{D300A3A0-1D06-2546-847D-C7B99E115B99}">
      <dgm:prSet/>
      <dgm:spPr/>
      <dgm:t>
        <a:bodyPr/>
        <a:lstStyle/>
        <a:p>
          <a:endParaRPr lang="es-ES_tradnl" sz="2800"/>
        </a:p>
      </dgm:t>
    </dgm:pt>
    <dgm:pt modelId="{988BEB56-DF8B-1147-A7C7-862A8A90740E}" type="sibTrans" cxnId="{D300A3A0-1D06-2546-847D-C7B99E115B99}">
      <dgm:prSet/>
      <dgm:spPr/>
      <dgm:t>
        <a:bodyPr/>
        <a:lstStyle/>
        <a:p>
          <a:endParaRPr lang="es-ES_tradnl" sz="2800"/>
        </a:p>
      </dgm:t>
    </dgm:pt>
    <dgm:pt modelId="{825CE680-43F5-094F-AF0C-BAC46EC38B3F}">
      <dgm:prSet phldrT="[Texto]" custT="1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</dgm:spPr>
      <dgm:t>
        <a:bodyPr/>
        <a:lstStyle/>
        <a:p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Recognitions</a:t>
          </a:r>
          <a:r>
            <a:rPr lang="es-ES_tradnl" sz="2800" b="1" dirty="0">
              <a:solidFill>
                <a:schemeClr val="accent5">
                  <a:lumMod val="50000"/>
                </a:schemeClr>
              </a:solidFill>
            </a:rPr>
            <a:t>: </a:t>
          </a:r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dignity</a:t>
          </a:r>
          <a:r>
            <a:rPr lang="es-ES_tradnl" sz="2800" b="1" dirty="0">
              <a:solidFill>
                <a:schemeClr val="accent5">
                  <a:lumMod val="50000"/>
                </a:schemeClr>
              </a:solidFill>
            </a:rPr>
            <a:t> to </a:t>
          </a:r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the</a:t>
          </a:r>
          <a:r>
            <a:rPr lang="es-ES_tradnl" sz="2800" b="1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800" b="1" dirty="0" err="1">
              <a:solidFill>
                <a:schemeClr val="accent5">
                  <a:lumMod val="50000"/>
                </a:schemeClr>
              </a:solidFill>
            </a:rPr>
            <a:t>victims</a:t>
          </a:r>
          <a:endParaRPr lang="es-ES_tradnl" sz="2800" b="1" dirty="0">
            <a:solidFill>
              <a:schemeClr val="accent5">
                <a:lumMod val="50000"/>
              </a:schemeClr>
            </a:solidFill>
          </a:endParaRPr>
        </a:p>
        <a:p>
          <a:r>
            <a:rPr lang="es-ES_tradnl" sz="3600" b="1" dirty="0">
              <a:solidFill>
                <a:schemeClr val="accent5">
                  <a:lumMod val="50000"/>
                </a:schemeClr>
              </a:solidFill>
            </a:rPr>
            <a:t>18 </a:t>
          </a:r>
          <a:r>
            <a:rPr lang="es-ES_tradnl" sz="3600" b="1" dirty="0" err="1">
              <a:solidFill>
                <a:schemeClr val="accent5">
                  <a:lumMod val="50000"/>
                </a:schemeClr>
              </a:solidFill>
            </a:rPr>
            <a:t>processes</a:t>
          </a:r>
          <a:endParaRPr lang="es-ES_tradnl" sz="3600" b="1" dirty="0">
            <a:solidFill>
              <a:schemeClr val="accent5">
                <a:lumMod val="50000"/>
              </a:schemeClr>
            </a:solidFill>
          </a:endParaRPr>
        </a:p>
      </dgm:t>
    </dgm:pt>
    <dgm:pt modelId="{10B7222F-8DC8-6F43-810A-88D47EC98E3C}" type="parTrans" cxnId="{268DCCF3-F4C6-FF43-A346-955BBE754ACD}">
      <dgm:prSet/>
      <dgm:spPr/>
      <dgm:t>
        <a:bodyPr/>
        <a:lstStyle/>
        <a:p>
          <a:endParaRPr lang="es-ES_tradnl" sz="2800"/>
        </a:p>
      </dgm:t>
    </dgm:pt>
    <dgm:pt modelId="{C3ED591C-72F7-A54D-A923-BC165A6D4B17}" type="sibTrans" cxnId="{268DCCF3-F4C6-FF43-A346-955BBE754ACD}">
      <dgm:prSet/>
      <dgm:spPr/>
      <dgm:t>
        <a:bodyPr/>
        <a:lstStyle/>
        <a:p>
          <a:endParaRPr lang="es-ES_tradnl" sz="2800"/>
        </a:p>
      </dgm:t>
    </dgm:pt>
    <dgm:pt modelId="{3C37CFA3-A39C-1C4A-96B1-807B001F2E06}">
      <dgm:prSet phldrT="[Texto]" custT="1"/>
      <dgm:spPr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6200000" scaled="1"/>
          <a:tileRect/>
        </a:gradFill>
      </dgm:spPr>
      <dgm:t>
        <a:bodyPr/>
        <a:lstStyle/>
        <a:p>
          <a:r>
            <a:rPr lang="es-ES_tradnl" sz="2800" b="1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800" b="1" dirty="0">
              <a:solidFill>
                <a:schemeClr val="bg1"/>
              </a:solidFill>
            </a:rPr>
            <a:t>Total </a:t>
          </a:r>
          <a:r>
            <a:rPr lang="es-ES_tradnl" sz="2800" b="1" dirty="0" err="1">
              <a:solidFill>
                <a:schemeClr val="bg1"/>
              </a:solidFill>
            </a:rPr>
            <a:t>recognitions</a:t>
          </a:r>
          <a:r>
            <a:rPr lang="es-ES_tradnl" sz="2800" b="1" dirty="0">
              <a:solidFill>
                <a:schemeClr val="bg1"/>
              </a:solidFill>
            </a:rPr>
            <a:t> </a:t>
          </a:r>
          <a:r>
            <a:rPr lang="es-ES_tradnl" sz="2800" b="1" dirty="0" err="1">
              <a:solidFill>
                <a:schemeClr val="bg1"/>
              </a:solidFill>
            </a:rPr>
            <a:t>carried</a:t>
          </a:r>
          <a:r>
            <a:rPr lang="es-ES_tradnl" sz="2800" b="1" dirty="0">
              <a:solidFill>
                <a:schemeClr val="bg1"/>
              </a:solidFill>
            </a:rPr>
            <a:t> </a:t>
          </a:r>
          <a:r>
            <a:rPr lang="es-ES_tradnl" sz="2800" b="1" dirty="0" err="1">
              <a:solidFill>
                <a:schemeClr val="bg1"/>
              </a:solidFill>
            </a:rPr>
            <a:t>out</a:t>
          </a:r>
          <a:r>
            <a:rPr lang="es-ES_tradnl" sz="2800" b="1" dirty="0">
              <a:solidFill>
                <a:schemeClr val="bg1"/>
              </a:solidFill>
            </a:rPr>
            <a:t> </a:t>
          </a:r>
          <a:r>
            <a:rPr lang="es-ES_tradnl" sz="2800" b="1" dirty="0" err="1">
              <a:solidFill>
                <a:schemeClr val="bg1"/>
              </a:solidFill>
            </a:rPr>
            <a:t>between</a:t>
          </a:r>
          <a:r>
            <a:rPr lang="es-ES_tradnl" sz="2800" b="1" dirty="0">
              <a:solidFill>
                <a:schemeClr val="bg1"/>
              </a:solidFill>
            </a:rPr>
            <a:t> 2019-2022 </a:t>
          </a:r>
        </a:p>
        <a:p>
          <a:r>
            <a:rPr lang="es-ES_tradnl" sz="3600" b="1" dirty="0">
              <a:solidFill>
                <a:schemeClr val="bg1"/>
              </a:solidFill>
            </a:rPr>
            <a:t>58 </a:t>
          </a:r>
          <a:r>
            <a:rPr lang="es-ES_tradnl" sz="3600" b="1" dirty="0" err="1">
              <a:solidFill>
                <a:schemeClr val="bg1"/>
              </a:solidFill>
            </a:rPr>
            <a:t>processes</a:t>
          </a:r>
          <a:endParaRPr lang="es-ES_tradnl" sz="3600" dirty="0">
            <a:solidFill>
              <a:schemeClr val="bg1"/>
            </a:solidFill>
          </a:endParaRPr>
        </a:p>
      </dgm:t>
    </dgm:pt>
    <dgm:pt modelId="{9EFE6A4C-5257-8D46-9B92-E11FA496C44D}" type="parTrans" cxnId="{5A6C4390-5295-C345-9D1F-187CA6E8581E}">
      <dgm:prSet/>
      <dgm:spPr/>
      <dgm:t>
        <a:bodyPr/>
        <a:lstStyle/>
        <a:p>
          <a:endParaRPr lang="es-ES_tradnl" sz="2800"/>
        </a:p>
      </dgm:t>
    </dgm:pt>
    <dgm:pt modelId="{11A6193B-1B7B-D044-9389-06FA2B33E4F9}" type="sibTrans" cxnId="{5A6C4390-5295-C345-9D1F-187CA6E8581E}">
      <dgm:prSet/>
      <dgm:spPr/>
      <dgm:t>
        <a:bodyPr/>
        <a:lstStyle/>
        <a:p>
          <a:endParaRPr lang="es-ES_tradnl" sz="2800"/>
        </a:p>
      </dgm:t>
    </dgm:pt>
    <dgm:pt modelId="{49173AAE-B732-F246-B044-D441D98BE273}" type="pres">
      <dgm:prSet presAssocID="{1745DC80-9755-B74B-A304-C78DD6B82951}" presName="diagram" presStyleCnt="0">
        <dgm:presLayoutVars>
          <dgm:dir/>
          <dgm:resizeHandles val="exact"/>
        </dgm:presLayoutVars>
      </dgm:prSet>
      <dgm:spPr/>
    </dgm:pt>
    <dgm:pt modelId="{C88E16B2-E2CD-6245-9C5C-8ADDB4C32178}" type="pres">
      <dgm:prSet presAssocID="{AAB04EAF-4A1C-504F-A02B-312DF94EE814}" presName="node" presStyleLbl="node1" presStyleIdx="0" presStyleCnt="3" custLinFactY="15325" custLinFactNeighborX="404" custLinFactNeighborY="100000">
        <dgm:presLayoutVars>
          <dgm:bulletEnabled val="1"/>
        </dgm:presLayoutVars>
      </dgm:prSet>
      <dgm:spPr/>
    </dgm:pt>
    <dgm:pt modelId="{51E3C645-3645-BF4B-BAC5-9B9936545EE8}" type="pres">
      <dgm:prSet presAssocID="{988BEB56-DF8B-1147-A7C7-862A8A90740E}" presName="sibTrans" presStyleCnt="0"/>
      <dgm:spPr/>
    </dgm:pt>
    <dgm:pt modelId="{E328F7A8-87F8-ED4A-863E-AB6C4E658193}" type="pres">
      <dgm:prSet presAssocID="{825CE680-43F5-094F-AF0C-BAC46EC38B3F}" presName="node" presStyleLbl="node1" presStyleIdx="1" presStyleCnt="3" custLinFactY="16413" custLinFactNeighborX="-4544" custLinFactNeighborY="100000">
        <dgm:presLayoutVars>
          <dgm:bulletEnabled val="1"/>
        </dgm:presLayoutVars>
      </dgm:prSet>
      <dgm:spPr/>
    </dgm:pt>
    <dgm:pt modelId="{8D30F7EC-C5BD-3246-AEA1-A2A12E9D0EE3}" type="pres">
      <dgm:prSet presAssocID="{C3ED591C-72F7-A54D-A923-BC165A6D4B17}" presName="sibTrans" presStyleCnt="0"/>
      <dgm:spPr/>
    </dgm:pt>
    <dgm:pt modelId="{E790D743-ABD9-1C47-B7FF-EBAF0399B0FA}" type="pres">
      <dgm:prSet presAssocID="{3C37CFA3-A39C-1C4A-96B1-807B001F2E06}" presName="node" presStyleLbl="node1" presStyleIdx="2" presStyleCnt="3" custLinFactY="-13118" custLinFactNeighborX="-4596" custLinFactNeighborY="-100000">
        <dgm:presLayoutVars>
          <dgm:bulletEnabled val="1"/>
        </dgm:presLayoutVars>
      </dgm:prSet>
      <dgm:spPr/>
    </dgm:pt>
  </dgm:ptLst>
  <dgm:cxnLst>
    <dgm:cxn modelId="{85AFAF05-9DA1-5648-A7AE-D3D95CEF8F9C}" type="presOf" srcId="{AAB04EAF-4A1C-504F-A02B-312DF94EE814}" destId="{C88E16B2-E2CD-6245-9C5C-8ADDB4C32178}" srcOrd="0" destOrd="0" presId="urn:microsoft.com/office/officeart/2005/8/layout/default"/>
    <dgm:cxn modelId="{5A6C4390-5295-C345-9D1F-187CA6E8581E}" srcId="{1745DC80-9755-B74B-A304-C78DD6B82951}" destId="{3C37CFA3-A39C-1C4A-96B1-807B001F2E06}" srcOrd="2" destOrd="0" parTransId="{9EFE6A4C-5257-8D46-9B92-E11FA496C44D}" sibTransId="{11A6193B-1B7B-D044-9389-06FA2B33E4F9}"/>
    <dgm:cxn modelId="{61C73691-B9E3-744D-A5D3-DF6E0694156A}" type="presOf" srcId="{1745DC80-9755-B74B-A304-C78DD6B82951}" destId="{49173AAE-B732-F246-B044-D441D98BE273}" srcOrd="0" destOrd="0" presId="urn:microsoft.com/office/officeart/2005/8/layout/default"/>
    <dgm:cxn modelId="{4D823D97-A62F-9A48-8FFC-FEAA9727F3CA}" type="presOf" srcId="{825CE680-43F5-094F-AF0C-BAC46EC38B3F}" destId="{E328F7A8-87F8-ED4A-863E-AB6C4E658193}" srcOrd="0" destOrd="0" presId="urn:microsoft.com/office/officeart/2005/8/layout/default"/>
    <dgm:cxn modelId="{D300A3A0-1D06-2546-847D-C7B99E115B99}" srcId="{1745DC80-9755-B74B-A304-C78DD6B82951}" destId="{AAB04EAF-4A1C-504F-A02B-312DF94EE814}" srcOrd="0" destOrd="0" parTransId="{05678D8F-BE08-9C46-8A3D-3224521FA632}" sibTransId="{988BEB56-DF8B-1147-A7C7-862A8A90740E}"/>
    <dgm:cxn modelId="{25B143A4-D51E-2446-9138-604E759F16CE}" type="presOf" srcId="{3C37CFA3-A39C-1C4A-96B1-807B001F2E06}" destId="{E790D743-ABD9-1C47-B7FF-EBAF0399B0FA}" srcOrd="0" destOrd="0" presId="urn:microsoft.com/office/officeart/2005/8/layout/default"/>
    <dgm:cxn modelId="{268DCCF3-F4C6-FF43-A346-955BBE754ACD}" srcId="{1745DC80-9755-B74B-A304-C78DD6B82951}" destId="{825CE680-43F5-094F-AF0C-BAC46EC38B3F}" srcOrd="1" destOrd="0" parTransId="{10B7222F-8DC8-6F43-810A-88D47EC98E3C}" sibTransId="{C3ED591C-72F7-A54D-A923-BC165A6D4B17}"/>
    <dgm:cxn modelId="{FCC22F82-76B2-3D41-8E41-68BD769E8556}" type="presParOf" srcId="{49173AAE-B732-F246-B044-D441D98BE273}" destId="{C88E16B2-E2CD-6245-9C5C-8ADDB4C32178}" srcOrd="0" destOrd="0" presId="urn:microsoft.com/office/officeart/2005/8/layout/default"/>
    <dgm:cxn modelId="{F3D97033-6DF0-2343-B8D1-C50D3039E6AE}" type="presParOf" srcId="{49173AAE-B732-F246-B044-D441D98BE273}" destId="{51E3C645-3645-BF4B-BAC5-9B9936545EE8}" srcOrd="1" destOrd="0" presId="urn:microsoft.com/office/officeart/2005/8/layout/default"/>
    <dgm:cxn modelId="{D6E13A91-3145-7B40-B4DF-BD37DA2EF8E8}" type="presParOf" srcId="{49173AAE-B732-F246-B044-D441D98BE273}" destId="{E328F7A8-87F8-ED4A-863E-AB6C4E658193}" srcOrd="2" destOrd="0" presId="urn:microsoft.com/office/officeart/2005/8/layout/default"/>
    <dgm:cxn modelId="{C7608B0A-AAB2-AA4E-B9D4-72AD854CCA73}" type="presParOf" srcId="{49173AAE-B732-F246-B044-D441D98BE273}" destId="{8D30F7EC-C5BD-3246-AEA1-A2A12E9D0EE3}" srcOrd="3" destOrd="0" presId="urn:microsoft.com/office/officeart/2005/8/layout/default"/>
    <dgm:cxn modelId="{1859FE67-F7FF-EB4E-93D0-6445373B4BD9}" type="presParOf" srcId="{49173AAE-B732-F246-B044-D441D98BE273}" destId="{E790D743-ABD9-1C47-B7FF-EBAF0399B0F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86BAA63-2DB2-8A4C-A586-E1CEE11EF71B}" type="doc">
      <dgm:prSet loTypeId="urn:microsoft.com/office/officeart/2005/8/layout/equation1" loCatId="" qsTypeId="urn:microsoft.com/office/officeart/2005/8/quickstyle/simple4" qsCatId="simple" csTypeId="urn:microsoft.com/office/officeart/2005/8/colors/accent1_2" csCatId="accent1" phldr="1"/>
      <dgm:spPr/>
    </dgm:pt>
    <dgm:pt modelId="{E9E1D21E-3D8D-CB4A-A176-5368D0BA6341}">
      <dgm:prSet phldrT="[Texto]" custT="1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</dgm:spPr>
      <dgm:t>
        <a:bodyPr/>
        <a:lstStyle/>
        <a:p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41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FARC </a:t>
          </a:r>
        </a:p>
      </dgm:t>
    </dgm:pt>
    <dgm:pt modelId="{2946702F-7A23-8945-BAEA-567DE559BDFC}" type="parTrans" cxnId="{B6DC394D-21EC-4A40-AF99-6D9D5136D5CB}">
      <dgm:prSet/>
      <dgm:spPr/>
      <dgm:t>
        <a:bodyPr/>
        <a:lstStyle/>
        <a:p>
          <a:endParaRPr lang="es-ES_tradnl"/>
        </a:p>
      </dgm:t>
    </dgm:pt>
    <dgm:pt modelId="{AB97BB6B-3B53-994A-B139-63CE7499806A}" type="sibTrans" cxnId="{B6DC394D-21EC-4A40-AF99-6D9D5136D5CB}">
      <dgm:prSet/>
      <dgm:spPr>
        <a:solidFill>
          <a:srgbClr val="438783"/>
        </a:solidFill>
      </dgm:spPr>
      <dgm:t>
        <a:bodyPr/>
        <a:lstStyle/>
        <a:p>
          <a:endParaRPr lang="es-ES_tradnl"/>
        </a:p>
      </dgm:t>
    </dgm:pt>
    <dgm:pt modelId="{62D51386-3AB5-1045-9252-449BB426F6EB}">
      <dgm:prSet phldrT="[Texto]" custT="1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25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AUC</a:t>
          </a:r>
        </a:p>
      </dgm:t>
    </dgm:pt>
    <dgm:pt modelId="{26ED82FC-D384-374D-81FF-BB00BE157B19}" type="parTrans" cxnId="{3DAD5700-FF2D-DB46-9505-40FC60FBFE96}">
      <dgm:prSet/>
      <dgm:spPr/>
      <dgm:t>
        <a:bodyPr/>
        <a:lstStyle/>
        <a:p>
          <a:endParaRPr lang="es-ES_tradnl"/>
        </a:p>
      </dgm:t>
    </dgm:pt>
    <dgm:pt modelId="{A7C2F146-F4A3-6943-BB28-AD3FCA9A2F80}" type="sibTrans" cxnId="{3DAD5700-FF2D-DB46-9505-40FC60FBFE96}">
      <dgm:prSet/>
      <dgm:spPr>
        <a:solidFill>
          <a:srgbClr val="438783"/>
        </a:solidFill>
      </dgm:spPr>
      <dgm:t>
        <a:bodyPr/>
        <a:lstStyle/>
        <a:p>
          <a:endParaRPr lang="es-ES_tradnl"/>
        </a:p>
      </dgm:t>
    </dgm:pt>
    <dgm:pt modelId="{27820668-D82E-DC4A-BEDD-351C5E966051}">
      <dgm:prSet phldrT="[Texto]" custT="1"/>
      <dgm:spPr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0800000" scaled="1"/>
          <a:tileRect/>
        </a:gradFill>
      </dgm:spPr>
      <dgm:t>
        <a:bodyPr/>
        <a:lstStyle/>
        <a:p>
          <a:r>
            <a:rPr lang="es-ES_tradnl" sz="2400" b="1" dirty="0"/>
            <a:t>86 PEOPLE</a:t>
          </a:r>
          <a:r>
            <a:rPr lang="es-ES_tradnl" sz="1900" b="1" dirty="0"/>
            <a:t>
PARTICIPATING OFFENDERS 2019-2022</a:t>
          </a:r>
        </a:p>
      </dgm:t>
    </dgm:pt>
    <dgm:pt modelId="{E551C985-C53C-7141-B1EB-EFFFD04F0FB3}" type="parTrans" cxnId="{022CFDC6-6091-B14E-B678-9795B4A60E60}">
      <dgm:prSet/>
      <dgm:spPr/>
      <dgm:t>
        <a:bodyPr/>
        <a:lstStyle/>
        <a:p>
          <a:endParaRPr lang="es-ES_tradnl"/>
        </a:p>
      </dgm:t>
    </dgm:pt>
    <dgm:pt modelId="{50751BFD-655E-E442-8D1C-5CA068571BE6}" type="sibTrans" cxnId="{022CFDC6-6091-B14E-B678-9795B4A60E60}">
      <dgm:prSet/>
      <dgm:spPr/>
      <dgm:t>
        <a:bodyPr/>
        <a:lstStyle/>
        <a:p>
          <a:endParaRPr lang="es-ES_tradnl"/>
        </a:p>
      </dgm:t>
    </dgm:pt>
    <dgm:pt modelId="{8E4B17FD-3E2C-BD43-8ABC-60C029AB8693}">
      <dgm:prSet custT="1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10800000" scaled="1"/>
          <a:tileRect/>
        </a:gradFill>
      </dgm:spPr>
      <dgm:t>
        <a:bodyPr/>
        <a:lstStyle/>
        <a:p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16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Security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Forces</a:t>
          </a:r>
          <a:endParaRPr lang="es-ES_tradnl" sz="2400" b="1" dirty="0">
            <a:solidFill>
              <a:schemeClr val="accent5">
                <a:lumMod val="50000"/>
              </a:schemeClr>
            </a:solidFill>
          </a:endParaRPr>
        </a:p>
      </dgm:t>
    </dgm:pt>
    <dgm:pt modelId="{CB441309-10B5-C749-997A-BD97035D4E95}" type="parTrans" cxnId="{9DA7B4F8-749F-1049-82CB-286F6C2077EF}">
      <dgm:prSet/>
      <dgm:spPr/>
      <dgm:t>
        <a:bodyPr/>
        <a:lstStyle/>
        <a:p>
          <a:endParaRPr lang="es-ES_tradnl"/>
        </a:p>
      </dgm:t>
    </dgm:pt>
    <dgm:pt modelId="{460E7007-63A0-1342-9172-E30BF0CB6CBC}" type="sibTrans" cxnId="{9DA7B4F8-749F-1049-82CB-286F6C2077EF}">
      <dgm:prSet/>
      <dgm:spPr>
        <a:solidFill>
          <a:srgbClr val="438783"/>
        </a:solidFill>
      </dgm:spPr>
      <dgm:t>
        <a:bodyPr/>
        <a:lstStyle/>
        <a:p>
          <a:endParaRPr lang="es-ES_tradnl"/>
        </a:p>
      </dgm:t>
    </dgm:pt>
    <dgm:pt modelId="{B32ADA85-8F12-3849-BA33-A6042DA2EDA3}">
      <dgm:prSet custT="1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t="100000" r="100000"/>
          </a:path>
          <a:tileRect l="-100000" b="-100000"/>
        </a:gradFill>
      </dgm:spPr>
      <dgm:t>
        <a:bodyPr/>
        <a:lstStyle/>
        <a:p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4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Civilian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third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dirty="0" err="1">
              <a:solidFill>
                <a:schemeClr val="accent5">
                  <a:lumMod val="50000"/>
                </a:schemeClr>
              </a:solidFill>
            </a:rPr>
            <a:t>parties</a:t>
          </a:r>
          <a:r>
            <a:rPr lang="es-ES_tradnl" sz="2400" b="1" dirty="0">
              <a:solidFill>
                <a:schemeClr val="accent5">
                  <a:lumMod val="50000"/>
                </a:schemeClr>
              </a:solidFill>
            </a:rPr>
            <a:t>  </a:t>
          </a:r>
        </a:p>
      </dgm:t>
    </dgm:pt>
    <dgm:pt modelId="{17ADA948-EB6E-4B45-8720-B1A726A6FB7A}" type="parTrans" cxnId="{40FE78D0-9E92-DF44-9DF9-011AE4655950}">
      <dgm:prSet/>
      <dgm:spPr/>
      <dgm:t>
        <a:bodyPr/>
        <a:lstStyle/>
        <a:p>
          <a:endParaRPr lang="es-ES_tradnl"/>
        </a:p>
      </dgm:t>
    </dgm:pt>
    <dgm:pt modelId="{F0BED5A3-F789-6242-A1F1-BC3FB5ACD530}" type="sibTrans" cxnId="{40FE78D0-9E92-DF44-9DF9-011AE4655950}">
      <dgm:prSet/>
      <dgm:spPr>
        <a:solidFill>
          <a:srgbClr val="438783"/>
        </a:solidFill>
      </dgm:spPr>
      <dgm:t>
        <a:bodyPr/>
        <a:lstStyle/>
        <a:p>
          <a:endParaRPr lang="es-ES_tradnl"/>
        </a:p>
      </dgm:t>
    </dgm:pt>
    <dgm:pt modelId="{5BD3633B-15E1-664B-A1CD-00FEB929B275}" type="pres">
      <dgm:prSet presAssocID="{186BAA63-2DB2-8A4C-A586-E1CEE11EF71B}" presName="linearFlow" presStyleCnt="0">
        <dgm:presLayoutVars>
          <dgm:dir/>
          <dgm:resizeHandles val="exact"/>
        </dgm:presLayoutVars>
      </dgm:prSet>
      <dgm:spPr/>
    </dgm:pt>
    <dgm:pt modelId="{722124B4-016A-484A-A414-7F5C1B6859B5}" type="pres">
      <dgm:prSet presAssocID="{E9E1D21E-3D8D-CB4A-A176-5368D0BA6341}" presName="node" presStyleLbl="node1" presStyleIdx="0" presStyleCnt="5">
        <dgm:presLayoutVars>
          <dgm:bulletEnabled val="1"/>
        </dgm:presLayoutVars>
      </dgm:prSet>
      <dgm:spPr/>
    </dgm:pt>
    <dgm:pt modelId="{76E346BF-8268-2A44-B9EC-12A71740D894}" type="pres">
      <dgm:prSet presAssocID="{AB97BB6B-3B53-994A-B139-63CE7499806A}" presName="spacerL" presStyleCnt="0"/>
      <dgm:spPr/>
    </dgm:pt>
    <dgm:pt modelId="{A0CF2914-3030-1E47-AB72-3695E4E709CC}" type="pres">
      <dgm:prSet presAssocID="{AB97BB6B-3B53-994A-B139-63CE7499806A}" presName="sibTrans" presStyleLbl="sibTrans2D1" presStyleIdx="0" presStyleCnt="4"/>
      <dgm:spPr/>
    </dgm:pt>
    <dgm:pt modelId="{B49CDFF9-FE96-2249-AB69-E2EF10569A4E}" type="pres">
      <dgm:prSet presAssocID="{AB97BB6B-3B53-994A-B139-63CE7499806A}" presName="spacerR" presStyleCnt="0"/>
      <dgm:spPr/>
    </dgm:pt>
    <dgm:pt modelId="{9004D8AF-86BC-1E41-A84A-EBDEE816A75D}" type="pres">
      <dgm:prSet presAssocID="{62D51386-3AB5-1045-9252-449BB426F6EB}" presName="node" presStyleLbl="node1" presStyleIdx="1" presStyleCnt="5">
        <dgm:presLayoutVars>
          <dgm:bulletEnabled val="1"/>
        </dgm:presLayoutVars>
      </dgm:prSet>
      <dgm:spPr/>
    </dgm:pt>
    <dgm:pt modelId="{DECC2FC0-C69C-FD4F-A1EC-172921C72452}" type="pres">
      <dgm:prSet presAssocID="{A7C2F146-F4A3-6943-BB28-AD3FCA9A2F80}" presName="spacerL" presStyleCnt="0"/>
      <dgm:spPr/>
    </dgm:pt>
    <dgm:pt modelId="{95BD6748-F956-064A-A52B-56A05BF1582E}" type="pres">
      <dgm:prSet presAssocID="{A7C2F146-F4A3-6943-BB28-AD3FCA9A2F80}" presName="sibTrans" presStyleLbl="sibTrans2D1" presStyleIdx="1" presStyleCnt="4"/>
      <dgm:spPr/>
    </dgm:pt>
    <dgm:pt modelId="{6A8EFBA1-DFD2-8644-81D8-1EC282C70CC0}" type="pres">
      <dgm:prSet presAssocID="{A7C2F146-F4A3-6943-BB28-AD3FCA9A2F80}" presName="spacerR" presStyleCnt="0"/>
      <dgm:spPr/>
    </dgm:pt>
    <dgm:pt modelId="{70495676-E173-CC4E-8633-FB2DEE3580D3}" type="pres">
      <dgm:prSet presAssocID="{8E4B17FD-3E2C-BD43-8ABC-60C029AB8693}" presName="node" presStyleLbl="node1" presStyleIdx="2" presStyleCnt="5">
        <dgm:presLayoutVars>
          <dgm:bulletEnabled val="1"/>
        </dgm:presLayoutVars>
      </dgm:prSet>
      <dgm:spPr/>
    </dgm:pt>
    <dgm:pt modelId="{6047C7F6-410A-B74F-A4A9-48C33C03BA4D}" type="pres">
      <dgm:prSet presAssocID="{460E7007-63A0-1342-9172-E30BF0CB6CBC}" presName="spacerL" presStyleCnt="0"/>
      <dgm:spPr/>
    </dgm:pt>
    <dgm:pt modelId="{18A4B989-D6A7-0A47-8C10-6A0A476FCE80}" type="pres">
      <dgm:prSet presAssocID="{460E7007-63A0-1342-9172-E30BF0CB6CBC}" presName="sibTrans" presStyleLbl="sibTrans2D1" presStyleIdx="2" presStyleCnt="4"/>
      <dgm:spPr/>
    </dgm:pt>
    <dgm:pt modelId="{28913249-7BA6-FF4A-A690-2F702A84048C}" type="pres">
      <dgm:prSet presAssocID="{460E7007-63A0-1342-9172-E30BF0CB6CBC}" presName="spacerR" presStyleCnt="0"/>
      <dgm:spPr/>
    </dgm:pt>
    <dgm:pt modelId="{17E5DE81-643D-A040-A0B2-DF81F889F6A8}" type="pres">
      <dgm:prSet presAssocID="{B32ADA85-8F12-3849-BA33-A6042DA2EDA3}" presName="node" presStyleLbl="node1" presStyleIdx="3" presStyleCnt="5">
        <dgm:presLayoutVars>
          <dgm:bulletEnabled val="1"/>
        </dgm:presLayoutVars>
      </dgm:prSet>
      <dgm:spPr/>
    </dgm:pt>
    <dgm:pt modelId="{224A1743-7B6E-CA4C-BA0C-B1F587CE2EFC}" type="pres">
      <dgm:prSet presAssocID="{F0BED5A3-F789-6242-A1F1-BC3FB5ACD530}" presName="spacerL" presStyleCnt="0"/>
      <dgm:spPr/>
    </dgm:pt>
    <dgm:pt modelId="{D5EB4775-760D-3D4F-92D2-34F1053B9C07}" type="pres">
      <dgm:prSet presAssocID="{F0BED5A3-F789-6242-A1F1-BC3FB5ACD530}" presName="sibTrans" presStyleLbl="sibTrans2D1" presStyleIdx="3" presStyleCnt="4"/>
      <dgm:spPr/>
    </dgm:pt>
    <dgm:pt modelId="{99F4B6E4-700F-5C4C-BAE0-8EAB4D4C7446}" type="pres">
      <dgm:prSet presAssocID="{F0BED5A3-F789-6242-A1F1-BC3FB5ACD530}" presName="spacerR" presStyleCnt="0"/>
      <dgm:spPr/>
    </dgm:pt>
    <dgm:pt modelId="{5DB75E24-905B-DB4B-9A6C-615E691C191C}" type="pres">
      <dgm:prSet presAssocID="{27820668-D82E-DC4A-BEDD-351C5E966051}" presName="node" presStyleLbl="node1" presStyleIdx="4" presStyleCnt="5">
        <dgm:presLayoutVars>
          <dgm:bulletEnabled val="1"/>
        </dgm:presLayoutVars>
      </dgm:prSet>
      <dgm:spPr/>
    </dgm:pt>
  </dgm:ptLst>
  <dgm:cxnLst>
    <dgm:cxn modelId="{3DAD5700-FF2D-DB46-9505-40FC60FBFE96}" srcId="{186BAA63-2DB2-8A4C-A586-E1CEE11EF71B}" destId="{62D51386-3AB5-1045-9252-449BB426F6EB}" srcOrd="1" destOrd="0" parTransId="{26ED82FC-D384-374D-81FF-BB00BE157B19}" sibTransId="{A7C2F146-F4A3-6943-BB28-AD3FCA9A2F80}"/>
    <dgm:cxn modelId="{2C67D90F-E8A7-2047-9192-CF145C7187E1}" type="presOf" srcId="{E9E1D21E-3D8D-CB4A-A176-5368D0BA6341}" destId="{722124B4-016A-484A-A414-7F5C1B6859B5}" srcOrd="0" destOrd="0" presId="urn:microsoft.com/office/officeart/2005/8/layout/equation1"/>
    <dgm:cxn modelId="{C2C57B21-70FC-2641-98A6-281E689AA563}" type="presOf" srcId="{186BAA63-2DB2-8A4C-A586-E1CEE11EF71B}" destId="{5BD3633B-15E1-664B-A1CD-00FEB929B275}" srcOrd="0" destOrd="0" presId="urn:microsoft.com/office/officeart/2005/8/layout/equation1"/>
    <dgm:cxn modelId="{7714C049-55C8-F342-BA7B-5D6C395D9E29}" type="presOf" srcId="{A7C2F146-F4A3-6943-BB28-AD3FCA9A2F80}" destId="{95BD6748-F956-064A-A52B-56A05BF1582E}" srcOrd="0" destOrd="0" presId="urn:microsoft.com/office/officeart/2005/8/layout/equation1"/>
    <dgm:cxn modelId="{F54BF94C-7FFF-D446-B7D9-4BF200B57F66}" type="presOf" srcId="{F0BED5A3-F789-6242-A1F1-BC3FB5ACD530}" destId="{D5EB4775-760D-3D4F-92D2-34F1053B9C07}" srcOrd="0" destOrd="0" presId="urn:microsoft.com/office/officeart/2005/8/layout/equation1"/>
    <dgm:cxn modelId="{B6DC394D-21EC-4A40-AF99-6D9D5136D5CB}" srcId="{186BAA63-2DB2-8A4C-A586-E1CEE11EF71B}" destId="{E9E1D21E-3D8D-CB4A-A176-5368D0BA6341}" srcOrd="0" destOrd="0" parTransId="{2946702F-7A23-8945-BAEA-567DE559BDFC}" sibTransId="{AB97BB6B-3B53-994A-B139-63CE7499806A}"/>
    <dgm:cxn modelId="{0D6BB483-2F04-9F42-A3D7-C517CDECD5BA}" type="presOf" srcId="{62D51386-3AB5-1045-9252-449BB426F6EB}" destId="{9004D8AF-86BC-1E41-A84A-EBDEE816A75D}" srcOrd="0" destOrd="0" presId="urn:microsoft.com/office/officeart/2005/8/layout/equation1"/>
    <dgm:cxn modelId="{9C953397-7FB2-CF42-BB41-524E36BFB74A}" type="presOf" srcId="{460E7007-63A0-1342-9172-E30BF0CB6CBC}" destId="{18A4B989-D6A7-0A47-8C10-6A0A476FCE80}" srcOrd="0" destOrd="0" presId="urn:microsoft.com/office/officeart/2005/8/layout/equation1"/>
    <dgm:cxn modelId="{95216AAC-1D2F-BE43-BFA4-98CF05A414C0}" type="presOf" srcId="{B32ADA85-8F12-3849-BA33-A6042DA2EDA3}" destId="{17E5DE81-643D-A040-A0B2-DF81F889F6A8}" srcOrd="0" destOrd="0" presId="urn:microsoft.com/office/officeart/2005/8/layout/equation1"/>
    <dgm:cxn modelId="{022CFDC6-6091-B14E-B678-9795B4A60E60}" srcId="{186BAA63-2DB2-8A4C-A586-E1CEE11EF71B}" destId="{27820668-D82E-DC4A-BEDD-351C5E966051}" srcOrd="4" destOrd="0" parTransId="{E551C985-C53C-7141-B1EB-EFFFD04F0FB3}" sibTransId="{50751BFD-655E-E442-8D1C-5CA068571BE6}"/>
    <dgm:cxn modelId="{A42BCAC8-2ED7-0845-86AE-844D68A226A0}" type="presOf" srcId="{AB97BB6B-3B53-994A-B139-63CE7499806A}" destId="{A0CF2914-3030-1E47-AB72-3695E4E709CC}" srcOrd="0" destOrd="0" presId="urn:microsoft.com/office/officeart/2005/8/layout/equation1"/>
    <dgm:cxn modelId="{40FE78D0-9E92-DF44-9DF9-011AE4655950}" srcId="{186BAA63-2DB2-8A4C-A586-E1CEE11EF71B}" destId="{B32ADA85-8F12-3849-BA33-A6042DA2EDA3}" srcOrd="3" destOrd="0" parTransId="{17ADA948-EB6E-4B45-8720-B1A726A6FB7A}" sibTransId="{F0BED5A3-F789-6242-A1F1-BC3FB5ACD530}"/>
    <dgm:cxn modelId="{22AB75DD-5C89-E345-BE9A-32025C9CF6F5}" type="presOf" srcId="{8E4B17FD-3E2C-BD43-8ABC-60C029AB8693}" destId="{70495676-E173-CC4E-8633-FB2DEE3580D3}" srcOrd="0" destOrd="0" presId="urn:microsoft.com/office/officeart/2005/8/layout/equation1"/>
    <dgm:cxn modelId="{C9099AE3-B469-9E47-A021-5028FB3E3033}" type="presOf" srcId="{27820668-D82E-DC4A-BEDD-351C5E966051}" destId="{5DB75E24-905B-DB4B-9A6C-615E691C191C}" srcOrd="0" destOrd="0" presId="urn:microsoft.com/office/officeart/2005/8/layout/equation1"/>
    <dgm:cxn modelId="{9DA7B4F8-749F-1049-82CB-286F6C2077EF}" srcId="{186BAA63-2DB2-8A4C-A586-E1CEE11EF71B}" destId="{8E4B17FD-3E2C-BD43-8ABC-60C029AB8693}" srcOrd="2" destOrd="0" parTransId="{CB441309-10B5-C749-997A-BD97035D4E95}" sibTransId="{460E7007-63A0-1342-9172-E30BF0CB6CBC}"/>
    <dgm:cxn modelId="{799D7B86-F449-D14E-A359-87A77CB7FCA0}" type="presParOf" srcId="{5BD3633B-15E1-664B-A1CD-00FEB929B275}" destId="{722124B4-016A-484A-A414-7F5C1B6859B5}" srcOrd="0" destOrd="0" presId="urn:microsoft.com/office/officeart/2005/8/layout/equation1"/>
    <dgm:cxn modelId="{D5D95B2B-9666-3344-974F-1126EEE0959D}" type="presParOf" srcId="{5BD3633B-15E1-664B-A1CD-00FEB929B275}" destId="{76E346BF-8268-2A44-B9EC-12A71740D894}" srcOrd="1" destOrd="0" presId="urn:microsoft.com/office/officeart/2005/8/layout/equation1"/>
    <dgm:cxn modelId="{E580AD4D-DCD9-164F-9C49-50AB11B15BD5}" type="presParOf" srcId="{5BD3633B-15E1-664B-A1CD-00FEB929B275}" destId="{A0CF2914-3030-1E47-AB72-3695E4E709CC}" srcOrd="2" destOrd="0" presId="urn:microsoft.com/office/officeart/2005/8/layout/equation1"/>
    <dgm:cxn modelId="{B7B28DC7-CE6B-EF4F-B15F-194625D96924}" type="presParOf" srcId="{5BD3633B-15E1-664B-A1CD-00FEB929B275}" destId="{B49CDFF9-FE96-2249-AB69-E2EF10569A4E}" srcOrd="3" destOrd="0" presId="urn:microsoft.com/office/officeart/2005/8/layout/equation1"/>
    <dgm:cxn modelId="{5AD065A8-3D31-F24A-8260-F570C3F14EB1}" type="presParOf" srcId="{5BD3633B-15E1-664B-A1CD-00FEB929B275}" destId="{9004D8AF-86BC-1E41-A84A-EBDEE816A75D}" srcOrd="4" destOrd="0" presId="urn:microsoft.com/office/officeart/2005/8/layout/equation1"/>
    <dgm:cxn modelId="{0C986DB1-D0CA-C44E-8D5D-529526242BAD}" type="presParOf" srcId="{5BD3633B-15E1-664B-A1CD-00FEB929B275}" destId="{DECC2FC0-C69C-FD4F-A1EC-172921C72452}" srcOrd="5" destOrd="0" presId="urn:microsoft.com/office/officeart/2005/8/layout/equation1"/>
    <dgm:cxn modelId="{3BFBE343-0DF3-DC4C-A289-9E89CFA5D490}" type="presParOf" srcId="{5BD3633B-15E1-664B-A1CD-00FEB929B275}" destId="{95BD6748-F956-064A-A52B-56A05BF1582E}" srcOrd="6" destOrd="0" presId="urn:microsoft.com/office/officeart/2005/8/layout/equation1"/>
    <dgm:cxn modelId="{0FE26671-7337-394D-86B0-11817FFC1394}" type="presParOf" srcId="{5BD3633B-15E1-664B-A1CD-00FEB929B275}" destId="{6A8EFBA1-DFD2-8644-81D8-1EC282C70CC0}" srcOrd="7" destOrd="0" presId="urn:microsoft.com/office/officeart/2005/8/layout/equation1"/>
    <dgm:cxn modelId="{53AB8A80-7899-3940-B259-C33862D8DC2E}" type="presParOf" srcId="{5BD3633B-15E1-664B-A1CD-00FEB929B275}" destId="{70495676-E173-CC4E-8633-FB2DEE3580D3}" srcOrd="8" destOrd="0" presId="urn:microsoft.com/office/officeart/2005/8/layout/equation1"/>
    <dgm:cxn modelId="{9AEDE9DA-08D2-C942-AE2B-F79C82903D8B}" type="presParOf" srcId="{5BD3633B-15E1-664B-A1CD-00FEB929B275}" destId="{6047C7F6-410A-B74F-A4A9-48C33C03BA4D}" srcOrd="9" destOrd="0" presId="urn:microsoft.com/office/officeart/2005/8/layout/equation1"/>
    <dgm:cxn modelId="{1AA323D1-5BD5-1B4B-885C-7FF3CAD67420}" type="presParOf" srcId="{5BD3633B-15E1-664B-A1CD-00FEB929B275}" destId="{18A4B989-D6A7-0A47-8C10-6A0A476FCE80}" srcOrd="10" destOrd="0" presId="urn:microsoft.com/office/officeart/2005/8/layout/equation1"/>
    <dgm:cxn modelId="{1A2BB890-6935-4C44-8D8B-56FEA35A8E22}" type="presParOf" srcId="{5BD3633B-15E1-664B-A1CD-00FEB929B275}" destId="{28913249-7BA6-FF4A-A690-2F702A84048C}" srcOrd="11" destOrd="0" presId="urn:microsoft.com/office/officeart/2005/8/layout/equation1"/>
    <dgm:cxn modelId="{76508721-A5E5-AF40-A879-87FECA4AFEAA}" type="presParOf" srcId="{5BD3633B-15E1-664B-A1CD-00FEB929B275}" destId="{17E5DE81-643D-A040-A0B2-DF81F889F6A8}" srcOrd="12" destOrd="0" presId="urn:microsoft.com/office/officeart/2005/8/layout/equation1"/>
    <dgm:cxn modelId="{9F18741B-5356-0E4E-8142-A077CCE4B29B}" type="presParOf" srcId="{5BD3633B-15E1-664B-A1CD-00FEB929B275}" destId="{224A1743-7B6E-CA4C-BA0C-B1F587CE2EFC}" srcOrd="13" destOrd="0" presId="urn:microsoft.com/office/officeart/2005/8/layout/equation1"/>
    <dgm:cxn modelId="{400124FC-A717-2747-A51C-5264959155B0}" type="presParOf" srcId="{5BD3633B-15E1-664B-A1CD-00FEB929B275}" destId="{D5EB4775-760D-3D4F-92D2-34F1053B9C07}" srcOrd="14" destOrd="0" presId="urn:microsoft.com/office/officeart/2005/8/layout/equation1"/>
    <dgm:cxn modelId="{A29BD7A0-C563-D540-A02A-77E95FEA2406}" type="presParOf" srcId="{5BD3633B-15E1-664B-A1CD-00FEB929B275}" destId="{99F4B6E4-700F-5C4C-BAE0-8EAB4D4C7446}" srcOrd="15" destOrd="0" presId="urn:microsoft.com/office/officeart/2005/8/layout/equation1"/>
    <dgm:cxn modelId="{8D3FD5BF-FCFE-A44A-9E35-E813006914E6}" type="presParOf" srcId="{5BD3633B-15E1-664B-A1CD-00FEB929B275}" destId="{5DB75E24-905B-DB4B-9A6C-615E691C191C}" srcOrd="16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A01AEE6-5D06-8049-9937-7EDD9EA8BE03}" type="doc">
      <dgm:prSet loTypeId="urn:microsoft.com/office/officeart/2005/8/layout/pyramid2" loCatId="" qsTypeId="urn:microsoft.com/office/officeart/2005/8/quickstyle/simple4" qsCatId="simple" csTypeId="urn:microsoft.com/office/officeart/2005/8/colors/accent1_2" csCatId="accent1" phldr="1"/>
      <dgm:spPr/>
    </dgm:pt>
    <dgm:pt modelId="{0807F6E8-952A-3B40-A01A-297BABC746EE}">
      <dgm:prSet phldrT="[Texto]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</dgm:spPr>
      <dgm:t>
        <a:bodyPr/>
        <a:lstStyle/>
        <a:p>
          <a:r>
            <a:rPr lang="es-ES_tradnl" b="1" dirty="0">
              <a:solidFill>
                <a:schemeClr val="accent5">
                  <a:lumMod val="50000"/>
                </a:schemeClr>
              </a:solidFill>
            </a:rPr>
            <a:t>757 PEOPLE </a:t>
          </a:r>
          <a:r>
            <a:rPr lang="es-ES_tradnl" dirty="0">
              <a:solidFill>
                <a:schemeClr val="accent5">
                  <a:lumMod val="50000"/>
                </a:schemeClr>
              </a:solidFill>
            </a:rPr>
            <a:t>PARTICIPANTS </a:t>
          </a:r>
        </a:p>
        <a:p>
          <a:r>
            <a:rPr lang="es-ES_tradnl" dirty="0">
              <a:solidFill>
                <a:schemeClr val="accent5">
                  <a:lumMod val="50000"/>
                </a:schemeClr>
              </a:solidFill>
            </a:rPr>
            <a:t>2019-2022</a:t>
          </a:r>
        </a:p>
      </dgm:t>
    </dgm:pt>
    <dgm:pt modelId="{BAB60B31-52B0-CB49-9444-FF049ECE5E9D}" type="parTrans" cxnId="{CBE18B69-0E86-8F46-BFA1-0758C56EA767}">
      <dgm:prSet/>
      <dgm:spPr/>
      <dgm:t>
        <a:bodyPr/>
        <a:lstStyle/>
        <a:p>
          <a:endParaRPr lang="es-ES_tradnl"/>
        </a:p>
      </dgm:t>
    </dgm:pt>
    <dgm:pt modelId="{9B3A8590-3273-9748-9C01-89A3A62151C8}" type="sibTrans" cxnId="{CBE18B69-0E86-8F46-BFA1-0758C56EA767}">
      <dgm:prSet/>
      <dgm:spPr/>
      <dgm:t>
        <a:bodyPr/>
        <a:lstStyle/>
        <a:p>
          <a:endParaRPr lang="es-ES_tradnl"/>
        </a:p>
      </dgm:t>
    </dgm:pt>
    <dgm:pt modelId="{549B591A-B466-1A4F-964D-945AE1F7FCA9}">
      <dgm:prSet phldrT="[Texto]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s-ES_tradnl" b="1" dirty="0">
              <a:solidFill>
                <a:schemeClr val="accent5">
                  <a:lumMod val="50000"/>
                </a:schemeClr>
              </a:solidFill>
            </a:rPr>
            <a:t>520 PEOPLE</a:t>
          </a:r>
          <a:r>
            <a:rPr lang="es-ES_tradnl" dirty="0">
              <a:solidFill>
                <a:schemeClr val="accent5">
                  <a:lumMod val="50000"/>
                </a:schemeClr>
              </a:solidFill>
            </a:rPr>
            <a:t>
PARTICIPATING VICTIMS 
2019-2022</a:t>
          </a:r>
        </a:p>
      </dgm:t>
    </dgm:pt>
    <dgm:pt modelId="{AD2B7F17-EDEE-B549-8C4D-8166C876C6F3}" type="parTrans" cxnId="{8F1E75EE-6F62-DD4B-86DA-9D8BAB5FD138}">
      <dgm:prSet/>
      <dgm:spPr/>
      <dgm:t>
        <a:bodyPr/>
        <a:lstStyle/>
        <a:p>
          <a:endParaRPr lang="es-ES_tradnl"/>
        </a:p>
      </dgm:t>
    </dgm:pt>
    <dgm:pt modelId="{0F4F1CDC-501D-1643-8710-924CAA8CE1E1}" type="sibTrans" cxnId="{8F1E75EE-6F62-DD4B-86DA-9D8BAB5FD138}">
      <dgm:prSet/>
      <dgm:spPr/>
      <dgm:t>
        <a:bodyPr/>
        <a:lstStyle/>
        <a:p>
          <a:endParaRPr lang="es-ES_tradnl"/>
        </a:p>
      </dgm:t>
    </dgm:pt>
    <dgm:pt modelId="{11C67B6D-D2B7-7B41-9D3F-64EDAD47A1FA}">
      <dgm:prSet phldrT="[Texto]"/>
      <dgm:spPr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10800000" scaled="1"/>
          <a:tileRect/>
        </a:gradFill>
      </dgm:spPr>
      <dgm:t>
        <a:bodyPr/>
        <a:lstStyle/>
        <a:p>
          <a:r>
            <a:rPr lang="es-ES_tradnl" b="1" dirty="0">
              <a:solidFill>
                <a:schemeClr val="accent5">
                  <a:lumMod val="50000"/>
                </a:schemeClr>
              </a:solidFill>
            </a:rPr>
            <a:t>150 PEOPLE </a:t>
          </a:r>
        </a:p>
        <a:p>
          <a:r>
            <a:rPr lang="es-ES_tradnl" dirty="0">
              <a:solidFill>
                <a:schemeClr val="accent5">
                  <a:lumMod val="50000"/>
                </a:schemeClr>
              </a:solidFill>
            </a:rPr>
            <a:t>MORAL WITNESSES</a:t>
          </a:r>
        </a:p>
      </dgm:t>
    </dgm:pt>
    <dgm:pt modelId="{6669F171-B50A-9C4B-9A57-91B79862D2ED}" type="parTrans" cxnId="{1B9E96FE-7B50-344E-A8AC-AF989065FBFD}">
      <dgm:prSet/>
      <dgm:spPr/>
      <dgm:t>
        <a:bodyPr/>
        <a:lstStyle/>
        <a:p>
          <a:endParaRPr lang="es-ES_tradnl"/>
        </a:p>
      </dgm:t>
    </dgm:pt>
    <dgm:pt modelId="{66C582BC-ED06-844F-A829-13A1B73C27C4}" type="sibTrans" cxnId="{1B9E96FE-7B50-344E-A8AC-AF989065FBFD}">
      <dgm:prSet/>
      <dgm:spPr/>
      <dgm:t>
        <a:bodyPr/>
        <a:lstStyle/>
        <a:p>
          <a:endParaRPr lang="es-ES_tradnl"/>
        </a:p>
      </dgm:t>
    </dgm:pt>
    <dgm:pt modelId="{29E9406D-F8F2-A14C-AD68-AEA0B2E99C3D}" type="pres">
      <dgm:prSet presAssocID="{9A01AEE6-5D06-8049-9937-7EDD9EA8BE03}" presName="compositeShape" presStyleCnt="0">
        <dgm:presLayoutVars>
          <dgm:dir/>
          <dgm:resizeHandles/>
        </dgm:presLayoutVars>
      </dgm:prSet>
      <dgm:spPr/>
    </dgm:pt>
    <dgm:pt modelId="{26684DC0-B2D6-DE42-8CD0-12090456AE86}" type="pres">
      <dgm:prSet presAssocID="{9A01AEE6-5D06-8049-9937-7EDD9EA8BE03}" presName="pyramid" presStyleLbl="node1" presStyleIdx="0" presStyleCnt="1"/>
      <dgm:spPr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6200000" scaled="1"/>
          <a:tileRect/>
        </a:gradFill>
      </dgm:spPr>
    </dgm:pt>
    <dgm:pt modelId="{57631EC6-3639-D24D-872B-C2A301B9D6E8}" type="pres">
      <dgm:prSet presAssocID="{9A01AEE6-5D06-8049-9937-7EDD9EA8BE03}" presName="theList" presStyleCnt="0"/>
      <dgm:spPr/>
    </dgm:pt>
    <dgm:pt modelId="{60261D95-8D06-D844-92F7-AEFAC4056BC7}" type="pres">
      <dgm:prSet presAssocID="{0807F6E8-952A-3B40-A01A-297BABC746EE}" presName="aNode" presStyleLbl="fgAcc1" presStyleIdx="0" presStyleCnt="3">
        <dgm:presLayoutVars>
          <dgm:bulletEnabled val="1"/>
        </dgm:presLayoutVars>
      </dgm:prSet>
      <dgm:spPr/>
    </dgm:pt>
    <dgm:pt modelId="{C7EB818D-0091-2D48-ABCB-D6538E85214E}" type="pres">
      <dgm:prSet presAssocID="{0807F6E8-952A-3B40-A01A-297BABC746EE}" presName="aSpace" presStyleCnt="0"/>
      <dgm:spPr/>
    </dgm:pt>
    <dgm:pt modelId="{44880D58-1E55-6C40-9699-C9F2AB5086E7}" type="pres">
      <dgm:prSet presAssocID="{549B591A-B466-1A4F-964D-945AE1F7FCA9}" presName="aNode" presStyleLbl="fgAcc1" presStyleIdx="1" presStyleCnt="3">
        <dgm:presLayoutVars>
          <dgm:bulletEnabled val="1"/>
        </dgm:presLayoutVars>
      </dgm:prSet>
      <dgm:spPr/>
    </dgm:pt>
    <dgm:pt modelId="{9C0D432F-9725-C649-9A65-36BC49352EE8}" type="pres">
      <dgm:prSet presAssocID="{549B591A-B466-1A4F-964D-945AE1F7FCA9}" presName="aSpace" presStyleCnt="0"/>
      <dgm:spPr/>
    </dgm:pt>
    <dgm:pt modelId="{2688B1B6-2DA5-2B46-B912-C7487F33049C}" type="pres">
      <dgm:prSet presAssocID="{11C67B6D-D2B7-7B41-9D3F-64EDAD47A1FA}" presName="aNode" presStyleLbl="fgAcc1" presStyleIdx="2" presStyleCnt="3">
        <dgm:presLayoutVars>
          <dgm:bulletEnabled val="1"/>
        </dgm:presLayoutVars>
      </dgm:prSet>
      <dgm:spPr/>
    </dgm:pt>
    <dgm:pt modelId="{A72FDD06-5DB4-D049-9A59-D0B9C8957298}" type="pres">
      <dgm:prSet presAssocID="{11C67B6D-D2B7-7B41-9D3F-64EDAD47A1FA}" presName="aSpace" presStyleCnt="0"/>
      <dgm:spPr/>
    </dgm:pt>
  </dgm:ptLst>
  <dgm:cxnLst>
    <dgm:cxn modelId="{CBE18B69-0E86-8F46-BFA1-0758C56EA767}" srcId="{9A01AEE6-5D06-8049-9937-7EDD9EA8BE03}" destId="{0807F6E8-952A-3B40-A01A-297BABC746EE}" srcOrd="0" destOrd="0" parTransId="{BAB60B31-52B0-CB49-9444-FF049ECE5E9D}" sibTransId="{9B3A8590-3273-9748-9C01-89A3A62151C8}"/>
    <dgm:cxn modelId="{B0510372-791D-1442-A644-3CB424FF0B02}" type="presOf" srcId="{9A01AEE6-5D06-8049-9937-7EDD9EA8BE03}" destId="{29E9406D-F8F2-A14C-AD68-AEA0B2E99C3D}" srcOrd="0" destOrd="0" presId="urn:microsoft.com/office/officeart/2005/8/layout/pyramid2"/>
    <dgm:cxn modelId="{C4772590-48C8-074E-8BF4-1D91EB440030}" type="presOf" srcId="{0807F6E8-952A-3B40-A01A-297BABC746EE}" destId="{60261D95-8D06-D844-92F7-AEFAC4056BC7}" srcOrd="0" destOrd="0" presId="urn:microsoft.com/office/officeart/2005/8/layout/pyramid2"/>
    <dgm:cxn modelId="{24C4AA97-9F3D-BD45-B20C-C8E2B9CA3CF6}" type="presOf" srcId="{11C67B6D-D2B7-7B41-9D3F-64EDAD47A1FA}" destId="{2688B1B6-2DA5-2B46-B912-C7487F33049C}" srcOrd="0" destOrd="0" presId="urn:microsoft.com/office/officeart/2005/8/layout/pyramid2"/>
    <dgm:cxn modelId="{8F1E75EE-6F62-DD4B-86DA-9D8BAB5FD138}" srcId="{9A01AEE6-5D06-8049-9937-7EDD9EA8BE03}" destId="{549B591A-B466-1A4F-964D-945AE1F7FCA9}" srcOrd="1" destOrd="0" parTransId="{AD2B7F17-EDEE-B549-8C4D-8166C876C6F3}" sibTransId="{0F4F1CDC-501D-1643-8710-924CAA8CE1E1}"/>
    <dgm:cxn modelId="{9F8BBCFC-6010-3941-8E38-8F9C1B6F0C44}" type="presOf" srcId="{549B591A-B466-1A4F-964D-945AE1F7FCA9}" destId="{44880D58-1E55-6C40-9699-C9F2AB5086E7}" srcOrd="0" destOrd="0" presId="urn:microsoft.com/office/officeart/2005/8/layout/pyramid2"/>
    <dgm:cxn modelId="{1B9E96FE-7B50-344E-A8AC-AF989065FBFD}" srcId="{9A01AEE6-5D06-8049-9937-7EDD9EA8BE03}" destId="{11C67B6D-D2B7-7B41-9D3F-64EDAD47A1FA}" srcOrd="2" destOrd="0" parTransId="{6669F171-B50A-9C4B-9A57-91B79862D2ED}" sibTransId="{66C582BC-ED06-844F-A829-13A1B73C27C4}"/>
    <dgm:cxn modelId="{D0DB77E2-0F02-E240-A579-7D5C2887C7FD}" type="presParOf" srcId="{29E9406D-F8F2-A14C-AD68-AEA0B2E99C3D}" destId="{26684DC0-B2D6-DE42-8CD0-12090456AE86}" srcOrd="0" destOrd="0" presId="urn:microsoft.com/office/officeart/2005/8/layout/pyramid2"/>
    <dgm:cxn modelId="{1582F0C9-3288-DD4A-BC5F-8E98C80A9959}" type="presParOf" srcId="{29E9406D-F8F2-A14C-AD68-AEA0B2E99C3D}" destId="{57631EC6-3639-D24D-872B-C2A301B9D6E8}" srcOrd="1" destOrd="0" presId="urn:microsoft.com/office/officeart/2005/8/layout/pyramid2"/>
    <dgm:cxn modelId="{8077F794-7147-8B41-81B2-F41A6176B1CA}" type="presParOf" srcId="{57631EC6-3639-D24D-872B-C2A301B9D6E8}" destId="{60261D95-8D06-D844-92F7-AEFAC4056BC7}" srcOrd="0" destOrd="0" presId="urn:microsoft.com/office/officeart/2005/8/layout/pyramid2"/>
    <dgm:cxn modelId="{F8B8ACD5-E5D1-BF43-AAAC-C3FA9F8BDA1B}" type="presParOf" srcId="{57631EC6-3639-D24D-872B-C2A301B9D6E8}" destId="{C7EB818D-0091-2D48-ABCB-D6538E85214E}" srcOrd="1" destOrd="0" presId="urn:microsoft.com/office/officeart/2005/8/layout/pyramid2"/>
    <dgm:cxn modelId="{CC5BE59F-C0D8-1C48-86BB-268FE1C9F375}" type="presParOf" srcId="{57631EC6-3639-D24D-872B-C2A301B9D6E8}" destId="{44880D58-1E55-6C40-9699-C9F2AB5086E7}" srcOrd="2" destOrd="0" presId="urn:microsoft.com/office/officeart/2005/8/layout/pyramid2"/>
    <dgm:cxn modelId="{7B1D0B02-D9E7-9441-97C0-274F3994E48F}" type="presParOf" srcId="{57631EC6-3639-D24D-872B-C2A301B9D6E8}" destId="{9C0D432F-9725-C649-9A65-36BC49352EE8}" srcOrd="3" destOrd="0" presId="urn:microsoft.com/office/officeart/2005/8/layout/pyramid2"/>
    <dgm:cxn modelId="{CAFB6AFD-B0D4-D446-900D-0A45BF555F44}" type="presParOf" srcId="{57631EC6-3639-D24D-872B-C2A301B9D6E8}" destId="{2688B1B6-2DA5-2B46-B912-C7487F33049C}" srcOrd="4" destOrd="0" presId="urn:microsoft.com/office/officeart/2005/8/layout/pyramid2"/>
    <dgm:cxn modelId="{EF5A1278-B3E8-9D4D-9400-D10458AD407B}" type="presParOf" srcId="{57631EC6-3639-D24D-872B-C2A301B9D6E8}" destId="{A72FDD06-5DB4-D049-9A59-D0B9C8957298}" srcOrd="5" destOrd="0" presId="urn:microsoft.com/office/officeart/2005/8/layout/pyramid2"/>
  </dgm:cxnLst>
  <dgm:bg>
    <a:noFill/>
  </dgm:bg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3E121-B7B5-8D4B-9A7C-B40BD7AD00B9}">
      <dsp:nvSpPr>
        <dsp:cNvPr id="0" name=""/>
        <dsp:cNvSpPr/>
      </dsp:nvSpPr>
      <dsp:spPr>
        <a:xfrm>
          <a:off x="3777" y="2671"/>
          <a:ext cx="23362124" cy="199570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6500" b="1" i="1" kern="1200" dirty="0"/>
            <a:t>+ 9 MILLION VICTIMS*</a:t>
          </a:r>
          <a:endParaRPr lang="es-ES_tradnl" sz="6500" i="1" kern="1200" dirty="0"/>
        </a:p>
      </dsp:txBody>
      <dsp:txXfrm>
        <a:off x="62229" y="61123"/>
        <a:ext cx="23245220" cy="1878803"/>
      </dsp:txXfrm>
    </dsp:sp>
    <dsp:sp modelId="{620A43A6-08B8-AF40-A427-6630C2177B60}">
      <dsp:nvSpPr>
        <dsp:cNvPr id="0" name=""/>
        <dsp:cNvSpPr/>
      </dsp:nvSpPr>
      <dsp:spPr>
        <a:xfrm>
          <a:off x="6098258" y="2878371"/>
          <a:ext cx="5494384" cy="5897830"/>
        </a:xfrm>
        <a:prstGeom prst="roundRect">
          <a:avLst>
            <a:gd name="adj" fmla="val 10000"/>
          </a:avLst>
        </a:prstGeom>
        <a:solidFill>
          <a:srgbClr val="6AC1A8"/>
        </a:soli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7,752,964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</a:rPr>
            <a:t>PEOPLE WERE DISPLACED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3600" b="1" i="1" kern="1200" dirty="0">
            <a:solidFill>
              <a:schemeClr val="bg1"/>
            </a:solidFill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1 MILLON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</a:rPr>
            <a:t>PEOPLE EXILED</a:t>
          </a:r>
        </a:p>
      </dsp:txBody>
      <dsp:txXfrm>
        <a:off x="6259183" y="3039296"/>
        <a:ext cx="5172534" cy="5575980"/>
      </dsp:txXfrm>
    </dsp:sp>
    <dsp:sp modelId="{3130AA97-3D4D-9444-AF4C-4A6F594A9655}">
      <dsp:nvSpPr>
        <dsp:cNvPr id="0" name=""/>
        <dsp:cNvSpPr/>
      </dsp:nvSpPr>
      <dsp:spPr>
        <a:xfrm>
          <a:off x="186025" y="2878371"/>
          <a:ext cx="5494384" cy="5897830"/>
        </a:xfrm>
        <a:prstGeom prst="roundRect">
          <a:avLst>
            <a:gd name="adj" fmla="val 10000"/>
          </a:avLst>
        </a:prstGeom>
        <a:solidFill>
          <a:srgbClr val="6AC1A8"/>
        </a:soli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450,666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</a:rPr>
            <a:t>PEOPLE WERE KILLED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3600" b="1" i="1" u="sng" kern="1200" dirty="0">
            <a:solidFill>
              <a:schemeClr val="accent5">
                <a:lumMod val="50000"/>
              </a:schemeClr>
            </a:solidFill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80 %</a:t>
          </a:r>
          <a:r>
            <a:rPr lang="es-ES_tradnl" sz="3600" b="1" i="1" u="none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3600" b="0" i="1" kern="1200" dirty="0" err="1">
              <a:solidFill>
                <a:srgbClr val="FFFFFF"/>
              </a:solidFill>
              <a:latin typeface="Arial"/>
              <a:ea typeface="+mn-ea"/>
              <a:cs typeface="+mn-cs"/>
            </a:rPr>
            <a:t>civi</a:t>
          </a:r>
          <a:r>
            <a:rPr lang="es-ES_tradnl" sz="3600" b="0" i="1" kern="1200" dirty="0" err="1">
              <a:solidFill>
                <a:schemeClr val="bg1"/>
              </a:solidFill>
            </a:rPr>
            <a:t>lians</a:t>
          </a:r>
          <a:endParaRPr lang="es-ES_tradnl" sz="3600" b="0" i="1" kern="1200" dirty="0">
            <a:solidFill>
              <a:schemeClr val="bg1"/>
            </a:solidFill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3600" b="0" i="1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4,237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kern="1200" dirty="0">
              <a:solidFill>
                <a:schemeClr val="bg1"/>
              </a:solidFill>
            </a:rPr>
            <a:t>MASSACRES</a:t>
          </a:r>
          <a:endParaRPr lang="es-ES_tradnl" sz="3600" b="0" i="1" kern="1200" dirty="0">
            <a:solidFill>
              <a:schemeClr val="bg1"/>
            </a:solidFill>
          </a:endParaRPr>
        </a:p>
      </dsp:txBody>
      <dsp:txXfrm>
        <a:off x="346950" y="3039296"/>
        <a:ext cx="5172534" cy="5575980"/>
      </dsp:txXfrm>
    </dsp:sp>
    <dsp:sp modelId="{68D19108-D5E4-BC44-90E2-91B19BBB63BA}">
      <dsp:nvSpPr>
        <dsp:cNvPr id="0" name=""/>
        <dsp:cNvSpPr/>
      </dsp:nvSpPr>
      <dsp:spPr>
        <a:xfrm>
          <a:off x="11915603" y="2877663"/>
          <a:ext cx="5494384" cy="5897830"/>
        </a:xfrm>
        <a:prstGeom prst="roundRect">
          <a:avLst>
            <a:gd name="adj" fmla="val 10000"/>
          </a:avLst>
        </a:prstGeom>
        <a:solidFill>
          <a:srgbClr val="6AC1A8"/>
        </a:soli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  <a:latin typeface="+mj-lt"/>
            </a:rPr>
            <a:t>+ 6402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u="none" kern="1200" dirty="0">
              <a:solidFill>
                <a:schemeClr val="bg1"/>
              </a:solidFill>
              <a:latin typeface="+mj-lt"/>
            </a:rPr>
            <a:t>EXTRAJUDICIAL EXECUTIONS</a:t>
          </a:r>
          <a:endParaRPr lang="es-ES_tradnl" sz="3600" b="1" i="1" u="sng" kern="1200" dirty="0">
            <a:solidFill>
              <a:schemeClr val="accent5">
                <a:lumMod val="50000"/>
              </a:schemeClr>
            </a:solidFill>
            <a:latin typeface="+mj-lt"/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  <a:latin typeface="+mj-lt"/>
            </a:rPr>
            <a:t>50,770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  <a:latin typeface="+mj-lt"/>
              <a:ea typeface="Century Gothic" charset="0"/>
              <a:cs typeface="Century Gothic" charset="0"/>
            </a:rPr>
            <a:t>KIDNAPPING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s-CZ" sz="3600" b="1" i="1" u="sng" kern="1200" dirty="0">
              <a:solidFill>
                <a:schemeClr val="accent5">
                  <a:lumMod val="50000"/>
                </a:schemeClr>
              </a:solidFill>
              <a:latin typeface="+mj-lt"/>
            </a:rPr>
            <a:t>121,768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  <a:latin typeface="+mj-lt"/>
              <a:ea typeface="Chalkduster" charset="0"/>
              <a:cs typeface="Chalkduster" charset="0"/>
            </a:rPr>
            <a:t>FORCED DISAPPEARANCE</a:t>
          </a:r>
          <a:endParaRPr lang="es-ES_tradnl" sz="3600" b="0" i="1" kern="1200" dirty="0">
            <a:solidFill>
              <a:schemeClr val="bg1"/>
            </a:solidFill>
            <a:latin typeface="+mj-lt"/>
          </a:endParaRPr>
        </a:p>
      </dsp:txBody>
      <dsp:txXfrm>
        <a:off x="12076528" y="3038588"/>
        <a:ext cx="5172534" cy="5575980"/>
      </dsp:txXfrm>
    </dsp:sp>
    <dsp:sp modelId="{631BDB1F-F6D2-074B-8D05-6C7AE9D120ED}">
      <dsp:nvSpPr>
        <dsp:cNvPr id="0" name=""/>
        <dsp:cNvSpPr/>
      </dsp:nvSpPr>
      <dsp:spPr>
        <a:xfrm>
          <a:off x="17871516" y="2877663"/>
          <a:ext cx="5494384" cy="5897830"/>
        </a:xfrm>
        <a:prstGeom prst="roundRect">
          <a:avLst>
            <a:gd name="adj" fmla="val 10000"/>
          </a:avLst>
        </a:prstGeom>
        <a:solidFill>
          <a:srgbClr val="6AC1A8"/>
        </a:soli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s-IS" sz="3600" b="1" i="1" u="sng" kern="1200" dirty="0">
              <a:solidFill>
                <a:schemeClr val="accent5">
                  <a:lumMod val="50000"/>
                </a:schemeClr>
              </a:solidFill>
            </a:rPr>
            <a:t>16,238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  <a:latin typeface="+mn-lt"/>
              <a:ea typeface="Comic Sans MS" charset="0"/>
              <a:cs typeface="Comic Sans MS" charset="0"/>
            </a:rPr>
            <a:t>(BGA)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i="1" kern="1200" dirty="0">
              <a:solidFill>
                <a:schemeClr val="bg1"/>
              </a:solidFill>
              <a:latin typeface="+mn-lt"/>
              <a:ea typeface="Comic Sans MS" charset="0"/>
              <a:cs typeface="Comic Sans MS" charset="0"/>
            </a:rPr>
            <a:t>FORCED RECRUITMENT**</a:t>
          </a:r>
          <a:endParaRPr lang="es-ES_tradnl" sz="3600" b="1" i="1" kern="1200" dirty="0">
            <a:solidFill>
              <a:schemeClr val="accent5">
                <a:lumMod val="50000"/>
              </a:schemeClr>
            </a:solidFill>
            <a:latin typeface="Comic Sans MS" charset="0"/>
            <a:ea typeface="Comic Sans MS" charset="0"/>
            <a:cs typeface="Comic Sans MS" charset="0"/>
          </a:endParaRP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u="sng" kern="1200" dirty="0">
              <a:solidFill>
                <a:schemeClr val="accent5">
                  <a:lumMod val="50000"/>
                </a:schemeClr>
              </a:solidFill>
            </a:rPr>
            <a:t>+34.000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0" kern="1200" dirty="0">
              <a:solidFill>
                <a:schemeClr val="bg1"/>
              </a:solidFill>
              <a:latin typeface="Comic Sans MS" charset="0"/>
              <a:ea typeface="Comic Sans MS" charset="0"/>
              <a:cs typeface="Comic Sans MS" charset="0"/>
            </a:rPr>
            <a:t>SEXUAL VIOLENCE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1" kern="1200" dirty="0">
              <a:solidFill>
                <a:schemeClr val="accent5">
                  <a:lumMod val="50000"/>
                </a:schemeClr>
              </a:solidFill>
            </a:rPr>
            <a:t>90% </a:t>
          </a:r>
          <a:r>
            <a:rPr lang="es-ES_tradnl" sz="3600" i="1" kern="1200" dirty="0" err="1">
              <a:solidFill>
                <a:schemeClr val="bg1"/>
              </a:solidFill>
            </a:rPr>
            <a:t>girls</a:t>
          </a:r>
          <a:r>
            <a:rPr lang="es-ES_tradnl" sz="3600" i="1" kern="1200" dirty="0">
              <a:solidFill>
                <a:schemeClr val="bg1"/>
              </a:solidFill>
            </a:rPr>
            <a:t> and </a:t>
          </a:r>
          <a:r>
            <a:rPr lang="es-ES_tradnl" sz="3600" i="1" kern="1200" dirty="0" err="1">
              <a:solidFill>
                <a:schemeClr val="bg1"/>
              </a:solidFill>
            </a:rPr>
            <a:t>women</a:t>
          </a:r>
          <a:endParaRPr lang="es-ES_tradnl" sz="3600" i="1" kern="1200" dirty="0">
            <a:solidFill>
              <a:schemeClr val="bg1"/>
            </a:solidFill>
          </a:endParaRPr>
        </a:p>
      </dsp:txBody>
      <dsp:txXfrm>
        <a:off x="18032441" y="3038588"/>
        <a:ext cx="5172534" cy="55759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73957-DB61-F543-B7E8-D20CA0A52ED5}">
      <dsp:nvSpPr>
        <dsp:cNvPr id="0" name=""/>
        <dsp:cNvSpPr/>
      </dsp:nvSpPr>
      <dsp:spPr>
        <a:xfrm>
          <a:off x="11099602" y="3460965"/>
          <a:ext cx="6505231" cy="902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9115"/>
              </a:lnTo>
              <a:lnTo>
                <a:pt x="6505231" y="429115"/>
              </a:lnTo>
              <a:lnTo>
                <a:pt x="6505231" y="902155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5F0CEA-6230-1549-BEE3-B6E9C4110F78}">
      <dsp:nvSpPr>
        <dsp:cNvPr id="0" name=""/>
        <dsp:cNvSpPr/>
      </dsp:nvSpPr>
      <dsp:spPr>
        <a:xfrm>
          <a:off x="11099602" y="3460965"/>
          <a:ext cx="144637" cy="902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9115"/>
              </a:lnTo>
              <a:lnTo>
                <a:pt x="144637" y="429115"/>
              </a:lnTo>
              <a:lnTo>
                <a:pt x="144637" y="902155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A721F4-720A-B644-B11D-2ECB5188CA3E}">
      <dsp:nvSpPr>
        <dsp:cNvPr id="0" name=""/>
        <dsp:cNvSpPr/>
      </dsp:nvSpPr>
      <dsp:spPr>
        <a:xfrm>
          <a:off x="4739008" y="3460965"/>
          <a:ext cx="6360593" cy="902155"/>
        </a:xfrm>
        <a:custGeom>
          <a:avLst/>
          <a:gdLst/>
          <a:ahLst/>
          <a:cxnLst/>
          <a:rect l="0" t="0" r="0" b="0"/>
          <a:pathLst>
            <a:path>
              <a:moveTo>
                <a:pt x="6360593" y="0"/>
              </a:moveTo>
              <a:lnTo>
                <a:pt x="6360593" y="429115"/>
              </a:lnTo>
              <a:lnTo>
                <a:pt x="0" y="429115"/>
              </a:lnTo>
              <a:lnTo>
                <a:pt x="0" y="902155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9A947B-7D59-3147-80D1-ABA27C04C1B2}">
      <dsp:nvSpPr>
        <dsp:cNvPr id="0" name=""/>
        <dsp:cNvSpPr/>
      </dsp:nvSpPr>
      <dsp:spPr>
        <a:xfrm>
          <a:off x="5913117" y="46198"/>
          <a:ext cx="10372969" cy="3414767"/>
        </a:xfrm>
        <a:prstGeom prst="rect">
          <a:avLst/>
        </a:prstGeom>
        <a:gradFill flip="none" rotWithShape="0">
          <a:gsLst>
            <a:gs pos="0">
              <a:srgbClr val="6AC1A8">
                <a:shade val="30000"/>
                <a:satMod val="115000"/>
              </a:srgbClr>
            </a:gs>
            <a:gs pos="50000">
              <a:srgbClr val="6AC1A8">
                <a:shade val="67500"/>
                <a:satMod val="115000"/>
              </a:srgbClr>
            </a:gs>
            <a:gs pos="100000">
              <a:srgbClr val="6AC1A8">
                <a:shade val="100000"/>
                <a:satMod val="115000"/>
              </a:srgbClr>
            </a:gs>
          </a:gsLst>
          <a:lin ang="5400000" scaled="1"/>
          <a:tileRect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800" b="0" i="0" kern="1200" dirty="0" err="1"/>
            <a:t>The</a:t>
          </a:r>
          <a:r>
            <a:rPr lang="es-ES_tradnl" sz="4800" b="0" i="0" kern="1200" dirty="0"/>
            <a:t> Integral </a:t>
          </a:r>
          <a:r>
            <a:rPr lang="es-ES_tradnl" sz="4800" b="0" i="0" kern="1200" dirty="0" err="1"/>
            <a:t>System</a:t>
          </a:r>
          <a:r>
            <a:rPr lang="es-ES_tradnl" sz="4800" b="0" i="0" kern="1200" dirty="0"/>
            <a:t> </a:t>
          </a:r>
          <a:r>
            <a:rPr lang="es-ES_tradnl" sz="4800" b="0" i="0" kern="1200" dirty="0" err="1"/>
            <a:t>for</a:t>
          </a:r>
          <a:r>
            <a:rPr lang="es-ES_tradnl" sz="4800" b="0" i="0" kern="1200" dirty="0"/>
            <a:t> </a:t>
          </a:r>
          <a:r>
            <a:rPr lang="es-ES_tradnl" sz="4800" b="0" i="0" kern="1200" dirty="0" err="1"/>
            <a:t>Truth</a:t>
          </a:r>
          <a:r>
            <a:rPr lang="es-ES_tradnl" sz="4800" b="0" i="0" kern="1200" dirty="0"/>
            <a:t>, </a:t>
          </a:r>
          <a:r>
            <a:rPr lang="es-ES_tradnl" sz="4800" b="0" i="0" kern="1200" dirty="0" err="1"/>
            <a:t>Justice</a:t>
          </a:r>
          <a:r>
            <a:rPr lang="es-ES_tradnl" sz="4800" b="0" i="0" kern="1200" dirty="0"/>
            <a:t>, </a:t>
          </a:r>
          <a:r>
            <a:rPr lang="es-ES_tradnl" sz="4800" b="0" i="0" kern="1200" dirty="0" err="1"/>
            <a:t>Reparation</a:t>
          </a:r>
          <a:r>
            <a:rPr lang="es-ES_tradnl" sz="4800" b="0" i="0" kern="1200" dirty="0"/>
            <a:t> and Non-</a:t>
          </a:r>
          <a:r>
            <a:rPr lang="es-ES_tradnl" sz="4800" b="0" i="0" kern="1200" dirty="0" err="1"/>
            <a:t>Repetition</a:t>
          </a:r>
          <a:endParaRPr lang="es-ES_tradnl" sz="2400" b="0" i="0" kern="1200" dirty="0"/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6000" b="1" i="0" kern="1200" dirty="0">
              <a:solidFill>
                <a:schemeClr val="accent5">
                  <a:lumMod val="50000"/>
                </a:schemeClr>
              </a:solidFill>
            </a:rPr>
            <a:t>SIVJRNR</a:t>
          </a:r>
          <a:endParaRPr lang="es-ES_tradnl" sz="6600" b="1" i="0" u="sng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5913117" y="46198"/>
        <a:ext cx="10372969" cy="3414767"/>
      </dsp:txXfrm>
    </dsp:sp>
    <dsp:sp modelId="{0EAB4225-61B9-1749-8596-3971F37D86B4}">
      <dsp:nvSpPr>
        <dsp:cNvPr id="0" name=""/>
        <dsp:cNvSpPr/>
      </dsp:nvSpPr>
      <dsp:spPr>
        <a:xfrm>
          <a:off x="1920181" y="4363121"/>
          <a:ext cx="5637652" cy="2840766"/>
        </a:xfrm>
        <a:prstGeom prst="rect">
          <a:avLst/>
        </a:prstGeom>
        <a:gradFill flip="none" rotWithShape="0">
          <a:gsLst>
            <a:gs pos="0">
              <a:schemeClr val="accent5">
                <a:lumMod val="75000"/>
                <a:shade val="30000"/>
                <a:satMod val="115000"/>
              </a:schemeClr>
            </a:gs>
            <a:gs pos="50000">
              <a:schemeClr val="accent5">
                <a:lumMod val="75000"/>
                <a:shade val="67500"/>
                <a:satMod val="115000"/>
              </a:schemeClr>
            </a:gs>
            <a:gs pos="100000">
              <a:schemeClr val="accent5">
                <a:lumMod val="75000"/>
                <a:shade val="100000"/>
                <a:satMod val="115000"/>
              </a:schemeClr>
            </a:gs>
          </a:gsLst>
          <a:lin ang="5400000" scaled="1"/>
          <a:tileRect/>
        </a:gradFill>
        <a:ln>
          <a:solidFill>
            <a:schemeClr val="accent5">
              <a:lumMod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kern="1200" dirty="0" err="1"/>
            <a:t>Special</a:t>
          </a:r>
          <a:r>
            <a:rPr lang="es-ES_tradnl" sz="4000" kern="1200" dirty="0"/>
            <a:t> </a:t>
          </a:r>
          <a:r>
            <a:rPr lang="es-ES_tradnl" sz="4000" kern="1200" dirty="0" err="1"/>
            <a:t>Jurisdiction</a:t>
          </a:r>
          <a:r>
            <a:rPr lang="es-ES_tradnl" sz="4000" kern="1200" dirty="0"/>
            <a:t> </a:t>
          </a:r>
          <a:r>
            <a:rPr lang="es-ES_tradnl" sz="4000" kern="1200" dirty="0" err="1"/>
            <a:t>for</a:t>
          </a:r>
          <a:r>
            <a:rPr lang="es-ES_tradnl" sz="4000" kern="1200" dirty="0"/>
            <a:t>  </a:t>
          </a:r>
          <a:r>
            <a:rPr lang="es-ES_tradnl" sz="4000" kern="1200" dirty="0" err="1"/>
            <a:t>Peace</a:t>
          </a:r>
          <a:r>
            <a:rPr lang="es-ES_tradnl" sz="4000" kern="1200" dirty="0"/>
            <a:t>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4000" kern="1200" dirty="0"/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kern="1200" dirty="0"/>
            <a:t>JEP</a:t>
          </a:r>
        </a:p>
      </dsp:txBody>
      <dsp:txXfrm>
        <a:off x="1920181" y="4363121"/>
        <a:ext cx="5637652" cy="2840766"/>
      </dsp:txXfrm>
    </dsp:sp>
    <dsp:sp modelId="{CFFAA0E9-7909-2D44-9FC3-D4D684C7A4B9}">
      <dsp:nvSpPr>
        <dsp:cNvPr id="0" name=""/>
        <dsp:cNvSpPr/>
      </dsp:nvSpPr>
      <dsp:spPr>
        <a:xfrm>
          <a:off x="8503915" y="4363121"/>
          <a:ext cx="5480648" cy="2901721"/>
        </a:xfrm>
        <a:prstGeom prst="rect">
          <a:avLst/>
        </a:prstGeom>
        <a:gradFill flip="none" rotWithShape="0">
          <a:gsLst>
            <a:gs pos="0">
              <a:schemeClr val="accent5">
                <a:lumMod val="75000"/>
                <a:shade val="30000"/>
                <a:satMod val="115000"/>
              </a:schemeClr>
            </a:gs>
            <a:gs pos="50000">
              <a:schemeClr val="accent5">
                <a:lumMod val="75000"/>
                <a:shade val="67500"/>
                <a:satMod val="115000"/>
              </a:schemeClr>
            </a:gs>
            <a:gs pos="100000">
              <a:schemeClr val="accent5">
                <a:lumMod val="75000"/>
                <a:shade val="100000"/>
                <a:satMod val="115000"/>
              </a:schemeClr>
            </a:gs>
          </a:gsLst>
          <a:lin ang="8100000" scaled="1"/>
          <a:tileRect/>
        </a:gradFill>
        <a:ln>
          <a:solidFill>
            <a:schemeClr val="accent5">
              <a:lumMod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kern="1200" dirty="0" err="1"/>
            <a:t>Search</a:t>
          </a:r>
          <a:r>
            <a:rPr lang="es-ES_tradnl" sz="4000" kern="1200" dirty="0"/>
            <a:t> </a:t>
          </a:r>
          <a:r>
            <a:rPr lang="es-ES_tradnl" sz="4000" kern="1200" dirty="0" err="1"/>
            <a:t>Unit</a:t>
          </a:r>
          <a:r>
            <a:rPr lang="es-ES_tradnl" sz="4000" kern="1200" dirty="0"/>
            <a:t> </a:t>
          </a:r>
          <a:r>
            <a:rPr lang="es-ES_tradnl" sz="4000" kern="1200" dirty="0" err="1"/>
            <a:t>for</a:t>
          </a:r>
          <a:r>
            <a:rPr lang="es-ES_tradnl" sz="4000" kern="1200" dirty="0"/>
            <a:t> People </a:t>
          </a:r>
          <a:r>
            <a:rPr lang="es-ES_tradnl" sz="4000" kern="1200" dirty="0" err="1"/>
            <a:t>Presumed</a:t>
          </a:r>
          <a:r>
            <a:rPr lang="es-ES_tradnl" sz="4000" kern="1200" dirty="0"/>
            <a:t> </a:t>
          </a:r>
          <a:r>
            <a:rPr lang="es-ES_tradnl" sz="4000" kern="1200" dirty="0" err="1"/>
            <a:t>Disappeared</a:t>
          </a:r>
          <a:r>
            <a:rPr lang="es-ES_tradnl" sz="4000" kern="1200" dirty="0"/>
            <a:t>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4000" kern="1200" dirty="0"/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kern="1200" dirty="0"/>
            <a:t>UPBD</a:t>
          </a:r>
        </a:p>
      </dsp:txBody>
      <dsp:txXfrm>
        <a:off x="8503915" y="4363121"/>
        <a:ext cx="5480648" cy="2901721"/>
      </dsp:txXfrm>
    </dsp:sp>
    <dsp:sp modelId="{D8EC2F75-7F62-654C-A603-B06E59239688}">
      <dsp:nvSpPr>
        <dsp:cNvPr id="0" name=""/>
        <dsp:cNvSpPr/>
      </dsp:nvSpPr>
      <dsp:spPr>
        <a:xfrm>
          <a:off x="14930645" y="4363121"/>
          <a:ext cx="5348377" cy="3032077"/>
        </a:xfrm>
        <a:prstGeom prst="rect">
          <a:avLst/>
        </a:prstGeom>
        <a:pattFill prst="pct40">
          <a:fgClr>
            <a:schemeClr val="accent1"/>
          </a:fgClr>
          <a:bgClr>
            <a:schemeClr val="bg1"/>
          </a:bgClr>
        </a:pattFill>
        <a:ln w="19050">
          <a:solidFill>
            <a:schemeClr val="accent5">
              <a:lumMod val="50000"/>
            </a:schemeClr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800" b="1" kern="1200" dirty="0" err="1">
              <a:solidFill>
                <a:srgbClr val="002060"/>
              </a:solidFill>
            </a:rPr>
            <a:t>The</a:t>
          </a:r>
          <a:r>
            <a:rPr lang="es-ES_tradnl" sz="4800" b="1" kern="1200" dirty="0">
              <a:solidFill>
                <a:srgbClr val="002060"/>
              </a:solidFill>
            </a:rPr>
            <a:t> </a:t>
          </a:r>
          <a:r>
            <a:rPr lang="es-ES_tradnl" sz="4800" b="1" kern="1200" dirty="0" err="1">
              <a:solidFill>
                <a:srgbClr val="002060"/>
              </a:solidFill>
            </a:rPr>
            <a:t>Truth</a:t>
          </a:r>
          <a:r>
            <a:rPr lang="es-ES_tradnl" sz="4800" b="1" kern="1200" dirty="0">
              <a:solidFill>
                <a:srgbClr val="002060"/>
              </a:solidFill>
            </a:rPr>
            <a:t> </a:t>
          </a:r>
          <a:r>
            <a:rPr lang="es-ES_tradnl" sz="4800" b="1" kern="1200" dirty="0" err="1">
              <a:solidFill>
                <a:srgbClr val="002060"/>
              </a:solidFill>
            </a:rPr>
            <a:t>Commission</a:t>
          </a:r>
          <a:r>
            <a:rPr lang="es-ES_tradnl" sz="4800" b="1" kern="1200" dirty="0">
              <a:solidFill>
                <a:srgbClr val="002060"/>
              </a:solidFill>
            </a:rPr>
            <a:t> </a:t>
          </a:r>
        </a:p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800" b="1" kern="1200" dirty="0">
              <a:solidFill>
                <a:srgbClr val="002060"/>
              </a:solidFill>
            </a:rPr>
            <a:t>CEV</a:t>
          </a:r>
        </a:p>
      </dsp:txBody>
      <dsp:txXfrm>
        <a:off x="14930645" y="4363121"/>
        <a:ext cx="5348377" cy="30320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8607F-4F5B-C64B-B80E-A3D1705A387F}">
      <dsp:nvSpPr>
        <dsp:cNvPr id="0" name=""/>
        <dsp:cNvSpPr/>
      </dsp:nvSpPr>
      <dsp:spPr>
        <a:xfrm>
          <a:off x="100" y="2609204"/>
          <a:ext cx="9575759" cy="1872000"/>
        </a:xfrm>
        <a:prstGeom prst="rect">
          <a:avLst/>
        </a:prstGeom>
        <a:solidFill>
          <a:srgbClr val="438783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6500" b="1" kern="1200" dirty="0"/>
            <a:t>RESEARCH</a:t>
          </a:r>
        </a:p>
      </dsp:txBody>
      <dsp:txXfrm>
        <a:off x="100" y="2609204"/>
        <a:ext cx="9575759" cy="1872000"/>
      </dsp:txXfrm>
    </dsp:sp>
    <dsp:sp modelId="{5372568D-0F20-3F43-AC70-56871D049519}">
      <dsp:nvSpPr>
        <dsp:cNvPr id="0" name=""/>
        <dsp:cNvSpPr/>
      </dsp:nvSpPr>
      <dsp:spPr>
        <a:xfrm>
          <a:off x="100" y="4481204"/>
          <a:ext cx="9575759" cy="37469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_tradnl" sz="6500" kern="1200" dirty="0" err="1"/>
            <a:t>Clarification</a:t>
          </a:r>
          <a:endParaRPr lang="es-ES_tradnl" sz="6500" kern="1200" dirty="0"/>
        </a:p>
      </dsp:txBody>
      <dsp:txXfrm>
        <a:off x="100" y="4481204"/>
        <a:ext cx="9575759" cy="3746924"/>
      </dsp:txXfrm>
    </dsp:sp>
    <dsp:sp modelId="{776FA7C9-BFE0-EF45-8C97-86B0B2639C68}">
      <dsp:nvSpPr>
        <dsp:cNvPr id="0" name=""/>
        <dsp:cNvSpPr/>
      </dsp:nvSpPr>
      <dsp:spPr>
        <a:xfrm>
          <a:off x="10916466" y="2609204"/>
          <a:ext cx="9575759" cy="1872000"/>
        </a:xfrm>
        <a:prstGeom prst="rect">
          <a:avLst/>
        </a:prstGeom>
        <a:solidFill>
          <a:srgbClr val="438783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264160" rIns="462280" bIns="26416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6500" b="1" kern="1200" dirty="0"/>
            <a:t>SOCIAL DIALOGUE</a:t>
          </a:r>
        </a:p>
      </dsp:txBody>
      <dsp:txXfrm>
        <a:off x="10916466" y="2609204"/>
        <a:ext cx="9575759" cy="1872000"/>
      </dsp:txXfrm>
    </dsp:sp>
    <dsp:sp modelId="{864D00B7-1D45-654B-A46C-A139C6DF30B7}">
      <dsp:nvSpPr>
        <dsp:cNvPr id="0" name=""/>
        <dsp:cNvSpPr/>
      </dsp:nvSpPr>
      <dsp:spPr>
        <a:xfrm>
          <a:off x="10916466" y="4481204"/>
          <a:ext cx="9575759" cy="37469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10" tIns="346710" rIns="462280" bIns="520065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_tradnl" sz="6500" b="1" i="1" kern="1200" dirty="0"/>
            <a:t>RECOGNITION</a:t>
          </a:r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_tradnl" sz="6500" kern="1200" dirty="0" err="1"/>
            <a:t>Co-existence</a:t>
          </a:r>
          <a:endParaRPr lang="es-ES_tradnl" sz="6500" kern="1200" dirty="0"/>
        </a:p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_tradnl" sz="6500" kern="1200" dirty="0"/>
            <a:t>Non-</a:t>
          </a:r>
          <a:r>
            <a:rPr lang="es-ES_tradnl" sz="6500" kern="1200" dirty="0" err="1"/>
            <a:t>repetition</a:t>
          </a:r>
          <a:endParaRPr lang="es-ES_tradnl" sz="6500" kern="1200" dirty="0"/>
        </a:p>
      </dsp:txBody>
      <dsp:txXfrm>
        <a:off x="10916466" y="4481204"/>
        <a:ext cx="9575759" cy="3746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845E3F-E7FE-CC49-92AA-FC91E445946B}">
      <dsp:nvSpPr>
        <dsp:cNvPr id="0" name=""/>
        <dsp:cNvSpPr/>
      </dsp:nvSpPr>
      <dsp:spPr>
        <a:xfrm>
          <a:off x="7591244" y="1400253"/>
          <a:ext cx="1070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7026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8098856" y="1440463"/>
        <a:ext cx="55043" cy="11019"/>
      </dsp:txXfrm>
    </dsp:sp>
    <dsp:sp modelId="{A22ACE5C-4295-CE43-978E-84191CD154EB}">
      <dsp:nvSpPr>
        <dsp:cNvPr id="0" name=""/>
        <dsp:cNvSpPr/>
      </dsp:nvSpPr>
      <dsp:spPr>
        <a:xfrm>
          <a:off x="2806666" y="10059"/>
          <a:ext cx="4786377" cy="28718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1.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Satisfy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victims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'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right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TRUTH</a:t>
          </a:r>
        </a:p>
      </dsp:txBody>
      <dsp:txXfrm>
        <a:off x="2806666" y="10059"/>
        <a:ext cx="4786377" cy="2871826"/>
      </dsp:txXfrm>
    </dsp:sp>
    <dsp:sp modelId="{FB89C5CA-A3E7-4C49-AC21-3F1345D9C935}">
      <dsp:nvSpPr>
        <dsp:cNvPr id="0" name=""/>
        <dsp:cNvSpPr/>
      </dsp:nvSpPr>
      <dsp:spPr>
        <a:xfrm>
          <a:off x="13478488" y="1400253"/>
          <a:ext cx="1070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70266" y="45720"/>
              </a:lnTo>
            </a:path>
          </a:pathLst>
        </a:custGeom>
        <a:noFill/>
        <a:ln w="9525" cap="flat" cmpd="sng" algn="ctr">
          <a:solidFill>
            <a:schemeClr val="accent5">
              <a:hueOff val="-1470669"/>
              <a:satOff val="-2046"/>
              <a:lumOff val="-784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13986100" y="1440463"/>
        <a:ext cx="55043" cy="11019"/>
      </dsp:txXfrm>
    </dsp:sp>
    <dsp:sp modelId="{43E7218A-D3D3-EF46-8DCD-52F40E02F16D}">
      <dsp:nvSpPr>
        <dsp:cNvPr id="0" name=""/>
        <dsp:cNvSpPr/>
      </dsp:nvSpPr>
      <dsp:spPr>
        <a:xfrm>
          <a:off x="8693911" y="10059"/>
          <a:ext cx="4786377" cy="2871826"/>
        </a:xfrm>
        <a:prstGeom prst="rect">
          <a:avLst/>
        </a:prstGeom>
        <a:solidFill>
          <a:schemeClr val="accent5">
            <a:hueOff val="-1225557"/>
            <a:satOff val="-1705"/>
            <a:lumOff val="-65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2.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Get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those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responsible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accept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damage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caused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commitment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to Non-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Repetition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</a:p>
      </dsp:txBody>
      <dsp:txXfrm>
        <a:off x="8693911" y="10059"/>
        <a:ext cx="4786377" cy="2871826"/>
      </dsp:txXfrm>
    </dsp:sp>
    <dsp:sp modelId="{54186E02-29A3-7E47-AD24-9C6A827EFE99}">
      <dsp:nvSpPr>
        <dsp:cNvPr id="0" name=""/>
        <dsp:cNvSpPr/>
      </dsp:nvSpPr>
      <dsp:spPr>
        <a:xfrm>
          <a:off x="5199855" y="2880086"/>
          <a:ext cx="11774488" cy="1070266"/>
        </a:xfrm>
        <a:custGeom>
          <a:avLst/>
          <a:gdLst/>
          <a:ahLst/>
          <a:cxnLst/>
          <a:rect l="0" t="0" r="0" b="0"/>
          <a:pathLst>
            <a:path>
              <a:moveTo>
                <a:pt x="11774488" y="0"/>
              </a:moveTo>
              <a:lnTo>
                <a:pt x="11774488" y="552233"/>
              </a:lnTo>
              <a:lnTo>
                <a:pt x="0" y="552233"/>
              </a:lnTo>
              <a:lnTo>
                <a:pt x="0" y="1070266"/>
              </a:lnTo>
            </a:path>
          </a:pathLst>
        </a:custGeom>
        <a:noFill/>
        <a:ln w="9525" cap="flat" cmpd="sng" algn="ctr">
          <a:solidFill>
            <a:schemeClr val="accent5">
              <a:hueOff val="-2941338"/>
              <a:satOff val="-4091"/>
              <a:lumOff val="-1569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10791453" y="3409710"/>
        <a:ext cx="591292" cy="11019"/>
      </dsp:txXfrm>
    </dsp:sp>
    <dsp:sp modelId="{23C03776-CA67-AD45-9AFF-ABE309AC312B}">
      <dsp:nvSpPr>
        <dsp:cNvPr id="0" name=""/>
        <dsp:cNvSpPr/>
      </dsp:nvSpPr>
      <dsp:spPr>
        <a:xfrm>
          <a:off x="14581155" y="10059"/>
          <a:ext cx="4786377" cy="2871826"/>
        </a:xfrm>
        <a:prstGeom prst="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3.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Dignification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symbolic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reparation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victims</a:t>
          </a:r>
          <a:endParaRPr lang="es-ES_tradnl" sz="3600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4581155" y="10059"/>
        <a:ext cx="4786377" cy="2871826"/>
      </dsp:txXfrm>
    </dsp:sp>
    <dsp:sp modelId="{E763555E-0B03-C443-946D-9D6082421579}">
      <dsp:nvSpPr>
        <dsp:cNvPr id="0" name=""/>
        <dsp:cNvSpPr/>
      </dsp:nvSpPr>
      <dsp:spPr>
        <a:xfrm>
          <a:off x="7591244" y="5372946"/>
          <a:ext cx="1070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70266" y="45720"/>
              </a:lnTo>
            </a:path>
          </a:pathLst>
        </a:custGeom>
        <a:noFill/>
        <a:ln w="9525" cap="flat" cmpd="sng" algn="ctr">
          <a:solidFill>
            <a:schemeClr val="accent5">
              <a:hueOff val="-4412007"/>
              <a:satOff val="-6137"/>
              <a:lumOff val="-2353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8098856" y="5413156"/>
        <a:ext cx="55043" cy="11019"/>
      </dsp:txXfrm>
    </dsp:sp>
    <dsp:sp modelId="{88E86921-375C-374F-8CB5-30536A7168ED}">
      <dsp:nvSpPr>
        <dsp:cNvPr id="0" name=""/>
        <dsp:cNvSpPr/>
      </dsp:nvSpPr>
      <dsp:spPr>
        <a:xfrm>
          <a:off x="2806666" y="3982753"/>
          <a:ext cx="4786377" cy="2871826"/>
        </a:xfrm>
        <a:prstGeom prst="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4.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Symbolic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break of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impunity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,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breaking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silence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denial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responsibility</a:t>
          </a:r>
          <a:endParaRPr lang="es-ES_tradnl" sz="3600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2806666" y="3982753"/>
        <a:ext cx="4786377" cy="2871826"/>
      </dsp:txXfrm>
    </dsp:sp>
    <dsp:sp modelId="{6B97EA07-4CA5-9A45-A502-FBE0C3144B6D}">
      <dsp:nvSpPr>
        <dsp:cNvPr id="0" name=""/>
        <dsp:cNvSpPr/>
      </dsp:nvSpPr>
      <dsp:spPr>
        <a:xfrm>
          <a:off x="13478488" y="5372946"/>
          <a:ext cx="1070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70266" y="45720"/>
              </a:lnTo>
            </a:path>
          </a:pathLst>
        </a:custGeom>
        <a:noFill/>
        <a:ln w="9525" cap="flat" cmpd="sng" algn="ctr">
          <a:solidFill>
            <a:schemeClr val="accent5">
              <a:hueOff val="-5882676"/>
              <a:satOff val="-8182"/>
              <a:lumOff val="-3138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13986100" y="5413156"/>
        <a:ext cx="55043" cy="11019"/>
      </dsp:txXfrm>
    </dsp:sp>
    <dsp:sp modelId="{5918B7DA-0714-C84A-89FF-55C1890F2288}">
      <dsp:nvSpPr>
        <dsp:cNvPr id="0" name=""/>
        <dsp:cNvSpPr/>
      </dsp:nvSpPr>
      <dsp:spPr>
        <a:xfrm>
          <a:off x="8693911" y="3982753"/>
          <a:ext cx="4786377" cy="2871826"/>
        </a:xfrm>
        <a:prstGeom prst="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5.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Contribute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the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truth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generate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 social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reflection</a:t>
          </a:r>
          <a:endParaRPr lang="es-ES_tradnl" sz="3600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8693911" y="3982753"/>
        <a:ext cx="4786377" cy="2871826"/>
      </dsp:txXfrm>
    </dsp:sp>
    <dsp:sp modelId="{16208B17-97B1-A841-8697-D4FCDD82D595}">
      <dsp:nvSpPr>
        <dsp:cNvPr id="0" name=""/>
        <dsp:cNvSpPr/>
      </dsp:nvSpPr>
      <dsp:spPr>
        <a:xfrm>
          <a:off x="5199855" y="6852779"/>
          <a:ext cx="11774488" cy="1070266"/>
        </a:xfrm>
        <a:custGeom>
          <a:avLst/>
          <a:gdLst/>
          <a:ahLst/>
          <a:cxnLst/>
          <a:rect l="0" t="0" r="0" b="0"/>
          <a:pathLst>
            <a:path>
              <a:moveTo>
                <a:pt x="11774488" y="0"/>
              </a:moveTo>
              <a:lnTo>
                <a:pt x="11774488" y="552233"/>
              </a:lnTo>
              <a:lnTo>
                <a:pt x="0" y="552233"/>
              </a:lnTo>
              <a:lnTo>
                <a:pt x="0" y="1070266"/>
              </a:lnTo>
            </a:path>
          </a:pathLst>
        </a:custGeom>
        <a:noFill/>
        <a:ln w="9525" cap="flat" cmpd="sng" algn="ctr">
          <a:solidFill>
            <a:schemeClr val="accent5">
              <a:hueOff val="-7353344"/>
              <a:satOff val="-10228"/>
              <a:lumOff val="-3922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00" kern="1200"/>
        </a:p>
      </dsp:txBody>
      <dsp:txXfrm>
        <a:off x="10791453" y="7382403"/>
        <a:ext cx="591292" cy="11019"/>
      </dsp:txXfrm>
    </dsp:sp>
    <dsp:sp modelId="{8DE55285-56A8-BD46-AF07-AB3A1945C4FB}">
      <dsp:nvSpPr>
        <dsp:cNvPr id="0" name=""/>
        <dsp:cNvSpPr/>
      </dsp:nvSpPr>
      <dsp:spPr>
        <a:xfrm>
          <a:off x="14581155" y="3982753"/>
          <a:ext cx="4786377" cy="2871826"/>
        </a:xfrm>
        <a:prstGeom prst="rect">
          <a:avLst/>
        </a:prstGeom>
        <a:solidFill>
          <a:schemeClr val="accent5">
            <a:hueOff val="-6127787"/>
            <a:satOff val="-8523"/>
            <a:lumOff val="-326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6.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Public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rejection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of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what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happened</a:t>
          </a:r>
          <a:endParaRPr lang="es-ES_tradnl" sz="3600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4581155" y="3982753"/>
        <a:ext cx="4786377" cy="2871826"/>
      </dsp:txXfrm>
    </dsp:sp>
    <dsp:sp modelId="{6E5B79FF-6624-AF4F-930E-C4CF40B4DF86}">
      <dsp:nvSpPr>
        <dsp:cNvPr id="0" name=""/>
        <dsp:cNvSpPr/>
      </dsp:nvSpPr>
      <dsp:spPr>
        <a:xfrm>
          <a:off x="2806666" y="7955446"/>
          <a:ext cx="4786377" cy="2871826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7.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Contribution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to 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coexistence</a:t>
          </a:r>
          <a:r>
            <a:rPr lang="es-ES_tradnl" sz="3600" kern="1200" dirty="0">
              <a:solidFill>
                <a:schemeClr val="accent5">
                  <a:lumMod val="75000"/>
                </a:schemeClr>
              </a:solidFill>
            </a:rPr>
            <a:t> and Non-</a:t>
          </a:r>
          <a:r>
            <a:rPr lang="es-ES_tradnl" sz="3600" kern="1200" dirty="0" err="1">
              <a:solidFill>
                <a:schemeClr val="accent5">
                  <a:lumMod val="75000"/>
                </a:schemeClr>
              </a:solidFill>
            </a:rPr>
            <a:t>Repetition</a:t>
          </a:r>
          <a:endParaRPr lang="es-ES_tradnl" sz="3600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2806666" y="7955446"/>
        <a:ext cx="4786377" cy="28718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5B11F-5FC4-41D7-9B3A-75F921E76626}">
      <dsp:nvSpPr>
        <dsp:cNvPr id="0" name=""/>
        <dsp:cNvSpPr/>
      </dsp:nvSpPr>
      <dsp:spPr>
        <a:xfrm>
          <a:off x="0" y="0"/>
          <a:ext cx="3805585" cy="8437418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300" b="1" kern="1200" dirty="0"/>
            <a:t>IDENTIFICATION</a:t>
          </a:r>
        </a:p>
      </dsp:txBody>
      <dsp:txXfrm>
        <a:off x="0" y="3374967"/>
        <a:ext cx="3805585" cy="3374967"/>
      </dsp:txXfrm>
    </dsp:sp>
    <dsp:sp modelId="{4A554A8C-26FC-48AE-858E-F3949FCC5614}">
      <dsp:nvSpPr>
        <dsp:cNvPr id="0" name=""/>
        <dsp:cNvSpPr/>
      </dsp:nvSpPr>
      <dsp:spPr>
        <a:xfrm>
          <a:off x="497962" y="506245"/>
          <a:ext cx="2809660" cy="2809660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9FBFE4A-6E69-45B7-AF57-D90BB7F42214}">
      <dsp:nvSpPr>
        <dsp:cNvPr id="0" name=""/>
        <dsp:cNvSpPr/>
      </dsp:nvSpPr>
      <dsp:spPr>
        <a:xfrm>
          <a:off x="3919752" y="0"/>
          <a:ext cx="3805585" cy="8437418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chemeClr val="tx2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300" b="1" kern="1200" dirty="0">
              <a:solidFill>
                <a:srgbClr val="000041"/>
              </a:solidFill>
            </a:rPr>
            <a:t>ENLISTMENT</a:t>
          </a:r>
          <a:endParaRPr lang="es-ES" sz="3300" b="1" kern="1200" dirty="0">
            <a:solidFill>
              <a:srgbClr val="000041"/>
            </a:solidFill>
          </a:endParaRPr>
        </a:p>
      </dsp:txBody>
      <dsp:txXfrm>
        <a:off x="3919752" y="3374967"/>
        <a:ext cx="3805585" cy="3374967"/>
      </dsp:txXfrm>
    </dsp:sp>
    <dsp:sp modelId="{8DFB25A6-1AF4-4D94-9EE5-5F03BEC2EB29}">
      <dsp:nvSpPr>
        <dsp:cNvPr id="0" name=""/>
        <dsp:cNvSpPr/>
      </dsp:nvSpPr>
      <dsp:spPr>
        <a:xfrm>
          <a:off x="4417715" y="506245"/>
          <a:ext cx="2809660" cy="280966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AE5AFD4-26DF-4A8B-B7AA-451A1D14B245}">
      <dsp:nvSpPr>
        <dsp:cNvPr id="0" name=""/>
        <dsp:cNvSpPr/>
      </dsp:nvSpPr>
      <dsp:spPr>
        <a:xfrm>
          <a:off x="7924712" y="0"/>
          <a:ext cx="3805585" cy="8437418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381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FFFFFF"/>
              </a:solidFill>
              <a:latin typeface="Helvetica Light"/>
              <a:ea typeface="Helvetica Light"/>
              <a:cs typeface="Helvetica Light"/>
            </a:rPr>
            <a:t>PARTICIPATORY CONSTRUCTION</a:t>
          </a:r>
          <a:endParaRPr lang="es-ES" sz="2800" b="1" kern="1200" dirty="0">
            <a:solidFill>
              <a:srgbClr val="FFFFFF"/>
            </a:solidFill>
            <a:latin typeface="Helvetica Light"/>
            <a:ea typeface="Helvetica Light"/>
            <a:cs typeface="Helvetica Light"/>
          </a:endParaRPr>
        </a:p>
      </dsp:txBody>
      <dsp:txXfrm>
        <a:off x="7924712" y="3374967"/>
        <a:ext cx="3805585" cy="3374967"/>
      </dsp:txXfrm>
    </dsp:sp>
    <dsp:sp modelId="{0A84E72F-4E47-469B-A014-01D33F6A51E7}">
      <dsp:nvSpPr>
        <dsp:cNvPr id="0" name=""/>
        <dsp:cNvSpPr/>
      </dsp:nvSpPr>
      <dsp:spPr>
        <a:xfrm>
          <a:off x="8337467" y="506245"/>
          <a:ext cx="2809660" cy="280966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B0337C0-0A22-4A25-9CB4-210FF5FA424C}">
      <dsp:nvSpPr>
        <dsp:cNvPr id="0" name=""/>
        <dsp:cNvSpPr/>
      </dsp:nvSpPr>
      <dsp:spPr>
        <a:xfrm>
          <a:off x="11759258" y="0"/>
          <a:ext cx="3805585" cy="8437418"/>
        </a:xfrm>
        <a:prstGeom prst="roundRect">
          <a:avLst>
            <a:gd name="adj" fmla="val 10000"/>
          </a:avLst>
        </a:prstGeom>
        <a:solidFill>
          <a:srgbClr val="FFFFFF"/>
        </a:solidFill>
        <a:ln w="28575" cap="flat" cmpd="sng" algn="ctr">
          <a:solidFill>
            <a:schemeClr val="tx2"/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000041"/>
              </a:solidFill>
              <a:latin typeface="Helvetica Light"/>
              <a:ea typeface="Helvetica Light"/>
              <a:cs typeface="Helvetica Light"/>
            </a:rPr>
            <a:t>RECOGNITION ACT
(TRUTH MEETING)</a:t>
          </a:r>
          <a:endParaRPr lang="es-ES" sz="2800" b="1" kern="1200" dirty="0">
            <a:solidFill>
              <a:srgbClr val="000041"/>
            </a:solidFill>
            <a:latin typeface="Helvetica Light"/>
            <a:ea typeface="Helvetica Light"/>
            <a:cs typeface="Helvetica Light"/>
          </a:endParaRPr>
        </a:p>
      </dsp:txBody>
      <dsp:txXfrm>
        <a:off x="11759258" y="3374967"/>
        <a:ext cx="3805585" cy="3374967"/>
      </dsp:txXfrm>
    </dsp:sp>
    <dsp:sp modelId="{D2EA6184-B423-4000-AC17-64F27ECD4D57}">
      <dsp:nvSpPr>
        <dsp:cNvPr id="0" name=""/>
        <dsp:cNvSpPr/>
      </dsp:nvSpPr>
      <dsp:spPr>
        <a:xfrm>
          <a:off x="12257220" y="506245"/>
          <a:ext cx="2809660" cy="2809660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853B39D-6B46-4082-95F5-9F6F4AE20E7C}">
      <dsp:nvSpPr>
        <dsp:cNvPr id="0" name=""/>
        <dsp:cNvSpPr/>
      </dsp:nvSpPr>
      <dsp:spPr>
        <a:xfrm>
          <a:off x="15679010" y="0"/>
          <a:ext cx="3805585" cy="8437418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381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50800" dist="25400" dir="5400000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rgbClr val="FFFFFF"/>
              </a:solidFill>
              <a:latin typeface="Helvetica Light"/>
              <a:ea typeface="Helvetica Light"/>
              <a:cs typeface="Helvetica Light"/>
            </a:rPr>
            <a:t>EVALUATION AND MONITORING</a:t>
          </a:r>
          <a:endParaRPr lang="es-ES" sz="2800" b="1" kern="1200" dirty="0">
            <a:solidFill>
              <a:srgbClr val="FFFFFF"/>
            </a:solidFill>
            <a:latin typeface="Helvetica Light"/>
            <a:ea typeface="Helvetica Light"/>
            <a:cs typeface="Helvetica Light"/>
          </a:endParaRPr>
        </a:p>
      </dsp:txBody>
      <dsp:txXfrm>
        <a:off x="15679010" y="3374967"/>
        <a:ext cx="3805585" cy="3374967"/>
      </dsp:txXfrm>
    </dsp:sp>
    <dsp:sp modelId="{BCAA74A2-AED3-480D-8FDD-BAAAAA76253F}">
      <dsp:nvSpPr>
        <dsp:cNvPr id="0" name=""/>
        <dsp:cNvSpPr/>
      </dsp:nvSpPr>
      <dsp:spPr>
        <a:xfrm>
          <a:off x="16176973" y="506245"/>
          <a:ext cx="2809660" cy="2809660"/>
        </a:xfrm>
        <a:prstGeom prst="ellipse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9000" r="-19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EE1AC70-37FE-4074-8D88-193DD464B303}">
      <dsp:nvSpPr>
        <dsp:cNvPr id="0" name=""/>
        <dsp:cNvSpPr/>
      </dsp:nvSpPr>
      <dsp:spPr>
        <a:xfrm>
          <a:off x="872867" y="6494324"/>
          <a:ext cx="17862550" cy="712628"/>
        </a:xfrm>
        <a:prstGeom prst="rightArrow">
          <a:avLst/>
        </a:prstGeom>
        <a:solidFill>
          <a:schemeClr val="bg1">
            <a:lumMod val="85000"/>
          </a:schemeClr>
        </a:solidFill>
        <a:ln w="38100" cap="flat" cmpd="sng" algn="ctr">
          <a:solidFill>
            <a:schemeClr val="tx2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6046FE-A4BF-624F-8587-4955A61F4A0D}">
      <dsp:nvSpPr>
        <dsp:cNvPr id="0" name=""/>
        <dsp:cNvSpPr/>
      </dsp:nvSpPr>
      <dsp:spPr>
        <a:xfrm>
          <a:off x="9344631" y="4728255"/>
          <a:ext cx="5323872" cy="31805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800" b="1" kern="1200" dirty="0" err="1">
              <a:solidFill>
                <a:schemeClr val="accent5">
                  <a:lumMod val="75000"/>
                </a:schemeClr>
              </a:solidFill>
            </a:rPr>
            <a:t>Recognition</a:t>
          </a:r>
          <a:r>
            <a:rPr lang="es-ES_tradnl" sz="4800" b="1" kern="1200" dirty="0">
              <a:solidFill>
                <a:schemeClr val="accent5">
                  <a:lumMod val="75000"/>
                </a:schemeClr>
              </a:solidFill>
            </a:rPr>
            <a:t> </a:t>
          </a:r>
          <a:r>
            <a:rPr lang="es-ES_tradnl" sz="4800" b="1" kern="1200" dirty="0" err="1">
              <a:solidFill>
                <a:schemeClr val="accent5">
                  <a:lumMod val="75000"/>
                </a:schemeClr>
              </a:solidFill>
            </a:rPr>
            <a:t>Principles</a:t>
          </a:r>
          <a:endParaRPr lang="es-ES_tradnl" sz="48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0124294" y="5194034"/>
        <a:ext cx="3764546" cy="2248981"/>
      </dsp:txXfrm>
    </dsp:sp>
    <dsp:sp modelId="{B0C4A1D5-40DB-F948-8FC4-9F0633A9BEED}">
      <dsp:nvSpPr>
        <dsp:cNvPr id="0" name=""/>
        <dsp:cNvSpPr/>
      </dsp:nvSpPr>
      <dsp:spPr>
        <a:xfrm rot="16254101">
          <a:off x="11625411" y="3370348"/>
          <a:ext cx="836458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>
        <a:off x="11748905" y="3732854"/>
        <a:ext cx="585521" cy="711159"/>
      </dsp:txXfrm>
    </dsp:sp>
    <dsp:sp modelId="{418428CC-6F92-9E4F-AB00-A666AF3D1A69}">
      <dsp:nvSpPr>
        <dsp:cNvPr id="0" name=""/>
        <dsp:cNvSpPr/>
      </dsp:nvSpPr>
      <dsp:spPr>
        <a:xfrm>
          <a:off x="9701115" y="12913"/>
          <a:ext cx="4760009" cy="31374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5400" b="1" kern="1200"/>
            <a:t>Victim centrality</a:t>
          </a:r>
          <a:endParaRPr lang="es-ES_tradnl" sz="5400" b="1" kern="1200" dirty="0"/>
        </a:p>
      </dsp:txBody>
      <dsp:txXfrm>
        <a:off x="10398202" y="472385"/>
        <a:ext cx="3365835" cy="2218524"/>
      </dsp:txXfrm>
    </dsp:sp>
    <dsp:sp modelId="{39CD04BC-9D8F-2F43-A57C-3AC44EF8C85C}">
      <dsp:nvSpPr>
        <dsp:cNvPr id="0" name=""/>
        <dsp:cNvSpPr/>
      </dsp:nvSpPr>
      <dsp:spPr>
        <a:xfrm rot="19502541">
          <a:off x="14076470" y="3802581"/>
          <a:ext cx="1362388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25557"/>
            <a:satOff val="-1705"/>
            <a:lumOff val="-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>
        <a:off x="14108548" y="4141502"/>
        <a:ext cx="1006809" cy="711159"/>
      </dsp:txXfrm>
    </dsp:sp>
    <dsp:sp modelId="{087E6A49-201E-F049-AEA5-6F5F29DEE10E}">
      <dsp:nvSpPr>
        <dsp:cNvPr id="0" name=""/>
        <dsp:cNvSpPr/>
      </dsp:nvSpPr>
      <dsp:spPr>
        <a:xfrm>
          <a:off x="15309601" y="1011513"/>
          <a:ext cx="4088371" cy="3137468"/>
        </a:xfrm>
        <a:prstGeom prst="ellipse">
          <a:avLst/>
        </a:prstGeom>
        <a:solidFill>
          <a:schemeClr val="accent5">
            <a:hueOff val="-1225557"/>
            <a:satOff val="-1705"/>
            <a:lumOff val="-6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400" b="1" kern="1200" dirty="0" err="1"/>
            <a:t>Dignity</a:t>
          </a:r>
          <a:endParaRPr lang="es-ES_tradnl" sz="4000" b="1" kern="1200" dirty="0"/>
        </a:p>
      </dsp:txBody>
      <dsp:txXfrm>
        <a:off x="15908329" y="1470985"/>
        <a:ext cx="2890915" cy="2218524"/>
      </dsp:txXfrm>
    </dsp:sp>
    <dsp:sp modelId="{3D3330DA-E4CE-0043-AC5B-EB8A3B2C0AC2}">
      <dsp:nvSpPr>
        <dsp:cNvPr id="0" name=""/>
        <dsp:cNvSpPr/>
      </dsp:nvSpPr>
      <dsp:spPr>
        <a:xfrm rot="96453">
          <a:off x="14947888" y="5817990"/>
          <a:ext cx="680718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>
        <a:off x="14947928" y="6052179"/>
        <a:ext cx="476503" cy="711159"/>
      </dsp:txXfrm>
    </dsp:sp>
    <dsp:sp modelId="{BAE67B90-0306-6C46-9108-6ED3D2E610B7}">
      <dsp:nvSpPr>
        <dsp:cNvPr id="0" name=""/>
        <dsp:cNvSpPr/>
      </dsp:nvSpPr>
      <dsp:spPr>
        <a:xfrm>
          <a:off x="15947539" y="4924448"/>
          <a:ext cx="4564953" cy="3137468"/>
        </a:xfrm>
        <a:prstGeom prst="ellipse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b="1" kern="1200" dirty="0" err="1"/>
            <a:t>Willfulness</a:t>
          </a:r>
          <a:endParaRPr lang="es-ES_tradnl" sz="3600" b="1" kern="1200" dirty="0"/>
        </a:p>
      </dsp:txBody>
      <dsp:txXfrm>
        <a:off x="16616061" y="5383920"/>
        <a:ext cx="3227909" cy="2218524"/>
      </dsp:txXfrm>
    </dsp:sp>
    <dsp:sp modelId="{26ABBE93-BF87-2640-BC2F-2EB0AA65B58D}">
      <dsp:nvSpPr>
        <dsp:cNvPr id="0" name=""/>
        <dsp:cNvSpPr/>
      </dsp:nvSpPr>
      <dsp:spPr>
        <a:xfrm rot="3007240">
          <a:off x="13256511" y="7643576"/>
          <a:ext cx="704629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>
        <a:off x="13294437" y="7799519"/>
        <a:ext cx="493240" cy="711159"/>
      </dsp:txXfrm>
    </dsp:sp>
    <dsp:sp modelId="{044E09BF-70E1-754A-9A12-C6F9A5C71A24}">
      <dsp:nvSpPr>
        <dsp:cNvPr id="0" name=""/>
        <dsp:cNvSpPr/>
      </dsp:nvSpPr>
      <dsp:spPr>
        <a:xfrm>
          <a:off x="12511547" y="8605799"/>
          <a:ext cx="5433561" cy="3137468"/>
        </a:xfrm>
        <a:prstGeom prst="ellipse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b="1" kern="1200" dirty="0" err="1"/>
            <a:t>Extrajudiciality</a:t>
          </a:r>
          <a:endParaRPr lang="es-ES_tradnl" sz="3600" b="1" kern="1200" dirty="0"/>
        </a:p>
      </dsp:txBody>
      <dsp:txXfrm>
        <a:off x="13307274" y="9065271"/>
        <a:ext cx="3842107" cy="2218524"/>
      </dsp:txXfrm>
    </dsp:sp>
    <dsp:sp modelId="{3E98145D-5E3B-CD40-AAB9-06F38D2A487B}">
      <dsp:nvSpPr>
        <dsp:cNvPr id="0" name=""/>
        <dsp:cNvSpPr/>
      </dsp:nvSpPr>
      <dsp:spPr>
        <a:xfrm rot="7784981">
          <a:off x="10015291" y="7673172"/>
          <a:ext cx="743516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 rot="10800000">
        <a:off x="10198133" y="7824478"/>
        <a:ext cx="520461" cy="711159"/>
      </dsp:txXfrm>
    </dsp:sp>
    <dsp:sp modelId="{A1F56C92-47AA-BC47-89CA-F1F8F5A8DA4C}">
      <dsp:nvSpPr>
        <dsp:cNvPr id="0" name=""/>
        <dsp:cNvSpPr/>
      </dsp:nvSpPr>
      <dsp:spPr>
        <a:xfrm>
          <a:off x="6574397" y="8605814"/>
          <a:ext cx="4450372" cy="3137468"/>
        </a:xfrm>
        <a:prstGeom prst="ellipse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b="1" kern="1200" dirty="0" err="1"/>
            <a:t>Authenticity</a:t>
          </a:r>
          <a:endParaRPr lang="es-ES_tradnl" sz="2800" b="1" kern="1200" dirty="0"/>
        </a:p>
      </dsp:txBody>
      <dsp:txXfrm>
        <a:off x="7226139" y="9065286"/>
        <a:ext cx="3146888" cy="2218524"/>
      </dsp:txXfrm>
    </dsp:sp>
    <dsp:sp modelId="{BF203415-4355-1F49-8367-C74B5F4ACBB7}">
      <dsp:nvSpPr>
        <dsp:cNvPr id="0" name=""/>
        <dsp:cNvSpPr/>
      </dsp:nvSpPr>
      <dsp:spPr>
        <a:xfrm rot="10441818">
          <a:off x="8021248" y="6092088"/>
          <a:ext cx="966752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127787"/>
            <a:satOff val="-8523"/>
            <a:lumOff val="-326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 rot="10800000">
        <a:off x="8310488" y="6314059"/>
        <a:ext cx="676726" cy="711159"/>
      </dsp:txXfrm>
    </dsp:sp>
    <dsp:sp modelId="{AE8ED20E-9591-5248-A2F8-8C5A2D5A27E9}">
      <dsp:nvSpPr>
        <dsp:cNvPr id="0" name=""/>
        <dsp:cNvSpPr/>
      </dsp:nvSpPr>
      <dsp:spPr>
        <a:xfrm>
          <a:off x="3611878" y="5419752"/>
          <a:ext cx="3975673" cy="3137468"/>
        </a:xfrm>
        <a:prstGeom prst="ellipse">
          <a:avLst/>
        </a:prstGeom>
        <a:solidFill>
          <a:schemeClr val="accent5">
            <a:hueOff val="-6127787"/>
            <a:satOff val="-8523"/>
            <a:lumOff val="-326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b="1" kern="1200" dirty="0" err="1"/>
            <a:t>Affirmation</a:t>
          </a:r>
          <a:r>
            <a:rPr lang="es-ES_tradnl" sz="4000" b="1" kern="1200" dirty="0"/>
            <a:t> of </a:t>
          </a:r>
          <a:r>
            <a:rPr lang="es-ES_tradnl" sz="4000" b="1" kern="1200" dirty="0" err="1"/>
            <a:t>humanity</a:t>
          </a:r>
          <a:endParaRPr lang="es-ES_tradnl" sz="4000" b="1" kern="1200" dirty="0"/>
        </a:p>
      </dsp:txBody>
      <dsp:txXfrm>
        <a:off x="4194102" y="5879224"/>
        <a:ext cx="2811225" cy="2218524"/>
      </dsp:txXfrm>
    </dsp:sp>
    <dsp:sp modelId="{BBD85774-31D4-D14A-8B68-73DFE7D74ABC}">
      <dsp:nvSpPr>
        <dsp:cNvPr id="0" name=""/>
        <dsp:cNvSpPr/>
      </dsp:nvSpPr>
      <dsp:spPr>
        <a:xfrm rot="12937242">
          <a:off x="8643330" y="3793870"/>
          <a:ext cx="1333355" cy="118526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400" kern="1200"/>
        </a:p>
      </dsp:txBody>
      <dsp:txXfrm rot="10800000">
        <a:off x="8965643" y="4134471"/>
        <a:ext cx="977776" cy="711159"/>
      </dsp:txXfrm>
    </dsp:sp>
    <dsp:sp modelId="{20AE6182-EFA9-4A44-A8F4-4634E2BB376E}">
      <dsp:nvSpPr>
        <dsp:cNvPr id="0" name=""/>
        <dsp:cNvSpPr/>
      </dsp:nvSpPr>
      <dsp:spPr>
        <a:xfrm>
          <a:off x="4267193" y="908973"/>
          <a:ext cx="4757342" cy="3137468"/>
        </a:xfrm>
        <a:prstGeom prst="ellipse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4000" b="1" kern="1200" dirty="0" err="1"/>
            <a:t>Commitment</a:t>
          </a:r>
          <a:r>
            <a:rPr lang="es-ES_tradnl" sz="3600" b="1" kern="1200" dirty="0"/>
            <a:t> to </a:t>
          </a:r>
          <a:r>
            <a:rPr lang="es-ES_tradnl" sz="3600" b="1" kern="1200" dirty="0" err="1"/>
            <a:t>truth</a:t>
          </a:r>
          <a:endParaRPr lang="es-ES_tradnl" sz="3600" b="1" kern="1200" dirty="0"/>
        </a:p>
      </dsp:txBody>
      <dsp:txXfrm>
        <a:off x="4963890" y="1368445"/>
        <a:ext cx="3363948" cy="22185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A6887-B6ED-4D4C-B791-4AC5F033A449}">
      <dsp:nvSpPr>
        <dsp:cNvPr id="0" name=""/>
        <dsp:cNvSpPr/>
      </dsp:nvSpPr>
      <dsp:spPr>
        <a:xfrm>
          <a:off x="8284" y="1370300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Process</a:t>
          </a:r>
          <a:r>
            <a:rPr lang="es-ES_tradnl" sz="3600" b="1" kern="1200" dirty="0">
              <a:solidFill>
                <a:schemeClr val="accent5">
                  <a:lumMod val="75000"/>
                </a:schemeClr>
              </a:solidFill>
            </a:rPr>
            <a:t> and </a:t>
          </a: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progressivity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71936" y="1433952"/>
        <a:ext cx="3494782" cy="2045947"/>
      </dsp:txXfrm>
    </dsp:sp>
    <dsp:sp modelId="{0B1E6EC0-C5DC-3C41-A762-5610FF8EE91E}">
      <dsp:nvSpPr>
        <dsp:cNvPr id="0" name=""/>
        <dsp:cNvSpPr/>
      </dsp:nvSpPr>
      <dsp:spPr>
        <a:xfrm>
          <a:off x="3949114" y="2007787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>
        <a:off x="3949114" y="2187442"/>
        <a:ext cx="537517" cy="538967"/>
      </dsp:txXfrm>
    </dsp:sp>
    <dsp:sp modelId="{1E05822D-F426-764F-B17B-B5C84BB66021}">
      <dsp:nvSpPr>
        <dsp:cNvPr id="0" name=""/>
        <dsp:cNvSpPr/>
      </dsp:nvSpPr>
      <dsp:spPr>
        <a:xfrm>
          <a:off x="5079205" y="1370300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25557"/>
                <a:satOff val="-1705"/>
                <a:lumOff val="-65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225557"/>
                <a:satOff val="-1705"/>
                <a:lumOff val="-65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Participacion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5142857" y="1433952"/>
        <a:ext cx="3494782" cy="2045947"/>
      </dsp:txXfrm>
    </dsp:sp>
    <dsp:sp modelId="{95C51130-AE74-CF43-8DC3-6F8FF7054A9E}">
      <dsp:nvSpPr>
        <dsp:cNvPr id="0" name=""/>
        <dsp:cNvSpPr/>
      </dsp:nvSpPr>
      <dsp:spPr>
        <a:xfrm>
          <a:off x="9020035" y="2007787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1470669"/>
                <a:satOff val="-2046"/>
                <a:lumOff val="-78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470669"/>
                <a:satOff val="-2046"/>
                <a:lumOff val="-78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>
        <a:off x="9020035" y="2187442"/>
        <a:ext cx="537517" cy="538967"/>
      </dsp:txXfrm>
    </dsp:sp>
    <dsp:sp modelId="{3D348954-07C0-104A-82CD-EEDBFA1A7065}">
      <dsp:nvSpPr>
        <dsp:cNvPr id="0" name=""/>
        <dsp:cNvSpPr/>
      </dsp:nvSpPr>
      <dsp:spPr>
        <a:xfrm>
          <a:off x="10150126" y="1370300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451115"/>
                <a:satOff val="-3409"/>
                <a:lumOff val="-130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51115"/>
                <a:satOff val="-3409"/>
                <a:lumOff val="-130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i="0" kern="1200" dirty="0">
              <a:solidFill>
                <a:schemeClr val="accent5">
                  <a:lumMod val="75000"/>
                </a:schemeClr>
              </a:solidFill>
            </a:rPr>
            <a:t>Dialogue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0213778" y="1433952"/>
        <a:ext cx="3494782" cy="2045947"/>
      </dsp:txXfrm>
    </dsp:sp>
    <dsp:sp modelId="{3F518235-1A20-724A-982E-8188770FFDE5}">
      <dsp:nvSpPr>
        <dsp:cNvPr id="0" name=""/>
        <dsp:cNvSpPr/>
      </dsp:nvSpPr>
      <dsp:spPr>
        <a:xfrm>
          <a:off x="14090956" y="2007787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2941338"/>
                <a:satOff val="-4091"/>
                <a:lumOff val="-156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941338"/>
                <a:satOff val="-4091"/>
                <a:lumOff val="-156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>
        <a:off x="14090956" y="2187442"/>
        <a:ext cx="537517" cy="538967"/>
      </dsp:txXfrm>
    </dsp:sp>
    <dsp:sp modelId="{DFEE2780-7F91-7E49-B43E-4FDCE638813D}">
      <dsp:nvSpPr>
        <dsp:cNvPr id="0" name=""/>
        <dsp:cNvSpPr/>
      </dsp:nvSpPr>
      <dsp:spPr>
        <a:xfrm>
          <a:off x="15221047" y="1370300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676672"/>
                <a:satOff val="-5114"/>
                <a:lumOff val="-196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676672"/>
                <a:satOff val="-5114"/>
                <a:lumOff val="-196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Inclusion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5284699" y="1433952"/>
        <a:ext cx="3494782" cy="2045947"/>
      </dsp:txXfrm>
    </dsp:sp>
    <dsp:sp modelId="{041336BF-9790-DC48-B77E-C242FE90559F}">
      <dsp:nvSpPr>
        <dsp:cNvPr id="0" name=""/>
        <dsp:cNvSpPr/>
      </dsp:nvSpPr>
      <dsp:spPr>
        <a:xfrm rot="5400000">
          <a:off x="16648149" y="3797098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4412007"/>
                <a:satOff val="-6137"/>
                <a:lumOff val="-235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412007"/>
                <a:satOff val="-6137"/>
                <a:lumOff val="-235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 rot="-5400000">
        <a:off x="16762607" y="3862296"/>
        <a:ext cx="538967" cy="537517"/>
      </dsp:txXfrm>
    </dsp:sp>
    <dsp:sp modelId="{2AD41A39-7171-CC41-88ED-6E1834DE97B5}">
      <dsp:nvSpPr>
        <dsp:cNvPr id="0" name=""/>
        <dsp:cNvSpPr/>
      </dsp:nvSpPr>
      <dsp:spPr>
        <a:xfrm>
          <a:off x="15221047" y="4992386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902230"/>
                <a:satOff val="-6819"/>
                <a:lumOff val="-26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02230"/>
                <a:satOff val="-6819"/>
                <a:lumOff val="-26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Preparation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5284699" y="5056038"/>
        <a:ext cx="3494782" cy="2045947"/>
      </dsp:txXfrm>
    </dsp:sp>
    <dsp:sp modelId="{A14DA5FC-505E-3647-B297-34A258CBF98A}">
      <dsp:nvSpPr>
        <dsp:cNvPr id="0" name=""/>
        <dsp:cNvSpPr/>
      </dsp:nvSpPr>
      <dsp:spPr>
        <a:xfrm rot="10800000">
          <a:off x="14134421" y="5629873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5882676"/>
                <a:satOff val="-8182"/>
                <a:lumOff val="-313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5882676"/>
                <a:satOff val="-8182"/>
                <a:lumOff val="-313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 rot="10800000">
        <a:off x="14364786" y="5809528"/>
        <a:ext cx="537517" cy="538967"/>
      </dsp:txXfrm>
    </dsp:sp>
    <dsp:sp modelId="{2B9789E7-50FC-024F-A8D6-18E7E4234768}">
      <dsp:nvSpPr>
        <dsp:cNvPr id="0" name=""/>
        <dsp:cNvSpPr/>
      </dsp:nvSpPr>
      <dsp:spPr>
        <a:xfrm>
          <a:off x="10150126" y="4992386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127787"/>
                <a:satOff val="-8523"/>
                <a:lumOff val="-326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127787"/>
                <a:satOff val="-8523"/>
                <a:lumOff val="-326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Confidentiality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10213778" y="5056038"/>
        <a:ext cx="3494782" cy="2045947"/>
      </dsp:txXfrm>
    </dsp:sp>
    <dsp:sp modelId="{C187CD4F-C4B7-6543-AC54-6F091085F6D7}">
      <dsp:nvSpPr>
        <dsp:cNvPr id="0" name=""/>
        <dsp:cNvSpPr/>
      </dsp:nvSpPr>
      <dsp:spPr>
        <a:xfrm rot="10800000">
          <a:off x="9063500" y="5629873"/>
          <a:ext cx="767882" cy="89827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900" kern="1200"/>
        </a:p>
      </dsp:txBody>
      <dsp:txXfrm rot="10800000">
        <a:off x="9293865" y="5809528"/>
        <a:ext cx="537517" cy="538967"/>
      </dsp:txXfrm>
    </dsp:sp>
    <dsp:sp modelId="{3B15CBA6-3246-CA49-8843-0AA33AC414C8}">
      <dsp:nvSpPr>
        <dsp:cNvPr id="0" name=""/>
        <dsp:cNvSpPr/>
      </dsp:nvSpPr>
      <dsp:spPr>
        <a:xfrm>
          <a:off x="5079205" y="4992386"/>
          <a:ext cx="3622086" cy="21732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7353344"/>
                <a:satOff val="-10228"/>
                <a:lumOff val="-392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353344"/>
                <a:satOff val="-10228"/>
                <a:lumOff val="-392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>
              <a:solidFill>
                <a:schemeClr val="accent5">
                  <a:lumMod val="75000"/>
                </a:schemeClr>
              </a:solidFill>
            </a:rPr>
            <a:t>Trust and </a:t>
          </a:r>
          <a:r>
            <a:rPr lang="es-ES_tradnl" sz="3600" b="1" kern="1200" dirty="0" err="1">
              <a:solidFill>
                <a:schemeClr val="accent5">
                  <a:lumMod val="75000"/>
                </a:schemeClr>
              </a:solidFill>
            </a:rPr>
            <a:t>Care</a:t>
          </a:r>
          <a:endParaRPr lang="es-ES_tradnl" sz="3600" b="1" kern="1200" dirty="0">
            <a:solidFill>
              <a:schemeClr val="accent5">
                <a:lumMod val="75000"/>
              </a:schemeClr>
            </a:solidFill>
          </a:endParaRPr>
        </a:p>
      </dsp:txBody>
      <dsp:txXfrm>
        <a:off x="5142857" y="5056038"/>
        <a:ext cx="3494782" cy="20459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E16B2-E2CD-6245-9C5C-8ADDB4C32178}">
      <dsp:nvSpPr>
        <dsp:cNvPr id="0" name=""/>
        <dsp:cNvSpPr/>
      </dsp:nvSpPr>
      <dsp:spPr>
        <a:xfrm>
          <a:off x="46218" y="3296632"/>
          <a:ext cx="4759803" cy="2855882"/>
        </a:xfrm>
        <a:prstGeom prst="rect">
          <a:avLst/>
        </a:prstGeom>
        <a:gradFill flip="none" rotWithShape="0">
          <a:gsLst>
            <a:gs pos="0">
              <a:srgbClr val="4BBAA9">
                <a:tint val="66000"/>
                <a:satMod val="160000"/>
              </a:srgbClr>
            </a:gs>
            <a:gs pos="50000">
              <a:srgbClr val="4BBAA9">
                <a:tint val="44500"/>
                <a:satMod val="160000"/>
              </a:srgbClr>
            </a:gs>
            <a:gs pos="100000">
              <a:srgbClr val="4BBAA9">
                <a:tint val="23500"/>
                <a:satMod val="160000"/>
              </a:srgbClr>
            </a:gs>
          </a:gsLst>
          <a:lin ang="54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Recognitions</a:t>
          </a:r>
          <a:r>
            <a:rPr lang="es-ES_tradnl" sz="2800" b="1" kern="1200" dirty="0">
              <a:solidFill>
                <a:schemeClr val="accent5">
                  <a:lumMod val="50000"/>
                </a:schemeClr>
              </a:solidFill>
            </a:rPr>
            <a:t>: </a:t>
          </a: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accountability</a:t>
          </a:r>
          <a:endParaRPr lang="es-ES_tradnl" sz="2800" b="1" kern="1200" dirty="0">
            <a:solidFill>
              <a:schemeClr val="accent5">
                <a:lumMod val="50000"/>
              </a:schemeClr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>
              <a:solidFill>
                <a:schemeClr val="accent5">
                  <a:lumMod val="50000"/>
                </a:schemeClr>
              </a:solidFill>
            </a:rPr>
            <a:t>40 </a:t>
          </a:r>
          <a:r>
            <a:rPr lang="es-ES_tradnl" sz="3600" b="1" kern="1200" dirty="0" err="1">
              <a:solidFill>
                <a:schemeClr val="accent5">
                  <a:lumMod val="50000"/>
                </a:schemeClr>
              </a:solidFill>
            </a:rPr>
            <a:t>processes</a:t>
          </a:r>
          <a:endParaRPr lang="es-ES_tradnl" sz="36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46218" y="3296632"/>
        <a:ext cx="4759803" cy="2855882"/>
      </dsp:txXfrm>
    </dsp:sp>
    <dsp:sp modelId="{E328F7A8-87F8-ED4A-863E-AB6C4E658193}">
      <dsp:nvSpPr>
        <dsp:cNvPr id="0" name=""/>
        <dsp:cNvSpPr/>
      </dsp:nvSpPr>
      <dsp:spPr>
        <a:xfrm>
          <a:off x="5046487" y="3327704"/>
          <a:ext cx="4759803" cy="2855882"/>
        </a:xfrm>
        <a:prstGeom prst="rect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Recognitions</a:t>
          </a:r>
          <a:r>
            <a:rPr lang="es-ES_tradnl" sz="2800" b="1" kern="1200" dirty="0">
              <a:solidFill>
                <a:schemeClr val="accent5">
                  <a:lumMod val="50000"/>
                </a:schemeClr>
              </a:solidFill>
            </a:rPr>
            <a:t>: </a:t>
          </a: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dignity</a:t>
          </a:r>
          <a:r>
            <a:rPr lang="es-ES_tradnl" sz="2800" b="1" kern="1200" dirty="0">
              <a:solidFill>
                <a:schemeClr val="accent5">
                  <a:lumMod val="50000"/>
                </a:schemeClr>
              </a:solidFill>
            </a:rPr>
            <a:t> to </a:t>
          </a: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the</a:t>
          </a:r>
          <a:r>
            <a:rPr lang="es-ES_tradnl" sz="2800" b="1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800" b="1" kern="1200" dirty="0" err="1">
              <a:solidFill>
                <a:schemeClr val="accent5">
                  <a:lumMod val="50000"/>
                </a:schemeClr>
              </a:solidFill>
            </a:rPr>
            <a:t>victims</a:t>
          </a:r>
          <a:endParaRPr lang="es-ES_tradnl" sz="2800" b="1" kern="1200" dirty="0">
            <a:solidFill>
              <a:schemeClr val="accent5">
                <a:lumMod val="50000"/>
              </a:schemeClr>
            </a:solidFill>
          </a:endParaRP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>
              <a:solidFill>
                <a:schemeClr val="accent5">
                  <a:lumMod val="50000"/>
                </a:schemeClr>
              </a:solidFill>
            </a:rPr>
            <a:t>18 </a:t>
          </a:r>
          <a:r>
            <a:rPr lang="es-ES_tradnl" sz="3600" b="1" kern="1200" dirty="0" err="1">
              <a:solidFill>
                <a:schemeClr val="accent5">
                  <a:lumMod val="50000"/>
                </a:schemeClr>
              </a:solidFill>
            </a:rPr>
            <a:t>processes</a:t>
          </a:r>
          <a:endParaRPr lang="es-ES_tradnl" sz="36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5046487" y="3327704"/>
        <a:ext cx="4759803" cy="2855882"/>
      </dsp:txXfrm>
    </dsp:sp>
    <dsp:sp modelId="{E790D743-ABD9-1C47-B7FF-EBAF0399B0FA}">
      <dsp:nvSpPr>
        <dsp:cNvPr id="0" name=""/>
        <dsp:cNvSpPr/>
      </dsp:nvSpPr>
      <dsp:spPr>
        <a:xfrm>
          <a:off x="2426120" y="104432"/>
          <a:ext cx="4759803" cy="2855882"/>
        </a:xfrm>
        <a:prstGeom prst="rect">
          <a:avLst/>
        </a:prstGeom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62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800" b="1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800" b="1" kern="1200" dirty="0">
              <a:solidFill>
                <a:schemeClr val="bg1"/>
              </a:solidFill>
            </a:rPr>
            <a:t>Total </a:t>
          </a:r>
          <a:r>
            <a:rPr lang="es-ES_tradnl" sz="2800" b="1" kern="1200" dirty="0" err="1">
              <a:solidFill>
                <a:schemeClr val="bg1"/>
              </a:solidFill>
            </a:rPr>
            <a:t>recognitions</a:t>
          </a:r>
          <a:r>
            <a:rPr lang="es-ES_tradnl" sz="2800" b="1" kern="1200" dirty="0">
              <a:solidFill>
                <a:schemeClr val="bg1"/>
              </a:solidFill>
            </a:rPr>
            <a:t> </a:t>
          </a:r>
          <a:r>
            <a:rPr lang="es-ES_tradnl" sz="2800" b="1" kern="1200" dirty="0" err="1">
              <a:solidFill>
                <a:schemeClr val="bg1"/>
              </a:solidFill>
            </a:rPr>
            <a:t>carried</a:t>
          </a:r>
          <a:r>
            <a:rPr lang="es-ES_tradnl" sz="2800" b="1" kern="1200" dirty="0">
              <a:solidFill>
                <a:schemeClr val="bg1"/>
              </a:solidFill>
            </a:rPr>
            <a:t> </a:t>
          </a:r>
          <a:r>
            <a:rPr lang="es-ES_tradnl" sz="2800" b="1" kern="1200" dirty="0" err="1">
              <a:solidFill>
                <a:schemeClr val="bg1"/>
              </a:solidFill>
            </a:rPr>
            <a:t>out</a:t>
          </a:r>
          <a:r>
            <a:rPr lang="es-ES_tradnl" sz="2800" b="1" kern="1200" dirty="0">
              <a:solidFill>
                <a:schemeClr val="bg1"/>
              </a:solidFill>
            </a:rPr>
            <a:t> </a:t>
          </a:r>
          <a:r>
            <a:rPr lang="es-ES_tradnl" sz="2800" b="1" kern="1200" dirty="0" err="1">
              <a:solidFill>
                <a:schemeClr val="bg1"/>
              </a:solidFill>
            </a:rPr>
            <a:t>between</a:t>
          </a:r>
          <a:r>
            <a:rPr lang="es-ES_tradnl" sz="2800" b="1" kern="1200" dirty="0">
              <a:solidFill>
                <a:schemeClr val="bg1"/>
              </a:solidFill>
            </a:rPr>
            <a:t> 2019-2022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3600" b="1" kern="1200" dirty="0">
              <a:solidFill>
                <a:schemeClr val="bg1"/>
              </a:solidFill>
            </a:rPr>
            <a:t>58 </a:t>
          </a:r>
          <a:r>
            <a:rPr lang="es-ES_tradnl" sz="3600" b="1" kern="1200" dirty="0" err="1">
              <a:solidFill>
                <a:schemeClr val="bg1"/>
              </a:solidFill>
            </a:rPr>
            <a:t>processes</a:t>
          </a:r>
          <a:endParaRPr lang="es-ES_tradnl" sz="3600" kern="1200" dirty="0">
            <a:solidFill>
              <a:schemeClr val="bg1"/>
            </a:solidFill>
          </a:endParaRPr>
        </a:p>
      </dsp:txBody>
      <dsp:txXfrm>
        <a:off x="2426120" y="104432"/>
        <a:ext cx="4759803" cy="28558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124B4-016A-484A-A414-7F5C1B6859B5}">
      <dsp:nvSpPr>
        <dsp:cNvPr id="0" name=""/>
        <dsp:cNvSpPr/>
      </dsp:nvSpPr>
      <dsp:spPr>
        <a:xfrm>
          <a:off x="20604" y="711339"/>
          <a:ext cx="2783412" cy="2783412"/>
        </a:xfrm>
        <a:prstGeom prst="ellipse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41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FARC </a:t>
          </a:r>
        </a:p>
      </dsp:txBody>
      <dsp:txXfrm>
        <a:off x="428225" y="1118960"/>
        <a:ext cx="1968170" cy="1968170"/>
      </dsp:txXfrm>
    </dsp:sp>
    <dsp:sp modelId="{A0CF2914-3030-1E47-AB72-3695E4E709CC}">
      <dsp:nvSpPr>
        <dsp:cNvPr id="0" name=""/>
        <dsp:cNvSpPr/>
      </dsp:nvSpPr>
      <dsp:spPr>
        <a:xfrm>
          <a:off x="3030030" y="1295856"/>
          <a:ext cx="1614379" cy="1614379"/>
        </a:xfrm>
        <a:prstGeom prst="mathPlus">
          <a:avLst/>
        </a:prstGeom>
        <a:solidFill>
          <a:srgbClr val="438783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800" kern="1200"/>
        </a:p>
      </dsp:txBody>
      <dsp:txXfrm>
        <a:off x="3244016" y="1913195"/>
        <a:ext cx="1186407" cy="379701"/>
      </dsp:txXfrm>
    </dsp:sp>
    <dsp:sp modelId="{9004D8AF-86BC-1E41-A84A-EBDEE816A75D}">
      <dsp:nvSpPr>
        <dsp:cNvPr id="0" name=""/>
        <dsp:cNvSpPr/>
      </dsp:nvSpPr>
      <dsp:spPr>
        <a:xfrm>
          <a:off x="4870423" y="711339"/>
          <a:ext cx="2783412" cy="2783412"/>
        </a:xfrm>
        <a:prstGeom prst="ellipse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25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AUC</a:t>
          </a:r>
        </a:p>
      </dsp:txBody>
      <dsp:txXfrm>
        <a:off x="5278044" y="1118960"/>
        <a:ext cx="1968170" cy="1968170"/>
      </dsp:txXfrm>
    </dsp:sp>
    <dsp:sp modelId="{95BD6748-F956-064A-A52B-56A05BF1582E}">
      <dsp:nvSpPr>
        <dsp:cNvPr id="0" name=""/>
        <dsp:cNvSpPr/>
      </dsp:nvSpPr>
      <dsp:spPr>
        <a:xfrm>
          <a:off x="7879849" y="1295856"/>
          <a:ext cx="1614379" cy="1614379"/>
        </a:xfrm>
        <a:prstGeom prst="mathPlus">
          <a:avLst/>
        </a:prstGeom>
        <a:solidFill>
          <a:srgbClr val="438783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800" kern="1200"/>
        </a:p>
      </dsp:txBody>
      <dsp:txXfrm>
        <a:off x="8093835" y="1913195"/>
        <a:ext cx="1186407" cy="379701"/>
      </dsp:txXfrm>
    </dsp:sp>
    <dsp:sp modelId="{70495676-E173-CC4E-8633-FB2DEE3580D3}">
      <dsp:nvSpPr>
        <dsp:cNvPr id="0" name=""/>
        <dsp:cNvSpPr/>
      </dsp:nvSpPr>
      <dsp:spPr>
        <a:xfrm>
          <a:off x="9720241" y="711339"/>
          <a:ext cx="2783412" cy="2783412"/>
        </a:xfrm>
        <a:prstGeom prst="ellipse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108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16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Security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Forces</a:t>
          </a:r>
          <a:endParaRPr lang="es-ES_tradnl" sz="24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0127862" y="1118960"/>
        <a:ext cx="1968170" cy="1968170"/>
      </dsp:txXfrm>
    </dsp:sp>
    <dsp:sp modelId="{18A4B989-D6A7-0A47-8C10-6A0A476FCE80}">
      <dsp:nvSpPr>
        <dsp:cNvPr id="0" name=""/>
        <dsp:cNvSpPr/>
      </dsp:nvSpPr>
      <dsp:spPr>
        <a:xfrm>
          <a:off x="12729667" y="1295856"/>
          <a:ext cx="1614379" cy="1614379"/>
        </a:xfrm>
        <a:prstGeom prst="mathPlus">
          <a:avLst/>
        </a:prstGeom>
        <a:solidFill>
          <a:srgbClr val="438783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2800" kern="1200"/>
        </a:p>
      </dsp:txBody>
      <dsp:txXfrm>
        <a:off x="12943653" y="1913195"/>
        <a:ext cx="1186407" cy="379701"/>
      </dsp:txXfrm>
    </dsp:sp>
    <dsp:sp modelId="{17E5DE81-643D-A040-A0B2-DF81F889F6A8}">
      <dsp:nvSpPr>
        <dsp:cNvPr id="0" name=""/>
        <dsp:cNvSpPr/>
      </dsp:nvSpPr>
      <dsp:spPr>
        <a:xfrm>
          <a:off x="14570060" y="711339"/>
          <a:ext cx="2783412" cy="2783412"/>
        </a:xfrm>
        <a:prstGeom prst="ellipse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t="100000" r="100000"/>
          </a:path>
          <a:tileRect l="-100000" b="-10000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4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people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Civilian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third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</a:t>
          </a:r>
          <a:r>
            <a:rPr lang="es-ES_tradnl" sz="2400" b="1" kern="1200" dirty="0" err="1">
              <a:solidFill>
                <a:schemeClr val="accent5">
                  <a:lumMod val="50000"/>
                </a:schemeClr>
              </a:solidFill>
            </a:rPr>
            <a:t>parties</a:t>
          </a:r>
          <a:r>
            <a:rPr lang="es-ES_tradnl" sz="2400" b="1" kern="1200" dirty="0">
              <a:solidFill>
                <a:schemeClr val="accent5">
                  <a:lumMod val="50000"/>
                </a:schemeClr>
              </a:solidFill>
            </a:rPr>
            <a:t>  </a:t>
          </a:r>
        </a:p>
      </dsp:txBody>
      <dsp:txXfrm>
        <a:off x="14977681" y="1118960"/>
        <a:ext cx="1968170" cy="1968170"/>
      </dsp:txXfrm>
    </dsp:sp>
    <dsp:sp modelId="{D5EB4775-760D-3D4F-92D2-34F1053B9C07}">
      <dsp:nvSpPr>
        <dsp:cNvPr id="0" name=""/>
        <dsp:cNvSpPr/>
      </dsp:nvSpPr>
      <dsp:spPr>
        <a:xfrm>
          <a:off x="17579485" y="1295856"/>
          <a:ext cx="1614379" cy="1614379"/>
        </a:xfrm>
        <a:prstGeom prst="mathEqual">
          <a:avLst/>
        </a:prstGeom>
        <a:solidFill>
          <a:srgbClr val="438783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_tradnl" sz="5500" kern="1200"/>
        </a:p>
      </dsp:txBody>
      <dsp:txXfrm>
        <a:off x="17793471" y="1628418"/>
        <a:ext cx="1186407" cy="949255"/>
      </dsp:txXfrm>
    </dsp:sp>
    <dsp:sp modelId="{5DB75E24-905B-DB4B-9A6C-615E691C191C}">
      <dsp:nvSpPr>
        <dsp:cNvPr id="0" name=""/>
        <dsp:cNvSpPr/>
      </dsp:nvSpPr>
      <dsp:spPr>
        <a:xfrm>
          <a:off x="19419878" y="711339"/>
          <a:ext cx="2783412" cy="2783412"/>
        </a:xfrm>
        <a:prstGeom prst="ellipse">
          <a:avLst/>
        </a:prstGeom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08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400" b="1" kern="1200" dirty="0"/>
            <a:t>86 PEOPLE</a:t>
          </a:r>
          <a:r>
            <a:rPr lang="es-ES_tradnl" sz="1900" b="1" kern="1200" dirty="0"/>
            <a:t>
PARTICIPATING OFFENDERS 2019-2022</a:t>
          </a:r>
        </a:p>
      </dsp:txBody>
      <dsp:txXfrm>
        <a:off x="19827499" y="1118960"/>
        <a:ext cx="1968170" cy="196817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84DC0-B2D6-DE42-8CD0-12090456AE86}">
      <dsp:nvSpPr>
        <dsp:cNvPr id="0" name=""/>
        <dsp:cNvSpPr/>
      </dsp:nvSpPr>
      <dsp:spPr>
        <a:xfrm>
          <a:off x="96317" y="0"/>
          <a:ext cx="6750510" cy="6750510"/>
        </a:xfrm>
        <a:prstGeom prst="triangle">
          <a:avLst/>
        </a:prstGeom>
        <a:gradFill flip="none" rotWithShape="0">
          <a:gsLst>
            <a:gs pos="0">
              <a:srgbClr val="438783">
                <a:shade val="30000"/>
                <a:satMod val="115000"/>
              </a:srgbClr>
            </a:gs>
            <a:gs pos="50000">
              <a:srgbClr val="438783">
                <a:shade val="67500"/>
                <a:satMod val="115000"/>
              </a:srgbClr>
            </a:gs>
            <a:gs pos="100000">
              <a:srgbClr val="438783">
                <a:shade val="100000"/>
                <a:satMod val="115000"/>
              </a:srgbClr>
            </a:gs>
          </a:gsLst>
          <a:lin ang="16200000" scaled="1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261D95-8D06-D844-92F7-AEFAC4056BC7}">
      <dsp:nvSpPr>
        <dsp:cNvPr id="0" name=""/>
        <dsp:cNvSpPr/>
      </dsp:nvSpPr>
      <dsp:spPr>
        <a:xfrm>
          <a:off x="3471572" y="678676"/>
          <a:ext cx="4387831" cy="1597972"/>
        </a:xfrm>
        <a:prstGeom prst="roundRect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5400000" scaled="1"/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500" b="1" kern="1200" dirty="0">
              <a:solidFill>
                <a:schemeClr val="accent5">
                  <a:lumMod val="50000"/>
                </a:schemeClr>
              </a:solidFill>
            </a:rPr>
            <a:t>757 PEOPLE </a:t>
          </a:r>
          <a:r>
            <a:rPr lang="es-ES_tradnl" sz="2500" kern="1200" dirty="0">
              <a:solidFill>
                <a:schemeClr val="accent5">
                  <a:lumMod val="50000"/>
                </a:schemeClr>
              </a:solidFill>
            </a:rPr>
            <a:t>PARTICIPANTS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500" kern="1200" dirty="0">
              <a:solidFill>
                <a:schemeClr val="accent5">
                  <a:lumMod val="50000"/>
                </a:schemeClr>
              </a:solidFill>
            </a:rPr>
            <a:t>2019-2022</a:t>
          </a:r>
        </a:p>
      </dsp:txBody>
      <dsp:txXfrm>
        <a:off x="3549579" y="756683"/>
        <a:ext cx="4231817" cy="1441958"/>
      </dsp:txXfrm>
    </dsp:sp>
    <dsp:sp modelId="{44880D58-1E55-6C40-9699-C9F2AB5086E7}">
      <dsp:nvSpPr>
        <dsp:cNvPr id="0" name=""/>
        <dsp:cNvSpPr/>
      </dsp:nvSpPr>
      <dsp:spPr>
        <a:xfrm>
          <a:off x="3471572" y="2476395"/>
          <a:ext cx="4387831" cy="1597972"/>
        </a:xfrm>
        <a:prstGeom prst="roundRect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path path="circle">
            <a:fillToRect l="50000" t="50000" r="50000" b="50000"/>
          </a:path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500" b="1" kern="1200" dirty="0">
              <a:solidFill>
                <a:schemeClr val="accent5">
                  <a:lumMod val="50000"/>
                </a:schemeClr>
              </a:solidFill>
            </a:rPr>
            <a:t>520 PEOPLE</a:t>
          </a:r>
          <a:r>
            <a:rPr lang="es-ES_tradnl" sz="2500" kern="1200" dirty="0">
              <a:solidFill>
                <a:schemeClr val="accent5">
                  <a:lumMod val="50000"/>
                </a:schemeClr>
              </a:solidFill>
            </a:rPr>
            <a:t>
PARTICIPATING VICTIMS 
2019-2022</a:t>
          </a:r>
        </a:p>
      </dsp:txBody>
      <dsp:txXfrm>
        <a:off x="3549579" y="2554402"/>
        <a:ext cx="4231817" cy="1441958"/>
      </dsp:txXfrm>
    </dsp:sp>
    <dsp:sp modelId="{2688B1B6-2DA5-2B46-B912-C7487F33049C}">
      <dsp:nvSpPr>
        <dsp:cNvPr id="0" name=""/>
        <dsp:cNvSpPr/>
      </dsp:nvSpPr>
      <dsp:spPr>
        <a:xfrm>
          <a:off x="3471572" y="4274114"/>
          <a:ext cx="4387831" cy="1597972"/>
        </a:xfrm>
        <a:prstGeom prst="roundRect">
          <a:avLst/>
        </a:prstGeom>
        <a:gradFill flip="none" rotWithShape="0">
          <a:gsLst>
            <a:gs pos="0">
              <a:srgbClr val="6AC1A8">
                <a:tint val="66000"/>
                <a:satMod val="160000"/>
              </a:srgbClr>
            </a:gs>
            <a:gs pos="50000">
              <a:srgbClr val="6AC1A8">
                <a:tint val="44500"/>
                <a:satMod val="160000"/>
              </a:srgbClr>
            </a:gs>
            <a:gs pos="100000">
              <a:srgbClr val="6AC1A8">
                <a:tint val="23500"/>
                <a:satMod val="160000"/>
              </a:srgbClr>
            </a:gs>
          </a:gsLst>
          <a:lin ang="10800000" scaled="1"/>
          <a:tileRect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500" b="1" kern="1200" dirty="0">
              <a:solidFill>
                <a:schemeClr val="accent5">
                  <a:lumMod val="50000"/>
                </a:schemeClr>
              </a:solidFill>
            </a:rPr>
            <a:t>150 PEOPLE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_tradnl" sz="2500" kern="1200" dirty="0">
              <a:solidFill>
                <a:schemeClr val="accent5">
                  <a:lumMod val="50000"/>
                </a:schemeClr>
              </a:solidFill>
            </a:rPr>
            <a:t>MORAL WITNESSES</a:t>
          </a:r>
        </a:p>
      </dsp:txBody>
      <dsp:txXfrm>
        <a:off x="3549579" y="4352121"/>
        <a:ext cx="4231817" cy="1441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s-ES_tradnl" dirty="0"/>
              <a:t>https://</a:t>
            </a:r>
            <a:r>
              <a:rPr lang="es-ES_tradnl" dirty="0" err="1"/>
              <a:t>www.youtube.com</a:t>
            </a:r>
            <a:r>
              <a:rPr lang="es-ES_tradnl" dirty="0"/>
              <a:t>/</a:t>
            </a:r>
            <a:r>
              <a:rPr lang="es-ES_tradnl" dirty="0" err="1"/>
              <a:t>watch?v</a:t>
            </a:r>
            <a:r>
              <a:rPr lang="es-ES_tradnl" dirty="0"/>
              <a:t>=ML4D5FgmO6g /. </a:t>
            </a:r>
            <a:r>
              <a:rPr lang="es-ES_tradnl" sz="2400" b="1" i="0" u="none" strike="noStrike" cap="none" dirty="0">
                <a:solidFill>
                  <a:schemeClr val="dk1"/>
                </a:solidFill>
                <a:effectLst/>
                <a:latin typeface="Open Sans Light"/>
                <a:ea typeface="Open Sans Light"/>
                <a:cs typeface="Open Sans Light"/>
                <a:sym typeface="Open Sans Light"/>
              </a:rPr>
              <a:t>Ejecuciones extrajudiciales: reconocer para no repetir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4" name="Google Shape;25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s-ES" dirty="0"/>
              <a:t>CIFRAS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s-ES" dirty="0"/>
              <a:t>https://</a:t>
            </a:r>
            <a:r>
              <a:rPr lang="es-ES" dirty="0" err="1"/>
              <a:t>www.youtube.com</a:t>
            </a:r>
            <a:r>
              <a:rPr lang="es-ES" dirty="0"/>
              <a:t>/</a:t>
            </a:r>
            <a:r>
              <a:rPr lang="es-ES" dirty="0" err="1"/>
              <a:t>watch?v</a:t>
            </a:r>
            <a:r>
              <a:rPr lang="es-ES" dirty="0"/>
              <a:t>=ML4D5FgmO6g&amp;t=3s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s-ES" dirty="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0758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9795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370674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871849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9057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6" name="Google Shape;29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3845498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1399326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776232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485534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9" name="Google Shape;25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595915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6" name="Google Shape;29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084536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6" name="Google Shape;29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1132110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s-ES" dirty="0"/>
              <a:t>CIFRAS:</a:t>
            </a:r>
            <a:r>
              <a:rPr lang="es-ES" baseline="0" dirty="0"/>
              <a:t> </a:t>
            </a:r>
            <a:endParaRPr dirty="0"/>
          </a:p>
        </p:txBody>
      </p:sp>
      <p:sp>
        <p:nvSpPr>
          <p:cNvPr id="271" name="Google Shape;2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1" name="Google Shape;2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8034010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71" name="Google Shape;2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1766285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71" name="Google Shape;2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873763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6" name="Google Shape;29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7027516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74" name="Google Shape;674;p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62"/>
          <p:cNvSpPr txBox="1">
            <a:spLocks noGrp="1"/>
          </p:cNvSpPr>
          <p:nvPr>
            <p:ph type="ctrTitle"/>
          </p:nvPr>
        </p:nvSpPr>
        <p:spPr>
          <a:xfrm>
            <a:off x="3048000" y="2244726"/>
            <a:ext cx="18288000" cy="477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Calibri"/>
              <a:buNone/>
              <a:defRPr sz="1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62"/>
          <p:cNvSpPr txBox="1">
            <a:spLocks noGrp="1"/>
          </p:cNvSpPr>
          <p:nvPr>
            <p:ph type="subTitle" idx="1"/>
          </p:nvPr>
        </p:nvSpPr>
        <p:spPr>
          <a:xfrm>
            <a:off x="3048000" y="7204076"/>
            <a:ext cx="18288000" cy="3311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1pPr>
            <a:lvl2pPr lvl="1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2pPr>
            <a:lvl3pPr lvl="2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4pPr>
            <a:lvl5pPr lvl="4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5pPr>
            <a:lvl6pPr lvl="5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6pPr>
            <a:lvl7pPr lvl="6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7pPr>
            <a:lvl8pPr lvl="7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8pPr>
            <a:lvl9pPr lvl="8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18" name="Google Shape;18;p62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62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62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9"/>
          <p:cNvSpPr txBox="1">
            <a:spLocks noGrp="1"/>
          </p:cNvSpPr>
          <p:nvPr>
            <p:ph type="title"/>
          </p:nvPr>
        </p:nvSpPr>
        <p:spPr>
          <a:xfrm>
            <a:off x="1663700" y="3419477"/>
            <a:ext cx="21031200" cy="57054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Calibri"/>
              <a:buNone/>
              <a:defRPr sz="1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79"/>
          <p:cNvSpPr txBox="1">
            <a:spLocks noGrp="1"/>
          </p:cNvSpPr>
          <p:nvPr>
            <p:ph type="body" idx="1"/>
          </p:nvPr>
        </p:nvSpPr>
        <p:spPr>
          <a:xfrm>
            <a:off x="1663700" y="9178927"/>
            <a:ext cx="21031200" cy="3000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888888"/>
              </a:buClr>
              <a:buSzPts val="4800"/>
              <a:buNone/>
              <a:defRPr sz="4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600"/>
              <a:buNone/>
              <a:defRPr sz="3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79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9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9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0"/>
          <p:cNvSpPr txBox="1">
            <a:spLocks noGrp="1"/>
          </p:cNvSpPr>
          <p:nvPr>
            <p:ph type="title"/>
          </p:nvPr>
        </p:nvSpPr>
        <p:spPr>
          <a:xfrm>
            <a:off x="1679576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0"/>
          <p:cNvSpPr txBox="1">
            <a:spLocks noGrp="1"/>
          </p:cNvSpPr>
          <p:nvPr>
            <p:ph type="body" idx="1"/>
          </p:nvPr>
        </p:nvSpPr>
        <p:spPr>
          <a:xfrm>
            <a:off x="1679577" y="3362326"/>
            <a:ext cx="10315574" cy="16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 b="1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 b="1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9pPr>
          </a:lstStyle>
          <a:p>
            <a:endParaRPr/>
          </a:p>
        </p:txBody>
      </p:sp>
      <p:sp>
        <p:nvSpPr>
          <p:cNvPr id="43" name="Google Shape;43;p80"/>
          <p:cNvSpPr txBox="1">
            <a:spLocks noGrp="1"/>
          </p:cNvSpPr>
          <p:nvPr>
            <p:ph type="body" idx="2"/>
          </p:nvPr>
        </p:nvSpPr>
        <p:spPr>
          <a:xfrm>
            <a:off x="1679577" y="5010150"/>
            <a:ext cx="10315574" cy="7369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80"/>
          <p:cNvSpPr txBox="1">
            <a:spLocks noGrp="1"/>
          </p:cNvSpPr>
          <p:nvPr>
            <p:ph type="body" idx="3"/>
          </p:nvPr>
        </p:nvSpPr>
        <p:spPr>
          <a:xfrm>
            <a:off x="12344400" y="3362326"/>
            <a:ext cx="10366376" cy="16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 b="1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 b="1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9pPr>
          </a:lstStyle>
          <a:p>
            <a:endParaRPr/>
          </a:p>
        </p:txBody>
      </p:sp>
      <p:sp>
        <p:nvSpPr>
          <p:cNvPr id="45" name="Google Shape;45;p80"/>
          <p:cNvSpPr txBox="1">
            <a:spLocks noGrp="1"/>
          </p:cNvSpPr>
          <p:nvPr>
            <p:ph type="body" idx="4"/>
          </p:nvPr>
        </p:nvSpPr>
        <p:spPr>
          <a:xfrm>
            <a:off x="12344400" y="5010150"/>
            <a:ext cx="10366376" cy="7369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80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80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80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1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1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1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1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 blanco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2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2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2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83"/>
          <p:cNvSpPr txBox="1">
            <a:spLocks noGrp="1"/>
          </p:cNvSpPr>
          <p:nvPr>
            <p:ph type="title"/>
          </p:nvPr>
        </p:nvSpPr>
        <p:spPr>
          <a:xfrm>
            <a:off x="1679577" y="914400"/>
            <a:ext cx="7864474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Calibri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83"/>
          <p:cNvSpPr txBox="1">
            <a:spLocks noGrp="1"/>
          </p:cNvSpPr>
          <p:nvPr>
            <p:ph type="body" idx="1"/>
          </p:nvPr>
        </p:nvSpPr>
        <p:spPr>
          <a:xfrm>
            <a:off x="10366376" y="1974851"/>
            <a:ext cx="12344400" cy="974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6350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6400"/>
              <a:buChar char="•"/>
              <a:defRPr sz="6400"/>
            </a:lvl1pPr>
            <a:lvl2pPr marL="914400" lvl="1" indent="-584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Char char="•"/>
              <a:defRPr sz="5600"/>
            </a:lvl2pPr>
            <a:lvl3pPr marL="1371600" lvl="2" indent="-533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Char char="•"/>
              <a:defRPr sz="4800"/>
            </a:lvl3pPr>
            <a:lvl4pPr marL="1828800" lvl="3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4pPr>
            <a:lvl5pPr marL="2286000" lvl="4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5pPr>
            <a:lvl6pPr marL="2743200" lvl="5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6pPr>
            <a:lvl7pPr marL="3200400" lvl="6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7pPr>
            <a:lvl8pPr marL="3657600" lvl="7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8pPr>
            <a:lvl9pPr marL="4114800" lvl="8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9pPr>
          </a:lstStyle>
          <a:p>
            <a:endParaRPr/>
          </a:p>
        </p:txBody>
      </p:sp>
      <p:sp>
        <p:nvSpPr>
          <p:cNvPr id="61" name="Google Shape;61;p83"/>
          <p:cNvSpPr txBox="1">
            <a:spLocks noGrp="1"/>
          </p:cNvSpPr>
          <p:nvPr>
            <p:ph type="body" idx="2"/>
          </p:nvPr>
        </p:nvSpPr>
        <p:spPr>
          <a:xfrm>
            <a:off x="1679577" y="4114800"/>
            <a:ext cx="7864474" cy="762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2" name="Google Shape;62;p83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83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83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4"/>
          <p:cNvSpPr txBox="1">
            <a:spLocks noGrp="1"/>
          </p:cNvSpPr>
          <p:nvPr>
            <p:ph type="title"/>
          </p:nvPr>
        </p:nvSpPr>
        <p:spPr>
          <a:xfrm>
            <a:off x="1679577" y="914400"/>
            <a:ext cx="7864474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Calibri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84"/>
          <p:cNvSpPr>
            <a:spLocks noGrp="1"/>
          </p:cNvSpPr>
          <p:nvPr>
            <p:ph type="pic" idx="2"/>
          </p:nvPr>
        </p:nvSpPr>
        <p:spPr>
          <a:xfrm>
            <a:off x="10366376" y="1974851"/>
            <a:ext cx="12344400" cy="974725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84"/>
          <p:cNvSpPr txBox="1">
            <a:spLocks noGrp="1"/>
          </p:cNvSpPr>
          <p:nvPr>
            <p:ph type="body" idx="1"/>
          </p:nvPr>
        </p:nvSpPr>
        <p:spPr>
          <a:xfrm>
            <a:off x="1679577" y="4114800"/>
            <a:ext cx="7864474" cy="762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69" name="Google Shape;69;p84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84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84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85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85"/>
          <p:cNvSpPr txBox="1">
            <a:spLocks noGrp="1"/>
          </p:cNvSpPr>
          <p:nvPr>
            <p:ph type="body" idx="1"/>
          </p:nvPr>
        </p:nvSpPr>
        <p:spPr>
          <a:xfrm rot="5400000">
            <a:off x="7840662" y="-2513012"/>
            <a:ext cx="8702676" cy="210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85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85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85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86"/>
          <p:cNvSpPr txBox="1">
            <a:spLocks noGrp="1"/>
          </p:cNvSpPr>
          <p:nvPr>
            <p:ph type="title"/>
          </p:nvPr>
        </p:nvSpPr>
        <p:spPr>
          <a:xfrm rot="5400000">
            <a:off x="14266862" y="3913188"/>
            <a:ext cx="11623676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86"/>
          <p:cNvSpPr txBox="1">
            <a:spLocks noGrp="1"/>
          </p:cNvSpPr>
          <p:nvPr>
            <p:ph type="body" idx="1"/>
          </p:nvPr>
        </p:nvSpPr>
        <p:spPr>
          <a:xfrm rot="5400000">
            <a:off x="3598862" y="-1192212"/>
            <a:ext cx="11623676" cy="1546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86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86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86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to">
  <p:cSld name="Foto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87"/>
          <p:cNvSpPr txBox="1">
            <a:spLocks noGrp="1"/>
          </p:cNvSpPr>
          <p:nvPr>
            <p:ph type="sldNum" idx="12"/>
          </p:nvPr>
        </p:nvSpPr>
        <p:spPr>
          <a:xfrm>
            <a:off x="11935815" y="13010555"/>
            <a:ext cx="494514" cy="8829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71425" tIns="71425" rIns="71425" bIns="71425" anchor="t" anchorCtr="0">
            <a:spAutoFit/>
          </a:bodyPr>
          <a:lstStyle>
            <a:lvl1pPr marL="0" marR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  <a:lvl2pPr marL="0" marR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2pPr>
            <a:lvl3pPr marL="0" marR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3pPr>
            <a:lvl4pPr marL="0" marR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4pPr>
            <a:lvl5pPr marL="0" marR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5pPr>
            <a:lvl6pPr marL="0" marR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6pPr>
            <a:lvl7pPr marL="0" marR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7pPr>
            <a:lvl8pPr marL="0" marR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8pPr>
            <a:lvl9pPr marL="0" marR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Helvetica Neue Light"/>
              <a:buNone/>
              <a:defRPr sz="2400" b="0" i="0" u="none" strike="noStrike" cap="none">
                <a:solidFill>
                  <a:srgbClr val="000000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86" name="Google Shape;86;p8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56257" y="526930"/>
            <a:ext cx="2584286" cy="1070752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88"/>
          <p:cNvSpPr txBox="1">
            <a:spLocks noGrp="1"/>
          </p:cNvSpPr>
          <p:nvPr>
            <p:ph type="ftr" idx="11"/>
          </p:nvPr>
        </p:nvSpPr>
        <p:spPr>
          <a:xfrm>
            <a:off x="8290560" y="12755880"/>
            <a:ext cx="780288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88"/>
          <p:cNvSpPr txBox="1">
            <a:spLocks noGrp="1"/>
          </p:cNvSpPr>
          <p:nvPr>
            <p:ph type="dt" idx="10"/>
          </p:nvPr>
        </p:nvSpPr>
        <p:spPr>
          <a:xfrm>
            <a:off x="1219200" y="12755880"/>
            <a:ext cx="560832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88"/>
          <p:cNvSpPr txBox="1">
            <a:spLocks noGrp="1"/>
          </p:cNvSpPr>
          <p:nvPr>
            <p:ph type="sldNum" idx="12"/>
          </p:nvPr>
        </p:nvSpPr>
        <p:spPr>
          <a:xfrm>
            <a:off x="17556480" y="12755880"/>
            <a:ext cx="5608320" cy="377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objetos" type="obj">
  <p:cSld name="OBJECT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7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47"/>
          <p:cNvSpPr txBox="1">
            <a:spLocks noGrp="1"/>
          </p:cNvSpPr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0" name="Google Shape;100;p47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47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47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 blanco" type="blank">
  <p:cSld name="BLANK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8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48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48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positiva de título" type="title">
  <p:cSld name="TITLE"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9"/>
          <p:cNvSpPr txBox="1">
            <a:spLocks noGrp="1"/>
          </p:cNvSpPr>
          <p:nvPr>
            <p:ph type="ctrTitle"/>
          </p:nvPr>
        </p:nvSpPr>
        <p:spPr>
          <a:xfrm>
            <a:off x="3048000" y="2244726"/>
            <a:ext cx="18288000" cy="477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Calibri"/>
              <a:buNone/>
              <a:defRPr sz="1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49"/>
          <p:cNvSpPr txBox="1">
            <a:spLocks noGrp="1"/>
          </p:cNvSpPr>
          <p:nvPr>
            <p:ph type="subTitle" idx="1"/>
          </p:nvPr>
        </p:nvSpPr>
        <p:spPr>
          <a:xfrm>
            <a:off x="3048000" y="7204076"/>
            <a:ext cx="18288000" cy="33115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/>
            </a:lvl1pPr>
            <a:lvl2pPr lvl="1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/>
            </a:lvl2pPr>
            <a:lvl3pPr lvl="2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4pPr>
            <a:lvl5pPr lvl="4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5pPr>
            <a:lvl6pPr lvl="5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6pPr>
            <a:lvl7pPr lvl="6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7pPr>
            <a:lvl8pPr lvl="7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8pPr>
            <a:lvl9pPr lvl="8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113" name="Google Shape;113;p49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49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49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ncabezado de sección" type="secHead">
  <p:cSld name="SECTION_HEADER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0"/>
          <p:cNvSpPr txBox="1">
            <a:spLocks noGrp="1"/>
          </p:cNvSpPr>
          <p:nvPr>
            <p:ph type="title"/>
          </p:nvPr>
        </p:nvSpPr>
        <p:spPr>
          <a:xfrm>
            <a:off x="1663700" y="3419477"/>
            <a:ext cx="21031200" cy="57054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Calibri"/>
              <a:buNone/>
              <a:defRPr sz="1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50"/>
          <p:cNvSpPr txBox="1">
            <a:spLocks noGrp="1"/>
          </p:cNvSpPr>
          <p:nvPr>
            <p:ph type="body" idx="1"/>
          </p:nvPr>
        </p:nvSpPr>
        <p:spPr>
          <a:xfrm>
            <a:off x="1663700" y="9178927"/>
            <a:ext cx="21031200" cy="3000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rgbClr val="888888"/>
              </a:buClr>
              <a:buSzPts val="4800"/>
              <a:buNone/>
              <a:defRPr sz="4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4000"/>
              <a:buNone/>
              <a:defRPr sz="4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600"/>
              <a:buNone/>
              <a:defRPr sz="3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9" name="Google Shape;119;p50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50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50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os objetos" type="twoObj">
  <p:cSld name="TWO_OBJECTS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51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51"/>
          <p:cNvSpPr txBox="1">
            <a:spLocks noGrp="1"/>
          </p:cNvSpPr>
          <p:nvPr>
            <p:ph type="body" idx="1"/>
          </p:nvPr>
        </p:nvSpPr>
        <p:spPr>
          <a:xfrm>
            <a:off x="1676400" y="3651250"/>
            <a:ext cx="10363200" cy="87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25" name="Google Shape;125;p51"/>
          <p:cNvSpPr txBox="1">
            <a:spLocks noGrp="1"/>
          </p:cNvSpPr>
          <p:nvPr>
            <p:ph type="body" idx="2"/>
          </p:nvPr>
        </p:nvSpPr>
        <p:spPr>
          <a:xfrm>
            <a:off x="12344400" y="3651250"/>
            <a:ext cx="10363200" cy="87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26" name="Google Shape;126;p51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51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51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ación" type="twoTxTwoObj">
  <p:cSld name="TWO_OBJECTS_WITH_TEXT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2"/>
          <p:cNvSpPr txBox="1">
            <a:spLocks noGrp="1"/>
          </p:cNvSpPr>
          <p:nvPr>
            <p:ph type="title"/>
          </p:nvPr>
        </p:nvSpPr>
        <p:spPr>
          <a:xfrm>
            <a:off x="1679576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52"/>
          <p:cNvSpPr txBox="1">
            <a:spLocks noGrp="1"/>
          </p:cNvSpPr>
          <p:nvPr>
            <p:ph type="body" idx="1"/>
          </p:nvPr>
        </p:nvSpPr>
        <p:spPr>
          <a:xfrm>
            <a:off x="1679577" y="3362326"/>
            <a:ext cx="10315574" cy="16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 b="1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 b="1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9pPr>
          </a:lstStyle>
          <a:p>
            <a:endParaRPr/>
          </a:p>
        </p:txBody>
      </p:sp>
      <p:sp>
        <p:nvSpPr>
          <p:cNvPr id="132" name="Google Shape;132;p52"/>
          <p:cNvSpPr txBox="1">
            <a:spLocks noGrp="1"/>
          </p:cNvSpPr>
          <p:nvPr>
            <p:ph type="body" idx="2"/>
          </p:nvPr>
        </p:nvSpPr>
        <p:spPr>
          <a:xfrm>
            <a:off x="1679577" y="5010150"/>
            <a:ext cx="10315574" cy="7369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3" name="Google Shape;133;p52"/>
          <p:cNvSpPr txBox="1">
            <a:spLocks noGrp="1"/>
          </p:cNvSpPr>
          <p:nvPr>
            <p:ph type="body" idx="3"/>
          </p:nvPr>
        </p:nvSpPr>
        <p:spPr>
          <a:xfrm>
            <a:off x="12344400" y="3362326"/>
            <a:ext cx="10366376" cy="16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4800" b="1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  <a:defRPr sz="4000" b="1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 b="1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 b="1"/>
            </a:lvl9pPr>
          </a:lstStyle>
          <a:p>
            <a:endParaRPr/>
          </a:p>
        </p:txBody>
      </p:sp>
      <p:sp>
        <p:nvSpPr>
          <p:cNvPr id="134" name="Google Shape;134;p52"/>
          <p:cNvSpPr txBox="1">
            <a:spLocks noGrp="1"/>
          </p:cNvSpPr>
          <p:nvPr>
            <p:ph type="body" idx="4"/>
          </p:nvPr>
        </p:nvSpPr>
        <p:spPr>
          <a:xfrm>
            <a:off x="12344400" y="5010150"/>
            <a:ext cx="10366376" cy="7369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5" name="Google Shape;135;p52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52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52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olo el título" type="titleOnly">
  <p:cSld name="TITLE_ONLY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3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53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53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53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ido con título" type="objTx">
  <p:cSld name="OBJECT_WITH_CAPTION_TEXT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54"/>
          <p:cNvSpPr txBox="1">
            <a:spLocks noGrp="1"/>
          </p:cNvSpPr>
          <p:nvPr>
            <p:ph type="title"/>
          </p:nvPr>
        </p:nvSpPr>
        <p:spPr>
          <a:xfrm>
            <a:off x="1679577" y="914400"/>
            <a:ext cx="7864474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Calibri"/>
              <a:buNone/>
              <a:defRPr sz="6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54"/>
          <p:cNvSpPr txBox="1">
            <a:spLocks noGrp="1"/>
          </p:cNvSpPr>
          <p:nvPr>
            <p:ph type="body" idx="1"/>
          </p:nvPr>
        </p:nvSpPr>
        <p:spPr>
          <a:xfrm>
            <a:off x="10366376" y="1974851"/>
            <a:ext cx="12344400" cy="974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6350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6400"/>
              <a:buChar char="•"/>
              <a:defRPr sz="6400"/>
            </a:lvl1pPr>
            <a:lvl2pPr marL="914400" lvl="1" indent="-584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Char char="•"/>
              <a:defRPr sz="5600"/>
            </a:lvl2pPr>
            <a:lvl3pPr marL="1371600" lvl="2" indent="-533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Char char="•"/>
              <a:defRPr sz="4800"/>
            </a:lvl3pPr>
            <a:lvl4pPr marL="1828800" lvl="3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4pPr>
            <a:lvl5pPr marL="2286000" lvl="4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5pPr>
            <a:lvl6pPr marL="2743200" lvl="5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6pPr>
            <a:lvl7pPr marL="3200400" lvl="6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7pPr>
            <a:lvl8pPr marL="3657600" lvl="7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8pPr>
            <a:lvl9pPr marL="4114800" lvl="8" indent="-482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Char char="•"/>
              <a:defRPr sz="4000"/>
            </a:lvl9pPr>
          </a:lstStyle>
          <a:p>
            <a:endParaRPr/>
          </a:p>
        </p:txBody>
      </p:sp>
      <p:sp>
        <p:nvSpPr>
          <p:cNvPr id="146" name="Google Shape;146;p54"/>
          <p:cNvSpPr txBox="1">
            <a:spLocks noGrp="1"/>
          </p:cNvSpPr>
          <p:nvPr>
            <p:ph type="body" idx="2"/>
          </p:nvPr>
        </p:nvSpPr>
        <p:spPr>
          <a:xfrm>
            <a:off x="1679577" y="4114800"/>
            <a:ext cx="7864474" cy="762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47" name="Google Shape;147;p54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54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54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n con título" type="picTx">
  <p:cSld name="PICTURE_WITH_CAPTION_TEXT"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55"/>
          <p:cNvSpPr txBox="1">
            <a:spLocks noGrp="1"/>
          </p:cNvSpPr>
          <p:nvPr>
            <p:ph type="title"/>
          </p:nvPr>
        </p:nvSpPr>
        <p:spPr>
          <a:xfrm>
            <a:off x="1679577" y="914400"/>
            <a:ext cx="7864474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Calibri"/>
              <a:buNone/>
              <a:defRPr sz="6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55"/>
          <p:cNvSpPr>
            <a:spLocks noGrp="1"/>
          </p:cNvSpPr>
          <p:nvPr>
            <p:ph type="pic" idx="2"/>
          </p:nvPr>
        </p:nvSpPr>
        <p:spPr>
          <a:xfrm>
            <a:off x="10366376" y="1974851"/>
            <a:ext cx="12344400" cy="9747250"/>
          </a:xfrm>
          <a:prstGeom prst="rect">
            <a:avLst/>
          </a:prstGeom>
          <a:noFill/>
          <a:ln>
            <a:noFill/>
          </a:ln>
        </p:spPr>
      </p:sp>
      <p:sp>
        <p:nvSpPr>
          <p:cNvPr id="153" name="Google Shape;153;p55"/>
          <p:cNvSpPr txBox="1">
            <a:spLocks noGrp="1"/>
          </p:cNvSpPr>
          <p:nvPr>
            <p:ph type="body" idx="1"/>
          </p:nvPr>
        </p:nvSpPr>
        <p:spPr>
          <a:xfrm>
            <a:off x="1679577" y="4114800"/>
            <a:ext cx="7864474" cy="7623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marL="914400" lvl="1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2pPr>
            <a:lvl3pPr marL="1371600" lvl="2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marL="1828800" lvl="3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4pPr>
            <a:lvl5pPr marL="2286000" lvl="4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5pPr>
            <a:lvl6pPr marL="2743200" lvl="5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6pPr>
            <a:lvl7pPr marL="3200400" lvl="6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7pPr>
            <a:lvl8pPr marL="3657600" lvl="7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8pPr>
            <a:lvl9pPr marL="4114800" lvl="8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54" name="Google Shape;154;p55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55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55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y texto vertical" type="vertTx">
  <p:cSld name="VERTICAL_TEXT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6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9" name="Google Shape;159;p56"/>
          <p:cNvSpPr txBox="1">
            <a:spLocks noGrp="1"/>
          </p:cNvSpPr>
          <p:nvPr>
            <p:ph type="body" idx="1"/>
          </p:nvPr>
        </p:nvSpPr>
        <p:spPr>
          <a:xfrm rot="5400000">
            <a:off x="7840662" y="-2513012"/>
            <a:ext cx="8702676" cy="210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60" name="Google Shape;160;p56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56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56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ítulo vertical y texto" type="vertTitleAndTx">
  <p:cSld name="VERTICAL_TITLE_AND_VERTICAL_TEXT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57"/>
          <p:cNvSpPr txBox="1">
            <a:spLocks noGrp="1"/>
          </p:cNvSpPr>
          <p:nvPr>
            <p:ph type="title"/>
          </p:nvPr>
        </p:nvSpPr>
        <p:spPr>
          <a:xfrm rot="5400000">
            <a:off x="14266862" y="3913188"/>
            <a:ext cx="11623676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57"/>
          <p:cNvSpPr txBox="1">
            <a:spLocks noGrp="1"/>
          </p:cNvSpPr>
          <p:nvPr>
            <p:ph type="body" idx="1"/>
          </p:nvPr>
        </p:nvSpPr>
        <p:spPr>
          <a:xfrm rot="5400000">
            <a:off x="3598862" y="-1192212"/>
            <a:ext cx="11623676" cy="1546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66" name="Google Shape;166;p57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57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57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8"/>
          <p:cNvSpPr txBox="1">
            <a:spLocks noGrp="1"/>
          </p:cNvSpPr>
          <p:nvPr>
            <p:ph type="ftr" idx="11"/>
          </p:nvPr>
        </p:nvSpPr>
        <p:spPr>
          <a:xfrm>
            <a:off x="8290560" y="12755880"/>
            <a:ext cx="780288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58"/>
          <p:cNvSpPr txBox="1">
            <a:spLocks noGrp="1"/>
          </p:cNvSpPr>
          <p:nvPr>
            <p:ph type="dt" idx="10"/>
          </p:nvPr>
        </p:nvSpPr>
        <p:spPr>
          <a:xfrm>
            <a:off x="1219200" y="12755880"/>
            <a:ext cx="560832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58"/>
          <p:cNvSpPr txBox="1">
            <a:spLocks noGrp="1"/>
          </p:cNvSpPr>
          <p:nvPr>
            <p:ph type="sldNum" idx="12"/>
          </p:nvPr>
        </p:nvSpPr>
        <p:spPr>
          <a:xfrm>
            <a:off x="17556480" y="12755880"/>
            <a:ext cx="5608320" cy="377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  <a:defRPr sz="2454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61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00"/>
              <a:buFont typeface="Calibri"/>
              <a:buNone/>
              <a:defRPr sz="8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61"/>
          <p:cNvSpPr txBox="1">
            <a:spLocks noGrp="1"/>
          </p:cNvSpPr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5842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Char char="•"/>
              <a:defRPr sz="5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533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rial"/>
              <a:buChar char="•"/>
              <a:defRPr sz="4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482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  <a:defRPr sz="4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61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61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61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46"/>
          <p:cNvSpPr txBox="1"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00"/>
              <a:buFont typeface="Calibri"/>
              <a:buNone/>
              <a:defRPr sz="8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3" name="Google Shape;93;p46"/>
          <p:cNvSpPr txBox="1">
            <a:spLocks noGrp="1"/>
          </p:cNvSpPr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584200" algn="l" rtl="0">
              <a:lnSpc>
                <a:spcPct val="90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Char char="•"/>
              <a:defRPr sz="5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533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Arial"/>
              <a:buChar char="•"/>
              <a:defRPr sz="4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482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Char char="•"/>
              <a:defRPr sz="4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  <a:defRPr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4" name="Google Shape;94;p46"/>
          <p:cNvSpPr txBox="1">
            <a:spLocks noGrp="1"/>
          </p:cNvSpPr>
          <p:nvPr>
            <p:ph type="dt" idx="10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5" name="Google Shape;95;p46"/>
          <p:cNvSpPr txBox="1">
            <a:spLocks noGrp="1"/>
          </p:cNvSpPr>
          <p:nvPr>
            <p:ph type="ftr" idx="11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6" name="Google Shape;96;p46"/>
          <p:cNvSpPr txBox="1">
            <a:spLocks noGrp="1"/>
          </p:cNvSpPr>
          <p:nvPr>
            <p:ph type="sldNum" idx="12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tif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4.pn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tif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4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4.png"/><Relationship Id="rId9" Type="http://schemas.microsoft.com/office/2007/relationships/diagramDrawing" Target="../diagrams/drawing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4.png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4.png"/><Relationship Id="rId9" Type="http://schemas.microsoft.com/office/2007/relationships/diagramDrawing" Target="../diagrams/drawing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13" Type="http://schemas.openxmlformats.org/officeDocument/2006/relationships/diagramColors" Target="../diagrams/colors9.xml"/><Relationship Id="rId18" Type="http://schemas.openxmlformats.org/officeDocument/2006/relationships/diagramColors" Target="../diagrams/colors10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8.xml"/><Relationship Id="rId12" Type="http://schemas.openxmlformats.org/officeDocument/2006/relationships/diagramQuickStyle" Target="../diagrams/quickStyle9.xml"/><Relationship Id="rId17" Type="http://schemas.openxmlformats.org/officeDocument/2006/relationships/diagramQuickStyle" Target="../diagrams/quickStyle10.xml"/><Relationship Id="rId2" Type="http://schemas.openxmlformats.org/officeDocument/2006/relationships/notesSlide" Target="../notesSlides/notesSlide18.xml"/><Relationship Id="rId16" Type="http://schemas.openxmlformats.org/officeDocument/2006/relationships/diagramLayout" Target="../diagrams/layout10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8.xml"/><Relationship Id="rId11" Type="http://schemas.openxmlformats.org/officeDocument/2006/relationships/diagramLayout" Target="../diagrams/layout9.xml"/><Relationship Id="rId5" Type="http://schemas.openxmlformats.org/officeDocument/2006/relationships/diagramData" Target="../diagrams/data8.xml"/><Relationship Id="rId15" Type="http://schemas.openxmlformats.org/officeDocument/2006/relationships/diagramData" Target="../diagrams/data10.xml"/><Relationship Id="rId10" Type="http://schemas.openxmlformats.org/officeDocument/2006/relationships/diagramData" Target="../diagrams/data9.xml"/><Relationship Id="rId19" Type="http://schemas.microsoft.com/office/2007/relationships/diagramDrawing" Target="../diagrams/drawing10.xml"/><Relationship Id="rId4" Type="http://schemas.openxmlformats.org/officeDocument/2006/relationships/image" Target="../media/image16.png"/><Relationship Id="rId9" Type="http://schemas.microsoft.com/office/2007/relationships/diagramDrawing" Target="../diagrams/drawing8.xml"/><Relationship Id="rId14" Type="http://schemas.microsoft.com/office/2007/relationships/diagramDrawing" Target="../diagrams/drawing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"/>
          <p:cNvSpPr txBox="1">
            <a:spLocks noGrp="1"/>
          </p:cNvSpPr>
          <p:nvPr>
            <p:ph type="ctrTitle"/>
          </p:nvPr>
        </p:nvSpPr>
        <p:spPr>
          <a:xfrm>
            <a:off x="309622" y="6077863"/>
            <a:ext cx="12253439" cy="70916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algn="l">
              <a:buClr>
                <a:schemeClr val="lt1"/>
              </a:buClr>
              <a:buSzPts val="9800"/>
            </a:pPr>
            <a:br>
              <a:rPr lang="en-US" sz="107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07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Recognition Processes</a:t>
            </a:r>
            <a:br>
              <a:rPr lang="en-US" sz="80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80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80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66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Liliana A. Salamanca Aragón</a:t>
            </a:r>
            <a:br>
              <a:rPr lang="en-US" sz="6600" b="1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6000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Former advisor to The Truth Commission</a:t>
            </a:r>
            <a:br>
              <a:rPr lang="en-US" sz="3100" dirty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endParaRPr sz="6200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Marcador de contenido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0986" y="400050"/>
            <a:ext cx="11578336" cy="651281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uadroTexto 2"/>
          <p:cNvSpPr txBox="1"/>
          <p:nvPr/>
        </p:nvSpPr>
        <p:spPr>
          <a:xfrm>
            <a:off x="841248" y="6912864"/>
            <a:ext cx="11639738" cy="5170646"/>
          </a:xfrm>
          <a:prstGeom prst="rect">
            <a:avLst/>
          </a:prstGeom>
          <a:gradFill flip="none" rotWithShape="1">
            <a:gsLst>
              <a:gs pos="0">
                <a:srgbClr val="6AC1A8">
                  <a:shade val="30000"/>
                  <a:satMod val="115000"/>
                </a:srgbClr>
              </a:gs>
              <a:gs pos="50000">
                <a:srgbClr val="6AC1A8">
                  <a:shade val="67500"/>
                  <a:satMod val="115000"/>
                </a:srgbClr>
              </a:gs>
              <a:gs pos="100000">
                <a:srgbClr val="6AC1A8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s-ES_tradnl" sz="6600" dirty="0" err="1"/>
              <a:t>If</a:t>
            </a:r>
            <a:r>
              <a:rPr lang="es-ES_tradnl" sz="6600" dirty="0"/>
              <a:t> </a:t>
            </a:r>
            <a:r>
              <a:rPr lang="es-ES_tradnl" sz="6600" dirty="0" err="1"/>
              <a:t>we</a:t>
            </a:r>
            <a:r>
              <a:rPr lang="es-ES_tradnl" sz="6600" dirty="0"/>
              <a:t> </a:t>
            </a:r>
            <a:r>
              <a:rPr lang="es-ES_tradnl" sz="6600" dirty="0" err="1"/>
              <a:t>held</a:t>
            </a:r>
            <a:r>
              <a:rPr lang="es-ES_tradnl" sz="6600" dirty="0"/>
              <a:t> a minute of </a:t>
            </a:r>
            <a:r>
              <a:rPr lang="es-ES_tradnl" sz="6600" dirty="0" err="1"/>
              <a:t>silence</a:t>
            </a:r>
            <a:r>
              <a:rPr lang="es-ES_tradnl" sz="6600" dirty="0"/>
              <a:t> </a:t>
            </a:r>
            <a:r>
              <a:rPr lang="es-ES_tradnl" sz="6600" dirty="0" err="1"/>
              <a:t>for</a:t>
            </a:r>
            <a:r>
              <a:rPr lang="es-ES_tradnl" sz="6600" dirty="0"/>
              <a:t> </a:t>
            </a:r>
            <a:r>
              <a:rPr lang="es-ES_tradnl" sz="6600" dirty="0" err="1"/>
              <a:t>each</a:t>
            </a:r>
            <a:r>
              <a:rPr lang="es-ES_tradnl" sz="6600" dirty="0"/>
              <a:t> </a:t>
            </a:r>
            <a:r>
              <a:rPr lang="es-ES_tradnl" sz="6600" dirty="0" err="1"/>
              <a:t>victim</a:t>
            </a:r>
            <a:r>
              <a:rPr lang="es-ES_tradnl" sz="6600" dirty="0"/>
              <a:t> of </a:t>
            </a:r>
            <a:r>
              <a:rPr lang="es-ES_tradnl" sz="6600" dirty="0" err="1"/>
              <a:t>the</a:t>
            </a:r>
            <a:r>
              <a:rPr lang="es-ES_tradnl" sz="6600" dirty="0"/>
              <a:t> </a:t>
            </a:r>
            <a:r>
              <a:rPr lang="es-ES_tradnl" sz="6600" dirty="0" err="1"/>
              <a:t>armed</a:t>
            </a:r>
            <a:r>
              <a:rPr lang="es-ES_tradnl" sz="6600" dirty="0"/>
              <a:t> </a:t>
            </a:r>
            <a:r>
              <a:rPr lang="es-ES_tradnl" sz="6600" dirty="0" err="1"/>
              <a:t>conflict</a:t>
            </a:r>
            <a:r>
              <a:rPr lang="es-ES_tradnl" sz="6600" dirty="0"/>
              <a:t> in Colombia, </a:t>
            </a:r>
            <a:r>
              <a:rPr lang="es-ES_tradnl" sz="6600" b="1" dirty="0" err="1"/>
              <a:t>we</a:t>
            </a:r>
            <a:r>
              <a:rPr lang="es-ES_tradnl" sz="6600" b="1" dirty="0"/>
              <a:t> </a:t>
            </a:r>
            <a:r>
              <a:rPr lang="es-ES_tradnl" sz="6600" b="1" dirty="0" err="1"/>
              <a:t>would</a:t>
            </a:r>
            <a:r>
              <a:rPr lang="es-ES_tradnl" sz="6600" b="1" dirty="0"/>
              <a:t> </a:t>
            </a:r>
            <a:r>
              <a:rPr lang="es-ES_tradnl" sz="6600" b="1" dirty="0" err="1"/>
              <a:t>have</a:t>
            </a:r>
            <a:r>
              <a:rPr lang="es-ES_tradnl" sz="6600" b="1" dirty="0"/>
              <a:t> to be </a:t>
            </a:r>
            <a:r>
              <a:rPr lang="es-ES_tradnl" sz="6600" b="1" dirty="0" err="1"/>
              <a:t>silent</a:t>
            </a:r>
            <a:r>
              <a:rPr lang="es-ES_tradnl" sz="6600" b="1" dirty="0"/>
              <a:t> </a:t>
            </a:r>
            <a:r>
              <a:rPr lang="es-ES_tradnl" sz="6600" b="1" dirty="0" err="1"/>
              <a:t>for</a:t>
            </a:r>
            <a:r>
              <a:rPr lang="es-ES_tradnl" sz="6600" b="1" dirty="0"/>
              <a:t> 17 </a:t>
            </a:r>
            <a:r>
              <a:rPr lang="es-ES_tradnl" sz="6600" b="1" dirty="0" err="1"/>
              <a:t>years</a:t>
            </a:r>
            <a:r>
              <a:rPr lang="es-ES_tradnl" sz="6600" b="1" dirty="0"/>
              <a:t>.</a:t>
            </a:r>
          </a:p>
        </p:txBody>
      </p:sp>
      <p:sp>
        <p:nvSpPr>
          <p:cNvPr id="4" name="CuadroTexto 3"/>
          <p:cNvSpPr txBox="1"/>
          <p:nvPr/>
        </p:nvSpPr>
        <p:spPr>
          <a:xfrm>
            <a:off x="1296526" y="3508368"/>
            <a:ext cx="64871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6000" b="1" dirty="0">
                <a:solidFill>
                  <a:schemeClr val="accent5">
                    <a:lumMod val="50000"/>
                  </a:schemeClr>
                </a:solidFill>
              </a:rPr>
              <a:t>MASSACRES</a:t>
            </a:r>
          </a:p>
        </p:txBody>
      </p:sp>
      <p:sp>
        <p:nvSpPr>
          <p:cNvPr id="6" name="Rectángulo 5"/>
          <p:cNvSpPr/>
          <p:nvPr/>
        </p:nvSpPr>
        <p:spPr>
          <a:xfrm>
            <a:off x="16075594" y="8451443"/>
            <a:ext cx="607161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4400" b="1" dirty="0">
                <a:solidFill>
                  <a:schemeClr val="accent5">
                    <a:lumMod val="50000"/>
                  </a:schemeClr>
                </a:solidFill>
                <a:latin typeface="Century Gothic" charset="0"/>
                <a:ea typeface="Century Gothic" charset="0"/>
                <a:cs typeface="Century Gothic" charset="0"/>
              </a:rPr>
              <a:t>KIDNAPPING</a:t>
            </a:r>
          </a:p>
        </p:txBody>
      </p:sp>
      <p:sp>
        <p:nvSpPr>
          <p:cNvPr id="8" name="Rectángulo 7"/>
          <p:cNvSpPr/>
          <p:nvPr/>
        </p:nvSpPr>
        <p:spPr>
          <a:xfrm>
            <a:off x="13429668" y="7600461"/>
            <a:ext cx="80554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36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FORCED DISPLACEMENT/</a:t>
            </a:r>
            <a:r>
              <a:rPr lang="es-ES_tradnl" sz="3600" b="1" dirty="0">
                <a:solidFill>
                  <a:schemeClr val="accent5">
                    <a:lumMod val="50000"/>
                  </a:schemeClr>
                </a:solidFill>
              </a:rPr>
              <a:t>EXILE</a:t>
            </a:r>
            <a:endParaRPr lang="es-ES_tradnl" sz="3600" b="1" dirty="0">
              <a:solidFill>
                <a:schemeClr val="accent5">
                  <a:lumMod val="50000"/>
                </a:schemeClr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11" name="Rectángulo 10"/>
          <p:cNvSpPr/>
          <p:nvPr/>
        </p:nvSpPr>
        <p:spPr>
          <a:xfrm>
            <a:off x="3008008" y="1161181"/>
            <a:ext cx="399500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entury Gothic" charset="0"/>
                <a:ea typeface="Century Gothic" charset="0"/>
                <a:cs typeface="Century Gothic" charset="0"/>
              </a:rPr>
              <a:t>HOMICIDES</a:t>
            </a:r>
            <a:endParaRPr lang="es-ES_tradnl" sz="1800" b="1" dirty="0">
              <a:solidFill>
                <a:schemeClr val="accent5">
                  <a:lumMod val="50000"/>
                </a:schemeClr>
              </a:solidFill>
              <a:latin typeface="Century Gothic" charset="0"/>
              <a:ea typeface="Century Gothic" charset="0"/>
              <a:cs typeface="Century Gothic" charset="0"/>
            </a:endParaRPr>
          </a:p>
        </p:txBody>
      </p:sp>
      <p:sp>
        <p:nvSpPr>
          <p:cNvPr id="12" name="Rectángulo 11"/>
          <p:cNvSpPr/>
          <p:nvPr/>
        </p:nvSpPr>
        <p:spPr>
          <a:xfrm>
            <a:off x="5088301" y="2473274"/>
            <a:ext cx="67441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36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FORCED DISAPPEARANCE</a:t>
            </a:r>
          </a:p>
        </p:txBody>
      </p:sp>
      <p:sp>
        <p:nvSpPr>
          <p:cNvPr id="13" name="Rectángulo 12"/>
          <p:cNvSpPr/>
          <p:nvPr/>
        </p:nvSpPr>
        <p:spPr>
          <a:xfrm>
            <a:off x="12785190" y="9853689"/>
            <a:ext cx="5703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3600" b="1" dirty="0">
                <a:solidFill>
                  <a:schemeClr val="accent5">
                    <a:lumMod val="50000"/>
                  </a:schemeClr>
                </a:solidFill>
                <a:latin typeface="Comic Sans MS" charset="0"/>
                <a:ea typeface="Comic Sans MS" charset="0"/>
                <a:cs typeface="Comic Sans MS" charset="0"/>
              </a:rPr>
              <a:t>FORCED RECRUITMENT</a:t>
            </a:r>
          </a:p>
        </p:txBody>
      </p:sp>
      <p:sp>
        <p:nvSpPr>
          <p:cNvPr id="14" name="Rectángulo 13"/>
          <p:cNvSpPr/>
          <p:nvPr/>
        </p:nvSpPr>
        <p:spPr>
          <a:xfrm>
            <a:off x="19258890" y="9881501"/>
            <a:ext cx="375536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4800" b="1" dirty="0">
                <a:solidFill>
                  <a:schemeClr val="accent5">
                    <a:lumMod val="50000"/>
                  </a:schemeClr>
                </a:solidFill>
                <a:latin typeface="Comic Sans MS" charset="0"/>
                <a:ea typeface="Comic Sans MS" charset="0"/>
                <a:cs typeface="Comic Sans MS" charset="0"/>
              </a:rPr>
              <a:t>SEXUAL VIOLENCE</a:t>
            </a:r>
          </a:p>
        </p:txBody>
      </p:sp>
      <p:sp>
        <p:nvSpPr>
          <p:cNvPr id="15" name="Rectángulo 14"/>
          <p:cNvSpPr/>
          <p:nvPr/>
        </p:nvSpPr>
        <p:spPr>
          <a:xfrm>
            <a:off x="6031664" y="4894984"/>
            <a:ext cx="82013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3600" b="1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ATTACKS AND </a:t>
            </a:r>
          </a:p>
          <a:p>
            <a:r>
              <a:rPr lang="es-ES_tradnl" sz="36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MASS DESTRUCTION</a:t>
            </a:r>
          </a:p>
        </p:txBody>
      </p:sp>
      <p:sp>
        <p:nvSpPr>
          <p:cNvPr id="16" name="Rectángulo 15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1316638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ángulo 6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graphicFrame>
        <p:nvGraphicFramePr>
          <p:cNvPr id="8" name="Diagrama 7"/>
          <p:cNvGraphicFramePr/>
          <p:nvPr>
            <p:extLst>
              <p:ext uri="{D42A27DB-BD31-4B8C-83A1-F6EECF244321}">
                <p14:modId xmlns:p14="http://schemas.microsoft.com/office/powerpoint/2010/main" val="1754096326"/>
              </p:ext>
            </p:extLst>
          </p:nvPr>
        </p:nvGraphicFramePr>
        <p:xfrm>
          <a:off x="258416" y="2926154"/>
          <a:ext cx="23369679" cy="8778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CuadroTexto 1"/>
          <p:cNvSpPr txBox="1"/>
          <p:nvPr/>
        </p:nvSpPr>
        <p:spPr>
          <a:xfrm rot="10800000" flipV="1">
            <a:off x="2214039" y="738545"/>
            <a:ext cx="194584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“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There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is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Future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if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there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is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s-ES_tradnl" sz="8800" b="1" i="1" dirty="0" err="1">
                <a:solidFill>
                  <a:schemeClr val="accent5">
                    <a:lumMod val="75000"/>
                  </a:schemeClr>
                </a:solidFill>
              </a:rPr>
              <a:t>Truth</a:t>
            </a:r>
            <a:r>
              <a:rPr lang="es-ES_tradnl" sz="8800" b="1" i="1" dirty="0">
                <a:solidFill>
                  <a:schemeClr val="accent5">
                    <a:lumMod val="75000"/>
                  </a:schemeClr>
                </a:solidFill>
              </a:rPr>
              <a:t>”</a:t>
            </a:r>
            <a:endParaRPr lang="es-ES_tradnl" sz="88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Rectángulo 5"/>
          <p:cNvSpPr/>
          <p:nvPr/>
        </p:nvSpPr>
        <p:spPr>
          <a:xfrm>
            <a:off x="948948" y="12271405"/>
            <a:ext cx="478528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latin typeface="Arial" charset="0"/>
              </a:rPr>
              <a:t>*Between 1985 and 2019</a:t>
            </a:r>
          </a:p>
          <a:p>
            <a:r>
              <a:rPr lang="en-US" sz="3200" dirty="0">
                <a:latin typeface="Arial" charset="0"/>
              </a:rPr>
              <a:t>**1991 </a:t>
            </a:r>
            <a:endParaRPr lang="es-ES_tradnl" sz="3200" dirty="0"/>
          </a:p>
        </p:txBody>
      </p:sp>
    </p:spTree>
    <p:extLst>
      <p:ext uri="{BB962C8B-B14F-4D97-AF65-F5344CB8AC3E}">
        <p14:creationId xmlns:p14="http://schemas.microsoft.com/office/powerpoint/2010/main" val="824010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ángulo 6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651759" y="1362611"/>
            <a:ext cx="20492325" cy="156966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s-ES_tradnl" sz="9600" dirty="0" err="1">
                <a:solidFill>
                  <a:schemeClr val="bg1"/>
                </a:solidFill>
              </a:rPr>
              <a:t>Peace</a:t>
            </a:r>
            <a:r>
              <a:rPr lang="es-ES_tradnl" sz="9600" dirty="0">
                <a:solidFill>
                  <a:schemeClr val="bg1"/>
                </a:solidFill>
              </a:rPr>
              <a:t> </a:t>
            </a:r>
            <a:r>
              <a:rPr lang="es-ES_tradnl" sz="9600" dirty="0" err="1">
                <a:solidFill>
                  <a:schemeClr val="bg1"/>
                </a:solidFill>
              </a:rPr>
              <a:t>agreement</a:t>
            </a:r>
            <a:r>
              <a:rPr lang="es-ES_tradnl" sz="9600" dirty="0">
                <a:solidFill>
                  <a:schemeClr val="bg1"/>
                </a:solidFill>
              </a:rPr>
              <a:t> in Colombia</a:t>
            </a:r>
          </a:p>
        </p:txBody>
      </p:sp>
      <p:graphicFrame>
        <p:nvGraphicFramePr>
          <p:cNvPr id="9" name="Marcador de contenido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8330510"/>
              </p:ext>
            </p:extLst>
          </p:nvPr>
        </p:nvGraphicFramePr>
        <p:xfrm>
          <a:off x="1584960" y="4703088"/>
          <a:ext cx="22199204" cy="7397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Rectángulo 2"/>
          <p:cNvSpPr/>
          <p:nvPr/>
        </p:nvSpPr>
        <p:spPr>
          <a:xfrm>
            <a:off x="3683000" y="3356014"/>
            <a:ext cx="18049240" cy="1107996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es-ES_tradnl" sz="6600" dirty="0">
                <a:latin typeface="Al Tarikh" charset="-78"/>
                <a:ea typeface="Al Tarikh" charset="-78"/>
                <a:cs typeface="Al Tarikh" charset="-78"/>
              </a:rPr>
              <a:t>Point 5. </a:t>
            </a:r>
            <a:r>
              <a:rPr lang="es-ES_tradnl" sz="6600" dirty="0" err="1">
                <a:latin typeface="Al Tarikh" charset="-78"/>
                <a:ea typeface="Al Tarikh" charset="-78"/>
                <a:cs typeface="Al Tarikh" charset="-78"/>
              </a:rPr>
              <a:t>Agreement</a:t>
            </a:r>
            <a:r>
              <a:rPr lang="es-ES_tradnl" sz="6600" dirty="0">
                <a:latin typeface="Al Tarikh" charset="-78"/>
                <a:ea typeface="Al Tarikh" charset="-78"/>
                <a:cs typeface="Al Tarikh" charset="-78"/>
              </a:rPr>
              <a:t> </a:t>
            </a:r>
            <a:r>
              <a:rPr lang="es-ES_tradnl" sz="6600" dirty="0" err="1">
                <a:latin typeface="Al Tarikh" charset="-78"/>
                <a:ea typeface="Al Tarikh" charset="-78"/>
                <a:cs typeface="Al Tarikh" charset="-78"/>
              </a:rPr>
              <a:t>for</a:t>
            </a:r>
            <a:r>
              <a:rPr lang="es-ES_tradnl" sz="6600" dirty="0">
                <a:latin typeface="Al Tarikh" charset="-78"/>
                <a:ea typeface="Al Tarikh" charset="-78"/>
                <a:cs typeface="Al Tarikh" charset="-78"/>
              </a:rPr>
              <a:t> VICTIMS</a:t>
            </a:r>
          </a:p>
        </p:txBody>
      </p:sp>
    </p:spTree>
    <p:extLst>
      <p:ext uri="{BB962C8B-B14F-4D97-AF65-F5344CB8AC3E}">
        <p14:creationId xmlns:p14="http://schemas.microsoft.com/office/powerpoint/2010/main" val="2119710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ángulo 6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sp>
        <p:nvSpPr>
          <p:cNvPr id="2" name="Rectángulo 1"/>
          <p:cNvSpPr/>
          <p:nvPr/>
        </p:nvSpPr>
        <p:spPr>
          <a:xfrm>
            <a:off x="2646877" y="1354571"/>
            <a:ext cx="20492326" cy="304698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es-ES_tradnl" sz="9600" b="1" dirty="0" err="1">
                <a:solidFill>
                  <a:schemeClr val="bg1"/>
                </a:solidFill>
              </a:rPr>
              <a:t>The</a:t>
            </a:r>
            <a:r>
              <a:rPr lang="es-ES_tradnl" sz="9600" b="1" dirty="0">
                <a:solidFill>
                  <a:schemeClr val="bg1"/>
                </a:solidFill>
              </a:rPr>
              <a:t> </a:t>
            </a:r>
            <a:r>
              <a:rPr lang="es-ES_tradnl" sz="9600" b="1" dirty="0" err="1">
                <a:solidFill>
                  <a:schemeClr val="bg1"/>
                </a:solidFill>
              </a:rPr>
              <a:t>Truth</a:t>
            </a:r>
            <a:r>
              <a:rPr lang="es-ES_tradnl" sz="9600" b="1" dirty="0">
                <a:solidFill>
                  <a:schemeClr val="bg1"/>
                </a:solidFill>
              </a:rPr>
              <a:t> </a:t>
            </a:r>
            <a:r>
              <a:rPr lang="es-ES_tradnl" sz="9600" b="1" dirty="0" err="1">
                <a:solidFill>
                  <a:schemeClr val="bg1"/>
                </a:solidFill>
              </a:rPr>
              <a:t>Commission</a:t>
            </a:r>
            <a:endParaRPr lang="es-ES_tradnl" sz="9600" b="1" dirty="0">
              <a:solidFill>
                <a:schemeClr val="bg1"/>
              </a:solidFill>
            </a:endParaRPr>
          </a:p>
          <a:p>
            <a:pPr lvl="0" algn="ctr"/>
            <a:endParaRPr lang="es-ES_tradnl" sz="9600" b="1" dirty="0">
              <a:solidFill>
                <a:schemeClr val="bg1"/>
              </a:solidFill>
            </a:endParaRPr>
          </a:p>
        </p:txBody>
      </p:sp>
      <p:graphicFrame>
        <p:nvGraphicFramePr>
          <p:cNvPr id="11" name="Diagrama 10"/>
          <p:cNvGraphicFramePr/>
          <p:nvPr>
            <p:extLst>
              <p:ext uri="{D42A27DB-BD31-4B8C-83A1-F6EECF244321}">
                <p14:modId xmlns:p14="http://schemas.microsoft.com/office/powerpoint/2010/main" val="1057061509"/>
              </p:ext>
            </p:extLst>
          </p:nvPr>
        </p:nvGraphicFramePr>
        <p:xfrm>
          <a:off x="2651759" y="2401859"/>
          <a:ext cx="20492326" cy="10837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6" name="Flecha izquierda 15"/>
          <p:cNvSpPr/>
          <p:nvPr/>
        </p:nvSpPr>
        <p:spPr>
          <a:xfrm>
            <a:off x="12405360" y="7000122"/>
            <a:ext cx="975360" cy="1485980"/>
          </a:xfrm>
          <a:prstGeom prst="leftArrow">
            <a:avLst/>
          </a:prstGeom>
          <a:solidFill>
            <a:srgbClr val="4387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  <p:sp>
        <p:nvSpPr>
          <p:cNvPr id="17" name="Flecha derecha 16"/>
          <p:cNvSpPr/>
          <p:nvPr/>
        </p:nvSpPr>
        <p:spPr>
          <a:xfrm>
            <a:off x="12405360" y="9031946"/>
            <a:ext cx="975360" cy="1361523"/>
          </a:xfrm>
          <a:prstGeom prst="rightArrow">
            <a:avLst/>
          </a:prstGeom>
          <a:solidFill>
            <a:srgbClr val="4387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731304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agen 6" descr="Forma&#10;&#10;Descripción generada automáticamente con confianza media">
            <a:extLst>
              <a:ext uri="{FF2B5EF4-FFF2-40B4-BE49-F238E27FC236}">
                <a16:creationId xmlns:a16="http://schemas.microsoft.com/office/drawing/2014/main" id="{92B26D10-2E11-E643-A8F3-8753A8E713A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53" y="2033568"/>
            <a:ext cx="22993372" cy="8773349"/>
          </a:xfrm>
          <a:prstGeom prst="rect">
            <a:avLst/>
          </a:prstGeom>
        </p:spPr>
      </p:pic>
      <p:sp>
        <p:nvSpPr>
          <p:cNvPr id="2" name="Rectángulo 1"/>
          <p:cNvSpPr/>
          <p:nvPr/>
        </p:nvSpPr>
        <p:spPr>
          <a:xfrm>
            <a:off x="8269357" y="10391418"/>
            <a:ext cx="128413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uadroTexto 2"/>
          <p:cNvSpPr txBox="1"/>
          <p:nvPr/>
        </p:nvSpPr>
        <p:spPr>
          <a:xfrm>
            <a:off x="3031958" y="676990"/>
            <a:ext cx="19519719" cy="304698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 anchor="ctr" anchorCtr="1">
            <a:spAutoFit/>
          </a:bodyPr>
          <a:lstStyle/>
          <a:p>
            <a:pPr algn="ctr"/>
            <a:r>
              <a:rPr lang="es-ES_tradnl" sz="9600" b="1" dirty="0" err="1">
                <a:solidFill>
                  <a:schemeClr val="bg1"/>
                </a:solidFill>
              </a:rPr>
              <a:t>What</a:t>
            </a:r>
            <a:r>
              <a:rPr lang="es-ES_tradnl" sz="9600" b="1" dirty="0">
                <a:solidFill>
                  <a:schemeClr val="bg1"/>
                </a:solidFill>
              </a:rPr>
              <a:t> are </a:t>
            </a:r>
            <a:r>
              <a:rPr lang="es-ES_tradnl" sz="9600" b="1" dirty="0" err="1">
                <a:solidFill>
                  <a:schemeClr val="bg1"/>
                </a:solidFill>
              </a:rPr>
              <a:t>the</a:t>
            </a:r>
            <a:r>
              <a:rPr lang="es-ES_tradnl" sz="9600" b="1" dirty="0">
                <a:solidFill>
                  <a:schemeClr val="bg1"/>
                </a:solidFill>
              </a:rPr>
              <a:t> </a:t>
            </a:r>
            <a:r>
              <a:rPr lang="es-ES_tradnl" sz="9600" b="1" i="1" dirty="0">
                <a:solidFill>
                  <a:schemeClr val="bg1"/>
                </a:solidFill>
              </a:rPr>
              <a:t>“</a:t>
            </a:r>
            <a:r>
              <a:rPr lang="es-ES_tradnl" sz="9600" b="1" i="1" dirty="0" err="1">
                <a:solidFill>
                  <a:schemeClr val="bg1"/>
                </a:solidFill>
              </a:rPr>
              <a:t>Recognitions</a:t>
            </a:r>
            <a:r>
              <a:rPr lang="es-ES_tradnl" sz="9600" b="1" i="1" dirty="0">
                <a:solidFill>
                  <a:schemeClr val="bg1"/>
                </a:solidFill>
              </a:rPr>
              <a:t>” </a:t>
            </a:r>
            <a:r>
              <a:rPr lang="es-ES_tradnl" sz="96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s-ES_tradnl" sz="9600" b="1" dirty="0">
              <a:solidFill>
                <a:schemeClr val="bg1"/>
              </a:solidFill>
            </a:endParaRPr>
          </a:p>
        </p:txBody>
      </p:sp>
      <p:sp>
        <p:nvSpPr>
          <p:cNvPr id="4" name="Rectángulo 3"/>
          <p:cNvSpPr/>
          <p:nvPr/>
        </p:nvSpPr>
        <p:spPr>
          <a:xfrm>
            <a:off x="1097280" y="4100021"/>
            <a:ext cx="10432111" cy="82176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0" indent="-685800">
              <a:buFont typeface="Arial" charset="0"/>
              <a:buChar char="•"/>
            </a:pP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They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are a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Missional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Objective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of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the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Truth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Commission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according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to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its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constitutional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mandate.</a:t>
            </a:r>
          </a:p>
          <a:p>
            <a:endParaRPr lang="es-ES_tradnl" sz="4800" dirty="0">
              <a:solidFill>
                <a:schemeClr val="accent5">
                  <a:lumMod val="50000"/>
                </a:schemeClr>
              </a:solidFill>
            </a:endParaRPr>
          </a:p>
          <a:p>
            <a:pPr marL="685800" indent="-685800">
              <a:buFont typeface="Arial" charset="0"/>
              <a:buChar char="•"/>
            </a:pP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They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are Social dialogue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processes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endParaRPr lang="es-ES_tradnl" sz="4800" dirty="0">
              <a:solidFill>
                <a:schemeClr val="accent5">
                  <a:lumMod val="50000"/>
                </a:schemeClr>
              </a:solidFill>
            </a:endParaRPr>
          </a:p>
          <a:p>
            <a:pPr marL="685800" indent="-685800">
              <a:buFont typeface="Arial" charset="0"/>
              <a:buChar char="•"/>
            </a:pP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They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are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Truth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Clarification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dirty="0" err="1">
                <a:solidFill>
                  <a:schemeClr val="accent5">
                    <a:lumMod val="50000"/>
                  </a:schemeClr>
                </a:solidFill>
              </a:rPr>
              <a:t>Methodology</a:t>
            </a:r>
            <a:r>
              <a:rPr lang="es-ES_tradnl" sz="4800" dirty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pPr marL="685800" indent="-685800">
              <a:buFont typeface="Arial" charset="0"/>
              <a:buChar char="•"/>
            </a:pPr>
            <a:endParaRPr lang="es-ES_tradnl" sz="4800" dirty="0">
              <a:solidFill>
                <a:schemeClr val="accent5">
                  <a:lumMod val="50000"/>
                </a:schemeClr>
              </a:solidFill>
            </a:endParaRPr>
          </a:p>
          <a:p>
            <a:pPr marL="685800" indent="-685800">
              <a:buFont typeface="Arial" charset="0"/>
              <a:buChar char="•"/>
            </a:pPr>
            <a:r>
              <a:rPr lang="es-ES_tradnl" sz="4800" b="1" i="1" u="sng" dirty="0">
                <a:solidFill>
                  <a:schemeClr val="accent5">
                    <a:lumMod val="50000"/>
                  </a:schemeClr>
                </a:solidFill>
              </a:rPr>
              <a:t>**A </a:t>
            </a:r>
            <a:r>
              <a:rPr lang="es-ES_tradnl" sz="4800" b="1" i="1" u="sng" dirty="0" err="1">
                <a:solidFill>
                  <a:schemeClr val="accent5">
                    <a:lumMod val="50000"/>
                  </a:schemeClr>
                </a:solidFill>
              </a:rPr>
              <a:t>path</a:t>
            </a:r>
            <a:r>
              <a:rPr lang="es-ES_tradnl" sz="4800" b="1" i="1" u="sng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b="1" i="1" u="sng" dirty="0" err="1">
                <a:solidFill>
                  <a:schemeClr val="accent5">
                    <a:lumMod val="50000"/>
                  </a:schemeClr>
                </a:solidFill>
              </a:rPr>
              <a:t>towards</a:t>
            </a:r>
            <a:r>
              <a:rPr lang="es-ES_tradnl" sz="4800" b="1" i="1" u="sng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800" b="1" i="1" u="sng" dirty="0" err="1">
                <a:solidFill>
                  <a:schemeClr val="accent5">
                    <a:lumMod val="50000"/>
                  </a:schemeClr>
                </a:solidFill>
              </a:rPr>
              <a:t>reconciliation</a:t>
            </a:r>
            <a:r>
              <a:rPr lang="es-ES_tradnl" sz="4800" b="1" i="1" u="sng" dirty="0">
                <a:solidFill>
                  <a:schemeClr val="accent5">
                    <a:lumMod val="50000"/>
                  </a:schemeClr>
                </a:solidFill>
              </a:rPr>
              <a:t>**</a:t>
            </a: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04377" y="4100021"/>
            <a:ext cx="10147300" cy="676910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7" name="Rectángulo 6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231943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"/>
          <p:cNvSpPr txBox="1"/>
          <p:nvPr/>
        </p:nvSpPr>
        <p:spPr>
          <a:xfrm>
            <a:off x="2056767" y="352170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Dimensions</a:t>
            </a:r>
            <a:r>
              <a:rPr lang="es-ES_tradnl" sz="6600" b="1" dirty="0">
                <a:solidFill>
                  <a:srgbClr val="223A73"/>
                </a:solidFill>
              </a:rPr>
              <a:t> of </a:t>
            </a:r>
            <a:r>
              <a:rPr lang="es-ES_tradnl" sz="6600" b="1" dirty="0" err="1">
                <a:solidFill>
                  <a:srgbClr val="223A73"/>
                </a:solidFill>
              </a:rPr>
              <a:t>recognition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within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the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Commission</a:t>
            </a:r>
            <a:r>
              <a:rPr lang="en-US" sz="6600" b="1" i="0" u="none" strike="noStrike" cap="none" dirty="0">
                <a:solidFill>
                  <a:srgbClr val="223A73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dirty="0"/>
          </a:p>
        </p:txBody>
      </p:sp>
      <p:grpSp>
        <p:nvGrpSpPr>
          <p:cNvPr id="10" name="Group 11">
            <a:extLst>
              <a:ext uri="{FF2B5EF4-FFF2-40B4-BE49-F238E27FC236}">
                <a16:creationId xmlns:a16="http://schemas.microsoft.com/office/drawing/2014/main" id="{4080A919-2D23-2346-9E28-5A368C06BE87}"/>
              </a:ext>
            </a:extLst>
          </p:cNvPr>
          <p:cNvGrpSpPr/>
          <p:nvPr/>
        </p:nvGrpSpPr>
        <p:grpSpPr>
          <a:xfrm>
            <a:off x="674125" y="2619550"/>
            <a:ext cx="6706240" cy="6054858"/>
            <a:chOff x="1520827" y="4676176"/>
            <a:chExt cx="4738806" cy="4363650"/>
          </a:xfrm>
        </p:grpSpPr>
        <p:sp>
          <p:nvSpPr>
            <p:cNvPr id="11" name="Freeform 1">
              <a:extLst>
                <a:ext uri="{FF2B5EF4-FFF2-40B4-BE49-F238E27FC236}">
                  <a16:creationId xmlns:a16="http://schemas.microsoft.com/office/drawing/2014/main" id="{A48BA60C-3F7A-0B4C-83A2-5704FA985D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0827" y="4676176"/>
              <a:ext cx="4738806" cy="4363650"/>
            </a:xfrm>
            <a:custGeom>
              <a:avLst/>
              <a:gdLst>
                <a:gd name="T0" fmla="*/ 1024 w 4235"/>
                <a:gd name="T1" fmla="*/ 463 h 3897"/>
                <a:gd name="T2" fmla="*/ 2285 w 4235"/>
                <a:gd name="T3" fmla="*/ 0 h 3897"/>
                <a:gd name="T4" fmla="*/ 2285 w 4235"/>
                <a:gd name="T5" fmla="*/ 0 h 3897"/>
                <a:gd name="T6" fmla="*/ 2285 w 4235"/>
                <a:gd name="T7" fmla="*/ 0 h 3897"/>
                <a:gd name="T8" fmla="*/ 4234 w 4235"/>
                <a:gd name="T9" fmla="*/ 1947 h 3897"/>
                <a:gd name="T10" fmla="*/ 4234 w 4235"/>
                <a:gd name="T11" fmla="*/ 1947 h 3897"/>
                <a:gd name="T12" fmla="*/ 4234 w 4235"/>
                <a:gd name="T13" fmla="*/ 1947 h 3897"/>
                <a:gd name="T14" fmla="*/ 2285 w 4235"/>
                <a:gd name="T15" fmla="*/ 3896 h 3897"/>
                <a:gd name="T16" fmla="*/ 2285 w 4235"/>
                <a:gd name="T17" fmla="*/ 3896 h 3897"/>
                <a:gd name="T18" fmla="*/ 2285 w 4235"/>
                <a:gd name="T19" fmla="*/ 3896 h 3897"/>
                <a:gd name="T20" fmla="*/ 880 w 4235"/>
                <a:gd name="T21" fmla="*/ 3297 h 3897"/>
                <a:gd name="T22" fmla="*/ 880 w 4235"/>
                <a:gd name="T23" fmla="*/ 3297 h 3897"/>
                <a:gd name="T24" fmla="*/ 0 w 4235"/>
                <a:gd name="T25" fmla="*/ 3297 h 3897"/>
                <a:gd name="T26" fmla="*/ 0 w 4235"/>
                <a:gd name="T27" fmla="*/ 2655 h 3897"/>
                <a:gd name="T28" fmla="*/ 530 w 4235"/>
                <a:gd name="T29" fmla="*/ 2655 h 3897"/>
                <a:gd name="T30" fmla="*/ 530 w 4235"/>
                <a:gd name="T31" fmla="*/ 1481 h 3897"/>
                <a:gd name="T32" fmla="*/ 62 w 4235"/>
                <a:gd name="T33" fmla="*/ 1481 h 3897"/>
                <a:gd name="T34" fmla="*/ 62 w 4235"/>
                <a:gd name="T35" fmla="*/ 973 h 3897"/>
                <a:gd name="T36" fmla="*/ 104 w 4235"/>
                <a:gd name="T37" fmla="*/ 965 h 3897"/>
                <a:gd name="T38" fmla="*/ 104 w 4235"/>
                <a:gd name="T39" fmla="*/ 965 h 3897"/>
                <a:gd name="T40" fmla="*/ 734 w 4235"/>
                <a:gd name="T41" fmla="*/ 731 h 3897"/>
                <a:gd name="T42" fmla="*/ 734 w 4235"/>
                <a:gd name="T43" fmla="*/ 731 h 3897"/>
                <a:gd name="T44" fmla="*/ 746 w 4235"/>
                <a:gd name="T45" fmla="*/ 723 h 3897"/>
                <a:gd name="T46" fmla="*/ 1304 w 4235"/>
                <a:gd name="T47" fmla="*/ 723 h 3897"/>
                <a:gd name="T48" fmla="*/ 1304 w 4235"/>
                <a:gd name="T49" fmla="*/ 2655 h 3897"/>
                <a:gd name="T50" fmla="*/ 1696 w 4235"/>
                <a:gd name="T51" fmla="*/ 2655 h 3897"/>
                <a:gd name="T52" fmla="*/ 1696 w 4235"/>
                <a:gd name="T53" fmla="*/ 2759 h 3897"/>
                <a:gd name="T54" fmla="*/ 1201 w 4235"/>
                <a:gd name="T55" fmla="*/ 2759 h 3897"/>
                <a:gd name="T56" fmla="*/ 1201 w 4235"/>
                <a:gd name="T57" fmla="*/ 826 h 3897"/>
                <a:gd name="T58" fmla="*/ 776 w 4235"/>
                <a:gd name="T59" fmla="*/ 826 h 3897"/>
                <a:gd name="T60" fmla="*/ 776 w 4235"/>
                <a:gd name="T61" fmla="*/ 826 h 3897"/>
                <a:gd name="T62" fmla="*/ 166 w 4235"/>
                <a:gd name="T63" fmla="*/ 1059 h 3897"/>
                <a:gd name="T64" fmla="*/ 166 w 4235"/>
                <a:gd name="T65" fmla="*/ 1059 h 3897"/>
                <a:gd name="T66" fmla="*/ 166 w 4235"/>
                <a:gd name="T67" fmla="*/ 1378 h 3897"/>
                <a:gd name="T68" fmla="*/ 633 w 4235"/>
                <a:gd name="T69" fmla="*/ 1378 h 3897"/>
                <a:gd name="T70" fmla="*/ 633 w 4235"/>
                <a:gd name="T71" fmla="*/ 2759 h 3897"/>
                <a:gd name="T72" fmla="*/ 104 w 4235"/>
                <a:gd name="T73" fmla="*/ 2759 h 3897"/>
                <a:gd name="T74" fmla="*/ 104 w 4235"/>
                <a:gd name="T75" fmla="*/ 3193 h 3897"/>
                <a:gd name="T76" fmla="*/ 924 w 4235"/>
                <a:gd name="T77" fmla="*/ 3193 h 3897"/>
                <a:gd name="T78" fmla="*/ 924 w 4235"/>
                <a:gd name="T79" fmla="*/ 3193 h 3897"/>
                <a:gd name="T80" fmla="*/ 2285 w 4235"/>
                <a:gd name="T81" fmla="*/ 3792 h 3897"/>
                <a:gd name="T82" fmla="*/ 2285 w 4235"/>
                <a:gd name="T83" fmla="*/ 3792 h 3897"/>
                <a:gd name="T84" fmla="*/ 2285 w 4235"/>
                <a:gd name="T85" fmla="*/ 3792 h 3897"/>
                <a:gd name="T86" fmla="*/ 4130 w 4235"/>
                <a:gd name="T87" fmla="*/ 1947 h 3897"/>
                <a:gd name="T88" fmla="*/ 4130 w 4235"/>
                <a:gd name="T89" fmla="*/ 1947 h 3897"/>
                <a:gd name="T90" fmla="*/ 4130 w 4235"/>
                <a:gd name="T91" fmla="*/ 1947 h 3897"/>
                <a:gd name="T92" fmla="*/ 2285 w 4235"/>
                <a:gd name="T93" fmla="*/ 103 h 3897"/>
                <a:gd name="T94" fmla="*/ 2285 w 4235"/>
                <a:gd name="T95" fmla="*/ 103 h 3897"/>
                <a:gd name="T96" fmla="*/ 2285 w 4235"/>
                <a:gd name="T97" fmla="*/ 103 h 3897"/>
                <a:gd name="T98" fmla="*/ 1091 w 4235"/>
                <a:gd name="T99" fmla="*/ 542 h 3897"/>
                <a:gd name="T100" fmla="*/ 1091 w 4235"/>
                <a:gd name="T101" fmla="*/ 542 h 3897"/>
                <a:gd name="T102" fmla="*/ 1024 w 4235"/>
                <a:gd name="T103" fmla="*/ 463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235" h="3897">
                  <a:moveTo>
                    <a:pt x="1024" y="463"/>
                  </a:moveTo>
                  <a:cubicBezTo>
                    <a:pt x="1375" y="164"/>
                    <a:pt x="1823" y="0"/>
                    <a:pt x="2285" y="0"/>
                  </a:cubicBezTo>
                  <a:lnTo>
                    <a:pt x="2285" y="0"/>
                  </a:lnTo>
                  <a:lnTo>
                    <a:pt x="2285" y="0"/>
                  </a:lnTo>
                  <a:cubicBezTo>
                    <a:pt x="3359" y="0"/>
                    <a:pt x="4234" y="874"/>
                    <a:pt x="4234" y="1947"/>
                  </a:cubicBezTo>
                  <a:lnTo>
                    <a:pt x="4234" y="1947"/>
                  </a:lnTo>
                  <a:lnTo>
                    <a:pt x="4234" y="1947"/>
                  </a:lnTo>
                  <a:cubicBezTo>
                    <a:pt x="4234" y="3022"/>
                    <a:pt x="3359" y="3896"/>
                    <a:pt x="2285" y="3896"/>
                  </a:cubicBezTo>
                  <a:lnTo>
                    <a:pt x="2285" y="3896"/>
                  </a:lnTo>
                  <a:lnTo>
                    <a:pt x="2285" y="3896"/>
                  </a:lnTo>
                  <a:cubicBezTo>
                    <a:pt x="1756" y="3896"/>
                    <a:pt x="1246" y="3678"/>
                    <a:pt x="880" y="3297"/>
                  </a:cubicBezTo>
                  <a:lnTo>
                    <a:pt x="880" y="3297"/>
                  </a:lnTo>
                  <a:lnTo>
                    <a:pt x="0" y="3297"/>
                  </a:lnTo>
                  <a:lnTo>
                    <a:pt x="0" y="2655"/>
                  </a:lnTo>
                  <a:lnTo>
                    <a:pt x="530" y="2655"/>
                  </a:lnTo>
                  <a:lnTo>
                    <a:pt x="530" y="1481"/>
                  </a:lnTo>
                  <a:lnTo>
                    <a:pt x="62" y="1481"/>
                  </a:lnTo>
                  <a:lnTo>
                    <a:pt x="62" y="973"/>
                  </a:lnTo>
                  <a:lnTo>
                    <a:pt x="104" y="965"/>
                  </a:lnTo>
                  <a:lnTo>
                    <a:pt x="104" y="965"/>
                  </a:lnTo>
                  <a:cubicBezTo>
                    <a:pt x="370" y="914"/>
                    <a:pt x="546" y="848"/>
                    <a:pt x="734" y="731"/>
                  </a:cubicBezTo>
                  <a:lnTo>
                    <a:pt x="734" y="731"/>
                  </a:lnTo>
                  <a:lnTo>
                    <a:pt x="746" y="723"/>
                  </a:lnTo>
                  <a:lnTo>
                    <a:pt x="1304" y="723"/>
                  </a:lnTo>
                  <a:lnTo>
                    <a:pt x="1304" y="2655"/>
                  </a:lnTo>
                  <a:lnTo>
                    <a:pt x="1696" y="2655"/>
                  </a:lnTo>
                  <a:lnTo>
                    <a:pt x="1696" y="2759"/>
                  </a:lnTo>
                  <a:lnTo>
                    <a:pt x="1201" y="2759"/>
                  </a:lnTo>
                  <a:lnTo>
                    <a:pt x="1201" y="826"/>
                  </a:lnTo>
                  <a:lnTo>
                    <a:pt x="776" y="826"/>
                  </a:lnTo>
                  <a:lnTo>
                    <a:pt x="776" y="826"/>
                  </a:lnTo>
                  <a:cubicBezTo>
                    <a:pt x="591" y="940"/>
                    <a:pt x="416" y="1006"/>
                    <a:pt x="166" y="1059"/>
                  </a:cubicBezTo>
                  <a:lnTo>
                    <a:pt x="166" y="1059"/>
                  </a:lnTo>
                  <a:lnTo>
                    <a:pt x="166" y="1378"/>
                  </a:lnTo>
                  <a:lnTo>
                    <a:pt x="633" y="1378"/>
                  </a:lnTo>
                  <a:lnTo>
                    <a:pt x="633" y="2759"/>
                  </a:lnTo>
                  <a:lnTo>
                    <a:pt x="104" y="2759"/>
                  </a:lnTo>
                  <a:lnTo>
                    <a:pt x="104" y="3193"/>
                  </a:lnTo>
                  <a:lnTo>
                    <a:pt x="924" y="3193"/>
                  </a:lnTo>
                  <a:lnTo>
                    <a:pt x="924" y="3193"/>
                  </a:lnTo>
                  <a:cubicBezTo>
                    <a:pt x="1273" y="3572"/>
                    <a:pt x="1771" y="3792"/>
                    <a:pt x="2285" y="3792"/>
                  </a:cubicBezTo>
                  <a:lnTo>
                    <a:pt x="2285" y="3792"/>
                  </a:lnTo>
                  <a:lnTo>
                    <a:pt x="2285" y="3792"/>
                  </a:lnTo>
                  <a:cubicBezTo>
                    <a:pt x="3303" y="3792"/>
                    <a:pt x="4130" y="2965"/>
                    <a:pt x="4130" y="1947"/>
                  </a:cubicBezTo>
                  <a:lnTo>
                    <a:pt x="4130" y="1947"/>
                  </a:lnTo>
                  <a:lnTo>
                    <a:pt x="4130" y="1947"/>
                  </a:lnTo>
                  <a:cubicBezTo>
                    <a:pt x="4130" y="931"/>
                    <a:pt x="3303" y="103"/>
                    <a:pt x="2285" y="103"/>
                  </a:cubicBezTo>
                  <a:lnTo>
                    <a:pt x="2285" y="103"/>
                  </a:lnTo>
                  <a:lnTo>
                    <a:pt x="2285" y="103"/>
                  </a:lnTo>
                  <a:cubicBezTo>
                    <a:pt x="1848" y="103"/>
                    <a:pt x="1423" y="259"/>
                    <a:pt x="1091" y="542"/>
                  </a:cubicBezTo>
                  <a:lnTo>
                    <a:pt x="1091" y="542"/>
                  </a:lnTo>
                  <a:lnTo>
                    <a:pt x="1024" y="46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12" name="Freeform 2">
              <a:extLst>
                <a:ext uri="{FF2B5EF4-FFF2-40B4-BE49-F238E27FC236}">
                  <a16:creationId xmlns:a16="http://schemas.microsoft.com/office/drawing/2014/main" id="{B3238020-2A91-B942-95A0-E156D7E2A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467" y="5500528"/>
              <a:ext cx="2749494" cy="2749496"/>
            </a:xfrm>
            <a:custGeom>
              <a:avLst/>
              <a:gdLst>
                <a:gd name="T0" fmla="*/ 0 w 2458"/>
                <a:gd name="T1" fmla="*/ 1244 h 2455"/>
                <a:gd name="T2" fmla="*/ 1245 w 2458"/>
                <a:gd name="T3" fmla="*/ 0 h 2455"/>
                <a:gd name="T4" fmla="*/ 1245 w 2458"/>
                <a:gd name="T5" fmla="*/ 0 h 2455"/>
                <a:gd name="T6" fmla="*/ 1245 w 2458"/>
                <a:gd name="T7" fmla="*/ 0 h 2455"/>
                <a:gd name="T8" fmla="*/ 2145 w 2458"/>
                <a:gd name="T9" fmla="*/ 386 h 2455"/>
                <a:gd name="T10" fmla="*/ 2145 w 2458"/>
                <a:gd name="T11" fmla="*/ 386 h 2455"/>
                <a:gd name="T12" fmla="*/ 2145 w 2458"/>
                <a:gd name="T13" fmla="*/ 386 h 2455"/>
                <a:gd name="T14" fmla="*/ 2457 w 2458"/>
                <a:gd name="T15" fmla="*/ 1209 h 2455"/>
                <a:gd name="T16" fmla="*/ 2457 w 2458"/>
                <a:gd name="T17" fmla="*/ 1209 h 2455"/>
                <a:gd name="T18" fmla="*/ 2457 w 2458"/>
                <a:gd name="T19" fmla="*/ 1209 h 2455"/>
                <a:gd name="T20" fmla="*/ 1213 w 2458"/>
                <a:gd name="T21" fmla="*/ 2454 h 2455"/>
                <a:gd name="T22" fmla="*/ 1213 w 2458"/>
                <a:gd name="T23" fmla="*/ 2454 h 2455"/>
                <a:gd name="T24" fmla="*/ 1213 w 2458"/>
                <a:gd name="T25" fmla="*/ 2454 h 2455"/>
                <a:gd name="T26" fmla="*/ 313 w 2458"/>
                <a:gd name="T27" fmla="*/ 2069 h 2455"/>
                <a:gd name="T28" fmla="*/ 313 w 2458"/>
                <a:gd name="T29" fmla="*/ 2069 h 2455"/>
                <a:gd name="T30" fmla="*/ 313 w 2458"/>
                <a:gd name="T31" fmla="*/ 2069 h 2455"/>
                <a:gd name="T32" fmla="*/ 0 w 2458"/>
                <a:gd name="T33" fmla="*/ 1244 h 2455"/>
                <a:gd name="T34" fmla="*/ 0 w 2458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8" h="2455">
                  <a:moveTo>
                    <a:pt x="0" y="1244"/>
                  </a:moveTo>
                  <a:cubicBezTo>
                    <a:pt x="0" y="558"/>
                    <a:pt x="558" y="0"/>
                    <a:pt x="1245" y="0"/>
                  </a:cubicBezTo>
                  <a:lnTo>
                    <a:pt x="1245" y="0"/>
                  </a:lnTo>
                  <a:lnTo>
                    <a:pt x="1245" y="0"/>
                  </a:lnTo>
                  <a:cubicBezTo>
                    <a:pt x="1599" y="0"/>
                    <a:pt x="1918" y="148"/>
                    <a:pt x="2145" y="386"/>
                  </a:cubicBezTo>
                  <a:lnTo>
                    <a:pt x="2145" y="386"/>
                  </a:lnTo>
                  <a:lnTo>
                    <a:pt x="2145" y="386"/>
                  </a:lnTo>
                  <a:cubicBezTo>
                    <a:pt x="2339" y="605"/>
                    <a:pt x="2457" y="893"/>
                    <a:pt x="2457" y="1209"/>
                  </a:cubicBezTo>
                  <a:lnTo>
                    <a:pt x="2457" y="1209"/>
                  </a:lnTo>
                  <a:lnTo>
                    <a:pt x="2457" y="1209"/>
                  </a:lnTo>
                  <a:cubicBezTo>
                    <a:pt x="2457" y="1897"/>
                    <a:pt x="1900" y="2454"/>
                    <a:pt x="1213" y="2454"/>
                  </a:cubicBezTo>
                  <a:lnTo>
                    <a:pt x="1213" y="2454"/>
                  </a:lnTo>
                  <a:lnTo>
                    <a:pt x="1213" y="2454"/>
                  </a:lnTo>
                  <a:cubicBezTo>
                    <a:pt x="859" y="2454"/>
                    <a:pt x="539" y="2306"/>
                    <a:pt x="313" y="2069"/>
                  </a:cubicBezTo>
                  <a:lnTo>
                    <a:pt x="313" y="2069"/>
                  </a:lnTo>
                  <a:lnTo>
                    <a:pt x="313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CB83798-2F67-7543-82AD-BD608AB6DC92}"/>
              </a:ext>
            </a:extLst>
          </p:cNvPr>
          <p:cNvSpPr txBox="1"/>
          <p:nvPr/>
        </p:nvSpPr>
        <p:spPr>
          <a:xfrm>
            <a:off x="2286283" y="3243327"/>
            <a:ext cx="41774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O" sz="3600" b="1" dirty="0">
                <a:solidFill>
                  <a:schemeClr val="accent5">
                    <a:lumMod val="50000"/>
                  </a:schemeClr>
                </a:solidFill>
              </a:rPr>
              <a:t>Recognition of the Victims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how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they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have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been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impacted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 and </a:t>
            </a:r>
            <a:r>
              <a:rPr lang="es-CO" sz="3600" dirty="0" err="1">
                <a:solidFill>
                  <a:schemeClr val="accent5">
                    <a:lumMod val="50000"/>
                  </a:schemeClr>
                </a:solidFill>
              </a:rPr>
              <a:t>affected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, as well as their ways of coping</a:t>
            </a:r>
          </a:p>
        </p:txBody>
      </p:sp>
      <p:grpSp>
        <p:nvGrpSpPr>
          <p:cNvPr id="15" name="Group 12">
            <a:extLst>
              <a:ext uri="{FF2B5EF4-FFF2-40B4-BE49-F238E27FC236}">
                <a16:creationId xmlns:a16="http://schemas.microsoft.com/office/drawing/2014/main" id="{918B9616-E354-2448-A852-01CE5DD5461B}"/>
              </a:ext>
            </a:extLst>
          </p:cNvPr>
          <p:cNvGrpSpPr/>
          <p:nvPr/>
        </p:nvGrpSpPr>
        <p:grpSpPr>
          <a:xfrm>
            <a:off x="6500309" y="5956336"/>
            <a:ext cx="6631849" cy="6057549"/>
            <a:chOff x="6896413" y="4676176"/>
            <a:chExt cx="4847404" cy="4363650"/>
          </a:xfrm>
        </p:grpSpPr>
        <p:sp>
          <p:nvSpPr>
            <p:cNvPr id="16" name="Freeform 3">
              <a:extLst>
                <a:ext uri="{FF2B5EF4-FFF2-40B4-BE49-F238E27FC236}">
                  <a16:creationId xmlns:a16="http://schemas.microsoft.com/office/drawing/2014/main" id="{D7A04CBC-F0E9-884A-BDDD-70E14630F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6413" y="4676176"/>
              <a:ext cx="4847404" cy="4363650"/>
            </a:xfrm>
            <a:custGeom>
              <a:avLst/>
              <a:gdLst>
                <a:gd name="T0" fmla="*/ 2382 w 4332"/>
                <a:gd name="T1" fmla="*/ 0 h 3897"/>
                <a:gd name="T2" fmla="*/ 2382 w 4332"/>
                <a:gd name="T3" fmla="*/ 0 h 3897"/>
                <a:gd name="T4" fmla="*/ 4331 w 4332"/>
                <a:gd name="T5" fmla="*/ 1947 h 3897"/>
                <a:gd name="T6" fmla="*/ 2382 w 4332"/>
                <a:gd name="T7" fmla="*/ 3896 h 3897"/>
                <a:gd name="T8" fmla="*/ 2382 w 4332"/>
                <a:gd name="T9" fmla="*/ 3896 h 3897"/>
                <a:gd name="T10" fmla="*/ 977 w 4332"/>
                <a:gd name="T11" fmla="*/ 3297 h 3897"/>
                <a:gd name="T12" fmla="*/ 51 w 4332"/>
                <a:gd name="T13" fmla="*/ 2840 h 3897"/>
                <a:gd name="T14" fmla="*/ 83 w 4332"/>
                <a:gd name="T15" fmla="*/ 2812 h 3897"/>
                <a:gd name="T16" fmla="*/ 1089 w 4332"/>
                <a:gd name="T17" fmla="*/ 1577 h 3897"/>
                <a:gd name="T18" fmla="*/ 836 w 4332"/>
                <a:gd name="T19" fmla="*/ 1302 h 3897"/>
                <a:gd name="T20" fmla="*/ 836 w 4332"/>
                <a:gd name="T21" fmla="*/ 1302 h 3897"/>
                <a:gd name="T22" fmla="*/ 467 w 4332"/>
                <a:gd name="T23" fmla="*/ 1520 h 3897"/>
                <a:gd name="T24" fmla="*/ 0 w 4332"/>
                <a:gd name="T25" fmla="*/ 1126 h 3897"/>
                <a:gd name="T26" fmla="*/ 35 w 4332"/>
                <a:gd name="T27" fmla="*/ 1090 h 3897"/>
                <a:gd name="T28" fmla="*/ 930 w 4332"/>
                <a:gd name="T29" fmla="*/ 676 h 3897"/>
                <a:gd name="T30" fmla="*/ 1577 w 4332"/>
                <a:gd name="T31" fmla="*/ 911 h 3897"/>
                <a:gd name="T32" fmla="*/ 1577 w 4332"/>
                <a:gd name="T33" fmla="*/ 911 h 3897"/>
                <a:gd name="T34" fmla="*/ 1831 w 4332"/>
                <a:gd name="T35" fmla="*/ 1539 h 3897"/>
                <a:gd name="T36" fmla="*/ 1206 w 4332"/>
                <a:gd name="T37" fmla="*/ 2648 h 3897"/>
                <a:gd name="T38" fmla="*/ 1206 w 4332"/>
                <a:gd name="T39" fmla="*/ 2648 h 3897"/>
                <a:gd name="T40" fmla="*/ 1484 w 4332"/>
                <a:gd name="T41" fmla="*/ 2632 h 3897"/>
                <a:gd name="T42" fmla="*/ 1948 w 4332"/>
                <a:gd name="T43" fmla="*/ 3245 h 3897"/>
                <a:gd name="T44" fmla="*/ 1845 w 4332"/>
                <a:gd name="T45" fmla="*/ 2735 h 3897"/>
                <a:gd name="T46" fmla="*/ 1484 w 4332"/>
                <a:gd name="T47" fmla="*/ 2735 h 3897"/>
                <a:gd name="T48" fmla="*/ 1076 w 4332"/>
                <a:gd name="T49" fmla="*/ 2766 h 3897"/>
                <a:gd name="T50" fmla="*/ 1033 w 4332"/>
                <a:gd name="T51" fmla="*/ 2679 h 3897"/>
                <a:gd name="T52" fmla="*/ 1728 w 4332"/>
                <a:gd name="T53" fmla="*/ 1539 h 3897"/>
                <a:gd name="T54" fmla="*/ 1728 w 4332"/>
                <a:gd name="T55" fmla="*/ 1539 h 3897"/>
                <a:gd name="T56" fmla="*/ 930 w 4332"/>
                <a:gd name="T57" fmla="*/ 780 h 3897"/>
                <a:gd name="T58" fmla="*/ 144 w 4332"/>
                <a:gd name="T59" fmla="*/ 1124 h 3897"/>
                <a:gd name="T60" fmla="*/ 431 w 4332"/>
                <a:gd name="T61" fmla="*/ 1411 h 3897"/>
                <a:gd name="T62" fmla="*/ 836 w 4332"/>
                <a:gd name="T63" fmla="*/ 1198 h 3897"/>
                <a:gd name="T64" fmla="*/ 836 w 4332"/>
                <a:gd name="T65" fmla="*/ 1198 h 3897"/>
                <a:gd name="T66" fmla="*/ 1192 w 4332"/>
                <a:gd name="T67" fmla="*/ 1577 h 3897"/>
                <a:gd name="T68" fmla="*/ 155 w 4332"/>
                <a:gd name="T69" fmla="*/ 2886 h 3897"/>
                <a:gd name="T70" fmla="*/ 155 w 4332"/>
                <a:gd name="T71" fmla="*/ 3193 h 3897"/>
                <a:gd name="T72" fmla="*/ 1020 w 4332"/>
                <a:gd name="T73" fmla="*/ 3193 h 3897"/>
                <a:gd name="T74" fmla="*/ 2382 w 4332"/>
                <a:gd name="T75" fmla="*/ 3792 h 3897"/>
                <a:gd name="T76" fmla="*/ 4228 w 4332"/>
                <a:gd name="T77" fmla="*/ 1947 h 3897"/>
                <a:gd name="T78" fmla="*/ 4228 w 4332"/>
                <a:gd name="T79" fmla="*/ 1947 h 3897"/>
                <a:gd name="T80" fmla="*/ 2382 w 4332"/>
                <a:gd name="T81" fmla="*/ 103 h 3897"/>
                <a:gd name="T82" fmla="*/ 1260 w 4332"/>
                <a:gd name="T83" fmla="*/ 483 h 3897"/>
                <a:gd name="T84" fmla="*/ 1197 w 4332"/>
                <a:gd name="T85" fmla="*/ 401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332" h="3897">
                  <a:moveTo>
                    <a:pt x="1197" y="401"/>
                  </a:moveTo>
                  <a:cubicBezTo>
                    <a:pt x="1540" y="139"/>
                    <a:pt x="1950" y="0"/>
                    <a:pt x="2382" y="0"/>
                  </a:cubicBezTo>
                  <a:lnTo>
                    <a:pt x="2382" y="0"/>
                  </a:lnTo>
                  <a:lnTo>
                    <a:pt x="2382" y="0"/>
                  </a:lnTo>
                  <a:cubicBezTo>
                    <a:pt x="3456" y="0"/>
                    <a:pt x="4331" y="874"/>
                    <a:pt x="4331" y="1947"/>
                  </a:cubicBezTo>
                  <a:lnTo>
                    <a:pt x="4331" y="1947"/>
                  </a:lnTo>
                  <a:lnTo>
                    <a:pt x="4331" y="1947"/>
                  </a:lnTo>
                  <a:cubicBezTo>
                    <a:pt x="4331" y="3022"/>
                    <a:pt x="3456" y="3896"/>
                    <a:pt x="2382" y="3896"/>
                  </a:cubicBezTo>
                  <a:lnTo>
                    <a:pt x="2382" y="3896"/>
                  </a:lnTo>
                  <a:lnTo>
                    <a:pt x="2382" y="3896"/>
                  </a:lnTo>
                  <a:cubicBezTo>
                    <a:pt x="1853" y="3896"/>
                    <a:pt x="1343" y="3678"/>
                    <a:pt x="977" y="3297"/>
                  </a:cubicBezTo>
                  <a:lnTo>
                    <a:pt x="977" y="3297"/>
                  </a:lnTo>
                  <a:lnTo>
                    <a:pt x="51" y="3297"/>
                  </a:lnTo>
                  <a:lnTo>
                    <a:pt x="51" y="2840"/>
                  </a:lnTo>
                  <a:lnTo>
                    <a:pt x="83" y="2812"/>
                  </a:lnTo>
                  <a:lnTo>
                    <a:pt x="83" y="2812"/>
                  </a:lnTo>
                  <a:cubicBezTo>
                    <a:pt x="645" y="2295"/>
                    <a:pt x="1089" y="1886"/>
                    <a:pt x="1089" y="1577"/>
                  </a:cubicBezTo>
                  <a:lnTo>
                    <a:pt x="1089" y="1577"/>
                  </a:lnTo>
                  <a:lnTo>
                    <a:pt x="1089" y="1577"/>
                  </a:lnTo>
                  <a:cubicBezTo>
                    <a:pt x="1089" y="1397"/>
                    <a:pt x="1001" y="1302"/>
                    <a:pt x="836" y="1302"/>
                  </a:cubicBezTo>
                  <a:lnTo>
                    <a:pt x="836" y="1302"/>
                  </a:lnTo>
                  <a:lnTo>
                    <a:pt x="836" y="1302"/>
                  </a:lnTo>
                  <a:cubicBezTo>
                    <a:pt x="698" y="1302"/>
                    <a:pt x="587" y="1401"/>
                    <a:pt x="467" y="1520"/>
                  </a:cubicBezTo>
                  <a:lnTo>
                    <a:pt x="467" y="1520"/>
                  </a:lnTo>
                  <a:lnTo>
                    <a:pt x="431" y="1557"/>
                  </a:lnTo>
                  <a:lnTo>
                    <a:pt x="0" y="1126"/>
                  </a:lnTo>
                  <a:lnTo>
                    <a:pt x="35" y="1090"/>
                  </a:lnTo>
                  <a:lnTo>
                    <a:pt x="35" y="1090"/>
                  </a:lnTo>
                  <a:cubicBezTo>
                    <a:pt x="315" y="792"/>
                    <a:pt x="567" y="676"/>
                    <a:pt x="930" y="676"/>
                  </a:cubicBezTo>
                  <a:lnTo>
                    <a:pt x="930" y="676"/>
                  </a:lnTo>
                  <a:lnTo>
                    <a:pt x="930" y="676"/>
                  </a:lnTo>
                  <a:cubicBezTo>
                    <a:pt x="1190" y="676"/>
                    <a:pt x="1414" y="758"/>
                    <a:pt x="1577" y="911"/>
                  </a:cubicBezTo>
                  <a:lnTo>
                    <a:pt x="1577" y="911"/>
                  </a:lnTo>
                  <a:lnTo>
                    <a:pt x="1577" y="911"/>
                  </a:lnTo>
                  <a:cubicBezTo>
                    <a:pt x="1743" y="1068"/>
                    <a:pt x="1831" y="1285"/>
                    <a:pt x="1831" y="1539"/>
                  </a:cubicBezTo>
                  <a:lnTo>
                    <a:pt x="1831" y="1539"/>
                  </a:lnTo>
                  <a:lnTo>
                    <a:pt x="1831" y="1539"/>
                  </a:lnTo>
                  <a:cubicBezTo>
                    <a:pt x="1831" y="1916"/>
                    <a:pt x="1515" y="2319"/>
                    <a:pt x="1206" y="2648"/>
                  </a:cubicBezTo>
                  <a:lnTo>
                    <a:pt x="1206" y="2648"/>
                  </a:lnTo>
                  <a:lnTo>
                    <a:pt x="1206" y="2648"/>
                  </a:lnTo>
                  <a:cubicBezTo>
                    <a:pt x="1303" y="2639"/>
                    <a:pt x="1408" y="2632"/>
                    <a:pt x="1484" y="2632"/>
                  </a:cubicBezTo>
                  <a:lnTo>
                    <a:pt x="1484" y="2632"/>
                  </a:lnTo>
                  <a:lnTo>
                    <a:pt x="1948" y="2632"/>
                  </a:lnTo>
                  <a:lnTo>
                    <a:pt x="1948" y="3245"/>
                  </a:lnTo>
                  <a:lnTo>
                    <a:pt x="1845" y="3245"/>
                  </a:lnTo>
                  <a:lnTo>
                    <a:pt x="1845" y="2735"/>
                  </a:lnTo>
                  <a:lnTo>
                    <a:pt x="1484" y="2735"/>
                  </a:lnTo>
                  <a:lnTo>
                    <a:pt x="1484" y="2735"/>
                  </a:lnTo>
                  <a:cubicBezTo>
                    <a:pt x="1373" y="2735"/>
                    <a:pt x="1195" y="2751"/>
                    <a:pt x="1076" y="2766"/>
                  </a:cubicBezTo>
                  <a:lnTo>
                    <a:pt x="1076" y="2766"/>
                  </a:lnTo>
                  <a:lnTo>
                    <a:pt x="930" y="2784"/>
                  </a:lnTo>
                  <a:lnTo>
                    <a:pt x="1033" y="2679"/>
                  </a:lnTo>
                  <a:lnTo>
                    <a:pt x="1033" y="2679"/>
                  </a:lnTo>
                  <a:cubicBezTo>
                    <a:pt x="1357" y="2348"/>
                    <a:pt x="1728" y="1919"/>
                    <a:pt x="1728" y="1539"/>
                  </a:cubicBezTo>
                  <a:lnTo>
                    <a:pt x="1728" y="1539"/>
                  </a:lnTo>
                  <a:lnTo>
                    <a:pt x="1728" y="1539"/>
                  </a:lnTo>
                  <a:cubicBezTo>
                    <a:pt x="1728" y="1085"/>
                    <a:pt x="1407" y="780"/>
                    <a:pt x="930" y="780"/>
                  </a:cubicBezTo>
                  <a:lnTo>
                    <a:pt x="930" y="780"/>
                  </a:lnTo>
                  <a:lnTo>
                    <a:pt x="930" y="780"/>
                  </a:lnTo>
                  <a:cubicBezTo>
                    <a:pt x="609" y="780"/>
                    <a:pt x="392" y="874"/>
                    <a:pt x="144" y="1124"/>
                  </a:cubicBezTo>
                  <a:lnTo>
                    <a:pt x="144" y="1124"/>
                  </a:lnTo>
                  <a:lnTo>
                    <a:pt x="431" y="1411"/>
                  </a:lnTo>
                  <a:lnTo>
                    <a:pt x="431" y="1411"/>
                  </a:lnTo>
                  <a:cubicBezTo>
                    <a:pt x="532" y="1312"/>
                    <a:pt x="665" y="1198"/>
                    <a:pt x="836" y="1198"/>
                  </a:cubicBezTo>
                  <a:lnTo>
                    <a:pt x="836" y="1198"/>
                  </a:lnTo>
                  <a:lnTo>
                    <a:pt x="836" y="1198"/>
                  </a:lnTo>
                  <a:cubicBezTo>
                    <a:pt x="1059" y="1198"/>
                    <a:pt x="1192" y="1340"/>
                    <a:pt x="1192" y="1577"/>
                  </a:cubicBezTo>
                  <a:lnTo>
                    <a:pt x="1192" y="1577"/>
                  </a:lnTo>
                  <a:lnTo>
                    <a:pt x="1192" y="1577"/>
                  </a:lnTo>
                  <a:cubicBezTo>
                    <a:pt x="1192" y="1931"/>
                    <a:pt x="757" y="2332"/>
                    <a:pt x="155" y="2886"/>
                  </a:cubicBezTo>
                  <a:lnTo>
                    <a:pt x="155" y="2886"/>
                  </a:lnTo>
                  <a:lnTo>
                    <a:pt x="155" y="3193"/>
                  </a:lnTo>
                  <a:lnTo>
                    <a:pt x="1020" y="3193"/>
                  </a:lnTo>
                  <a:lnTo>
                    <a:pt x="1020" y="3193"/>
                  </a:lnTo>
                  <a:cubicBezTo>
                    <a:pt x="1368" y="3566"/>
                    <a:pt x="1873" y="3792"/>
                    <a:pt x="2382" y="3792"/>
                  </a:cubicBezTo>
                  <a:lnTo>
                    <a:pt x="2382" y="3792"/>
                  </a:lnTo>
                  <a:lnTo>
                    <a:pt x="2382" y="3792"/>
                  </a:lnTo>
                  <a:cubicBezTo>
                    <a:pt x="3399" y="3792"/>
                    <a:pt x="4228" y="2965"/>
                    <a:pt x="4228" y="1947"/>
                  </a:cubicBezTo>
                  <a:lnTo>
                    <a:pt x="4228" y="1947"/>
                  </a:lnTo>
                  <a:lnTo>
                    <a:pt x="4228" y="1947"/>
                  </a:lnTo>
                  <a:cubicBezTo>
                    <a:pt x="4228" y="931"/>
                    <a:pt x="3399" y="103"/>
                    <a:pt x="2382" y="103"/>
                  </a:cubicBezTo>
                  <a:lnTo>
                    <a:pt x="2382" y="103"/>
                  </a:lnTo>
                  <a:lnTo>
                    <a:pt x="2382" y="103"/>
                  </a:lnTo>
                  <a:cubicBezTo>
                    <a:pt x="1973" y="103"/>
                    <a:pt x="1585" y="235"/>
                    <a:pt x="1260" y="483"/>
                  </a:cubicBezTo>
                  <a:lnTo>
                    <a:pt x="1260" y="483"/>
                  </a:lnTo>
                  <a:lnTo>
                    <a:pt x="1197" y="401"/>
                  </a:lnTo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17" name="Freeform 4">
              <a:extLst>
                <a:ext uri="{FF2B5EF4-FFF2-40B4-BE49-F238E27FC236}">
                  <a16:creationId xmlns:a16="http://schemas.microsoft.com/office/drawing/2014/main" id="{F5024D88-E555-054B-9082-41A03A9875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04519" y="5500528"/>
              <a:ext cx="2754432" cy="2749496"/>
            </a:xfrm>
            <a:custGeom>
              <a:avLst/>
              <a:gdLst>
                <a:gd name="T0" fmla="*/ 0 w 2459"/>
                <a:gd name="T1" fmla="*/ 1244 h 2455"/>
                <a:gd name="T2" fmla="*/ 1245 w 2459"/>
                <a:gd name="T3" fmla="*/ 0 h 2455"/>
                <a:gd name="T4" fmla="*/ 1245 w 2459"/>
                <a:gd name="T5" fmla="*/ 0 h 2455"/>
                <a:gd name="T6" fmla="*/ 1245 w 2459"/>
                <a:gd name="T7" fmla="*/ 0 h 2455"/>
                <a:gd name="T8" fmla="*/ 2145 w 2459"/>
                <a:gd name="T9" fmla="*/ 386 h 2455"/>
                <a:gd name="T10" fmla="*/ 2145 w 2459"/>
                <a:gd name="T11" fmla="*/ 386 h 2455"/>
                <a:gd name="T12" fmla="*/ 2145 w 2459"/>
                <a:gd name="T13" fmla="*/ 386 h 2455"/>
                <a:gd name="T14" fmla="*/ 2458 w 2459"/>
                <a:gd name="T15" fmla="*/ 1209 h 2455"/>
                <a:gd name="T16" fmla="*/ 2458 w 2459"/>
                <a:gd name="T17" fmla="*/ 1209 h 2455"/>
                <a:gd name="T18" fmla="*/ 2458 w 2459"/>
                <a:gd name="T19" fmla="*/ 1209 h 2455"/>
                <a:gd name="T20" fmla="*/ 1213 w 2459"/>
                <a:gd name="T21" fmla="*/ 2454 h 2455"/>
                <a:gd name="T22" fmla="*/ 1213 w 2459"/>
                <a:gd name="T23" fmla="*/ 2454 h 2455"/>
                <a:gd name="T24" fmla="*/ 1213 w 2459"/>
                <a:gd name="T25" fmla="*/ 2454 h 2455"/>
                <a:gd name="T26" fmla="*/ 313 w 2459"/>
                <a:gd name="T27" fmla="*/ 2069 h 2455"/>
                <a:gd name="T28" fmla="*/ 313 w 2459"/>
                <a:gd name="T29" fmla="*/ 2069 h 2455"/>
                <a:gd name="T30" fmla="*/ 313 w 2459"/>
                <a:gd name="T31" fmla="*/ 2069 h 2455"/>
                <a:gd name="T32" fmla="*/ 0 w 2459"/>
                <a:gd name="T33" fmla="*/ 1244 h 2455"/>
                <a:gd name="T34" fmla="*/ 0 w 2459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9" h="2455">
                  <a:moveTo>
                    <a:pt x="0" y="1244"/>
                  </a:moveTo>
                  <a:cubicBezTo>
                    <a:pt x="0" y="558"/>
                    <a:pt x="558" y="0"/>
                    <a:pt x="1245" y="0"/>
                  </a:cubicBezTo>
                  <a:lnTo>
                    <a:pt x="1245" y="0"/>
                  </a:lnTo>
                  <a:lnTo>
                    <a:pt x="1245" y="0"/>
                  </a:lnTo>
                  <a:cubicBezTo>
                    <a:pt x="1599" y="0"/>
                    <a:pt x="1918" y="148"/>
                    <a:pt x="2145" y="386"/>
                  </a:cubicBezTo>
                  <a:lnTo>
                    <a:pt x="2145" y="386"/>
                  </a:lnTo>
                  <a:lnTo>
                    <a:pt x="2145" y="386"/>
                  </a:lnTo>
                  <a:cubicBezTo>
                    <a:pt x="2340" y="605"/>
                    <a:pt x="2458" y="893"/>
                    <a:pt x="2458" y="1209"/>
                  </a:cubicBezTo>
                  <a:lnTo>
                    <a:pt x="2458" y="1209"/>
                  </a:lnTo>
                  <a:lnTo>
                    <a:pt x="2458" y="1209"/>
                  </a:lnTo>
                  <a:cubicBezTo>
                    <a:pt x="2458" y="1897"/>
                    <a:pt x="1901" y="2454"/>
                    <a:pt x="1213" y="2454"/>
                  </a:cubicBezTo>
                  <a:lnTo>
                    <a:pt x="1213" y="2454"/>
                  </a:lnTo>
                  <a:lnTo>
                    <a:pt x="1213" y="2454"/>
                  </a:lnTo>
                  <a:cubicBezTo>
                    <a:pt x="860" y="2454"/>
                    <a:pt x="539" y="2306"/>
                    <a:pt x="313" y="2069"/>
                  </a:cubicBezTo>
                  <a:lnTo>
                    <a:pt x="313" y="2069"/>
                  </a:lnTo>
                  <a:lnTo>
                    <a:pt x="313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4" name="CuadroTexto 13">
            <a:extLst>
              <a:ext uri="{FF2B5EF4-FFF2-40B4-BE49-F238E27FC236}">
                <a16:creationId xmlns:a16="http://schemas.microsoft.com/office/drawing/2014/main" id="{CAA98061-F768-444D-815E-AB654A8345D7}"/>
              </a:ext>
            </a:extLst>
          </p:cNvPr>
          <p:cNvSpPr txBox="1"/>
          <p:nvPr/>
        </p:nvSpPr>
        <p:spPr>
          <a:xfrm>
            <a:off x="8182307" y="7862072"/>
            <a:ext cx="43549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O" sz="3600" b="1" dirty="0">
                <a:solidFill>
                  <a:schemeClr val="accent5">
                    <a:lumMod val="50000"/>
                  </a:schemeClr>
                </a:solidFill>
              </a:rPr>
              <a:t>Acknowledgment of Responsibilities 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Actors and Civil Third Parties</a:t>
            </a:r>
          </a:p>
        </p:txBody>
      </p:sp>
      <p:grpSp>
        <p:nvGrpSpPr>
          <p:cNvPr id="19" name="Group 13">
            <a:extLst>
              <a:ext uri="{FF2B5EF4-FFF2-40B4-BE49-F238E27FC236}">
                <a16:creationId xmlns:a16="http://schemas.microsoft.com/office/drawing/2014/main" id="{5FDE292A-D087-1D4D-826C-96E68556B0F7}"/>
              </a:ext>
            </a:extLst>
          </p:cNvPr>
          <p:cNvGrpSpPr/>
          <p:nvPr/>
        </p:nvGrpSpPr>
        <p:grpSpPr>
          <a:xfrm>
            <a:off x="12537260" y="2619550"/>
            <a:ext cx="6689845" cy="5933428"/>
            <a:chOff x="12494126" y="4676176"/>
            <a:chExt cx="4778297" cy="4363650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A5FF69B-B676-9549-A8D4-2B8D39D43F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94126" y="4676176"/>
              <a:ext cx="4778297" cy="4363650"/>
            </a:xfrm>
            <a:custGeom>
              <a:avLst/>
              <a:gdLst>
                <a:gd name="T0" fmla="*/ 2317 w 4267"/>
                <a:gd name="T1" fmla="*/ 0 h 3897"/>
                <a:gd name="T2" fmla="*/ 2317 w 4267"/>
                <a:gd name="T3" fmla="*/ 0 h 3897"/>
                <a:gd name="T4" fmla="*/ 4266 w 4267"/>
                <a:gd name="T5" fmla="*/ 1947 h 3897"/>
                <a:gd name="T6" fmla="*/ 2317 w 4267"/>
                <a:gd name="T7" fmla="*/ 3896 h 3897"/>
                <a:gd name="T8" fmla="*/ 2317 w 4267"/>
                <a:gd name="T9" fmla="*/ 3896 h 3897"/>
                <a:gd name="T10" fmla="*/ 958 w 4267"/>
                <a:gd name="T11" fmla="*/ 3344 h 3897"/>
                <a:gd name="T12" fmla="*/ 947 w 4267"/>
                <a:gd name="T13" fmla="*/ 3344 h 3897"/>
                <a:gd name="T14" fmla="*/ 26 w 4267"/>
                <a:gd name="T15" fmla="*/ 2974 h 3897"/>
                <a:gd name="T16" fmla="*/ 362 w 4267"/>
                <a:gd name="T17" fmla="*/ 2443 h 3897"/>
                <a:gd name="T18" fmla="*/ 404 w 4267"/>
                <a:gd name="T19" fmla="*/ 2482 h 3897"/>
                <a:gd name="T20" fmla="*/ 876 w 4267"/>
                <a:gd name="T21" fmla="*/ 2702 h 3897"/>
                <a:gd name="T22" fmla="*/ 1183 w 4267"/>
                <a:gd name="T23" fmla="*/ 2520 h 3897"/>
                <a:gd name="T24" fmla="*/ 1183 w 4267"/>
                <a:gd name="T25" fmla="*/ 2520 h 3897"/>
                <a:gd name="T26" fmla="*/ 619 w 4267"/>
                <a:gd name="T27" fmla="*/ 2275 h 3897"/>
                <a:gd name="T28" fmla="*/ 567 w 4267"/>
                <a:gd name="T29" fmla="*/ 1704 h 3897"/>
                <a:gd name="T30" fmla="*/ 619 w 4267"/>
                <a:gd name="T31" fmla="*/ 1704 h 3897"/>
                <a:gd name="T32" fmla="*/ 1105 w 4267"/>
                <a:gd name="T33" fmla="*/ 1476 h 3897"/>
                <a:gd name="T34" fmla="*/ 900 w 4267"/>
                <a:gd name="T35" fmla="*/ 1302 h 3897"/>
                <a:gd name="T36" fmla="*/ 900 w 4267"/>
                <a:gd name="T37" fmla="*/ 1302 h 3897"/>
                <a:gd name="T38" fmla="*/ 497 w 4267"/>
                <a:gd name="T39" fmla="*/ 1492 h 3897"/>
                <a:gd name="T40" fmla="*/ 55 w 4267"/>
                <a:gd name="T41" fmla="*/ 1041 h 3897"/>
                <a:gd name="T42" fmla="*/ 94 w 4267"/>
                <a:gd name="T43" fmla="*/ 1008 h 3897"/>
                <a:gd name="T44" fmla="*/ 931 w 4267"/>
                <a:gd name="T45" fmla="*/ 676 h 3897"/>
                <a:gd name="T46" fmla="*/ 1615 w 4267"/>
                <a:gd name="T47" fmla="*/ 867 h 3897"/>
                <a:gd name="T48" fmla="*/ 1615 w 4267"/>
                <a:gd name="T49" fmla="*/ 867 h 3897"/>
                <a:gd name="T50" fmla="*/ 1879 w 4267"/>
                <a:gd name="T51" fmla="*/ 1426 h 3897"/>
                <a:gd name="T52" fmla="*/ 1543 w 4267"/>
                <a:gd name="T53" fmla="*/ 1960 h 3897"/>
                <a:gd name="T54" fmla="*/ 1543 w 4267"/>
                <a:gd name="T55" fmla="*/ 1960 h 3897"/>
                <a:gd name="T56" fmla="*/ 1957 w 4267"/>
                <a:gd name="T57" fmla="*/ 2567 h 3897"/>
                <a:gd name="T58" fmla="*/ 1853 w 4267"/>
                <a:gd name="T59" fmla="*/ 2567 h 3897"/>
                <a:gd name="T60" fmla="*/ 1415 w 4267"/>
                <a:gd name="T61" fmla="*/ 2023 h 3897"/>
                <a:gd name="T62" fmla="*/ 1378 w 4267"/>
                <a:gd name="T63" fmla="*/ 1925 h 3897"/>
                <a:gd name="T64" fmla="*/ 1409 w 4267"/>
                <a:gd name="T65" fmla="*/ 1911 h 3897"/>
                <a:gd name="T66" fmla="*/ 1775 w 4267"/>
                <a:gd name="T67" fmla="*/ 1426 h 3897"/>
                <a:gd name="T68" fmla="*/ 931 w 4267"/>
                <a:gd name="T69" fmla="*/ 780 h 3897"/>
                <a:gd name="T70" fmla="*/ 931 w 4267"/>
                <a:gd name="T71" fmla="*/ 780 h 3897"/>
                <a:gd name="T72" fmla="*/ 201 w 4267"/>
                <a:gd name="T73" fmla="*/ 1055 h 3897"/>
                <a:gd name="T74" fmla="*/ 470 w 4267"/>
                <a:gd name="T75" fmla="*/ 1380 h 3897"/>
                <a:gd name="T76" fmla="*/ 900 w 4267"/>
                <a:gd name="T77" fmla="*/ 1198 h 3897"/>
                <a:gd name="T78" fmla="*/ 1209 w 4267"/>
                <a:gd name="T79" fmla="*/ 1476 h 3897"/>
                <a:gd name="T80" fmla="*/ 1209 w 4267"/>
                <a:gd name="T81" fmla="*/ 1476 h 3897"/>
                <a:gd name="T82" fmla="*/ 671 w 4267"/>
                <a:gd name="T83" fmla="*/ 1807 h 3897"/>
                <a:gd name="T84" fmla="*/ 671 w 4267"/>
                <a:gd name="T85" fmla="*/ 2173 h 3897"/>
                <a:gd name="T86" fmla="*/ 1287 w 4267"/>
                <a:gd name="T87" fmla="*/ 2520 h 3897"/>
                <a:gd name="T88" fmla="*/ 876 w 4267"/>
                <a:gd name="T89" fmla="*/ 2806 h 3897"/>
                <a:gd name="T90" fmla="*/ 876 w 4267"/>
                <a:gd name="T91" fmla="*/ 2806 h 3897"/>
                <a:gd name="T92" fmla="*/ 378 w 4267"/>
                <a:gd name="T93" fmla="*/ 2597 h 3897"/>
                <a:gd name="T94" fmla="*/ 131 w 4267"/>
                <a:gd name="T95" fmla="*/ 2937 h 3897"/>
                <a:gd name="T96" fmla="*/ 947 w 4267"/>
                <a:gd name="T97" fmla="*/ 3240 h 3897"/>
                <a:gd name="T98" fmla="*/ 1003 w 4267"/>
                <a:gd name="T99" fmla="*/ 3240 h 3897"/>
                <a:gd name="T100" fmla="*/ 2317 w 4267"/>
                <a:gd name="T101" fmla="*/ 3792 h 3897"/>
                <a:gd name="T102" fmla="*/ 4163 w 4267"/>
                <a:gd name="T103" fmla="*/ 1947 h 3897"/>
                <a:gd name="T104" fmla="*/ 4163 w 4267"/>
                <a:gd name="T105" fmla="*/ 1947 h 3897"/>
                <a:gd name="T106" fmla="*/ 2317 w 4267"/>
                <a:gd name="T107" fmla="*/ 103 h 3897"/>
                <a:gd name="T108" fmla="*/ 1196 w 4267"/>
                <a:gd name="T109" fmla="*/ 483 h 3897"/>
                <a:gd name="T110" fmla="*/ 1133 w 4267"/>
                <a:gd name="T111" fmla="*/ 402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267" h="3897">
                  <a:moveTo>
                    <a:pt x="1133" y="402"/>
                  </a:moveTo>
                  <a:cubicBezTo>
                    <a:pt x="1475" y="139"/>
                    <a:pt x="1885" y="0"/>
                    <a:pt x="2317" y="0"/>
                  </a:cubicBezTo>
                  <a:lnTo>
                    <a:pt x="2317" y="0"/>
                  </a:lnTo>
                  <a:lnTo>
                    <a:pt x="2317" y="0"/>
                  </a:lnTo>
                  <a:cubicBezTo>
                    <a:pt x="3392" y="0"/>
                    <a:pt x="4266" y="874"/>
                    <a:pt x="4266" y="1947"/>
                  </a:cubicBezTo>
                  <a:lnTo>
                    <a:pt x="4266" y="1947"/>
                  </a:lnTo>
                  <a:lnTo>
                    <a:pt x="4266" y="1947"/>
                  </a:lnTo>
                  <a:cubicBezTo>
                    <a:pt x="4266" y="3022"/>
                    <a:pt x="3392" y="3896"/>
                    <a:pt x="2317" y="3896"/>
                  </a:cubicBezTo>
                  <a:lnTo>
                    <a:pt x="2317" y="3896"/>
                  </a:lnTo>
                  <a:lnTo>
                    <a:pt x="2317" y="3896"/>
                  </a:lnTo>
                  <a:cubicBezTo>
                    <a:pt x="1807" y="3896"/>
                    <a:pt x="1324" y="3700"/>
                    <a:pt x="958" y="3344"/>
                  </a:cubicBezTo>
                  <a:lnTo>
                    <a:pt x="958" y="3344"/>
                  </a:lnTo>
                  <a:lnTo>
                    <a:pt x="947" y="3344"/>
                  </a:lnTo>
                  <a:lnTo>
                    <a:pt x="947" y="3344"/>
                  </a:lnTo>
                  <a:cubicBezTo>
                    <a:pt x="551" y="3344"/>
                    <a:pt x="233" y="3216"/>
                    <a:pt x="26" y="2974"/>
                  </a:cubicBezTo>
                  <a:lnTo>
                    <a:pt x="26" y="2974"/>
                  </a:lnTo>
                  <a:lnTo>
                    <a:pt x="0" y="2944"/>
                  </a:lnTo>
                  <a:lnTo>
                    <a:pt x="362" y="2443"/>
                  </a:lnTo>
                  <a:lnTo>
                    <a:pt x="404" y="2482"/>
                  </a:lnTo>
                  <a:lnTo>
                    <a:pt x="404" y="2482"/>
                  </a:lnTo>
                  <a:cubicBezTo>
                    <a:pt x="558" y="2624"/>
                    <a:pt x="726" y="2702"/>
                    <a:pt x="876" y="2702"/>
                  </a:cubicBezTo>
                  <a:lnTo>
                    <a:pt x="876" y="2702"/>
                  </a:lnTo>
                  <a:lnTo>
                    <a:pt x="876" y="2702"/>
                  </a:lnTo>
                  <a:cubicBezTo>
                    <a:pt x="991" y="2702"/>
                    <a:pt x="1183" y="2678"/>
                    <a:pt x="1183" y="2520"/>
                  </a:cubicBezTo>
                  <a:lnTo>
                    <a:pt x="1183" y="2520"/>
                  </a:lnTo>
                  <a:lnTo>
                    <a:pt x="1183" y="2520"/>
                  </a:lnTo>
                  <a:cubicBezTo>
                    <a:pt x="1183" y="2411"/>
                    <a:pt x="1183" y="2275"/>
                    <a:pt x="619" y="2275"/>
                  </a:cubicBezTo>
                  <a:lnTo>
                    <a:pt x="619" y="2275"/>
                  </a:lnTo>
                  <a:lnTo>
                    <a:pt x="567" y="2275"/>
                  </a:lnTo>
                  <a:lnTo>
                    <a:pt x="567" y="1704"/>
                  </a:lnTo>
                  <a:lnTo>
                    <a:pt x="619" y="1704"/>
                  </a:lnTo>
                  <a:lnTo>
                    <a:pt x="619" y="1704"/>
                  </a:lnTo>
                  <a:cubicBezTo>
                    <a:pt x="1048" y="1704"/>
                    <a:pt x="1105" y="1590"/>
                    <a:pt x="1105" y="1476"/>
                  </a:cubicBezTo>
                  <a:lnTo>
                    <a:pt x="1105" y="1476"/>
                  </a:lnTo>
                  <a:lnTo>
                    <a:pt x="1105" y="1476"/>
                  </a:lnTo>
                  <a:cubicBezTo>
                    <a:pt x="1105" y="1320"/>
                    <a:pt x="988" y="1302"/>
                    <a:pt x="900" y="1302"/>
                  </a:cubicBezTo>
                  <a:lnTo>
                    <a:pt x="900" y="1302"/>
                  </a:lnTo>
                  <a:lnTo>
                    <a:pt x="900" y="1302"/>
                  </a:lnTo>
                  <a:cubicBezTo>
                    <a:pt x="749" y="1302"/>
                    <a:pt x="642" y="1369"/>
                    <a:pt x="497" y="1492"/>
                  </a:cubicBezTo>
                  <a:lnTo>
                    <a:pt x="497" y="1492"/>
                  </a:lnTo>
                  <a:lnTo>
                    <a:pt x="457" y="1526"/>
                  </a:lnTo>
                  <a:lnTo>
                    <a:pt x="55" y="1041"/>
                  </a:lnTo>
                  <a:lnTo>
                    <a:pt x="94" y="1008"/>
                  </a:lnTo>
                  <a:lnTo>
                    <a:pt x="94" y="1008"/>
                  </a:lnTo>
                  <a:cubicBezTo>
                    <a:pt x="361" y="784"/>
                    <a:pt x="634" y="676"/>
                    <a:pt x="931" y="676"/>
                  </a:cubicBezTo>
                  <a:lnTo>
                    <a:pt x="931" y="676"/>
                  </a:lnTo>
                  <a:lnTo>
                    <a:pt x="931" y="676"/>
                  </a:lnTo>
                  <a:cubicBezTo>
                    <a:pt x="1213" y="676"/>
                    <a:pt x="1450" y="742"/>
                    <a:pt x="1615" y="867"/>
                  </a:cubicBezTo>
                  <a:lnTo>
                    <a:pt x="1615" y="867"/>
                  </a:lnTo>
                  <a:lnTo>
                    <a:pt x="1615" y="867"/>
                  </a:lnTo>
                  <a:cubicBezTo>
                    <a:pt x="1788" y="999"/>
                    <a:pt x="1879" y="1192"/>
                    <a:pt x="1879" y="1426"/>
                  </a:cubicBezTo>
                  <a:lnTo>
                    <a:pt x="1879" y="1426"/>
                  </a:lnTo>
                  <a:lnTo>
                    <a:pt x="1879" y="1426"/>
                  </a:lnTo>
                  <a:cubicBezTo>
                    <a:pt x="1879" y="1655"/>
                    <a:pt x="1766" y="1835"/>
                    <a:pt x="1543" y="1960"/>
                  </a:cubicBezTo>
                  <a:lnTo>
                    <a:pt x="1543" y="1960"/>
                  </a:lnTo>
                  <a:lnTo>
                    <a:pt x="1543" y="1960"/>
                  </a:lnTo>
                  <a:cubicBezTo>
                    <a:pt x="1811" y="2074"/>
                    <a:pt x="1957" y="2286"/>
                    <a:pt x="1957" y="2567"/>
                  </a:cubicBezTo>
                  <a:lnTo>
                    <a:pt x="1957" y="2567"/>
                  </a:lnTo>
                  <a:lnTo>
                    <a:pt x="1853" y="2567"/>
                  </a:lnTo>
                  <a:lnTo>
                    <a:pt x="1853" y="2567"/>
                  </a:lnTo>
                  <a:cubicBezTo>
                    <a:pt x="1853" y="2303"/>
                    <a:pt x="1698" y="2110"/>
                    <a:pt x="1415" y="2023"/>
                  </a:cubicBezTo>
                  <a:lnTo>
                    <a:pt x="1415" y="2023"/>
                  </a:lnTo>
                  <a:lnTo>
                    <a:pt x="1378" y="2012"/>
                  </a:lnTo>
                  <a:lnTo>
                    <a:pt x="1378" y="1925"/>
                  </a:lnTo>
                  <a:lnTo>
                    <a:pt x="1409" y="1911"/>
                  </a:lnTo>
                  <a:lnTo>
                    <a:pt x="1409" y="1911"/>
                  </a:lnTo>
                  <a:cubicBezTo>
                    <a:pt x="1656" y="1802"/>
                    <a:pt x="1775" y="1643"/>
                    <a:pt x="1775" y="1426"/>
                  </a:cubicBezTo>
                  <a:lnTo>
                    <a:pt x="1775" y="1426"/>
                  </a:lnTo>
                  <a:lnTo>
                    <a:pt x="1775" y="1426"/>
                  </a:lnTo>
                  <a:cubicBezTo>
                    <a:pt x="1775" y="1021"/>
                    <a:pt x="1460" y="780"/>
                    <a:pt x="931" y="780"/>
                  </a:cubicBezTo>
                  <a:lnTo>
                    <a:pt x="931" y="780"/>
                  </a:lnTo>
                  <a:lnTo>
                    <a:pt x="931" y="780"/>
                  </a:lnTo>
                  <a:cubicBezTo>
                    <a:pt x="671" y="780"/>
                    <a:pt x="437" y="867"/>
                    <a:pt x="201" y="1055"/>
                  </a:cubicBezTo>
                  <a:lnTo>
                    <a:pt x="201" y="1055"/>
                  </a:lnTo>
                  <a:lnTo>
                    <a:pt x="470" y="1380"/>
                  </a:lnTo>
                  <a:lnTo>
                    <a:pt x="470" y="1380"/>
                  </a:lnTo>
                  <a:cubicBezTo>
                    <a:pt x="612" y="1264"/>
                    <a:pt x="734" y="1198"/>
                    <a:pt x="900" y="1198"/>
                  </a:cubicBezTo>
                  <a:lnTo>
                    <a:pt x="900" y="1198"/>
                  </a:lnTo>
                  <a:lnTo>
                    <a:pt x="900" y="1198"/>
                  </a:lnTo>
                  <a:cubicBezTo>
                    <a:pt x="1096" y="1198"/>
                    <a:pt x="1209" y="1299"/>
                    <a:pt x="1209" y="1476"/>
                  </a:cubicBezTo>
                  <a:lnTo>
                    <a:pt x="1209" y="1476"/>
                  </a:lnTo>
                  <a:lnTo>
                    <a:pt x="1209" y="1476"/>
                  </a:lnTo>
                  <a:cubicBezTo>
                    <a:pt x="1209" y="1753"/>
                    <a:pt x="916" y="1802"/>
                    <a:pt x="671" y="1807"/>
                  </a:cubicBezTo>
                  <a:lnTo>
                    <a:pt x="671" y="1807"/>
                  </a:lnTo>
                  <a:lnTo>
                    <a:pt x="671" y="2173"/>
                  </a:lnTo>
                  <a:lnTo>
                    <a:pt x="671" y="2173"/>
                  </a:lnTo>
                  <a:cubicBezTo>
                    <a:pt x="1118" y="2179"/>
                    <a:pt x="1287" y="2275"/>
                    <a:pt x="1287" y="2520"/>
                  </a:cubicBezTo>
                  <a:lnTo>
                    <a:pt x="1287" y="2520"/>
                  </a:lnTo>
                  <a:lnTo>
                    <a:pt x="1287" y="2520"/>
                  </a:lnTo>
                  <a:cubicBezTo>
                    <a:pt x="1287" y="2699"/>
                    <a:pt x="1133" y="2806"/>
                    <a:pt x="876" y="2806"/>
                  </a:cubicBezTo>
                  <a:lnTo>
                    <a:pt x="876" y="2806"/>
                  </a:lnTo>
                  <a:lnTo>
                    <a:pt x="876" y="2806"/>
                  </a:lnTo>
                  <a:cubicBezTo>
                    <a:pt x="715" y="2806"/>
                    <a:pt x="540" y="2732"/>
                    <a:pt x="378" y="2597"/>
                  </a:cubicBezTo>
                  <a:lnTo>
                    <a:pt x="378" y="2597"/>
                  </a:lnTo>
                  <a:lnTo>
                    <a:pt x="131" y="2937"/>
                  </a:lnTo>
                  <a:lnTo>
                    <a:pt x="131" y="2937"/>
                  </a:lnTo>
                  <a:cubicBezTo>
                    <a:pt x="319" y="3136"/>
                    <a:pt x="600" y="3240"/>
                    <a:pt x="947" y="3240"/>
                  </a:cubicBezTo>
                  <a:lnTo>
                    <a:pt x="947" y="3240"/>
                  </a:lnTo>
                  <a:lnTo>
                    <a:pt x="1003" y="3240"/>
                  </a:lnTo>
                  <a:lnTo>
                    <a:pt x="1003" y="3240"/>
                  </a:lnTo>
                  <a:cubicBezTo>
                    <a:pt x="1351" y="3583"/>
                    <a:pt x="1829" y="3792"/>
                    <a:pt x="2317" y="3792"/>
                  </a:cubicBezTo>
                  <a:lnTo>
                    <a:pt x="2317" y="3792"/>
                  </a:lnTo>
                  <a:lnTo>
                    <a:pt x="2317" y="3792"/>
                  </a:lnTo>
                  <a:cubicBezTo>
                    <a:pt x="3335" y="3792"/>
                    <a:pt x="4163" y="2965"/>
                    <a:pt x="4163" y="1947"/>
                  </a:cubicBezTo>
                  <a:lnTo>
                    <a:pt x="4163" y="1947"/>
                  </a:lnTo>
                  <a:lnTo>
                    <a:pt x="4163" y="1947"/>
                  </a:lnTo>
                  <a:cubicBezTo>
                    <a:pt x="4163" y="931"/>
                    <a:pt x="3335" y="103"/>
                    <a:pt x="2317" y="103"/>
                  </a:cubicBezTo>
                  <a:lnTo>
                    <a:pt x="2317" y="103"/>
                  </a:lnTo>
                  <a:lnTo>
                    <a:pt x="2317" y="103"/>
                  </a:lnTo>
                  <a:cubicBezTo>
                    <a:pt x="1908" y="103"/>
                    <a:pt x="1520" y="235"/>
                    <a:pt x="1196" y="483"/>
                  </a:cubicBezTo>
                  <a:lnTo>
                    <a:pt x="1196" y="483"/>
                  </a:lnTo>
                  <a:lnTo>
                    <a:pt x="1133" y="402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34A88942-A9E2-0B4D-96A4-A8BE3484B8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33125" y="5500528"/>
              <a:ext cx="2749496" cy="2749496"/>
            </a:xfrm>
            <a:custGeom>
              <a:avLst/>
              <a:gdLst>
                <a:gd name="T0" fmla="*/ 0 w 2458"/>
                <a:gd name="T1" fmla="*/ 1244 h 2455"/>
                <a:gd name="T2" fmla="*/ 1244 w 2458"/>
                <a:gd name="T3" fmla="*/ 0 h 2455"/>
                <a:gd name="T4" fmla="*/ 1244 w 2458"/>
                <a:gd name="T5" fmla="*/ 0 h 2455"/>
                <a:gd name="T6" fmla="*/ 1244 w 2458"/>
                <a:gd name="T7" fmla="*/ 0 h 2455"/>
                <a:gd name="T8" fmla="*/ 2144 w 2458"/>
                <a:gd name="T9" fmla="*/ 386 h 2455"/>
                <a:gd name="T10" fmla="*/ 2144 w 2458"/>
                <a:gd name="T11" fmla="*/ 386 h 2455"/>
                <a:gd name="T12" fmla="*/ 2144 w 2458"/>
                <a:gd name="T13" fmla="*/ 386 h 2455"/>
                <a:gd name="T14" fmla="*/ 2457 w 2458"/>
                <a:gd name="T15" fmla="*/ 1209 h 2455"/>
                <a:gd name="T16" fmla="*/ 2457 w 2458"/>
                <a:gd name="T17" fmla="*/ 1209 h 2455"/>
                <a:gd name="T18" fmla="*/ 2457 w 2458"/>
                <a:gd name="T19" fmla="*/ 1209 h 2455"/>
                <a:gd name="T20" fmla="*/ 1212 w 2458"/>
                <a:gd name="T21" fmla="*/ 2454 h 2455"/>
                <a:gd name="T22" fmla="*/ 1212 w 2458"/>
                <a:gd name="T23" fmla="*/ 2454 h 2455"/>
                <a:gd name="T24" fmla="*/ 1212 w 2458"/>
                <a:gd name="T25" fmla="*/ 2454 h 2455"/>
                <a:gd name="T26" fmla="*/ 312 w 2458"/>
                <a:gd name="T27" fmla="*/ 2069 h 2455"/>
                <a:gd name="T28" fmla="*/ 312 w 2458"/>
                <a:gd name="T29" fmla="*/ 2069 h 2455"/>
                <a:gd name="T30" fmla="*/ 312 w 2458"/>
                <a:gd name="T31" fmla="*/ 2069 h 2455"/>
                <a:gd name="T32" fmla="*/ 0 w 2458"/>
                <a:gd name="T33" fmla="*/ 1244 h 2455"/>
                <a:gd name="T34" fmla="*/ 0 w 2458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8" h="2455">
                  <a:moveTo>
                    <a:pt x="0" y="1244"/>
                  </a:moveTo>
                  <a:cubicBezTo>
                    <a:pt x="0" y="558"/>
                    <a:pt x="557" y="0"/>
                    <a:pt x="1244" y="0"/>
                  </a:cubicBezTo>
                  <a:lnTo>
                    <a:pt x="1244" y="0"/>
                  </a:lnTo>
                  <a:lnTo>
                    <a:pt x="1244" y="0"/>
                  </a:lnTo>
                  <a:cubicBezTo>
                    <a:pt x="1598" y="0"/>
                    <a:pt x="1918" y="148"/>
                    <a:pt x="2144" y="386"/>
                  </a:cubicBezTo>
                  <a:lnTo>
                    <a:pt x="2144" y="386"/>
                  </a:lnTo>
                  <a:lnTo>
                    <a:pt x="2144" y="386"/>
                  </a:lnTo>
                  <a:cubicBezTo>
                    <a:pt x="2339" y="605"/>
                    <a:pt x="2457" y="893"/>
                    <a:pt x="2457" y="1209"/>
                  </a:cubicBezTo>
                  <a:lnTo>
                    <a:pt x="2457" y="1209"/>
                  </a:lnTo>
                  <a:lnTo>
                    <a:pt x="2457" y="1209"/>
                  </a:lnTo>
                  <a:cubicBezTo>
                    <a:pt x="2457" y="1897"/>
                    <a:pt x="1900" y="2454"/>
                    <a:pt x="1212" y="2454"/>
                  </a:cubicBezTo>
                  <a:lnTo>
                    <a:pt x="1212" y="2454"/>
                  </a:lnTo>
                  <a:lnTo>
                    <a:pt x="1212" y="2454"/>
                  </a:lnTo>
                  <a:cubicBezTo>
                    <a:pt x="858" y="2454"/>
                    <a:pt x="539" y="2306"/>
                    <a:pt x="312" y="2069"/>
                  </a:cubicBezTo>
                  <a:lnTo>
                    <a:pt x="312" y="2069"/>
                  </a:lnTo>
                  <a:lnTo>
                    <a:pt x="312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C6914DB-4316-194E-A825-B0A25C972D7D}"/>
              </a:ext>
            </a:extLst>
          </p:cNvPr>
          <p:cNvSpPr txBox="1"/>
          <p:nvPr/>
        </p:nvSpPr>
        <p:spPr>
          <a:xfrm>
            <a:off x="14453784" y="4764758"/>
            <a:ext cx="39217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O" sz="3600" b="1" dirty="0">
                <a:solidFill>
                  <a:schemeClr val="accent5">
                    <a:lumMod val="50000"/>
                  </a:schemeClr>
                </a:solidFill>
              </a:rPr>
              <a:t>Recognition of the conflict by society</a:t>
            </a:r>
          </a:p>
        </p:txBody>
      </p:sp>
      <p:sp>
        <p:nvSpPr>
          <p:cNvPr id="2" name="Sol 1"/>
          <p:cNvSpPr/>
          <p:nvPr/>
        </p:nvSpPr>
        <p:spPr>
          <a:xfrm>
            <a:off x="16386049" y="7578505"/>
            <a:ext cx="7997952" cy="4431844"/>
          </a:xfrm>
          <a:prstGeom prst="sun">
            <a:avLst/>
          </a:prstGeom>
          <a:gradFill flip="none" rotWithShape="1">
            <a:gsLst>
              <a:gs pos="0">
                <a:srgbClr val="438783">
                  <a:shade val="30000"/>
                  <a:satMod val="115000"/>
                </a:srgbClr>
              </a:gs>
              <a:gs pos="100000">
                <a:srgbClr val="438783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3200" dirty="0" err="1"/>
              <a:t>Facilitator</a:t>
            </a:r>
            <a:r>
              <a:rPr lang="es-ES_tradnl" sz="3200" dirty="0"/>
              <a:t> </a:t>
            </a:r>
            <a:r>
              <a:rPr lang="es-ES_tradnl" sz="3200" dirty="0" err="1"/>
              <a:t>transformation</a:t>
            </a:r>
            <a:endParaRPr lang="es-ES_tradnl" sz="3200" dirty="0"/>
          </a:p>
        </p:txBody>
      </p:sp>
      <p:sp>
        <p:nvSpPr>
          <p:cNvPr id="23" name="Rectángulo 22"/>
          <p:cNvSpPr/>
          <p:nvPr/>
        </p:nvSpPr>
        <p:spPr>
          <a:xfrm>
            <a:off x="11557660" y="12413087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32504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ángulo 1"/>
          <p:cNvSpPr/>
          <p:nvPr/>
        </p:nvSpPr>
        <p:spPr>
          <a:xfrm>
            <a:off x="11542644" y="12144018"/>
            <a:ext cx="128413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graphicFrame>
        <p:nvGraphicFramePr>
          <p:cNvPr id="3" name="Diagrama 2"/>
          <p:cNvGraphicFramePr/>
          <p:nvPr>
            <p:extLst>
              <p:ext uri="{D42A27DB-BD31-4B8C-83A1-F6EECF244321}">
                <p14:modId xmlns:p14="http://schemas.microsoft.com/office/powerpoint/2010/main" val="2730239217"/>
              </p:ext>
            </p:extLst>
          </p:nvPr>
        </p:nvGraphicFramePr>
        <p:xfrm>
          <a:off x="647700" y="2445373"/>
          <a:ext cx="22174200" cy="10837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Google Shape;300;p4"/>
          <p:cNvSpPr txBox="1"/>
          <p:nvPr/>
        </p:nvSpPr>
        <p:spPr>
          <a:xfrm>
            <a:off x="2534576" y="606966"/>
            <a:ext cx="20071424" cy="156589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600" b="1" dirty="0">
                <a:solidFill>
                  <a:schemeClr val="bg1"/>
                </a:solidFill>
              </a:rPr>
              <a:t>Objectives of the Recognition</a:t>
            </a:r>
            <a:r>
              <a:rPr lang="en-US" sz="6600" b="1" i="0" u="none" strike="noStrike" cap="none" dirty="0">
                <a:solidFill>
                  <a:schemeClr val="bg1"/>
                </a:solidFill>
                <a:sym typeface="Arial"/>
              </a:rPr>
              <a:t> </a:t>
            </a:r>
            <a:endParaRPr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224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ángulo 1"/>
          <p:cNvSpPr/>
          <p:nvPr/>
        </p:nvSpPr>
        <p:spPr>
          <a:xfrm>
            <a:off x="11542644" y="12144018"/>
            <a:ext cx="128413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sp>
        <p:nvSpPr>
          <p:cNvPr id="6" name="Google Shape;300;p4"/>
          <p:cNvSpPr txBox="1"/>
          <p:nvPr/>
        </p:nvSpPr>
        <p:spPr>
          <a:xfrm>
            <a:off x="2750476" y="606966"/>
            <a:ext cx="20071424" cy="156589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600" b="1" dirty="0">
                <a:solidFill>
                  <a:schemeClr val="bg1"/>
                </a:solidFill>
              </a:rPr>
              <a:t>Recognition process stages</a:t>
            </a:r>
            <a:endParaRPr dirty="0">
              <a:solidFill>
                <a:schemeClr val="bg1"/>
              </a:solidFill>
            </a:endParaRPr>
          </a:p>
        </p:txBody>
      </p:sp>
      <p:graphicFrame>
        <p:nvGraphicFramePr>
          <p:cNvPr id="7" name="Diagrama 6">
            <a:extLst>
              <a:ext uri="{FF2B5EF4-FFF2-40B4-BE49-F238E27FC236}">
                <a16:creationId xmlns:a16="http://schemas.microsoft.com/office/drawing/2014/main" id="{1C9A14BA-F632-1848-A2B9-2EEBA307E4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638247"/>
              </p:ext>
            </p:extLst>
          </p:nvPr>
        </p:nvGraphicFramePr>
        <p:xfrm>
          <a:off x="2812473" y="3034146"/>
          <a:ext cx="19484596" cy="843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595555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ángulo 1"/>
          <p:cNvSpPr/>
          <p:nvPr/>
        </p:nvSpPr>
        <p:spPr>
          <a:xfrm>
            <a:off x="11542644" y="12306299"/>
            <a:ext cx="128413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graphicFrame>
        <p:nvGraphicFramePr>
          <p:cNvPr id="3" name="Diagrama 2"/>
          <p:cNvGraphicFramePr/>
          <p:nvPr>
            <p:extLst>
              <p:ext uri="{D42A27DB-BD31-4B8C-83A1-F6EECF244321}">
                <p14:modId xmlns:p14="http://schemas.microsoft.com/office/powerpoint/2010/main" val="1739864099"/>
              </p:ext>
            </p:extLst>
          </p:nvPr>
        </p:nvGraphicFramePr>
        <p:xfrm>
          <a:off x="-266700" y="563033"/>
          <a:ext cx="24079200" cy="12095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20519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Google Shape;263;p34" descr="page7image3356134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3683000" cy="8001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ángulo 1"/>
          <p:cNvSpPr/>
          <p:nvPr/>
        </p:nvSpPr>
        <p:spPr>
          <a:xfrm>
            <a:off x="11542644" y="12306299"/>
            <a:ext cx="128413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  <p:sp>
        <p:nvSpPr>
          <p:cNvPr id="4" name="CuadroTexto 3"/>
          <p:cNvSpPr txBox="1"/>
          <p:nvPr/>
        </p:nvSpPr>
        <p:spPr>
          <a:xfrm rot="10800000" flipV="1">
            <a:off x="3683000" y="478135"/>
            <a:ext cx="19100800" cy="236988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_tradnl" sz="8800" dirty="0" err="1">
                <a:solidFill>
                  <a:schemeClr val="bg1"/>
                </a:solidFill>
              </a:rPr>
              <a:t>Methodological</a:t>
            </a:r>
            <a:r>
              <a:rPr lang="es-ES_tradnl" sz="8800" dirty="0">
                <a:solidFill>
                  <a:schemeClr val="bg1"/>
                </a:solidFill>
              </a:rPr>
              <a:t> </a:t>
            </a:r>
            <a:r>
              <a:rPr lang="es-ES_tradnl" sz="8800" dirty="0" err="1">
                <a:solidFill>
                  <a:schemeClr val="bg1"/>
                </a:solidFill>
              </a:rPr>
              <a:t>criteria</a:t>
            </a:r>
            <a:endParaRPr lang="es-ES_tradnl" sz="8800" dirty="0">
              <a:solidFill>
                <a:schemeClr val="bg1"/>
              </a:solidFill>
            </a:endParaRPr>
          </a:p>
          <a:p>
            <a:pPr algn="ctr"/>
            <a:r>
              <a:rPr lang="es-ES_tradnl" sz="6000" dirty="0" err="1">
                <a:solidFill>
                  <a:schemeClr val="bg1"/>
                </a:solidFill>
              </a:rPr>
              <a:t>For</a:t>
            </a:r>
            <a:r>
              <a:rPr lang="es-ES_tradnl" sz="6000" dirty="0">
                <a:solidFill>
                  <a:schemeClr val="bg1"/>
                </a:solidFill>
              </a:rPr>
              <a:t> </a:t>
            </a:r>
            <a:r>
              <a:rPr lang="es-ES_tradnl" sz="6000" dirty="0" err="1">
                <a:solidFill>
                  <a:schemeClr val="bg1"/>
                </a:solidFill>
              </a:rPr>
              <a:t>the</a:t>
            </a:r>
            <a:r>
              <a:rPr lang="es-ES_tradnl" sz="6000" dirty="0">
                <a:solidFill>
                  <a:schemeClr val="bg1"/>
                </a:solidFill>
              </a:rPr>
              <a:t> </a:t>
            </a:r>
            <a:r>
              <a:rPr lang="es-ES_tradnl" sz="6000" dirty="0" err="1">
                <a:solidFill>
                  <a:schemeClr val="bg1"/>
                </a:solidFill>
              </a:rPr>
              <a:t>development</a:t>
            </a:r>
            <a:r>
              <a:rPr lang="es-ES_tradnl" sz="6000" dirty="0">
                <a:solidFill>
                  <a:schemeClr val="bg1"/>
                </a:solidFill>
              </a:rPr>
              <a:t> of </a:t>
            </a:r>
            <a:r>
              <a:rPr lang="es-ES_tradnl" sz="6000" dirty="0" err="1">
                <a:solidFill>
                  <a:schemeClr val="bg1"/>
                </a:solidFill>
              </a:rPr>
              <a:t>Recognition</a:t>
            </a:r>
            <a:r>
              <a:rPr lang="es-ES_tradnl" sz="6000" dirty="0">
                <a:solidFill>
                  <a:schemeClr val="bg1"/>
                </a:solidFill>
              </a:rPr>
              <a:t> </a:t>
            </a:r>
            <a:r>
              <a:rPr lang="es-ES_tradnl" sz="6000" dirty="0" err="1">
                <a:solidFill>
                  <a:schemeClr val="bg1"/>
                </a:solidFill>
              </a:rPr>
              <a:t>processes</a:t>
            </a:r>
            <a:endParaRPr lang="es-ES_tradnl" sz="6000" dirty="0">
              <a:solidFill>
                <a:schemeClr val="bg1"/>
              </a:solidFill>
            </a:endParaRPr>
          </a:p>
        </p:txBody>
      </p:sp>
      <p:graphicFrame>
        <p:nvGraphicFramePr>
          <p:cNvPr id="5" name="Diagrama 4"/>
          <p:cNvGraphicFramePr/>
          <p:nvPr>
            <p:extLst>
              <p:ext uri="{D42A27DB-BD31-4B8C-83A1-F6EECF244321}">
                <p14:modId xmlns:p14="http://schemas.microsoft.com/office/powerpoint/2010/main" val="730676580"/>
              </p:ext>
            </p:extLst>
          </p:nvPr>
        </p:nvGraphicFramePr>
        <p:xfrm>
          <a:off x="3269673" y="3048000"/>
          <a:ext cx="18851418" cy="8535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6312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"/>
          <p:cNvSpPr txBox="1"/>
          <p:nvPr/>
        </p:nvSpPr>
        <p:spPr>
          <a:xfrm>
            <a:off x="2357674" y="168927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Dimensions</a:t>
            </a:r>
            <a:r>
              <a:rPr lang="es-ES_tradnl" sz="6600" b="1" dirty="0">
                <a:solidFill>
                  <a:srgbClr val="223A73"/>
                </a:solidFill>
              </a:rPr>
              <a:t> of </a:t>
            </a:r>
            <a:r>
              <a:rPr lang="es-ES_tradnl" sz="6600" b="1" dirty="0" err="1">
                <a:solidFill>
                  <a:srgbClr val="223A73"/>
                </a:solidFill>
              </a:rPr>
              <a:t>recognition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within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the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Commission</a:t>
            </a:r>
            <a:endParaRPr dirty="0"/>
          </a:p>
        </p:txBody>
      </p:sp>
      <p:grpSp>
        <p:nvGrpSpPr>
          <p:cNvPr id="10" name="Group 11">
            <a:extLst>
              <a:ext uri="{FF2B5EF4-FFF2-40B4-BE49-F238E27FC236}">
                <a16:creationId xmlns:a16="http://schemas.microsoft.com/office/drawing/2014/main" id="{4080A919-2D23-2346-9E28-5A368C06BE87}"/>
              </a:ext>
            </a:extLst>
          </p:cNvPr>
          <p:cNvGrpSpPr/>
          <p:nvPr/>
        </p:nvGrpSpPr>
        <p:grpSpPr>
          <a:xfrm>
            <a:off x="674125" y="2619550"/>
            <a:ext cx="6706240" cy="6054858"/>
            <a:chOff x="1520827" y="4676176"/>
            <a:chExt cx="4738806" cy="4363650"/>
          </a:xfrm>
        </p:grpSpPr>
        <p:sp>
          <p:nvSpPr>
            <p:cNvPr id="11" name="Freeform 1">
              <a:extLst>
                <a:ext uri="{FF2B5EF4-FFF2-40B4-BE49-F238E27FC236}">
                  <a16:creationId xmlns:a16="http://schemas.microsoft.com/office/drawing/2014/main" id="{A48BA60C-3F7A-0B4C-83A2-5704FA985D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20827" y="4676176"/>
              <a:ext cx="4738806" cy="4363650"/>
            </a:xfrm>
            <a:custGeom>
              <a:avLst/>
              <a:gdLst>
                <a:gd name="T0" fmla="*/ 1024 w 4235"/>
                <a:gd name="T1" fmla="*/ 463 h 3897"/>
                <a:gd name="T2" fmla="*/ 2285 w 4235"/>
                <a:gd name="T3" fmla="*/ 0 h 3897"/>
                <a:gd name="T4" fmla="*/ 2285 w 4235"/>
                <a:gd name="T5" fmla="*/ 0 h 3897"/>
                <a:gd name="T6" fmla="*/ 2285 w 4235"/>
                <a:gd name="T7" fmla="*/ 0 h 3897"/>
                <a:gd name="T8" fmla="*/ 4234 w 4235"/>
                <a:gd name="T9" fmla="*/ 1947 h 3897"/>
                <a:gd name="T10" fmla="*/ 4234 w 4235"/>
                <a:gd name="T11" fmla="*/ 1947 h 3897"/>
                <a:gd name="T12" fmla="*/ 4234 w 4235"/>
                <a:gd name="T13" fmla="*/ 1947 h 3897"/>
                <a:gd name="T14" fmla="*/ 2285 w 4235"/>
                <a:gd name="T15" fmla="*/ 3896 h 3897"/>
                <a:gd name="T16" fmla="*/ 2285 w 4235"/>
                <a:gd name="T17" fmla="*/ 3896 h 3897"/>
                <a:gd name="T18" fmla="*/ 2285 w 4235"/>
                <a:gd name="T19" fmla="*/ 3896 h 3897"/>
                <a:gd name="T20" fmla="*/ 880 w 4235"/>
                <a:gd name="T21" fmla="*/ 3297 h 3897"/>
                <a:gd name="T22" fmla="*/ 880 w 4235"/>
                <a:gd name="T23" fmla="*/ 3297 h 3897"/>
                <a:gd name="T24" fmla="*/ 0 w 4235"/>
                <a:gd name="T25" fmla="*/ 3297 h 3897"/>
                <a:gd name="T26" fmla="*/ 0 w 4235"/>
                <a:gd name="T27" fmla="*/ 2655 h 3897"/>
                <a:gd name="T28" fmla="*/ 530 w 4235"/>
                <a:gd name="T29" fmla="*/ 2655 h 3897"/>
                <a:gd name="T30" fmla="*/ 530 w 4235"/>
                <a:gd name="T31" fmla="*/ 1481 h 3897"/>
                <a:gd name="T32" fmla="*/ 62 w 4235"/>
                <a:gd name="T33" fmla="*/ 1481 h 3897"/>
                <a:gd name="T34" fmla="*/ 62 w 4235"/>
                <a:gd name="T35" fmla="*/ 973 h 3897"/>
                <a:gd name="T36" fmla="*/ 104 w 4235"/>
                <a:gd name="T37" fmla="*/ 965 h 3897"/>
                <a:gd name="T38" fmla="*/ 104 w 4235"/>
                <a:gd name="T39" fmla="*/ 965 h 3897"/>
                <a:gd name="T40" fmla="*/ 734 w 4235"/>
                <a:gd name="T41" fmla="*/ 731 h 3897"/>
                <a:gd name="T42" fmla="*/ 734 w 4235"/>
                <a:gd name="T43" fmla="*/ 731 h 3897"/>
                <a:gd name="T44" fmla="*/ 746 w 4235"/>
                <a:gd name="T45" fmla="*/ 723 h 3897"/>
                <a:gd name="T46" fmla="*/ 1304 w 4235"/>
                <a:gd name="T47" fmla="*/ 723 h 3897"/>
                <a:gd name="T48" fmla="*/ 1304 w 4235"/>
                <a:gd name="T49" fmla="*/ 2655 h 3897"/>
                <a:gd name="T50" fmla="*/ 1696 w 4235"/>
                <a:gd name="T51" fmla="*/ 2655 h 3897"/>
                <a:gd name="T52" fmla="*/ 1696 w 4235"/>
                <a:gd name="T53" fmla="*/ 2759 h 3897"/>
                <a:gd name="T54" fmla="*/ 1201 w 4235"/>
                <a:gd name="T55" fmla="*/ 2759 h 3897"/>
                <a:gd name="T56" fmla="*/ 1201 w 4235"/>
                <a:gd name="T57" fmla="*/ 826 h 3897"/>
                <a:gd name="T58" fmla="*/ 776 w 4235"/>
                <a:gd name="T59" fmla="*/ 826 h 3897"/>
                <a:gd name="T60" fmla="*/ 776 w 4235"/>
                <a:gd name="T61" fmla="*/ 826 h 3897"/>
                <a:gd name="T62" fmla="*/ 166 w 4235"/>
                <a:gd name="T63" fmla="*/ 1059 h 3897"/>
                <a:gd name="T64" fmla="*/ 166 w 4235"/>
                <a:gd name="T65" fmla="*/ 1059 h 3897"/>
                <a:gd name="T66" fmla="*/ 166 w 4235"/>
                <a:gd name="T67" fmla="*/ 1378 h 3897"/>
                <a:gd name="T68" fmla="*/ 633 w 4235"/>
                <a:gd name="T69" fmla="*/ 1378 h 3897"/>
                <a:gd name="T70" fmla="*/ 633 w 4235"/>
                <a:gd name="T71" fmla="*/ 2759 h 3897"/>
                <a:gd name="T72" fmla="*/ 104 w 4235"/>
                <a:gd name="T73" fmla="*/ 2759 h 3897"/>
                <a:gd name="T74" fmla="*/ 104 w 4235"/>
                <a:gd name="T75" fmla="*/ 3193 h 3897"/>
                <a:gd name="T76" fmla="*/ 924 w 4235"/>
                <a:gd name="T77" fmla="*/ 3193 h 3897"/>
                <a:gd name="T78" fmla="*/ 924 w 4235"/>
                <a:gd name="T79" fmla="*/ 3193 h 3897"/>
                <a:gd name="T80" fmla="*/ 2285 w 4235"/>
                <a:gd name="T81" fmla="*/ 3792 h 3897"/>
                <a:gd name="T82" fmla="*/ 2285 w 4235"/>
                <a:gd name="T83" fmla="*/ 3792 h 3897"/>
                <a:gd name="T84" fmla="*/ 2285 w 4235"/>
                <a:gd name="T85" fmla="*/ 3792 h 3897"/>
                <a:gd name="T86" fmla="*/ 4130 w 4235"/>
                <a:gd name="T87" fmla="*/ 1947 h 3897"/>
                <a:gd name="T88" fmla="*/ 4130 w 4235"/>
                <a:gd name="T89" fmla="*/ 1947 h 3897"/>
                <a:gd name="T90" fmla="*/ 4130 w 4235"/>
                <a:gd name="T91" fmla="*/ 1947 h 3897"/>
                <a:gd name="T92" fmla="*/ 2285 w 4235"/>
                <a:gd name="T93" fmla="*/ 103 h 3897"/>
                <a:gd name="T94" fmla="*/ 2285 w 4235"/>
                <a:gd name="T95" fmla="*/ 103 h 3897"/>
                <a:gd name="T96" fmla="*/ 2285 w 4235"/>
                <a:gd name="T97" fmla="*/ 103 h 3897"/>
                <a:gd name="T98" fmla="*/ 1091 w 4235"/>
                <a:gd name="T99" fmla="*/ 542 h 3897"/>
                <a:gd name="T100" fmla="*/ 1091 w 4235"/>
                <a:gd name="T101" fmla="*/ 542 h 3897"/>
                <a:gd name="T102" fmla="*/ 1024 w 4235"/>
                <a:gd name="T103" fmla="*/ 463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235" h="3897">
                  <a:moveTo>
                    <a:pt x="1024" y="463"/>
                  </a:moveTo>
                  <a:cubicBezTo>
                    <a:pt x="1375" y="164"/>
                    <a:pt x="1823" y="0"/>
                    <a:pt x="2285" y="0"/>
                  </a:cubicBezTo>
                  <a:lnTo>
                    <a:pt x="2285" y="0"/>
                  </a:lnTo>
                  <a:lnTo>
                    <a:pt x="2285" y="0"/>
                  </a:lnTo>
                  <a:cubicBezTo>
                    <a:pt x="3359" y="0"/>
                    <a:pt x="4234" y="874"/>
                    <a:pt x="4234" y="1947"/>
                  </a:cubicBezTo>
                  <a:lnTo>
                    <a:pt x="4234" y="1947"/>
                  </a:lnTo>
                  <a:lnTo>
                    <a:pt x="4234" y="1947"/>
                  </a:lnTo>
                  <a:cubicBezTo>
                    <a:pt x="4234" y="3022"/>
                    <a:pt x="3359" y="3896"/>
                    <a:pt x="2285" y="3896"/>
                  </a:cubicBezTo>
                  <a:lnTo>
                    <a:pt x="2285" y="3896"/>
                  </a:lnTo>
                  <a:lnTo>
                    <a:pt x="2285" y="3896"/>
                  </a:lnTo>
                  <a:cubicBezTo>
                    <a:pt x="1756" y="3896"/>
                    <a:pt x="1246" y="3678"/>
                    <a:pt x="880" y="3297"/>
                  </a:cubicBezTo>
                  <a:lnTo>
                    <a:pt x="880" y="3297"/>
                  </a:lnTo>
                  <a:lnTo>
                    <a:pt x="0" y="3297"/>
                  </a:lnTo>
                  <a:lnTo>
                    <a:pt x="0" y="2655"/>
                  </a:lnTo>
                  <a:lnTo>
                    <a:pt x="530" y="2655"/>
                  </a:lnTo>
                  <a:lnTo>
                    <a:pt x="530" y="1481"/>
                  </a:lnTo>
                  <a:lnTo>
                    <a:pt x="62" y="1481"/>
                  </a:lnTo>
                  <a:lnTo>
                    <a:pt x="62" y="973"/>
                  </a:lnTo>
                  <a:lnTo>
                    <a:pt x="104" y="965"/>
                  </a:lnTo>
                  <a:lnTo>
                    <a:pt x="104" y="965"/>
                  </a:lnTo>
                  <a:cubicBezTo>
                    <a:pt x="370" y="914"/>
                    <a:pt x="546" y="848"/>
                    <a:pt x="734" y="731"/>
                  </a:cubicBezTo>
                  <a:lnTo>
                    <a:pt x="734" y="731"/>
                  </a:lnTo>
                  <a:lnTo>
                    <a:pt x="746" y="723"/>
                  </a:lnTo>
                  <a:lnTo>
                    <a:pt x="1304" y="723"/>
                  </a:lnTo>
                  <a:lnTo>
                    <a:pt x="1304" y="2655"/>
                  </a:lnTo>
                  <a:lnTo>
                    <a:pt x="1696" y="2655"/>
                  </a:lnTo>
                  <a:lnTo>
                    <a:pt x="1696" y="2759"/>
                  </a:lnTo>
                  <a:lnTo>
                    <a:pt x="1201" y="2759"/>
                  </a:lnTo>
                  <a:lnTo>
                    <a:pt x="1201" y="826"/>
                  </a:lnTo>
                  <a:lnTo>
                    <a:pt x="776" y="826"/>
                  </a:lnTo>
                  <a:lnTo>
                    <a:pt x="776" y="826"/>
                  </a:lnTo>
                  <a:cubicBezTo>
                    <a:pt x="591" y="940"/>
                    <a:pt x="416" y="1006"/>
                    <a:pt x="166" y="1059"/>
                  </a:cubicBezTo>
                  <a:lnTo>
                    <a:pt x="166" y="1059"/>
                  </a:lnTo>
                  <a:lnTo>
                    <a:pt x="166" y="1378"/>
                  </a:lnTo>
                  <a:lnTo>
                    <a:pt x="633" y="1378"/>
                  </a:lnTo>
                  <a:lnTo>
                    <a:pt x="633" y="2759"/>
                  </a:lnTo>
                  <a:lnTo>
                    <a:pt x="104" y="2759"/>
                  </a:lnTo>
                  <a:lnTo>
                    <a:pt x="104" y="3193"/>
                  </a:lnTo>
                  <a:lnTo>
                    <a:pt x="924" y="3193"/>
                  </a:lnTo>
                  <a:lnTo>
                    <a:pt x="924" y="3193"/>
                  </a:lnTo>
                  <a:cubicBezTo>
                    <a:pt x="1273" y="3572"/>
                    <a:pt x="1771" y="3792"/>
                    <a:pt x="2285" y="3792"/>
                  </a:cubicBezTo>
                  <a:lnTo>
                    <a:pt x="2285" y="3792"/>
                  </a:lnTo>
                  <a:lnTo>
                    <a:pt x="2285" y="3792"/>
                  </a:lnTo>
                  <a:cubicBezTo>
                    <a:pt x="3303" y="3792"/>
                    <a:pt x="4130" y="2965"/>
                    <a:pt x="4130" y="1947"/>
                  </a:cubicBezTo>
                  <a:lnTo>
                    <a:pt x="4130" y="1947"/>
                  </a:lnTo>
                  <a:lnTo>
                    <a:pt x="4130" y="1947"/>
                  </a:lnTo>
                  <a:cubicBezTo>
                    <a:pt x="4130" y="931"/>
                    <a:pt x="3303" y="103"/>
                    <a:pt x="2285" y="103"/>
                  </a:cubicBezTo>
                  <a:lnTo>
                    <a:pt x="2285" y="103"/>
                  </a:lnTo>
                  <a:lnTo>
                    <a:pt x="2285" y="103"/>
                  </a:lnTo>
                  <a:cubicBezTo>
                    <a:pt x="1848" y="103"/>
                    <a:pt x="1423" y="259"/>
                    <a:pt x="1091" y="542"/>
                  </a:cubicBezTo>
                  <a:lnTo>
                    <a:pt x="1091" y="542"/>
                  </a:lnTo>
                  <a:lnTo>
                    <a:pt x="1024" y="46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12" name="Freeform 2">
              <a:extLst>
                <a:ext uri="{FF2B5EF4-FFF2-40B4-BE49-F238E27FC236}">
                  <a16:creationId xmlns:a16="http://schemas.microsoft.com/office/drawing/2014/main" id="{B3238020-2A91-B942-95A0-E156D7E2A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467" y="5500528"/>
              <a:ext cx="2749494" cy="2749496"/>
            </a:xfrm>
            <a:custGeom>
              <a:avLst/>
              <a:gdLst>
                <a:gd name="T0" fmla="*/ 0 w 2458"/>
                <a:gd name="T1" fmla="*/ 1244 h 2455"/>
                <a:gd name="T2" fmla="*/ 1245 w 2458"/>
                <a:gd name="T3" fmla="*/ 0 h 2455"/>
                <a:gd name="T4" fmla="*/ 1245 w 2458"/>
                <a:gd name="T5" fmla="*/ 0 h 2455"/>
                <a:gd name="T6" fmla="*/ 1245 w 2458"/>
                <a:gd name="T7" fmla="*/ 0 h 2455"/>
                <a:gd name="T8" fmla="*/ 2145 w 2458"/>
                <a:gd name="T9" fmla="*/ 386 h 2455"/>
                <a:gd name="T10" fmla="*/ 2145 w 2458"/>
                <a:gd name="T11" fmla="*/ 386 h 2455"/>
                <a:gd name="T12" fmla="*/ 2145 w 2458"/>
                <a:gd name="T13" fmla="*/ 386 h 2455"/>
                <a:gd name="T14" fmla="*/ 2457 w 2458"/>
                <a:gd name="T15" fmla="*/ 1209 h 2455"/>
                <a:gd name="T16" fmla="*/ 2457 w 2458"/>
                <a:gd name="T17" fmla="*/ 1209 h 2455"/>
                <a:gd name="T18" fmla="*/ 2457 w 2458"/>
                <a:gd name="T19" fmla="*/ 1209 h 2455"/>
                <a:gd name="T20" fmla="*/ 1213 w 2458"/>
                <a:gd name="T21" fmla="*/ 2454 h 2455"/>
                <a:gd name="T22" fmla="*/ 1213 w 2458"/>
                <a:gd name="T23" fmla="*/ 2454 h 2455"/>
                <a:gd name="T24" fmla="*/ 1213 w 2458"/>
                <a:gd name="T25" fmla="*/ 2454 h 2455"/>
                <a:gd name="T26" fmla="*/ 313 w 2458"/>
                <a:gd name="T27" fmla="*/ 2069 h 2455"/>
                <a:gd name="T28" fmla="*/ 313 w 2458"/>
                <a:gd name="T29" fmla="*/ 2069 h 2455"/>
                <a:gd name="T30" fmla="*/ 313 w 2458"/>
                <a:gd name="T31" fmla="*/ 2069 h 2455"/>
                <a:gd name="T32" fmla="*/ 0 w 2458"/>
                <a:gd name="T33" fmla="*/ 1244 h 2455"/>
                <a:gd name="T34" fmla="*/ 0 w 2458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8" h="2455">
                  <a:moveTo>
                    <a:pt x="0" y="1244"/>
                  </a:moveTo>
                  <a:cubicBezTo>
                    <a:pt x="0" y="558"/>
                    <a:pt x="558" y="0"/>
                    <a:pt x="1245" y="0"/>
                  </a:cubicBezTo>
                  <a:lnTo>
                    <a:pt x="1245" y="0"/>
                  </a:lnTo>
                  <a:lnTo>
                    <a:pt x="1245" y="0"/>
                  </a:lnTo>
                  <a:cubicBezTo>
                    <a:pt x="1599" y="0"/>
                    <a:pt x="1918" y="148"/>
                    <a:pt x="2145" y="386"/>
                  </a:cubicBezTo>
                  <a:lnTo>
                    <a:pt x="2145" y="386"/>
                  </a:lnTo>
                  <a:lnTo>
                    <a:pt x="2145" y="386"/>
                  </a:lnTo>
                  <a:cubicBezTo>
                    <a:pt x="2339" y="605"/>
                    <a:pt x="2457" y="893"/>
                    <a:pt x="2457" y="1209"/>
                  </a:cubicBezTo>
                  <a:lnTo>
                    <a:pt x="2457" y="1209"/>
                  </a:lnTo>
                  <a:lnTo>
                    <a:pt x="2457" y="1209"/>
                  </a:lnTo>
                  <a:cubicBezTo>
                    <a:pt x="2457" y="1897"/>
                    <a:pt x="1900" y="2454"/>
                    <a:pt x="1213" y="2454"/>
                  </a:cubicBezTo>
                  <a:lnTo>
                    <a:pt x="1213" y="2454"/>
                  </a:lnTo>
                  <a:lnTo>
                    <a:pt x="1213" y="2454"/>
                  </a:lnTo>
                  <a:cubicBezTo>
                    <a:pt x="859" y="2454"/>
                    <a:pt x="539" y="2306"/>
                    <a:pt x="313" y="2069"/>
                  </a:cubicBezTo>
                  <a:lnTo>
                    <a:pt x="313" y="2069"/>
                  </a:lnTo>
                  <a:lnTo>
                    <a:pt x="313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3" name="CuadroTexto 12">
            <a:extLst>
              <a:ext uri="{FF2B5EF4-FFF2-40B4-BE49-F238E27FC236}">
                <a16:creationId xmlns:a16="http://schemas.microsoft.com/office/drawing/2014/main" id="{CCB83798-2F67-7543-82AD-BD608AB6DC92}"/>
              </a:ext>
            </a:extLst>
          </p:cNvPr>
          <p:cNvSpPr txBox="1"/>
          <p:nvPr/>
        </p:nvSpPr>
        <p:spPr>
          <a:xfrm>
            <a:off x="2552355" y="3234044"/>
            <a:ext cx="41774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O" sz="4000" b="1" dirty="0">
                <a:solidFill>
                  <a:schemeClr val="accent5">
                    <a:lumMod val="50000"/>
                  </a:schemeClr>
                </a:solidFill>
              </a:rPr>
              <a:t>Recognition of the Victims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the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way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they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have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been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impacted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 and </a:t>
            </a:r>
            <a:r>
              <a:rPr lang="es-CO" sz="4000" dirty="0" err="1">
                <a:solidFill>
                  <a:schemeClr val="accent5">
                    <a:lumMod val="50000"/>
                  </a:schemeClr>
                </a:solidFill>
              </a:rPr>
              <a:t>affected</a:t>
            </a:r>
            <a:r>
              <a:rPr lang="es-CO" sz="4000" dirty="0">
                <a:solidFill>
                  <a:schemeClr val="accent5">
                    <a:lumMod val="50000"/>
                  </a:schemeClr>
                </a:solidFill>
              </a:rPr>
              <a:t>, as well as their ways of coping</a:t>
            </a:r>
          </a:p>
        </p:txBody>
      </p:sp>
      <p:grpSp>
        <p:nvGrpSpPr>
          <p:cNvPr id="19" name="Group 13">
            <a:extLst>
              <a:ext uri="{FF2B5EF4-FFF2-40B4-BE49-F238E27FC236}">
                <a16:creationId xmlns:a16="http://schemas.microsoft.com/office/drawing/2014/main" id="{5FDE292A-D087-1D4D-826C-96E68556B0F7}"/>
              </a:ext>
            </a:extLst>
          </p:cNvPr>
          <p:cNvGrpSpPr/>
          <p:nvPr/>
        </p:nvGrpSpPr>
        <p:grpSpPr>
          <a:xfrm>
            <a:off x="17670157" y="2449553"/>
            <a:ext cx="4742690" cy="4035799"/>
            <a:chOff x="12494126" y="4676176"/>
            <a:chExt cx="4778297" cy="4363650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A5FF69B-B676-9549-A8D4-2B8D39D43F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94126" y="4676176"/>
              <a:ext cx="4778297" cy="4363650"/>
            </a:xfrm>
            <a:custGeom>
              <a:avLst/>
              <a:gdLst>
                <a:gd name="T0" fmla="*/ 2317 w 4267"/>
                <a:gd name="T1" fmla="*/ 0 h 3897"/>
                <a:gd name="T2" fmla="*/ 2317 w 4267"/>
                <a:gd name="T3" fmla="*/ 0 h 3897"/>
                <a:gd name="T4" fmla="*/ 4266 w 4267"/>
                <a:gd name="T5" fmla="*/ 1947 h 3897"/>
                <a:gd name="T6" fmla="*/ 2317 w 4267"/>
                <a:gd name="T7" fmla="*/ 3896 h 3897"/>
                <a:gd name="T8" fmla="*/ 2317 w 4267"/>
                <a:gd name="T9" fmla="*/ 3896 h 3897"/>
                <a:gd name="T10" fmla="*/ 958 w 4267"/>
                <a:gd name="T11" fmla="*/ 3344 h 3897"/>
                <a:gd name="T12" fmla="*/ 947 w 4267"/>
                <a:gd name="T13" fmla="*/ 3344 h 3897"/>
                <a:gd name="T14" fmla="*/ 26 w 4267"/>
                <a:gd name="T15" fmla="*/ 2974 h 3897"/>
                <a:gd name="T16" fmla="*/ 362 w 4267"/>
                <a:gd name="T17" fmla="*/ 2443 h 3897"/>
                <a:gd name="T18" fmla="*/ 404 w 4267"/>
                <a:gd name="T19" fmla="*/ 2482 h 3897"/>
                <a:gd name="T20" fmla="*/ 876 w 4267"/>
                <a:gd name="T21" fmla="*/ 2702 h 3897"/>
                <a:gd name="T22" fmla="*/ 1183 w 4267"/>
                <a:gd name="T23" fmla="*/ 2520 h 3897"/>
                <a:gd name="T24" fmla="*/ 1183 w 4267"/>
                <a:gd name="T25" fmla="*/ 2520 h 3897"/>
                <a:gd name="T26" fmla="*/ 619 w 4267"/>
                <a:gd name="T27" fmla="*/ 2275 h 3897"/>
                <a:gd name="T28" fmla="*/ 567 w 4267"/>
                <a:gd name="T29" fmla="*/ 1704 h 3897"/>
                <a:gd name="T30" fmla="*/ 619 w 4267"/>
                <a:gd name="T31" fmla="*/ 1704 h 3897"/>
                <a:gd name="T32" fmla="*/ 1105 w 4267"/>
                <a:gd name="T33" fmla="*/ 1476 h 3897"/>
                <a:gd name="T34" fmla="*/ 900 w 4267"/>
                <a:gd name="T35" fmla="*/ 1302 h 3897"/>
                <a:gd name="T36" fmla="*/ 900 w 4267"/>
                <a:gd name="T37" fmla="*/ 1302 h 3897"/>
                <a:gd name="T38" fmla="*/ 497 w 4267"/>
                <a:gd name="T39" fmla="*/ 1492 h 3897"/>
                <a:gd name="T40" fmla="*/ 55 w 4267"/>
                <a:gd name="T41" fmla="*/ 1041 h 3897"/>
                <a:gd name="T42" fmla="*/ 94 w 4267"/>
                <a:gd name="T43" fmla="*/ 1008 h 3897"/>
                <a:gd name="T44" fmla="*/ 931 w 4267"/>
                <a:gd name="T45" fmla="*/ 676 h 3897"/>
                <a:gd name="T46" fmla="*/ 1615 w 4267"/>
                <a:gd name="T47" fmla="*/ 867 h 3897"/>
                <a:gd name="T48" fmla="*/ 1615 w 4267"/>
                <a:gd name="T49" fmla="*/ 867 h 3897"/>
                <a:gd name="T50" fmla="*/ 1879 w 4267"/>
                <a:gd name="T51" fmla="*/ 1426 h 3897"/>
                <a:gd name="T52" fmla="*/ 1543 w 4267"/>
                <a:gd name="T53" fmla="*/ 1960 h 3897"/>
                <a:gd name="T54" fmla="*/ 1543 w 4267"/>
                <a:gd name="T55" fmla="*/ 1960 h 3897"/>
                <a:gd name="T56" fmla="*/ 1957 w 4267"/>
                <a:gd name="T57" fmla="*/ 2567 h 3897"/>
                <a:gd name="T58" fmla="*/ 1853 w 4267"/>
                <a:gd name="T59" fmla="*/ 2567 h 3897"/>
                <a:gd name="T60" fmla="*/ 1415 w 4267"/>
                <a:gd name="T61" fmla="*/ 2023 h 3897"/>
                <a:gd name="T62" fmla="*/ 1378 w 4267"/>
                <a:gd name="T63" fmla="*/ 1925 h 3897"/>
                <a:gd name="T64" fmla="*/ 1409 w 4267"/>
                <a:gd name="T65" fmla="*/ 1911 h 3897"/>
                <a:gd name="T66" fmla="*/ 1775 w 4267"/>
                <a:gd name="T67" fmla="*/ 1426 h 3897"/>
                <a:gd name="T68" fmla="*/ 931 w 4267"/>
                <a:gd name="T69" fmla="*/ 780 h 3897"/>
                <a:gd name="T70" fmla="*/ 931 w 4267"/>
                <a:gd name="T71" fmla="*/ 780 h 3897"/>
                <a:gd name="T72" fmla="*/ 201 w 4267"/>
                <a:gd name="T73" fmla="*/ 1055 h 3897"/>
                <a:gd name="T74" fmla="*/ 470 w 4267"/>
                <a:gd name="T75" fmla="*/ 1380 h 3897"/>
                <a:gd name="T76" fmla="*/ 900 w 4267"/>
                <a:gd name="T77" fmla="*/ 1198 h 3897"/>
                <a:gd name="T78" fmla="*/ 1209 w 4267"/>
                <a:gd name="T79" fmla="*/ 1476 h 3897"/>
                <a:gd name="T80" fmla="*/ 1209 w 4267"/>
                <a:gd name="T81" fmla="*/ 1476 h 3897"/>
                <a:gd name="T82" fmla="*/ 671 w 4267"/>
                <a:gd name="T83" fmla="*/ 1807 h 3897"/>
                <a:gd name="T84" fmla="*/ 671 w 4267"/>
                <a:gd name="T85" fmla="*/ 2173 h 3897"/>
                <a:gd name="T86" fmla="*/ 1287 w 4267"/>
                <a:gd name="T87" fmla="*/ 2520 h 3897"/>
                <a:gd name="T88" fmla="*/ 876 w 4267"/>
                <a:gd name="T89" fmla="*/ 2806 h 3897"/>
                <a:gd name="T90" fmla="*/ 876 w 4267"/>
                <a:gd name="T91" fmla="*/ 2806 h 3897"/>
                <a:gd name="T92" fmla="*/ 378 w 4267"/>
                <a:gd name="T93" fmla="*/ 2597 h 3897"/>
                <a:gd name="T94" fmla="*/ 131 w 4267"/>
                <a:gd name="T95" fmla="*/ 2937 h 3897"/>
                <a:gd name="T96" fmla="*/ 947 w 4267"/>
                <a:gd name="T97" fmla="*/ 3240 h 3897"/>
                <a:gd name="T98" fmla="*/ 1003 w 4267"/>
                <a:gd name="T99" fmla="*/ 3240 h 3897"/>
                <a:gd name="T100" fmla="*/ 2317 w 4267"/>
                <a:gd name="T101" fmla="*/ 3792 h 3897"/>
                <a:gd name="T102" fmla="*/ 4163 w 4267"/>
                <a:gd name="T103" fmla="*/ 1947 h 3897"/>
                <a:gd name="T104" fmla="*/ 4163 w 4267"/>
                <a:gd name="T105" fmla="*/ 1947 h 3897"/>
                <a:gd name="T106" fmla="*/ 2317 w 4267"/>
                <a:gd name="T107" fmla="*/ 103 h 3897"/>
                <a:gd name="T108" fmla="*/ 1196 w 4267"/>
                <a:gd name="T109" fmla="*/ 483 h 3897"/>
                <a:gd name="T110" fmla="*/ 1133 w 4267"/>
                <a:gd name="T111" fmla="*/ 402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267" h="3897">
                  <a:moveTo>
                    <a:pt x="1133" y="402"/>
                  </a:moveTo>
                  <a:cubicBezTo>
                    <a:pt x="1475" y="139"/>
                    <a:pt x="1885" y="0"/>
                    <a:pt x="2317" y="0"/>
                  </a:cubicBezTo>
                  <a:lnTo>
                    <a:pt x="2317" y="0"/>
                  </a:lnTo>
                  <a:lnTo>
                    <a:pt x="2317" y="0"/>
                  </a:lnTo>
                  <a:cubicBezTo>
                    <a:pt x="3392" y="0"/>
                    <a:pt x="4266" y="874"/>
                    <a:pt x="4266" y="1947"/>
                  </a:cubicBezTo>
                  <a:lnTo>
                    <a:pt x="4266" y="1947"/>
                  </a:lnTo>
                  <a:lnTo>
                    <a:pt x="4266" y="1947"/>
                  </a:lnTo>
                  <a:cubicBezTo>
                    <a:pt x="4266" y="3022"/>
                    <a:pt x="3392" y="3896"/>
                    <a:pt x="2317" y="3896"/>
                  </a:cubicBezTo>
                  <a:lnTo>
                    <a:pt x="2317" y="3896"/>
                  </a:lnTo>
                  <a:lnTo>
                    <a:pt x="2317" y="3896"/>
                  </a:lnTo>
                  <a:cubicBezTo>
                    <a:pt x="1807" y="3896"/>
                    <a:pt x="1324" y="3700"/>
                    <a:pt x="958" y="3344"/>
                  </a:cubicBezTo>
                  <a:lnTo>
                    <a:pt x="958" y="3344"/>
                  </a:lnTo>
                  <a:lnTo>
                    <a:pt x="947" y="3344"/>
                  </a:lnTo>
                  <a:lnTo>
                    <a:pt x="947" y="3344"/>
                  </a:lnTo>
                  <a:cubicBezTo>
                    <a:pt x="551" y="3344"/>
                    <a:pt x="233" y="3216"/>
                    <a:pt x="26" y="2974"/>
                  </a:cubicBezTo>
                  <a:lnTo>
                    <a:pt x="26" y="2974"/>
                  </a:lnTo>
                  <a:lnTo>
                    <a:pt x="0" y="2944"/>
                  </a:lnTo>
                  <a:lnTo>
                    <a:pt x="362" y="2443"/>
                  </a:lnTo>
                  <a:lnTo>
                    <a:pt x="404" y="2482"/>
                  </a:lnTo>
                  <a:lnTo>
                    <a:pt x="404" y="2482"/>
                  </a:lnTo>
                  <a:cubicBezTo>
                    <a:pt x="558" y="2624"/>
                    <a:pt x="726" y="2702"/>
                    <a:pt x="876" y="2702"/>
                  </a:cubicBezTo>
                  <a:lnTo>
                    <a:pt x="876" y="2702"/>
                  </a:lnTo>
                  <a:lnTo>
                    <a:pt x="876" y="2702"/>
                  </a:lnTo>
                  <a:cubicBezTo>
                    <a:pt x="991" y="2702"/>
                    <a:pt x="1183" y="2678"/>
                    <a:pt x="1183" y="2520"/>
                  </a:cubicBezTo>
                  <a:lnTo>
                    <a:pt x="1183" y="2520"/>
                  </a:lnTo>
                  <a:lnTo>
                    <a:pt x="1183" y="2520"/>
                  </a:lnTo>
                  <a:cubicBezTo>
                    <a:pt x="1183" y="2411"/>
                    <a:pt x="1183" y="2275"/>
                    <a:pt x="619" y="2275"/>
                  </a:cubicBezTo>
                  <a:lnTo>
                    <a:pt x="619" y="2275"/>
                  </a:lnTo>
                  <a:lnTo>
                    <a:pt x="567" y="2275"/>
                  </a:lnTo>
                  <a:lnTo>
                    <a:pt x="567" y="1704"/>
                  </a:lnTo>
                  <a:lnTo>
                    <a:pt x="619" y="1704"/>
                  </a:lnTo>
                  <a:lnTo>
                    <a:pt x="619" y="1704"/>
                  </a:lnTo>
                  <a:cubicBezTo>
                    <a:pt x="1048" y="1704"/>
                    <a:pt x="1105" y="1590"/>
                    <a:pt x="1105" y="1476"/>
                  </a:cubicBezTo>
                  <a:lnTo>
                    <a:pt x="1105" y="1476"/>
                  </a:lnTo>
                  <a:lnTo>
                    <a:pt x="1105" y="1476"/>
                  </a:lnTo>
                  <a:cubicBezTo>
                    <a:pt x="1105" y="1320"/>
                    <a:pt x="988" y="1302"/>
                    <a:pt x="900" y="1302"/>
                  </a:cubicBezTo>
                  <a:lnTo>
                    <a:pt x="900" y="1302"/>
                  </a:lnTo>
                  <a:lnTo>
                    <a:pt x="900" y="1302"/>
                  </a:lnTo>
                  <a:cubicBezTo>
                    <a:pt x="749" y="1302"/>
                    <a:pt x="642" y="1369"/>
                    <a:pt x="497" y="1492"/>
                  </a:cubicBezTo>
                  <a:lnTo>
                    <a:pt x="497" y="1492"/>
                  </a:lnTo>
                  <a:lnTo>
                    <a:pt x="457" y="1526"/>
                  </a:lnTo>
                  <a:lnTo>
                    <a:pt x="55" y="1041"/>
                  </a:lnTo>
                  <a:lnTo>
                    <a:pt x="94" y="1008"/>
                  </a:lnTo>
                  <a:lnTo>
                    <a:pt x="94" y="1008"/>
                  </a:lnTo>
                  <a:cubicBezTo>
                    <a:pt x="361" y="784"/>
                    <a:pt x="634" y="676"/>
                    <a:pt x="931" y="676"/>
                  </a:cubicBezTo>
                  <a:lnTo>
                    <a:pt x="931" y="676"/>
                  </a:lnTo>
                  <a:lnTo>
                    <a:pt x="931" y="676"/>
                  </a:lnTo>
                  <a:cubicBezTo>
                    <a:pt x="1213" y="676"/>
                    <a:pt x="1450" y="742"/>
                    <a:pt x="1615" y="867"/>
                  </a:cubicBezTo>
                  <a:lnTo>
                    <a:pt x="1615" y="867"/>
                  </a:lnTo>
                  <a:lnTo>
                    <a:pt x="1615" y="867"/>
                  </a:lnTo>
                  <a:cubicBezTo>
                    <a:pt x="1788" y="999"/>
                    <a:pt x="1879" y="1192"/>
                    <a:pt x="1879" y="1426"/>
                  </a:cubicBezTo>
                  <a:lnTo>
                    <a:pt x="1879" y="1426"/>
                  </a:lnTo>
                  <a:lnTo>
                    <a:pt x="1879" y="1426"/>
                  </a:lnTo>
                  <a:cubicBezTo>
                    <a:pt x="1879" y="1655"/>
                    <a:pt x="1766" y="1835"/>
                    <a:pt x="1543" y="1960"/>
                  </a:cubicBezTo>
                  <a:lnTo>
                    <a:pt x="1543" y="1960"/>
                  </a:lnTo>
                  <a:lnTo>
                    <a:pt x="1543" y="1960"/>
                  </a:lnTo>
                  <a:cubicBezTo>
                    <a:pt x="1811" y="2074"/>
                    <a:pt x="1957" y="2286"/>
                    <a:pt x="1957" y="2567"/>
                  </a:cubicBezTo>
                  <a:lnTo>
                    <a:pt x="1957" y="2567"/>
                  </a:lnTo>
                  <a:lnTo>
                    <a:pt x="1853" y="2567"/>
                  </a:lnTo>
                  <a:lnTo>
                    <a:pt x="1853" y="2567"/>
                  </a:lnTo>
                  <a:cubicBezTo>
                    <a:pt x="1853" y="2303"/>
                    <a:pt x="1698" y="2110"/>
                    <a:pt x="1415" y="2023"/>
                  </a:cubicBezTo>
                  <a:lnTo>
                    <a:pt x="1415" y="2023"/>
                  </a:lnTo>
                  <a:lnTo>
                    <a:pt x="1378" y="2012"/>
                  </a:lnTo>
                  <a:lnTo>
                    <a:pt x="1378" y="1925"/>
                  </a:lnTo>
                  <a:lnTo>
                    <a:pt x="1409" y="1911"/>
                  </a:lnTo>
                  <a:lnTo>
                    <a:pt x="1409" y="1911"/>
                  </a:lnTo>
                  <a:cubicBezTo>
                    <a:pt x="1656" y="1802"/>
                    <a:pt x="1775" y="1643"/>
                    <a:pt x="1775" y="1426"/>
                  </a:cubicBezTo>
                  <a:lnTo>
                    <a:pt x="1775" y="1426"/>
                  </a:lnTo>
                  <a:lnTo>
                    <a:pt x="1775" y="1426"/>
                  </a:lnTo>
                  <a:cubicBezTo>
                    <a:pt x="1775" y="1021"/>
                    <a:pt x="1460" y="780"/>
                    <a:pt x="931" y="780"/>
                  </a:cubicBezTo>
                  <a:lnTo>
                    <a:pt x="931" y="780"/>
                  </a:lnTo>
                  <a:lnTo>
                    <a:pt x="931" y="780"/>
                  </a:lnTo>
                  <a:cubicBezTo>
                    <a:pt x="671" y="780"/>
                    <a:pt x="437" y="867"/>
                    <a:pt x="201" y="1055"/>
                  </a:cubicBezTo>
                  <a:lnTo>
                    <a:pt x="201" y="1055"/>
                  </a:lnTo>
                  <a:lnTo>
                    <a:pt x="470" y="1380"/>
                  </a:lnTo>
                  <a:lnTo>
                    <a:pt x="470" y="1380"/>
                  </a:lnTo>
                  <a:cubicBezTo>
                    <a:pt x="612" y="1264"/>
                    <a:pt x="734" y="1198"/>
                    <a:pt x="900" y="1198"/>
                  </a:cubicBezTo>
                  <a:lnTo>
                    <a:pt x="900" y="1198"/>
                  </a:lnTo>
                  <a:lnTo>
                    <a:pt x="900" y="1198"/>
                  </a:lnTo>
                  <a:cubicBezTo>
                    <a:pt x="1096" y="1198"/>
                    <a:pt x="1209" y="1299"/>
                    <a:pt x="1209" y="1476"/>
                  </a:cubicBezTo>
                  <a:lnTo>
                    <a:pt x="1209" y="1476"/>
                  </a:lnTo>
                  <a:lnTo>
                    <a:pt x="1209" y="1476"/>
                  </a:lnTo>
                  <a:cubicBezTo>
                    <a:pt x="1209" y="1753"/>
                    <a:pt x="916" y="1802"/>
                    <a:pt x="671" y="1807"/>
                  </a:cubicBezTo>
                  <a:lnTo>
                    <a:pt x="671" y="1807"/>
                  </a:lnTo>
                  <a:lnTo>
                    <a:pt x="671" y="2173"/>
                  </a:lnTo>
                  <a:lnTo>
                    <a:pt x="671" y="2173"/>
                  </a:lnTo>
                  <a:cubicBezTo>
                    <a:pt x="1118" y="2179"/>
                    <a:pt x="1287" y="2275"/>
                    <a:pt x="1287" y="2520"/>
                  </a:cubicBezTo>
                  <a:lnTo>
                    <a:pt x="1287" y="2520"/>
                  </a:lnTo>
                  <a:lnTo>
                    <a:pt x="1287" y="2520"/>
                  </a:lnTo>
                  <a:cubicBezTo>
                    <a:pt x="1287" y="2699"/>
                    <a:pt x="1133" y="2806"/>
                    <a:pt x="876" y="2806"/>
                  </a:cubicBezTo>
                  <a:lnTo>
                    <a:pt x="876" y="2806"/>
                  </a:lnTo>
                  <a:lnTo>
                    <a:pt x="876" y="2806"/>
                  </a:lnTo>
                  <a:cubicBezTo>
                    <a:pt x="715" y="2806"/>
                    <a:pt x="540" y="2732"/>
                    <a:pt x="378" y="2597"/>
                  </a:cubicBezTo>
                  <a:lnTo>
                    <a:pt x="378" y="2597"/>
                  </a:lnTo>
                  <a:lnTo>
                    <a:pt x="131" y="2937"/>
                  </a:lnTo>
                  <a:lnTo>
                    <a:pt x="131" y="2937"/>
                  </a:lnTo>
                  <a:cubicBezTo>
                    <a:pt x="319" y="3136"/>
                    <a:pt x="600" y="3240"/>
                    <a:pt x="947" y="3240"/>
                  </a:cubicBezTo>
                  <a:lnTo>
                    <a:pt x="947" y="3240"/>
                  </a:lnTo>
                  <a:lnTo>
                    <a:pt x="1003" y="3240"/>
                  </a:lnTo>
                  <a:lnTo>
                    <a:pt x="1003" y="3240"/>
                  </a:lnTo>
                  <a:cubicBezTo>
                    <a:pt x="1351" y="3583"/>
                    <a:pt x="1829" y="3792"/>
                    <a:pt x="2317" y="3792"/>
                  </a:cubicBezTo>
                  <a:lnTo>
                    <a:pt x="2317" y="3792"/>
                  </a:lnTo>
                  <a:lnTo>
                    <a:pt x="2317" y="3792"/>
                  </a:lnTo>
                  <a:cubicBezTo>
                    <a:pt x="3335" y="3792"/>
                    <a:pt x="4163" y="2965"/>
                    <a:pt x="4163" y="1947"/>
                  </a:cubicBezTo>
                  <a:lnTo>
                    <a:pt x="4163" y="1947"/>
                  </a:lnTo>
                  <a:lnTo>
                    <a:pt x="4163" y="1947"/>
                  </a:lnTo>
                  <a:cubicBezTo>
                    <a:pt x="4163" y="931"/>
                    <a:pt x="3335" y="103"/>
                    <a:pt x="2317" y="103"/>
                  </a:cubicBezTo>
                  <a:lnTo>
                    <a:pt x="2317" y="103"/>
                  </a:lnTo>
                  <a:lnTo>
                    <a:pt x="2317" y="103"/>
                  </a:lnTo>
                  <a:cubicBezTo>
                    <a:pt x="1908" y="103"/>
                    <a:pt x="1520" y="235"/>
                    <a:pt x="1196" y="483"/>
                  </a:cubicBezTo>
                  <a:lnTo>
                    <a:pt x="1196" y="483"/>
                  </a:lnTo>
                  <a:lnTo>
                    <a:pt x="1133" y="402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34A88942-A9E2-0B4D-96A4-A8BE3484B8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33125" y="5500528"/>
              <a:ext cx="2749496" cy="2749496"/>
            </a:xfrm>
            <a:custGeom>
              <a:avLst/>
              <a:gdLst>
                <a:gd name="T0" fmla="*/ 0 w 2458"/>
                <a:gd name="T1" fmla="*/ 1244 h 2455"/>
                <a:gd name="T2" fmla="*/ 1244 w 2458"/>
                <a:gd name="T3" fmla="*/ 0 h 2455"/>
                <a:gd name="T4" fmla="*/ 1244 w 2458"/>
                <a:gd name="T5" fmla="*/ 0 h 2455"/>
                <a:gd name="T6" fmla="*/ 1244 w 2458"/>
                <a:gd name="T7" fmla="*/ 0 h 2455"/>
                <a:gd name="T8" fmla="*/ 2144 w 2458"/>
                <a:gd name="T9" fmla="*/ 386 h 2455"/>
                <a:gd name="T10" fmla="*/ 2144 w 2458"/>
                <a:gd name="T11" fmla="*/ 386 h 2455"/>
                <a:gd name="T12" fmla="*/ 2144 w 2458"/>
                <a:gd name="T13" fmla="*/ 386 h 2455"/>
                <a:gd name="T14" fmla="*/ 2457 w 2458"/>
                <a:gd name="T15" fmla="*/ 1209 h 2455"/>
                <a:gd name="T16" fmla="*/ 2457 w 2458"/>
                <a:gd name="T17" fmla="*/ 1209 h 2455"/>
                <a:gd name="T18" fmla="*/ 2457 w 2458"/>
                <a:gd name="T19" fmla="*/ 1209 h 2455"/>
                <a:gd name="T20" fmla="*/ 1212 w 2458"/>
                <a:gd name="T21" fmla="*/ 2454 h 2455"/>
                <a:gd name="T22" fmla="*/ 1212 w 2458"/>
                <a:gd name="T23" fmla="*/ 2454 h 2455"/>
                <a:gd name="T24" fmla="*/ 1212 w 2458"/>
                <a:gd name="T25" fmla="*/ 2454 h 2455"/>
                <a:gd name="T26" fmla="*/ 312 w 2458"/>
                <a:gd name="T27" fmla="*/ 2069 h 2455"/>
                <a:gd name="T28" fmla="*/ 312 w 2458"/>
                <a:gd name="T29" fmla="*/ 2069 h 2455"/>
                <a:gd name="T30" fmla="*/ 312 w 2458"/>
                <a:gd name="T31" fmla="*/ 2069 h 2455"/>
                <a:gd name="T32" fmla="*/ 0 w 2458"/>
                <a:gd name="T33" fmla="*/ 1244 h 2455"/>
                <a:gd name="T34" fmla="*/ 0 w 2458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8" h="2455">
                  <a:moveTo>
                    <a:pt x="0" y="1244"/>
                  </a:moveTo>
                  <a:cubicBezTo>
                    <a:pt x="0" y="558"/>
                    <a:pt x="557" y="0"/>
                    <a:pt x="1244" y="0"/>
                  </a:cubicBezTo>
                  <a:lnTo>
                    <a:pt x="1244" y="0"/>
                  </a:lnTo>
                  <a:lnTo>
                    <a:pt x="1244" y="0"/>
                  </a:lnTo>
                  <a:cubicBezTo>
                    <a:pt x="1598" y="0"/>
                    <a:pt x="1918" y="148"/>
                    <a:pt x="2144" y="386"/>
                  </a:cubicBezTo>
                  <a:lnTo>
                    <a:pt x="2144" y="386"/>
                  </a:lnTo>
                  <a:lnTo>
                    <a:pt x="2144" y="386"/>
                  </a:lnTo>
                  <a:cubicBezTo>
                    <a:pt x="2339" y="605"/>
                    <a:pt x="2457" y="893"/>
                    <a:pt x="2457" y="1209"/>
                  </a:cubicBezTo>
                  <a:lnTo>
                    <a:pt x="2457" y="1209"/>
                  </a:lnTo>
                  <a:lnTo>
                    <a:pt x="2457" y="1209"/>
                  </a:lnTo>
                  <a:cubicBezTo>
                    <a:pt x="2457" y="1897"/>
                    <a:pt x="1900" y="2454"/>
                    <a:pt x="1212" y="2454"/>
                  </a:cubicBezTo>
                  <a:lnTo>
                    <a:pt x="1212" y="2454"/>
                  </a:lnTo>
                  <a:lnTo>
                    <a:pt x="1212" y="2454"/>
                  </a:lnTo>
                  <a:cubicBezTo>
                    <a:pt x="858" y="2454"/>
                    <a:pt x="539" y="2306"/>
                    <a:pt x="312" y="2069"/>
                  </a:cubicBezTo>
                  <a:lnTo>
                    <a:pt x="312" y="2069"/>
                  </a:lnTo>
                  <a:lnTo>
                    <a:pt x="312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C6914DB-4316-194E-A825-B0A25C972D7D}"/>
              </a:ext>
            </a:extLst>
          </p:cNvPr>
          <p:cNvSpPr txBox="1"/>
          <p:nvPr/>
        </p:nvSpPr>
        <p:spPr>
          <a:xfrm>
            <a:off x="20041502" y="3763394"/>
            <a:ext cx="39217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Recognition of the conflict by society</a:t>
            </a:r>
          </a:p>
        </p:txBody>
      </p:sp>
      <p:sp>
        <p:nvSpPr>
          <p:cNvPr id="2" name="Sol 1"/>
          <p:cNvSpPr/>
          <p:nvPr/>
        </p:nvSpPr>
        <p:spPr>
          <a:xfrm>
            <a:off x="17410177" y="8533361"/>
            <a:ext cx="6973824" cy="3476988"/>
          </a:xfrm>
          <a:prstGeom prst="sun">
            <a:avLst/>
          </a:prstGeom>
          <a:gradFill flip="none" rotWithShape="1">
            <a:gsLst>
              <a:gs pos="0">
                <a:srgbClr val="438783">
                  <a:shade val="30000"/>
                  <a:satMod val="115000"/>
                </a:srgbClr>
              </a:gs>
              <a:gs pos="100000">
                <a:srgbClr val="438783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dirty="0" err="1"/>
              <a:t>Facilitator</a:t>
            </a:r>
            <a:r>
              <a:rPr lang="es-ES_tradnl" sz="2800" dirty="0"/>
              <a:t> </a:t>
            </a:r>
            <a:r>
              <a:rPr lang="es-ES_tradnl" sz="2800" dirty="0" err="1"/>
              <a:t>transformation</a:t>
            </a:r>
            <a:endParaRPr lang="es-ES_tradnl" sz="2800" dirty="0"/>
          </a:p>
        </p:txBody>
      </p:sp>
      <p:pic>
        <p:nvPicPr>
          <p:cNvPr id="23" name="Marcador de contenido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1842" y="5126870"/>
            <a:ext cx="8706837" cy="58009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  <p:sp>
        <p:nvSpPr>
          <p:cNvPr id="14" name="Rectángulo 13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1827430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"/>
          <p:cNvSpPr txBox="1"/>
          <p:nvPr/>
        </p:nvSpPr>
        <p:spPr>
          <a:xfrm>
            <a:off x="2119907" y="1149043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Dimensions</a:t>
            </a:r>
            <a:r>
              <a:rPr lang="es-ES_tradnl" sz="6600" b="1" dirty="0">
                <a:solidFill>
                  <a:srgbClr val="223A73"/>
                </a:solidFill>
              </a:rPr>
              <a:t> of </a:t>
            </a:r>
            <a:r>
              <a:rPr lang="es-ES_tradnl" sz="6600" b="1" dirty="0" err="1">
                <a:solidFill>
                  <a:srgbClr val="223A73"/>
                </a:solidFill>
              </a:rPr>
              <a:t>recognition</a:t>
            </a:r>
            <a:r>
              <a:rPr lang="es-ES_tradnl" sz="6600" b="1" dirty="0">
                <a:solidFill>
                  <a:srgbClr val="223A73"/>
                </a:solidFill>
              </a:rPr>
              <a:t> in </a:t>
            </a:r>
            <a:r>
              <a:rPr lang="es-ES_tradnl" sz="6600" b="1" dirty="0" err="1">
                <a:solidFill>
                  <a:srgbClr val="223A73"/>
                </a:solidFill>
              </a:rPr>
              <a:t>the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Commission</a:t>
            </a:r>
            <a:endParaRPr lang="es-ES_tradnl" sz="6600" dirty="0"/>
          </a:p>
          <a:p>
            <a:pPr algn="ctr">
              <a:lnSpc>
                <a:spcPct val="90000"/>
              </a:lnSpc>
            </a:pPr>
            <a:r>
              <a:rPr lang="en-US" sz="6600" b="1" i="0" u="none" strike="noStrike" cap="none" dirty="0">
                <a:solidFill>
                  <a:srgbClr val="223A73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dirty="0"/>
          </a:p>
        </p:txBody>
      </p:sp>
      <p:grpSp>
        <p:nvGrpSpPr>
          <p:cNvPr id="15" name="Group 12">
            <a:extLst>
              <a:ext uri="{FF2B5EF4-FFF2-40B4-BE49-F238E27FC236}">
                <a16:creationId xmlns:a16="http://schemas.microsoft.com/office/drawing/2014/main" id="{918B9616-E354-2448-A852-01CE5DD5461B}"/>
              </a:ext>
            </a:extLst>
          </p:cNvPr>
          <p:cNvGrpSpPr/>
          <p:nvPr/>
        </p:nvGrpSpPr>
        <p:grpSpPr>
          <a:xfrm>
            <a:off x="10809826" y="6205364"/>
            <a:ext cx="6631849" cy="6057549"/>
            <a:chOff x="6896413" y="4676176"/>
            <a:chExt cx="4847404" cy="4363650"/>
          </a:xfrm>
        </p:grpSpPr>
        <p:sp>
          <p:nvSpPr>
            <p:cNvPr id="16" name="Freeform 3">
              <a:extLst>
                <a:ext uri="{FF2B5EF4-FFF2-40B4-BE49-F238E27FC236}">
                  <a16:creationId xmlns:a16="http://schemas.microsoft.com/office/drawing/2014/main" id="{D7A04CBC-F0E9-884A-BDDD-70E14630F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96413" y="4676176"/>
              <a:ext cx="4847404" cy="4363650"/>
            </a:xfrm>
            <a:custGeom>
              <a:avLst/>
              <a:gdLst>
                <a:gd name="T0" fmla="*/ 2382 w 4332"/>
                <a:gd name="T1" fmla="*/ 0 h 3897"/>
                <a:gd name="T2" fmla="*/ 2382 w 4332"/>
                <a:gd name="T3" fmla="*/ 0 h 3897"/>
                <a:gd name="T4" fmla="*/ 4331 w 4332"/>
                <a:gd name="T5" fmla="*/ 1947 h 3897"/>
                <a:gd name="T6" fmla="*/ 2382 w 4332"/>
                <a:gd name="T7" fmla="*/ 3896 h 3897"/>
                <a:gd name="T8" fmla="*/ 2382 w 4332"/>
                <a:gd name="T9" fmla="*/ 3896 h 3897"/>
                <a:gd name="T10" fmla="*/ 977 w 4332"/>
                <a:gd name="T11" fmla="*/ 3297 h 3897"/>
                <a:gd name="T12" fmla="*/ 51 w 4332"/>
                <a:gd name="T13" fmla="*/ 2840 h 3897"/>
                <a:gd name="T14" fmla="*/ 83 w 4332"/>
                <a:gd name="T15" fmla="*/ 2812 h 3897"/>
                <a:gd name="T16" fmla="*/ 1089 w 4332"/>
                <a:gd name="T17" fmla="*/ 1577 h 3897"/>
                <a:gd name="T18" fmla="*/ 836 w 4332"/>
                <a:gd name="T19" fmla="*/ 1302 h 3897"/>
                <a:gd name="T20" fmla="*/ 836 w 4332"/>
                <a:gd name="T21" fmla="*/ 1302 h 3897"/>
                <a:gd name="T22" fmla="*/ 467 w 4332"/>
                <a:gd name="T23" fmla="*/ 1520 h 3897"/>
                <a:gd name="T24" fmla="*/ 0 w 4332"/>
                <a:gd name="T25" fmla="*/ 1126 h 3897"/>
                <a:gd name="T26" fmla="*/ 35 w 4332"/>
                <a:gd name="T27" fmla="*/ 1090 h 3897"/>
                <a:gd name="T28" fmla="*/ 930 w 4332"/>
                <a:gd name="T29" fmla="*/ 676 h 3897"/>
                <a:gd name="T30" fmla="*/ 1577 w 4332"/>
                <a:gd name="T31" fmla="*/ 911 h 3897"/>
                <a:gd name="T32" fmla="*/ 1577 w 4332"/>
                <a:gd name="T33" fmla="*/ 911 h 3897"/>
                <a:gd name="T34" fmla="*/ 1831 w 4332"/>
                <a:gd name="T35" fmla="*/ 1539 h 3897"/>
                <a:gd name="T36" fmla="*/ 1206 w 4332"/>
                <a:gd name="T37" fmla="*/ 2648 h 3897"/>
                <a:gd name="T38" fmla="*/ 1206 w 4332"/>
                <a:gd name="T39" fmla="*/ 2648 h 3897"/>
                <a:gd name="T40" fmla="*/ 1484 w 4332"/>
                <a:gd name="T41" fmla="*/ 2632 h 3897"/>
                <a:gd name="T42" fmla="*/ 1948 w 4332"/>
                <a:gd name="T43" fmla="*/ 3245 h 3897"/>
                <a:gd name="T44" fmla="*/ 1845 w 4332"/>
                <a:gd name="T45" fmla="*/ 2735 h 3897"/>
                <a:gd name="T46" fmla="*/ 1484 w 4332"/>
                <a:gd name="T47" fmla="*/ 2735 h 3897"/>
                <a:gd name="T48" fmla="*/ 1076 w 4332"/>
                <a:gd name="T49" fmla="*/ 2766 h 3897"/>
                <a:gd name="T50" fmla="*/ 1033 w 4332"/>
                <a:gd name="T51" fmla="*/ 2679 h 3897"/>
                <a:gd name="T52" fmla="*/ 1728 w 4332"/>
                <a:gd name="T53" fmla="*/ 1539 h 3897"/>
                <a:gd name="T54" fmla="*/ 1728 w 4332"/>
                <a:gd name="T55" fmla="*/ 1539 h 3897"/>
                <a:gd name="T56" fmla="*/ 930 w 4332"/>
                <a:gd name="T57" fmla="*/ 780 h 3897"/>
                <a:gd name="T58" fmla="*/ 144 w 4332"/>
                <a:gd name="T59" fmla="*/ 1124 h 3897"/>
                <a:gd name="T60" fmla="*/ 431 w 4332"/>
                <a:gd name="T61" fmla="*/ 1411 h 3897"/>
                <a:gd name="T62" fmla="*/ 836 w 4332"/>
                <a:gd name="T63" fmla="*/ 1198 h 3897"/>
                <a:gd name="T64" fmla="*/ 836 w 4332"/>
                <a:gd name="T65" fmla="*/ 1198 h 3897"/>
                <a:gd name="T66" fmla="*/ 1192 w 4332"/>
                <a:gd name="T67" fmla="*/ 1577 h 3897"/>
                <a:gd name="T68" fmla="*/ 155 w 4332"/>
                <a:gd name="T69" fmla="*/ 2886 h 3897"/>
                <a:gd name="T70" fmla="*/ 155 w 4332"/>
                <a:gd name="T71" fmla="*/ 3193 h 3897"/>
                <a:gd name="T72" fmla="*/ 1020 w 4332"/>
                <a:gd name="T73" fmla="*/ 3193 h 3897"/>
                <a:gd name="T74" fmla="*/ 2382 w 4332"/>
                <a:gd name="T75" fmla="*/ 3792 h 3897"/>
                <a:gd name="T76" fmla="*/ 4228 w 4332"/>
                <a:gd name="T77" fmla="*/ 1947 h 3897"/>
                <a:gd name="T78" fmla="*/ 4228 w 4332"/>
                <a:gd name="T79" fmla="*/ 1947 h 3897"/>
                <a:gd name="T80" fmla="*/ 2382 w 4332"/>
                <a:gd name="T81" fmla="*/ 103 h 3897"/>
                <a:gd name="T82" fmla="*/ 1260 w 4332"/>
                <a:gd name="T83" fmla="*/ 483 h 3897"/>
                <a:gd name="T84" fmla="*/ 1197 w 4332"/>
                <a:gd name="T85" fmla="*/ 401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332" h="3897">
                  <a:moveTo>
                    <a:pt x="1197" y="401"/>
                  </a:moveTo>
                  <a:cubicBezTo>
                    <a:pt x="1540" y="139"/>
                    <a:pt x="1950" y="0"/>
                    <a:pt x="2382" y="0"/>
                  </a:cubicBezTo>
                  <a:lnTo>
                    <a:pt x="2382" y="0"/>
                  </a:lnTo>
                  <a:lnTo>
                    <a:pt x="2382" y="0"/>
                  </a:lnTo>
                  <a:cubicBezTo>
                    <a:pt x="3456" y="0"/>
                    <a:pt x="4331" y="874"/>
                    <a:pt x="4331" y="1947"/>
                  </a:cubicBezTo>
                  <a:lnTo>
                    <a:pt x="4331" y="1947"/>
                  </a:lnTo>
                  <a:lnTo>
                    <a:pt x="4331" y="1947"/>
                  </a:lnTo>
                  <a:cubicBezTo>
                    <a:pt x="4331" y="3022"/>
                    <a:pt x="3456" y="3896"/>
                    <a:pt x="2382" y="3896"/>
                  </a:cubicBezTo>
                  <a:lnTo>
                    <a:pt x="2382" y="3896"/>
                  </a:lnTo>
                  <a:lnTo>
                    <a:pt x="2382" y="3896"/>
                  </a:lnTo>
                  <a:cubicBezTo>
                    <a:pt x="1853" y="3896"/>
                    <a:pt x="1343" y="3678"/>
                    <a:pt x="977" y="3297"/>
                  </a:cubicBezTo>
                  <a:lnTo>
                    <a:pt x="977" y="3297"/>
                  </a:lnTo>
                  <a:lnTo>
                    <a:pt x="51" y="3297"/>
                  </a:lnTo>
                  <a:lnTo>
                    <a:pt x="51" y="2840"/>
                  </a:lnTo>
                  <a:lnTo>
                    <a:pt x="83" y="2812"/>
                  </a:lnTo>
                  <a:lnTo>
                    <a:pt x="83" y="2812"/>
                  </a:lnTo>
                  <a:cubicBezTo>
                    <a:pt x="645" y="2295"/>
                    <a:pt x="1089" y="1886"/>
                    <a:pt x="1089" y="1577"/>
                  </a:cubicBezTo>
                  <a:lnTo>
                    <a:pt x="1089" y="1577"/>
                  </a:lnTo>
                  <a:lnTo>
                    <a:pt x="1089" y="1577"/>
                  </a:lnTo>
                  <a:cubicBezTo>
                    <a:pt x="1089" y="1397"/>
                    <a:pt x="1001" y="1302"/>
                    <a:pt x="836" y="1302"/>
                  </a:cubicBezTo>
                  <a:lnTo>
                    <a:pt x="836" y="1302"/>
                  </a:lnTo>
                  <a:lnTo>
                    <a:pt x="836" y="1302"/>
                  </a:lnTo>
                  <a:cubicBezTo>
                    <a:pt x="698" y="1302"/>
                    <a:pt x="587" y="1401"/>
                    <a:pt x="467" y="1520"/>
                  </a:cubicBezTo>
                  <a:lnTo>
                    <a:pt x="467" y="1520"/>
                  </a:lnTo>
                  <a:lnTo>
                    <a:pt x="431" y="1557"/>
                  </a:lnTo>
                  <a:lnTo>
                    <a:pt x="0" y="1126"/>
                  </a:lnTo>
                  <a:lnTo>
                    <a:pt x="35" y="1090"/>
                  </a:lnTo>
                  <a:lnTo>
                    <a:pt x="35" y="1090"/>
                  </a:lnTo>
                  <a:cubicBezTo>
                    <a:pt x="315" y="792"/>
                    <a:pt x="567" y="676"/>
                    <a:pt x="930" y="676"/>
                  </a:cubicBezTo>
                  <a:lnTo>
                    <a:pt x="930" y="676"/>
                  </a:lnTo>
                  <a:lnTo>
                    <a:pt x="930" y="676"/>
                  </a:lnTo>
                  <a:cubicBezTo>
                    <a:pt x="1190" y="676"/>
                    <a:pt x="1414" y="758"/>
                    <a:pt x="1577" y="911"/>
                  </a:cubicBezTo>
                  <a:lnTo>
                    <a:pt x="1577" y="911"/>
                  </a:lnTo>
                  <a:lnTo>
                    <a:pt x="1577" y="911"/>
                  </a:lnTo>
                  <a:cubicBezTo>
                    <a:pt x="1743" y="1068"/>
                    <a:pt x="1831" y="1285"/>
                    <a:pt x="1831" y="1539"/>
                  </a:cubicBezTo>
                  <a:lnTo>
                    <a:pt x="1831" y="1539"/>
                  </a:lnTo>
                  <a:lnTo>
                    <a:pt x="1831" y="1539"/>
                  </a:lnTo>
                  <a:cubicBezTo>
                    <a:pt x="1831" y="1916"/>
                    <a:pt x="1515" y="2319"/>
                    <a:pt x="1206" y="2648"/>
                  </a:cubicBezTo>
                  <a:lnTo>
                    <a:pt x="1206" y="2648"/>
                  </a:lnTo>
                  <a:lnTo>
                    <a:pt x="1206" y="2648"/>
                  </a:lnTo>
                  <a:cubicBezTo>
                    <a:pt x="1303" y="2639"/>
                    <a:pt x="1408" y="2632"/>
                    <a:pt x="1484" y="2632"/>
                  </a:cubicBezTo>
                  <a:lnTo>
                    <a:pt x="1484" y="2632"/>
                  </a:lnTo>
                  <a:lnTo>
                    <a:pt x="1948" y="2632"/>
                  </a:lnTo>
                  <a:lnTo>
                    <a:pt x="1948" y="3245"/>
                  </a:lnTo>
                  <a:lnTo>
                    <a:pt x="1845" y="3245"/>
                  </a:lnTo>
                  <a:lnTo>
                    <a:pt x="1845" y="2735"/>
                  </a:lnTo>
                  <a:lnTo>
                    <a:pt x="1484" y="2735"/>
                  </a:lnTo>
                  <a:lnTo>
                    <a:pt x="1484" y="2735"/>
                  </a:lnTo>
                  <a:cubicBezTo>
                    <a:pt x="1373" y="2735"/>
                    <a:pt x="1195" y="2751"/>
                    <a:pt x="1076" y="2766"/>
                  </a:cubicBezTo>
                  <a:lnTo>
                    <a:pt x="1076" y="2766"/>
                  </a:lnTo>
                  <a:lnTo>
                    <a:pt x="930" y="2784"/>
                  </a:lnTo>
                  <a:lnTo>
                    <a:pt x="1033" y="2679"/>
                  </a:lnTo>
                  <a:lnTo>
                    <a:pt x="1033" y="2679"/>
                  </a:lnTo>
                  <a:cubicBezTo>
                    <a:pt x="1357" y="2348"/>
                    <a:pt x="1728" y="1919"/>
                    <a:pt x="1728" y="1539"/>
                  </a:cubicBezTo>
                  <a:lnTo>
                    <a:pt x="1728" y="1539"/>
                  </a:lnTo>
                  <a:lnTo>
                    <a:pt x="1728" y="1539"/>
                  </a:lnTo>
                  <a:cubicBezTo>
                    <a:pt x="1728" y="1085"/>
                    <a:pt x="1407" y="780"/>
                    <a:pt x="930" y="780"/>
                  </a:cubicBezTo>
                  <a:lnTo>
                    <a:pt x="930" y="780"/>
                  </a:lnTo>
                  <a:lnTo>
                    <a:pt x="930" y="780"/>
                  </a:lnTo>
                  <a:cubicBezTo>
                    <a:pt x="609" y="780"/>
                    <a:pt x="392" y="874"/>
                    <a:pt x="144" y="1124"/>
                  </a:cubicBezTo>
                  <a:lnTo>
                    <a:pt x="144" y="1124"/>
                  </a:lnTo>
                  <a:lnTo>
                    <a:pt x="431" y="1411"/>
                  </a:lnTo>
                  <a:lnTo>
                    <a:pt x="431" y="1411"/>
                  </a:lnTo>
                  <a:cubicBezTo>
                    <a:pt x="532" y="1312"/>
                    <a:pt x="665" y="1198"/>
                    <a:pt x="836" y="1198"/>
                  </a:cubicBezTo>
                  <a:lnTo>
                    <a:pt x="836" y="1198"/>
                  </a:lnTo>
                  <a:lnTo>
                    <a:pt x="836" y="1198"/>
                  </a:lnTo>
                  <a:cubicBezTo>
                    <a:pt x="1059" y="1198"/>
                    <a:pt x="1192" y="1340"/>
                    <a:pt x="1192" y="1577"/>
                  </a:cubicBezTo>
                  <a:lnTo>
                    <a:pt x="1192" y="1577"/>
                  </a:lnTo>
                  <a:lnTo>
                    <a:pt x="1192" y="1577"/>
                  </a:lnTo>
                  <a:cubicBezTo>
                    <a:pt x="1192" y="1931"/>
                    <a:pt x="757" y="2332"/>
                    <a:pt x="155" y="2886"/>
                  </a:cubicBezTo>
                  <a:lnTo>
                    <a:pt x="155" y="2886"/>
                  </a:lnTo>
                  <a:lnTo>
                    <a:pt x="155" y="3193"/>
                  </a:lnTo>
                  <a:lnTo>
                    <a:pt x="1020" y="3193"/>
                  </a:lnTo>
                  <a:lnTo>
                    <a:pt x="1020" y="3193"/>
                  </a:lnTo>
                  <a:cubicBezTo>
                    <a:pt x="1368" y="3566"/>
                    <a:pt x="1873" y="3792"/>
                    <a:pt x="2382" y="3792"/>
                  </a:cubicBezTo>
                  <a:lnTo>
                    <a:pt x="2382" y="3792"/>
                  </a:lnTo>
                  <a:lnTo>
                    <a:pt x="2382" y="3792"/>
                  </a:lnTo>
                  <a:cubicBezTo>
                    <a:pt x="3399" y="3792"/>
                    <a:pt x="4228" y="2965"/>
                    <a:pt x="4228" y="1947"/>
                  </a:cubicBezTo>
                  <a:lnTo>
                    <a:pt x="4228" y="1947"/>
                  </a:lnTo>
                  <a:lnTo>
                    <a:pt x="4228" y="1947"/>
                  </a:lnTo>
                  <a:cubicBezTo>
                    <a:pt x="4228" y="931"/>
                    <a:pt x="3399" y="103"/>
                    <a:pt x="2382" y="103"/>
                  </a:cubicBezTo>
                  <a:lnTo>
                    <a:pt x="2382" y="103"/>
                  </a:lnTo>
                  <a:lnTo>
                    <a:pt x="2382" y="103"/>
                  </a:lnTo>
                  <a:cubicBezTo>
                    <a:pt x="1973" y="103"/>
                    <a:pt x="1585" y="235"/>
                    <a:pt x="1260" y="483"/>
                  </a:cubicBezTo>
                  <a:lnTo>
                    <a:pt x="1260" y="483"/>
                  </a:lnTo>
                  <a:lnTo>
                    <a:pt x="1197" y="401"/>
                  </a:lnTo>
                </a:path>
              </a:pathLst>
            </a:custGeom>
            <a:solidFill>
              <a:schemeClr val="accent2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17" name="Freeform 4">
              <a:extLst>
                <a:ext uri="{FF2B5EF4-FFF2-40B4-BE49-F238E27FC236}">
                  <a16:creationId xmlns:a16="http://schemas.microsoft.com/office/drawing/2014/main" id="{F5024D88-E555-054B-9082-41A03A9875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04519" y="5500528"/>
              <a:ext cx="2754432" cy="2749496"/>
            </a:xfrm>
            <a:custGeom>
              <a:avLst/>
              <a:gdLst>
                <a:gd name="T0" fmla="*/ 0 w 2459"/>
                <a:gd name="T1" fmla="*/ 1244 h 2455"/>
                <a:gd name="T2" fmla="*/ 1245 w 2459"/>
                <a:gd name="T3" fmla="*/ 0 h 2455"/>
                <a:gd name="T4" fmla="*/ 1245 w 2459"/>
                <a:gd name="T5" fmla="*/ 0 h 2455"/>
                <a:gd name="T6" fmla="*/ 1245 w 2459"/>
                <a:gd name="T7" fmla="*/ 0 h 2455"/>
                <a:gd name="T8" fmla="*/ 2145 w 2459"/>
                <a:gd name="T9" fmla="*/ 386 h 2455"/>
                <a:gd name="T10" fmla="*/ 2145 w 2459"/>
                <a:gd name="T11" fmla="*/ 386 h 2455"/>
                <a:gd name="T12" fmla="*/ 2145 w 2459"/>
                <a:gd name="T13" fmla="*/ 386 h 2455"/>
                <a:gd name="T14" fmla="*/ 2458 w 2459"/>
                <a:gd name="T15" fmla="*/ 1209 h 2455"/>
                <a:gd name="T16" fmla="*/ 2458 w 2459"/>
                <a:gd name="T17" fmla="*/ 1209 h 2455"/>
                <a:gd name="T18" fmla="*/ 2458 w 2459"/>
                <a:gd name="T19" fmla="*/ 1209 h 2455"/>
                <a:gd name="T20" fmla="*/ 1213 w 2459"/>
                <a:gd name="T21" fmla="*/ 2454 h 2455"/>
                <a:gd name="T22" fmla="*/ 1213 w 2459"/>
                <a:gd name="T23" fmla="*/ 2454 h 2455"/>
                <a:gd name="T24" fmla="*/ 1213 w 2459"/>
                <a:gd name="T25" fmla="*/ 2454 h 2455"/>
                <a:gd name="T26" fmla="*/ 313 w 2459"/>
                <a:gd name="T27" fmla="*/ 2069 h 2455"/>
                <a:gd name="T28" fmla="*/ 313 w 2459"/>
                <a:gd name="T29" fmla="*/ 2069 h 2455"/>
                <a:gd name="T30" fmla="*/ 313 w 2459"/>
                <a:gd name="T31" fmla="*/ 2069 h 2455"/>
                <a:gd name="T32" fmla="*/ 0 w 2459"/>
                <a:gd name="T33" fmla="*/ 1244 h 2455"/>
                <a:gd name="T34" fmla="*/ 0 w 2459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9" h="2455">
                  <a:moveTo>
                    <a:pt x="0" y="1244"/>
                  </a:moveTo>
                  <a:cubicBezTo>
                    <a:pt x="0" y="558"/>
                    <a:pt x="558" y="0"/>
                    <a:pt x="1245" y="0"/>
                  </a:cubicBezTo>
                  <a:lnTo>
                    <a:pt x="1245" y="0"/>
                  </a:lnTo>
                  <a:lnTo>
                    <a:pt x="1245" y="0"/>
                  </a:lnTo>
                  <a:cubicBezTo>
                    <a:pt x="1599" y="0"/>
                    <a:pt x="1918" y="148"/>
                    <a:pt x="2145" y="386"/>
                  </a:cubicBezTo>
                  <a:lnTo>
                    <a:pt x="2145" y="386"/>
                  </a:lnTo>
                  <a:lnTo>
                    <a:pt x="2145" y="386"/>
                  </a:lnTo>
                  <a:cubicBezTo>
                    <a:pt x="2340" y="605"/>
                    <a:pt x="2458" y="893"/>
                    <a:pt x="2458" y="1209"/>
                  </a:cubicBezTo>
                  <a:lnTo>
                    <a:pt x="2458" y="1209"/>
                  </a:lnTo>
                  <a:lnTo>
                    <a:pt x="2458" y="1209"/>
                  </a:lnTo>
                  <a:cubicBezTo>
                    <a:pt x="2458" y="1897"/>
                    <a:pt x="1901" y="2454"/>
                    <a:pt x="1213" y="2454"/>
                  </a:cubicBezTo>
                  <a:lnTo>
                    <a:pt x="1213" y="2454"/>
                  </a:lnTo>
                  <a:lnTo>
                    <a:pt x="1213" y="2454"/>
                  </a:lnTo>
                  <a:cubicBezTo>
                    <a:pt x="860" y="2454"/>
                    <a:pt x="539" y="2306"/>
                    <a:pt x="313" y="2069"/>
                  </a:cubicBezTo>
                  <a:lnTo>
                    <a:pt x="313" y="2069"/>
                  </a:lnTo>
                  <a:lnTo>
                    <a:pt x="313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4" name="CuadroTexto 13">
            <a:extLst>
              <a:ext uri="{FF2B5EF4-FFF2-40B4-BE49-F238E27FC236}">
                <a16:creationId xmlns:a16="http://schemas.microsoft.com/office/drawing/2014/main" id="{CAA98061-F768-444D-815E-AB654A8345D7}"/>
              </a:ext>
            </a:extLst>
          </p:cNvPr>
          <p:cNvSpPr txBox="1"/>
          <p:nvPr/>
        </p:nvSpPr>
        <p:spPr>
          <a:xfrm>
            <a:off x="12306202" y="7830318"/>
            <a:ext cx="43549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CO" sz="3600" b="1" dirty="0">
                <a:solidFill>
                  <a:schemeClr val="accent5">
                    <a:lumMod val="50000"/>
                  </a:schemeClr>
                </a:solidFill>
              </a:rPr>
              <a:t>Acknowledgment of Responsibilities </a:t>
            </a:r>
            <a:r>
              <a:rPr lang="es-CO" sz="3600" dirty="0">
                <a:solidFill>
                  <a:schemeClr val="accent5">
                    <a:lumMod val="50000"/>
                  </a:schemeClr>
                </a:solidFill>
              </a:rPr>
              <a:t>Actors and Civil Third Parties</a:t>
            </a:r>
          </a:p>
        </p:txBody>
      </p:sp>
      <p:grpSp>
        <p:nvGrpSpPr>
          <p:cNvPr id="19" name="Group 13">
            <a:extLst>
              <a:ext uri="{FF2B5EF4-FFF2-40B4-BE49-F238E27FC236}">
                <a16:creationId xmlns:a16="http://schemas.microsoft.com/office/drawing/2014/main" id="{5FDE292A-D087-1D4D-826C-96E68556B0F7}"/>
              </a:ext>
            </a:extLst>
          </p:cNvPr>
          <p:cNvGrpSpPr/>
          <p:nvPr/>
        </p:nvGrpSpPr>
        <p:grpSpPr>
          <a:xfrm>
            <a:off x="17441675" y="2135192"/>
            <a:ext cx="4789079" cy="4322737"/>
            <a:chOff x="12494126" y="4676176"/>
            <a:chExt cx="4778297" cy="4363650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A5FF69B-B676-9549-A8D4-2B8D39D43F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94126" y="4676176"/>
              <a:ext cx="4778297" cy="4363650"/>
            </a:xfrm>
            <a:custGeom>
              <a:avLst/>
              <a:gdLst>
                <a:gd name="T0" fmla="*/ 2317 w 4267"/>
                <a:gd name="T1" fmla="*/ 0 h 3897"/>
                <a:gd name="T2" fmla="*/ 2317 w 4267"/>
                <a:gd name="T3" fmla="*/ 0 h 3897"/>
                <a:gd name="T4" fmla="*/ 4266 w 4267"/>
                <a:gd name="T5" fmla="*/ 1947 h 3897"/>
                <a:gd name="T6" fmla="*/ 2317 w 4267"/>
                <a:gd name="T7" fmla="*/ 3896 h 3897"/>
                <a:gd name="T8" fmla="*/ 2317 w 4267"/>
                <a:gd name="T9" fmla="*/ 3896 h 3897"/>
                <a:gd name="T10" fmla="*/ 958 w 4267"/>
                <a:gd name="T11" fmla="*/ 3344 h 3897"/>
                <a:gd name="T12" fmla="*/ 947 w 4267"/>
                <a:gd name="T13" fmla="*/ 3344 h 3897"/>
                <a:gd name="T14" fmla="*/ 26 w 4267"/>
                <a:gd name="T15" fmla="*/ 2974 h 3897"/>
                <a:gd name="T16" fmla="*/ 362 w 4267"/>
                <a:gd name="T17" fmla="*/ 2443 h 3897"/>
                <a:gd name="T18" fmla="*/ 404 w 4267"/>
                <a:gd name="T19" fmla="*/ 2482 h 3897"/>
                <a:gd name="T20" fmla="*/ 876 w 4267"/>
                <a:gd name="T21" fmla="*/ 2702 h 3897"/>
                <a:gd name="T22" fmla="*/ 1183 w 4267"/>
                <a:gd name="T23" fmla="*/ 2520 h 3897"/>
                <a:gd name="T24" fmla="*/ 1183 w 4267"/>
                <a:gd name="T25" fmla="*/ 2520 h 3897"/>
                <a:gd name="T26" fmla="*/ 619 w 4267"/>
                <a:gd name="T27" fmla="*/ 2275 h 3897"/>
                <a:gd name="T28" fmla="*/ 567 w 4267"/>
                <a:gd name="T29" fmla="*/ 1704 h 3897"/>
                <a:gd name="T30" fmla="*/ 619 w 4267"/>
                <a:gd name="T31" fmla="*/ 1704 h 3897"/>
                <a:gd name="T32" fmla="*/ 1105 w 4267"/>
                <a:gd name="T33" fmla="*/ 1476 h 3897"/>
                <a:gd name="T34" fmla="*/ 900 w 4267"/>
                <a:gd name="T35" fmla="*/ 1302 h 3897"/>
                <a:gd name="T36" fmla="*/ 900 w 4267"/>
                <a:gd name="T37" fmla="*/ 1302 h 3897"/>
                <a:gd name="T38" fmla="*/ 497 w 4267"/>
                <a:gd name="T39" fmla="*/ 1492 h 3897"/>
                <a:gd name="T40" fmla="*/ 55 w 4267"/>
                <a:gd name="T41" fmla="*/ 1041 h 3897"/>
                <a:gd name="T42" fmla="*/ 94 w 4267"/>
                <a:gd name="T43" fmla="*/ 1008 h 3897"/>
                <a:gd name="T44" fmla="*/ 931 w 4267"/>
                <a:gd name="T45" fmla="*/ 676 h 3897"/>
                <a:gd name="T46" fmla="*/ 1615 w 4267"/>
                <a:gd name="T47" fmla="*/ 867 h 3897"/>
                <a:gd name="T48" fmla="*/ 1615 w 4267"/>
                <a:gd name="T49" fmla="*/ 867 h 3897"/>
                <a:gd name="T50" fmla="*/ 1879 w 4267"/>
                <a:gd name="T51" fmla="*/ 1426 h 3897"/>
                <a:gd name="T52" fmla="*/ 1543 w 4267"/>
                <a:gd name="T53" fmla="*/ 1960 h 3897"/>
                <a:gd name="T54" fmla="*/ 1543 w 4267"/>
                <a:gd name="T55" fmla="*/ 1960 h 3897"/>
                <a:gd name="T56" fmla="*/ 1957 w 4267"/>
                <a:gd name="T57" fmla="*/ 2567 h 3897"/>
                <a:gd name="T58" fmla="*/ 1853 w 4267"/>
                <a:gd name="T59" fmla="*/ 2567 h 3897"/>
                <a:gd name="T60" fmla="*/ 1415 w 4267"/>
                <a:gd name="T61" fmla="*/ 2023 h 3897"/>
                <a:gd name="T62" fmla="*/ 1378 w 4267"/>
                <a:gd name="T63" fmla="*/ 1925 h 3897"/>
                <a:gd name="T64" fmla="*/ 1409 w 4267"/>
                <a:gd name="T65" fmla="*/ 1911 h 3897"/>
                <a:gd name="T66" fmla="*/ 1775 w 4267"/>
                <a:gd name="T67" fmla="*/ 1426 h 3897"/>
                <a:gd name="T68" fmla="*/ 931 w 4267"/>
                <a:gd name="T69" fmla="*/ 780 h 3897"/>
                <a:gd name="T70" fmla="*/ 931 w 4267"/>
                <a:gd name="T71" fmla="*/ 780 h 3897"/>
                <a:gd name="T72" fmla="*/ 201 w 4267"/>
                <a:gd name="T73" fmla="*/ 1055 h 3897"/>
                <a:gd name="T74" fmla="*/ 470 w 4267"/>
                <a:gd name="T75" fmla="*/ 1380 h 3897"/>
                <a:gd name="T76" fmla="*/ 900 w 4267"/>
                <a:gd name="T77" fmla="*/ 1198 h 3897"/>
                <a:gd name="T78" fmla="*/ 1209 w 4267"/>
                <a:gd name="T79" fmla="*/ 1476 h 3897"/>
                <a:gd name="T80" fmla="*/ 1209 w 4267"/>
                <a:gd name="T81" fmla="*/ 1476 h 3897"/>
                <a:gd name="T82" fmla="*/ 671 w 4267"/>
                <a:gd name="T83" fmla="*/ 1807 h 3897"/>
                <a:gd name="T84" fmla="*/ 671 w 4267"/>
                <a:gd name="T85" fmla="*/ 2173 h 3897"/>
                <a:gd name="T86" fmla="*/ 1287 w 4267"/>
                <a:gd name="T87" fmla="*/ 2520 h 3897"/>
                <a:gd name="T88" fmla="*/ 876 w 4267"/>
                <a:gd name="T89" fmla="*/ 2806 h 3897"/>
                <a:gd name="T90" fmla="*/ 876 w 4267"/>
                <a:gd name="T91" fmla="*/ 2806 h 3897"/>
                <a:gd name="T92" fmla="*/ 378 w 4267"/>
                <a:gd name="T93" fmla="*/ 2597 h 3897"/>
                <a:gd name="T94" fmla="*/ 131 w 4267"/>
                <a:gd name="T95" fmla="*/ 2937 h 3897"/>
                <a:gd name="T96" fmla="*/ 947 w 4267"/>
                <a:gd name="T97" fmla="*/ 3240 h 3897"/>
                <a:gd name="T98" fmla="*/ 1003 w 4267"/>
                <a:gd name="T99" fmla="*/ 3240 h 3897"/>
                <a:gd name="T100" fmla="*/ 2317 w 4267"/>
                <a:gd name="T101" fmla="*/ 3792 h 3897"/>
                <a:gd name="T102" fmla="*/ 4163 w 4267"/>
                <a:gd name="T103" fmla="*/ 1947 h 3897"/>
                <a:gd name="T104" fmla="*/ 4163 w 4267"/>
                <a:gd name="T105" fmla="*/ 1947 h 3897"/>
                <a:gd name="T106" fmla="*/ 2317 w 4267"/>
                <a:gd name="T107" fmla="*/ 103 h 3897"/>
                <a:gd name="T108" fmla="*/ 1196 w 4267"/>
                <a:gd name="T109" fmla="*/ 483 h 3897"/>
                <a:gd name="T110" fmla="*/ 1133 w 4267"/>
                <a:gd name="T111" fmla="*/ 402 h 3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267" h="3897">
                  <a:moveTo>
                    <a:pt x="1133" y="402"/>
                  </a:moveTo>
                  <a:cubicBezTo>
                    <a:pt x="1475" y="139"/>
                    <a:pt x="1885" y="0"/>
                    <a:pt x="2317" y="0"/>
                  </a:cubicBezTo>
                  <a:lnTo>
                    <a:pt x="2317" y="0"/>
                  </a:lnTo>
                  <a:lnTo>
                    <a:pt x="2317" y="0"/>
                  </a:lnTo>
                  <a:cubicBezTo>
                    <a:pt x="3392" y="0"/>
                    <a:pt x="4266" y="874"/>
                    <a:pt x="4266" y="1947"/>
                  </a:cubicBezTo>
                  <a:lnTo>
                    <a:pt x="4266" y="1947"/>
                  </a:lnTo>
                  <a:lnTo>
                    <a:pt x="4266" y="1947"/>
                  </a:lnTo>
                  <a:cubicBezTo>
                    <a:pt x="4266" y="3022"/>
                    <a:pt x="3392" y="3896"/>
                    <a:pt x="2317" y="3896"/>
                  </a:cubicBezTo>
                  <a:lnTo>
                    <a:pt x="2317" y="3896"/>
                  </a:lnTo>
                  <a:lnTo>
                    <a:pt x="2317" y="3896"/>
                  </a:lnTo>
                  <a:cubicBezTo>
                    <a:pt x="1807" y="3896"/>
                    <a:pt x="1324" y="3700"/>
                    <a:pt x="958" y="3344"/>
                  </a:cubicBezTo>
                  <a:lnTo>
                    <a:pt x="958" y="3344"/>
                  </a:lnTo>
                  <a:lnTo>
                    <a:pt x="947" y="3344"/>
                  </a:lnTo>
                  <a:lnTo>
                    <a:pt x="947" y="3344"/>
                  </a:lnTo>
                  <a:cubicBezTo>
                    <a:pt x="551" y="3344"/>
                    <a:pt x="233" y="3216"/>
                    <a:pt x="26" y="2974"/>
                  </a:cubicBezTo>
                  <a:lnTo>
                    <a:pt x="26" y="2974"/>
                  </a:lnTo>
                  <a:lnTo>
                    <a:pt x="0" y="2944"/>
                  </a:lnTo>
                  <a:lnTo>
                    <a:pt x="362" y="2443"/>
                  </a:lnTo>
                  <a:lnTo>
                    <a:pt x="404" y="2482"/>
                  </a:lnTo>
                  <a:lnTo>
                    <a:pt x="404" y="2482"/>
                  </a:lnTo>
                  <a:cubicBezTo>
                    <a:pt x="558" y="2624"/>
                    <a:pt x="726" y="2702"/>
                    <a:pt x="876" y="2702"/>
                  </a:cubicBezTo>
                  <a:lnTo>
                    <a:pt x="876" y="2702"/>
                  </a:lnTo>
                  <a:lnTo>
                    <a:pt x="876" y="2702"/>
                  </a:lnTo>
                  <a:cubicBezTo>
                    <a:pt x="991" y="2702"/>
                    <a:pt x="1183" y="2678"/>
                    <a:pt x="1183" y="2520"/>
                  </a:cubicBezTo>
                  <a:lnTo>
                    <a:pt x="1183" y="2520"/>
                  </a:lnTo>
                  <a:lnTo>
                    <a:pt x="1183" y="2520"/>
                  </a:lnTo>
                  <a:cubicBezTo>
                    <a:pt x="1183" y="2411"/>
                    <a:pt x="1183" y="2275"/>
                    <a:pt x="619" y="2275"/>
                  </a:cubicBezTo>
                  <a:lnTo>
                    <a:pt x="619" y="2275"/>
                  </a:lnTo>
                  <a:lnTo>
                    <a:pt x="567" y="2275"/>
                  </a:lnTo>
                  <a:lnTo>
                    <a:pt x="567" y="1704"/>
                  </a:lnTo>
                  <a:lnTo>
                    <a:pt x="619" y="1704"/>
                  </a:lnTo>
                  <a:lnTo>
                    <a:pt x="619" y="1704"/>
                  </a:lnTo>
                  <a:cubicBezTo>
                    <a:pt x="1048" y="1704"/>
                    <a:pt x="1105" y="1590"/>
                    <a:pt x="1105" y="1476"/>
                  </a:cubicBezTo>
                  <a:lnTo>
                    <a:pt x="1105" y="1476"/>
                  </a:lnTo>
                  <a:lnTo>
                    <a:pt x="1105" y="1476"/>
                  </a:lnTo>
                  <a:cubicBezTo>
                    <a:pt x="1105" y="1320"/>
                    <a:pt x="988" y="1302"/>
                    <a:pt x="900" y="1302"/>
                  </a:cubicBezTo>
                  <a:lnTo>
                    <a:pt x="900" y="1302"/>
                  </a:lnTo>
                  <a:lnTo>
                    <a:pt x="900" y="1302"/>
                  </a:lnTo>
                  <a:cubicBezTo>
                    <a:pt x="749" y="1302"/>
                    <a:pt x="642" y="1369"/>
                    <a:pt x="497" y="1492"/>
                  </a:cubicBezTo>
                  <a:lnTo>
                    <a:pt x="497" y="1492"/>
                  </a:lnTo>
                  <a:lnTo>
                    <a:pt x="457" y="1526"/>
                  </a:lnTo>
                  <a:lnTo>
                    <a:pt x="55" y="1041"/>
                  </a:lnTo>
                  <a:lnTo>
                    <a:pt x="94" y="1008"/>
                  </a:lnTo>
                  <a:lnTo>
                    <a:pt x="94" y="1008"/>
                  </a:lnTo>
                  <a:cubicBezTo>
                    <a:pt x="361" y="784"/>
                    <a:pt x="634" y="676"/>
                    <a:pt x="931" y="676"/>
                  </a:cubicBezTo>
                  <a:lnTo>
                    <a:pt x="931" y="676"/>
                  </a:lnTo>
                  <a:lnTo>
                    <a:pt x="931" y="676"/>
                  </a:lnTo>
                  <a:cubicBezTo>
                    <a:pt x="1213" y="676"/>
                    <a:pt x="1450" y="742"/>
                    <a:pt x="1615" y="867"/>
                  </a:cubicBezTo>
                  <a:lnTo>
                    <a:pt x="1615" y="867"/>
                  </a:lnTo>
                  <a:lnTo>
                    <a:pt x="1615" y="867"/>
                  </a:lnTo>
                  <a:cubicBezTo>
                    <a:pt x="1788" y="999"/>
                    <a:pt x="1879" y="1192"/>
                    <a:pt x="1879" y="1426"/>
                  </a:cubicBezTo>
                  <a:lnTo>
                    <a:pt x="1879" y="1426"/>
                  </a:lnTo>
                  <a:lnTo>
                    <a:pt x="1879" y="1426"/>
                  </a:lnTo>
                  <a:cubicBezTo>
                    <a:pt x="1879" y="1655"/>
                    <a:pt x="1766" y="1835"/>
                    <a:pt x="1543" y="1960"/>
                  </a:cubicBezTo>
                  <a:lnTo>
                    <a:pt x="1543" y="1960"/>
                  </a:lnTo>
                  <a:lnTo>
                    <a:pt x="1543" y="1960"/>
                  </a:lnTo>
                  <a:cubicBezTo>
                    <a:pt x="1811" y="2074"/>
                    <a:pt x="1957" y="2286"/>
                    <a:pt x="1957" y="2567"/>
                  </a:cubicBezTo>
                  <a:lnTo>
                    <a:pt x="1957" y="2567"/>
                  </a:lnTo>
                  <a:lnTo>
                    <a:pt x="1853" y="2567"/>
                  </a:lnTo>
                  <a:lnTo>
                    <a:pt x="1853" y="2567"/>
                  </a:lnTo>
                  <a:cubicBezTo>
                    <a:pt x="1853" y="2303"/>
                    <a:pt x="1698" y="2110"/>
                    <a:pt x="1415" y="2023"/>
                  </a:cubicBezTo>
                  <a:lnTo>
                    <a:pt x="1415" y="2023"/>
                  </a:lnTo>
                  <a:lnTo>
                    <a:pt x="1378" y="2012"/>
                  </a:lnTo>
                  <a:lnTo>
                    <a:pt x="1378" y="1925"/>
                  </a:lnTo>
                  <a:lnTo>
                    <a:pt x="1409" y="1911"/>
                  </a:lnTo>
                  <a:lnTo>
                    <a:pt x="1409" y="1911"/>
                  </a:lnTo>
                  <a:cubicBezTo>
                    <a:pt x="1656" y="1802"/>
                    <a:pt x="1775" y="1643"/>
                    <a:pt x="1775" y="1426"/>
                  </a:cubicBezTo>
                  <a:lnTo>
                    <a:pt x="1775" y="1426"/>
                  </a:lnTo>
                  <a:lnTo>
                    <a:pt x="1775" y="1426"/>
                  </a:lnTo>
                  <a:cubicBezTo>
                    <a:pt x="1775" y="1021"/>
                    <a:pt x="1460" y="780"/>
                    <a:pt x="931" y="780"/>
                  </a:cubicBezTo>
                  <a:lnTo>
                    <a:pt x="931" y="780"/>
                  </a:lnTo>
                  <a:lnTo>
                    <a:pt x="931" y="780"/>
                  </a:lnTo>
                  <a:cubicBezTo>
                    <a:pt x="671" y="780"/>
                    <a:pt x="437" y="867"/>
                    <a:pt x="201" y="1055"/>
                  </a:cubicBezTo>
                  <a:lnTo>
                    <a:pt x="201" y="1055"/>
                  </a:lnTo>
                  <a:lnTo>
                    <a:pt x="470" y="1380"/>
                  </a:lnTo>
                  <a:lnTo>
                    <a:pt x="470" y="1380"/>
                  </a:lnTo>
                  <a:cubicBezTo>
                    <a:pt x="612" y="1264"/>
                    <a:pt x="734" y="1198"/>
                    <a:pt x="900" y="1198"/>
                  </a:cubicBezTo>
                  <a:lnTo>
                    <a:pt x="900" y="1198"/>
                  </a:lnTo>
                  <a:lnTo>
                    <a:pt x="900" y="1198"/>
                  </a:lnTo>
                  <a:cubicBezTo>
                    <a:pt x="1096" y="1198"/>
                    <a:pt x="1209" y="1299"/>
                    <a:pt x="1209" y="1476"/>
                  </a:cubicBezTo>
                  <a:lnTo>
                    <a:pt x="1209" y="1476"/>
                  </a:lnTo>
                  <a:lnTo>
                    <a:pt x="1209" y="1476"/>
                  </a:lnTo>
                  <a:cubicBezTo>
                    <a:pt x="1209" y="1753"/>
                    <a:pt x="916" y="1802"/>
                    <a:pt x="671" y="1807"/>
                  </a:cubicBezTo>
                  <a:lnTo>
                    <a:pt x="671" y="1807"/>
                  </a:lnTo>
                  <a:lnTo>
                    <a:pt x="671" y="2173"/>
                  </a:lnTo>
                  <a:lnTo>
                    <a:pt x="671" y="2173"/>
                  </a:lnTo>
                  <a:cubicBezTo>
                    <a:pt x="1118" y="2179"/>
                    <a:pt x="1287" y="2275"/>
                    <a:pt x="1287" y="2520"/>
                  </a:cubicBezTo>
                  <a:lnTo>
                    <a:pt x="1287" y="2520"/>
                  </a:lnTo>
                  <a:lnTo>
                    <a:pt x="1287" y="2520"/>
                  </a:lnTo>
                  <a:cubicBezTo>
                    <a:pt x="1287" y="2699"/>
                    <a:pt x="1133" y="2806"/>
                    <a:pt x="876" y="2806"/>
                  </a:cubicBezTo>
                  <a:lnTo>
                    <a:pt x="876" y="2806"/>
                  </a:lnTo>
                  <a:lnTo>
                    <a:pt x="876" y="2806"/>
                  </a:lnTo>
                  <a:cubicBezTo>
                    <a:pt x="715" y="2806"/>
                    <a:pt x="540" y="2732"/>
                    <a:pt x="378" y="2597"/>
                  </a:cubicBezTo>
                  <a:lnTo>
                    <a:pt x="378" y="2597"/>
                  </a:lnTo>
                  <a:lnTo>
                    <a:pt x="131" y="2937"/>
                  </a:lnTo>
                  <a:lnTo>
                    <a:pt x="131" y="2937"/>
                  </a:lnTo>
                  <a:cubicBezTo>
                    <a:pt x="319" y="3136"/>
                    <a:pt x="600" y="3240"/>
                    <a:pt x="947" y="3240"/>
                  </a:cubicBezTo>
                  <a:lnTo>
                    <a:pt x="947" y="3240"/>
                  </a:lnTo>
                  <a:lnTo>
                    <a:pt x="1003" y="3240"/>
                  </a:lnTo>
                  <a:lnTo>
                    <a:pt x="1003" y="3240"/>
                  </a:lnTo>
                  <a:cubicBezTo>
                    <a:pt x="1351" y="3583"/>
                    <a:pt x="1829" y="3792"/>
                    <a:pt x="2317" y="3792"/>
                  </a:cubicBezTo>
                  <a:lnTo>
                    <a:pt x="2317" y="3792"/>
                  </a:lnTo>
                  <a:lnTo>
                    <a:pt x="2317" y="3792"/>
                  </a:lnTo>
                  <a:cubicBezTo>
                    <a:pt x="3335" y="3792"/>
                    <a:pt x="4163" y="2965"/>
                    <a:pt x="4163" y="1947"/>
                  </a:cubicBezTo>
                  <a:lnTo>
                    <a:pt x="4163" y="1947"/>
                  </a:lnTo>
                  <a:lnTo>
                    <a:pt x="4163" y="1947"/>
                  </a:lnTo>
                  <a:cubicBezTo>
                    <a:pt x="4163" y="931"/>
                    <a:pt x="3335" y="103"/>
                    <a:pt x="2317" y="103"/>
                  </a:cubicBezTo>
                  <a:lnTo>
                    <a:pt x="2317" y="103"/>
                  </a:lnTo>
                  <a:lnTo>
                    <a:pt x="2317" y="103"/>
                  </a:lnTo>
                  <a:cubicBezTo>
                    <a:pt x="1908" y="103"/>
                    <a:pt x="1520" y="235"/>
                    <a:pt x="1196" y="483"/>
                  </a:cubicBezTo>
                  <a:lnTo>
                    <a:pt x="1196" y="483"/>
                  </a:lnTo>
                  <a:lnTo>
                    <a:pt x="1133" y="402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ffectLst/>
          </p:spPr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34A88942-A9E2-0B4D-96A4-A8BE3484B8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33125" y="5500528"/>
              <a:ext cx="2749496" cy="2749496"/>
            </a:xfrm>
            <a:custGeom>
              <a:avLst/>
              <a:gdLst>
                <a:gd name="T0" fmla="*/ 0 w 2458"/>
                <a:gd name="T1" fmla="*/ 1244 h 2455"/>
                <a:gd name="T2" fmla="*/ 1244 w 2458"/>
                <a:gd name="T3" fmla="*/ 0 h 2455"/>
                <a:gd name="T4" fmla="*/ 1244 w 2458"/>
                <a:gd name="T5" fmla="*/ 0 h 2455"/>
                <a:gd name="T6" fmla="*/ 1244 w 2458"/>
                <a:gd name="T7" fmla="*/ 0 h 2455"/>
                <a:gd name="T8" fmla="*/ 2144 w 2458"/>
                <a:gd name="T9" fmla="*/ 386 h 2455"/>
                <a:gd name="T10" fmla="*/ 2144 w 2458"/>
                <a:gd name="T11" fmla="*/ 386 h 2455"/>
                <a:gd name="T12" fmla="*/ 2144 w 2458"/>
                <a:gd name="T13" fmla="*/ 386 h 2455"/>
                <a:gd name="T14" fmla="*/ 2457 w 2458"/>
                <a:gd name="T15" fmla="*/ 1209 h 2455"/>
                <a:gd name="T16" fmla="*/ 2457 w 2458"/>
                <a:gd name="T17" fmla="*/ 1209 h 2455"/>
                <a:gd name="T18" fmla="*/ 2457 w 2458"/>
                <a:gd name="T19" fmla="*/ 1209 h 2455"/>
                <a:gd name="T20" fmla="*/ 1212 w 2458"/>
                <a:gd name="T21" fmla="*/ 2454 h 2455"/>
                <a:gd name="T22" fmla="*/ 1212 w 2458"/>
                <a:gd name="T23" fmla="*/ 2454 h 2455"/>
                <a:gd name="T24" fmla="*/ 1212 w 2458"/>
                <a:gd name="T25" fmla="*/ 2454 h 2455"/>
                <a:gd name="T26" fmla="*/ 312 w 2458"/>
                <a:gd name="T27" fmla="*/ 2069 h 2455"/>
                <a:gd name="T28" fmla="*/ 312 w 2458"/>
                <a:gd name="T29" fmla="*/ 2069 h 2455"/>
                <a:gd name="T30" fmla="*/ 312 w 2458"/>
                <a:gd name="T31" fmla="*/ 2069 h 2455"/>
                <a:gd name="T32" fmla="*/ 0 w 2458"/>
                <a:gd name="T33" fmla="*/ 1244 h 2455"/>
                <a:gd name="T34" fmla="*/ 0 w 2458"/>
                <a:gd name="T35" fmla="*/ 1244 h 2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58" h="2455">
                  <a:moveTo>
                    <a:pt x="0" y="1244"/>
                  </a:moveTo>
                  <a:cubicBezTo>
                    <a:pt x="0" y="558"/>
                    <a:pt x="557" y="0"/>
                    <a:pt x="1244" y="0"/>
                  </a:cubicBezTo>
                  <a:lnTo>
                    <a:pt x="1244" y="0"/>
                  </a:lnTo>
                  <a:lnTo>
                    <a:pt x="1244" y="0"/>
                  </a:lnTo>
                  <a:cubicBezTo>
                    <a:pt x="1598" y="0"/>
                    <a:pt x="1918" y="148"/>
                    <a:pt x="2144" y="386"/>
                  </a:cubicBezTo>
                  <a:lnTo>
                    <a:pt x="2144" y="386"/>
                  </a:lnTo>
                  <a:lnTo>
                    <a:pt x="2144" y="386"/>
                  </a:lnTo>
                  <a:cubicBezTo>
                    <a:pt x="2339" y="605"/>
                    <a:pt x="2457" y="893"/>
                    <a:pt x="2457" y="1209"/>
                  </a:cubicBezTo>
                  <a:lnTo>
                    <a:pt x="2457" y="1209"/>
                  </a:lnTo>
                  <a:lnTo>
                    <a:pt x="2457" y="1209"/>
                  </a:lnTo>
                  <a:cubicBezTo>
                    <a:pt x="2457" y="1897"/>
                    <a:pt x="1900" y="2454"/>
                    <a:pt x="1212" y="2454"/>
                  </a:cubicBezTo>
                  <a:lnTo>
                    <a:pt x="1212" y="2454"/>
                  </a:lnTo>
                  <a:lnTo>
                    <a:pt x="1212" y="2454"/>
                  </a:lnTo>
                  <a:cubicBezTo>
                    <a:pt x="858" y="2454"/>
                    <a:pt x="539" y="2306"/>
                    <a:pt x="312" y="2069"/>
                  </a:cubicBezTo>
                  <a:lnTo>
                    <a:pt x="312" y="2069"/>
                  </a:lnTo>
                  <a:lnTo>
                    <a:pt x="312" y="2069"/>
                  </a:lnTo>
                  <a:cubicBezTo>
                    <a:pt x="118" y="1849"/>
                    <a:pt x="0" y="1560"/>
                    <a:pt x="0" y="1244"/>
                  </a:cubicBezTo>
                  <a:lnTo>
                    <a:pt x="0" y="1244"/>
                  </a:lnTo>
                </a:path>
              </a:pathLst>
            </a:custGeom>
            <a:ln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  <p:txBody>
            <a:bodyPr wrap="none" anchor="ctr"/>
            <a:lstStyle/>
            <a:p>
              <a:endParaRPr lang="en-US" sz="6532" dirty="0">
                <a:latin typeface="Open Sans Light" panose="020B0306030504020204" pitchFamily="34" charset="0"/>
              </a:endParaRPr>
            </a:p>
          </p:txBody>
        </p:sp>
      </p:grpSp>
      <p:sp>
        <p:nvSpPr>
          <p:cNvPr id="18" name="CuadroTexto 17">
            <a:extLst>
              <a:ext uri="{FF2B5EF4-FFF2-40B4-BE49-F238E27FC236}">
                <a16:creationId xmlns:a16="http://schemas.microsoft.com/office/drawing/2014/main" id="{0C6914DB-4316-194E-A825-B0A25C972D7D}"/>
              </a:ext>
            </a:extLst>
          </p:cNvPr>
          <p:cNvSpPr txBox="1"/>
          <p:nvPr/>
        </p:nvSpPr>
        <p:spPr>
          <a:xfrm>
            <a:off x="19720286" y="3168897"/>
            <a:ext cx="39217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CO" sz="3600" b="1" dirty="0">
                <a:solidFill>
                  <a:schemeClr val="accent5">
                    <a:lumMod val="50000"/>
                  </a:schemeClr>
                </a:solidFill>
              </a:rPr>
              <a:t>Recognition of the conflict by society</a:t>
            </a:r>
          </a:p>
        </p:txBody>
      </p:sp>
      <p:sp>
        <p:nvSpPr>
          <p:cNvPr id="2" name="Sol 1"/>
          <p:cNvSpPr/>
          <p:nvPr/>
        </p:nvSpPr>
        <p:spPr>
          <a:xfrm>
            <a:off x="16367881" y="8082883"/>
            <a:ext cx="8016120" cy="3927466"/>
          </a:xfrm>
          <a:prstGeom prst="sun">
            <a:avLst/>
          </a:prstGeom>
          <a:gradFill flip="none" rotWithShape="1">
            <a:gsLst>
              <a:gs pos="0">
                <a:srgbClr val="438783">
                  <a:shade val="30000"/>
                  <a:satMod val="115000"/>
                </a:srgbClr>
              </a:gs>
              <a:gs pos="100000">
                <a:srgbClr val="438783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3200" dirty="0" err="1"/>
              <a:t>Facilitator</a:t>
            </a:r>
            <a:r>
              <a:rPr lang="es-ES_tradnl" sz="3200" dirty="0"/>
              <a:t> </a:t>
            </a:r>
            <a:r>
              <a:rPr lang="es-ES_tradnl" sz="3200" dirty="0" err="1"/>
              <a:t>transformation</a:t>
            </a:r>
            <a:endParaRPr lang="es-ES_tradnl" sz="3200" dirty="0"/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25" y="4046060"/>
            <a:ext cx="10142418" cy="5976602"/>
          </a:xfrm>
          <a:prstGeom prst="rect">
            <a:avLst/>
          </a:prstGeom>
        </p:spPr>
      </p:pic>
      <p:sp>
        <p:nvSpPr>
          <p:cNvPr id="23" name="Rectángulo 22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1994664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>
            <a:extLst>
              <a:ext uri="{FF2B5EF4-FFF2-40B4-BE49-F238E27FC236}">
                <a16:creationId xmlns:a16="http://schemas.microsoft.com/office/drawing/2014/main" id="{BAE970F8-D7DD-6145-88A8-7650C6109D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20" y="488553"/>
            <a:ext cx="21036007" cy="11798551"/>
          </a:xfrm>
          <a:prstGeom prst="rect">
            <a:avLst/>
          </a:prstGeom>
        </p:spPr>
      </p:pic>
      <p:sp>
        <p:nvSpPr>
          <p:cNvPr id="10" name="Google Shape;283;g12706d06137_0_0">
            <a:extLst>
              <a:ext uri="{FF2B5EF4-FFF2-40B4-BE49-F238E27FC236}">
                <a16:creationId xmlns:a16="http://schemas.microsoft.com/office/drawing/2014/main" id="{704C5E8A-52E6-3B4E-B6CC-26E3FAE5A657}"/>
              </a:ext>
            </a:extLst>
          </p:cNvPr>
          <p:cNvSpPr txBox="1"/>
          <p:nvPr/>
        </p:nvSpPr>
        <p:spPr>
          <a:xfrm>
            <a:off x="10214752" y="2292849"/>
            <a:ext cx="12990787" cy="100950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5000" b="1" dirty="0" err="1">
                <a:solidFill>
                  <a:srgbClr val="223A73"/>
                </a:solidFill>
              </a:rPr>
              <a:t>Ethnic</a:t>
            </a:r>
            <a:r>
              <a:rPr lang="es-ES_tradnl" sz="5000" dirty="0">
                <a:solidFill>
                  <a:srgbClr val="223A73"/>
                </a:solidFill>
              </a:rPr>
              <a:t> </a:t>
            </a:r>
            <a:r>
              <a:rPr lang="es-ES_tradnl" sz="5000" dirty="0" err="1">
                <a:solidFill>
                  <a:srgbClr val="223A73"/>
                </a:solidFill>
              </a:rPr>
              <a:t>recognitions</a:t>
            </a:r>
            <a:r>
              <a:rPr lang="es-ES_tradnl" sz="5000" dirty="0">
                <a:solidFill>
                  <a:srgbClr val="223A73"/>
                </a:solidFill>
              </a:rPr>
              <a:t> and </a:t>
            </a:r>
            <a:r>
              <a:rPr lang="es-ES_tradnl" sz="5000" dirty="0" err="1">
                <a:solidFill>
                  <a:srgbClr val="223A73"/>
                </a:solidFill>
              </a:rPr>
              <a:t>impacts</a:t>
            </a:r>
            <a:r>
              <a:rPr lang="es-ES_tradnl" sz="5000" dirty="0">
                <a:solidFill>
                  <a:srgbClr val="223A73"/>
                </a:solidFill>
              </a:rPr>
              <a:t> </a:t>
            </a:r>
            <a:r>
              <a:rPr lang="es-ES_tradnl" sz="5000" dirty="0" err="1">
                <a:solidFill>
                  <a:srgbClr val="223A73"/>
                </a:solidFill>
              </a:rPr>
              <a:t>on</a:t>
            </a:r>
            <a:r>
              <a:rPr lang="es-ES_tradnl" sz="5000" dirty="0">
                <a:solidFill>
                  <a:srgbClr val="223A73"/>
                </a:solidFill>
              </a:rPr>
              <a:t> </a:t>
            </a:r>
            <a:r>
              <a:rPr lang="es-ES_tradnl" sz="5000" b="1" dirty="0" err="1">
                <a:solidFill>
                  <a:srgbClr val="223A73"/>
                </a:solidFill>
              </a:rPr>
              <a:t>territory</a:t>
            </a:r>
            <a:r>
              <a:rPr lang="es-ES_tradnl" sz="5000" b="1" dirty="0">
                <a:solidFill>
                  <a:srgbClr val="223A73"/>
                </a:solidFill>
              </a:rPr>
              <a:t>.</a:t>
            </a: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5000" b="1" dirty="0" err="1">
                <a:solidFill>
                  <a:srgbClr val="223A73"/>
                </a:solidFill>
              </a:rPr>
              <a:t>Populations</a:t>
            </a:r>
            <a:r>
              <a:rPr lang="es-ES_tradnl" sz="5000" b="1" dirty="0">
                <a:solidFill>
                  <a:srgbClr val="223A73"/>
                </a:solidFill>
              </a:rPr>
              <a:t>: </a:t>
            </a:r>
            <a:r>
              <a:rPr lang="es-ES_tradnl" sz="5000" dirty="0" err="1">
                <a:solidFill>
                  <a:srgbClr val="223A73"/>
                </a:solidFill>
              </a:rPr>
              <a:t>children</a:t>
            </a:r>
            <a:r>
              <a:rPr lang="es-ES_tradnl" sz="5000" dirty="0">
                <a:solidFill>
                  <a:srgbClr val="223A73"/>
                </a:solidFill>
              </a:rPr>
              <a:t> and </a:t>
            </a:r>
            <a:r>
              <a:rPr lang="es-ES_tradnl" sz="5000" dirty="0" err="1">
                <a:solidFill>
                  <a:srgbClr val="223A73"/>
                </a:solidFill>
              </a:rPr>
              <a:t>Adolescent</a:t>
            </a:r>
            <a:r>
              <a:rPr lang="es-ES_tradnl" sz="5000" dirty="0">
                <a:solidFill>
                  <a:srgbClr val="223A73"/>
                </a:solidFill>
              </a:rPr>
              <a:t>, </a:t>
            </a:r>
            <a:r>
              <a:rPr lang="es-ES_tradnl" sz="5000" dirty="0" err="1">
                <a:solidFill>
                  <a:srgbClr val="223A73"/>
                </a:solidFill>
              </a:rPr>
              <a:t>women</a:t>
            </a:r>
            <a:r>
              <a:rPr lang="es-ES_tradnl" sz="5000" dirty="0">
                <a:solidFill>
                  <a:srgbClr val="223A73"/>
                </a:solidFill>
              </a:rPr>
              <a:t> </a:t>
            </a:r>
            <a:r>
              <a:rPr lang="es-ES_tradnl" sz="5000" dirty="0" err="1">
                <a:solidFill>
                  <a:srgbClr val="223A73"/>
                </a:solidFill>
              </a:rPr>
              <a:t>seekers</a:t>
            </a:r>
            <a:r>
              <a:rPr lang="es-ES_tradnl" sz="5000" dirty="0">
                <a:solidFill>
                  <a:srgbClr val="223A73"/>
                </a:solidFill>
              </a:rPr>
              <a:t> of </a:t>
            </a:r>
            <a:r>
              <a:rPr lang="es-ES_tradnl" sz="5000" dirty="0" err="1">
                <a:solidFill>
                  <a:schemeClr val="accent5">
                    <a:lumMod val="50000"/>
                  </a:schemeClr>
                </a:solidFill>
              </a:rPr>
              <a:t>disappeared</a:t>
            </a:r>
            <a:r>
              <a:rPr lang="es-ES_tradnl" sz="5000" dirty="0">
                <a:solidFill>
                  <a:srgbClr val="223A73"/>
                </a:solidFill>
              </a:rPr>
              <a:t>, exile, LGBTIQ+</a:t>
            </a: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5000" b="1" dirty="0" err="1">
                <a:solidFill>
                  <a:srgbClr val="223A73"/>
                </a:solidFill>
              </a:rPr>
              <a:t>Sectors</a:t>
            </a:r>
            <a:r>
              <a:rPr lang="es-ES_tradnl" sz="5000" b="1" dirty="0">
                <a:solidFill>
                  <a:srgbClr val="223A73"/>
                </a:solidFill>
              </a:rPr>
              <a:t>: </a:t>
            </a:r>
            <a:r>
              <a:rPr lang="es-ES_tradnl" sz="5000" dirty="0" err="1">
                <a:solidFill>
                  <a:srgbClr val="223A73"/>
                </a:solidFill>
              </a:rPr>
              <a:t>universities</a:t>
            </a:r>
            <a:r>
              <a:rPr lang="es-ES_tradnl" sz="5000" dirty="0">
                <a:solidFill>
                  <a:srgbClr val="223A73"/>
                </a:solidFill>
              </a:rPr>
              <a:t>, </a:t>
            </a:r>
            <a:r>
              <a:rPr lang="es-ES_tradnl" sz="5000" dirty="0" err="1">
                <a:solidFill>
                  <a:srgbClr val="223A73"/>
                </a:solidFill>
              </a:rPr>
              <a:t>political</a:t>
            </a:r>
            <a:r>
              <a:rPr lang="es-ES_tradnl" sz="5000" dirty="0">
                <a:solidFill>
                  <a:srgbClr val="223A73"/>
                </a:solidFill>
              </a:rPr>
              <a:t> </a:t>
            </a:r>
            <a:r>
              <a:rPr lang="es-ES_tradnl" sz="5000" dirty="0" err="1">
                <a:solidFill>
                  <a:srgbClr val="223A73"/>
                </a:solidFill>
              </a:rPr>
              <a:t>leaders</a:t>
            </a: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5000" b="1" dirty="0" err="1">
                <a:solidFill>
                  <a:srgbClr val="223A73"/>
                </a:solidFill>
              </a:rPr>
              <a:t>Patterns</a:t>
            </a:r>
            <a:r>
              <a:rPr lang="es-ES_tradnl" sz="5000" b="1" dirty="0">
                <a:solidFill>
                  <a:srgbClr val="223A73"/>
                </a:solidFill>
              </a:rPr>
              <a:t>: </a:t>
            </a:r>
            <a:r>
              <a:rPr lang="es-ES_tradnl" sz="5000" dirty="0" err="1">
                <a:solidFill>
                  <a:srgbClr val="223A73"/>
                </a:solidFill>
              </a:rPr>
              <a:t>kidnapping</a:t>
            </a:r>
            <a:r>
              <a:rPr lang="es-ES_tradnl" sz="5000" dirty="0">
                <a:solidFill>
                  <a:srgbClr val="223A73"/>
                </a:solidFill>
              </a:rPr>
              <a:t>, extrajudicial </a:t>
            </a:r>
            <a:r>
              <a:rPr lang="es-ES_tradnl" sz="5000" dirty="0" err="1">
                <a:solidFill>
                  <a:srgbClr val="223A73"/>
                </a:solidFill>
              </a:rPr>
              <a:t>executions</a:t>
            </a:r>
            <a:r>
              <a:rPr lang="es-ES_tradnl" sz="5000" dirty="0">
                <a:solidFill>
                  <a:srgbClr val="223A73"/>
                </a:solidFill>
              </a:rPr>
              <a:t>, sexual </a:t>
            </a:r>
            <a:r>
              <a:rPr lang="es-ES_tradnl" sz="5000" dirty="0" err="1">
                <a:solidFill>
                  <a:srgbClr val="223A73"/>
                </a:solidFill>
              </a:rPr>
              <a:t>violence</a:t>
            </a: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5000" dirty="0">
              <a:solidFill>
                <a:srgbClr val="223A73"/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5000" b="1" dirty="0">
                <a:solidFill>
                  <a:srgbClr val="223A73"/>
                </a:solidFill>
              </a:rPr>
              <a:t>Cases: </a:t>
            </a:r>
            <a:r>
              <a:rPr lang="es-ES_tradnl" sz="5000" dirty="0" err="1">
                <a:solidFill>
                  <a:srgbClr val="223A73"/>
                </a:solidFill>
              </a:rPr>
              <a:t>leaders</a:t>
            </a:r>
            <a:r>
              <a:rPr lang="es-ES_tradnl" sz="5000" dirty="0">
                <a:solidFill>
                  <a:srgbClr val="223A73"/>
                </a:solidFill>
              </a:rPr>
              <a:t> and </a:t>
            </a:r>
            <a:r>
              <a:rPr lang="es-ES_tradnl" sz="5000" dirty="0" err="1">
                <a:solidFill>
                  <a:srgbClr val="223A73"/>
                </a:solidFill>
              </a:rPr>
              <a:t>advocates</a:t>
            </a:r>
            <a:endParaRPr lang="es-ES_tradnl" sz="5000" dirty="0">
              <a:solidFill>
                <a:srgbClr val="223A73"/>
              </a:solidFill>
            </a:endParaRPr>
          </a:p>
        </p:txBody>
      </p:sp>
      <p:pic>
        <p:nvPicPr>
          <p:cNvPr id="11" name="Imagen 10">
            <a:extLst>
              <a:ext uri="{FF2B5EF4-FFF2-40B4-BE49-F238E27FC236}">
                <a16:creationId xmlns:a16="http://schemas.microsoft.com/office/drawing/2014/main" id="{8FF9FFA1-C81E-C040-A12C-3710FDDA8F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8878" y="488553"/>
            <a:ext cx="18135212" cy="1786273"/>
          </a:xfrm>
          <a:prstGeom prst="rect">
            <a:avLst/>
          </a:prstGeom>
        </p:spPr>
      </p:pic>
      <p:sp>
        <p:nvSpPr>
          <p:cNvPr id="12" name="Google Shape;300;p4">
            <a:extLst>
              <a:ext uri="{FF2B5EF4-FFF2-40B4-BE49-F238E27FC236}">
                <a16:creationId xmlns:a16="http://schemas.microsoft.com/office/drawing/2014/main" id="{2ED8A53A-623C-FC41-B26F-B0072F36C609}"/>
              </a:ext>
            </a:extLst>
          </p:cNvPr>
          <p:cNvSpPr txBox="1"/>
          <p:nvPr/>
        </p:nvSpPr>
        <p:spPr>
          <a:xfrm>
            <a:off x="2169532" y="506576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Recognitions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undertaken</a:t>
            </a:r>
            <a:endParaRPr dirty="0"/>
          </a:p>
        </p:txBody>
      </p:sp>
      <p:sp>
        <p:nvSpPr>
          <p:cNvPr id="7" name="Rectángulo 6"/>
          <p:cNvSpPr/>
          <p:nvPr/>
        </p:nvSpPr>
        <p:spPr>
          <a:xfrm>
            <a:off x="11529391" y="12287104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n 6">
            <a:extLst>
              <a:ext uri="{FF2B5EF4-FFF2-40B4-BE49-F238E27FC236}">
                <a16:creationId xmlns:a16="http://schemas.microsoft.com/office/drawing/2014/main" id="{0D0B3643-063C-7B4B-A79B-99E6B55DFA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4207" y="992495"/>
            <a:ext cx="16560143" cy="10516333"/>
          </a:xfrm>
          <a:prstGeom prst="rect">
            <a:avLst/>
          </a:prstGeom>
        </p:spPr>
      </p:pic>
      <p:sp>
        <p:nvSpPr>
          <p:cNvPr id="8" name="Google Shape;283;g12706d06137_0_0">
            <a:extLst>
              <a:ext uri="{FF2B5EF4-FFF2-40B4-BE49-F238E27FC236}">
                <a16:creationId xmlns:a16="http://schemas.microsoft.com/office/drawing/2014/main" id="{7A3980A2-47EA-EA43-9D87-BC199C162FEE}"/>
              </a:ext>
            </a:extLst>
          </p:cNvPr>
          <p:cNvSpPr txBox="1"/>
          <p:nvPr/>
        </p:nvSpPr>
        <p:spPr>
          <a:xfrm>
            <a:off x="7456403" y="4427700"/>
            <a:ext cx="15450208" cy="4708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12700" algn="just">
              <a:buSzPts val="3400"/>
            </a:pPr>
            <a:r>
              <a:rPr lang="es-ES_tradnl" sz="6000" dirty="0">
                <a:solidFill>
                  <a:schemeClr val="tx1"/>
                </a:solidFill>
              </a:rPr>
              <a:t>306 testimonies of </a:t>
            </a:r>
            <a:r>
              <a:rPr lang="es-ES_tradnl" sz="6000" dirty="0" err="1">
                <a:solidFill>
                  <a:schemeClr val="tx1"/>
                </a:solidFill>
              </a:rPr>
              <a:t>both</a:t>
            </a:r>
            <a:r>
              <a:rPr lang="es-ES_tradnl" sz="6000" dirty="0">
                <a:solidFill>
                  <a:schemeClr val="tx1"/>
                </a:solidFill>
              </a:rPr>
              <a:t> individual and </a:t>
            </a:r>
            <a:r>
              <a:rPr lang="es-ES_tradnl" sz="6000" dirty="0" err="1">
                <a:solidFill>
                  <a:schemeClr val="tx1"/>
                </a:solidFill>
              </a:rPr>
              <a:t>collective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victims</a:t>
            </a:r>
            <a:r>
              <a:rPr lang="es-ES_tradnl" sz="6000" dirty="0">
                <a:solidFill>
                  <a:schemeClr val="tx1"/>
                </a:solidFill>
              </a:rPr>
              <a:t> and 84 </a:t>
            </a:r>
            <a:r>
              <a:rPr lang="es-ES_tradnl" sz="6000" dirty="0" err="1">
                <a:solidFill>
                  <a:schemeClr val="tx1"/>
                </a:solidFill>
              </a:rPr>
              <a:t>interventions</a:t>
            </a:r>
            <a:r>
              <a:rPr lang="es-ES_tradnl" sz="6000" dirty="0">
                <a:solidFill>
                  <a:schemeClr val="tx1"/>
                </a:solidFill>
              </a:rPr>
              <a:t> in </a:t>
            </a:r>
            <a:r>
              <a:rPr lang="es-ES_tradnl" sz="6000" dirty="0" err="1">
                <a:solidFill>
                  <a:schemeClr val="tx1"/>
                </a:solidFill>
              </a:rPr>
              <a:t>which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former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combatents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of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illegal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armed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groups</a:t>
            </a:r>
            <a:r>
              <a:rPr lang="es-ES_tradnl" sz="6000" dirty="0">
                <a:solidFill>
                  <a:schemeClr val="tx1"/>
                </a:solidFill>
              </a:rPr>
              <a:t> and </a:t>
            </a:r>
            <a:r>
              <a:rPr lang="es-ES_tradnl" sz="6000" dirty="0" err="1">
                <a:solidFill>
                  <a:schemeClr val="tx1"/>
                </a:solidFill>
              </a:rPr>
              <a:t>public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forces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have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acknowledged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responsibility</a:t>
            </a:r>
            <a:r>
              <a:rPr lang="es-ES_tradnl" sz="6000" dirty="0">
                <a:solidFill>
                  <a:schemeClr val="tx1"/>
                </a:solidFill>
              </a:rPr>
              <a:t> in </a:t>
            </a:r>
            <a:r>
              <a:rPr lang="es-ES_tradnl" sz="6000" dirty="0" err="1">
                <a:solidFill>
                  <a:schemeClr val="tx1"/>
                </a:solidFill>
              </a:rPr>
              <a:t>public</a:t>
            </a:r>
            <a:r>
              <a:rPr lang="es-ES_tradnl" sz="6000" dirty="0">
                <a:solidFill>
                  <a:schemeClr val="tx1"/>
                </a:solidFill>
              </a:rPr>
              <a:t> </a:t>
            </a:r>
            <a:r>
              <a:rPr lang="es-ES_tradnl" sz="6000" dirty="0" err="1">
                <a:solidFill>
                  <a:schemeClr val="tx1"/>
                </a:solidFill>
              </a:rPr>
              <a:t>spaces</a:t>
            </a:r>
            <a:r>
              <a:rPr lang="es-ES_tradnl" sz="6000" dirty="0">
                <a:solidFill>
                  <a:schemeClr val="tx1"/>
                </a:solidFill>
              </a:rPr>
              <a:t>.</a:t>
            </a:r>
            <a:endParaRPr sz="3400" dirty="0">
              <a:solidFill>
                <a:schemeClr val="tx1"/>
              </a:solidFill>
            </a:endParaRPr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F86F29E0-6189-D440-9585-A163F2903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6349" y="1325103"/>
            <a:ext cx="18135212" cy="1786273"/>
          </a:xfrm>
          <a:prstGeom prst="rect">
            <a:avLst/>
          </a:prstGeom>
        </p:spPr>
      </p:pic>
      <p:sp>
        <p:nvSpPr>
          <p:cNvPr id="10" name="Google Shape;300;p4">
            <a:extLst>
              <a:ext uri="{FF2B5EF4-FFF2-40B4-BE49-F238E27FC236}">
                <a16:creationId xmlns:a16="http://schemas.microsoft.com/office/drawing/2014/main" id="{900525D1-41A9-114B-AE9A-3F4548BFD9F6}"/>
              </a:ext>
            </a:extLst>
          </p:cNvPr>
          <p:cNvSpPr txBox="1"/>
          <p:nvPr/>
        </p:nvSpPr>
        <p:spPr>
          <a:xfrm>
            <a:off x="2478434" y="1212334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Victims</a:t>
            </a:r>
            <a:r>
              <a:rPr lang="es-ES_tradnl" sz="6600" b="1" dirty="0">
                <a:solidFill>
                  <a:srgbClr val="223A73"/>
                </a:solidFill>
              </a:rPr>
              <a:t>’ testimonies</a:t>
            </a:r>
            <a:endParaRPr dirty="0"/>
          </a:p>
        </p:txBody>
      </p:sp>
      <p:sp>
        <p:nvSpPr>
          <p:cNvPr id="11" name="Rectángulo 10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2656834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08A3EFE7-C828-724D-8051-473286C403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931" y="599090"/>
            <a:ext cx="21535697" cy="11762608"/>
          </a:xfrm>
          <a:prstGeom prst="rect">
            <a:avLst/>
          </a:prstGeom>
        </p:spPr>
      </p:pic>
      <p:sp>
        <p:nvSpPr>
          <p:cNvPr id="3" name="Google Shape;283;g12706d06137_0_0">
            <a:extLst>
              <a:ext uri="{FF2B5EF4-FFF2-40B4-BE49-F238E27FC236}">
                <a16:creationId xmlns:a16="http://schemas.microsoft.com/office/drawing/2014/main" id="{719EAD6A-A288-9349-83D3-E5FF64798D4B}"/>
              </a:ext>
            </a:extLst>
          </p:cNvPr>
          <p:cNvSpPr txBox="1"/>
          <p:nvPr/>
        </p:nvSpPr>
        <p:spPr>
          <a:xfrm>
            <a:off x="4981904" y="3184633"/>
            <a:ext cx="17499724" cy="96179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AUC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– 20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from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15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endParaRPr lang="es-ES_tradnl" sz="4500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4500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of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the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Security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Forces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– 18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(17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Army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- 1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National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Police)</a:t>
            </a: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45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Signatories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of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the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Peace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Agreement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(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FARC) 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– 42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by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24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endParaRPr lang="es-ES_tradnl" sz="4500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45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Civilian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third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parties</a:t>
            </a:r>
            <a:r>
              <a:rPr lang="es-ES_tradnl" sz="45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– 4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recognitions</a:t>
            </a:r>
            <a:endParaRPr lang="es-ES_tradnl" sz="4500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endParaRPr lang="es-ES_tradnl" sz="4500" dirty="0">
              <a:solidFill>
                <a:schemeClr val="accent5">
                  <a:lumMod val="50000"/>
                </a:schemeClr>
              </a:solidFill>
            </a:endParaRPr>
          </a:p>
          <a:p>
            <a:pPr marL="469900" indent="-457200" algn="just">
              <a:buSzPts val="3400"/>
              <a:buFont typeface="Arial" panose="020B0604020202020204" pitchFamily="34" charset="0"/>
              <a:buChar char="•"/>
            </a:pPr>
            <a:r>
              <a:rPr lang="es-ES_tradnl" sz="4500" b="1" dirty="0" err="1">
                <a:solidFill>
                  <a:schemeClr val="accent5">
                    <a:lumMod val="50000"/>
                  </a:schemeClr>
                </a:solidFill>
              </a:rPr>
              <a:t>Others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: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EPL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2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.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Former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ELN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members</a:t>
            </a:r>
            <a:r>
              <a:rPr lang="es-ES_tradnl" sz="4500" dirty="0">
                <a:solidFill>
                  <a:schemeClr val="accent5">
                    <a:lumMod val="50000"/>
                  </a:schemeClr>
                </a:solidFill>
              </a:rPr>
              <a:t> 1 </a:t>
            </a:r>
            <a:r>
              <a:rPr lang="es-ES_tradnl" sz="4500" dirty="0" err="1">
                <a:solidFill>
                  <a:schemeClr val="accent5">
                    <a:lumMod val="50000"/>
                  </a:schemeClr>
                </a:solidFill>
              </a:rPr>
              <a:t>recognition</a:t>
            </a:r>
            <a:endParaRPr sz="3400" dirty="0">
              <a:solidFill>
                <a:schemeClr val="accent5">
                  <a:lumMod val="50000"/>
                </a:schemeClr>
              </a:solidFill>
            </a:endParaRPr>
          </a:p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4FDCC47B-3ABA-6441-882B-7B6657E8F2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9936" y="1398360"/>
            <a:ext cx="18135212" cy="1786273"/>
          </a:xfrm>
          <a:prstGeom prst="rect">
            <a:avLst/>
          </a:prstGeom>
        </p:spPr>
      </p:pic>
      <p:sp>
        <p:nvSpPr>
          <p:cNvPr id="6" name="Google Shape;300;p4">
            <a:extLst>
              <a:ext uri="{FF2B5EF4-FFF2-40B4-BE49-F238E27FC236}">
                <a16:creationId xmlns:a16="http://schemas.microsoft.com/office/drawing/2014/main" id="{BB9EE905-8852-9C47-9DDB-5E7D915D4C38}"/>
              </a:ext>
            </a:extLst>
          </p:cNvPr>
          <p:cNvSpPr txBox="1"/>
          <p:nvPr/>
        </p:nvSpPr>
        <p:spPr>
          <a:xfrm>
            <a:off x="2478434" y="735419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Actors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who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recognized</a:t>
            </a:r>
            <a:endParaRPr dirty="0"/>
          </a:p>
        </p:txBody>
      </p:sp>
      <p:sp>
        <p:nvSpPr>
          <p:cNvPr id="8" name="Rectángulo 7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1482539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C0EE5B4B-18E5-504E-B55D-1CFCB3CFCF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7978" y="547023"/>
            <a:ext cx="18135212" cy="1786273"/>
          </a:xfrm>
          <a:prstGeom prst="rect">
            <a:avLst/>
          </a:prstGeom>
        </p:spPr>
      </p:pic>
      <p:sp>
        <p:nvSpPr>
          <p:cNvPr id="5" name="Google Shape;300;p4">
            <a:extLst>
              <a:ext uri="{FF2B5EF4-FFF2-40B4-BE49-F238E27FC236}">
                <a16:creationId xmlns:a16="http://schemas.microsoft.com/office/drawing/2014/main" id="{54A067E0-8139-174F-AEF0-2B3CB4EA955C}"/>
              </a:ext>
            </a:extLst>
          </p:cNvPr>
          <p:cNvSpPr txBox="1"/>
          <p:nvPr/>
        </p:nvSpPr>
        <p:spPr>
          <a:xfrm>
            <a:off x="901376" y="454009"/>
            <a:ext cx="22653568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s-ES_tradnl" sz="6600" b="1" dirty="0" err="1">
                <a:solidFill>
                  <a:srgbClr val="223A73"/>
                </a:solidFill>
              </a:rPr>
              <a:t>Recognitions</a:t>
            </a:r>
            <a:r>
              <a:rPr lang="es-ES_tradnl" sz="6600" b="1" dirty="0">
                <a:solidFill>
                  <a:srgbClr val="223A73"/>
                </a:solidFill>
              </a:rPr>
              <a:t> </a:t>
            </a:r>
            <a:r>
              <a:rPr lang="es-ES_tradnl" sz="6600" b="1" dirty="0" err="1">
                <a:solidFill>
                  <a:srgbClr val="223A73"/>
                </a:solidFill>
              </a:rPr>
              <a:t>Undertaken</a:t>
            </a:r>
            <a:r>
              <a:rPr lang="es-ES_tradnl" sz="6600" b="1" dirty="0">
                <a:solidFill>
                  <a:srgbClr val="223A73"/>
                </a:solidFill>
              </a:rPr>
              <a:t>: </a:t>
            </a:r>
          </a:p>
          <a:p>
            <a:pPr algn="ctr">
              <a:lnSpc>
                <a:spcPct val="90000"/>
              </a:lnSpc>
            </a:pPr>
            <a:r>
              <a:rPr lang="es-ES_tradnl" sz="6000" b="1" dirty="0" err="1">
                <a:solidFill>
                  <a:srgbClr val="223A73"/>
                </a:solidFill>
              </a:rPr>
              <a:t>Some</a:t>
            </a:r>
            <a:r>
              <a:rPr lang="es-ES_tradnl" sz="6000" b="1" dirty="0">
                <a:solidFill>
                  <a:srgbClr val="223A73"/>
                </a:solidFill>
              </a:rPr>
              <a:t> figures</a:t>
            </a:r>
            <a:endParaRPr sz="1200" dirty="0"/>
          </a:p>
        </p:txBody>
      </p:sp>
      <p:graphicFrame>
        <p:nvGraphicFramePr>
          <p:cNvPr id="6" name="Diagrama 5"/>
          <p:cNvGraphicFramePr/>
          <p:nvPr>
            <p:extLst>
              <p:ext uri="{D42A27DB-BD31-4B8C-83A1-F6EECF244321}">
                <p14:modId xmlns:p14="http://schemas.microsoft.com/office/powerpoint/2010/main" val="436776690"/>
              </p:ext>
            </p:extLst>
          </p:nvPr>
        </p:nvGraphicFramePr>
        <p:xfrm>
          <a:off x="2235200" y="2452565"/>
          <a:ext cx="10049565" cy="6193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9" name="Diagrama 8"/>
          <p:cNvGraphicFramePr/>
          <p:nvPr>
            <p:extLst>
              <p:ext uri="{D42A27DB-BD31-4B8C-83A1-F6EECF244321}">
                <p14:modId xmlns:p14="http://schemas.microsoft.com/office/powerpoint/2010/main" val="858402431"/>
              </p:ext>
            </p:extLst>
          </p:nvPr>
        </p:nvGraphicFramePr>
        <p:xfrm>
          <a:off x="901376" y="8270898"/>
          <a:ext cx="22223896" cy="4206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10" name="Diagrama 9"/>
          <p:cNvGraphicFramePr/>
          <p:nvPr>
            <p:extLst>
              <p:ext uri="{D42A27DB-BD31-4B8C-83A1-F6EECF244321}">
                <p14:modId xmlns:p14="http://schemas.microsoft.com/office/powerpoint/2010/main" val="2710816778"/>
              </p:ext>
            </p:extLst>
          </p:nvPr>
        </p:nvGraphicFramePr>
        <p:xfrm>
          <a:off x="14606397" y="1869719"/>
          <a:ext cx="7955722" cy="6750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8" name="Rectángulo 7"/>
          <p:cNvSpPr/>
          <p:nvPr/>
        </p:nvSpPr>
        <p:spPr>
          <a:xfrm>
            <a:off x="11537961" y="12425293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602078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"/>
          <p:cNvSpPr txBox="1"/>
          <p:nvPr/>
        </p:nvSpPr>
        <p:spPr>
          <a:xfrm>
            <a:off x="2119907" y="549399"/>
            <a:ext cx="20003194" cy="1972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600" b="1" dirty="0">
                <a:solidFill>
                  <a:srgbClr val="223A73"/>
                </a:solidFill>
              </a:rPr>
              <a:t>Transformational experiences from the inside</a:t>
            </a:r>
            <a:endParaRPr dirty="0"/>
          </a:p>
        </p:txBody>
      </p:sp>
      <p:sp>
        <p:nvSpPr>
          <p:cNvPr id="2" name="Sol 1"/>
          <p:cNvSpPr/>
          <p:nvPr/>
        </p:nvSpPr>
        <p:spPr>
          <a:xfrm>
            <a:off x="15618144" y="2062231"/>
            <a:ext cx="7997952" cy="3077045"/>
          </a:xfrm>
          <a:prstGeom prst="sun">
            <a:avLst/>
          </a:prstGeom>
          <a:gradFill flip="none" rotWithShape="1">
            <a:gsLst>
              <a:gs pos="0">
                <a:srgbClr val="438783">
                  <a:shade val="30000"/>
                  <a:satMod val="115000"/>
                </a:srgbClr>
              </a:gs>
              <a:gs pos="100000">
                <a:srgbClr val="438783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3200" dirty="0" err="1"/>
              <a:t>Facilitator</a:t>
            </a:r>
            <a:r>
              <a:rPr lang="es-ES_tradnl" sz="3200" dirty="0"/>
              <a:t> </a:t>
            </a:r>
            <a:r>
              <a:rPr lang="es-ES_tradnl" sz="3200" dirty="0" err="1"/>
              <a:t>transformation</a:t>
            </a:r>
            <a:endParaRPr lang="es-ES_tradnl" sz="3200" dirty="0"/>
          </a:p>
        </p:txBody>
      </p:sp>
      <p:sp>
        <p:nvSpPr>
          <p:cNvPr id="4" name="CuadroTexto 3"/>
          <p:cNvSpPr txBox="1"/>
          <p:nvPr/>
        </p:nvSpPr>
        <p:spPr>
          <a:xfrm>
            <a:off x="1243584" y="2521698"/>
            <a:ext cx="12947904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charset="2"/>
              <a:buChar char="v"/>
            </a:pPr>
            <a:r>
              <a:rPr lang="es-ES_tradnl" sz="4000" dirty="0"/>
              <a:t>"I </a:t>
            </a:r>
            <a:r>
              <a:rPr lang="es-ES_tradnl" sz="4000" dirty="0" err="1"/>
              <a:t>never</a:t>
            </a:r>
            <a:r>
              <a:rPr lang="es-ES_tradnl" sz="4000" dirty="0"/>
              <a:t> </a:t>
            </a:r>
            <a:r>
              <a:rPr lang="es-ES_tradnl" sz="4000" dirty="0" err="1"/>
              <a:t>imagined</a:t>
            </a:r>
            <a:r>
              <a:rPr lang="es-ES_tradnl" sz="4000" dirty="0"/>
              <a:t> </a:t>
            </a:r>
            <a:r>
              <a:rPr lang="es-ES_tradnl" sz="4000" dirty="0" err="1"/>
              <a:t>that</a:t>
            </a:r>
            <a:r>
              <a:rPr lang="es-ES_tradnl" sz="4000" dirty="0"/>
              <a:t> </a:t>
            </a:r>
            <a:r>
              <a:rPr lang="es-ES_tradnl" sz="4000" dirty="0" err="1"/>
              <a:t>making</a:t>
            </a:r>
            <a:r>
              <a:rPr lang="es-ES_tradnl" sz="4000" dirty="0"/>
              <a:t> </a:t>
            </a:r>
            <a:r>
              <a:rPr lang="es-ES_tradnl" sz="4000" dirty="0" err="1"/>
              <a:t>peace</a:t>
            </a:r>
            <a:r>
              <a:rPr lang="es-ES_tradnl" sz="4000" dirty="0"/>
              <a:t> in Colombia </a:t>
            </a:r>
            <a:r>
              <a:rPr lang="es-ES_tradnl" sz="4000" dirty="0" err="1"/>
              <a:t>would</a:t>
            </a:r>
            <a:r>
              <a:rPr lang="es-ES_tradnl" sz="4000" dirty="0"/>
              <a:t> be so </a:t>
            </a:r>
            <a:r>
              <a:rPr lang="es-ES_tradnl" sz="4000" dirty="0" err="1"/>
              <a:t>painful</a:t>
            </a:r>
            <a:r>
              <a:rPr lang="es-ES_tradnl" sz="4000" dirty="0"/>
              <a:t>”</a:t>
            </a:r>
          </a:p>
          <a:p>
            <a:pPr marL="571500" indent="-571500">
              <a:buFont typeface="Wingdings" charset="2"/>
              <a:buChar char="v"/>
            </a:pPr>
            <a:endParaRPr lang="es-ES_tradnl" sz="4000" dirty="0"/>
          </a:p>
          <a:p>
            <a:pPr marL="571500" indent="-571500">
              <a:buFont typeface="Wingdings" charset="2"/>
              <a:buChar char="v"/>
            </a:pPr>
            <a:r>
              <a:rPr lang="es-ES_tradnl" sz="4000" dirty="0"/>
              <a:t>"I </a:t>
            </a:r>
            <a:r>
              <a:rPr lang="es-ES_tradnl" sz="4000" dirty="0" err="1"/>
              <a:t>have</a:t>
            </a:r>
            <a:r>
              <a:rPr lang="es-ES_tradnl" sz="4000" dirty="0"/>
              <a:t> </a:t>
            </a:r>
            <a:r>
              <a:rPr lang="es-ES_tradnl" sz="4000" dirty="0" err="1"/>
              <a:t>been</a:t>
            </a:r>
            <a:r>
              <a:rPr lang="es-ES_tradnl" sz="4000" dirty="0"/>
              <a:t> </a:t>
            </a:r>
            <a:r>
              <a:rPr lang="es-ES_tradnl" sz="4000" dirty="0" err="1"/>
              <a:t>working</a:t>
            </a:r>
            <a:r>
              <a:rPr lang="es-ES_tradnl" sz="4000" dirty="0"/>
              <a:t> </a:t>
            </a:r>
            <a:r>
              <a:rPr lang="es-ES_tradnl" sz="4000" dirty="0" err="1"/>
              <a:t>with</a:t>
            </a:r>
            <a:r>
              <a:rPr lang="es-ES_tradnl" sz="4000" dirty="0"/>
              <a:t> and </a:t>
            </a:r>
            <a:r>
              <a:rPr lang="es-ES_tradnl" sz="4000" dirty="0" err="1"/>
              <a:t>for</a:t>
            </a:r>
            <a:r>
              <a:rPr lang="es-ES_tradnl" sz="4000" dirty="0"/>
              <a:t> </a:t>
            </a:r>
            <a:r>
              <a:rPr lang="es-ES_tradnl" sz="4000" dirty="0" err="1"/>
              <a:t>the</a:t>
            </a:r>
            <a:r>
              <a:rPr lang="es-ES_tradnl" sz="4000" dirty="0"/>
              <a:t> </a:t>
            </a:r>
            <a:r>
              <a:rPr lang="es-ES_tradnl" sz="4000" dirty="0" err="1"/>
              <a:t>victims</a:t>
            </a:r>
            <a:r>
              <a:rPr lang="es-ES_tradnl" sz="4000" dirty="0"/>
              <a:t> </a:t>
            </a:r>
            <a:r>
              <a:rPr lang="es-ES_tradnl" sz="4000" dirty="0" err="1"/>
              <a:t>for</a:t>
            </a:r>
            <a:r>
              <a:rPr lang="es-ES_tradnl" sz="4000" dirty="0"/>
              <a:t> 35 </a:t>
            </a:r>
            <a:r>
              <a:rPr lang="es-ES_tradnl" sz="4000" dirty="0" err="1"/>
              <a:t>years</a:t>
            </a:r>
            <a:r>
              <a:rPr lang="es-ES_tradnl" sz="4000" dirty="0"/>
              <a:t>, I do </a:t>
            </a:r>
            <a:r>
              <a:rPr lang="es-ES_tradnl" sz="4000" dirty="0" err="1"/>
              <a:t>not</a:t>
            </a:r>
            <a:r>
              <a:rPr lang="es-ES_tradnl" sz="4000" dirty="0"/>
              <a:t> </a:t>
            </a:r>
            <a:r>
              <a:rPr lang="es-ES_tradnl" sz="4000" dirty="0" err="1"/>
              <a:t>feel</a:t>
            </a:r>
            <a:r>
              <a:rPr lang="es-ES_tradnl" sz="4000" dirty="0"/>
              <a:t> </a:t>
            </a:r>
            <a:r>
              <a:rPr lang="es-ES_tradnl" sz="4000" dirty="0" err="1"/>
              <a:t>that</a:t>
            </a:r>
            <a:r>
              <a:rPr lang="es-ES_tradnl" sz="4000" dirty="0"/>
              <a:t> I am </a:t>
            </a:r>
            <a:r>
              <a:rPr lang="es-ES_tradnl" sz="4000" dirty="0" err="1"/>
              <a:t>capable</a:t>
            </a:r>
            <a:r>
              <a:rPr lang="es-ES_tradnl" sz="4000" dirty="0"/>
              <a:t> of </a:t>
            </a:r>
            <a:r>
              <a:rPr lang="es-ES_tradnl" sz="4000" dirty="0" err="1"/>
              <a:t>listening</a:t>
            </a:r>
            <a:r>
              <a:rPr lang="es-ES_tradnl" sz="4000" dirty="0"/>
              <a:t> to a </a:t>
            </a:r>
            <a:r>
              <a:rPr lang="es-ES_tradnl" sz="4000" dirty="0" err="1">
                <a:solidFill>
                  <a:schemeClr val="tx1"/>
                </a:solidFill>
              </a:rPr>
              <a:t>perpetrator</a:t>
            </a:r>
            <a:r>
              <a:rPr lang="es-ES_tradnl" sz="4000" dirty="0">
                <a:solidFill>
                  <a:schemeClr val="tx1"/>
                </a:solidFill>
              </a:rPr>
              <a:t>”</a:t>
            </a:r>
          </a:p>
          <a:p>
            <a:pPr marL="571500" indent="-571500">
              <a:buFont typeface="Wingdings" charset="2"/>
              <a:buChar char="v"/>
            </a:pPr>
            <a:endParaRPr lang="es-ES_tradnl" sz="4000" dirty="0"/>
          </a:p>
          <a:p>
            <a:pPr marL="571500" indent="-571500">
              <a:buFont typeface="Wingdings" charset="2"/>
              <a:buChar char="v"/>
            </a:pPr>
            <a:r>
              <a:rPr lang="es-ES_tradnl" sz="4000" dirty="0"/>
              <a:t>"I </a:t>
            </a:r>
            <a:r>
              <a:rPr lang="es-ES_tradnl" sz="4000" dirty="0" err="1"/>
              <a:t>feel</a:t>
            </a:r>
            <a:r>
              <a:rPr lang="es-ES_tradnl" sz="4000" dirty="0"/>
              <a:t> </a:t>
            </a:r>
            <a:r>
              <a:rPr lang="es-ES_tradnl" sz="4000" dirty="0" err="1"/>
              <a:t>bad</a:t>
            </a:r>
            <a:r>
              <a:rPr lang="es-ES_tradnl" sz="4000" dirty="0"/>
              <a:t> </a:t>
            </a:r>
            <a:r>
              <a:rPr lang="es-ES_tradnl" sz="4000" dirty="0" err="1"/>
              <a:t>because</a:t>
            </a:r>
            <a:r>
              <a:rPr lang="es-ES_tradnl" sz="4000" dirty="0"/>
              <a:t> </a:t>
            </a:r>
            <a:r>
              <a:rPr lang="es-ES_tradnl" sz="4000" dirty="0" err="1"/>
              <a:t>it</a:t>
            </a:r>
            <a:r>
              <a:rPr lang="es-ES_tradnl" sz="4000" dirty="0"/>
              <a:t> </a:t>
            </a:r>
            <a:r>
              <a:rPr lang="es-ES_tradnl" sz="4000" dirty="0" err="1"/>
              <a:t>hurts</a:t>
            </a:r>
            <a:r>
              <a:rPr lang="es-ES_tradnl" sz="4000" dirty="0"/>
              <a:t> me to </a:t>
            </a:r>
            <a:r>
              <a:rPr lang="es-ES_tradnl" sz="4000" dirty="0" err="1"/>
              <a:t>see</a:t>
            </a:r>
            <a:r>
              <a:rPr lang="es-ES_tradnl" sz="4000" dirty="0"/>
              <a:t> </a:t>
            </a:r>
            <a:r>
              <a:rPr lang="es-ES_tradnl" sz="4000" dirty="0" err="1"/>
              <a:t>the</a:t>
            </a:r>
            <a:r>
              <a:rPr lang="es-ES_tradnl" sz="4000" dirty="0"/>
              <a:t> </a:t>
            </a:r>
            <a:r>
              <a:rPr lang="es-ES_tradnl" sz="4000" dirty="0" err="1"/>
              <a:t>sadness</a:t>
            </a:r>
            <a:r>
              <a:rPr lang="es-ES_tradnl" sz="4000" dirty="0"/>
              <a:t> of </a:t>
            </a:r>
            <a:r>
              <a:rPr lang="es-ES_tradnl" sz="4000" dirty="0" err="1"/>
              <a:t>these</a:t>
            </a:r>
            <a:r>
              <a:rPr lang="es-ES_tradnl" sz="4000" dirty="0"/>
              <a:t> </a:t>
            </a:r>
            <a:r>
              <a:rPr lang="es-ES_tradnl" sz="4000" dirty="0" err="1"/>
              <a:t>criminals</a:t>
            </a:r>
            <a:r>
              <a:rPr lang="es-ES_tradnl" sz="4000" dirty="0"/>
              <a:t>”</a:t>
            </a:r>
          </a:p>
          <a:p>
            <a:pPr marL="571500" indent="-571500">
              <a:buFont typeface="Wingdings" charset="2"/>
              <a:buChar char="v"/>
            </a:pPr>
            <a:endParaRPr lang="es-ES_tradnl" sz="4000" dirty="0"/>
          </a:p>
          <a:p>
            <a:pPr marL="571500" indent="-571500">
              <a:buFont typeface="Wingdings" charset="2"/>
              <a:buChar char="v"/>
            </a:pPr>
            <a:r>
              <a:rPr lang="es-ES_tradnl" sz="4000" dirty="0"/>
              <a:t>"I am </a:t>
            </a:r>
            <a:r>
              <a:rPr lang="es-ES_tradnl" sz="4000" dirty="0" err="1"/>
              <a:t>their</a:t>
            </a:r>
            <a:r>
              <a:rPr lang="es-ES_tradnl" sz="4000" dirty="0"/>
              <a:t> </a:t>
            </a:r>
            <a:r>
              <a:rPr lang="es-ES_tradnl" sz="4000" dirty="0" err="1"/>
              <a:t>victim</a:t>
            </a:r>
            <a:r>
              <a:rPr lang="es-ES_tradnl" sz="4000" dirty="0"/>
              <a:t> and I </a:t>
            </a:r>
            <a:r>
              <a:rPr lang="es-ES_tradnl" sz="4000" dirty="0" err="1"/>
              <a:t>never</a:t>
            </a:r>
            <a:r>
              <a:rPr lang="es-ES_tradnl" sz="4000" dirty="0"/>
              <a:t> </a:t>
            </a:r>
            <a:r>
              <a:rPr lang="es-ES_tradnl" sz="4000" dirty="0" err="1"/>
              <a:t>imagined</a:t>
            </a:r>
            <a:r>
              <a:rPr lang="es-ES_tradnl" sz="4000" dirty="0"/>
              <a:t> </a:t>
            </a:r>
            <a:r>
              <a:rPr lang="es-ES_tradnl" sz="4000" dirty="0" err="1"/>
              <a:t>that</a:t>
            </a:r>
            <a:r>
              <a:rPr lang="es-ES_tradnl" sz="4000" dirty="0"/>
              <a:t> I </a:t>
            </a:r>
            <a:r>
              <a:rPr lang="es-ES_tradnl" sz="4000" dirty="0" err="1"/>
              <a:t>could</a:t>
            </a:r>
            <a:r>
              <a:rPr lang="es-ES_tradnl" sz="4000" dirty="0"/>
              <a:t> </a:t>
            </a:r>
            <a:r>
              <a:rPr lang="es-ES_tradnl" sz="4000" dirty="0" err="1"/>
              <a:t>understand</a:t>
            </a:r>
            <a:r>
              <a:rPr lang="es-ES_tradnl" sz="4000" dirty="0"/>
              <a:t> </a:t>
            </a:r>
            <a:r>
              <a:rPr lang="es-ES_tradnl" sz="4000" dirty="0" err="1"/>
              <a:t>what</a:t>
            </a:r>
            <a:r>
              <a:rPr lang="es-ES_tradnl" sz="4000" dirty="0"/>
              <a:t> </a:t>
            </a:r>
            <a:r>
              <a:rPr lang="es-ES_tradnl" sz="4000" dirty="0" err="1"/>
              <a:t>they</a:t>
            </a:r>
            <a:r>
              <a:rPr lang="es-ES_tradnl" sz="4000" dirty="0"/>
              <a:t> </a:t>
            </a:r>
            <a:r>
              <a:rPr lang="es-ES_tradnl" sz="4000" dirty="0" err="1"/>
              <a:t>did</a:t>
            </a:r>
            <a:r>
              <a:rPr lang="es-ES_tradnl" sz="4000" dirty="0"/>
              <a:t> to me”</a:t>
            </a:r>
          </a:p>
          <a:p>
            <a:pPr marL="571500" indent="-571500">
              <a:buFont typeface="Wingdings" charset="2"/>
              <a:buChar char="v"/>
            </a:pPr>
            <a:endParaRPr lang="es-ES_tradnl" sz="4000" dirty="0"/>
          </a:p>
          <a:p>
            <a:pPr marL="571500" indent="-571500">
              <a:buFont typeface="Wingdings" charset="2"/>
              <a:buChar char="v"/>
            </a:pPr>
            <a:r>
              <a:rPr lang="es-ES_tradnl" sz="4000" b="1" i="1" dirty="0"/>
              <a:t>"I </a:t>
            </a:r>
            <a:r>
              <a:rPr lang="es-ES_tradnl" sz="4000" b="1" i="1" dirty="0" err="1"/>
              <a:t>have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learned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courage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from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the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victims</a:t>
            </a:r>
            <a:r>
              <a:rPr lang="es-ES_tradnl" sz="4000" b="1" i="1" dirty="0"/>
              <a:t>, </a:t>
            </a:r>
            <a:r>
              <a:rPr lang="es-ES_tradnl" sz="4000" b="1" i="1" dirty="0" err="1"/>
              <a:t>but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working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with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the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perpetrators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taught</a:t>
            </a:r>
            <a:r>
              <a:rPr lang="es-ES_tradnl" sz="4000" b="1" i="1" dirty="0"/>
              <a:t> me </a:t>
            </a:r>
            <a:r>
              <a:rPr lang="es-ES_tradnl" sz="4000" b="1" i="1" dirty="0" err="1"/>
              <a:t>what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compassion</a:t>
            </a:r>
            <a:r>
              <a:rPr lang="es-ES_tradnl" sz="4000" b="1" i="1" dirty="0"/>
              <a:t> </a:t>
            </a:r>
            <a:r>
              <a:rPr lang="es-ES_tradnl" sz="4000" b="1" i="1" dirty="0" err="1"/>
              <a:t>means</a:t>
            </a:r>
            <a:r>
              <a:rPr lang="es-ES_tradnl" sz="4000" b="1" i="1" dirty="0"/>
              <a:t>"</a:t>
            </a:r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1258" y="5447846"/>
            <a:ext cx="5245862" cy="3734496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07455" y="9182342"/>
            <a:ext cx="5108641" cy="3333136"/>
          </a:xfrm>
          <a:prstGeom prst="rect">
            <a:avLst/>
          </a:prstGeom>
        </p:spPr>
      </p:pic>
      <p:sp>
        <p:nvSpPr>
          <p:cNvPr id="8" name="Rectángulo 7"/>
          <p:cNvSpPr/>
          <p:nvPr/>
        </p:nvSpPr>
        <p:spPr>
          <a:xfrm>
            <a:off x="11529391" y="12489922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accent5">
                    <a:lumMod val="50000"/>
                  </a:schemeClr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  <p:extLst>
      <p:ext uri="{BB962C8B-B14F-4D97-AF65-F5344CB8AC3E}">
        <p14:creationId xmlns:p14="http://schemas.microsoft.com/office/powerpoint/2010/main" val="16924569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/>
          <p:cNvSpPr txBox="1"/>
          <p:nvPr/>
        </p:nvSpPr>
        <p:spPr>
          <a:xfrm>
            <a:off x="6352714" y="12143232"/>
            <a:ext cx="124588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sz="6000" dirty="0">
                <a:solidFill>
                  <a:schemeClr val="bg1"/>
                </a:solidFill>
              </a:rPr>
              <a:t>https://</a:t>
            </a:r>
            <a:r>
              <a:rPr lang="es-ES_tradnl" sz="6000" dirty="0" err="1">
                <a:solidFill>
                  <a:schemeClr val="bg1"/>
                </a:solidFill>
              </a:rPr>
              <a:t>www.comisiondelaverdad.co</a:t>
            </a:r>
            <a:endParaRPr lang="es-ES_tradnl" sz="6000" dirty="0">
              <a:solidFill>
                <a:schemeClr val="bg1"/>
              </a:solidFill>
            </a:endParaRPr>
          </a:p>
        </p:txBody>
      </p:sp>
      <p:sp>
        <p:nvSpPr>
          <p:cNvPr id="5" name="Rectángulo 4"/>
          <p:cNvSpPr/>
          <p:nvPr/>
        </p:nvSpPr>
        <p:spPr>
          <a:xfrm>
            <a:off x="6718474" y="9830014"/>
            <a:ext cx="128546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_tradnl" sz="5400" b="1" dirty="0">
                <a:solidFill>
                  <a:schemeClr val="bg1"/>
                </a:solidFill>
                <a:latin typeface="Chalkduster" charset="0"/>
                <a:ea typeface="Chalkduster" charset="0"/>
                <a:cs typeface="Chalkduster" charset="0"/>
              </a:rPr>
              <a:t>#RECOGNIZE TO NOT REPEAT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_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892</Words>
  <Application>Microsoft Office PowerPoint</Application>
  <PresentationFormat>Custom</PresentationFormat>
  <Paragraphs>186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Al Tarikh</vt:lpstr>
      <vt:lpstr>Chalkduster</vt:lpstr>
      <vt:lpstr>Helvetica Light</vt:lpstr>
      <vt:lpstr>Helvetica Neue Light</vt:lpstr>
      <vt:lpstr>Arial</vt:lpstr>
      <vt:lpstr>Calibri</vt:lpstr>
      <vt:lpstr>Century Gothic</vt:lpstr>
      <vt:lpstr>Comic Sans MS</vt:lpstr>
      <vt:lpstr>Open Sans Light</vt:lpstr>
      <vt:lpstr>Wingdings</vt:lpstr>
      <vt:lpstr>2_Tema de Office</vt:lpstr>
      <vt:lpstr>Tema de Office</vt:lpstr>
      <vt:lpstr> Recognition Processes   Liliana A. Salamanca Aragón Former advisor to The Truth Commission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Reconocimiento JEP - UBPD 17 de mayo de 2022</dc:title>
  <dc:creator>Daniel García</dc:creator>
  <cp:lastModifiedBy>Lina Malagon</cp:lastModifiedBy>
  <cp:revision>155</cp:revision>
  <dcterms:created xsi:type="dcterms:W3CDTF">2014-11-12T21:47:38Z</dcterms:created>
  <dcterms:modified xsi:type="dcterms:W3CDTF">2023-04-24T21:32:38Z</dcterms:modified>
</cp:coreProperties>
</file>