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990099"/>
    <a:srgbClr val="FFCCFF"/>
    <a:srgbClr val="FF99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611" autoAdjust="0"/>
    <p:restoredTop sz="94660"/>
  </p:normalViewPr>
  <p:slideViewPr>
    <p:cSldViewPr snapToGrid="0">
      <p:cViewPr>
        <p:scale>
          <a:sx n="80" d="100"/>
          <a:sy n="80" d="100"/>
        </p:scale>
        <p:origin x="-1908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F7CB53-5189-480E-91C8-02C91DC61D6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34A13E-7F90-4354-8163-88E6353AD4D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7F6F13-6DF4-442B-BD30-93EE43FE3EF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5260F1-81F6-471F-9D32-F1F410A1FE2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3ED071-476D-4C9E-A2C6-E2DEFBEEC87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8B9727-0098-4F0B-9695-6580FAD5841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5248FE-235E-4A9F-A438-19090E17C18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F34EFD-D93C-400A-BB4C-EB82CF56309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0712EF-D43A-4B1B-853B-03ED7A91315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E10064-5BB1-49BF-BF4B-E2442E434E6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A91AC9-5614-46FD-84A0-8309B378ECE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3DFFB15-230C-4D88-B1B4-0771C838FDB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70D2B8F-3AD3-4F18-A80C-CD3EE166E6C0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Double Digit</a:t>
            </a: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Grid Multipliers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499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Multiply the numbers in the grid.</a:t>
            </a:r>
          </a:p>
        </p:txBody>
      </p:sp>
      <p:sp>
        <p:nvSpPr>
          <p:cNvPr id="84996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4997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9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49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49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49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49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4" grpId="0" animBg="1"/>
      <p:bldP spid="8499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83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600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210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5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6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2477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2478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79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2480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2481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2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2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24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2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2" grpId="0"/>
      <p:bldP spid="62473" grpId="0"/>
      <p:bldP spid="62475" grpId="0"/>
      <p:bldP spid="6247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7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600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80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9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150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3501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3502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3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3504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3505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6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3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34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3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6" grpId="0"/>
      <p:bldP spid="63497" grpId="0"/>
      <p:bldP spid="63499" grpId="0"/>
      <p:bldP spid="6350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31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2400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180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23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4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4525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4526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7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4528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4529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30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4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45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45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0" grpId="0"/>
      <p:bldP spid="64521" grpId="0"/>
      <p:bldP spid="64523" grpId="0"/>
      <p:bldP spid="645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5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4000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640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7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8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32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5549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5550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1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5552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5553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4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55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55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5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4" grpId="0"/>
      <p:bldP spid="65545" grpId="0"/>
      <p:bldP spid="65547" grpId="0"/>
      <p:bldP spid="6554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9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4200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630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71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420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72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63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6573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6574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5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6576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6577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8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6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6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6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8" grpId="0"/>
      <p:bldP spid="66569" grpId="0"/>
      <p:bldP spid="66571" grpId="0"/>
      <p:bldP spid="6657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03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3500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5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560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6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32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7597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7598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9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7600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7601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02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75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75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7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2" grpId="0"/>
      <p:bldP spid="67593" grpId="0"/>
      <p:bldP spid="67595" grpId="0"/>
      <p:bldP spid="6759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7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3200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9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640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20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8621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8622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3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8624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8625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6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8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8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8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6" grpId="0"/>
      <p:bldP spid="68617" grpId="0"/>
      <p:bldP spid="68619" grpId="0"/>
      <p:bldP spid="686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51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1400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43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490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4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9645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9646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7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9648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9649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50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9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96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9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0" grpId="0"/>
      <p:bldP spid="69641" grpId="0"/>
      <p:bldP spid="69643" grpId="0"/>
      <p:bldP spid="6964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5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5400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540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7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420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0669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0670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1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0672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0673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4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06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06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06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4" grpId="0"/>
      <p:bldP spid="70665" grpId="0"/>
      <p:bldP spid="70667" grpId="0"/>
      <p:bldP spid="7066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9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2000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450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91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320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92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72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1693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1694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5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1696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1697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8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16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1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1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8" grpId="0"/>
      <p:bldP spid="71689" grpId="0"/>
      <p:bldP spid="71691" grpId="0"/>
      <p:bldP spid="7169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23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1500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240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5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6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16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2717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2718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9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2720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2721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22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27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27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27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2" grpId="0"/>
      <p:bldP spid="72713" grpId="0"/>
      <p:bldP spid="72715" grpId="0"/>
      <p:bldP spid="727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7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1500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9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90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40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3741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3742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3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3744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3745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6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37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37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37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6" grpId="0"/>
      <p:bldP spid="73737" grpId="0"/>
      <p:bldP spid="73739" grpId="0"/>
      <p:bldP spid="7374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71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480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63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180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4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72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4765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4766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7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4768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4769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70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47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47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4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0" grpId="0"/>
      <p:bldP spid="74761" grpId="0"/>
      <p:bldP spid="74763" grpId="0"/>
      <p:bldP spid="7476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5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7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90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8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5789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5790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1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5792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5793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4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57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57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5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4" grpId="0"/>
      <p:bldP spid="75785" grpId="0"/>
      <p:bldP spid="75787" grpId="0"/>
      <p:bldP spid="7578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9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7200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240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11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450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12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15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6813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6814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5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6816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6817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8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68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6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6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8" grpId="0"/>
      <p:bldP spid="76809" grpId="0"/>
      <p:bldP spid="76811" grpId="0"/>
      <p:bldP spid="768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43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180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5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160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7837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7838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9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7840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7841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42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78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78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7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2" grpId="0"/>
      <p:bldP spid="77833" grpId="0"/>
      <p:bldP spid="77835" grpId="0"/>
      <p:bldP spid="7783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7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160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9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210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60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28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8861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8862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3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8864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8865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6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88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88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88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6" grpId="0"/>
      <p:bldP spid="78857" grpId="0"/>
      <p:bldP spid="78859" grpId="0"/>
      <p:bldP spid="7886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91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1800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450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83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4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9885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9886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7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9888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9889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90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9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98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98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0" grpId="0"/>
      <p:bldP spid="79881" grpId="0"/>
      <p:bldP spid="79883" grpId="0"/>
      <p:bldP spid="7988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15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3600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180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7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120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8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0909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80910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1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0912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80913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4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09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09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09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4" grpId="0"/>
      <p:bldP spid="80905" grpId="0"/>
      <p:bldP spid="80907" grpId="0"/>
      <p:bldP spid="8090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9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46275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FFCCFF"/>
              </a:gs>
              <a:gs pos="50000">
                <a:schemeClr val="bg1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1925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3495675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3500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1929" name="Text Box 9"/>
          <p:cNvSpPr txBox="1">
            <a:spLocks noChangeArrowheads="1"/>
          </p:cNvSpPr>
          <p:nvPr/>
        </p:nvSpPr>
        <p:spPr bwMode="auto">
          <a:xfrm>
            <a:off x="5554663" y="2960688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350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1930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1931" name="Text Box 11"/>
          <p:cNvSpPr txBox="1">
            <a:spLocks noChangeArrowheads="1"/>
          </p:cNvSpPr>
          <p:nvPr/>
        </p:nvSpPr>
        <p:spPr bwMode="auto">
          <a:xfrm>
            <a:off x="3505200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350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1932" name="Text Box 12"/>
          <p:cNvSpPr txBox="1">
            <a:spLocks noChangeArrowheads="1"/>
          </p:cNvSpPr>
          <p:nvPr/>
        </p:nvSpPr>
        <p:spPr bwMode="auto">
          <a:xfrm>
            <a:off x="5564188" y="5041900"/>
            <a:ext cx="200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3300"/>
                </a:solidFill>
                <a:latin typeface="Comic Sans MS" pitchFamily="66" charset="0"/>
              </a:rPr>
              <a:t>35</a:t>
            </a:r>
            <a:endParaRPr lang="en-US" sz="5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1933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81934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5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1936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81937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8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9900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19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19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19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8" grpId="0"/>
      <p:bldP spid="81929" grpId="0"/>
      <p:bldP spid="81931" grpId="0"/>
      <p:bldP spid="8193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83971" name="Rectangle 3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Rectangle 4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198</Words>
  <Application>Microsoft Office PowerPoint</Application>
  <PresentationFormat>On-screen Show (4:3)</PresentationFormat>
  <Paragraphs>185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44</cp:revision>
  <dcterms:created xsi:type="dcterms:W3CDTF">2006-03-03T16:34:11Z</dcterms:created>
  <dcterms:modified xsi:type="dcterms:W3CDTF">2011-11-25T20:12:51Z</dcterms:modified>
</cp:coreProperties>
</file>