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4509" r:id="rId1"/>
  </p:sldMasterIdLst>
  <p:notesMasterIdLst>
    <p:notesMasterId r:id="rId15"/>
  </p:notesMasterIdLst>
  <p:handoutMasterIdLst>
    <p:handoutMasterId r:id="rId16"/>
  </p:handoutMasterIdLst>
  <p:sldIdLst>
    <p:sldId id="719" r:id="rId2"/>
    <p:sldId id="1111" r:id="rId3"/>
    <p:sldId id="717" r:id="rId4"/>
    <p:sldId id="1058" r:id="rId5"/>
    <p:sldId id="1112" r:id="rId6"/>
    <p:sldId id="1018" r:id="rId7"/>
    <p:sldId id="1071" r:id="rId8"/>
    <p:sldId id="1025" r:id="rId9"/>
    <p:sldId id="1110" r:id="rId10"/>
    <p:sldId id="1092" r:id="rId11"/>
    <p:sldId id="1093" r:id="rId12"/>
    <p:sldId id="722" r:id="rId13"/>
    <p:sldId id="721" r:id="rId14"/>
  </p:sldIdLst>
  <p:sldSz cx="9144000" cy="6858000" type="screen4x3"/>
  <p:notesSz cx="6881813" cy="10015538"/>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prnPr prnWhat="notes" clrMode="gray"/>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000099"/>
    <a:srgbClr val="CDE6FF"/>
    <a:srgbClr val="FF0FED"/>
    <a:srgbClr val="E859FF"/>
    <a:srgbClr val="93E3FF"/>
    <a:srgbClr val="A50021"/>
    <a:srgbClr val="CC9900"/>
    <a:srgbClr val="FF9966"/>
  </p:clrMru>
  <p:extLst>
    <p:ext uri="{E76CE94A-603C-4142-B9EB-6D1370010A27}">
      <p14:discardImageEditData xmlns:p14="http://schemas.microsoft.com/office/powerpoint/2010/main" val="0"/>
    </p:ext>
    <p:ext uri="{D31A062A-798A-4329-ABDD-BBA856620510}">
      <p14:defaultImageDpi xmlns:p14="http://schemas.microsoft.com/office/powerpoint/2010/main" val="0"/>
    </p:ext>
    <p:ext uri="{FD5EFAAD-0ECE-453E-9831-46B23BE46B34}">
      <p15:chartTrackingRefBased xmlns:p15="http://schemas.microsoft.com/office/powerpoint/2012/main" val="0"/>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5219C219-05F5-473E-BABB-FE352F095DE5}" v="4" dt="2022-10-23T12:25:28.605"/>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21E4AEA4-8DFA-4A89-87EB-49C32662AFE0}" styleName="Medium Style 2 - Accent 2">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2">
              <a:tint val="20000"/>
            </a:schemeClr>
          </a:solidFill>
        </a:fill>
      </a:tcStyle>
    </a:wholeTbl>
    <a:band1H>
      <a:tcStyle>
        <a:tcBdr/>
        <a:fill>
          <a:solidFill>
            <a:schemeClr val="accent2">
              <a:tint val="40000"/>
            </a:schemeClr>
          </a:solidFill>
        </a:fill>
      </a:tcStyle>
    </a:band1H>
    <a:band2H>
      <a:tcStyle>
        <a:tcBdr/>
      </a:tcStyle>
    </a:band2H>
    <a:band1V>
      <a:tcStyle>
        <a:tcBdr/>
        <a:fill>
          <a:solidFill>
            <a:schemeClr val="accent2">
              <a:tint val="40000"/>
            </a:schemeClr>
          </a:solidFill>
        </a:fill>
      </a:tcStyle>
    </a:band1V>
    <a:band2V>
      <a:tcStyle>
        <a:tcBdr/>
      </a:tcStyle>
    </a:band2V>
    <a:lastCol>
      <a:tcTxStyle b="on">
        <a:fontRef idx="minor">
          <a:prstClr val="black"/>
        </a:fontRef>
        <a:schemeClr val="lt1"/>
      </a:tcTxStyle>
      <a:tcStyle>
        <a:tcBdr/>
        <a:fill>
          <a:solidFill>
            <a:schemeClr val="accent2"/>
          </a:solidFill>
        </a:fill>
      </a:tcStyle>
    </a:lastCol>
    <a:firstCol>
      <a:tcTxStyle b="on">
        <a:fontRef idx="minor">
          <a:prstClr val="black"/>
        </a:fontRef>
        <a:schemeClr val="lt1"/>
      </a:tcTxStyle>
      <a:tcStyle>
        <a:tcBdr/>
        <a:fill>
          <a:solidFill>
            <a:schemeClr val="accent2"/>
          </a:solidFill>
        </a:fill>
      </a:tcStyle>
    </a:firstCol>
    <a:lastRow>
      <a:tcTxStyle b="on">
        <a:fontRef idx="minor">
          <a:prstClr val="black"/>
        </a:fontRef>
        <a:schemeClr val="lt1"/>
      </a:tcTxStyle>
      <a:tcStyle>
        <a:tcBdr>
          <a:top>
            <a:ln w="38100" cmpd="sng">
              <a:solidFill>
                <a:schemeClr val="lt1"/>
              </a:solidFill>
            </a:ln>
          </a:top>
        </a:tcBdr>
        <a:fill>
          <a:solidFill>
            <a:schemeClr val="accent2"/>
          </a:solidFill>
        </a:fill>
      </a:tcStyle>
    </a:lastRow>
    <a:firstRow>
      <a:tcTxStyle b="on">
        <a:fontRef idx="minor">
          <a:prstClr val="black"/>
        </a:fontRef>
        <a:schemeClr val="lt1"/>
      </a:tcTxStyle>
      <a:tcStyle>
        <a:tcBdr>
          <a:bottom>
            <a:ln w="38100" cmpd="sng">
              <a:solidFill>
                <a:schemeClr val="lt1"/>
              </a:solidFill>
            </a:ln>
          </a:bottom>
        </a:tcBdr>
        <a:fill>
          <a:solidFill>
            <a:schemeClr val="accent2"/>
          </a:solidFill>
        </a:fill>
      </a:tcStyle>
    </a:firstRow>
  </a:tblStyle>
  <a:tblStyle styleId="{93296810-A885-4BE3-A3E7-6D5BEEA58F35}" styleName="Medium Style 2 - Accent 6">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6">
              <a:tint val="20000"/>
            </a:schemeClr>
          </a:solidFill>
        </a:fill>
      </a:tcStyle>
    </a:wholeTbl>
    <a:band1H>
      <a:tcStyle>
        <a:tcBdr/>
        <a:fill>
          <a:solidFill>
            <a:schemeClr val="accent6">
              <a:tint val="40000"/>
            </a:schemeClr>
          </a:solidFill>
        </a:fill>
      </a:tcStyle>
    </a:band1H>
    <a:band2H>
      <a:tcStyle>
        <a:tcBdr/>
      </a:tcStyle>
    </a:band2H>
    <a:band1V>
      <a:tcStyle>
        <a:tcBdr/>
        <a:fill>
          <a:solidFill>
            <a:schemeClr val="accent6">
              <a:tint val="40000"/>
            </a:schemeClr>
          </a:solidFill>
        </a:fill>
      </a:tcStyle>
    </a:band1V>
    <a:band2V>
      <a:tcStyle>
        <a:tcBdr/>
      </a:tcStyle>
    </a:band2V>
    <a:lastCol>
      <a:tcTxStyle b="on">
        <a:fontRef idx="minor">
          <a:prstClr val="black"/>
        </a:fontRef>
        <a:schemeClr val="lt1"/>
      </a:tcTxStyle>
      <a:tcStyle>
        <a:tcBdr/>
        <a:fill>
          <a:solidFill>
            <a:schemeClr val="accent6"/>
          </a:solidFill>
        </a:fill>
      </a:tcStyle>
    </a:lastCol>
    <a:firstCol>
      <a:tcTxStyle b="on">
        <a:fontRef idx="minor">
          <a:prstClr val="black"/>
        </a:fontRef>
        <a:schemeClr val="lt1"/>
      </a:tcTxStyle>
      <a:tcStyle>
        <a:tcBdr/>
        <a:fill>
          <a:solidFill>
            <a:schemeClr val="accent6"/>
          </a:solidFill>
        </a:fill>
      </a:tcStyle>
    </a:firstCol>
    <a:lastRow>
      <a:tcTxStyle b="on">
        <a:fontRef idx="minor">
          <a:prstClr val="black"/>
        </a:fontRef>
        <a:schemeClr val="lt1"/>
      </a:tcTxStyle>
      <a:tcStyle>
        <a:tcBdr>
          <a:top>
            <a:ln w="38100" cmpd="sng">
              <a:solidFill>
                <a:schemeClr val="lt1"/>
              </a:solidFill>
            </a:ln>
          </a:top>
        </a:tcBdr>
        <a:fill>
          <a:solidFill>
            <a:schemeClr val="accent6"/>
          </a:solidFill>
        </a:fill>
      </a:tcStyle>
    </a:lastRow>
    <a:firstRow>
      <a:tcTxStyle b="on">
        <a:fontRef idx="minor">
          <a:prstClr val="black"/>
        </a:fontRef>
        <a:schemeClr val="lt1"/>
      </a:tcTxStyle>
      <a:tcStyle>
        <a:tcBdr>
          <a:bottom>
            <a:ln w="38100" cmpd="sng">
              <a:solidFill>
                <a:schemeClr val="lt1"/>
              </a:solidFill>
            </a:ln>
          </a:bottom>
        </a:tcBdr>
        <a:fill>
          <a:solidFill>
            <a:schemeClr val="accent6"/>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2194"/>
    <p:restoredTop sz="83485" autoAdjust="0"/>
  </p:normalViewPr>
  <p:slideViewPr>
    <p:cSldViewPr>
      <p:cViewPr varScale="1">
        <p:scale>
          <a:sx n="89" d="100"/>
          <a:sy n="89" d="100"/>
        </p:scale>
        <p:origin x="996" y="48"/>
      </p:cViewPr>
      <p:guideLst>
        <p:guide orient="horz" pos="2160"/>
        <p:guide pos="2880"/>
      </p:guideLst>
    </p:cSldViewPr>
  </p:slideViewPr>
  <p:outlineViewPr>
    <p:cViewPr>
      <p:scale>
        <a:sx n="100" d="100"/>
        <a:sy n="100" d="100"/>
      </p:scale>
      <p:origin x="0" y="0"/>
    </p:cViewPr>
  </p:outlineViewPr>
  <p:notesTextViewPr>
    <p:cViewPr>
      <p:scale>
        <a:sx n="100" d="100"/>
        <a:sy n="100" d="100"/>
      </p:scale>
      <p:origin x="0" y="0"/>
    </p:cViewPr>
  </p:notesTextViewPr>
  <p:sorterViewPr>
    <p:cViewPr>
      <p:scale>
        <a:sx n="200" d="100"/>
        <a:sy n="200" d="100"/>
      </p:scale>
      <p:origin x="0" y="44496"/>
    </p:cViewPr>
  </p:sorter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viewProps" Target="viewProps.xml"/><Relationship Id="rId3" Type="http://schemas.openxmlformats.org/officeDocument/2006/relationships/slide" Target="slides/slide2.xml"/><Relationship Id="rId21" Type="http://schemas.microsoft.com/office/2016/11/relationships/changesInfo" Target="changesInfos/changesInfo1.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presProps" Target="presProps.xml"/><Relationship Id="rId2" Type="http://schemas.openxmlformats.org/officeDocument/2006/relationships/slide" Target="slides/slide1.xml"/><Relationship Id="rId16" Type="http://schemas.openxmlformats.org/officeDocument/2006/relationships/handoutMaster" Target="handoutMasters/handoutMaster1.xml"/><Relationship Id="rId20" Type="http://schemas.openxmlformats.org/officeDocument/2006/relationships/tableStyles" Target="tableStyle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notesMaster" Target="notesMasters/notesMaster1.xml"/><Relationship Id="rId10" Type="http://schemas.openxmlformats.org/officeDocument/2006/relationships/slide" Target="slides/slide9.xml"/><Relationship Id="rId19" Type="http://schemas.openxmlformats.org/officeDocument/2006/relationships/theme" Target="theme/theme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microsoft.com/office/2015/10/relationships/revisionInfo" Target="revisionInfo.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Maria Heffernan" userId="4d9eba02-b8e8-4648-a199-ce89b84b8b1e" providerId="ADAL" clId="{5219C219-05F5-473E-BABB-FE352F095DE5}"/>
    <pc:docChg chg="custSel addSld delSld modSld">
      <pc:chgData name="Maria Heffernan" userId="4d9eba02-b8e8-4648-a199-ce89b84b8b1e" providerId="ADAL" clId="{5219C219-05F5-473E-BABB-FE352F095DE5}" dt="2022-10-23T12:51:41.363" v="870" actId="47"/>
      <pc:docMkLst>
        <pc:docMk/>
      </pc:docMkLst>
      <pc:sldChg chg="del">
        <pc:chgData name="Maria Heffernan" userId="4d9eba02-b8e8-4648-a199-ce89b84b8b1e" providerId="ADAL" clId="{5219C219-05F5-473E-BABB-FE352F095DE5}" dt="2022-10-23T12:45:28.439" v="376" actId="47"/>
        <pc:sldMkLst>
          <pc:docMk/>
          <pc:sldMk cId="4293001290" sldId="718"/>
        </pc:sldMkLst>
      </pc:sldChg>
      <pc:sldChg chg="del">
        <pc:chgData name="Maria Heffernan" userId="4d9eba02-b8e8-4648-a199-ce89b84b8b1e" providerId="ADAL" clId="{5219C219-05F5-473E-BABB-FE352F095DE5}" dt="2022-10-23T12:51:41.363" v="870" actId="47"/>
        <pc:sldMkLst>
          <pc:docMk/>
          <pc:sldMk cId="2402223172" sldId="723"/>
        </pc:sldMkLst>
      </pc:sldChg>
      <pc:sldChg chg="modSp new del mod">
        <pc:chgData name="Maria Heffernan" userId="4d9eba02-b8e8-4648-a199-ce89b84b8b1e" providerId="ADAL" clId="{5219C219-05F5-473E-BABB-FE352F095DE5}" dt="2022-10-23T12:51:33.593" v="868" actId="47"/>
        <pc:sldMkLst>
          <pc:docMk/>
          <pc:sldMk cId="1944470479" sldId="1113"/>
        </pc:sldMkLst>
        <pc:spChg chg="mod">
          <ac:chgData name="Maria Heffernan" userId="4d9eba02-b8e8-4648-a199-ce89b84b8b1e" providerId="ADAL" clId="{5219C219-05F5-473E-BABB-FE352F095DE5}" dt="2022-10-23T12:38:36.985" v="52" actId="20577"/>
          <ac:spMkLst>
            <pc:docMk/>
            <pc:sldMk cId="1944470479" sldId="1113"/>
            <ac:spMk id="2" creationId="{361AAAF3-C4BD-2FF5-21B6-3C58A8195D3B}"/>
          </ac:spMkLst>
        </pc:spChg>
        <pc:spChg chg="mod">
          <ac:chgData name="Maria Heffernan" userId="4d9eba02-b8e8-4648-a199-ce89b84b8b1e" providerId="ADAL" clId="{5219C219-05F5-473E-BABB-FE352F095DE5}" dt="2022-10-23T12:45:07.382" v="375" actId="6549"/>
          <ac:spMkLst>
            <pc:docMk/>
            <pc:sldMk cId="1944470479" sldId="1113"/>
            <ac:spMk id="3" creationId="{F2BA7D14-E6E6-BB5B-E48D-63CFC632D3BE}"/>
          </ac:spMkLst>
        </pc:spChg>
      </pc:sldChg>
      <pc:sldChg chg="modSp new del mod">
        <pc:chgData name="Maria Heffernan" userId="4d9eba02-b8e8-4648-a199-ce89b84b8b1e" providerId="ADAL" clId="{5219C219-05F5-473E-BABB-FE352F095DE5}" dt="2022-10-23T12:51:38.156" v="869" actId="47"/>
        <pc:sldMkLst>
          <pc:docMk/>
          <pc:sldMk cId="2794390323" sldId="1114"/>
        </pc:sldMkLst>
        <pc:spChg chg="mod">
          <ac:chgData name="Maria Heffernan" userId="4d9eba02-b8e8-4648-a199-ce89b84b8b1e" providerId="ADAL" clId="{5219C219-05F5-473E-BABB-FE352F095DE5}" dt="2022-10-23T12:46:04.695" v="450" actId="20577"/>
          <ac:spMkLst>
            <pc:docMk/>
            <pc:sldMk cId="2794390323" sldId="1114"/>
            <ac:spMk id="2" creationId="{42D7E0CD-0B48-8A38-EE2D-7CA2703F0A7C}"/>
          </ac:spMkLst>
        </pc:spChg>
        <pc:spChg chg="mod">
          <ac:chgData name="Maria Heffernan" userId="4d9eba02-b8e8-4648-a199-ce89b84b8b1e" providerId="ADAL" clId="{5219C219-05F5-473E-BABB-FE352F095DE5}" dt="2022-10-23T12:50:51.104" v="867" actId="20577"/>
          <ac:spMkLst>
            <pc:docMk/>
            <pc:sldMk cId="2794390323" sldId="1114"/>
            <ac:spMk id="3" creationId="{E6C4B44E-656C-871D-53D8-D0BBE9C9CABF}"/>
          </ac:spMkLst>
        </pc:spChg>
      </pc:sldChg>
    </pc:docChg>
  </pc:docChgLst>
</pc:chgInfo>
</file>

<file path=ppt/diagrams/colors1.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accent0_1">
  <dgm:title val=""/>
  <dgm:desc val=""/>
  <dgm:catLst>
    <dgm:cat type="mainScheme" pri="10100"/>
  </dgm:catLst>
  <dgm:styleLbl name="node0">
    <dgm:fillClrLst meth="repeat">
      <a:schemeClr val="lt1"/>
    </dgm:fillClrLst>
    <dgm:linClrLst meth="repeat">
      <a:schemeClr val="dk1">
        <a:shade val="80000"/>
      </a:schemeClr>
    </dgm:linClrLst>
    <dgm:effectClrLst/>
    <dgm:txLinClrLst/>
    <dgm:txFillClrLst meth="repeat">
      <a:schemeClr val="dk1"/>
    </dgm:txFillClrLst>
    <dgm:txEffectClrLst/>
  </dgm:styleLbl>
  <dgm:styleLbl name="node1">
    <dgm:fillClrLst meth="repeat">
      <a:schemeClr val="lt1"/>
    </dgm:fillClrLst>
    <dgm:linClrLst meth="repeat">
      <a:schemeClr val="dk1">
        <a:shade val="80000"/>
      </a:schemeClr>
    </dgm:linClrLst>
    <dgm:effectClrLst/>
    <dgm:txLinClrLst/>
    <dgm:txFillClrLst meth="repeat">
      <a:schemeClr val="dk1"/>
    </dgm:txFillClrLst>
    <dgm:txEffectClrLst/>
  </dgm:styleLbl>
  <dgm:styleLbl name="alignNode1">
    <dgm:fillClrLst meth="repeat">
      <a:schemeClr val="lt1"/>
    </dgm:fillClrLst>
    <dgm:linClrLst meth="repeat">
      <a:schemeClr val="dk1">
        <a:shade val="80000"/>
      </a:schemeClr>
    </dgm:linClrLst>
    <dgm:effectClrLst/>
    <dgm:txLinClrLst/>
    <dgm:txFillClrLst meth="repeat">
      <a:schemeClr val="dk1"/>
    </dgm:txFillClrLst>
    <dgm:txEffectClrLst/>
  </dgm:styleLbl>
  <dgm:styleLbl name="lnNode1">
    <dgm:fillClrLst meth="repeat">
      <a:schemeClr val="lt1"/>
    </dgm:fillClrLst>
    <dgm:linClrLst meth="repeat">
      <a:schemeClr val="dk1">
        <a:shade val="80000"/>
      </a:schemeClr>
    </dgm:linClrLst>
    <dgm:effectClrLst/>
    <dgm:txLinClrLst/>
    <dgm:txFillClrLst meth="repeat">
      <a:schemeClr val="dk1"/>
    </dgm:txFillClrLst>
    <dgm:txEffectClrLst/>
  </dgm:styleLbl>
  <dgm:styleLbl name="vennNode1">
    <dgm:fillClrLst meth="repeat">
      <a:schemeClr val="lt1">
        <a:alpha val="50000"/>
      </a:schemeClr>
    </dgm:fillClrLst>
    <dgm:linClrLst meth="repeat">
      <a:schemeClr val="dk1">
        <a:shade val="80000"/>
      </a:schemeClr>
    </dgm:linClrLst>
    <dgm:effectClrLst/>
    <dgm:txLinClrLst/>
    <dgm:txFillClrLst/>
    <dgm:txEffectClrLst/>
  </dgm:styleLbl>
  <dgm:styleLbl name="node2">
    <dgm:fillClrLst meth="repeat">
      <a:schemeClr val="lt1"/>
    </dgm:fillClrLst>
    <dgm:linClrLst meth="repeat">
      <a:schemeClr val="dk1">
        <a:shade val="80000"/>
      </a:schemeClr>
    </dgm:linClrLst>
    <dgm:effectClrLst/>
    <dgm:txLinClrLst/>
    <dgm:txFillClrLst meth="repeat">
      <a:schemeClr val="dk1"/>
    </dgm:txFillClrLst>
    <dgm:txEffectClrLst/>
  </dgm:styleLbl>
  <dgm:styleLbl name="node3">
    <dgm:fillClrLst meth="repeat">
      <a:schemeClr val="lt1"/>
    </dgm:fillClrLst>
    <dgm:linClrLst meth="repeat">
      <a:schemeClr val="dk1">
        <a:shade val="80000"/>
      </a:schemeClr>
    </dgm:linClrLst>
    <dgm:effectClrLst/>
    <dgm:txLinClrLst/>
    <dgm:txFillClrLst meth="repeat">
      <a:schemeClr val="dk1"/>
    </dgm:txFillClrLst>
    <dgm:txEffectClrLst/>
  </dgm:styleLbl>
  <dgm:styleLbl name="node4">
    <dgm:fillClrLst meth="repeat">
      <a:schemeClr val="lt1"/>
    </dgm:fillClrLst>
    <dgm:linClrLst meth="repeat">
      <a:schemeClr val="dk1">
        <a:shade val="80000"/>
      </a:schemeClr>
    </dgm:linClrLst>
    <dgm:effectClrLst/>
    <dgm:txLinClrLst/>
    <dgm:txFillClrLst meth="repeat">
      <a:schemeClr val="dk1"/>
    </dgm:txFillClrLst>
    <dgm:txEffectClrLst/>
  </dgm:styleLbl>
  <dgm:styleLbl name="fgImgPlace1">
    <dgm:fillClrLst meth="repeat">
      <a:schemeClr val="dk1">
        <a:tint val="40000"/>
      </a:schemeClr>
    </dgm:fillClrLst>
    <dgm:linClrLst meth="repeat">
      <a:schemeClr val="dk1">
        <a:shade val="80000"/>
      </a:schemeClr>
    </dgm:linClrLst>
    <dgm:effectClrLst/>
    <dgm:txLinClrLst/>
    <dgm:txFillClrLst meth="repeat">
      <a:schemeClr val="lt1"/>
    </dgm:txFillClrLst>
    <dgm:txEffectClrLst/>
  </dgm:styleLbl>
  <dgm:styleLbl name="alignImgPlace1">
    <dgm:fillClrLst meth="repeat">
      <a:schemeClr val="dk1">
        <a:tint val="40000"/>
      </a:schemeClr>
    </dgm:fillClrLst>
    <dgm:linClrLst meth="repeat">
      <a:schemeClr val="dk1">
        <a:shade val="80000"/>
      </a:schemeClr>
    </dgm:linClrLst>
    <dgm:effectClrLst/>
    <dgm:txLinClrLst/>
    <dgm:txFillClrLst meth="repeat">
      <a:schemeClr val="lt1"/>
    </dgm:txFillClrLst>
    <dgm:txEffectClrLst/>
  </dgm:styleLbl>
  <dgm:styleLbl name="bgImgPlace1">
    <dgm:fillClrLst meth="repeat">
      <a:schemeClr val="dk1">
        <a:tint val="40000"/>
      </a:schemeClr>
    </dgm:fillClrLst>
    <dgm:linClrLst meth="repeat">
      <a:schemeClr val="dk1">
        <a:shade val="80000"/>
      </a:schemeClr>
    </dgm:linClrLst>
    <dgm:effectClrLst/>
    <dgm:txLinClrLst/>
    <dgm:txFillClrLst meth="repeat">
      <a:schemeClr val="lt1"/>
    </dgm:txFillClrLst>
    <dgm:txEffectClrLst/>
  </dgm:styleLbl>
  <dgm:styleLbl name="sibTrans2D1">
    <dgm:fillClrLst meth="repeat">
      <a:schemeClr val="dk1">
        <a:tint val="60000"/>
      </a:schemeClr>
    </dgm:fillClrLst>
    <dgm:linClrLst meth="repeat">
      <a:schemeClr val="dk1">
        <a:tint val="60000"/>
      </a:schemeClr>
    </dgm:linClrLst>
    <dgm:effectClrLst/>
    <dgm:txLinClrLst/>
    <dgm:txFillClrLst meth="repeat">
      <a:schemeClr val="dk1"/>
    </dgm:txFillClrLst>
    <dgm:txEffectClrLst/>
  </dgm:styleLbl>
  <dgm:styleLbl name="fgSibTrans2D1">
    <dgm:fillClrLst meth="repeat">
      <a:schemeClr val="dk1">
        <a:tint val="60000"/>
      </a:schemeClr>
    </dgm:fillClrLst>
    <dgm:linClrLst meth="repeat">
      <a:schemeClr val="dk1">
        <a:tint val="60000"/>
      </a:schemeClr>
    </dgm:linClrLst>
    <dgm:effectClrLst/>
    <dgm:txLinClrLst/>
    <dgm:txFillClrLst meth="repeat">
      <a:schemeClr val="dk1"/>
    </dgm:txFillClrLst>
    <dgm:txEffectClrLst/>
  </dgm:styleLbl>
  <dgm:styleLbl name="bgSibTrans2D1">
    <dgm:fillClrLst meth="repeat">
      <a:schemeClr val="dk1">
        <a:tint val="60000"/>
      </a:schemeClr>
    </dgm:fillClrLst>
    <dgm:linClrLst meth="repeat">
      <a:schemeClr val="dk1">
        <a:tint val="60000"/>
      </a:schemeClr>
    </dgm:linClrLst>
    <dgm:effectClrLst/>
    <dgm:txLinClrLst/>
    <dgm:txFillClrLst meth="repeat">
      <a:schemeClr val="dk1"/>
    </dgm:txFillClrLst>
    <dgm:txEffectClrLst/>
  </dgm:styleLbl>
  <dgm:styleLbl name="sibTrans1D1">
    <dgm:fillClrLst meth="repeat">
      <a:schemeClr val="dk1"/>
    </dgm:fillClrLst>
    <dgm:linClrLst meth="repeat">
      <a:schemeClr val="dk1"/>
    </dgm:linClrLst>
    <dgm:effectClrLst/>
    <dgm:txLinClrLst/>
    <dgm:txFillClrLst meth="repeat">
      <a:schemeClr val="tx1"/>
    </dgm:txFillClrLst>
    <dgm:txEffectClrLst/>
  </dgm:styleLbl>
  <dgm:styleLbl name="callout">
    <dgm:fillClrLst meth="repeat">
      <a:schemeClr val="dk1"/>
    </dgm:fillClrLst>
    <dgm:linClrLst meth="repeat">
      <a:schemeClr val="dk1"/>
    </dgm:linClrLst>
    <dgm:effectClrLst/>
    <dgm:txLinClrLst/>
    <dgm:txFillClrLst meth="repeat">
      <a:schemeClr val="tx1"/>
    </dgm:txFillClrLst>
    <dgm:txEffectClrLst/>
  </dgm:styleLbl>
  <dgm:styleLbl name="asst0">
    <dgm:fillClrLst meth="repeat">
      <a:schemeClr val="lt1"/>
    </dgm:fillClrLst>
    <dgm:linClrLst meth="repeat">
      <a:schemeClr val="dk1">
        <a:shade val="80000"/>
      </a:schemeClr>
    </dgm:linClrLst>
    <dgm:effectClrLst/>
    <dgm:txLinClrLst/>
    <dgm:txFillClrLst meth="repeat">
      <a:schemeClr val="dk1"/>
    </dgm:txFillClrLst>
    <dgm:txEffectClrLst/>
  </dgm:styleLbl>
  <dgm:styleLbl name="asst1">
    <dgm:fillClrLst meth="repeat">
      <a:schemeClr val="lt1"/>
    </dgm:fillClrLst>
    <dgm:linClrLst meth="repeat">
      <a:schemeClr val="dk1">
        <a:shade val="80000"/>
      </a:schemeClr>
    </dgm:linClrLst>
    <dgm:effectClrLst/>
    <dgm:txLinClrLst/>
    <dgm:txFillClrLst meth="repeat">
      <a:schemeClr val="dk1"/>
    </dgm:txFillClrLst>
    <dgm:txEffectClrLst/>
  </dgm:styleLbl>
  <dgm:styleLbl name="asst2">
    <dgm:fillClrLst meth="repeat">
      <a:schemeClr val="lt1"/>
    </dgm:fillClrLst>
    <dgm:linClrLst meth="repeat">
      <a:schemeClr val="dk1">
        <a:shade val="80000"/>
      </a:schemeClr>
    </dgm:linClrLst>
    <dgm:effectClrLst/>
    <dgm:txLinClrLst/>
    <dgm:txFillClrLst meth="repeat">
      <a:schemeClr val="dk1"/>
    </dgm:txFillClrLst>
    <dgm:txEffectClrLst/>
  </dgm:styleLbl>
  <dgm:styleLbl name="asst3">
    <dgm:fillClrLst meth="repeat">
      <a:schemeClr val="lt1"/>
    </dgm:fillClrLst>
    <dgm:linClrLst meth="repeat">
      <a:schemeClr val="dk1">
        <a:shade val="80000"/>
      </a:schemeClr>
    </dgm:linClrLst>
    <dgm:effectClrLst/>
    <dgm:txLinClrLst/>
    <dgm:txFillClrLst meth="repeat">
      <a:schemeClr val="dk1"/>
    </dgm:txFillClrLst>
    <dgm:txEffectClrLst/>
  </dgm:styleLbl>
  <dgm:styleLbl name="asst4">
    <dgm:fillClrLst meth="repeat">
      <a:schemeClr val="lt1"/>
    </dgm:fillClrLst>
    <dgm:linClrLst meth="repeat">
      <a:schemeClr val="dk1">
        <a:shade val="80000"/>
      </a:schemeClr>
    </dgm:linClrLst>
    <dgm:effectClrLst/>
    <dgm:txLinClrLst/>
    <dgm:txFillClrLst meth="repeat">
      <a:schemeClr val="dk1"/>
    </dgm:txFillClrLst>
    <dgm:txEffectClrLst/>
  </dgm:styleLbl>
  <dgm:styleLbl name="parChTrans2D1">
    <dgm:fillClrLst meth="repeat">
      <a:schemeClr val="dk1">
        <a:tint val="60000"/>
      </a:schemeClr>
    </dgm:fillClrLst>
    <dgm:linClrLst meth="repeat">
      <a:schemeClr val="dk1">
        <a:tint val="60000"/>
      </a:schemeClr>
    </dgm:linClrLst>
    <dgm:effectClrLst/>
    <dgm:txLinClrLst/>
    <dgm:txFillClrLst/>
    <dgm:txEffectClrLst/>
  </dgm:styleLbl>
  <dgm:styleLbl name="parChTrans2D2">
    <dgm:fillClrLst meth="repeat">
      <a:schemeClr val="dk1"/>
    </dgm:fillClrLst>
    <dgm:linClrLst meth="repeat">
      <a:schemeClr val="dk1"/>
    </dgm:linClrLst>
    <dgm:effectClrLst/>
    <dgm:txLinClrLst/>
    <dgm:txFillClrLst/>
    <dgm:txEffectClrLst/>
  </dgm:styleLbl>
  <dgm:styleLbl name="parChTrans2D3">
    <dgm:fillClrLst meth="repeat">
      <a:schemeClr val="dk1"/>
    </dgm:fillClrLst>
    <dgm:linClrLst meth="repeat">
      <a:schemeClr val="dk1"/>
    </dgm:linClrLst>
    <dgm:effectClrLst/>
    <dgm:txLinClrLst/>
    <dgm:txFillClrLst/>
    <dgm:txEffectClrLst/>
  </dgm:styleLbl>
  <dgm:styleLbl name="parChTrans2D4">
    <dgm:fillClrLst meth="repeat">
      <a:schemeClr val="dk1"/>
    </dgm:fillClrLst>
    <dgm:linClrLst meth="repeat">
      <a:schemeClr val="dk1"/>
    </dgm:linClrLst>
    <dgm:effectClrLst/>
    <dgm:txLinClrLst/>
    <dgm:txFillClrLst meth="repeat">
      <a:schemeClr val="lt1"/>
    </dgm:txFillClrLst>
    <dgm:txEffectClrLst/>
  </dgm:styleLbl>
  <dgm:styleLbl name="parChTrans1D1">
    <dgm:fillClrLst meth="repeat">
      <a:schemeClr val="dk1"/>
    </dgm:fillClrLst>
    <dgm:linClrLst meth="repeat">
      <a:schemeClr val="dk1">
        <a:shade val="60000"/>
      </a:schemeClr>
    </dgm:linClrLst>
    <dgm:effectClrLst/>
    <dgm:txLinClrLst/>
    <dgm:txFillClrLst meth="repeat">
      <a:schemeClr val="tx1"/>
    </dgm:txFillClrLst>
    <dgm:txEffectClrLst/>
  </dgm:styleLbl>
  <dgm:styleLbl name="parChTrans1D2">
    <dgm:fillClrLst meth="repeat">
      <a:schemeClr val="dk1"/>
    </dgm:fillClrLst>
    <dgm:linClrLst meth="repeat">
      <a:schemeClr val="dk1">
        <a:shade val="60000"/>
      </a:schemeClr>
    </dgm:linClrLst>
    <dgm:effectClrLst/>
    <dgm:txLinClrLst/>
    <dgm:txFillClrLst meth="repeat">
      <a:schemeClr val="tx1"/>
    </dgm:txFillClrLst>
    <dgm:txEffectClrLst/>
  </dgm:styleLbl>
  <dgm:styleLbl name="parChTrans1D3">
    <dgm:fillClrLst meth="repeat">
      <a:schemeClr val="dk1"/>
    </dgm:fillClrLst>
    <dgm:linClrLst meth="repeat">
      <a:schemeClr val="dk1">
        <a:shade val="80000"/>
      </a:schemeClr>
    </dgm:linClrLst>
    <dgm:effectClrLst/>
    <dgm:txLinClrLst/>
    <dgm:txFillClrLst meth="repeat">
      <a:schemeClr val="tx1"/>
    </dgm:txFillClrLst>
    <dgm:txEffectClrLst/>
  </dgm:styleLbl>
  <dgm:styleLbl name="parChTrans1D4">
    <dgm:fillClrLst meth="repeat">
      <a:schemeClr val="dk1"/>
    </dgm:fillClrLst>
    <dgm:linClrLst meth="repeat">
      <a:schemeClr val="dk1">
        <a:shade val="80000"/>
      </a:schemeClr>
    </dgm:linClrLst>
    <dgm:effectClrLst/>
    <dgm:txLinClrLst/>
    <dgm:txFillClrLst meth="repeat">
      <a:schemeClr val="tx1"/>
    </dgm:txFillClrLst>
    <dgm:txEffectClrLst/>
  </dgm:styleLbl>
  <dgm:styleLbl name="fgAcc1">
    <dgm:fillClrLst meth="repeat">
      <a:schemeClr val="dk1">
        <a:alpha val="90000"/>
        <a:tint val="40000"/>
      </a:schemeClr>
    </dgm:fillClrLst>
    <dgm:linClrLst meth="repeat">
      <a:schemeClr val="dk1"/>
    </dgm:linClrLst>
    <dgm:effectClrLst/>
    <dgm:txLinClrLst/>
    <dgm:txFillClrLst meth="repeat">
      <a:schemeClr val="dk1"/>
    </dgm:txFillClrLst>
    <dgm:txEffectClrLst/>
  </dgm:styleLbl>
  <dgm:styleLbl name="conFgAcc1">
    <dgm:fillClrLst meth="repeat">
      <a:schemeClr val="dk1">
        <a:alpha val="90000"/>
        <a:tint val="40000"/>
      </a:schemeClr>
    </dgm:fillClrLst>
    <dgm:linClrLst meth="repeat">
      <a:schemeClr val="dk1"/>
    </dgm:linClrLst>
    <dgm:effectClrLst/>
    <dgm:txLinClrLst/>
    <dgm:txFillClrLst meth="repeat">
      <a:schemeClr val="dk1"/>
    </dgm:txFillClrLst>
    <dgm:txEffectClrLst/>
  </dgm:styleLbl>
  <dgm:styleLbl name="alignAcc1">
    <dgm:fillClrLst meth="repeat">
      <a:schemeClr val="dk1">
        <a:alpha val="90000"/>
        <a:tint val="40000"/>
      </a:schemeClr>
    </dgm:fillClrLst>
    <dgm:linClrLst meth="repeat">
      <a:schemeClr val="dk1"/>
    </dgm:linClrLst>
    <dgm:effectClrLst/>
    <dgm:txLinClrLst/>
    <dgm:txFillClrLst meth="repeat">
      <a:schemeClr val="dk1"/>
    </dgm:txFillClrLst>
    <dgm:txEffectClrLst/>
  </dgm:styleLbl>
  <dgm:styleLbl name="trAlignAcc1">
    <dgm:fillClrLst meth="repeat">
      <a:schemeClr val="dk1">
        <a:alpha val="40000"/>
        <a:tint val="40000"/>
      </a:schemeClr>
    </dgm:fillClrLst>
    <dgm:linClrLst meth="repeat">
      <a:schemeClr val="dk1"/>
    </dgm:linClrLst>
    <dgm:effectClrLst/>
    <dgm:txLinClrLst/>
    <dgm:txFillClrLst meth="repeat">
      <a:schemeClr val="dk1"/>
    </dgm:txFillClrLst>
    <dgm:txEffectClrLst/>
  </dgm:styleLbl>
  <dgm:styleLbl name="bgAcc1">
    <dgm:fillClrLst meth="repeat">
      <a:schemeClr val="dk1">
        <a:alpha val="90000"/>
        <a:tint val="40000"/>
      </a:schemeClr>
    </dgm:fillClrLst>
    <dgm:linClrLst meth="repeat">
      <a:schemeClr val="dk1"/>
    </dgm:linClrLst>
    <dgm:effectClrLst/>
    <dgm:txLinClrLst/>
    <dgm:txFillClrLst meth="repeat">
      <a:schemeClr val="dk1"/>
    </dgm:txFillClrLst>
    <dgm:txEffectClrLst/>
  </dgm:styleLbl>
  <dgm:styleLbl name="solidFgAcc1">
    <dgm:fillClrLst meth="repeat">
      <a:schemeClr val="lt1"/>
    </dgm:fillClrLst>
    <dgm:linClrLst meth="repeat">
      <a:schemeClr val="dk1"/>
    </dgm:linClrLst>
    <dgm:effectClrLst/>
    <dgm:txLinClrLst/>
    <dgm:txFillClrLst meth="repeat">
      <a:schemeClr val="dk1"/>
    </dgm:txFillClrLst>
    <dgm:txEffectClrLst/>
  </dgm:styleLbl>
  <dgm:styleLbl name="solidAlignAcc1">
    <dgm:fillClrLst meth="repeat">
      <a:schemeClr val="lt1"/>
    </dgm:fillClrLst>
    <dgm:linClrLst meth="repeat">
      <a:schemeClr val="dk1"/>
    </dgm:linClrLst>
    <dgm:effectClrLst/>
    <dgm:txLinClrLst/>
    <dgm:txFillClrLst meth="repeat">
      <a:schemeClr val="dk1"/>
    </dgm:txFillClrLst>
    <dgm:txEffectClrLst/>
  </dgm:styleLbl>
  <dgm:styleLbl name="solidBgAcc1">
    <dgm:fillClrLst meth="repeat">
      <a:schemeClr val="lt1"/>
    </dgm:fillClrLst>
    <dgm:linClrLst meth="repeat">
      <a:schemeClr val="dk1"/>
    </dgm:linClrLst>
    <dgm:effectClrLst/>
    <dgm:txLinClrLst/>
    <dgm:txFillClrLst meth="repeat">
      <a:schemeClr val="dk1"/>
    </dgm:txFillClrLst>
    <dgm:txEffectClrLst/>
  </dgm:styleLbl>
  <dgm:styleLbl name="fgAccFollowNode1">
    <dgm:fillClrLst meth="repeat">
      <a:schemeClr val="lt1">
        <a:alpha val="90000"/>
        <a:tint val="40000"/>
      </a:schemeClr>
    </dgm:fillClrLst>
    <dgm:linClrLst meth="repeat">
      <a:schemeClr val="dk1">
        <a:alpha val="90000"/>
      </a:schemeClr>
    </dgm:linClrLst>
    <dgm:effectClrLst/>
    <dgm:txLinClrLst/>
    <dgm:txFillClrLst meth="repeat">
      <a:schemeClr val="dk1"/>
    </dgm:txFillClrLst>
    <dgm:txEffectClrLst/>
  </dgm:styleLbl>
  <dgm:styleLbl name="alignAccFollowNode1">
    <dgm:fillClrLst meth="repeat">
      <a:schemeClr val="lt1">
        <a:alpha val="90000"/>
        <a:tint val="40000"/>
      </a:schemeClr>
    </dgm:fillClrLst>
    <dgm:linClrLst meth="repeat">
      <a:schemeClr val="dk1">
        <a:alpha val="90000"/>
      </a:schemeClr>
    </dgm:linClrLst>
    <dgm:effectClrLst/>
    <dgm:txLinClrLst/>
    <dgm:txFillClrLst meth="repeat">
      <a:schemeClr val="dk1"/>
    </dgm:txFillClrLst>
    <dgm:txEffectClrLst/>
  </dgm:styleLbl>
  <dgm:styleLbl name="bgAccFollowNode1">
    <dgm:fillClrLst meth="repeat">
      <a:schemeClr val="lt1">
        <a:alpha val="90000"/>
        <a:tint val="40000"/>
      </a:schemeClr>
    </dgm:fillClrLst>
    <dgm:linClrLst meth="repeat">
      <a:schemeClr val="dk1">
        <a:alpha val="90000"/>
      </a:schemeClr>
    </dgm:linClrLst>
    <dgm:effectClrLst/>
    <dgm:txLinClrLst/>
    <dgm:txFillClrLst meth="repeat">
      <a:schemeClr val="dk1"/>
    </dgm:txFillClrLst>
    <dgm:txEffectClrLst/>
  </dgm:styleLbl>
  <dgm:styleLbl name="fgAcc0">
    <dgm:fillClrLst meth="repeat">
      <a:schemeClr val="dk1">
        <a:alpha val="90000"/>
        <a:tint val="40000"/>
      </a:schemeClr>
    </dgm:fillClrLst>
    <dgm:linClrLst meth="repeat">
      <a:schemeClr val="dk1"/>
    </dgm:linClrLst>
    <dgm:effectClrLst/>
    <dgm:txLinClrLst/>
    <dgm:txFillClrLst meth="repeat">
      <a:schemeClr val="dk1"/>
    </dgm:txFillClrLst>
    <dgm:txEffectClrLst/>
  </dgm:styleLbl>
  <dgm:styleLbl name="fgAcc2">
    <dgm:fillClrLst meth="repeat">
      <a:schemeClr val="dk1">
        <a:alpha val="90000"/>
        <a:tint val="40000"/>
      </a:schemeClr>
    </dgm:fillClrLst>
    <dgm:linClrLst meth="repeat">
      <a:schemeClr val="dk1"/>
    </dgm:linClrLst>
    <dgm:effectClrLst/>
    <dgm:txLinClrLst/>
    <dgm:txFillClrLst meth="repeat">
      <a:schemeClr val="dk1"/>
    </dgm:txFillClrLst>
    <dgm:txEffectClrLst/>
  </dgm:styleLbl>
  <dgm:styleLbl name="fgAcc3">
    <dgm:fillClrLst meth="repeat">
      <a:schemeClr val="dk1">
        <a:alpha val="90000"/>
        <a:tint val="40000"/>
      </a:schemeClr>
    </dgm:fillClrLst>
    <dgm:linClrLst meth="repeat">
      <a:schemeClr val="dk1"/>
    </dgm:linClrLst>
    <dgm:effectClrLst/>
    <dgm:txLinClrLst/>
    <dgm:txFillClrLst meth="repeat">
      <a:schemeClr val="dk1"/>
    </dgm:txFillClrLst>
    <dgm:txEffectClrLst/>
  </dgm:styleLbl>
  <dgm:styleLbl name="fgAcc4">
    <dgm:fillClrLst meth="repeat">
      <a:schemeClr val="dk1">
        <a:alpha val="90000"/>
        <a:tint val="40000"/>
      </a:schemeClr>
    </dgm:fillClrLst>
    <dgm:linClrLst meth="repeat">
      <a:schemeClr val="dk1"/>
    </dgm:linClrLst>
    <dgm:effectClrLst/>
    <dgm:txLinClrLst/>
    <dgm:txFillClrLst meth="repeat">
      <a:schemeClr val="dk1"/>
    </dgm:txFillClrLst>
    <dgm:txEffectClrLst/>
  </dgm:styleLbl>
  <dgm:styleLbl name="bgShp">
    <dgm:fillClrLst meth="repeat">
      <a:schemeClr val="dk1">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dk1">
        <a:shade val="80000"/>
      </a:schemeClr>
    </dgm:fillClrLst>
    <dgm:linClrLst meth="repeat">
      <a:schemeClr val="dk1"/>
    </dgm:linClrLst>
    <dgm:effectClrLst/>
    <dgm:txLinClrLst/>
    <dgm:txFillClrLst meth="repeat">
      <a:schemeClr val="lt1"/>
    </dgm:txFillClrLst>
    <dgm:txEffectClrLst/>
  </dgm:styleLbl>
  <dgm:styleLbl name="trBgShp">
    <dgm:fillClrLst meth="repeat">
      <a:schemeClr val="dk1">
        <a:tint val="50000"/>
        <a:alpha val="40000"/>
      </a:schemeClr>
    </dgm:fillClrLst>
    <dgm:linClrLst meth="repeat">
      <a:schemeClr val="dk1"/>
    </dgm:linClrLst>
    <dgm:effectClrLst/>
    <dgm:txLinClrLst/>
    <dgm:txFillClrLst meth="repeat">
      <a:schemeClr val="lt1"/>
    </dgm:txFillClrLst>
    <dgm:txEffectClrLst/>
  </dgm:styleLbl>
  <dgm:styleLbl name="fgShp">
    <dgm:fillClrLst meth="repeat">
      <a:schemeClr val="dk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CA761B68-09F0-47F3-81C6-A6764443901A}" type="doc">
      <dgm:prSet loTypeId="urn:microsoft.com/office/officeart/2005/8/layout/hierarchy1" loCatId="hierarchy" qsTypeId="urn:microsoft.com/office/officeart/2005/8/quickstyle/simple1" qsCatId="simple" csTypeId="urn:microsoft.com/office/officeart/2005/8/colors/colorful2" csCatId="colorful" phldr="1"/>
      <dgm:spPr/>
      <dgm:t>
        <a:bodyPr/>
        <a:lstStyle/>
        <a:p>
          <a:endParaRPr lang="en-US"/>
        </a:p>
      </dgm:t>
    </dgm:pt>
    <dgm:pt modelId="{13F0A8D0-2C06-46B5-AC39-7B42AE81FB7E}">
      <dgm:prSet/>
      <dgm:spPr/>
      <dgm:t>
        <a:bodyPr/>
        <a:lstStyle/>
        <a:p>
          <a:r>
            <a:rPr lang="en-GB"/>
            <a:t>Leadership is the process of directing and influencing the actions of members within a group.</a:t>
          </a:r>
          <a:endParaRPr lang="en-US"/>
        </a:p>
      </dgm:t>
    </dgm:pt>
    <dgm:pt modelId="{1D58CBB1-0C01-4DB3-AEA9-CB3D2DB27BD1}" type="parTrans" cxnId="{FAFB58BF-AFC0-4C9E-8BF7-C1ADD87F45DD}">
      <dgm:prSet/>
      <dgm:spPr/>
      <dgm:t>
        <a:bodyPr/>
        <a:lstStyle/>
        <a:p>
          <a:endParaRPr lang="en-US"/>
        </a:p>
      </dgm:t>
    </dgm:pt>
    <dgm:pt modelId="{611119CB-195F-41AF-B12A-6895B32157EF}" type="sibTrans" cxnId="{FAFB58BF-AFC0-4C9E-8BF7-C1ADD87F45DD}">
      <dgm:prSet/>
      <dgm:spPr/>
      <dgm:t>
        <a:bodyPr/>
        <a:lstStyle/>
        <a:p>
          <a:endParaRPr lang="en-US"/>
        </a:p>
      </dgm:t>
    </dgm:pt>
    <dgm:pt modelId="{A67FEF7D-2AA6-4678-ABC4-5935C51D5D26}">
      <dgm:prSet/>
      <dgm:spPr/>
      <dgm:t>
        <a:bodyPr/>
        <a:lstStyle/>
        <a:p>
          <a:r>
            <a:rPr lang="en-GB" dirty="0"/>
            <a:t>An organisation needs the leader to </a:t>
          </a:r>
          <a:r>
            <a:rPr lang="en-GB" dirty="0" err="1"/>
            <a:t>to</a:t>
          </a:r>
          <a:r>
            <a:rPr lang="en-GB" dirty="0"/>
            <a:t> be able to lead through effective communication, hold vision on the market,  motivate others to follow and believe in the mission , demonstrate financial competence to stakeholders, hold and demonstrate the </a:t>
          </a:r>
          <a:r>
            <a:rPr lang="en-GB"/>
            <a:t>attributes of a ‘Leader’.</a:t>
          </a:r>
          <a:endParaRPr lang="en-US"/>
        </a:p>
      </dgm:t>
    </dgm:pt>
    <dgm:pt modelId="{16FB46DD-E68A-4634-BE65-1D28BD0B2B69}" type="parTrans" cxnId="{A192C3CB-E5FD-4A1F-98A6-1D6269D9799B}">
      <dgm:prSet/>
      <dgm:spPr/>
      <dgm:t>
        <a:bodyPr/>
        <a:lstStyle/>
        <a:p>
          <a:endParaRPr lang="en-US"/>
        </a:p>
      </dgm:t>
    </dgm:pt>
    <dgm:pt modelId="{7B732A56-709D-44F3-9331-F0C99064A49B}" type="sibTrans" cxnId="{A192C3CB-E5FD-4A1F-98A6-1D6269D9799B}">
      <dgm:prSet/>
      <dgm:spPr/>
      <dgm:t>
        <a:bodyPr/>
        <a:lstStyle/>
        <a:p>
          <a:endParaRPr lang="en-US"/>
        </a:p>
      </dgm:t>
    </dgm:pt>
    <dgm:pt modelId="{2C6A010F-E773-450E-8055-D7C82013A92B}" type="pres">
      <dgm:prSet presAssocID="{CA761B68-09F0-47F3-81C6-A6764443901A}" presName="hierChild1" presStyleCnt="0">
        <dgm:presLayoutVars>
          <dgm:chPref val="1"/>
          <dgm:dir/>
          <dgm:animOne val="branch"/>
          <dgm:animLvl val="lvl"/>
          <dgm:resizeHandles/>
        </dgm:presLayoutVars>
      </dgm:prSet>
      <dgm:spPr/>
    </dgm:pt>
    <dgm:pt modelId="{91EECE9C-5033-4AA6-84DE-75F62336A761}" type="pres">
      <dgm:prSet presAssocID="{13F0A8D0-2C06-46B5-AC39-7B42AE81FB7E}" presName="hierRoot1" presStyleCnt="0"/>
      <dgm:spPr/>
    </dgm:pt>
    <dgm:pt modelId="{8E2531BB-4A38-4F26-9DF5-55C4268F9A6E}" type="pres">
      <dgm:prSet presAssocID="{13F0A8D0-2C06-46B5-AC39-7B42AE81FB7E}" presName="composite" presStyleCnt="0"/>
      <dgm:spPr/>
    </dgm:pt>
    <dgm:pt modelId="{3EF142F5-6895-480B-8980-45B2EB2905A3}" type="pres">
      <dgm:prSet presAssocID="{13F0A8D0-2C06-46B5-AC39-7B42AE81FB7E}" presName="background" presStyleLbl="node0" presStyleIdx="0" presStyleCnt="2"/>
      <dgm:spPr/>
    </dgm:pt>
    <dgm:pt modelId="{22BECDFA-7B96-4F47-A025-02895DA4939A}" type="pres">
      <dgm:prSet presAssocID="{13F0A8D0-2C06-46B5-AC39-7B42AE81FB7E}" presName="text" presStyleLbl="fgAcc0" presStyleIdx="0" presStyleCnt="2">
        <dgm:presLayoutVars>
          <dgm:chPref val="3"/>
        </dgm:presLayoutVars>
      </dgm:prSet>
      <dgm:spPr/>
    </dgm:pt>
    <dgm:pt modelId="{0D8FB6D6-392D-4A66-A407-FA4FE038BA84}" type="pres">
      <dgm:prSet presAssocID="{13F0A8D0-2C06-46B5-AC39-7B42AE81FB7E}" presName="hierChild2" presStyleCnt="0"/>
      <dgm:spPr/>
    </dgm:pt>
    <dgm:pt modelId="{6458F5EF-DB74-4C46-958D-FAEFFBF51599}" type="pres">
      <dgm:prSet presAssocID="{A67FEF7D-2AA6-4678-ABC4-5935C51D5D26}" presName="hierRoot1" presStyleCnt="0"/>
      <dgm:spPr/>
    </dgm:pt>
    <dgm:pt modelId="{8057AF0F-B407-48B8-8D68-F56CB9B2F351}" type="pres">
      <dgm:prSet presAssocID="{A67FEF7D-2AA6-4678-ABC4-5935C51D5D26}" presName="composite" presStyleCnt="0"/>
      <dgm:spPr/>
    </dgm:pt>
    <dgm:pt modelId="{9CF6DB2C-EB92-4E52-BC79-65AAE9372E19}" type="pres">
      <dgm:prSet presAssocID="{A67FEF7D-2AA6-4678-ABC4-5935C51D5D26}" presName="background" presStyleLbl="node0" presStyleIdx="1" presStyleCnt="2"/>
      <dgm:spPr/>
    </dgm:pt>
    <dgm:pt modelId="{75A0CF08-29AD-4A2D-B919-622C1ED7B899}" type="pres">
      <dgm:prSet presAssocID="{A67FEF7D-2AA6-4678-ABC4-5935C51D5D26}" presName="text" presStyleLbl="fgAcc0" presStyleIdx="1" presStyleCnt="2">
        <dgm:presLayoutVars>
          <dgm:chPref val="3"/>
        </dgm:presLayoutVars>
      </dgm:prSet>
      <dgm:spPr/>
    </dgm:pt>
    <dgm:pt modelId="{F9CDE6F8-A495-48F1-B044-F24F73E9C4BC}" type="pres">
      <dgm:prSet presAssocID="{A67FEF7D-2AA6-4678-ABC4-5935C51D5D26}" presName="hierChild2" presStyleCnt="0"/>
      <dgm:spPr/>
    </dgm:pt>
  </dgm:ptLst>
  <dgm:cxnLst>
    <dgm:cxn modelId="{41D3A36D-95BA-406D-8387-D78447105944}" type="presOf" srcId="{CA761B68-09F0-47F3-81C6-A6764443901A}" destId="{2C6A010F-E773-450E-8055-D7C82013A92B}" srcOrd="0" destOrd="0" presId="urn:microsoft.com/office/officeart/2005/8/layout/hierarchy1"/>
    <dgm:cxn modelId="{FAFB58BF-AFC0-4C9E-8BF7-C1ADD87F45DD}" srcId="{CA761B68-09F0-47F3-81C6-A6764443901A}" destId="{13F0A8D0-2C06-46B5-AC39-7B42AE81FB7E}" srcOrd="0" destOrd="0" parTransId="{1D58CBB1-0C01-4DB3-AEA9-CB3D2DB27BD1}" sibTransId="{611119CB-195F-41AF-B12A-6895B32157EF}"/>
    <dgm:cxn modelId="{A192C3CB-E5FD-4A1F-98A6-1D6269D9799B}" srcId="{CA761B68-09F0-47F3-81C6-A6764443901A}" destId="{A67FEF7D-2AA6-4678-ABC4-5935C51D5D26}" srcOrd="1" destOrd="0" parTransId="{16FB46DD-E68A-4634-BE65-1D28BD0B2B69}" sibTransId="{7B732A56-709D-44F3-9331-F0C99064A49B}"/>
    <dgm:cxn modelId="{DB7574D2-7787-4DE7-BF9C-C8FAB599EA50}" type="presOf" srcId="{13F0A8D0-2C06-46B5-AC39-7B42AE81FB7E}" destId="{22BECDFA-7B96-4F47-A025-02895DA4939A}" srcOrd="0" destOrd="0" presId="urn:microsoft.com/office/officeart/2005/8/layout/hierarchy1"/>
    <dgm:cxn modelId="{3D2888DB-05E1-442C-8525-25A4EA78A53F}" type="presOf" srcId="{A67FEF7D-2AA6-4678-ABC4-5935C51D5D26}" destId="{75A0CF08-29AD-4A2D-B919-622C1ED7B899}" srcOrd="0" destOrd="0" presId="urn:microsoft.com/office/officeart/2005/8/layout/hierarchy1"/>
    <dgm:cxn modelId="{8FF8CE43-C45A-4C9E-94F0-DECD0BF18F2C}" type="presParOf" srcId="{2C6A010F-E773-450E-8055-D7C82013A92B}" destId="{91EECE9C-5033-4AA6-84DE-75F62336A761}" srcOrd="0" destOrd="0" presId="urn:microsoft.com/office/officeart/2005/8/layout/hierarchy1"/>
    <dgm:cxn modelId="{41320B2E-2D06-4CFE-AC85-784C3B2C8E94}" type="presParOf" srcId="{91EECE9C-5033-4AA6-84DE-75F62336A761}" destId="{8E2531BB-4A38-4F26-9DF5-55C4268F9A6E}" srcOrd="0" destOrd="0" presId="urn:microsoft.com/office/officeart/2005/8/layout/hierarchy1"/>
    <dgm:cxn modelId="{68D2ECEF-D907-45FE-910B-756AF154F3EF}" type="presParOf" srcId="{8E2531BB-4A38-4F26-9DF5-55C4268F9A6E}" destId="{3EF142F5-6895-480B-8980-45B2EB2905A3}" srcOrd="0" destOrd="0" presId="urn:microsoft.com/office/officeart/2005/8/layout/hierarchy1"/>
    <dgm:cxn modelId="{0ABD9A2C-E7A2-4F12-90A7-CB0288782564}" type="presParOf" srcId="{8E2531BB-4A38-4F26-9DF5-55C4268F9A6E}" destId="{22BECDFA-7B96-4F47-A025-02895DA4939A}" srcOrd="1" destOrd="0" presId="urn:microsoft.com/office/officeart/2005/8/layout/hierarchy1"/>
    <dgm:cxn modelId="{2FD9A6AD-F21D-47B5-A90F-1D60C2EA815E}" type="presParOf" srcId="{91EECE9C-5033-4AA6-84DE-75F62336A761}" destId="{0D8FB6D6-392D-4A66-A407-FA4FE038BA84}" srcOrd="1" destOrd="0" presId="urn:microsoft.com/office/officeart/2005/8/layout/hierarchy1"/>
    <dgm:cxn modelId="{87EB1DA4-A8F5-4F50-B70F-1984B6C7F017}" type="presParOf" srcId="{2C6A010F-E773-450E-8055-D7C82013A92B}" destId="{6458F5EF-DB74-4C46-958D-FAEFFBF51599}" srcOrd="1" destOrd="0" presId="urn:microsoft.com/office/officeart/2005/8/layout/hierarchy1"/>
    <dgm:cxn modelId="{26865321-A086-4419-9845-E5B90EE7FBC0}" type="presParOf" srcId="{6458F5EF-DB74-4C46-958D-FAEFFBF51599}" destId="{8057AF0F-B407-48B8-8D68-F56CB9B2F351}" srcOrd="0" destOrd="0" presId="urn:microsoft.com/office/officeart/2005/8/layout/hierarchy1"/>
    <dgm:cxn modelId="{CA32ECD5-0C27-4198-AA7A-E22A9266B381}" type="presParOf" srcId="{8057AF0F-B407-48B8-8D68-F56CB9B2F351}" destId="{9CF6DB2C-EB92-4E52-BC79-65AAE9372E19}" srcOrd="0" destOrd="0" presId="urn:microsoft.com/office/officeart/2005/8/layout/hierarchy1"/>
    <dgm:cxn modelId="{37222447-CCA5-4E51-BECC-6156AE04BFAF}" type="presParOf" srcId="{8057AF0F-B407-48B8-8D68-F56CB9B2F351}" destId="{75A0CF08-29AD-4A2D-B919-622C1ED7B899}" srcOrd="1" destOrd="0" presId="urn:microsoft.com/office/officeart/2005/8/layout/hierarchy1"/>
    <dgm:cxn modelId="{8DEAEDBE-F119-47AD-A668-C7A1BDABCBF3}" type="presParOf" srcId="{6458F5EF-DB74-4C46-958D-FAEFFBF51599}" destId="{F9CDE6F8-A495-48F1-B044-F24F73E9C4BC}" srcOrd="1" destOrd="0" presId="urn:microsoft.com/office/officeart/2005/8/layout/hierarchy1"/>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FF31DD91-7307-654C-8B6A-C5B878123616}" type="doc">
      <dgm:prSet loTypeId="urn:microsoft.com/office/officeart/2005/8/layout/hProcess9" loCatId="" qsTypeId="urn:microsoft.com/office/officeart/2005/8/quickstyle/simple2" qsCatId="simple" csTypeId="urn:microsoft.com/office/officeart/2005/8/colors/accent0_1" csCatId="mainScheme" phldr="1"/>
      <dgm:spPr/>
    </dgm:pt>
    <dgm:pt modelId="{26FD3D10-E3EF-3847-8D84-193531D76DD9}">
      <dgm:prSet/>
      <dgm:spPr>
        <a:xfrm>
          <a:off x="4259" y="612457"/>
          <a:ext cx="1192579" cy="816610"/>
        </a:xfrm>
        <a:solidFill>
          <a:sysClr val="window" lastClr="FFFFFF">
            <a:hueOff val="0"/>
            <a:satOff val="0"/>
            <a:lumOff val="0"/>
            <a:alphaOff val="0"/>
          </a:sysClr>
        </a:solidFill>
        <a:ln w="38100" cap="flat" cmpd="sng" algn="ctr">
          <a:solidFill>
            <a:sysClr val="windowText" lastClr="000000">
              <a:shade val="80000"/>
              <a:hueOff val="0"/>
              <a:satOff val="0"/>
              <a:lumOff val="0"/>
              <a:alphaOff val="0"/>
            </a:sysClr>
          </a:solidFill>
          <a:prstDash val="solid"/>
        </a:ln>
        <a:effectLst>
          <a:outerShdw blurRad="40000" dist="20000" dir="5400000" rotWithShape="0">
            <a:srgbClr val="000000">
              <a:alpha val="38000"/>
            </a:srgbClr>
          </a:outerShdw>
        </a:effectLst>
      </dgm:spPr>
      <dgm:t>
        <a:bodyPr/>
        <a:lstStyle/>
        <a:p>
          <a:r>
            <a:rPr lang="en-US">
              <a:solidFill>
                <a:srgbClr val="000099"/>
              </a:solidFill>
              <a:latin typeface="Calibri"/>
              <a:ea typeface="+mn-ea"/>
              <a:cs typeface="+mn-cs"/>
            </a:rPr>
            <a:t>Leadership</a:t>
          </a:r>
        </a:p>
      </dgm:t>
    </dgm:pt>
    <dgm:pt modelId="{753CAD48-0996-D34E-B310-220018C50E7A}" type="parTrans" cxnId="{EE63E20A-B44B-D347-9EE6-28DD3BA0C9A0}">
      <dgm:prSet/>
      <dgm:spPr/>
      <dgm:t>
        <a:bodyPr/>
        <a:lstStyle/>
        <a:p>
          <a:endParaRPr lang="en-GB"/>
        </a:p>
      </dgm:t>
    </dgm:pt>
    <dgm:pt modelId="{5CC3B542-E82C-074B-8916-92B07879C2D7}" type="sibTrans" cxnId="{EE63E20A-B44B-D347-9EE6-28DD3BA0C9A0}">
      <dgm:prSet/>
      <dgm:spPr/>
      <dgm:t>
        <a:bodyPr/>
        <a:lstStyle/>
        <a:p>
          <a:endParaRPr lang="en-GB"/>
        </a:p>
      </dgm:t>
    </dgm:pt>
    <dgm:pt modelId="{DB25EB0D-EB2E-FA49-BE0C-B97AA6F9E3AA}">
      <dgm:prSet phldrT="[Text]"/>
      <dgm:spPr>
        <a:xfrm>
          <a:off x="1265476" y="612457"/>
          <a:ext cx="1192579" cy="816610"/>
        </a:xfrm>
        <a:solidFill>
          <a:sysClr val="window" lastClr="FFFFFF">
            <a:hueOff val="0"/>
            <a:satOff val="0"/>
            <a:lumOff val="0"/>
            <a:alphaOff val="0"/>
          </a:sysClr>
        </a:solidFill>
        <a:ln w="38100" cap="flat" cmpd="sng" algn="ctr">
          <a:solidFill>
            <a:sysClr val="windowText" lastClr="000000">
              <a:shade val="80000"/>
              <a:hueOff val="0"/>
              <a:satOff val="0"/>
              <a:lumOff val="0"/>
              <a:alphaOff val="0"/>
            </a:sysClr>
          </a:solidFill>
          <a:prstDash val="solid"/>
        </a:ln>
        <a:effectLst>
          <a:outerShdw blurRad="40000" dist="20000" dir="5400000" rotWithShape="0">
            <a:srgbClr val="000000">
              <a:alpha val="38000"/>
            </a:srgbClr>
          </a:outerShdw>
        </a:effectLst>
      </dgm:spPr>
      <dgm:t>
        <a:bodyPr/>
        <a:lstStyle/>
        <a:p>
          <a:r>
            <a:rPr lang="en-US" dirty="0">
              <a:solidFill>
                <a:srgbClr val="000099"/>
              </a:solidFill>
              <a:latin typeface="Calibri"/>
              <a:ea typeface="+mn-ea"/>
              <a:cs typeface="+mn-cs"/>
            </a:rPr>
            <a:t>Degree of Motivation</a:t>
          </a:r>
        </a:p>
      </dgm:t>
    </dgm:pt>
    <dgm:pt modelId="{4FF8D3E3-C996-154C-8DE7-6CE3F9DF7532}" type="parTrans" cxnId="{6A237D15-6C54-BA44-BA35-41C684A29053}">
      <dgm:prSet/>
      <dgm:spPr/>
      <dgm:t>
        <a:bodyPr/>
        <a:lstStyle/>
        <a:p>
          <a:endParaRPr lang="en-GB"/>
        </a:p>
      </dgm:t>
    </dgm:pt>
    <dgm:pt modelId="{BFDD98E1-D4C4-6640-8041-3FB6159CB065}" type="sibTrans" cxnId="{6A237D15-6C54-BA44-BA35-41C684A29053}">
      <dgm:prSet/>
      <dgm:spPr/>
      <dgm:t>
        <a:bodyPr/>
        <a:lstStyle/>
        <a:p>
          <a:endParaRPr lang="en-GB"/>
        </a:p>
      </dgm:t>
    </dgm:pt>
    <dgm:pt modelId="{426CC174-5BBF-8246-B9A2-925D344320B8}">
      <dgm:prSet phldrT="[Text]"/>
      <dgm:spPr>
        <a:xfrm>
          <a:off x="2526693" y="612457"/>
          <a:ext cx="1192579" cy="816610"/>
        </a:xfrm>
        <a:solidFill>
          <a:sysClr val="window" lastClr="FFFFFF">
            <a:hueOff val="0"/>
            <a:satOff val="0"/>
            <a:lumOff val="0"/>
            <a:alphaOff val="0"/>
          </a:sysClr>
        </a:solidFill>
        <a:ln w="38100" cap="flat" cmpd="sng" algn="ctr">
          <a:solidFill>
            <a:sysClr val="windowText" lastClr="000000">
              <a:shade val="80000"/>
              <a:hueOff val="0"/>
              <a:satOff val="0"/>
              <a:lumOff val="0"/>
              <a:alphaOff val="0"/>
            </a:sysClr>
          </a:solidFill>
          <a:prstDash val="solid"/>
        </a:ln>
        <a:effectLst>
          <a:outerShdw blurRad="40000" dist="20000" dir="5400000" rotWithShape="0">
            <a:srgbClr val="000000">
              <a:alpha val="38000"/>
            </a:srgbClr>
          </a:outerShdw>
        </a:effectLst>
      </dgm:spPr>
      <dgm:t>
        <a:bodyPr/>
        <a:lstStyle/>
        <a:p>
          <a:r>
            <a:rPr lang="en-US">
              <a:solidFill>
                <a:srgbClr val="000099"/>
              </a:solidFill>
              <a:latin typeface="Calibri"/>
              <a:ea typeface="+mn-ea"/>
              <a:cs typeface="+mn-cs"/>
            </a:rPr>
            <a:t>How people behave</a:t>
          </a:r>
        </a:p>
      </dgm:t>
    </dgm:pt>
    <dgm:pt modelId="{E341593E-A1A9-6A4A-8B77-9EDF146A261C}" type="parTrans" cxnId="{E87887F1-B0B0-1C40-8464-BEEEB4B63CA1}">
      <dgm:prSet/>
      <dgm:spPr/>
      <dgm:t>
        <a:bodyPr/>
        <a:lstStyle/>
        <a:p>
          <a:endParaRPr lang="en-US"/>
        </a:p>
      </dgm:t>
    </dgm:pt>
    <dgm:pt modelId="{143E6C85-5668-3E40-B46D-CF545FC11349}" type="sibTrans" cxnId="{E87887F1-B0B0-1C40-8464-BEEEB4B63CA1}">
      <dgm:prSet/>
      <dgm:spPr/>
      <dgm:t>
        <a:bodyPr/>
        <a:lstStyle/>
        <a:p>
          <a:endParaRPr lang="en-US"/>
        </a:p>
      </dgm:t>
    </dgm:pt>
    <dgm:pt modelId="{7DFE4647-0C20-4C4C-ADE5-337682A94562}">
      <dgm:prSet phldrT="[Text]"/>
      <dgm:spPr>
        <a:xfrm>
          <a:off x="3787911" y="612457"/>
          <a:ext cx="1192579" cy="816610"/>
        </a:xfrm>
        <a:solidFill>
          <a:sysClr val="window" lastClr="FFFFFF">
            <a:hueOff val="0"/>
            <a:satOff val="0"/>
            <a:lumOff val="0"/>
            <a:alphaOff val="0"/>
          </a:sysClr>
        </a:solidFill>
        <a:ln w="38100" cap="flat" cmpd="sng" algn="ctr">
          <a:solidFill>
            <a:sysClr val="windowText" lastClr="000000">
              <a:shade val="80000"/>
              <a:hueOff val="0"/>
              <a:satOff val="0"/>
              <a:lumOff val="0"/>
              <a:alphaOff val="0"/>
            </a:sysClr>
          </a:solidFill>
          <a:prstDash val="solid"/>
        </a:ln>
        <a:effectLst>
          <a:outerShdw blurRad="40000" dist="20000" dir="5400000" rotWithShape="0">
            <a:srgbClr val="000000">
              <a:alpha val="38000"/>
            </a:srgbClr>
          </a:outerShdw>
        </a:effectLst>
      </dgm:spPr>
      <dgm:t>
        <a:bodyPr/>
        <a:lstStyle/>
        <a:p>
          <a:r>
            <a:rPr lang="en-US">
              <a:solidFill>
                <a:srgbClr val="000099"/>
              </a:solidFill>
              <a:latin typeface="Calibri"/>
              <a:ea typeface="+mn-ea"/>
              <a:cs typeface="+mn-cs"/>
            </a:rPr>
            <a:t>Productivity</a:t>
          </a:r>
        </a:p>
        <a:p>
          <a:r>
            <a:rPr lang="en-US">
              <a:solidFill>
                <a:srgbClr val="000099"/>
              </a:solidFill>
              <a:latin typeface="Calibri"/>
              <a:ea typeface="+mn-ea"/>
              <a:cs typeface="+mn-cs"/>
            </a:rPr>
            <a:t>&amp;</a:t>
          </a:r>
        </a:p>
        <a:p>
          <a:r>
            <a:rPr lang="en-US">
              <a:solidFill>
                <a:srgbClr val="000099"/>
              </a:solidFill>
              <a:latin typeface="Calibri"/>
              <a:ea typeface="+mn-ea"/>
              <a:cs typeface="+mn-cs"/>
            </a:rPr>
            <a:t>Effectiveness</a:t>
          </a:r>
        </a:p>
      </dgm:t>
    </dgm:pt>
    <dgm:pt modelId="{40901703-A8C1-7645-B210-01719436282C}" type="parTrans" cxnId="{28A92616-2814-B34E-8230-CA582E485C19}">
      <dgm:prSet/>
      <dgm:spPr/>
      <dgm:t>
        <a:bodyPr/>
        <a:lstStyle/>
        <a:p>
          <a:endParaRPr lang="en-US"/>
        </a:p>
      </dgm:t>
    </dgm:pt>
    <dgm:pt modelId="{F87716E1-8E30-724D-A7D6-8BEE75143FB3}" type="sibTrans" cxnId="{28A92616-2814-B34E-8230-CA582E485C19}">
      <dgm:prSet/>
      <dgm:spPr/>
      <dgm:t>
        <a:bodyPr/>
        <a:lstStyle/>
        <a:p>
          <a:endParaRPr lang="en-US"/>
        </a:p>
      </dgm:t>
    </dgm:pt>
    <dgm:pt modelId="{97763420-9115-AD46-A088-77A0F9856080}" type="pres">
      <dgm:prSet presAssocID="{FF31DD91-7307-654C-8B6A-C5B878123616}" presName="CompostProcess" presStyleCnt="0">
        <dgm:presLayoutVars>
          <dgm:dir/>
          <dgm:resizeHandles val="exact"/>
        </dgm:presLayoutVars>
      </dgm:prSet>
      <dgm:spPr/>
    </dgm:pt>
    <dgm:pt modelId="{FE74B667-B100-254B-B5DF-F3C1AC40D892}" type="pres">
      <dgm:prSet presAssocID="{FF31DD91-7307-654C-8B6A-C5B878123616}" presName="arrow" presStyleLbl="bgShp" presStyleIdx="0" presStyleCnt="1" custLinFactNeighborX="903" custLinFactNeighborY="-9511"/>
      <dgm:spPr>
        <a:xfrm>
          <a:off x="412116" y="0"/>
          <a:ext cx="4237037" cy="2041525"/>
        </a:xfrm>
        <a:prstGeom prst="rightArrow">
          <a:avLst/>
        </a:prstGeom>
        <a:solidFill>
          <a:sysClr val="windowText" lastClr="000000">
            <a:tint val="40000"/>
            <a:hueOff val="0"/>
            <a:satOff val="0"/>
            <a:lumOff val="0"/>
            <a:alphaOff val="0"/>
          </a:sysClr>
        </a:solidFill>
        <a:ln>
          <a:noFill/>
        </a:ln>
        <a:effectLst/>
      </dgm:spPr>
    </dgm:pt>
    <dgm:pt modelId="{5B32B220-10DC-0F4E-A6DE-7ECD17206460}" type="pres">
      <dgm:prSet presAssocID="{FF31DD91-7307-654C-8B6A-C5B878123616}" presName="linearProcess" presStyleCnt="0"/>
      <dgm:spPr/>
    </dgm:pt>
    <dgm:pt modelId="{38EB0330-9B80-9C46-8E1F-C7A8BCB40D5A}" type="pres">
      <dgm:prSet presAssocID="{26FD3D10-E3EF-3847-8D84-193531D76DD9}" presName="textNode" presStyleLbl="node1" presStyleIdx="0" presStyleCnt="4">
        <dgm:presLayoutVars>
          <dgm:bulletEnabled val="1"/>
        </dgm:presLayoutVars>
      </dgm:prSet>
      <dgm:spPr>
        <a:prstGeom prst="roundRect">
          <a:avLst/>
        </a:prstGeom>
      </dgm:spPr>
    </dgm:pt>
    <dgm:pt modelId="{79861CEE-87BD-9449-8499-8FB04A285F79}" type="pres">
      <dgm:prSet presAssocID="{5CC3B542-E82C-074B-8916-92B07879C2D7}" presName="sibTrans" presStyleCnt="0"/>
      <dgm:spPr/>
    </dgm:pt>
    <dgm:pt modelId="{5705D8DC-6A42-084D-ABAB-02CA6E8B908A}" type="pres">
      <dgm:prSet presAssocID="{DB25EB0D-EB2E-FA49-BE0C-B97AA6F9E3AA}" presName="textNode" presStyleLbl="node1" presStyleIdx="1" presStyleCnt="4">
        <dgm:presLayoutVars>
          <dgm:bulletEnabled val="1"/>
        </dgm:presLayoutVars>
      </dgm:prSet>
      <dgm:spPr>
        <a:prstGeom prst="roundRect">
          <a:avLst/>
        </a:prstGeom>
      </dgm:spPr>
    </dgm:pt>
    <dgm:pt modelId="{2F518247-A15D-744B-A872-EB43757E41E0}" type="pres">
      <dgm:prSet presAssocID="{BFDD98E1-D4C4-6640-8041-3FB6159CB065}" presName="sibTrans" presStyleCnt="0"/>
      <dgm:spPr/>
    </dgm:pt>
    <dgm:pt modelId="{A98B427C-7760-BD44-83D7-92A734F75932}" type="pres">
      <dgm:prSet presAssocID="{426CC174-5BBF-8246-B9A2-925D344320B8}" presName="textNode" presStyleLbl="node1" presStyleIdx="2" presStyleCnt="4">
        <dgm:presLayoutVars>
          <dgm:bulletEnabled val="1"/>
        </dgm:presLayoutVars>
      </dgm:prSet>
      <dgm:spPr>
        <a:prstGeom prst="roundRect">
          <a:avLst/>
        </a:prstGeom>
      </dgm:spPr>
    </dgm:pt>
    <dgm:pt modelId="{2410FD0A-E28D-F94F-B8DC-F588781A2BA3}" type="pres">
      <dgm:prSet presAssocID="{143E6C85-5668-3E40-B46D-CF545FC11349}" presName="sibTrans" presStyleCnt="0"/>
      <dgm:spPr/>
    </dgm:pt>
    <dgm:pt modelId="{A7847982-0449-DD42-8609-2F395A1DE6DC}" type="pres">
      <dgm:prSet presAssocID="{7DFE4647-0C20-4C4C-ADE5-337682A94562}" presName="textNode" presStyleLbl="node1" presStyleIdx="3" presStyleCnt="4">
        <dgm:presLayoutVars>
          <dgm:bulletEnabled val="1"/>
        </dgm:presLayoutVars>
      </dgm:prSet>
      <dgm:spPr>
        <a:prstGeom prst="roundRect">
          <a:avLst/>
        </a:prstGeom>
      </dgm:spPr>
    </dgm:pt>
  </dgm:ptLst>
  <dgm:cxnLst>
    <dgm:cxn modelId="{EE63E20A-B44B-D347-9EE6-28DD3BA0C9A0}" srcId="{FF31DD91-7307-654C-8B6A-C5B878123616}" destId="{26FD3D10-E3EF-3847-8D84-193531D76DD9}" srcOrd="0" destOrd="0" parTransId="{753CAD48-0996-D34E-B310-220018C50E7A}" sibTransId="{5CC3B542-E82C-074B-8916-92B07879C2D7}"/>
    <dgm:cxn modelId="{6A237D15-6C54-BA44-BA35-41C684A29053}" srcId="{FF31DD91-7307-654C-8B6A-C5B878123616}" destId="{DB25EB0D-EB2E-FA49-BE0C-B97AA6F9E3AA}" srcOrd="1" destOrd="0" parTransId="{4FF8D3E3-C996-154C-8DE7-6CE3F9DF7532}" sibTransId="{BFDD98E1-D4C4-6640-8041-3FB6159CB065}"/>
    <dgm:cxn modelId="{28A92616-2814-B34E-8230-CA582E485C19}" srcId="{FF31DD91-7307-654C-8B6A-C5B878123616}" destId="{7DFE4647-0C20-4C4C-ADE5-337682A94562}" srcOrd="3" destOrd="0" parTransId="{40901703-A8C1-7645-B210-01719436282C}" sibTransId="{F87716E1-8E30-724D-A7D6-8BEE75143FB3}"/>
    <dgm:cxn modelId="{7786CA4E-7050-AF42-8DBD-DD837C288CE0}" type="presOf" srcId="{26FD3D10-E3EF-3847-8D84-193531D76DD9}" destId="{38EB0330-9B80-9C46-8E1F-C7A8BCB40D5A}" srcOrd="0" destOrd="0" presId="urn:microsoft.com/office/officeart/2005/8/layout/hProcess9"/>
    <dgm:cxn modelId="{407FF152-4ED2-3C49-8FCD-00F3C200601A}" type="presOf" srcId="{7DFE4647-0C20-4C4C-ADE5-337682A94562}" destId="{A7847982-0449-DD42-8609-2F395A1DE6DC}" srcOrd="0" destOrd="0" presId="urn:microsoft.com/office/officeart/2005/8/layout/hProcess9"/>
    <dgm:cxn modelId="{EF5A5280-B7EB-1443-A506-EB617F19B55A}" type="presOf" srcId="{FF31DD91-7307-654C-8B6A-C5B878123616}" destId="{97763420-9115-AD46-A088-77A0F9856080}" srcOrd="0" destOrd="0" presId="urn:microsoft.com/office/officeart/2005/8/layout/hProcess9"/>
    <dgm:cxn modelId="{1C28E9DB-FD24-704A-94CF-D490CF2D264A}" type="presOf" srcId="{426CC174-5BBF-8246-B9A2-925D344320B8}" destId="{A98B427C-7760-BD44-83D7-92A734F75932}" srcOrd="0" destOrd="0" presId="urn:microsoft.com/office/officeart/2005/8/layout/hProcess9"/>
    <dgm:cxn modelId="{6F9F3EEA-B636-F146-8300-CEF3D1ADE3E0}" type="presOf" srcId="{DB25EB0D-EB2E-FA49-BE0C-B97AA6F9E3AA}" destId="{5705D8DC-6A42-084D-ABAB-02CA6E8B908A}" srcOrd="0" destOrd="0" presId="urn:microsoft.com/office/officeart/2005/8/layout/hProcess9"/>
    <dgm:cxn modelId="{E87887F1-B0B0-1C40-8464-BEEEB4B63CA1}" srcId="{FF31DD91-7307-654C-8B6A-C5B878123616}" destId="{426CC174-5BBF-8246-B9A2-925D344320B8}" srcOrd="2" destOrd="0" parTransId="{E341593E-A1A9-6A4A-8B77-9EDF146A261C}" sibTransId="{143E6C85-5668-3E40-B46D-CF545FC11349}"/>
    <dgm:cxn modelId="{DD5A8006-555E-684A-93FE-F62A5B34EB52}" type="presParOf" srcId="{97763420-9115-AD46-A088-77A0F9856080}" destId="{FE74B667-B100-254B-B5DF-F3C1AC40D892}" srcOrd="0" destOrd="0" presId="urn:microsoft.com/office/officeart/2005/8/layout/hProcess9"/>
    <dgm:cxn modelId="{38093EEC-0181-D94D-BE14-39ECABEDF468}" type="presParOf" srcId="{97763420-9115-AD46-A088-77A0F9856080}" destId="{5B32B220-10DC-0F4E-A6DE-7ECD17206460}" srcOrd="1" destOrd="0" presId="urn:microsoft.com/office/officeart/2005/8/layout/hProcess9"/>
    <dgm:cxn modelId="{88F4D9C4-25E4-BB46-8685-42E209A988E7}" type="presParOf" srcId="{5B32B220-10DC-0F4E-A6DE-7ECD17206460}" destId="{38EB0330-9B80-9C46-8E1F-C7A8BCB40D5A}" srcOrd="0" destOrd="0" presId="urn:microsoft.com/office/officeart/2005/8/layout/hProcess9"/>
    <dgm:cxn modelId="{D2996CD0-3D81-2B43-9D88-695E8D7AA41E}" type="presParOf" srcId="{5B32B220-10DC-0F4E-A6DE-7ECD17206460}" destId="{79861CEE-87BD-9449-8499-8FB04A285F79}" srcOrd="1" destOrd="0" presId="urn:microsoft.com/office/officeart/2005/8/layout/hProcess9"/>
    <dgm:cxn modelId="{51E78308-895E-A54E-A1D2-111098D6BF9D}" type="presParOf" srcId="{5B32B220-10DC-0F4E-A6DE-7ECD17206460}" destId="{5705D8DC-6A42-084D-ABAB-02CA6E8B908A}" srcOrd="2" destOrd="0" presId="urn:microsoft.com/office/officeart/2005/8/layout/hProcess9"/>
    <dgm:cxn modelId="{6501A2C7-C65E-F347-AB66-8F6A1560889C}" type="presParOf" srcId="{5B32B220-10DC-0F4E-A6DE-7ECD17206460}" destId="{2F518247-A15D-744B-A872-EB43757E41E0}" srcOrd="3" destOrd="0" presId="urn:microsoft.com/office/officeart/2005/8/layout/hProcess9"/>
    <dgm:cxn modelId="{F69283AE-33C3-B543-A8A9-18A6CBC8499E}" type="presParOf" srcId="{5B32B220-10DC-0F4E-A6DE-7ECD17206460}" destId="{A98B427C-7760-BD44-83D7-92A734F75932}" srcOrd="4" destOrd="0" presId="urn:microsoft.com/office/officeart/2005/8/layout/hProcess9"/>
    <dgm:cxn modelId="{2B24AEB4-FDC0-EC4B-9AAA-EF8D44BDB669}" type="presParOf" srcId="{5B32B220-10DC-0F4E-A6DE-7ECD17206460}" destId="{2410FD0A-E28D-F94F-B8DC-F588781A2BA3}" srcOrd="5" destOrd="0" presId="urn:microsoft.com/office/officeart/2005/8/layout/hProcess9"/>
    <dgm:cxn modelId="{C682AF02-E20C-7F40-8E24-89113E45ECD2}" type="presParOf" srcId="{5B32B220-10DC-0F4E-A6DE-7ECD17206460}" destId="{A7847982-0449-DD42-8609-2F395A1DE6DC}" srcOrd="6" destOrd="0" presId="urn:microsoft.com/office/officeart/2005/8/layout/hProcess9"/>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3EF142F5-6895-480B-8980-45B2EB2905A3}">
      <dsp:nvSpPr>
        <dsp:cNvPr id="0" name=""/>
        <dsp:cNvSpPr/>
      </dsp:nvSpPr>
      <dsp:spPr>
        <a:xfrm>
          <a:off x="990" y="112668"/>
          <a:ext cx="3477136" cy="2207981"/>
        </a:xfrm>
        <a:prstGeom prst="roundRect">
          <a:avLst>
            <a:gd name="adj" fmla="val 10000"/>
          </a:avLst>
        </a:prstGeom>
        <a:solidFill>
          <a:schemeClr val="accent1">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22BECDFA-7B96-4F47-A025-02895DA4939A}">
      <dsp:nvSpPr>
        <dsp:cNvPr id="0" name=""/>
        <dsp:cNvSpPr/>
      </dsp:nvSpPr>
      <dsp:spPr>
        <a:xfrm>
          <a:off x="387339" y="479699"/>
          <a:ext cx="3477136" cy="2207981"/>
        </a:xfrm>
        <a:prstGeom prst="roundRect">
          <a:avLst>
            <a:gd name="adj" fmla="val 10000"/>
          </a:avLst>
        </a:prstGeom>
        <a:solidFill>
          <a:schemeClr val="lt1">
            <a:alpha val="90000"/>
            <a:hueOff val="0"/>
            <a:satOff val="0"/>
            <a:lumOff val="0"/>
            <a:alphaOff val="0"/>
          </a:schemeClr>
        </a:solidFill>
        <a:ln w="25400"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57150" tIns="57150" rIns="57150" bIns="57150" numCol="1" spcCol="1270" anchor="ctr" anchorCtr="0">
          <a:noAutofit/>
        </a:bodyPr>
        <a:lstStyle/>
        <a:p>
          <a:pPr marL="0" lvl="0" indent="0" algn="ctr" defTabSz="666750">
            <a:lnSpc>
              <a:spcPct val="90000"/>
            </a:lnSpc>
            <a:spcBef>
              <a:spcPct val="0"/>
            </a:spcBef>
            <a:spcAft>
              <a:spcPct val="35000"/>
            </a:spcAft>
            <a:buNone/>
          </a:pPr>
          <a:r>
            <a:rPr lang="en-GB" sz="1500" kern="1200"/>
            <a:t>Leadership is the process of directing and influencing the actions of members within a group.</a:t>
          </a:r>
          <a:endParaRPr lang="en-US" sz="1500" kern="1200"/>
        </a:p>
      </dsp:txBody>
      <dsp:txXfrm>
        <a:off x="452009" y="544369"/>
        <a:ext cx="3347796" cy="2078641"/>
      </dsp:txXfrm>
    </dsp:sp>
    <dsp:sp modelId="{9CF6DB2C-EB92-4E52-BC79-65AAE9372E19}">
      <dsp:nvSpPr>
        <dsp:cNvPr id="0" name=""/>
        <dsp:cNvSpPr/>
      </dsp:nvSpPr>
      <dsp:spPr>
        <a:xfrm>
          <a:off x="4250824" y="112668"/>
          <a:ext cx="3477136" cy="2207981"/>
        </a:xfrm>
        <a:prstGeom prst="roundRect">
          <a:avLst>
            <a:gd name="adj" fmla="val 10000"/>
          </a:avLst>
        </a:prstGeom>
        <a:solidFill>
          <a:schemeClr val="accent1">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75A0CF08-29AD-4A2D-B919-622C1ED7B899}">
      <dsp:nvSpPr>
        <dsp:cNvPr id="0" name=""/>
        <dsp:cNvSpPr/>
      </dsp:nvSpPr>
      <dsp:spPr>
        <a:xfrm>
          <a:off x="4637172" y="479699"/>
          <a:ext cx="3477136" cy="2207981"/>
        </a:xfrm>
        <a:prstGeom prst="roundRect">
          <a:avLst>
            <a:gd name="adj" fmla="val 10000"/>
          </a:avLst>
        </a:prstGeom>
        <a:solidFill>
          <a:schemeClr val="lt1">
            <a:alpha val="90000"/>
            <a:hueOff val="0"/>
            <a:satOff val="0"/>
            <a:lumOff val="0"/>
            <a:alphaOff val="0"/>
          </a:schemeClr>
        </a:solidFill>
        <a:ln w="25400"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57150" tIns="57150" rIns="57150" bIns="57150" numCol="1" spcCol="1270" anchor="ctr" anchorCtr="0">
          <a:noAutofit/>
        </a:bodyPr>
        <a:lstStyle/>
        <a:p>
          <a:pPr marL="0" lvl="0" indent="0" algn="ctr" defTabSz="666750">
            <a:lnSpc>
              <a:spcPct val="90000"/>
            </a:lnSpc>
            <a:spcBef>
              <a:spcPct val="0"/>
            </a:spcBef>
            <a:spcAft>
              <a:spcPct val="35000"/>
            </a:spcAft>
            <a:buNone/>
          </a:pPr>
          <a:r>
            <a:rPr lang="en-GB" sz="1500" kern="1200" dirty="0"/>
            <a:t>An organisation needs the leader to </a:t>
          </a:r>
          <a:r>
            <a:rPr lang="en-GB" sz="1500" kern="1200" dirty="0" err="1"/>
            <a:t>to</a:t>
          </a:r>
          <a:r>
            <a:rPr lang="en-GB" sz="1500" kern="1200" dirty="0"/>
            <a:t> be able to lead through effective communication, hold vision on the market,  motivate others to follow and believe in the mission , demonstrate financial competence to stakeholders, hold and demonstrate the </a:t>
          </a:r>
          <a:r>
            <a:rPr lang="en-GB" sz="1500" kern="1200"/>
            <a:t>attributes of a ‘Leader’.</a:t>
          </a:r>
          <a:endParaRPr lang="en-US" sz="1500" kern="1200"/>
        </a:p>
      </dsp:txBody>
      <dsp:txXfrm>
        <a:off x="4701842" y="544369"/>
        <a:ext cx="3347796" cy="2078641"/>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FE74B667-B100-254B-B5DF-F3C1AC40D892}">
      <dsp:nvSpPr>
        <dsp:cNvPr id="0" name=""/>
        <dsp:cNvSpPr/>
      </dsp:nvSpPr>
      <dsp:spPr>
        <a:xfrm>
          <a:off x="601283" y="0"/>
          <a:ext cx="6181886" cy="3325019"/>
        </a:xfrm>
        <a:prstGeom prst="rightArrow">
          <a:avLst/>
        </a:prstGeom>
        <a:solidFill>
          <a:sysClr val="windowText" lastClr="000000">
            <a:tint val="40000"/>
            <a:hueOff val="0"/>
            <a:satOff val="0"/>
            <a:lumOff val="0"/>
            <a:alphaOff val="0"/>
          </a:sysClr>
        </a:solidFill>
        <a:ln>
          <a:noFill/>
        </a:ln>
        <a:effectLst/>
      </dsp:spPr>
      <dsp:style>
        <a:lnRef idx="0">
          <a:scrgbClr r="0" g="0" b="0"/>
        </a:lnRef>
        <a:fillRef idx="1">
          <a:scrgbClr r="0" g="0" b="0"/>
        </a:fillRef>
        <a:effectRef idx="0">
          <a:scrgbClr r="0" g="0" b="0"/>
        </a:effectRef>
        <a:fontRef idx="minor"/>
      </dsp:style>
    </dsp:sp>
    <dsp:sp modelId="{38EB0330-9B80-9C46-8E1F-C7A8BCB40D5A}">
      <dsp:nvSpPr>
        <dsp:cNvPr id="0" name=""/>
        <dsp:cNvSpPr/>
      </dsp:nvSpPr>
      <dsp:spPr>
        <a:xfrm>
          <a:off x="1168" y="997505"/>
          <a:ext cx="1745973" cy="1330007"/>
        </a:xfrm>
        <a:prstGeom prst="roundRect">
          <a:avLst/>
        </a:prstGeom>
        <a:solidFill>
          <a:sysClr val="window" lastClr="FFFFFF">
            <a:hueOff val="0"/>
            <a:satOff val="0"/>
            <a:lumOff val="0"/>
            <a:alphaOff val="0"/>
          </a:sysClr>
        </a:solidFill>
        <a:ln w="38100" cap="flat" cmpd="sng" algn="ctr">
          <a:solidFill>
            <a:sysClr val="windowText" lastClr="000000">
              <a:shade val="80000"/>
              <a:hueOff val="0"/>
              <a:satOff val="0"/>
              <a:lumOff val="0"/>
              <a:alphaOff val="0"/>
            </a:sysClr>
          </a:solidFill>
          <a:prstDash val="solid"/>
        </a:ln>
        <a:effectLst>
          <a:outerShdw blurRad="40000" dist="20000" dir="5400000" rotWithShape="0">
            <a:srgbClr val="000000">
              <a:alpha val="38000"/>
            </a:srgbClr>
          </a:outerShdw>
        </a:effectLst>
      </dsp:spPr>
      <dsp:style>
        <a:lnRef idx="3">
          <a:scrgbClr r="0" g="0" b="0"/>
        </a:lnRef>
        <a:fillRef idx="1">
          <a:scrgbClr r="0" g="0" b="0"/>
        </a:fillRef>
        <a:effectRef idx="1">
          <a:scrgbClr r="0" g="0" b="0"/>
        </a:effectRef>
        <a:fontRef idx="minor">
          <a:schemeClr val="lt1"/>
        </a:fontRef>
      </dsp:style>
      <dsp:txBody>
        <a:bodyPr spcFirstLastPara="0" vert="horz" wrap="square" lIns="72390" tIns="72390" rIns="72390" bIns="72390" numCol="1" spcCol="1270" anchor="ctr" anchorCtr="0">
          <a:noAutofit/>
        </a:bodyPr>
        <a:lstStyle/>
        <a:p>
          <a:pPr marL="0" lvl="0" indent="0" algn="ctr" defTabSz="844550">
            <a:lnSpc>
              <a:spcPct val="90000"/>
            </a:lnSpc>
            <a:spcBef>
              <a:spcPct val="0"/>
            </a:spcBef>
            <a:spcAft>
              <a:spcPct val="35000"/>
            </a:spcAft>
            <a:buNone/>
          </a:pPr>
          <a:r>
            <a:rPr lang="en-US" sz="1900" kern="1200">
              <a:solidFill>
                <a:srgbClr val="000099"/>
              </a:solidFill>
              <a:latin typeface="Calibri"/>
              <a:ea typeface="+mn-ea"/>
              <a:cs typeface="+mn-cs"/>
            </a:rPr>
            <a:t>Leadership</a:t>
          </a:r>
        </a:p>
      </dsp:txBody>
      <dsp:txXfrm>
        <a:off x="66094" y="1062431"/>
        <a:ext cx="1616121" cy="1200155"/>
      </dsp:txXfrm>
    </dsp:sp>
    <dsp:sp modelId="{5705D8DC-6A42-084D-ABAB-02CA6E8B908A}">
      <dsp:nvSpPr>
        <dsp:cNvPr id="0" name=""/>
        <dsp:cNvSpPr/>
      </dsp:nvSpPr>
      <dsp:spPr>
        <a:xfrm>
          <a:off x="1842667" y="997505"/>
          <a:ext cx="1745973" cy="1330007"/>
        </a:xfrm>
        <a:prstGeom prst="roundRect">
          <a:avLst/>
        </a:prstGeom>
        <a:solidFill>
          <a:sysClr val="window" lastClr="FFFFFF">
            <a:hueOff val="0"/>
            <a:satOff val="0"/>
            <a:lumOff val="0"/>
            <a:alphaOff val="0"/>
          </a:sysClr>
        </a:solidFill>
        <a:ln w="38100" cap="flat" cmpd="sng" algn="ctr">
          <a:solidFill>
            <a:sysClr val="windowText" lastClr="000000">
              <a:shade val="80000"/>
              <a:hueOff val="0"/>
              <a:satOff val="0"/>
              <a:lumOff val="0"/>
              <a:alphaOff val="0"/>
            </a:sysClr>
          </a:solidFill>
          <a:prstDash val="solid"/>
        </a:ln>
        <a:effectLst>
          <a:outerShdw blurRad="40000" dist="20000" dir="5400000" rotWithShape="0">
            <a:srgbClr val="000000">
              <a:alpha val="38000"/>
            </a:srgbClr>
          </a:outerShdw>
        </a:effectLst>
      </dsp:spPr>
      <dsp:style>
        <a:lnRef idx="3">
          <a:scrgbClr r="0" g="0" b="0"/>
        </a:lnRef>
        <a:fillRef idx="1">
          <a:scrgbClr r="0" g="0" b="0"/>
        </a:fillRef>
        <a:effectRef idx="1">
          <a:scrgbClr r="0" g="0" b="0"/>
        </a:effectRef>
        <a:fontRef idx="minor">
          <a:schemeClr val="lt1"/>
        </a:fontRef>
      </dsp:style>
      <dsp:txBody>
        <a:bodyPr spcFirstLastPara="0" vert="horz" wrap="square" lIns="72390" tIns="72390" rIns="72390" bIns="72390" numCol="1" spcCol="1270" anchor="ctr" anchorCtr="0">
          <a:noAutofit/>
        </a:bodyPr>
        <a:lstStyle/>
        <a:p>
          <a:pPr marL="0" lvl="0" indent="0" algn="ctr" defTabSz="844550">
            <a:lnSpc>
              <a:spcPct val="90000"/>
            </a:lnSpc>
            <a:spcBef>
              <a:spcPct val="0"/>
            </a:spcBef>
            <a:spcAft>
              <a:spcPct val="35000"/>
            </a:spcAft>
            <a:buNone/>
          </a:pPr>
          <a:r>
            <a:rPr lang="en-US" sz="1900" kern="1200" dirty="0">
              <a:solidFill>
                <a:srgbClr val="000099"/>
              </a:solidFill>
              <a:latin typeface="Calibri"/>
              <a:ea typeface="+mn-ea"/>
              <a:cs typeface="+mn-cs"/>
            </a:rPr>
            <a:t>Degree of Motivation</a:t>
          </a:r>
        </a:p>
      </dsp:txBody>
      <dsp:txXfrm>
        <a:off x="1907593" y="1062431"/>
        <a:ext cx="1616121" cy="1200155"/>
      </dsp:txXfrm>
    </dsp:sp>
    <dsp:sp modelId="{A98B427C-7760-BD44-83D7-92A734F75932}">
      <dsp:nvSpPr>
        <dsp:cNvPr id="0" name=""/>
        <dsp:cNvSpPr/>
      </dsp:nvSpPr>
      <dsp:spPr>
        <a:xfrm>
          <a:off x="3684167" y="997505"/>
          <a:ext cx="1745973" cy="1330007"/>
        </a:xfrm>
        <a:prstGeom prst="roundRect">
          <a:avLst/>
        </a:prstGeom>
        <a:solidFill>
          <a:sysClr val="window" lastClr="FFFFFF">
            <a:hueOff val="0"/>
            <a:satOff val="0"/>
            <a:lumOff val="0"/>
            <a:alphaOff val="0"/>
          </a:sysClr>
        </a:solidFill>
        <a:ln w="38100" cap="flat" cmpd="sng" algn="ctr">
          <a:solidFill>
            <a:sysClr val="windowText" lastClr="000000">
              <a:shade val="80000"/>
              <a:hueOff val="0"/>
              <a:satOff val="0"/>
              <a:lumOff val="0"/>
              <a:alphaOff val="0"/>
            </a:sysClr>
          </a:solidFill>
          <a:prstDash val="solid"/>
        </a:ln>
        <a:effectLst>
          <a:outerShdw blurRad="40000" dist="20000" dir="5400000" rotWithShape="0">
            <a:srgbClr val="000000">
              <a:alpha val="38000"/>
            </a:srgbClr>
          </a:outerShdw>
        </a:effectLst>
      </dsp:spPr>
      <dsp:style>
        <a:lnRef idx="3">
          <a:scrgbClr r="0" g="0" b="0"/>
        </a:lnRef>
        <a:fillRef idx="1">
          <a:scrgbClr r="0" g="0" b="0"/>
        </a:fillRef>
        <a:effectRef idx="1">
          <a:scrgbClr r="0" g="0" b="0"/>
        </a:effectRef>
        <a:fontRef idx="minor">
          <a:schemeClr val="lt1"/>
        </a:fontRef>
      </dsp:style>
      <dsp:txBody>
        <a:bodyPr spcFirstLastPara="0" vert="horz" wrap="square" lIns="72390" tIns="72390" rIns="72390" bIns="72390" numCol="1" spcCol="1270" anchor="ctr" anchorCtr="0">
          <a:noAutofit/>
        </a:bodyPr>
        <a:lstStyle/>
        <a:p>
          <a:pPr marL="0" lvl="0" indent="0" algn="ctr" defTabSz="844550">
            <a:lnSpc>
              <a:spcPct val="90000"/>
            </a:lnSpc>
            <a:spcBef>
              <a:spcPct val="0"/>
            </a:spcBef>
            <a:spcAft>
              <a:spcPct val="35000"/>
            </a:spcAft>
            <a:buNone/>
          </a:pPr>
          <a:r>
            <a:rPr lang="en-US" sz="1900" kern="1200">
              <a:solidFill>
                <a:srgbClr val="000099"/>
              </a:solidFill>
              <a:latin typeface="Calibri"/>
              <a:ea typeface="+mn-ea"/>
              <a:cs typeface="+mn-cs"/>
            </a:rPr>
            <a:t>How people behave</a:t>
          </a:r>
        </a:p>
      </dsp:txBody>
      <dsp:txXfrm>
        <a:off x="3749093" y="1062431"/>
        <a:ext cx="1616121" cy="1200155"/>
      </dsp:txXfrm>
    </dsp:sp>
    <dsp:sp modelId="{A7847982-0449-DD42-8609-2F395A1DE6DC}">
      <dsp:nvSpPr>
        <dsp:cNvPr id="0" name=""/>
        <dsp:cNvSpPr/>
      </dsp:nvSpPr>
      <dsp:spPr>
        <a:xfrm>
          <a:off x="5525666" y="997505"/>
          <a:ext cx="1745973" cy="1330007"/>
        </a:xfrm>
        <a:prstGeom prst="roundRect">
          <a:avLst/>
        </a:prstGeom>
        <a:solidFill>
          <a:sysClr val="window" lastClr="FFFFFF">
            <a:hueOff val="0"/>
            <a:satOff val="0"/>
            <a:lumOff val="0"/>
            <a:alphaOff val="0"/>
          </a:sysClr>
        </a:solidFill>
        <a:ln w="38100" cap="flat" cmpd="sng" algn="ctr">
          <a:solidFill>
            <a:sysClr val="windowText" lastClr="000000">
              <a:shade val="80000"/>
              <a:hueOff val="0"/>
              <a:satOff val="0"/>
              <a:lumOff val="0"/>
              <a:alphaOff val="0"/>
            </a:sysClr>
          </a:solidFill>
          <a:prstDash val="solid"/>
        </a:ln>
        <a:effectLst>
          <a:outerShdw blurRad="40000" dist="20000" dir="5400000" rotWithShape="0">
            <a:srgbClr val="000000">
              <a:alpha val="38000"/>
            </a:srgbClr>
          </a:outerShdw>
        </a:effectLst>
      </dsp:spPr>
      <dsp:style>
        <a:lnRef idx="3">
          <a:scrgbClr r="0" g="0" b="0"/>
        </a:lnRef>
        <a:fillRef idx="1">
          <a:scrgbClr r="0" g="0" b="0"/>
        </a:fillRef>
        <a:effectRef idx="1">
          <a:scrgbClr r="0" g="0" b="0"/>
        </a:effectRef>
        <a:fontRef idx="minor">
          <a:schemeClr val="lt1"/>
        </a:fontRef>
      </dsp:style>
      <dsp:txBody>
        <a:bodyPr spcFirstLastPara="0" vert="horz" wrap="square" lIns="72390" tIns="72390" rIns="72390" bIns="72390" numCol="1" spcCol="1270" anchor="ctr" anchorCtr="0">
          <a:noAutofit/>
        </a:bodyPr>
        <a:lstStyle/>
        <a:p>
          <a:pPr marL="0" lvl="0" indent="0" algn="ctr" defTabSz="844550">
            <a:lnSpc>
              <a:spcPct val="90000"/>
            </a:lnSpc>
            <a:spcBef>
              <a:spcPct val="0"/>
            </a:spcBef>
            <a:spcAft>
              <a:spcPct val="35000"/>
            </a:spcAft>
            <a:buNone/>
          </a:pPr>
          <a:r>
            <a:rPr lang="en-US" sz="1900" kern="1200">
              <a:solidFill>
                <a:srgbClr val="000099"/>
              </a:solidFill>
              <a:latin typeface="Calibri"/>
              <a:ea typeface="+mn-ea"/>
              <a:cs typeface="+mn-cs"/>
            </a:rPr>
            <a:t>Productivity</a:t>
          </a:r>
        </a:p>
        <a:p>
          <a:pPr marL="0" lvl="0" indent="0" algn="ctr" defTabSz="844550">
            <a:lnSpc>
              <a:spcPct val="90000"/>
            </a:lnSpc>
            <a:spcBef>
              <a:spcPct val="0"/>
            </a:spcBef>
            <a:spcAft>
              <a:spcPct val="35000"/>
            </a:spcAft>
            <a:buNone/>
          </a:pPr>
          <a:r>
            <a:rPr lang="en-US" sz="1900" kern="1200">
              <a:solidFill>
                <a:srgbClr val="000099"/>
              </a:solidFill>
              <a:latin typeface="Calibri"/>
              <a:ea typeface="+mn-ea"/>
              <a:cs typeface="+mn-cs"/>
            </a:rPr>
            <a:t>&amp;</a:t>
          </a:r>
        </a:p>
        <a:p>
          <a:pPr marL="0" lvl="0" indent="0" algn="ctr" defTabSz="844550">
            <a:lnSpc>
              <a:spcPct val="90000"/>
            </a:lnSpc>
            <a:spcBef>
              <a:spcPct val="0"/>
            </a:spcBef>
            <a:spcAft>
              <a:spcPct val="35000"/>
            </a:spcAft>
            <a:buNone/>
          </a:pPr>
          <a:r>
            <a:rPr lang="en-US" sz="1900" kern="1200">
              <a:solidFill>
                <a:srgbClr val="000099"/>
              </a:solidFill>
              <a:latin typeface="Calibri"/>
              <a:ea typeface="+mn-ea"/>
              <a:cs typeface="+mn-cs"/>
            </a:rPr>
            <a:t>Effectiveness</a:t>
          </a:r>
        </a:p>
      </dsp:txBody>
      <dsp:txXfrm>
        <a:off x="5590592" y="1062431"/>
        <a:ext cx="1616121" cy="1200155"/>
      </dsp:txXfrm>
    </dsp:sp>
  </dsp:spTree>
</dsp:drawing>
</file>

<file path=ppt/diagrams/layout1.xml><?xml version="1.0" encoding="utf-8"?>
<dgm:layoutDef xmlns:dgm="http://schemas.openxmlformats.org/drawingml/2006/diagram" xmlns:a="http://schemas.openxmlformats.org/drawingml/2006/main" uniqueId="urn:microsoft.com/office/officeart/2005/8/layout/hierarchy1">
  <dgm:title val=""/>
  <dgm:desc val=""/>
  <dgm:catLst>
    <dgm:cat type="hierarchy" pri="2000"/>
  </dgm:catLst>
  <dgm:sampData>
    <dgm:dataModel>
      <dgm:ptLst>
        <dgm:pt modelId="0" type="doc"/>
        <dgm:pt modelId="1">
          <dgm:prSet phldr="1"/>
        </dgm:pt>
        <dgm:pt modelId="2">
          <dgm:prSet phldr="1"/>
        </dgm:pt>
        <dgm:pt modelId="21">
          <dgm:prSet phldr="1"/>
        </dgm:pt>
        <dgm:pt modelId="22">
          <dgm:prSet phldr="1"/>
        </dgm:pt>
        <dgm:pt modelId="3">
          <dgm:prSet phldr="1"/>
        </dgm:pt>
        <dgm:pt modelId="31">
          <dgm:prSet phldr="1"/>
        </dgm:pt>
      </dgm:ptLst>
      <dgm:cxnLst>
        <dgm:cxn modelId="4" srcId="0" destId="1" srcOrd="0" destOrd="0"/>
        <dgm:cxn modelId="5" srcId="1" destId="2" srcOrd="0" destOrd="0"/>
        <dgm:cxn modelId="6" srcId="1" destId="3" srcOrd="1" destOrd="0"/>
        <dgm:cxn modelId="23" srcId="2" destId="21" srcOrd="0" destOrd="0"/>
        <dgm:cxn modelId="24" srcId="2" destId="22" srcOrd="1" destOrd="0"/>
        <dgm:cxn modelId="33" srcId="3" destId="31" srcOrd="0" destOrd="0"/>
      </dgm:cxnLst>
      <dgm:bg/>
      <dgm:whole/>
    </dgm:dataModel>
  </dgm:sampData>
  <dgm:styleData>
    <dgm:dataModel>
      <dgm:ptLst>
        <dgm:pt modelId="0" type="doc"/>
        <dgm:pt modelId="1"/>
        <dgm:pt modelId="11"/>
        <dgm:pt modelId="12"/>
      </dgm:ptLst>
      <dgm:cxnLst>
        <dgm:cxn modelId="2" srcId="0" destId="1" srcOrd="0" destOrd="0"/>
        <dgm:cxn modelId="13" srcId="1" destId="11" srcOrd="0" destOrd="0"/>
        <dgm:cxn modelId="14" srcId="1" destId="12" srcOrd="1" destOrd="0"/>
      </dgm:cxnLst>
      <dgm:bg/>
      <dgm:whole/>
    </dgm:dataModel>
  </dgm:styleData>
  <dgm:clrData>
    <dgm:dataModel>
      <dgm:ptLst>
        <dgm:pt modelId="0" type="doc"/>
        <dgm:pt modelId="1"/>
        <dgm:pt modelId="2"/>
        <dgm:pt modelId="21"/>
        <dgm:pt modelId="211"/>
        <dgm:pt modelId="3"/>
        <dgm:pt modelId="31"/>
        <dgm:pt modelId="311"/>
      </dgm:ptLst>
      <dgm:cxnLst>
        <dgm:cxn modelId="4" srcId="0" destId="1" srcOrd="0" destOrd="0"/>
        <dgm:cxn modelId="5" srcId="1" destId="2" srcOrd="0" destOrd="0"/>
        <dgm:cxn modelId="6" srcId="1" destId="3" srcOrd="1" destOrd="0"/>
        <dgm:cxn modelId="23" srcId="2" destId="21" srcOrd="0" destOrd="0"/>
        <dgm:cxn modelId="24" srcId="21" destId="211" srcOrd="0" destOrd="0"/>
        <dgm:cxn modelId="33" srcId="3" destId="31" srcOrd="0" destOrd="0"/>
        <dgm:cxn modelId="34" srcId="31" destId="311" srcOrd="0" destOrd="0"/>
      </dgm:cxnLst>
      <dgm:bg/>
      <dgm:whole/>
    </dgm:dataModel>
  </dgm:clrData>
  <dgm:layoutNode name="hierChild1">
    <dgm:varLst>
      <dgm:chPref val="1"/>
      <dgm:dir/>
      <dgm:animOne val="branch"/>
      <dgm:animLvl val="lvl"/>
      <dgm:resizeHandles/>
    </dgm:varLst>
    <dgm:choose name="Name0">
      <dgm:if name="Name1" func="var" arg="dir" op="equ" val="norm">
        <dgm:alg type="hierChild">
          <dgm:param type="linDir" val="fromL"/>
        </dgm:alg>
      </dgm:if>
      <dgm:else name="Name2">
        <dgm:alg type="hierChild">
          <dgm:param type="linDir" val="fromR"/>
        </dgm:alg>
      </dgm:else>
    </dgm:choose>
    <dgm:shape xmlns:r="http://schemas.openxmlformats.org/officeDocument/2006/relationships" r:blip="">
      <dgm:adjLst/>
    </dgm:shape>
    <dgm:presOf/>
    <dgm:constrLst>
      <dgm:constr type="primFontSz" for="des" ptType="node" op="equ" val="65"/>
      <dgm:constr type="w" for="des" forName="composite" refType="w"/>
      <dgm:constr type="h" for="des" forName="composite" refType="w" refFor="des" refForName="composite" fact="0.667"/>
      <dgm:constr type="w" for="des" forName="composite2" refType="w" refFor="des" refForName="composite"/>
      <dgm:constr type="h" for="des" forName="composite2" refType="h" refFor="des" refForName="composite"/>
      <dgm:constr type="w" for="des" forName="composite3" refType="w" refFor="des" refForName="composite"/>
      <dgm:constr type="h" for="des" forName="composite3" refType="h" refFor="des" refForName="composite"/>
      <dgm:constr type="w" for="des" forName="composite4" refType="w" refFor="des" refForName="composite"/>
      <dgm:constr type="h" for="des" forName="composite4" refType="h" refFor="des" refForName="composite"/>
      <dgm:constr type="w" for="des" forName="composite5" refType="w" refFor="des" refForName="composite"/>
      <dgm:constr type="h" for="des" forName="composite5" refType="h" refFor="des" refForName="composite"/>
      <dgm:constr type="sibSp" refType="w" refFor="des" refForName="composite" fact="0.1"/>
      <dgm:constr type="sibSp" for="des" forName="hierChild2" refType="sibSp"/>
      <dgm:constr type="sibSp" for="des" forName="hierChild3" refType="sibSp"/>
      <dgm:constr type="sibSp" for="des" forName="hierChild4" refType="sibSp"/>
      <dgm:constr type="sibSp" for="des" forName="hierChild5" refType="sibSp"/>
      <dgm:constr type="sibSp" for="des" forName="hierChild6" refType="sibSp"/>
      <dgm:constr type="sp" for="des" forName="hierRoot1" refType="h" refFor="des" refForName="composite" fact="0.25"/>
      <dgm:constr type="sp" for="des" forName="hierRoot2" refType="sp" refFor="des" refForName="hierRoot1"/>
      <dgm:constr type="sp" for="des" forName="hierRoot3" refType="sp" refFor="des" refForName="hierRoot1"/>
      <dgm:constr type="sp" for="des" forName="hierRoot4" refType="sp" refFor="des" refForName="hierRoot1"/>
      <dgm:constr type="sp" for="des" forName="hierRoot5" refType="sp" refFor="des" refForName="hierRoot1"/>
    </dgm:constrLst>
    <dgm:ruleLst/>
    <dgm:forEach name="Name3" axis="ch">
      <dgm:forEach name="Name4" axis="self" ptType="node">
        <dgm:layoutNode name="hierRoot1">
          <dgm:alg type="hierRoot"/>
          <dgm:shape xmlns:r="http://schemas.openxmlformats.org/officeDocument/2006/relationships" r:blip="">
            <dgm:adjLst/>
          </dgm:shape>
          <dgm:presOf/>
          <dgm:constrLst>
            <dgm:constr type="bendDist" for="des" ptType="parTrans" refType="sp" fact="0.5"/>
          </dgm:constrLst>
          <dgm:ruleLst/>
          <dgm:layoutNode name="composite">
            <dgm:alg type="composite"/>
            <dgm:shape xmlns:r="http://schemas.openxmlformats.org/officeDocument/2006/relationships" r:blip="">
              <dgm:adjLst/>
            </dgm:shape>
            <dgm:presOf/>
            <dgm:constrLst>
              <dgm:constr type="w" for="ch" forName="background" refType="w" fact="0.9"/>
              <dgm:constr type="h" for="ch" forName="background" refType="w" refFor="ch" refForName="background" fact="0.635"/>
              <dgm:constr type="t" for="ch" forName="background"/>
              <dgm:constr type="l" for="ch" forName="background"/>
              <dgm:constr type="w" for="ch" forName="text" refType="w" fact="0.9"/>
              <dgm:constr type="h" for="ch" forName="text" refType="w" refFor="ch" refForName="text" fact="0.635"/>
              <dgm:constr type="t" for="ch" forName="text" refType="w" fact="0.095"/>
              <dgm:constr type="l" for="ch" forName="text" refType="w" fact="0.1"/>
            </dgm:constrLst>
            <dgm:ruleLst/>
            <dgm:layoutNode name="background" styleLbl="node0" moveWith="text">
              <dgm:alg type="sp"/>
              <dgm:shape xmlns:r="http://schemas.openxmlformats.org/officeDocument/2006/relationships" type="roundRect" r:blip="">
                <dgm:adjLst>
                  <dgm:adj idx="1" val="0.1"/>
                </dgm:adjLst>
              </dgm:shape>
              <dgm:presOf/>
              <dgm:constrLst/>
              <dgm:ruleLst/>
            </dgm:layoutNode>
            <dgm:layoutNode name="text" styleLbl="fgAcc0">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2">
            <dgm:choose name="Name5">
              <dgm:if name="Name6" func="var" arg="dir" op="equ" val="norm">
                <dgm:alg type="hierChild">
                  <dgm:param type="linDir" val="fromL"/>
                </dgm:alg>
              </dgm:if>
              <dgm:else name="Name7">
                <dgm:alg type="hierChild">
                  <dgm:param type="linDir" val="fromR"/>
                </dgm:alg>
              </dgm:else>
            </dgm:choose>
            <dgm:shape xmlns:r="http://schemas.openxmlformats.org/officeDocument/2006/relationships" r:blip="">
              <dgm:adjLst/>
            </dgm:shape>
            <dgm:presOf/>
            <dgm:constrLst/>
            <dgm:ruleLst/>
            <dgm:forEach name="Name8" axis="ch">
              <dgm:forEach name="Name9" axis="self" ptType="parTrans" cnt="1">
                <dgm:layoutNode name="Name10">
                  <dgm:alg type="conn">
                    <dgm:param type="dim" val="1D"/>
                    <dgm:param type="endSty" val="noArr"/>
                    <dgm:param type="connRout" val="bend"/>
                    <dgm:param type="bendPt" val="end"/>
                    <dgm:param type="begPts" val="bCtr"/>
                    <dgm:param type="endPts" val="tCtr"/>
                    <dgm:param type="srcNode" val="background"/>
                    <dgm:param type="dstNode" val="background2"/>
                  </dgm:alg>
                  <dgm:shape xmlns:r="http://schemas.openxmlformats.org/officeDocument/2006/relationships" type="conn" r:blip="" zOrderOff="-999">
                    <dgm:adjLst/>
                  </dgm:shape>
                  <dgm:presOf axis="self"/>
                  <dgm:constrLst>
                    <dgm:constr type="begPad"/>
                    <dgm:constr type="endPad"/>
                  </dgm:constrLst>
                  <dgm:ruleLst/>
                </dgm:layoutNode>
              </dgm:forEach>
              <dgm:forEach name="Name11" axis="self" ptType="node">
                <dgm:layoutNode name="hierRoot2">
                  <dgm:alg type="hierRoot"/>
                  <dgm:shape xmlns:r="http://schemas.openxmlformats.org/officeDocument/2006/relationships" r:blip="">
                    <dgm:adjLst/>
                  </dgm:shape>
                  <dgm:presOf/>
                  <dgm:constrLst>
                    <dgm:constr type="bendDist" for="des" ptType="parTrans" refType="sp" fact="0.5"/>
                  </dgm:constrLst>
                  <dgm:ruleLst/>
                  <dgm:layoutNode name="composite2">
                    <dgm:alg type="composite"/>
                    <dgm:shape xmlns:r="http://schemas.openxmlformats.org/officeDocument/2006/relationships" r:blip="">
                      <dgm:adjLst/>
                    </dgm:shape>
                    <dgm:presOf/>
                    <dgm:constrLst>
                      <dgm:constr type="w" for="ch" forName="background2" refType="w" fact="0.9"/>
                      <dgm:constr type="h" for="ch" forName="background2" refType="w" refFor="ch" refForName="background2" fact="0.635"/>
                      <dgm:constr type="t" for="ch" forName="background2"/>
                      <dgm:constr type="l" for="ch" forName="background2"/>
                      <dgm:constr type="w" for="ch" forName="text2" refType="w" fact="0.9"/>
                      <dgm:constr type="h" for="ch" forName="text2" refType="w" refFor="ch" refForName="text2" fact="0.635"/>
                      <dgm:constr type="t" for="ch" forName="text2" refType="w" fact="0.095"/>
                      <dgm:constr type="l" for="ch" forName="text2" refType="w" fact="0.1"/>
                    </dgm:constrLst>
                    <dgm:ruleLst/>
                    <dgm:layoutNode name="background2" moveWith="text2">
                      <dgm:alg type="sp"/>
                      <dgm:shape xmlns:r="http://schemas.openxmlformats.org/officeDocument/2006/relationships" type="roundRect" r:blip="">
                        <dgm:adjLst>
                          <dgm:adj idx="1" val="0.1"/>
                        </dgm:adjLst>
                      </dgm:shape>
                      <dgm:presOf/>
                      <dgm:constrLst/>
                      <dgm:ruleLst/>
                    </dgm:layoutNode>
                    <dgm:layoutNode name="text2" styleLbl="fgAcc2">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3">
                    <dgm:choose name="Name12">
                      <dgm:if name="Name13" func="var" arg="dir" op="equ" val="norm">
                        <dgm:alg type="hierChild">
                          <dgm:param type="linDir" val="fromL"/>
                        </dgm:alg>
                      </dgm:if>
                      <dgm:else name="Name14">
                        <dgm:alg type="hierChild">
                          <dgm:param type="linDir" val="fromR"/>
                        </dgm:alg>
                      </dgm:else>
                    </dgm:choose>
                    <dgm:shape xmlns:r="http://schemas.openxmlformats.org/officeDocument/2006/relationships" r:blip="">
                      <dgm:adjLst/>
                    </dgm:shape>
                    <dgm:presOf/>
                    <dgm:constrLst/>
                    <dgm:ruleLst/>
                    <dgm:forEach name="Name15" axis="ch">
                      <dgm:forEach name="Name16" axis="self" ptType="parTrans" cnt="1">
                        <dgm:layoutNode name="Name17">
                          <dgm:alg type="conn">
                            <dgm:param type="dim" val="1D"/>
                            <dgm:param type="endSty" val="noArr"/>
                            <dgm:param type="connRout" val="bend"/>
                            <dgm:param type="bendPt" val="end"/>
                            <dgm:param type="begPts" val="bCtr"/>
                            <dgm:param type="endPts" val="tCtr"/>
                            <dgm:param type="srcNode" val="background2"/>
                            <dgm:param type="dstNode" val="background3"/>
                          </dgm:alg>
                          <dgm:shape xmlns:r="http://schemas.openxmlformats.org/officeDocument/2006/relationships" type="conn" r:blip="" zOrderOff="-999">
                            <dgm:adjLst/>
                          </dgm:shape>
                          <dgm:presOf axis="self"/>
                          <dgm:constrLst>
                            <dgm:constr type="begPad"/>
                            <dgm:constr type="endPad"/>
                          </dgm:constrLst>
                          <dgm:ruleLst/>
                        </dgm:layoutNode>
                      </dgm:forEach>
                      <dgm:forEach name="Name18" axis="self" ptType="node">
                        <dgm:layoutNode name="hierRoot3">
                          <dgm:alg type="hierRoot"/>
                          <dgm:shape xmlns:r="http://schemas.openxmlformats.org/officeDocument/2006/relationships" r:blip="">
                            <dgm:adjLst/>
                          </dgm:shape>
                          <dgm:presOf/>
                          <dgm:constrLst>
                            <dgm:constr type="bendDist" for="des" ptType="parTrans" refType="sp" fact="0.5"/>
                          </dgm:constrLst>
                          <dgm:ruleLst/>
                          <dgm:layoutNode name="composite3">
                            <dgm:alg type="composite"/>
                            <dgm:shape xmlns:r="http://schemas.openxmlformats.org/officeDocument/2006/relationships" r:blip="">
                              <dgm:adjLst/>
                            </dgm:shape>
                            <dgm:presOf/>
                            <dgm:constrLst>
                              <dgm:constr type="w" for="ch" forName="background3" refType="w" fact="0.9"/>
                              <dgm:constr type="h" for="ch" forName="background3" refType="w" refFor="ch" refForName="background3" fact="0.635"/>
                              <dgm:constr type="t" for="ch" forName="background3"/>
                              <dgm:constr type="l" for="ch" forName="background3"/>
                              <dgm:constr type="w" for="ch" forName="text3" refType="w" fact="0.9"/>
                              <dgm:constr type="h" for="ch" forName="text3" refType="w" refFor="ch" refForName="text3" fact="0.635"/>
                              <dgm:constr type="t" for="ch" forName="text3" refType="w" fact="0.095"/>
                              <dgm:constr type="l" for="ch" forName="text3" refType="w" fact="0.1"/>
                            </dgm:constrLst>
                            <dgm:ruleLst/>
                            <dgm:layoutNode name="background3" moveWith="text3">
                              <dgm:alg type="sp"/>
                              <dgm:shape xmlns:r="http://schemas.openxmlformats.org/officeDocument/2006/relationships" type="roundRect" r:blip="">
                                <dgm:adjLst>
                                  <dgm:adj idx="1" val="0.1"/>
                                </dgm:adjLst>
                              </dgm:shape>
                              <dgm:presOf/>
                              <dgm:constrLst/>
                              <dgm:ruleLst/>
                            </dgm:layoutNode>
                            <dgm:layoutNode name="text3" styleLbl="fgAcc3">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4">
                            <dgm:choose name="Name19">
                              <dgm:if name="Name20" func="var" arg="dir" op="equ" val="norm">
                                <dgm:alg type="hierChild">
                                  <dgm:param type="linDir" val="fromL"/>
                                </dgm:alg>
                              </dgm:if>
                              <dgm:else name="Name21">
                                <dgm:alg type="hierChild">
                                  <dgm:param type="linDir" val="fromR"/>
                                </dgm:alg>
                              </dgm:else>
                            </dgm:choose>
                            <dgm:shape xmlns:r="http://schemas.openxmlformats.org/officeDocument/2006/relationships" r:blip="">
                              <dgm:adjLst/>
                            </dgm:shape>
                            <dgm:presOf/>
                            <dgm:constrLst/>
                            <dgm:ruleLst/>
                            <dgm:forEach name="repeat" axis="ch">
                              <dgm:forEach name="Name22" axis="self" ptType="parTrans" cnt="1">
                                <dgm:layoutNode name="Name23">
                                  <dgm:choose name="Name24">
                                    <dgm:if name="Name25" axis="self" func="depth" op="lte" val="4">
                                      <dgm:alg type="conn">
                                        <dgm:param type="dim" val="1D"/>
                                        <dgm:param type="endSty" val="noArr"/>
                                        <dgm:param type="connRout" val="bend"/>
                                        <dgm:param type="bendPt" val="end"/>
                                        <dgm:param type="begPts" val="bCtr"/>
                                        <dgm:param type="endPts" val="tCtr"/>
                                        <dgm:param type="srcNode" val="background3"/>
                                        <dgm:param type="dstNode" val="background4"/>
                                      </dgm:alg>
                                    </dgm:if>
                                    <dgm:else name="Name26">
                                      <dgm:alg type="conn">
                                        <dgm:param type="dim" val="1D"/>
                                        <dgm:param type="endSty" val="noArr"/>
                                        <dgm:param type="connRout" val="bend"/>
                                        <dgm:param type="bendPt" val="end"/>
                                        <dgm:param type="begPts" val="bCtr"/>
                                        <dgm:param type="endPts" val="tCtr"/>
                                        <dgm:param type="srcNode" val="background4"/>
                                        <dgm:param type="dstNode" val="background4"/>
                                      </dgm:alg>
                                    </dgm:else>
                                  </dgm:choose>
                                  <dgm:shape xmlns:r="http://schemas.openxmlformats.org/officeDocument/2006/relationships" type="conn" r:blip="" zOrderOff="-999">
                                    <dgm:adjLst/>
                                  </dgm:shape>
                                  <dgm:presOf axis="self"/>
                                  <dgm:constrLst>
                                    <dgm:constr type="begPad"/>
                                    <dgm:constr type="endPad"/>
                                  </dgm:constrLst>
                                  <dgm:ruleLst/>
                                </dgm:layoutNode>
                              </dgm:forEach>
                              <dgm:forEach name="Name27" axis="self" ptType="node">
                                <dgm:layoutNode name="hierRoot4">
                                  <dgm:alg type="hierRoot"/>
                                  <dgm:shape xmlns:r="http://schemas.openxmlformats.org/officeDocument/2006/relationships" r:blip="">
                                    <dgm:adjLst/>
                                  </dgm:shape>
                                  <dgm:presOf/>
                                  <dgm:constrLst>
                                    <dgm:constr type="bendDist" for="des" ptType="parTrans" refType="sp" fact="0.5"/>
                                  </dgm:constrLst>
                                  <dgm:ruleLst/>
                                  <dgm:layoutNode name="composite4">
                                    <dgm:alg type="composite"/>
                                    <dgm:shape xmlns:r="http://schemas.openxmlformats.org/officeDocument/2006/relationships" r:blip="">
                                      <dgm:adjLst/>
                                    </dgm:shape>
                                    <dgm:presOf/>
                                    <dgm:constrLst>
                                      <dgm:constr type="w" for="ch" forName="background4" refType="w" fact="0.9"/>
                                      <dgm:constr type="h" for="ch" forName="background4" refType="w" refFor="ch" refForName="background4" fact="0.635"/>
                                      <dgm:constr type="t" for="ch" forName="background4"/>
                                      <dgm:constr type="l" for="ch" forName="background4"/>
                                      <dgm:constr type="w" for="ch" forName="text4" refType="w" fact="0.9"/>
                                      <dgm:constr type="h" for="ch" forName="text4" refType="w" refFor="ch" refForName="text4" fact="0.635"/>
                                      <dgm:constr type="t" for="ch" forName="text4" refType="w" fact="0.095"/>
                                      <dgm:constr type="l" for="ch" forName="text4" refType="w" fact="0.1"/>
                                    </dgm:constrLst>
                                    <dgm:ruleLst/>
                                    <dgm:layoutNode name="background4" moveWith="text4">
                                      <dgm:alg type="sp"/>
                                      <dgm:shape xmlns:r="http://schemas.openxmlformats.org/officeDocument/2006/relationships" type="roundRect" r:blip="">
                                        <dgm:adjLst>
                                          <dgm:adj idx="1" val="0.1"/>
                                        </dgm:adjLst>
                                      </dgm:shape>
                                      <dgm:presOf/>
                                      <dgm:constrLst/>
                                      <dgm:ruleLst/>
                                    </dgm:layoutNode>
                                    <dgm:layoutNode name="text4" styleLbl="fgAcc4">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5">
                                    <dgm:choose name="Name28">
                                      <dgm:if name="Name29" func="var" arg="dir" op="equ" val="norm">
                                        <dgm:alg type="hierChild">
                                          <dgm:param type="linDir" val="fromL"/>
                                        </dgm:alg>
                                      </dgm:if>
                                      <dgm:else name="Name30">
                                        <dgm:alg type="hierChild">
                                          <dgm:param type="linDir" val="fromR"/>
                                        </dgm:alg>
                                      </dgm:else>
                                    </dgm:choose>
                                    <dgm:shape xmlns:r="http://schemas.openxmlformats.org/officeDocument/2006/relationships" r:blip="">
                                      <dgm:adjLst/>
                                    </dgm:shape>
                                    <dgm:presOf/>
                                    <dgm:constrLst/>
                                    <dgm:ruleLst/>
                                    <dgm:forEach name="Name31" ref="repeat"/>
                                  </dgm:layoutNode>
                                </dgm:layoutNode>
                              </dgm:forEach>
                            </dgm:forEach>
                          </dgm:layoutNode>
                        </dgm:layoutNode>
                      </dgm:forEach>
                    </dgm:forEach>
                  </dgm:layoutNode>
                </dgm:layoutNode>
              </dgm:forEach>
            </dgm:forEach>
          </dgm:layoutNode>
        </dgm:layoutNode>
      </dgm:forEach>
    </dgm:forEach>
  </dgm:layoutNode>
</dgm:layoutDef>
</file>

<file path=ppt/diagrams/layout2.xml><?xml version="1.0" encoding="utf-8"?>
<dgm:layoutDef xmlns:dgm="http://schemas.openxmlformats.org/drawingml/2006/diagram" xmlns:a="http://schemas.openxmlformats.org/drawingml/2006/main" uniqueId="urn:microsoft.com/office/officeart/2005/8/layout/hProcess9">
  <dgm:title val=""/>
  <dgm:desc val=""/>
  <dgm:catLst>
    <dgm:cat type="process" pri="5000"/>
    <dgm:cat type="convert" pri="13000"/>
  </dgm:catLst>
  <dgm:sampData useDef="1">
    <dgm:dataModel>
      <dgm:pt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CompostProcess">
    <dgm:varLst>
      <dgm:dir/>
      <dgm:resizeHandles val="exact"/>
    </dgm:varLst>
    <dgm:alg type="composite">
      <dgm:param type="horzAlign" val="ctr"/>
      <dgm:param type="vertAlign" val="mid"/>
    </dgm:alg>
    <dgm:shape xmlns:r="http://schemas.openxmlformats.org/officeDocument/2006/relationships" r:blip="">
      <dgm:adjLst/>
    </dgm:shape>
    <dgm:presOf/>
    <dgm:constrLst>
      <dgm:constr type="w" for="ch" forName="arrow" refType="w" fact="0.85"/>
      <dgm:constr type="h" for="ch" forName="arrow" refType="h"/>
      <dgm:constr type="ctrX" for="ch" forName="arrow" refType="w" fact="0.5"/>
      <dgm:constr type="ctrY" for="ch" forName="arrow" refType="h" fact="0.5"/>
      <dgm:constr type="w" for="ch" forName="linearProcess" refType="w"/>
      <dgm:constr type="h" for="ch" forName="linearProcess" refType="h" fact="0.4"/>
      <dgm:constr type="ctrX" for="ch" forName="linearProcess" refType="w" fact="0.5"/>
      <dgm:constr type="ctrY" for="ch" forName="linearProcess" refType="h" fact="0.5"/>
    </dgm:constrLst>
    <dgm:ruleLst/>
    <dgm:layoutNode name="arrow" styleLbl="bgShp">
      <dgm:alg type="sp"/>
      <dgm:choose name="Name0">
        <dgm:if name="Name1" func="var" arg="dir" op="equ" val="norm">
          <dgm:shape xmlns:r="http://schemas.openxmlformats.org/officeDocument/2006/relationships" type="rightArrow" r:blip="">
            <dgm:adjLst/>
          </dgm:shape>
        </dgm:if>
        <dgm:else name="Name2">
          <dgm:shape xmlns:r="http://schemas.openxmlformats.org/officeDocument/2006/relationships" type="leftArrow" r:blip="">
            <dgm:adjLst/>
          </dgm:shape>
        </dgm:else>
      </dgm:choose>
      <dgm:presOf/>
      <dgm:constrLst/>
      <dgm:ruleLst/>
    </dgm:layoutNode>
    <dgm:layoutNode name="linearProcess">
      <dgm:choose name="Name3">
        <dgm:if name="Name4" func="var" arg="dir" op="equ" val="norm">
          <dgm:alg type="lin"/>
        </dgm:if>
        <dgm:else name="Name5">
          <dgm:alg type="lin">
            <dgm:param type="linDir" val="fromR"/>
          </dgm:alg>
        </dgm:else>
      </dgm:choose>
      <dgm:shape xmlns:r="http://schemas.openxmlformats.org/officeDocument/2006/relationships" r:blip="">
        <dgm:adjLst/>
      </dgm:shape>
      <dgm:presOf/>
      <dgm:constrLst>
        <dgm:constr type="userA" for="ch" ptType="node" refType="w"/>
        <dgm:constr type="h" for="ch" ptType="node" refType="h"/>
        <dgm:constr type="w" for="ch" ptType="node" op="equ"/>
        <dgm:constr type="w" for="ch" forName="sibTrans" refType="w" fact="0.05"/>
        <dgm:constr type="primFontSz" for="ch" ptType="node" op="equ" val="65"/>
      </dgm:constrLst>
      <dgm:ruleLst/>
      <dgm:forEach name="Name6" axis="ch" ptType="node">
        <dgm:layoutNode name="textNode" styleLbl="node1">
          <dgm:varLst>
            <dgm:bulletEnabled val="1"/>
          </dgm:varLst>
          <dgm:alg type="tx"/>
          <dgm:shape xmlns:r="http://schemas.openxmlformats.org/officeDocument/2006/relationships" type="roundRect" r:blip="">
            <dgm:adjLst/>
          </dgm:shape>
          <dgm:presOf axis="desOrSelf" ptType="node"/>
          <dgm:constrLst>
            <dgm:constr type="userA"/>
            <dgm:constr type="w" refType="userA" fact="0.3"/>
            <dgm:constr type="tMarg" refType="primFontSz" fact="0.3"/>
            <dgm:constr type="bMarg" refType="primFontSz" fact="0.3"/>
            <dgm:constr type="lMarg" refType="primFontSz" fact="0.3"/>
            <dgm:constr type="rMarg" refType="primFontSz" fact="0.3"/>
          </dgm:constrLst>
          <dgm:ruleLst>
            <dgm:rule type="w" val="NaN" fact="1" max="NaN"/>
            <dgm:rule type="primFontSz" val="5" fact="NaN" max="NaN"/>
          </dgm:ruleLst>
        </dgm:layoutNode>
        <dgm:forEach name="Name7" axis="followSib" ptType="sibTrans" cnt="1">
          <dgm:layoutNode name="sibTrans">
            <dgm:alg type="sp"/>
            <dgm:shape xmlns:r="http://schemas.openxmlformats.org/officeDocument/2006/relationships" r:blip="">
              <dgm:adjLst/>
            </dgm:shape>
            <dgm:presOf/>
            <dgm:constrLst/>
            <dgm:ruleLst/>
          </dgm:layoutNode>
        </dgm:forEach>
      </dgm:forEach>
    </dgm:layoutNode>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2">
  <dgm:title val=""/>
  <dgm:desc val=""/>
  <dgm:catLst>
    <dgm:cat type="simple" pri="10200"/>
  </dgm:catLst>
  <dgm:scene3d>
    <a:camera prst="orthographicFront"/>
    <a:lightRig rig="threePt" dir="t"/>
  </dgm:scene3d>
  <dgm:styleLbl name="node0">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lnNode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vennNode1">
    <dgm:scene3d>
      <a:camera prst="orthographicFront"/>
      <a:lightRig rig="threePt" dir="t"/>
    </dgm:scene3d>
    <dgm:sp3d/>
    <dgm:txPr/>
    <dgm:style>
      <a:lnRef idx="3">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1">
        <a:scrgbClr r="0" g="0" b="0"/>
      </a:effectRef>
      <a:fontRef idx="minor">
        <a:schemeClr val="lt1"/>
      </a:fontRef>
    </dgm:style>
  </dgm:styleLbl>
  <dgm:styleLbl name="node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fg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align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bg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82913" cy="500063"/>
          </a:xfrm>
          <a:prstGeom prst="rect">
            <a:avLst/>
          </a:prstGeom>
        </p:spPr>
        <p:txBody>
          <a:bodyPr vert="horz" lIns="96551" tIns="48276" rIns="96551" bIns="48276" rtlCol="0"/>
          <a:lstStyle>
            <a:lvl1pPr algn="l">
              <a:defRPr sz="1300">
                <a:latin typeface="Arial" pitchFamily="34" charset="0"/>
                <a:ea typeface="+mn-ea"/>
                <a:cs typeface="+mn-cs"/>
              </a:defRPr>
            </a:lvl1pPr>
          </a:lstStyle>
          <a:p>
            <a:pPr>
              <a:defRPr/>
            </a:pPr>
            <a:endParaRPr lang="en-GB"/>
          </a:p>
        </p:txBody>
      </p:sp>
      <p:sp>
        <p:nvSpPr>
          <p:cNvPr id="3" name="Date Placeholder 2"/>
          <p:cNvSpPr>
            <a:spLocks noGrp="1"/>
          </p:cNvSpPr>
          <p:nvPr>
            <p:ph type="dt" sz="quarter" idx="1"/>
          </p:nvPr>
        </p:nvSpPr>
        <p:spPr>
          <a:xfrm>
            <a:off x="3897313" y="0"/>
            <a:ext cx="2982912" cy="500063"/>
          </a:xfrm>
          <a:prstGeom prst="rect">
            <a:avLst/>
          </a:prstGeom>
        </p:spPr>
        <p:txBody>
          <a:bodyPr vert="horz" wrap="square" lIns="96551" tIns="48276" rIns="96551" bIns="48276" numCol="1" anchor="t" anchorCtr="0" compatLnSpc="1">
            <a:prstTxWarp prst="textNoShape">
              <a:avLst/>
            </a:prstTxWarp>
          </a:bodyPr>
          <a:lstStyle>
            <a:lvl1pPr algn="r">
              <a:defRPr sz="1300">
                <a:cs typeface="+mn-cs"/>
              </a:defRPr>
            </a:lvl1pPr>
          </a:lstStyle>
          <a:p>
            <a:pPr>
              <a:defRPr/>
            </a:pPr>
            <a:fld id="{1C2527AE-441C-A24A-957C-6535E19C3353}" type="datetimeFigureOut">
              <a:rPr lang="en-GB"/>
              <a:pPr>
                <a:defRPr/>
              </a:pPr>
              <a:t>23/10/2022</a:t>
            </a:fld>
            <a:endParaRPr lang="en-GB"/>
          </a:p>
        </p:txBody>
      </p:sp>
      <p:sp>
        <p:nvSpPr>
          <p:cNvPr id="4" name="Footer Placeholder 3"/>
          <p:cNvSpPr>
            <a:spLocks noGrp="1"/>
          </p:cNvSpPr>
          <p:nvPr>
            <p:ph type="ftr" sz="quarter" idx="2"/>
          </p:nvPr>
        </p:nvSpPr>
        <p:spPr>
          <a:xfrm>
            <a:off x="0" y="9512300"/>
            <a:ext cx="2982913" cy="501650"/>
          </a:xfrm>
          <a:prstGeom prst="rect">
            <a:avLst/>
          </a:prstGeom>
        </p:spPr>
        <p:txBody>
          <a:bodyPr vert="horz" lIns="96551" tIns="48276" rIns="96551" bIns="48276" rtlCol="0" anchor="b"/>
          <a:lstStyle>
            <a:lvl1pPr algn="l">
              <a:defRPr sz="1300">
                <a:latin typeface="Arial" pitchFamily="34" charset="0"/>
                <a:ea typeface="+mn-ea"/>
                <a:cs typeface="+mn-cs"/>
              </a:defRPr>
            </a:lvl1pPr>
          </a:lstStyle>
          <a:p>
            <a:pPr>
              <a:defRPr/>
            </a:pPr>
            <a:endParaRPr lang="en-GB"/>
          </a:p>
        </p:txBody>
      </p:sp>
      <p:sp>
        <p:nvSpPr>
          <p:cNvPr id="5" name="Slide Number Placeholder 4"/>
          <p:cNvSpPr>
            <a:spLocks noGrp="1"/>
          </p:cNvSpPr>
          <p:nvPr>
            <p:ph type="sldNum" sz="quarter" idx="3"/>
          </p:nvPr>
        </p:nvSpPr>
        <p:spPr>
          <a:xfrm>
            <a:off x="3897313" y="9512300"/>
            <a:ext cx="2982912" cy="501650"/>
          </a:xfrm>
          <a:prstGeom prst="rect">
            <a:avLst/>
          </a:prstGeom>
        </p:spPr>
        <p:txBody>
          <a:bodyPr vert="horz" wrap="square" lIns="96551" tIns="48276" rIns="96551" bIns="48276" numCol="1" anchor="b" anchorCtr="0" compatLnSpc="1">
            <a:prstTxWarp prst="textNoShape">
              <a:avLst/>
            </a:prstTxWarp>
          </a:bodyPr>
          <a:lstStyle>
            <a:lvl1pPr algn="r">
              <a:defRPr sz="1300">
                <a:cs typeface="+mn-cs"/>
              </a:defRPr>
            </a:lvl1pPr>
          </a:lstStyle>
          <a:p>
            <a:pPr>
              <a:defRPr/>
            </a:pPr>
            <a:fld id="{9C694B27-FCA2-E644-9BC1-C3B5FA44F837}" type="slidenum">
              <a:rPr lang="en-GB"/>
              <a:pPr>
                <a:defRPr/>
              </a:pPr>
              <a:t>‹#›</a:t>
            </a:fld>
            <a:endParaRPr lang="en-GB"/>
          </a:p>
        </p:txBody>
      </p:sp>
    </p:spTree>
    <p:extLst>
      <p:ext uri="{BB962C8B-B14F-4D97-AF65-F5344CB8AC3E}">
        <p14:creationId xmlns:p14="http://schemas.microsoft.com/office/powerpoint/2010/main" val="2942890078"/>
      </p:ext>
    </p:extLst>
  </p:cSld>
  <p:clrMap bg1="lt1" tx1="dk1" bg2="lt2" tx2="dk2" accent1="accent1" accent2="accent2" accent3="accent3" accent4="accent4" accent5="accent5" accent6="accent6" hlink="hlink" folHlink="folHlink"/>
  <p:hf hdr="0" ftr="0" dt="0"/>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6386" name="Rectangle 2"/>
          <p:cNvSpPr>
            <a:spLocks noGrp="1" noChangeArrowheads="1"/>
          </p:cNvSpPr>
          <p:nvPr>
            <p:ph type="hdr" sz="quarter"/>
          </p:nvPr>
        </p:nvSpPr>
        <p:spPr bwMode="auto">
          <a:xfrm>
            <a:off x="0" y="0"/>
            <a:ext cx="2982913" cy="5000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6551" tIns="48276" rIns="96551" bIns="48276" numCol="1" anchor="t" anchorCtr="0" compatLnSpc="1">
            <a:prstTxWarp prst="textNoShape">
              <a:avLst/>
            </a:prstTxWarp>
          </a:bodyPr>
          <a:lstStyle>
            <a:lvl1pPr>
              <a:defRPr sz="1300">
                <a:latin typeface="Arial" pitchFamily="34" charset="0"/>
                <a:ea typeface="+mn-ea"/>
                <a:cs typeface="+mn-cs"/>
              </a:defRPr>
            </a:lvl1pPr>
          </a:lstStyle>
          <a:p>
            <a:pPr>
              <a:defRPr/>
            </a:pPr>
            <a:endParaRPr lang="en-GB"/>
          </a:p>
        </p:txBody>
      </p:sp>
      <p:sp>
        <p:nvSpPr>
          <p:cNvPr id="16387" name="Rectangle 3"/>
          <p:cNvSpPr>
            <a:spLocks noGrp="1" noChangeArrowheads="1"/>
          </p:cNvSpPr>
          <p:nvPr>
            <p:ph type="dt" idx="1"/>
          </p:nvPr>
        </p:nvSpPr>
        <p:spPr bwMode="auto">
          <a:xfrm>
            <a:off x="3900488" y="0"/>
            <a:ext cx="2981325" cy="5000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6551" tIns="48276" rIns="96551" bIns="48276" numCol="1" anchor="t" anchorCtr="0" compatLnSpc="1">
            <a:prstTxWarp prst="textNoShape">
              <a:avLst/>
            </a:prstTxWarp>
          </a:bodyPr>
          <a:lstStyle>
            <a:lvl1pPr algn="r">
              <a:defRPr sz="1300">
                <a:latin typeface="Arial" pitchFamily="34" charset="0"/>
                <a:ea typeface="+mn-ea"/>
                <a:cs typeface="+mn-cs"/>
              </a:defRPr>
            </a:lvl1pPr>
          </a:lstStyle>
          <a:p>
            <a:pPr>
              <a:defRPr/>
            </a:pPr>
            <a:endParaRPr lang="en-GB"/>
          </a:p>
        </p:txBody>
      </p:sp>
      <p:sp>
        <p:nvSpPr>
          <p:cNvPr id="125956" name="Rectangle 4"/>
          <p:cNvSpPr>
            <a:spLocks noGrp="1" noRot="1" noChangeAspect="1" noChangeArrowheads="1" noTextEdit="1"/>
          </p:cNvSpPr>
          <p:nvPr>
            <p:ph type="sldImg" idx="2"/>
          </p:nvPr>
        </p:nvSpPr>
        <p:spPr bwMode="auto">
          <a:xfrm>
            <a:off x="938213" y="750888"/>
            <a:ext cx="5006975" cy="3756025"/>
          </a:xfrm>
          <a:prstGeom prst="rect">
            <a:avLst/>
          </a:prstGeom>
          <a:noFill/>
          <a:ln w="9525">
            <a:solidFill>
              <a:srgbClr val="000000"/>
            </a:solidFill>
            <a:miter lim="800000"/>
            <a:headEnd/>
            <a:tailEnd/>
          </a:ln>
          <a:effectLst/>
          <a:extLst>
            <a:ext uri="{909E8E84-426E-40DD-AFC4-6F175D3DCCD1}">
              <a14:hiddenFill xmlns:a14="http://schemas.microsoft.com/office/drawing/2010/main">
                <a:solidFill>
                  <a:srgbClr val="FFFFFF"/>
                </a:solidFill>
              </a14:hiddenFill>
            </a:ext>
            <a:ext uri="{AF507438-7753-43E0-B8FC-AC1667EBCBE1}">
              <a14:hiddenEffects xmlns:a14="http://schemas.microsoft.com/office/drawing/2010/main">
                <a:effectLst>
                  <a:outerShdw blurRad="63500" dist="38099" dir="2700000" algn="ctr" rotWithShape="0">
                    <a:srgbClr val="000000">
                      <a:alpha val="74998"/>
                    </a:srgbClr>
                  </a:outerShdw>
                </a:effectLst>
              </a14:hiddenEffects>
            </a:ext>
            <a:ext uri="{53640926-AAD7-44D8-BBD7-CCE9431645EC}">
              <a14:shadowObscured xmlns:a14="http://schemas.microsoft.com/office/drawing/2010/main" val="1"/>
            </a:ext>
            <a:ext uri="{FAA26D3D-D897-4be2-8F04-BA451C77F1D7}">
              <ma14:placeholderFlag xmlns:ma14="http://schemas.microsoft.com/office/mac/drawingml/2011/main" xmlns="" val="1"/>
            </a:ext>
          </a:extLst>
        </p:spPr>
      </p:sp>
      <p:sp>
        <p:nvSpPr>
          <p:cNvPr id="16389" name="Rectangle 5"/>
          <p:cNvSpPr>
            <a:spLocks noGrp="1" noChangeArrowheads="1"/>
          </p:cNvSpPr>
          <p:nvPr>
            <p:ph type="body" sz="quarter" idx="3"/>
          </p:nvPr>
        </p:nvSpPr>
        <p:spPr bwMode="auto">
          <a:xfrm>
            <a:off x="917575" y="4757738"/>
            <a:ext cx="5046663" cy="450691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6551" tIns="48276" rIns="96551" bIns="48276" numCol="1" anchor="t" anchorCtr="0" compatLnSpc="1">
            <a:prstTxWarp prst="textNoShape">
              <a:avLst/>
            </a:prstTxWarp>
          </a:bodyPr>
          <a:lstStyle/>
          <a:p>
            <a:pPr lvl="0"/>
            <a:r>
              <a:rPr lang="en-GB" noProof="0"/>
              <a:t>Click to edit Master text styles</a:t>
            </a:r>
          </a:p>
          <a:p>
            <a:pPr lvl="1"/>
            <a:r>
              <a:rPr lang="en-GB" noProof="0"/>
              <a:t>Second level</a:t>
            </a:r>
          </a:p>
          <a:p>
            <a:pPr lvl="2"/>
            <a:r>
              <a:rPr lang="en-GB" noProof="0"/>
              <a:t>Third level</a:t>
            </a:r>
          </a:p>
          <a:p>
            <a:pPr lvl="3"/>
            <a:r>
              <a:rPr lang="en-GB" noProof="0"/>
              <a:t>Fourth level</a:t>
            </a:r>
          </a:p>
          <a:p>
            <a:pPr lvl="4"/>
            <a:r>
              <a:rPr lang="en-GB" noProof="0"/>
              <a:t>Fifth level</a:t>
            </a:r>
          </a:p>
        </p:txBody>
      </p:sp>
      <p:sp>
        <p:nvSpPr>
          <p:cNvPr id="16390" name="Rectangle 6"/>
          <p:cNvSpPr>
            <a:spLocks noGrp="1" noChangeArrowheads="1"/>
          </p:cNvSpPr>
          <p:nvPr>
            <p:ph type="ftr" sz="quarter" idx="4"/>
          </p:nvPr>
        </p:nvSpPr>
        <p:spPr bwMode="auto">
          <a:xfrm>
            <a:off x="0" y="9515475"/>
            <a:ext cx="2982913" cy="5000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6551" tIns="48276" rIns="96551" bIns="48276" numCol="1" anchor="b" anchorCtr="0" compatLnSpc="1">
            <a:prstTxWarp prst="textNoShape">
              <a:avLst/>
            </a:prstTxWarp>
          </a:bodyPr>
          <a:lstStyle>
            <a:lvl1pPr>
              <a:defRPr sz="1300">
                <a:latin typeface="Arial" pitchFamily="34" charset="0"/>
                <a:ea typeface="+mn-ea"/>
                <a:cs typeface="+mn-cs"/>
              </a:defRPr>
            </a:lvl1pPr>
          </a:lstStyle>
          <a:p>
            <a:pPr>
              <a:defRPr/>
            </a:pPr>
            <a:endParaRPr lang="en-GB"/>
          </a:p>
        </p:txBody>
      </p:sp>
      <p:sp>
        <p:nvSpPr>
          <p:cNvPr id="16391" name="Rectangle 7"/>
          <p:cNvSpPr>
            <a:spLocks noGrp="1" noChangeArrowheads="1"/>
          </p:cNvSpPr>
          <p:nvPr>
            <p:ph type="sldNum" sz="quarter" idx="5"/>
          </p:nvPr>
        </p:nvSpPr>
        <p:spPr bwMode="auto">
          <a:xfrm>
            <a:off x="3900488" y="9515475"/>
            <a:ext cx="2981325" cy="5000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6551" tIns="48276" rIns="96551" bIns="48276" numCol="1" anchor="b" anchorCtr="0" compatLnSpc="1">
            <a:prstTxWarp prst="textNoShape">
              <a:avLst/>
            </a:prstTxWarp>
          </a:bodyPr>
          <a:lstStyle>
            <a:lvl1pPr algn="r">
              <a:defRPr sz="1300">
                <a:cs typeface="+mn-cs"/>
              </a:defRPr>
            </a:lvl1pPr>
          </a:lstStyle>
          <a:p>
            <a:pPr>
              <a:defRPr/>
            </a:pPr>
            <a:fld id="{03C5A80D-B251-D643-BF3F-E0CDD6032DAB}" type="slidenum">
              <a:rPr lang="en-GB"/>
              <a:pPr>
                <a:defRPr/>
              </a:pPr>
              <a:t>‹#›</a:t>
            </a:fld>
            <a:endParaRPr lang="en-GB"/>
          </a:p>
        </p:txBody>
      </p:sp>
    </p:spTree>
    <p:extLst>
      <p:ext uri="{BB962C8B-B14F-4D97-AF65-F5344CB8AC3E}">
        <p14:creationId xmlns:p14="http://schemas.microsoft.com/office/powerpoint/2010/main" val="2670628565"/>
      </p:ext>
    </p:extLst>
  </p:cSld>
  <p:clrMap bg1="lt1" tx1="dk1" bg2="lt2" tx2="dk2" accent1="accent1" accent2="accent2" accent3="accent3" accent4="accent4" accent5="accent5" accent6="accent6" hlink="hlink" folHlink="folHlink"/>
  <p:hf hdr="0" ftr="0" dt="0"/>
  <p:notesStyle>
    <a:lvl1pPr algn="l" rtl="0" eaLnBrk="0" fontAlgn="base" hangingPunct="0">
      <a:spcBef>
        <a:spcPct val="30000"/>
      </a:spcBef>
      <a:spcAft>
        <a:spcPct val="0"/>
      </a:spcAft>
      <a:defRPr sz="1200" kern="1200">
        <a:solidFill>
          <a:schemeClr val="tx1"/>
        </a:solidFill>
        <a:latin typeface="Arial" pitchFamily="34" charset="0"/>
        <a:ea typeface="ＭＳ Ｐゴシック" charset="0"/>
        <a:cs typeface="ＭＳ Ｐゴシック" charset="0"/>
      </a:defRPr>
    </a:lvl1pPr>
    <a:lvl2pPr marL="457200" algn="l" rtl="0" eaLnBrk="0" fontAlgn="base" hangingPunct="0">
      <a:spcBef>
        <a:spcPct val="30000"/>
      </a:spcBef>
      <a:spcAft>
        <a:spcPct val="0"/>
      </a:spcAft>
      <a:defRPr sz="1200" kern="1200">
        <a:solidFill>
          <a:schemeClr val="tx1"/>
        </a:solidFill>
        <a:latin typeface="Arial" pitchFamily="34" charset="0"/>
        <a:ea typeface="ＭＳ Ｐゴシック" charset="0"/>
        <a:cs typeface="+mn-cs"/>
      </a:defRPr>
    </a:lvl2pPr>
    <a:lvl3pPr marL="914400" algn="l" rtl="0" eaLnBrk="0" fontAlgn="base" hangingPunct="0">
      <a:spcBef>
        <a:spcPct val="30000"/>
      </a:spcBef>
      <a:spcAft>
        <a:spcPct val="0"/>
      </a:spcAft>
      <a:defRPr sz="1200" kern="1200">
        <a:solidFill>
          <a:schemeClr val="tx1"/>
        </a:solidFill>
        <a:latin typeface="Arial" pitchFamily="34" charset="0"/>
        <a:ea typeface="ＭＳ Ｐゴシック" charset="0"/>
        <a:cs typeface="+mn-cs"/>
      </a:defRPr>
    </a:lvl3pPr>
    <a:lvl4pPr marL="1371600" algn="l" rtl="0" eaLnBrk="0" fontAlgn="base" hangingPunct="0">
      <a:spcBef>
        <a:spcPct val="30000"/>
      </a:spcBef>
      <a:spcAft>
        <a:spcPct val="0"/>
      </a:spcAft>
      <a:defRPr sz="1200" kern="1200">
        <a:solidFill>
          <a:schemeClr val="tx1"/>
        </a:solidFill>
        <a:latin typeface="Arial" pitchFamily="34" charset="0"/>
        <a:ea typeface="ＭＳ Ｐゴシック" charset="0"/>
        <a:cs typeface="+mn-cs"/>
      </a:defRPr>
    </a:lvl4pPr>
    <a:lvl5pPr marL="1828800" algn="l" rtl="0" eaLnBrk="0" fontAlgn="base" hangingPunct="0">
      <a:spcBef>
        <a:spcPct val="30000"/>
      </a:spcBef>
      <a:spcAft>
        <a:spcPct val="0"/>
      </a:spcAft>
      <a:defRPr sz="1200" kern="1200">
        <a:solidFill>
          <a:schemeClr val="tx1"/>
        </a:solidFill>
        <a:latin typeface="Arial" pitchFamily="34" charset="0"/>
        <a:ea typeface="ＭＳ Ｐゴシック" charset="0"/>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122" name="Slide Image Placeholder 1">
            <a:extLst>
              <a:ext uri="{FF2B5EF4-FFF2-40B4-BE49-F238E27FC236}">
                <a16:creationId xmlns:a16="http://schemas.microsoft.com/office/drawing/2014/main" id="{90CCC511-7110-A04F-86F5-6FDB14A4B17F}"/>
              </a:ext>
            </a:extLst>
          </p:cNvPr>
          <p:cNvSpPr>
            <a:spLocks noGrp="1" noRot="1" noChangeAspect="1" noTextEdit="1"/>
          </p:cNvSpPr>
          <p:nvPr>
            <p:ph type="sldImg"/>
          </p:nvPr>
        </p:nvSpPr>
        <p:spPr bwMode="auto">
          <a:xfrm>
            <a:off x="685800" y="1143000"/>
            <a:ext cx="5486400" cy="3086100"/>
          </a:xfrm>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5123" name="Notes Placeholder 2">
            <a:extLst>
              <a:ext uri="{FF2B5EF4-FFF2-40B4-BE49-F238E27FC236}">
                <a16:creationId xmlns:a16="http://schemas.microsoft.com/office/drawing/2014/main" id="{6123F24A-FDF7-B946-A071-B4F73BBF0D59}"/>
              </a:ext>
            </a:extLst>
          </p:cNvPr>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pPr eaLnBrk="1" hangingPunct="1"/>
            <a:endParaRPr lang="en-GB" altLang="en-US"/>
          </a:p>
        </p:txBody>
      </p:sp>
      <p:sp>
        <p:nvSpPr>
          <p:cNvPr id="5124" name="Slide Number Placeholder 3">
            <a:extLst>
              <a:ext uri="{FF2B5EF4-FFF2-40B4-BE49-F238E27FC236}">
                <a16:creationId xmlns:a16="http://schemas.microsoft.com/office/drawing/2014/main" id="{F2BFF90A-D7F8-8542-8CB8-1E5EE32C5246}"/>
              </a:ext>
            </a:extLst>
          </p:cNvPr>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fld id="{82D164E8-82E5-8E47-9C8E-9E9A0F116D69}" type="slidenum">
              <a:rPr lang="en-GB" altLang="en-US">
                <a:latin typeface="Calibri" panose="020F0502020204030204" pitchFamily="34" charset="0"/>
              </a:rPr>
              <a:pPr/>
              <a:t>1</a:t>
            </a:fld>
            <a:endParaRPr lang="en-GB" altLang="en-US">
              <a:latin typeface="Calibri" panose="020F0502020204030204" pitchFamily="34" charset="0"/>
            </a:endParaRPr>
          </a:p>
        </p:txBody>
      </p:sp>
    </p:spTree>
    <p:extLst>
      <p:ext uri="{BB962C8B-B14F-4D97-AF65-F5344CB8AC3E}">
        <p14:creationId xmlns:p14="http://schemas.microsoft.com/office/powerpoint/2010/main" val="1810820253"/>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pPr>
              <a:defRPr/>
            </a:pPr>
            <a:fld id="{03C5A80D-B251-D643-BF3F-E0CDD6032DAB}" type="slidenum">
              <a:rPr lang="en-GB" smtClean="0"/>
              <a:pPr>
                <a:defRPr/>
              </a:pPr>
              <a:t>4</a:t>
            </a:fld>
            <a:endParaRPr lang="en-GB"/>
          </a:p>
        </p:txBody>
      </p:sp>
    </p:spTree>
    <p:extLst>
      <p:ext uri="{BB962C8B-B14F-4D97-AF65-F5344CB8AC3E}">
        <p14:creationId xmlns:p14="http://schemas.microsoft.com/office/powerpoint/2010/main" val="651964749"/>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a:p>
            <a:pPr lvl="0"/>
            <a:endParaRPr lang="en-GB" sz="1200" kern="1200" dirty="0">
              <a:solidFill>
                <a:schemeClr val="tx1"/>
              </a:solidFill>
              <a:effectLst/>
              <a:latin typeface="Arial" pitchFamily="34" charset="0"/>
              <a:ea typeface="ＭＳ Ｐゴシック" charset="0"/>
              <a:cs typeface="ＭＳ Ｐゴシック" charset="0"/>
            </a:endParaRPr>
          </a:p>
          <a:p>
            <a:endParaRPr lang="en-US" dirty="0"/>
          </a:p>
        </p:txBody>
      </p:sp>
      <p:sp>
        <p:nvSpPr>
          <p:cNvPr id="4" name="Slide Number Placeholder 3"/>
          <p:cNvSpPr>
            <a:spLocks noGrp="1"/>
          </p:cNvSpPr>
          <p:nvPr>
            <p:ph type="sldNum" sz="quarter" idx="10"/>
          </p:nvPr>
        </p:nvSpPr>
        <p:spPr/>
        <p:txBody>
          <a:bodyPr/>
          <a:lstStyle/>
          <a:p>
            <a:pPr>
              <a:defRPr/>
            </a:pPr>
            <a:fld id="{03C5A80D-B251-D643-BF3F-E0CDD6032DAB}" type="slidenum">
              <a:rPr lang="en-GB" smtClean="0"/>
              <a:pPr>
                <a:defRPr/>
              </a:pPr>
              <a:t>6</a:t>
            </a:fld>
            <a:endParaRPr lang="en-GB"/>
          </a:p>
        </p:txBody>
      </p:sp>
    </p:spTree>
    <p:extLst>
      <p:ext uri="{BB962C8B-B14F-4D97-AF65-F5344CB8AC3E}">
        <p14:creationId xmlns:p14="http://schemas.microsoft.com/office/powerpoint/2010/main" val="2556949754"/>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This model is self-explanatory, setting out the 3 drivers</a:t>
            </a:r>
            <a:r>
              <a:rPr lang="en-GB" baseline="0" dirty="0"/>
              <a:t> of motivation. The level and length of effort given to achieving something is dependent upon a clearly defined target. </a:t>
            </a:r>
            <a:endParaRPr lang="en-GB" dirty="0"/>
          </a:p>
        </p:txBody>
      </p:sp>
      <p:sp>
        <p:nvSpPr>
          <p:cNvPr id="4" name="Slide Number Placeholder 3"/>
          <p:cNvSpPr>
            <a:spLocks noGrp="1"/>
          </p:cNvSpPr>
          <p:nvPr>
            <p:ph type="sldNum" sz="quarter" idx="10"/>
          </p:nvPr>
        </p:nvSpPr>
        <p:spPr/>
        <p:txBody>
          <a:bodyPr/>
          <a:lstStyle/>
          <a:p>
            <a:pPr>
              <a:defRPr/>
            </a:pPr>
            <a:fld id="{03C5A80D-B251-D643-BF3F-E0CDD6032DAB}" type="slidenum">
              <a:rPr lang="en-GB" smtClean="0"/>
              <a:pPr>
                <a:defRPr/>
              </a:pPr>
              <a:t>7</a:t>
            </a:fld>
            <a:endParaRPr lang="en-GB"/>
          </a:p>
        </p:txBody>
      </p:sp>
    </p:spTree>
    <p:extLst>
      <p:ext uri="{BB962C8B-B14F-4D97-AF65-F5344CB8AC3E}">
        <p14:creationId xmlns:p14="http://schemas.microsoft.com/office/powerpoint/2010/main" val="1831337889"/>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9457" name="Slide Image Placeholder 1"/>
          <p:cNvSpPr>
            <a:spLocks noGrp="1" noRot="1" noChangeAspect="1"/>
          </p:cNvSpPr>
          <p:nvPr>
            <p:ph type="sldImg"/>
          </p:nvPr>
        </p:nvSpPr>
        <p:spPr>
          <a:ln/>
        </p:spPr>
      </p:sp>
      <p:sp>
        <p:nvSpPr>
          <p:cNvPr id="19458" name="Notes Placeholder 2"/>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dirty="0"/>
          </a:p>
        </p:txBody>
      </p:sp>
      <p:sp>
        <p:nvSpPr>
          <p:cNvPr id="4" name="Slide Number Placeholder 3"/>
          <p:cNvSpPr>
            <a:spLocks noGrp="1"/>
          </p:cNvSpPr>
          <p:nvPr>
            <p:ph type="sldNum" sz="quarter" idx="5"/>
          </p:nvPr>
        </p:nvSpPr>
        <p:spPr/>
        <p:txBody>
          <a:bodyPr/>
          <a:lstStyle/>
          <a:p>
            <a:pPr>
              <a:defRPr/>
            </a:pPr>
            <a:fld id="{F5B6D842-CB77-6449-8A6A-ABF5AD1B645A}" type="slidenum">
              <a:rPr lang="en-GB" smtClean="0"/>
              <a:pPr>
                <a:defRPr/>
              </a:pPr>
              <a:t>8</a:t>
            </a:fld>
            <a:endParaRPr lang="en-GB"/>
          </a:p>
        </p:txBody>
      </p:sp>
    </p:spTree>
    <p:extLst>
      <p:ext uri="{BB962C8B-B14F-4D97-AF65-F5344CB8AC3E}">
        <p14:creationId xmlns:p14="http://schemas.microsoft.com/office/powerpoint/2010/main" val="297243907"/>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0" fontAlgn="base" latinLnBrk="0" hangingPunct="0">
              <a:lnSpc>
                <a:spcPct val="100000"/>
              </a:lnSpc>
              <a:spcBef>
                <a:spcPct val="30000"/>
              </a:spcBef>
              <a:spcAft>
                <a:spcPct val="0"/>
              </a:spcAft>
              <a:buClrTx/>
              <a:buSzTx/>
              <a:buFontTx/>
              <a:buNone/>
              <a:tabLst/>
              <a:defRPr/>
            </a:pPr>
            <a:r>
              <a:rPr lang="en-GB" sz="1200" kern="1200" dirty="0">
                <a:solidFill>
                  <a:schemeClr val="tx1"/>
                </a:solidFill>
                <a:effectLst/>
                <a:latin typeface="Arial" pitchFamily="34" charset="0"/>
                <a:ea typeface="ＭＳ Ｐゴシック" charset="0"/>
                <a:cs typeface="ＭＳ Ｐゴシック" charset="0"/>
              </a:rPr>
              <a:t>To understand how these choices are made, he defines the three concepts of valence, expectancy and force, and describes how these work in conjunction to determine how people will decide to act, given possible routes of behaviour leading to possible outcomes. </a:t>
            </a:r>
          </a:p>
          <a:p>
            <a:pPr marL="0" marR="0" lvl="0" indent="0" algn="l" defTabSz="914400" rtl="0" eaLnBrk="0" fontAlgn="base" latinLnBrk="0" hangingPunct="0">
              <a:lnSpc>
                <a:spcPct val="100000"/>
              </a:lnSpc>
              <a:spcBef>
                <a:spcPct val="30000"/>
              </a:spcBef>
              <a:spcAft>
                <a:spcPct val="0"/>
              </a:spcAft>
              <a:buClrTx/>
              <a:buSzTx/>
              <a:buFontTx/>
              <a:buNone/>
              <a:tabLst/>
              <a:defRPr/>
            </a:pPr>
            <a:endParaRPr lang="en-GB" dirty="0"/>
          </a:p>
          <a:p>
            <a:endParaRPr lang="en-GB" dirty="0"/>
          </a:p>
        </p:txBody>
      </p:sp>
      <p:sp>
        <p:nvSpPr>
          <p:cNvPr id="4" name="Slide Number Placeholder 3"/>
          <p:cNvSpPr>
            <a:spLocks noGrp="1"/>
          </p:cNvSpPr>
          <p:nvPr>
            <p:ph type="sldNum" sz="quarter" idx="10"/>
          </p:nvPr>
        </p:nvSpPr>
        <p:spPr/>
        <p:txBody>
          <a:bodyPr/>
          <a:lstStyle/>
          <a:p>
            <a:pPr>
              <a:defRPr/>
            </a:pPr>
            <a:fld id="{03C5A80D-B251-D643-BF3F-E0CDD6032DAB}" type="slidenum">
              <a:rPr lang="en-GB" smtClean="0"/>
              <a:pPr>
                <a:defRPr/>
              </a:pPr>
              <a:t>9</a:t>
            </a:fld>
            <a:endParaRPr lang="en-GB"/>
          </a:p>
        </p:txBody>
      </p:sp>
    </p:spTree>
    <p:extLst>
      <p:ext uri="{BB962C8B-B14F-4D97-AF65-F5344CB8AC3E}">
        <p14:creationId xmlns:p14="http://schemas.microsoft.com/office/powerpoint/2010/main" val="4086045018"/>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pPr>
              <a:defRPr/>
            </a:pPr>
            <a:fld id="{03C5A80D-B251-D643-BF3F-E0CDD6032DAB}" type="slidenum">
              <a:rPr lang="en-GB" smtClean="0"/>
              <a:pPr>
                <a:defRPr/>
              </a:pPr>
              <a:t>10</a:t>
            </a:fld>
            <a:endParaRPr lang="en-GB"/>
          </a:p>
        </p:txBody>
      </p:sp>
    </p:spTree>
    <p:extLst>
      <p:ext uri="{BB962C8B-B14F-4D97-AF65-F5344CB8AC3E}">
        <p14:creationId xmlns:p14="http://schemas.microsoft.com/office/powerpoint/2010/main" val="1574630952"/>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kern="1200" dirty="0">
                <a:solidFill>
                  <a:schemeClr val="tx1"/>
                </a:solidFill>
                <a:effectLst/>
                <a:latin typeface="Arial" pitchFamily="34" charset="0"/>
                <a:ea typeface="ＭＳ Ｐゴシック" charset="0"/>
                <a:cs typeface="ＭＳ Ｐゴシック" charset="0"/>
              </a:rPr>
              <a:t> </a:t>
            </a:r>
            <a:endParaRPr lang="en-GB" dirty="0"/>
          </a:p>
        </p:txBody>
      </p:sp>
      <p:sp>
        <p:nvSpPr>
          <p:cNvPr id="4" name="Slide Number Placeholder 3"/>
          <p:cNvSpPr>
            <a:spLocks noGrp="1"/>
          </p:cNvSpPr>
          <p:nvPr>
            <p:ph type="sldNum" sz="quarter" idx="10"/>
          </p:nvPr>
        </p:nvSpPr>
        <p:spPr/>
        <p:txBody>
          <a:bodyPr/>
          <a:lstStyle/>
          <a:p>
            <a:pPr>
              <a:defRPr/>
            </a:pPr>
            <a:fld id="{03C5A80D-B251-D643-BF3F-E0CDD6032DAB}" type="slidenum">
              <a:rPr lang="en-GB" smtClean="0"/>
              <a:pPr>
                <a:defRPr/>
              </a:pPr>
              <a:t>11</a:t>
            </a:fld>
            <a:endParaRPr lang="en-GB"/>
          </a:p>
        </p:txBody>
      </p:sp>
    </p:spTree>
    <p:extLst>
      <p:ext uri="{BB962C8B-B14F-4D97-AF65-F5344CB8AC3E}">
        <p14:creationId xmlns:p14="http://schemas.microsoft.com/office/powerpoint/2010/main" val="1020495831"/>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683568" y="1988840"/>
            <a:ext cx="77724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369368" y="3744615"/>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Tree>
    <p:extLst>
      <p:ext uri="{BB962C8B-B14F-4D97-AF65-F5344CB8AC3E}">
        <p14:creationId xmlns:p14="http://schemas.microsoft.com/office/powerpoint/2010/main" val="1620798650"/>
      </p:ext>
    </p:extLst>
  </p:cSld>
  <p:clrMapOvr>
    <a:masterClrMapping/>
  </p:clrMapOvr>
  <p:hf hdr="0" ftr="0" dt="0"/>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457200" y="1600201"/>
            <a:ext cx="8229600" cy="3917032"/>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Tree>
    <p:extLst>
      <p:ext uri="{BB962C8B-B14F-4D97-AF65-F5344CB8AC3E}">
        <p14:creationId xmlns:p14="http://schemas.microsoft.com/office/powerpoint/2010/main" val="2994904651"/>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83568" y="3993083"/>
            <a:ext cx="7772400" cy="1362075"/>
          </a:xfrm>
        </p:spPr>
        <p:txBody>
          <a:bodyPr anchor="t"/>
          <a:lstStyle>
            <a:lvl1pPr algn="l">
              <a:defRPr sz="4000" b="1" cap="all"/>
            </a:lvl1pPr>
          </a:lstStyle>
          <a:p>
            <a:r>
              <a:rPr lang="en-US"/>
              <a:t>Click to edit Master title style</a:t>
            </a:r>
            <a:endParaRPr lang="en-GB"/>
          </a:p>
        </p:txBody>
      </p:sp>
      <p:sp>
        <p:nvSpPr>
          <p:cNvPr id="3" name="Text Placeholder 2"/>
          <p:cNvSpPr>
            <a:spLocks noGrp="1"/>
          </p:cNvSpPr>
          <p:nvPr>
            <p:ph type="body" idx="1"/>
          </p:nvPr>
        </p:nvSpPr>
        <p:spPr>
          <a:xfrm>
            <a:off x="683568" y="2492896"/>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a:xfrm>
            <a:off x="251520" y="6525344"/>
            <a:ext cx="971128" cy="218522"/>
          </a:xfrm>
          <a:prstGeom prst="rect">
            <a:avLst/>
          </a:prstGeom>
        </p:spPr>
        <p:txBody>
          <a:bodyPr/>
          <a:lstStyle/>
          <a:p>
            <a:fld id="{83B82475-807E-E744-BC8D-F41BC17DEF9E}" type="datetimeFigureOut">
              <a:rPr lang="en-GB" smtClean="0"/>
              <a:t>23/10/2022</a:t>
            </a:fld>
            <a:endParaRPr lang="en-GB"/>
          </a:p>
        </p:txBody>
      </p:sp>
      <p:sp>
        <p:nvSpPr>
          <p:cNvPr id="6" name="Slide Number Placeholder 5"/>
          <p:cNvSpPr>
            <a:spLocks noGrp="1"/>
          </p:cNvSpPr>
          <p:nvPr>
            <p:ph type="sldNum" sz="quarter" idx="12"/>
          </p:nvPr>
        </p:nvSpPr>
        <p:spPr>
          <a:xfrm>
            <a:off x="7956376" y="6380972"/>
            <a:ext cx="730424" cy="340503"/>
          </a:xfrm>
          <a:prstGeom prst="rect">
            <a:avLst/>
          </a:prstGeom>
        </p:spPr>
        <p:txBody>
          <a:bodyPr/>
          <a:lstStyle/>
          <a:p>
            <a:pPr>
              <a:defRPr/>
            </a:pPr>
            <a:fld id="{E1510B3C-9C5C-BE40-8722-A71B06001547}" type="slidenum">
              <a:rPr lang="en-GB" smtClean="0"/>
              <a:pPr>
                <a:defRPr/>
              </a:pPr>
              <a:t>‹#›</a:t>
            </a:fld>
            <a:endParaRPr lang="en-GB"/>
          </a:p>
        </p:txBody>
      </p:sp>
    </p:spTree>
    <p:extLst>
      <p:ext uri="{BB962C8B-B14F-4D97-AF65-F5344CB8AC3E}">
        <p14:creationId xmlns:p14="http://schemas.microsoft.com/office/powerpoint/2010/main" val="380477723"/>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457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4648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p:cNvSpPr>
            <a:spLocks noGrp="1"/>
          </p:cNvSpPr>
          <p:nvPr>
            <p:ph type="dt" sz="half" idx="10"/>
          </p:nvPr>
        </p:nvSpPr>
        <p:spPr>
          <a:xfrm>
            <a:off x="251520" y="6525344"/>
            <a:ext cx="971128" cy="218522"/>
          </a:xfrm>
          <a:prstGeom prst="rect">
            <a:avLst/>
          </a:prstGeom>
        </p:spPr>
        <p:txBody>
          <a:bodyPr/>
          <a:lstStyle/>
          <a:p>
            <a:fld id="{83B82475-807E-E744-BC8D-F41BC17DEF9E}" type="datetimeFigureOut">
              <a:rPr lang="en-GB" smtClean="0"/>
              <a:t>23/10/2022</a:t>
            </a:fld>
            <a:endParaRPr lang="en-GB"/>
          </a:p>
        </p:txBody>
      </p:sp>
      <p:sp>
        <p:nvSpPr>
          <p:cNvPr id="7" name="Slide Number Placeholder 6"/>
          <p:cNvSpPr>
            <a:spLocks noGrp="1"/>
          </p:cNvSpPr>
          <p:nvPr>
            <p:ph type="sldNum" sz="quarter" idx="12"/>
          </p:nvPr>
        </p:nvSpPr>
        <p:spPr>
          <a:xfrm>
            <a:off x="7956376" y="6380972"/>
            <a:ext cx="730424" cy="340503"/>
          </a:xfrm>
          <a:prstGeom prst="rect">
            <a:avLst/>
          </a:prstGeom>
        </p:spPr>
        <p:txBody>
          <a:bodyPr/>
          <a:lstStyle/>
          <a:p>
            <a:pPr>
              <a:defRPr/>
            </a:pPr>
            <a:fld id="{B9A9A929-8F74-C248-95C9-A8A4F15C660E}" type="slidenum">
              <a:rPr lang="en-GB" smtClean="0"/>
              <a:pPr>
                <a:defRPr/>
              </a:pPr>
              <a:t>‹#›</a:t>
            </a:fld>
            <a:endParaRPr lang="en-GB"/>
          </a:p>
        </p:txBody>
      </p:sp>
    </p:spTree>
    <p:extLst>
      <p:ext uri="{BB962C8B-B14F-4D97-AF65-F5344CB8AC3E}">
        <p14:creationId xmlns:p14="http://schemas.microsoft.com/office/powerpoint/2010/main" val="3734066331"/>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GB"/>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p:cNvSpPr>
            <a:spLocks noGrp="1"/>
          </p:cNvSpPr>
          <p:nvPr>
            <p:ph sz="half" idx="2"/>
          </p:nvPr>
        </p:nvSpPr>
        <p:spPr>
          <a:xfrm>
            <a:off x="457200" y="2174875"/>
            <a:ext cx="4040188"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p:cNvSpPr>
            <a:spLocks noGrp="1"/>
          </p:cNvSpPr>
          <p:nvPr>
            <p:ph sz="quarter" idx="4"/>
          </p:nvPr>
        </p:nvSpPr>
        <p:spPr>
          <a:xfrm>
            <a:off x="4645025" y="2174875"/>
            <a:ext cx="4041775"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p:cNvSpPr>
            <a:spLocks noGrp="1"/>
          </p:cNvSpPr>
          <p:nvPr>
            <p:ph type="dt" sz="half" idx="10"/>
          </p:nvPr>
        </p:nvSpPr>
        <p:spPr>
          <a:xfrm>
            <a:off x="251520" y="6525344"/>
            <a:ext cx="971128" cy="218522"/>
          </a:xfrm>
          <a:prstGeom prst="rect">
            <a:avLst/>
          </a:prstGeom>
        </p:spPr>
        <p:txBody>
          <a:bodyPr/>
          <a:lstStyle/>
          <a:p>
            <a:fld id="{83B82475-807E-E744-BC8D-F41BC17DEF9E}" type="datetimeFigureOut">
              <a:rPr lang="en-GB" smtClean="0"/>
              <a:t>23/10/2022</a:t>
            </a:fld>
            <a:endParaRPr lang="en-GB"/>
          </a:p>
        </p:txBody>
      </p:sp>
      <p:sp>
        <p:nvSpPr>
          <p:cNvPr id="9" name="Slide Number Placeholder 8"/>
          <p:cNvSpPr>
            <a:spLocks noGrp="1"/>
          </p:cNvSpPr>
          <p:nvPr>
            <p:ph type="sldNum" sz="quarter" idx="12"/>
          </p:nvPr>
        </p:nvSpPr>
        <p:spPr>
          <a:xfrm>
            <a:off x="7956376" y="6380972"/>
            <a:ext cx="730424" cy="340503"/>
          </a:xfrm>
          <a:prstGeom prst="rect">
            <a:avLst/>
          </a:prstGeom>
        </p:spPr>
        <p:txBody>
          <a:bodyPr/>
          <a:lstStyle/>
          <a:p>
            <a:pPr>
              <a:defRPr/>
            </a:pPr>
            <a:fld id="{6B2ED0A8-3177-B644-ABD4-CFF58179CFCE}" type="slidenum">
              <a:rPr lang="en-GB" smtClean="0"/>
              <a:pPr>
                <a:defRPr/>
              </a:pPr>
              <a:t>‹#›</a:t>
            </a:fld>
            <a:endParaRPr lang="en-GB"/>
          </a:p>
        </p:txBody>
      </p:sp>
    </p:spTree>
    <p:extLst>
      <p:ext uri="{BB962C8B-B14F-4D97-AF65-F5344CB8AC3E}">
        <p14:creationId xmlns:p14="http://schemas.microsoft.com/office/powerpoint/2010/main" val="3909987468"/>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2"/>
          <p:cNvSpPr>
            <a:spLocks noGrp="1"/>
          </p:cNvSpPr>
          <p:nvPr>
            <p:ph type="dt" sz="half" idx="10"/>
          </p:nvPr>
        </p:nvSpPr>
        <p:spPr>
          <a:xfrm>
            <a:off x="251520" y="6525344"/>
            <a:ext cx="971128" cy="218522"/>
          </a:xfrm>
          <a:prstGeom prst="rect">
            <a:avLst/>
          </a:prstGeom>
        </p:spPr>
        <p:txBody>
          <a:bodyPr/>
          <a:lstStyle/>
          <a:p>
            <a:fld id="{83B82475-807E-E744-BC8D-F41BC17DEF9E}" type="datetimeFigureOut">
              <a:rPr lang="en-GB" smtClean="0"/>
              <a:t>23/10/2022</a:t>
            </a:fld>
            <a:endParaRPr lang="en-GB"/>
          </a:p>
        </p:txBody>
      </p:sp>
      <p:sp>
        <p:nvSpPr>
          <p:cNvPr id="5" name="Slide Number Placeholder 4"/>
          <p:cNvSpPr>
            <a:spLocks noGrp="1"/>
          </p:cNvSpPr>
          <p:nvPr>
            <p:ph type="sldNum" sz="quarter" idx="12"/>
          </p:nvPr>
        </p:nvSpPr>
        <p:spPr>
          <a:xfrm>
            <a:off x="7956376" y="6380972"/>
            <a:ext cx="730424" cy="340503"/>
          </a:xfrm>
          <a:prstGeom prst="rect">
            <a:avLst/>
          </a:prstGeom>
        </p:spPr>
        <p:txBody>
          <a:bodyPr/>
          <a:lstStyle/>
          <a:p>
            <a:pPr>
              <a:defRPr/>
            </a:pPr>
            <a:fld id="{CD381F11-145B-044F-AC7B-48F03CE46557}" type="slidenum">
              <a:rPr lang="en-GB" smtClean="0"/>
              <a:pPr>
                <a:defRPr/>
              </a:pPr>
              <a:t>‹#›</a:t>
            </a:fld>
            <a:endParaRPr lang="en-GB"/>
          </a:p>
        </p:txBody>
      </p:sp>
    </p:spTree>
    <p:extLst>
      <p:ext uri="{BB962C8B-B14F-4D97-AF65-F5344CB8AC3E}">
        <p14:creationId xmlns:p14="http://schemas.microsoft.com/office/powerpoint/2010/main" val="252804026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a:xfrm>
            <a:off x="251520" y="6525344"/>
            <a:ext cx="971128" cy="218522"/>
          </a:xfrm>
          <a:prstGeom prst="rect">
            <a:avLst/>
          </a:prstGeom>
        </p:spPr>
        <p:txBody>
          <a:bodyPr/>
          <a:lstStyle/>
          <a:p>
            <a:fld id="{83B82475-807E-E744-BC8D-F41BC17DEF9E}" type="datetimeFigureOut">
              <a:rPr lang="en-GB" smtClean="0"/>
              <a:t>23/10/2022</a:t>
            </a:fld>
            <a:endParaRPr lang="en-GB"/>
          </a:p>
        </p:txBody>
      </p:sp>
      <p:sp>
        <p:nvSpPr>
          <p:cNvPr id="4" name="Slide Number Placeholder 3"/>
          <p:cNvSpPr>
            <a:spLocks noGrp="1"/>
          </p:cNvSpPr>
          <p:nvPr>
            <p:ph type="sldNum" sz="quarter" idx="12"/>
          </p:nvPr>
        </p:nvSpPr>
        <p:spPr>
          <a:xfrm>
            <a:off x="7956376" y="6380972"/>
            <a:ext cx="730424" cy="340503"/>
          </a:xfrm>
          <a:prstGeom prst="rect">
            <a:avLst/>
          </a:prstGeom>
        </p:spPr>
        <p:txBody>
          <a:bodyPr/>
          <a:lstStyle/>
          <a:p>
            <a:pPr>
              <a:defRPr/>
            </a:pPr>
            <a:fld id="{DF118328-EBE4-7445-A94C-41F7E21897A2}" type="slidenum">
              <a:rPr lang="en-GB" smtClean="0"/>
              <a:pPr>
                <a:defRPr/>
              </a:pPr>
              <a:t>‹#›</a:t>
            </a:fld>
            <a:endParaRPr lang="en-GB"/>
          </a:p>
        </p:txBody>
      </p:sp>
    </p:spTree>
    <p:extLst>
      <p:ext uri="{BB962C8B-B14F-4D97-AF65-F5344CB8AC3E}">
        <p14:creationId xmlns:p14="http://schemas.microsoft.com/office/powerpoint/2010/main" val="3091909620"/>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a:t>Click to edit Master title style</a:t>
            </a:r>
            <a:endParaRPr lang="en-GB"/>
          </a:p>
        </p:txBody>
      </p:sp>
      <p:sp>
        <p:nvSpPr>
          <p:cNvPr id="3" name="Content Placeholder 2"/>
          <p:cNvSpPr>
            <a:spLocks noGrp="1"/>
          </p:cNvSpPr>
          <p:nvPr>
            <p:ph idx="1"/>
          </p:nvPr>
        </p:nvSpPr>
        <p:spPr>
          <a:xfrm>
            <a:off x="3575050" y="273050"/>
            <a:ext cx="5111750" cy="517217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457200" y="1435100"/>
            <a:ext cx="3008313" cy="4029891"/>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4"/>
          <p:cNvSpPr>
            <a:spLocks noGrp="1"/>
          </p:cNvSpPr>
          <p:nvPr>
            <p:ph type="dt" sz="half" idx="10"/>
          </p:nvPr>
        </p:nvSpPr>
        <p:spPr>
          <a:xfrm>
            <a:off x="251520" y="6525344"/>
            <a:ext cx="971128" cy="218522"/>
          </a:xfrm>
          <a:prstGeom prst="rect">
            <a:avLst/>
          </a:prstGeom>
        </p:spPr>
        <p:txBody>
          <a:bodyPr/>
          <a:lstStyle/>
          <a:p>
            <a:fld id="{83B82475-807E-E744-BC8D-F41BC17DEF9E}" type="datetimeFigureOut">
              <a:rPr lang="en-GB" smtClean="0"/>
              <a:t>23/10/2022</a:t>
            </a:fld>
            <a:endParaRPr lang="en-GB"/>
          </a:p>
        </p:txBody>
      </p:sp>
      <p:sp>
        <p:nvSpPr>
          <p:cNvPr id="7" name="Slide Number Placeholder 6"/>
          <p:cNvSpPr>
            <a:spLocks noGrp="1"/>
          </p:cNvSpPr>
          <p:nvPr>
            <p:ph type="sldNum" sz="quarter" idx="12"/>
          </p:nvPr>
        </p:nvSpPr>
        <p:spPr>
          <a:xfrm>
            <a:off x="7956376" y="6380972"/>
            <a:ext cx="730424" cy="340503"/>
          </a:xfrm>
          <a:prstGeom prst="rect">
            <a:avLst/>
          </a:prstGeom>
        </p:spPr>
        <p:txBody>
          <a:bodyPr/>
          <a:lstStyle/>
          <a:p>
            <a:pPr>
              <a:defRPr/>
            </a:pPr>
            <a:fld id="{C0C9E720-5B54-3F44-B133-A17CF376DA02}" type="slidenum">
              <a:rPr lang="en-GB" smtClean="0"/>
              <a:pPr>
                <a:defRPr/>
              </a:pPr>
              <a:t>‹#›</a:t>
            </a:fld>
            <a:endParaRPr lang="en-GB"/>
          </a:p>
        </p:txBody>
      </p:sp>
    </p:spTree>
    <p:extLst>
      <p:ext uri="{BB962C8B-B14F-4D97-AF65-F5344CB8AC3E}">
        <p14:creationId xmlns:p14="http://schemas.microsoft.com/office/powerpoint/2010/main" val="623541956"/>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509120"/>
            <a:ext cx="5486400" cy="566738"/>
          </a:xfrm>
        </p:spPr>
        <p:txBody>
          <a:bodyPr anchor="b"/>
          <a:lstStyle>
            <a:lvl1pPr algn="l">
              <a:defRPr sz="2000" b="1"/>
            </a:lvl1pPr>
          </a:lstStyle>
          <a:p>
            <a:r>
              <a:rPr lang="en-US"/>
              <a:t>Click to edit Master title style</a:t>
            </a:r>
            <a:endParaRPr lang="en-GB" dirty="0"/>
          </a:p>
        </p:txBody>
      </p:sp>
      <p:sp>
        <p:nvSpPr>
          <p:cNvPr id="3" name="Picture Placeholder 2"/>
          <p:cNvSpPr>
            <a:spLocks noGrp="1"/>
          </p:cNvSpPr>
          <p:nvPr>
            <p:ph type="pic" idx="1"/>
          </p:nvPr>
        </p:nvSpPr>
        <p:spPr>
          <a:xfrm>
            <a:off x="1792288" y="612775"/>
            <a:ext cx="5486400" cy="3824337"/>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GB"/>
          </a:p>
        </p:txBody>
      </p:sp>
      <p:sp>
        <p:nvSpPr>
          <p:cNvPr id="4" name="Text Placeholder 3"/>
          <p:cNvSpPr>
            <a:spLocks noGrp="1"/>
          </p:cNvSpPr>
          <p:nvPr>
            <p:ph type="body" sz="half" idx="2"/>
          </p:nvPr>
        </p:nvSpPr>
        <p:spPr>
          <a:xfrm>
            <a:off x="1792288" y="5157192"/>
            <a:ext cx="5486400" cy="432048"/>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4"/>
          <p:cNvSpPr>
            <a:spLocks noGrp="1"/>
          </p:cNvSpPr>
          <p:nvPr>
            <p:ph type="dt" sz="half" idx="10"/>
          </p:nvPr>
        </p:nvSpPr>
        <p:spPr>
          <a:xfrm>
            <a:off x="251520" y="6525344"/>
            <a:ext cx="971128" cy="218522"/>
          </a:xfrm>
          <a:prstGeom prst="rect">
            <a:avLst/>
          </a:prstGeom>
        </p:spPr>
        <p:txBody>
          <a:bodyPr/>
          <a:lstStyle/>
          <a:p>
            <a:fld id="{83B82475-807E-E744-BC8D-F41BC17DEF9E}" type="datetimeFigureOut">
              <a:rPr lang="en-GB" smtClean="0"/>
              <a:t>23/10/2022</a:t>
            </a:fld>
            <a:endParaRPr lang="en-GB"/>
          </a:p>
        </p:txBody>
      </p:sp>
      <p:sp>
        <p:nvSpPr>
          <p:cNvPr id="7" name="Slide Number Placeholder 6"/>
          <p:cNvSpPr>
            <a:spLocks noGrp="1"/>
          </p:cNvSpPr>
          <p:nvPr>
            <p:ph type="sldNum" sz="quarter" idx="12"/>
          </p:nvPr>
        </p:nvSpPr>
        <p:spPr>
          <a:xfrm>
            <a:off x="7956376" y="6380972"/>
            <a:ext cx="730424" cy="340503"/>
          </a:xfrm>
          <a:prstGeom prst="rect">
            <a:avLst/>
          </a:prstGeom>
        </p:spPr>
        <p:txBody>
          <a:bodyPr/>
          <a:lstStyle/>
          <a:p>
            <a:pPr>
              <a:defRPr/>
            </a:pPr>
            <a:fld id="{BA5D36AE-F883-FC41-A973-FB115AA2FC5B}" type="slidenum">
              <a:rPr lang="en-GB" smtClean="0"/>
              <a:pPr>
                <a:defRPr/>
              </a:pPr>
              <a:t>‹#›</a:t>
            </a:fld>
            <a:endParaRPr lang="en-GB"/>
          </a:p>
        </p:txBody>
      </p:sp>
    </p:spTree>
    <p:extLst>
      <p:ext uri="{BB962C8B-B14F-4D97-AF65-F5344CB8AC3E}">
        <p14:creationId xmlns:p14="http://schemas.microsoft.com/office/powerpoint/2010/main" val="3651558900"/>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a:xfrm>
            <a:off x="251520" y="6525344"/>
            <a:ext cx="971128" cy="218522"/>
          </a:xfrm>
          <a:prstGeom prst="rect">
            <a:avLst/>
          </a:prstGeom>
        </p:spPr>
        <p:txBody>
          <a:bodyPr/>
          <a:lstStyle/>
          <a:p>
            <a:fld id="{83B82475-807E-E744-BC8D-F41BC17DEF9E}" type="datetimeFigureOut">
              <a:rPr lang="en-GB" smtClean="0"/>
              <a:t>23/10/2022</a:t>
            </a:fld>
            <a:endParaRPr lang="en-GB"/>
          </a:p>
        </p:txBody>
      </p:sp>
      <p:sp>
        <p:nvSpPr>
          <p:cNvPr id="6" name="Slide Number Placeholder 5"/>
          <p:cNvSpPr>
            <a:spLocks noGrp="1"/>
          </p:cNvSpPr>
          <p:nvPr>
            <p:ph type="sldNum" sz="quarter" idx="12"/>
          </p:nvPr>
        </p:nvSpPr>
        <p:spPr>
          <a:xfrm>
            <a:off x="7956376" y="6380972"/>
            <a:ext cx="730424" cy="340503"/>
          </a:xfrm>
          <a:prstGeom prst="rect">
            <a:avLst/>
          </a:prstGeom>
        </p:spPr>
        <p:txBody>
          <a:bodyPr/>
          <a:lstStyle/>
          <a:p>
            <a:pPr>
              <a:defRPr/>
            </a:pPr>
            <a:fld id="{D64CE307-658A-AF4E-8A81-99B1F88DD169}" type="slidenum">
              <a:rPr lang="en-GB" smtClean="0"/>
              <a:pPr>
                <a:defRPr/>
              </a:pPr>
              <a:t>‹#›</a:t>
            </a:fld>
            <a:endParaRPr lang="en-GB"/>
          </a:p>
        </p:txBody>
      </p:sp>
    </p:spTree>
    <p:extLst>
      <p:ext uri="{BB962C8B-B14F-4D97-AF65-F5344CB8AC3E}">
        <p14:creationId xmlns:p14="http://schemas.microsoft.com/office/powerpoint/2010/main" val="3953307535"/>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9"/>
            <a:ext cx="2057400" cy="5242594"/>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457200" y="274639"/>
            <a:ext cx="6019800" cy="5242594"/>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a:xfrm>
            <a:off x="251520" y="6525344"/>
            <a:ext cx="971128" cy="218522"/>
          </a:xfrm>
          <a:prstGeom prst="rect">
            <a:avLst/>
          </a:prstGeom>
        </p:spPr>
        <p:txBody>
          <a:bodyPr/>
          <a:lstStyle/>
          <a:p>
            <a:fld id="{83B82475-807E-E744-BC8D-F41BC17DEF9E}" type="datetimeFigureOut">
              <a:rPr lang="en-GB" smtClean="0"/>
              <a:t>23/10/2022</a:t>
            </a:fld>
            <a:endParaRPr lang="en-GB"/>
          </a:p>
        </p:txBody>
      </p:sp>
      <p:sp>
        <p:nvSpPr>
          <p:cNvPr id="6" name="Slide Number Placeholder 5"/>
          <p:cNvSpPr>
            <a:spLocks noGrp="1"/>
          </p:cNvSpPr>
          <p:nvPr>
            <p:ph type="sldNum" sz="quarter" idx="12"/>
          </p:nvPr>
        </p:nvSpPr>
        <p:spPr>
          <a:xfrm>
            <a:off x="7956376" y="6380972"/>
            <a:ext cx="730424" cy="340503"/>
          </a:xfrm>
          <a:prstGeom prst="rect">
            <a:avLst/>
          </a:prstGeom>
        </p:spPr>
        <p:txBody>
          <a:bodyPr/>
          <a:lstStyle/>
          <a:p>
            <a:pPr>
              <a:defRPr/>
            </a:pPr>
            <a:fld id="{EB7C4280-E159-5E40-8A7A-A72BA3E351D9}" type="slidenum">
              <a:rPr lang="en-GB" smtClean="0"/>
              <a:pPr>
                <a:defRPr/>
              </a:pPr>
              <a:t>‹#›</a:t>
            </a:fld>
            <a:endParaRPr lang="en-GB"/>
          </a:p>
        </p:txBody>
      </p:sp>
    </p:spTree>
    <p:extLst>
      <p:ext uri="{BB962C8B-B14F-4D97-AF65-F5344CB8AC3E}">
        <p14:creationId xmlns:p14="http://schemas.microsoft.com/office/powerpoint/2010/main" val="1679118816"/>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jp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1">
          <a:blip r:embed="rId13">
            <a:lum/>
          </a:blip>
          <a:srcRect/>
          <a:stretch>
            <a:fillRect/>
          </a:stretch>
        </a:blip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p:cNvSpPr>
            <a:spLocks noGrp="1"/>
          </p:cNvSpPr>
          <p:nvPr>
            <p:ph type="body" idx="1"/>
          </p:nvPr>
        </p:nvSpPr>
        <p:spPr>
          <a:xfrm>
            <a:off x="457200" y="1600201"/>
            <a:ext cx="8229600" cy="3917032"/>
          </a:xfrm>
          <a:prstGeom prst="rect">
            <a:avLst/>
          </a:prstGeom>
        </p:spPr>
        <p:txBody>
          <a:bodyPr vert="horz" lIns="91440" tIns="45720" rIns="91440" bIns="45720" rtlCol="0">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dirty="0"/>
          </a:p>
        </p:txBody>
      </p:sp>
      <p:sp>
        <p:nvSpPr>
          <p:cNvPr id="7" name="Rectangle 12">
            <a:extLst>
              <a:ext uri="{FF2B5EF4-FFF2-40B4-BE49-F238E27FC236}">
                <a16:creationId xmlns:a16="http://schemas.microsoft.com/office/drawing/2014/main" id="{5C2090B4-CB53-4CDE-A1A6-6A9A2DD3969E}"/>
              </a:ext>
            </a:extLst>
          </p:cNvPr>
          <p:cNvSpPr>
            <a:spLocks noChangeArrowheads="1"/>
          </p:cNvSpPr>
          <p:nvPr userDrawn="1"/>
        </p:nvSpPr>
        <p:spPr bwMode="auto">
          <a:xfrm>
            <a:off x="4052888" y="3200400"/>
            <a:ext cx="9144000" cy="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blurRad="63500" dist="38099" dir="2700000" algn="ctr" rotWithShape="0">
                    <a:schemeClr val="bg2">
                      <a:alpha val="74998"/>
                    </a:schemeClr>
                  </a:outerShdw>
                </a:effectLst>
              </a14:hiddenEffects>
            </a:ext>
          </a:extLst>
        </p:spPr>
        <p:txBody>
          <a:bodyPr>
            <a:spAutoFit/>
          </a:bodyPr>
          <a:lstStyle/>
          <a:p>
            <a:pPr>
              <a:defRPr/>
            </a:pPr>
            <a:endParaRPr lang="en-US">
              <a:cs typeface="+mn-cs"/>
            </a:endParaRPr>
          </a:p>
        </p:txBody>
      </p:sp>
    </p:spTree>
    <p:extLst>
      <p:ext uri="{BB962C8B-B14F-4D97-AF65-F5344CB8AC3E}">
        <p14:creationId xmlns:p14="http://schemas.microsoft.com/office/powerpoint/2010/main" val="3735554747"/>
      </p:ext>
    </p:extLst>
  </p:cSld>
  <p:clrMap bg1="lt1" tx1="dk1" bg2="lt2" tx2="dk2" accent1="accent1" accent2="accent2" accent3="accent3" accent4="accent4" accent5="accent5" accent6="accent6" hlink="hlink" folHlink="folHlink"/>
  <p:sldLayoutIdLst>
    <p:sldLayoutId id="2147484510" r:id="rId1"/>
    <p:sldLayoutId id="2147484511" r:id="rId2"/>
    <p:sldLayoutId id="2147484512" r:id="rId3"/>
    <p:sldLayoutId id="2147484513" r:id="rId4"/>
    <p:sldLayoutId id="2147484514" r:id="rId5"/>
    <p:sldLayoutId id="2147484515" r:id="rId6"/>
    <p:sldLayoutId id="2147484516" r:id="rId7"/>
    <p:sldLayoutId id="2147484517" r:id="rId8"/>
    <p:sldLayoutId id="2147484518" r:id="rId9"/>
    <p:sldLayoutId id="2147484519" r:id="rId10"/>
    <p:sldLayoutId id="2147484520" r:id="rId11"/>
  </p:sldLayoutIdLst>
  <p:hf hdr="0" ftr="0" dt="0"/>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2.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3.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image" Target="../media/image5.jpg"/><Relationship Id="rId2" Type="http://schemas.openxmlformats.org/officeDocument/2006/relationships/notesSlide" Target="../notesSlides/notesSlide4.xml"/><Relationship Id="rId1" Type="http://schemas.openxmlformats.org/officeDocument/2006/relationships/slideLayout" Target="../slideLayouts/slideLayout2.xml"/><Relationship Id="rId4" Type="http://schemas.openxmlformats.org/officeDocument/2006/relationships/hyperlink" Target="http://www.ludiclearning.org/2016/07/15/the-reward-game-part-iii-game-mechanics-and-the-two-faces-of-motivation/" TargetMode="External"/></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3" Type="http://schemas.openxmlformats.org/officeDocument/2006/relationships/image" Target="../media/image6.jpeg"/><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3" Type="http://schemas.openxmlformats.org/officeDocument/2006/relationships/diagramData" Target="../diagrams/data2.xml"/><Relationship Id="rId7" Type="http://schemas.microsoft.com/office/2007/relationships/diagramDrawing" Target="../diagrams/drawing2.xml"/><Relationship Id="rId2" Type="http://schemas.openxmlformats.org/officeDocument/2006/relationships/notesSlide" Target="../notesSlides/notesSlide8.xml"/><Relationship Id="rId1" Type="http://schemas.openxmlformats.org/officeDocument/2006/relationships/slideLayout" Target="../slideLayouts/slideLayout2.xml"/><Relationship Id="rId6" Type="http://schemas.openxmlformats.org/officeDocument/2006/relationships/diagramColors" Target="../diagrams/colors2.xml"/><Relationship Id="rId5" Type="http://schemas.openxmlformats.org/officeDocument/2006/relationships/diagramQuickStyle" Target="../diagrams/quickStyle2.xml"/><Relationship Id="rId4" Type="http://schemas.openxmlformats.org/officeDocument/2006/relationships/diagramLayout" Target="../diagrams/layout2.xml"/></Relationships>
</file>

<file path=ppt/slides/_rels/slide12.xml.rels><?xml version="1.0" encoding="UTF-8" standalone="yes"?>
<Relationships xmlns="http://schemas.openxmlformats.org/package/2006/relationships"><Relationship Id="rId2" Type="http://schemas.openxmlformats.org/officeDocument/2006/relationships/image" Target="../media/image7.png"/><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2" Type="http://schemas.openxmlformats.org/officeDocument/2006/relationships/image" Target="../media/image8.png"/><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098" name="Title 1">
            <a:extLst>
              <a:ext uri="{FF2B5EF4-FFF2-40B4-BE49-F238E27FC236}">
                <a16:creationId xmlns:a16="http://schemas.microsoft.com/office/drawing/2014/main" id="{87744DB2-CFDF-B646-82AD-CEEC1DC7E7A2}"/>
              </a:ext>
            </a:extLst>
          </p:cNvPr>
          <p:cNvSpPr>
            <a:spLocks noGrp="1"/>
          </p:cNvSpPr>
          <p:nvPr>
            <p:ph type="ctrTitle"/>
          </p:nvPr>
        </p:nvSpPr>
        <p:spPr/>
        <p:txBody>
          <a:bodyPr>
            <a:normAutofit fontScale="90000"/>
          </a:bodyPr>
          <a:lstStyle/>
          <a:p>
            <a:r>
              <a:rPr lang="en-GB" altLang="en-US" b="1" dirty="0"/>
              <a:t>BMSW6001</a:t>
            </a:r>
            <a:br>
              <a:rPr lang="en-GB" altLang="en-US" b="1" dirty="0"/>
            </a:br>
            <a:r>
              <a:rPr lang="en-GB" altLang="en-US" dirty="0"/>
              <a:t>EMERGENT LEADERSHIP SKILLS  FOR THE WORKPLACE</a:t>
            </a:r>
          </a:p>
        </p:txBody>
      </p:sp>
      <p:sp>
        <p:nvSpPr>
          <p:cNvPr id="4099" name="Subtitle 2">
            <a:extLst>
              <a:ext uri="{FF2B5EF4-FFF2-40B4-BE49-F238E27FC236}">
                <a16:creationId xmlns:a16="http://schemas.microsoft.com/office/drawing/2014/main" id="{DA6156D2-8135-0B41-8A9A-3BB63F8CB45E}"/>
              </a:ext>
            </a:extLst>
          </p:cNvPr>
          <p:cNvSpPr>
            <a:spLocks noGrp="1"/>
          </p:cNvSpPr>
          <p:nvPr>
            <p:ph type="subTitle" idx="1"/>
          </p:nvPr>
        </p:nvSpPr>
        <p:spPr bwMode="auto"/>
        <p:txBody>
          <a:bodyPr wrap="square" numCol="1" anchor="t" anchorCtr="0" compatLnSpc="1">
            <a:prstTxWarp prst="textNoShape">
              <a:avLst/>
            </a:prstTxWarp>
          </a:bodyPr>
          <a:lstStyle/>
          <a:p>
            <a:r>
              <a:rPr lang="en-GB" altLang="en-US" b="1" dirty="0"/>
              <a:t>Leaders, Motivation and Identifying your leadership style.</a:t>
            </a:r>
          </a:p>
        </p:txBody>
      </p:sp>
      <p:pic>
        <p:nvPicPr>
          <p:cNvPr id="4101" name="Picture 2">
            <a:extLst>
              <a:ext uri="{FF2B5EF4-FFF2-40B4-BE49-F238E27FC236}">
                <a16:creationId xmlns:a16="http://schemas.microsoft.com/office/drawing/2014/main" id="{78357C8F-21F9-2842-9AC5-B5F2CED01B0C}"/>
              </a:ext>
            </a:extLst>
          </p:cNvPr>
          <p:cNvPicPr>
            <a:picLocks noChangeAspect="1" noChangeArrowheads="1"/>
          </p:cNvPicPr>
          <p:nvPr/>
        </p:nvPicPr>
        <p:blipFill>
          <a:blip r:embed="rId3" cstate="email">
            <a:extLst>
              <a:ext uri="{28A0092B-C50C-407E-A947-70E740481C1C}">
                <a14:useLocalDpi xmlns:a14="http://schemas.microsoft.com/office/drawing/2010/main" val="0"/>
              </a:ext>
            </a:extLst>
          </a:blip>
          <a:srcRect/>
          <a:stretch>
            <a:fillRect/>
          </a:stretch>
        </p:blipFill>
        <p:spPr bwMode="auto">
          <a:xfrm>
            <a:off x="6354368" y="1530549"/>
            <a:ext cx="738485" cy="27503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3750411838"/>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53909DB-CF02-A6D6-1B41-E50441B1A6B6}"/>
              </a:ext>
            </a:extLst>
          </p:cNvPr>
          <p:cNvSpPr>
            <a:spLocks noGrp="1"/>
          </p:cNvSpPr>
          <p:nvPr>
            <p:ph type="title"/>
          </p:nvPr>
        </p:nvSpPr>
        <p:spPr>
          <a:xfrm>
            <a:off x="857250" y="1600199"/>
            <a:ext cx="7429500" cy="514350"/>
          </a:xfrm>
        </p:spPr>
        <p:txBody>
          <a:bodyPr anchor="t">
            <a:normAutofit fontScale="90000"/>
          </a:bodyPr>
          <a:lstStyle/>
          <a:p>
            <a:r>
              <a:rPr lang="en-GB" sz="3000"/>
              <a:t>Recap on Leadership.</a:t>
            </a:r>
          </a:p>
        </p:txBody>
      </p:sp>
      <p:graphicFrame>
        <p:nvGraphicFramePr>
          <p:cNvPr id="25" name="Content Placeholder 2">
            <a:extLst>
              <a:ext uri="{FF2B5EF4-FFF2-40B4-BE49-F238E27FC236}">
                <a16:creationId xmlns:a16="http://schemas.microsoft.com/office/drawing/2014/main" id="{E91AD86E-8690-7FA5-3EC9-751E0CE8BF40}"/>
              </a:ext>
            </a:extLst>
          </p:cNvPr>
          <p:cNvGraphicFramePr>
            <a:graphicFrameLocks noGrp="1"/>
          </p:cNvGraphicFramePr>
          <p:nvPr>
            <p:ph idx="1"/>
          </p:nvPr>
        </p:nvGraphicFramePr>
        <p:xfrm>
          <a:off x="514350" y="2460172"/>
          <a:ext cx="8115300" cy="2800349"/>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1309182098"/>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29D082F-7CD0-4F9E-921E-54D1864F72F0}"/>
              </a:ext>
            </a:extLst>
          </p:cNvPr>
          <p:cNvSpPr>
            <a:spLocks noGrp="1"/>
          </p:cNvSpPr>
          <p:nvPr>
            <p:ph type="title"/>
          </p:nvPr>
        </p:nvSpPr>
        <p:spPr/>
        <p:txBody>
          <a:bodyPr/>
          <a:lstStyle/>
          <a:p>
            <a:endParaRPr lang="en-GB"/>
          </a:p>
        </p:txBody>
      </p:sp>
      <p:sp>
        <p:nvSpPr>
          <p:cNvPr id="3" name="Content Placeholder 2">
            <a:extLst>
              <a:ext uri="{FF2B5EF4-FFF2-40B4-BE49-F238E27FC236}">
                <a16:creationId xmlns:a16="http://schemas.microsoft.com/office/drawing/2014/main" id="{25910EF5-85A5-47B0-BCD2-92993DB56277}"/>
              </a:ext>
            </a:extLst>
          </p:cNvPr>
          <p:cNvSpPr>
            <a:spLocks noGrp="1"/>
          </p:cNvSpPr>
          <p:nvPr>
            <p:ph idx="1"/>
          </p:nvPr>
        </p:nvSpPr>
        <p:spPr/>
        <p:txBody>
          <a:bodyPr/>
          <a:lstStyle/>
          <a:p>
            <a:endParaRPr lang="en-GB"/>
          </a:p>
        </p:txBody>
      </p:sp>
      <p:pic>
        <p:nvPicPr>
          <p:cNvPr id="4" name="Picture 3">
            <a:extLst>
              <a:ext uri="{FF2B5EF4-FFF2-40B4-BE49-F238E27FC236}">
                <a16:creationId xmlns:a16="http://schemas.microsoft.com/office/drawing/2014/main" id="{506F723A-050A-41D9-B93C-F72A11848A42}"/>
              </a:ext>
            </a:extLst>
          </p:cNvPr>
          <p:cNvPicPr>
            <a:picLocks noChangeAspect="1"/>
          </p:cNvPicPr>
          <p:nvPr/>
        </p:nvPicPr>
        <p:blipFill>
          <a:blip r:embed="rId2"/>
          <a:stretch>
            <a:fillRect/>
          </a:stretch>
        </p:blipFill>
        <p:spPr>
          <a:xfrm>
            <a:off x="0" y="857250"/>
            <a:ext cx="9144000" cy="5143500"/>
          </a:xfrm>
          <a:prstGeom prst="rect">
            <a:avLst/>
          </a:prstGeom>
        </p:spPr>
      </p:pic>
    </p:spTree>
    <p:extLst>
      <p:ext uri="{BB962C8B-B14F-4D97-AF65-F5344CB8AC3E}">
        <p14:creationId xmlns:p14="http://schemas.microsoft.com/office/powerpoint/2010/main" val="1432778690"/>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79512" y="260648"/>
            <a:ext cx="7772400" cy="1143000"/>
          </a:xfrm>
        </p:spPr>
        <p:txBody>
          <a:bodyPr/>
          <a:lstStyle/>
          <a:p>
            <a:pPr algn="ctr"/>
            <a:r>
              <a:rPr lang="en-US" dirty="0"/>
              <a:t>Motivation is …..</a:t>
            </a:r>
          </a:p>
        </p:txBody>
      </p:sp>
      <p:sp>
        <p:nvSpPr>
          <p:cNvPr id="4" name="Slide Number Placeholder 3"/>
          <p:cNvSpPr>
            <a:spLocks noGrp="1"/>
          </p:cNvSpPr>
          <p:nvPr>
            <p:ph type="sldNum" sz="quarter" idx="4294967295"/>
          </p:nvPr>
        </p:nvSpPr>
        <p:spPr>
          <a:xfrm>
            <a:off x="7956376" y="6380972"/>
            <a:ext cx="730424" cy="340503"/>
          </a:xfrm>
          <a:prstGeom prst="rect">
            <a:avLst/>
          </a:prstGeom>
        </p:spPr>
        <p:txBody>
          <a:bodyPr/>
          <a:lstStyle/>
          <a:p>
            <a:pPr>
              <a:defRPr/>
            </a:pPr>
            <a:fld id="{E07EC323-5435-1743-8ACD-15915A8CA9CF}" type="slidenum">
              <a:rPr lang="en-GB" smtClean="0"/>
              <a:pPr>
                <a:defRPr/>
              </a:pPr>
              <a:t>4</a:t>
            </a:fld>
            <a:endParaRPr lang="en-GB"/>
          </a:p>
        </p:txBody>
      </p:sp>
      <p:sp>
        <p:nvSpPr>
          <p:cNvPr id="7" name="Content Placeholder 2">
            <a:extLst>
              <a:ext uri="{FF2B5EF4-FFF2-40B4-BE49-F238E27FC236}">
                <a16:creationId xmlns:a16="http://schemas.microsoft.com/office/drawing/2014/main" id="{FF06CBC4-C303-47B8-AD64-23EB126FEA7A}"/>
              </a:ext>
            </a:extLst>
          </p:cNvPr>
          <p:cNvSpPr>
            <a:spLocks noGrp="1"/>
          </p:cNvSpPr>
          <p:nvPr>
            <p:ph idx="1"/>
          </p:nvPr>
        </p:nvSpPr>
        <p:spPr>
          <a:xfrm>
            <a:off x="209862" y="1600201"/>
            <a:ext cx="8739266" cy="3917032"/>
          </a:xfrm>
        </p:spPr>
        <p:txBody>
          <a:bodyPr>
            <a:normAutofit/>
          </a:bodyPr>
          <a:lstStyle/>
          <a:p>
            <a:r>
              <a:rPr lang="en-GB" sz="2200" dirty="0">
                <a:solidFill>
                  <a:srgbClr val="0070C0"/>
                </a:solidFill>
                <a:latin typeface="Arial" panose="020B0604020202020204" pitchFamily="34" charset="0"/>
              </a:rPr>
              <a:t>Motivation is “</a:t>
            </a:r>
            <a:r>
              <a:rPr lang="en-GB" sz="2200" i="1" dirty="0">
                <a:solidFill>
                  <a:srgbClr val="0070C0"/>
                </a:solidFill>
              </a:rPr>
              <a:t>‘…. the willingness of an individual to exert high levels of effort to achieve organisational goals, putting the needs of the team (or organisation) before satisfaction of their own personal needs’  </a:t>
            </a:r>
            <a:r>
              <a:rPr lang="en-GB" sz="2200" dirty="0">
                <a:solidFill>
                  <a:srgbClr val="0070C0"/>
                </a:solidFill>
              </a:rPr>
              <a:t>(KW Hamilton, 2010) </a:t>
            </a:r>
          </a:p>
          <a:p>
            <a:r>
              <a:rPr lang="en-GB" sz="2200" dirty="0">
                <a:solidFill>
                  <a:srgbClr val="0070C0"/>
                </a:solidFill>
                <a:latin typeface="Arial" pitchFamily="34" charset="0"/>
                <a:cs typeface="ＭＳ Ｐゴシック" charset="0"/>
              </a:rPr>
              <a:t>The definition of motivation in management refers to </a:t>
            </a:r>
            <a:r>
              <a:rPr lang="en-GB" sz="2200" dirty="0">
                <a:solidFill>
                  <a:srgbClr val="0070C0"/>
                </a:solidFill>
                <a:latin typeface="+mj-lt"/>
                <a:cs typeface="ＭＳ Ｐゴシック" charset="0"/>
              </a:rPr>
              <a:t>‘inspiration, desire, and morale and it describes the willingness to execute duties in pursuit of organisational objectives’ </a:t>
            </a:r>
            <a:r>
              <a:rPr lang="en-GB" sz="2200" dirty="0">
                <a:solidFill>
                  <a:srgbClr val="0070C0"/>
                </a:solidFill>
                <a:latin typeface="Arial" pitchFamily="34" charset="0"/>
                <a:cs typeface="ＭＳ Ｐゴシック" charset="0"/>
              </a:rPr>
              <a:t>(Forsyth and Kelley, 2022)</a:t>
            </a:r>
          </a:p>
          <a:p>
            <a:pPr marL="0" indent="0">
              <a:buNone/>
            </a:pPr>
            <a:endParaRPr lang="en-GB" sz="1350" dirty="0"/>
          </a:p>
          <a:p>
            <a:pPr marL="0" indent="0">
              <a:buNone/>
            </a:pPr>
            <a:endParaRPr lang="en-GB" dirty="0"/>
          </a:p>
        </p:txBody>
      </p:sp>
    </p:spTree>
    <p:extLst>
      <p:ext uri="{BB962C8B-B14F-4D97-AF65-F5344CB8AC3E}">
        <p14:creationId xmlns:p14="http://schemas.microsoft.com/office/powerpoint/2010/main" val="9841729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7">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7">
                                            <p:txEl>
                                              <p:pRg st="1" end="1"/>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BE460EA-44BA-10C6-C1B2-A88267DE2CD4}"/>
              </a:ext>
            </a:extLst>
          </p:cNvPr>
          <p:cNvSpPr>
            <a:spLocks noGrp="1"/>
          </p:cNvSpPr>
          <p:nvPr>
            <p:ph type="title"/>
          </p:nvPr>
        </p:nvSpPr>
        <p:spPr/>
        <p:txBody>
          <a:bodyPr/>
          <a:lstStyle/>
          <a:p>
            <a:endParaRPr lang="en-GB"/>
          </a:p>
        </p:txBody>
      </p:sp>
      <p:sp>
        <p:nvSpPr>
          <p:cNvPr id="3" name="Content Placeholder 2">
            <a:extLst>
              <a:ext uri="{FF2B5EF4-FFF2-40B4-BE49-F238E27FC236}">
                <a16:creationId xmlns:a16="http://schemas.microsoft.com/office/drawing/2014/main" id="{EC7CC8B5-6172-8767-89F0-6B0DA4F39635}"/>
              </a:ext>
            </a:extLst>
          </p:cNvPr>
          <p:cNvSpPr>
            <a:spLocks noGrp="1"/>
          </p:cNvSpPr>
          <p:nvPr>
            <p:ph idx="1"/>
          </p:nvPr>
        </p:nvSpPr>
        <p:spPr/>
        <p:txBody>
          <a:bodyPr>
            <a:normAutofit fontScale="85000" lnSpcReduction="20000"/>
          </a:bodyPr>
          <a:lstStyle/>
          <a:p>
            <a:r>
              <a:rPr lang="en-GB" sz="3200" kern="1200" dirty="0">
                <a:solidFill>
                  <a:schemeClr val="tx1"/>
                </a:solidFill>
                <a:effectLst/>
                <a:latin typeface="Arial" pitchFamily="34" charset="0"/>
                <a:ea typeface="ＭＳ Ｐゴシック" charset="0"/>
                <a:cs typeface="ＭＳ Ｐゴシック" charset="0"/>
              </a:rPr>
              <a:t>Management scholars and experts have studied motivation in depth for many years and have concluded that there are 2 main types or classifications of motivation: namely, </a:t>
            </a:r>
            <a:r>
              <a:rPr lang="en-GB" sz="3200" i="1" kern="1200" dirty="0">
                <a:solidFill>
                  <a:schemeClr val="tx1"/>
                </a:solidFill>
                <a:effectLst/>
                <a:latin typeface="Arial" pitchFamily="34" charset="0"/>
                <a:ea typeface="ＭＳ Ｐゴシック" charset="0"/>
                <a:cs typeface="ＭＳ Ｐゴシック" charset="0"/>
              </a:rPr>
              <a:t>‘content’</a:t>
            </a:r>
            <a:r>
              <a:rPr lang="en-GB" sz="3200" kern="1200" dirty="0">
                <a:solidFill>
                  <a:schemeClr val="tx1"/>
                </a:solidFill>
                <a:effectLst/>
                <a:latin typeface="Arial" pitchFamily="34" charset="0"/>
                <a:ea typeface="ＭＳ Ｐゴシック" charset="0"/>
                <a:cs typeface="ＭＳ Ｐゴシック" charset="0"/>
              </a:rPr>
              <a:t> and </a:t>
            </a:r>
            <a:r>
              <a:rPr lang="en-GB" sz="3200" i="1" kern="1200" dirty="0">
                <a:solidFill>
                  <a:schemeClr val="tx1"/>
                </a:solidFill>
                <a:effectLst/>
                <a:latin typeface="Arial" pitchFamily="34" charset="0"/>
                <a:ea typeface="ＭＳ Ｐゴシック" charset="0"/>
                <a:cs typeface="ＭＳ Ｐゴシック" charset="0"/>
              </a:rPr>
              <a:t>‘process’</a:t>
            </a:r>
            <a:r>
              <a:rPr lang="en-GB" sz="3200" kern="1200" dirty="0">
                <a:solidFill>
                  <a:schemeClr val="tx1"/>
                </a:solidFill>
                <a:effectLst/>
                <a:latin typeface="Arial" pitchFamily="34" charset="0"/>
                <a:ea typeface="ＭＳ Ｐゴシック" charset="0"/>
                <a:cs typeface="ＭＳ Ｐゴシック" charset="0"/>
              </a:rPr>
              <a:t>. </a:t>
            </a:r>
          </a:p>
          <a:p>
            <a:r>
              <a:rPr lang="en-GB" sz="3200" kern="1200" dirty="0">
                <a:solidFill>
                  <a:schemeClr val="tx1"/>
                </a:solidFill>
                <a:effectLst/>
                <a:latin typeface="Arial" pitchFamily="34" charset="0"/>
                <a:ea typeface="ＭＳ Ｐゴシック" charset="0"/>
                <a:cs typeface="ＭＳ Ｐゴシック" charset="0"/>
              </a:rPr>
              <a:t>Content theories focus on </a:t>
            </a:r>
            <a:r>
              <a:rPr lang="en-GB" sz="3200" i="1" kern="1200" dirty="0">
                <a:solidFill>
                  <a:schemeClr val="tx1"/>
                </a:solidFill>
                <a:effectLst/>
                <a:latin typeface="Arial" pitchFamily="34" charset="0"/>
                <a:ea typeface="ＭＳ Ｐゴシック" charset="0"/>
                <a:cs typeface="ＭＳ Ｐゴシック" charset="0"/>
              </a:rPr>
              <a:t>‘what’</a:t>
            </a:r>
            <a:r>
              <a:rPr lang="en-GB" sz="3200" kern="1200" dirty="0">
                <a:solidFill>
                  <a:schemeClr val="tx1"/>
                </a:solidFill>
                <a:effectLst/>
                <a:latin typeface="Arial" pitchFamily="34" charset="0"/>
                <a:ea typeface="ＭＳ Ｐゴシック" charset="0"/>
                <a:cs typeface="ＭＳ Ｐゴシック" charset="0"/>
              </a:rPr>
              <a:t> motivates people, attributing motivation to the satisfaction of individual needs and goals., </a:t>
            </a:r>
          </a:p>
          <a:p>
            <a:r>
              <a:rPr lang="en-GB" sz="3200" kern="1200" dirty="0">
                <a:solidFill>
                  <a:schemeClr val="tx1"/>
                </a:solidFill>
                <a:effectLst/>
                <a:latin typeface="Arial" pitchFamily="34" charset="0"/>
                <a:ea typeface="ＭＳ Ｐゴシック" charset="0"/>
                <a:cs typeface="ＭＳ Ｐゴシック" charset="0"/>
              </a:rPr>
              <a:t>Process theories explore how satisfaction of an individual’s needs affect their behaviour. </a:t>
            </a:r>
            <a:endParaRPr lang="en-GB" dirty="0"/>
          </a:p>
        </p:txBody>
      </p:sp>
    </p:spTree>
    <p:extLst>
      <p:ext uri="{BB962C8B-B14F-4D97-AF65-F5344CB8AC3E}">
        <p14:creationId xmlns:p14="http://schemas.microsoft.com/office/powerpoint/2010/main" val="1003301356"/>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GB" dirty="0"/>
              <a:t>Types of Motivation</a:t>
            </a:r>
          </a:p>
        </p:txBody>
      </p:sp>
      <p:sp>
        <p:nvSpPr>
          <p:cNvPr id="3" name="Content Placeholder 2"/>
          <p:cNvSpPr>
            <a:spLocks noGrp="1"/>
          </p:cNvSpPr>
          <p:nvPr>
            <p:ph idx="1"/>
          </p:nvPr>
        </p:nvSpPr>
        <p:spPr/>
        <p:txBody>
          <a:bodyPr>
            <a:normAutofit lnSpcReduction="10000"/>
          </a:bodyPr>
          <a:lstStyle/>
          <a:p>
            <a:pPr marL="0" lvl="0" indent="0">
              <a:buNone/>
            </a:pPr>
            <a:r>
              <a:rPr lang="en-GB" sz="3200" b="1" dirty="0">
                <a:solidFill>
                  <a:srgbClr val="FF0000"/>
                </a:solidFill>
              </a:rPr>
              <a:t>Extrinsic Motivation</a:t>
            </a:r>
            <a:r>
              <a:rPr lang="en-GB" b="1" dirty="0">
                <a:solidFill>
                  <a:srgbClr val="FF0000"/>
                </a:solidFill>
              </a:rPr>
              <a:t> </a:t>
            </a:r>
            <a:r>
              <a:rPr lang="en-GB" dirty="0">
                <a:solidFill>
                  <a:srgbClr val="FF0000"/>
                </a:solidFill>
              </a:rPr>
              <a:t>is where an individual is encouraged to reach a goal or target by reward or sanction. </a:t>
            </a:r>
            <a:r>
              <a:rPr lang="en-GB" b="1" dirty="0">
                <a:solidFill>
                  <a:srgbClr val="FF0000"/>
                </a:solidFill>
              </a:rPr>
              <a:t> </a:t>
            </a:r>
            <a:br>
              <a:rPr lang="en-GB" b="1" dirty="0">
                <a:solidFill>
                  <a:srgbClr val="FF0000"/>
                </a:solidFill>
              </a:rPr>
            </a:br>
            <a:endParaRPr lang="en-GB" dirty="0">
              <a:solidFill>
                <a:srgbClr val="FF0000"/>
              </a:solidFill>
            </a:endParaRPr>
          </a:p>
          <a:p>
            <a:pPr marL="0" lvl="0" indent="0">
              <a:buNone/>
            </a:pPr>
            <a:r>
              <a:rPr lang="en-GB" sz="3200" b="1" dirty="0">
                <a:solidFill>
                  <a:srgbClr val="00B050"/>
                </a:solidFill>
              </a:rPr>
              <a:t>Intrinsic Motivation</a:t>
            </a:r>
            <a:r>
              <a:rPr lang="en-GB" sz="3200" dirty="0">
                <a:solidFill>
                  <a:srgbClr val="00B050"/>
                </a:solidFill>
              </a:rPr>
              <a:t> </a:t>
            </a:r>
            <a:r>
              <a:rPr lang="en-GB" dirty="0">
                <a:solidFill>
                  <a:srgbClr val="00B050"/>
                </a:solidFill>
              </a:rPr>
              <a:t>is the motivation to succeed in something, or to pursue something purely because it is interesting, creating satisfaction that comes from within. </a:t>
            </a:r>
            <a:endParaRPr lang="en-US" dirty="0">
              <a:solidFill>
                <a:srgbClr val="00B050"/>
              </a:solidFill>
            </a:endParaRPr>
          </a:p>
        </p:txBody>
      </p:sp>
      <p:sp>
        <p:nvSpPr>
          <p:cNvPr id="4" name="Slide Number Placeholder 3"/>
          <p:cNvSpPr>
            <a:spLocks noGrp="1"/>
          </p:cNvSpPr>
          <p:nvPr>
            <p:ph type="sldNum" sz="quarter" idx="4294967295"/>
          </p:nvPr>
        </p:nvSpPr>
        <p:spPr>
          <a:xfrm>
            <a:off x="7956376" y="6380972"/>
            <a:ext cx="730424" cy="340503"/>
          </a:xfrm>
          <a:prstGeom prst="rect">
            <a:avLst/>
          </a:prstGeom>
        </p:spPr>
        <p:txBody>
          <a:bodyPr/>
          <a:lstStyle/>
          <a:p>
            <a:pPr>
              <a:defRPr/>
            </a:pPr>
            <a:fld id="{E07EC323-5435-1743-8ACD-15915A8CA9CF}" type="slidenum">
              <a:rPr lang="en-GB" smtClean="0"/>
              <a:pPr>
                <a:defRPr/>
              </a:pPr>
              <a:t>6</a:t>
            </a:fld>
            <a:endParaRPr lang="en-GB"/>
          </a:p>
        </p:txBody>
      </p:sp>
    </p:spTree>
    <p:extLst>
      <p:ext uri="{BB962C8B-B14F-4D97-AF65-F5344CB8AC3E}">
        <p14:creationId xmlns:p14="http://schemas.microsoft.com/office/powerpoint/2010/main" val="282398764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500"/>
                                        <p:tgtEl>
                                          <p:spTgt spid="3">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3">
                                            <p:txEl>
                                              <p:pRg st="1" end="1"/>
                                            </p:txEl>
                                          </p:spTgt>
                                        </p:tgtEl>
                                        <p:attrNameLst>
                                          <p:attrName>style.visibility</p:attrName>
                                        </p:attrNameLst>
                                      </p:cBhvr>
                                      <p:to>
                                        <p:strVal val="visible"/>
                                      </p:to>
                                    </p:set>
                                    <p:animEffect transition="in" filter="fade">
                                      <p:cBhvr>
                                        <p:cTn id="12" dur="500"/>
                                        <p:tgtEl>
                                          <p:spTgt spid="3">
                                            <p:txEl>
                                              <p:pRg st="1" end="1"/>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solidFill>
                  <a:srgbClr val="000099"/>
                </a:solidFill>
              </a:rPr>
              <a:t>Drivers of Motivation</a:t>
            </a:r>
          </a:p>
        </p:txBody>
      </p:sp>
      <p:sp>
        <p:nvSpPr>
          <p:cNvPr id="4" name="Slide Number Placeholder 3"/>
          <p:cNvSpPr>
            <a:spLocks noGrp="1"/>
          </p:cNvSpPr>
          <p:nvPr>
            <p:ph type="sldNum" sz="quarter" idx="4294967295"/>
          </p:nvPr>
        </p:nvSpPr>
        <p:spPr>
          <a:xfrm>
            <a:off x="7956376" y="6380972"/>
            <a:ext cx="730424" cy="340503"/>
          </a:xfrm>
          <a:prstGeom prst="rect">
            <a:avLst/>
          </a:prstGeom>
        </p:spPr>
        <p:txBody>
          <a:bodyPr/>
          <a:lstStyle/>
          <a:p>
            <a:pPr>
              <a:defRPr/>
            </a:pPr>
            <a:fld id="{E07EC323-5435-1743-8ACD-15915A8CA9CF}" type="slidenum">
              <a:rPr lang="en-GB" smtClean="0">
                <a:solidFill>
                  <a:srgbClr val="000099"/>
                </a:solidFill>
              </a:rPr>
              <a:pPr>
                <a:defRPr/>
              </a:pPr>
              <a:t>7</a:t>
            </a:fld>
            <a:endParaRPr lang="en-GB">
              <a:solidFill>
                <a:srgbClr val="000099"/>
              </a:solidFill>
            </a:endParaRPr>
          </a:p>
        </p:txBody>
      </p:sp>
      <p:sp>
        <p:nvSpPr>
          <p:cNvPr id="19" name="Straight Connector 5"/>
          <p:cNvSpPr/>
          <p:nvPr/>
        </p:nvSpPr>
        <p:spPr>
          <a:xfrm>
            <a:off x="1011174" y="2297207"/>
            <a:ext cx="2506703" cy="2506703"/>
          </a:xfrm>
          <a:custGeom>
            <a:avLst/>
            <a:gdLst/>
            <a:ahLst/>
            <a:cxnLst/>
            <a:rect l="0" t="0" r="0" b="0"/>
            <a:pathLst>
              <a:path>
                <a:moveTo>
                  <a:pt x="2136804" y="363847"/>
                </a:moveTo>
                <a:arcTo wR="1253678" hR="1253678" stAng="18886998" swAng="2409165"/>
              </a:path>
            </a:pathLst>
          </a:custGeom>
          <a:noFill/>
          <a:ln w="9525" cap="flat" cmpd="sng" algn="ctr">
            <a:solidFill>
              <a:sysClr val="windowText" lastClr="000000">
                <a:hueOff val="0"/>
                <a:satOff val="0"/>
                <a:lumOff val="0"/>
                <a:alphaOff val="0"/>
              </a:sysClr>
            </a:solidFill>
            <a:prstDash val="solid"/>
            <a:tailEnd type="arrow"/>
          </a:ln>
          <a:effectLst/>
        </p:spPr>
        <p:style>
          <a:lnRef idx="1">
            <a:scrgbClr r="0" g="0" b="0"/>
          </a:lnRef>
          <a:fillRef idx="0">
            <a:scrgbClr r="0" g="0" b="0"/>
          </a:fillRef>
          <a:effectRef idx="0">
            <a:scrgbClr r="0" g="0" b="0"/>
          </a:effectRef>
          <a:fontRef idx="minor">
            <a:schemeClr val="tx1">
              <a:hueOff val="0"/>
              <a:satOff val="0"/>
              <a:lumOff val="0"/>
              <a:alphaOff val="0"/>
            </a:schemeClr>
          </a:fontRef>
        </p:style>
      </p:sp>
      <p:sp>
        <p:nvSpPr>
          <p:cNvPr id="21" name="Straight Connector 8"/>
          <p:cNvSpPr/>
          <p:nvPr/>
        </p:nvSpPr>
        <p:spPr>
          <a:xfrm>
            <a:off x="1011174" y="2297207"/>
            <a:ext cx="2506703" cy="2506703"/>
          </a:xfrm>
          <a:custGeom>
            <a:avLst/>
            <a:gdLst/>
            <a:ahLst/>
            <a:cxnLst/>
            <a:rect l="0" t="0" r="0" b="0"/>
            <a:pathLst>
              <a:path>
                <a:moveTo>
                  <a:pt x="1638539" y="2446822"/>
                </a:moveTo>
                <a:arcTo wR="1253678" hR="1253678" stAng="4327343" swAng="2145314"/>
              </a:path>
            </a:pathLst>
          </a:custGeom>
          <a:noFill/>
          <a:ln w="9525" cap="flat" cmpd="sng" algn="ctr">
            <a:solidFill>
              <a:sysClr val="windowText" lastClr="000000">
                <a:hueOff val="0"/>
                <a:satOff val="0"/>
                <a:lumOff val="0"/>
                <a:alphaOff val="0"/>
              </a:sysClr>
            </a:solidFill>
            <a:prstDash val="solid"/>
            <a:tailEnd type="arrow"/>
          </a:ln>
          <a:effectLst/>
        </p:spPr>
        <p:style>
          <a:lnRef idx="1">
            <a:scrgbClr r="0" g="0" b="0"/>
          </a:lnRef>
          <a:fillRef idx="0">
            <a:scrgbClr r="0" g="0" b="0"/>
          </a:fillRef>
          <a:effectRef idx="0">
            <a:scrgbClr r="0" g="0" b="0"/>
          </a:effectRef>
          <a:fontRef idx="minor">
            <a:schemeClr val="tx1">
              <a:hueOff val="0"/>
              <a:satOff val="0"/>
              <a:lumOff val="0"/>
              <a:alphaOff val="0"/>
            </a:schemeClr>
          </a:fontRef>
        </p:style>
      </p:sp>
      <p:sp>
        <p:nvSpPr>
          <p:cNvPr id="30" name="TextBox 29"/>
          <p:cNvSpPr txBox="1"/>
          <p:nvPr/>
        </p:nvSpPr>
        <p:spPr>
          <a:xfrm>
            <a:off x="-14465" y="5304082"/>
            <a:ext cx="3168352" cy="584776"/>
          </a:xfrm>
          <a:prstGeom prst="rect">
            <a:avLst/>
          </a:prstGeom>
          <a:noFill/>
        </p:spPr>
        <p:txBody>
          <a:bodyPr wrap="square" rtlCol="0">
            <a:spAutoFit/>
          </a:bodyPr>
          <a:lstStyle/>
          <a:p>
            <a:r>
              <a:rPr lang="en-GB" sz="1400" dirty="0">
                <a:solidFill>
                  <a:srgbClr val="000099"/>
                </a:solidFill>
              </a:rPr>
              <a:t>(Format: AH </a:t>
            </a:r>
            <a:r>
              <a:rPr lang="en-GB" sz="1400" dirty="0" err="1">
                <a:solidFill>
                  <a:srgbClr val="000099"/>
                </a:solidFill>
              </a:rPr>
              <a:t>Raymondson</a:t>
            </a:r>
            <a:r>
              <a:rPr lang="en-GB" sz="1400" dirty="0">
                <a:solidFill>
                  <a:srgbClr val="000099"/>
                </a:solidFill>
              </a:rPr>
              <a:t>, 2013)</a:t>
            </a:r>
          </a:p>
          <a:p>
            <a:endParaRPr lang="en-GB" dirty="0">
              <a:solidFill>
                <a:srgbClr val="000099"/>
              </a:solidFill>
            </a:endParaRPr>
          </a:p>
        </p:txBody>
      </p:sp>
      <p:grpSp>
        <p:nvGrpSpPr>
          <p:cNvPr id="32" name="Group 31"/>
          <p:cNvGrpSpPr/>
          <p:nvPr/>
        </p:nvGrpSpPr>
        <p:grpSpPr>
          <a:xfrm>
            <a:off x="457200" y="1881977"/>
            <a:ext cx="3614650" cy="2921933"/>
            <a:chOff x="2764675" y="1968033"/>
            <a:chExt cx="3614650" cy="2921933"/>
          </a:xfrm>
        </p:grpSpPr>
        <p:grpSp>
          <p:nvGrpSpPr>
            <p:cNvPr id="18" name="Group 17"/>
            <p:cNvGrpSpPr/>
            <p:nvPr/>
          </p:nvGrpSpPr>
          <p:grpSpPr>
            <a:xfrm>
              <a:off x="3898808" y="1968033"/>
              <a:ext cx="1346384" cy="830460"/>
              <a:chOff x="2095407" y="27206"/>
              <a:chExt cx="1346384" cy="830460"/>
            </a:xfrm>
          </p:grpSpPr>
          <p:sp>
            <p:nvSpPr>
              <p:cNvPr id="28" name="Rounded Rectangle 27"/>
              <p:cNvSpPr/>
              <p:nvPr/>
            </p:nvSpPr>
            <p:spPr>
              <a:xfrm>
                <a:off x="2095407" y="27206"/>
                <a:ext cx="1346384" cy="830460"/>
              </a:xfrm>
              <a:prstGeom prst="roundRect">
                <a:avLst/>
              </a:prstGeom>
              <a:solidFill>
                <a:sysClr val="window" lastClr="FFFFFF">
                  <a:hueOff val="0"/>
                  <a:satOff val="0"/>
                  <a:lumOff val="0"/>
                  <a:alphaOff val="0"/>
                </a:sysClr>
              </a:solidFill>
              <a:ln w="25400" cap="flat" cmpd="sng" algn="ctr">
                <a:solidFill>
                  <a:sysClr val="windowText" lastClr="000000">
                    <a:shade val="80000"/>
                    <a:hueOff val="0"/>
                    <a:satOff val="0"/>
                    <a:lumOff val="0"/>
                    <a:alphaOff val="0"/>
                  </a:sysClr>
                </a:solidFill>
                <a:prstDash val="solid"/>
              </a:ln>
              <a:effectLst/>
            </p:spPr>
            <p:style>
              <a:lnRef idx="2">
                <a:scrgbClr r="0" g="0" b="0"/>
              </a:lnRef>
              <a:fillRef idx="1">
                <a:scrgbClr r="0" g="0" b="0"/>
              </a:fillRef>
              <a:effectRef idx="0">
                <a:scrgbClr r="0" g="0" b="0"/>
              </a:effectRef>
              <a:fontRef idx="minor">
                <a:schemeClr val="dk1">
                  <a:hueOff val="0"/>
                  <a:satOff val="0"/>
                  <a:lumOff val="0"/>
                  <a:alphaOff val="0"/>
                </a:schemeClr>
              </a:fontRef>
            </p:style>
          </p:sp>
          <p:sp>
            <p:nvSpPr>
              <p:cNvPr id="29" name="Rounded Rectangle 4"/>
              <p:cNvSpPr/>
              <p:nvPr/>
            </p:nvSpPr>
            <p:spPr>
              <a:xfrm>
                <a:off x="2135947" y="67746"/>
                <a:ext cx="1265304" cy="749380"/>
              </a:xfrm>
              <a:prstGeom prst="rect">
                <a:avLst/>
              </a:prstGeom>
            </p:spPr>
            <p:style>
              <a:lnRef idx="0">
                <a:scrgbClr r="0" g="0" b="0"/>
              </a:lnRef>
              <a:fillRef idx="0">
                <a:scrgbClr r="0" g="0" b="0"/>
              </a:fillRef>
              <a:effectRef idx="0">
                <a:scrgbClr r="0" g="0" b="0"/>
              </a:effectRef>
              <a:fontRef idx="minor">
                <a:schemeClr val="dk1">
                  <a:hueOff val="0"/>
                  <a:satOff val="0"/>
                  <a:lumOff val="0"/>
                  <a:alphaOff val="0"/>
                </a:schemeClr>
              </a:fontRef>
            </p:style>
            <p:txBody>
              <a:bodyPr spcFirstLastPara="0" vert="horz" wrap="square" lIns="68580" tIns="68580" rIns="68580" bIns="68580" numCol="1" spcCol="1270" anchor="ctr" anchorCtr="0">
                <a:noAutofit/>
              </a:bodyPr>
              <a:lstStyle/>
              <a:p>
                <a:pPr lvl="0" algn="ctr" defTabSz="800100">
                  <a:lnSpc>
                    <a:spcPct val="90000"/>
                  </a:lnSpc>
                  <a:spcBef>
                    <a:spcPct val="0"/>
                  </a:spcBef>
                  <a:spcAft>
                    <a:spcPct val="35000"/>
                  </a:spcAft>
                </a:pPr>
                <a:r>
                  <a:rPr lang="en-GB" sz="1800" b="1" kern="1200">
                    <a:solidFill>
                      <a:srgbClr val="000099"/>
                    </a:solidFill>
                    <a:latin typeface="Calibri"/>
                    <a:ea typeface="+mn-ea"/>
                    <a:cs typeface="+mn-cs"/>
                  </a:rPr>
                  <a:t>Direction</a:t>
                </a:r>
                <a:r>
                  <a:rPr lang="en-GB" sz="1600" kern="1200">
                    <a:solidFill>
                      <a:srgbClr val="000099"/>
                    </a:solidFill>
                    <a:latin typeface="Calibri"/>
                    <a:ea typeface="+mn-ea"/>
                    <a:cs typeface="+mn-cs"/>
                  </a:rPr>
                  <a:t> </a:t>
                </a:r>
                <a:br>
                  <a:rPr lang="en-GB" sz="1600" kern="1200">
                    <a:solidFill>
                      <a:srgbClr val="000099"/>
                    </a:solidFill>
                    <a:latin typeface="Calibri"/>
                    <a:ea typeface="+mn-ea"/>
                    <a:cs typeface="+mn-cs"/>
                  </a:rPr>
                </a:br>
                <a:r>
                  <a:rPr lang="en-GB" sz="1200" kern="1200">
                    <a:solidFill>
                      <a:srgbClr val="000099"/>
                    </a:solidFill>
                    <a:latin typeface="Calibri"/>
                    <a:ea typeface="+mn-ea"/>
                    <a:cs typeface="+mn-cs"/>
                  </a:rPr>
                  <a:t>(Toward a beneficial goal)</a:t>
                </a:r>
                <a:endParaRPr lang="en-GB" sz="1600" kern="1200">
                  <a:solidFill>
                    <a:srgbClr val="000099"/>
                  </a:solidFill>
                  <a:latin typeface="Calibri"/>
                  <a:ea typeface="+mn-ea"/>
                  <a:cs typeface="+mn-cs"/>
                </a:endParaRPr>
              </a:p>
            </p:txBody>
          </p:sp>
        </p:grpSp>
        <p:grpSp>
          <p:nvGrpSpPr>
            <p:cNvPr id="20" name="Group 19"/>
            <p:cNvGrpSpPr/>
            <p:nvPr/>
          </p:nvGrpSpPr>
          <p:grpSpPr>
            <a:xfrm>
              <a:off x="4935544" y="3794061"/>
              <a:ext cx="1443781" cy="938458"/>
              <a:chOff x="3132143" y="1853234"/>
              <a:chExt cx="1443781" cy="938458"/>
            </a:xfrm>
          </p:grpSpPr>
          <p:sp>
            <p:nvSpPr>
              <p:cNvPr id="26" name="Rounded Rectangle 25"/>
              <p:cNvSpPr/>
              <p:nvPr/>
            </p:nvSpPr>
            <p:spPr>
              <a:xfrm>
                <a:off x="3132143" y="1853234"/>
                <a:ext cx="1443781" cy="938458"/>
              </a:xfrm>
              <a:prstGeom prst="roundRect">
                <a:avLst/>
              </a:prstGeom>
              <a:solidFill>
                <a:sysClr val="window" lastClr="FFFFFF">
                  <a:hueOff val="0"/>
                  <a:satOff val="0"/>
                  <a:lumOff val="0"/>
                  <a:alphaOff val="0"/>
                </a:sysClr>
              </a:solidFill>
              <a:ln w="25400" cap="flat" cmpd="sng" algn="ctr">
                <a:solidFill>
                  <a:sysClr val="windowText" lastClr="000000">
                    <a:shade val="80000"/>
                    <a:hueOff val="0"/>
                    <a:satOff val="0"/>
                    <a:lumOff val="0"/>
                    <a:alphaOff val="0"/>
                  </a:sysClr>
                </a:solidFill>
                <a:prstDash val="solid"/>
              </a:ln>
              <a:effectLst/>
            </p:spPr>
            <p:style>
              <a:lnRef idx="2">
                <a:scrgbClr r="0" g="0" b="0"/>
              </a:lnRef>
              <a:fillRef idx="1">
                <a:scrgbClr r="0" g="0" b="0"/>
              </a:fillRef>
              <a:effectRef idx="0">
                <a:scrgbClr r="0" g="0" b="0"/>
              </a:effectRef>
              <a:fontRef idx="minor">
                <a:schemeClr val="dk1">
                  <a:hueOff val="0"/>
                  <a:satOff val="0"/>
                  <a:lumOff val="0"/>
                  <a:alphaOff val="0"/>
                </a:schemeClr>
              </a:fontRef>
            </p:style>
          </p:sp>
          <p:sp>
            <p:nvSpPr>
              <p:cNvPr id="27" name="Rounded Rectangle 7"/>
              <p:cNvSpPr/>
              <p:nvPr/>
            </p:nvSpPr>
            <p:spPr>
              <a:xfrm>
                <a:off x="3177955" y="1899046"/>
                <a:ext cx="1352157" cy="846834"/>
              </a:xfrm>
              <a:prstGeom prst="rect">
                <a:avLst/>
              </a:prstGeom>
            </p:spPr>
            <p:style>
              <a:lnRef idx="0">
                <a:scrgbClr r="0" g="0" b="0"/>
              </a:lnRef>
              <a:fillRef idx="0">
                <a:scrgbClr r="0" g="0" b="0"/>
              </a:fillRef>
              <a:effectRef idx="0">
                <a:scrgbClr r="0" g="0" b="0"/>
              </a:effectRef>
              <a:fontRef idx="minor">
                <a:schemeClr val="dk1">
                  <a:hueOff val="0"/>
                  <a:satOff val="0"/>
                  <a:lumOff val="0"/>
                  <a:alphaOff val="0"/>
                </a:schemeClr>
              </a:fontRef>
            </p:style>
            <p:txBody>
              <a:bodyPr spcFirstLastPara="0" vert="horz" wrap="square" lIns="68580" tIns="68580" rIns="68580" bIns="68580" numCol="1" spcCol="1270" anchor="ctr" anchorCtr="0">
                <a:noAutofit/>
              </a:bodyPr>
              <a:lstStyle/>
              <a:p>
                <a:pPr lvl="0" algn="ctr" defTabSz="800100">
                  <a:lnSpc>
                    <a:spcPct val="90000"/>
                  </a:lnSpc>
                  <a:spcBef>
                    <a:spcPct val="0"/>
                  </a:spcBef>
                  <a:spcAft>
                    <a:spcPct val="35000"/>
                  </a:spcAft>
                </a:pPr>
                <a:r>
                  <a:rPr lang="en-GB" sz="1800" b="1" kern="1200" dirty="0">
                    <a:solidFill>
                      <a:srgbClr val="000099"/>
                    </a:solidFill>
                    <a:latin typeface="Calibri"/>
                    <a:ea typeface="+mn-ea"/>
                    <a:cs typeface="+mn-cs"/>
                  </a:rPr>
                  <a:t>Intensity</a:t>
                </a:r>
                <a:br>
                  <a:rPr lang="en-GB" sz="1700" kern="1200" dirty="0">
                    <a:solidFill>
                      <a:srgbClr val="000099"/>
                    </a:solidFill>
                    <a:latin typeface="Calibri"/>
                    <a:ea typeface="+mn-ea"/>
                    <a:cs typeface="+mn-cs"/>
                  </a:rPr>
                </a:br>
                <a:r>
                  <a:rPr lang="en-GB" sz="1200" kern="1200" dirty="0">
                    <a:solidFill>
                      <a:srgbClr val="000099"/>
                    </a:solidFill>
                    <a:latin typeface="Calibri"/>
                    <a:ea typeface="+mn-ea"/>
                    <a:cs typeface="+mn-cs"/>
                  </a:rPr>
                  <a:t>(How hard a person tries)</a:t>
                </a:r>
                <a:endParaRPr lang="en-GB" sz="1600" kern="1200" dirty="0">
                  <a:solidFill>
                    <a:srgbClr val="000099"/>
                  </a:solidFill>
                  <a:latin typeface="Calibri"/>
                  <a:ea typeface="+mn-ea"/>
                  <a:cs typeface="+mn-cs"/>
                </a:endParaRPr>
              </a:p>
            </p:txBody>
          </p:sp>
        </p:grpSp>
        <p:grpSp>
          <p:nvGrpSpPr>
            <p:cNvPr id="22" name="Group 21"/>
            <p:cNvGrpSpPr/>
            <p:nvPr/>
          </p:nvGrpSpPr>
          <p:grpSpPr>
            <a:xfrm>
              <a:off x="2764675" y="3794061"/>
              <a:ext cx="1443781" cy="938458"/>
              <a:chOff x="961274" y="1853234"/>
              <a:chExt cx="1443781" cy="938458"/>
            </a:xfrm>
          </p:grpSpPr>
          <p:sp>
            <p:nvSpPr>
              <p:cNvPr id="24" name="Rounded Rectangle 23"/>
              <p:cNvSpPr/>
              <p:nvPr/>
            </p:nvSpPr>
            <p:spPr>
              <a:xfrm>
                <a:off x="961274" y="1853234"/>
                <a:ext cx="1443781" cy="938458"/>
              </a:xfrm>
              <a:prstGeom prst="roundRect">
                <a:avLst/>
              </a:prstGeom>
              <a:solidFill>
                <a:sysClr val="window" lastClr="FFFFFF">
                  <a:hueOff val="0"/>
                  <a:satOff val="0"/>
                  <a:lumOff val="0"/>
                  <a:alphaOff val="0"/>
                </a:sysClr>
              </a:solidFill>
              <a:ln w="25400" cap="flat" cmpd="sng" algn="ctr">
                <a:solidFill>
                  <a:sysClr val="windowText" lastClr="000000">
                    <a:shade val="80000"/>
                    <a:hueOff val="0"/>
                    <a:satOff val="0"/>
                    <a:lumOff val="0"/>
                    <a:alphaOff val="0"/>
                  </a:sysClr>
                </a:solidFill>
                <a:prstDash val="solid"/>
              </a:ln>
              <a:effectLst/>
            </p:spPr>
            <p:style>
              <a:lnRef idx="2">
                <a:scrgbClr r="0" g="0" b="0"/>
              </a:lnRef>
              <a:fillRef idx="1">
                <a:scrgbClr r="0" g="0" b="0"/>
              </a:fillRef>
              <a:effectRef idx="0">
                <a:scrgbClr r="0" g="0" b="0"/>
              </a:effectRef>
              <a:fontRef idx="minor">
                <a:schemeClr val="dk1">
                  <a:hueOff val="0"/>
                  <a:satOff val="0"/>
                  <a:lumOff val="0"/>
                  <a:alphaOff val="0"/>
                </a:schemeClr>
              </a:fontRef>
            </p:style>
          </p:sp>
          <p:sp>
            <p:nvSpPr>
              <p:cNvPr id="25" name="Rounded Rectangle 10"/>
              <p:cNvSpPr/>
              <p:nvPr/>
            </p:nvSpPr>
            <p:spPr>
              <a:xfrm>
                <a:off x="1007086" y="1899046"/>
                <a:ext cx="1352157" cy="846834"/>
              </a:xfrm>
              <a:prstGeom prst="rect">
                <a:avLst/>
              </a:prstGeom>
            </p:spPr>
            <p:style>
              <a:lnRef idx="0">
                <a:scrgbClr r="0" g="0" b="0"/>
              </a:lnRef>
              <a:fillRef idx="0">
                <a:scrgbClr r="0" g="0" b="0"/>
              </a:fillRef>
              <a:effectRef idx="0">
                <a:scrgbClr r="0" g="0" b="0"/>
              </a:effectRef>
              <a:fontRef idx="minor">
                <a:schemeClr val="dk1">
                  <a:hueOff val="0"/>
                  <a:satOff val="0"/>
                  <a:lumOff val="0"/>
                  <a:alphaOff val="0"/>
                </a:schemeClr>
              </a:fontRef>
            </p:style>
            <p:txBody>
              <a:bodyPr spcFirstLastPara="0" vert="horz" wrap="square" lIns="68580" tIns="68580" rIns="68580" bIns="68580" numCol="1" spcCol="1270" anchor="ctr" anchorCtr="0">
                <a:noAutofit/>
              </a:bodyPr>
              <a:lstStyle/>
              <a:p>
                <a:pPr lvl="0" algn="ctr" defTabSz="800100">
                  <a:lnSpc>
                    <a:spcPct val="90000"/>
                  </a:lnSpc>
                  <a:spcBef>
                    <a:spcPct val="0"/>
                  </a:spcBef>
                  <a:spcAft>
                    <a:spcPct val="35000"/>
                  </a:spcAft>
                </a:pPr>
                <a:r>
                  <a:rPr lang="en-GB" sz="1800" b="1" kern="1200">
                    <a:solidFill>
                      <a:srgbClr val="000099"/>
                    </a:solidFill>
                    <a:latin typeface="Calibri"/>
                    <a:ea typeface="+mn-ea"/>
                    <a:cs typeface="+mn-cs"/>
                  </a:rPr>
                  <a:t>Persistence</a:t>
                </a:r>
                <a:br>
                  <a:rPr lang="en-GB" sz="1600" kern="1200">
                    <a:solidFill>
                      <a:srgbClr val="000099"/>
                    </a:solidFill>
                    <a:latin typeface="Calibri"/>
                    <a:ea typeface="+mn-ea"/>
                    <a:cs typeface="+mn-cs"/>
                  </a:rPr>
                </a:br>
                <a:r>
                  <a:rPr lang="en-GB" sz="1200" kern="1200">
                    <a:solidFill>
                      <a:srgbClr val="000099"/>
                    </a:solidFill>
                    <a:latin typeface="Calibri"/>
                    <a:ea typeface="+mn-ea"/>
                    <a:cs typeface="+mn-cs"/>
                  </a:rPr>
                  <a:t>(How long a person tries)</a:t>
                </a:r>
              </a:p>
            </p:txBody>
          </p:sp>
        </p:grpSp>
        <p:sp>
          <p:nvSpPr>
            <p:cNvPr id="23" name="Straight Connector 11"/>
            <p:cNvSpPr/>
            <p:nvPr/>
          </p:nvSpPr>
          <p:spPr>
            <a:xfrm>
              <a:off x="3318649" y="2383263"/>
              <a:ext cx="2506703" cy="2506703"/>
            </a:xfrm>
            <a:custGeom>
              <a:avLst/>
              <a:gdLst/>
              <a:ahLst/>
              <a:cxnLst/>
              <a:rect l="0" t="0" r="0" b="0"/>
              <a:pathLst>
                <a:path>
                  <a:moveTo>
                    <a:pt x="4893" y="1143019"/>
                  </a:moveTo>
                  <a:arcTo wR="1253678" hR="1253678" stAng="11103836" swAng="2409165"/>
                </a:path>
              </a:pathLst>
            </a:custGeom>
            <a:noFill/>
            <a:ln w="9525" cap="flat" cmpd="sng" algn="ctr">
              <a:solidFill>
                <a:sysClr val="windowText" lastClr="000000">
                  <a:hueOff val="0"/>
                  <a:satOff val="0"/>
                  <a:lumOff val="0"/>
                  <a:alphaOff val="0"/>
                </a:sysClr>
              </a:solidFill>
              <a:prstDash val="solid"/>
              <a:tailEnd type="arrow"/>
            </a:ln>
            <a:effectLst/>
          </p:spPr>
          <p:style>
            <a:lnRef idx="1">
              <a:scrgbClr r="0" g="0" b="0"/>
            </a:lnRef>
            <a:fillRef idx="0">
              <a:scrgbClr r="0" g="0" b="0"/>
            </a:fillRef>
            <a:effectRef idx="0">
              <a:scrgbClr r="0" g="0" b="0"/>
            </a:effectRef>
            <a:fontRef idx="minor">
              <a:schemeClr val="tx1">
                <a:hueOff val="0"/>
                <a:satOff val="0"/>
                <a:lumOff val="0"/>
                <a:alphaOff val="0"/>
              </a:schemeClr>
            </a:fontRef>
          </p:style>
        </p:sp>
        <p:sp>
          <p:nvSpPr>
            <p:cNvPr id="31" name="TextBox 30"/>
            <p:cNvSpPr txBox="1"/>
            <p:nvPr/>
          </p:nvSpPr>
          <p:spPr>
            <a:xfrm>
              <a:off x="3851920" y="3284984"/>
              <a:ext cx="1440160" cy="369332"/>
            </a:xfrm>
            <a:prstGeom prst="rect">
              <a:avLst/>
            </a:prstGeom>
            <a:noFill/>
          </p:spPr>
          <p:txBody>
            <a:bodyPr wrap="square" rtlCol="0">
              <a:spAutoFit/>
            </a:bodyPr>
            <a:lstStyle/>
            <a:p>
              <a:pPr algn="ctr"/>
              <a:r>
                <a:rPr lang="en-GB" b="1" dirty="0">
                  <a:solidFill>
                    <a:srgbClr val="000099"/>
                  </a:solidFill>
                </a:rPr>
                <a:t>Motivation</a:t>
              </a:r>
            </a:p>
          </p:txBody>
        </p:sp>
      </p:grpSp>
      <p:pic>
        <p:nvPicPr>
          <p:cNvPr id="5" name="Picture 4" descr="A close up of a sign&#10;&#10;Description generated with very high confidence">
            <a:extLst>
              <a:ext uri="{FF2B5EF4-FFF2-40B4-BE49-F238E27FC236}">
                <a16:creationId xmlns:a16="http://schemas.microsoft.com/office/drawing/2014/main" id="{95AD76B9-2A1B-4B88-9628-F3C846A992AE}"/>
              </a:ext>
            </a:extLst>
          </p:cNvPr>
          <p:cNvPicPr>
            <a:picLocks noChangeAspect="1"/>
          </p:cNvPicPr>
          <p:nvPr/>
        </p:nvPicPr>
        <p:blipFill>
          <a:blip r:embed="rId3">
            <a:extLst>
              <a:ext uri="{28A0092B-C50C-407E-A947-70E740481C1C}">
                <a14:useLocalDpi xmlns:a14="http://schemas.microsoft.com/office/drawing/2010/main" val="0"/>
              </a:ext>
              <a:ext uri="{837473B0-CC2E-450A-ABE3-18F120FF3D39}">
                <a1611:picAttrSrcUrl xmlns:a1611="http://schemas.microsoft.com/office/drawing/2016/11/main" r:id="rId4"/>
              </a:ext>
            </a:extLst>
          </a:blip>
          <a:stretch>
            <a:fillRect/>
          </a:stretch>
        </p:blipFill>
        <p:spPr>
          <a:xfrm>
            <a:off x="4294578" y="2189276"/>
            <a:ext cx="4849422" cy="2388636"/>
          </a:xfrm>
          <a:prstGeom prst="rect">
            <a:avLst/>
          </a:prstGeom>
        </p:spPr>
      </p:pic>
    </p:spTree>
    <p:extLst>
      <p:ext uri="{BB962C8B-B14F-4D97-AF65-F5344CB8AC3E}">
        <p14:creationId xmlns:p14="http://schemas.microsoft.com/office/powerpoint/2010/main" val="1255027110"/>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79388" y="0"/>
            <a:ext cx="8785225" cy="1584325"/>
          </a:xfrm>
        </p:spPr>
        <p:txBody>
          <a:bodyPr/>
          <a:lstStyle/>
          <a:p>
            <a:pPr algn="l">
              <a:defRPr/>
            </a:pPr>
            <a:br>
              <a:rPr lang="en-GB" sz="3200" kern="1200" dirty="0"/>
            </a:br>
            <a:endParaRPr lang="en-US" sz="3200" dirty="0"/>
          </a:p>
        </p:txBody>
      </p:sp>
      <p:sp>
        <p:nvSpPr>
          <p:cNvPr id="18434" name="Slide Number Placeholder 3"/>
          <p:cNvSpPr>
            <a:spLocks noGrp="1"/>
          </p:cNvSpPr>
          <p:nvPr>
            <p:ph type="sldNum" sz="quarter" idx="4294967295"/>
          </p:nvPr>
        </p:nvSpPr>
        <p:spPr>
          <a:xfrm>
            <a:off x="7019925" y="6372225"/>
            <a:ext cx="1905000" cy="457200"/>
          </a:xfrm>
          <a:prstGeom prst="rect">
            <a:avLst/>
          </a:prstGeom>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sz="2400">
                <a:solidFill>
                  <a:schemeClr val="tx1"/>
                </a:solidFill>
                <a:latin typeface="Arial" charset="0"/>
                <a:ea typeface="ＭＳ Ｐゴシック" charset="0"/>
                <a:cs typeface="ＭＳ Ｐゴシック" charset="0"/>
              </a:defRPr>
            </a:lvl1pPr>
            <a:lvl2pPr marL="742950" indent="-285750" eaLnBrk="0" hangingPunct="0">
              <a:defRPr sz="2400">
                <a:solidFill>
                  <a:schemeClr val="tx1"/>
                </a:solidFill>
                <a:latin typeface="Arial" charset="0"/>
                <a:ea typeface="ＭＳ Ｐゴシック" charset="0"/>
              </a:defRPr>
            </a:lvl2pPr>
            <a:lvl3pPr marL="1143000" indent="-228600" eaLnBrk="0" hangingPunct="0">
              <a:defRPr sz="2400">
                <a:solidFill>
                  <a:schemeClr val="tx1"/>
                </a:solidFill>
                <a:latin typeface="Arial" charset="0"/>
                <a:ea typeface="ＭＳ Ｐゴシック" charset="0"/>
              </a:defRPr>
            </a:lvl3pPr>
            <a:lvl4pPr marL="1600200" indent="-228600" eaLnBrk="0" hangingPunct="0">
              <a:defRPr sz="2400">
                <a:solidFill>
                  <a:schemeClr val="tx1"/>
                </a:solidFill>
                <a:latin typeface="Arial" charset="0"/>
                <a:ea typeface="ＭＳ Ｐゴシック" charset="0"/>
              </a:defRPr>
            </a:lvl4pPr>
            <a:lvl5pPr marL="2057400" indent="-228600" eaLnBrk="0" hangingPunct="0">
              <a:defRPr sz="2400">
                <a:solidFill>
                  <a:schemeClr val="tx1"/>
                </a:solidFill>
                <a:latin typeface="Arial" charset="0"/>
                <a:ea typeface="ＭＳ Ｐゴシック" charset="0"/>
              </a:defRPr>
            </a:lvl5pPr>
            <a:lvl6pPr marL="2514600" indent="-228600" eaLnBrk="0" fontAlgn="base" hangingPunct="0">
              <a:spcBef>
                <a:spcPct val="0"/>
              </a:spcBef>
              <a:spcAft>
                <a:spcPct val="0"/>
              </a:spcAft>
              <a:defRPr sz="2400">
                <a:solidFill>
                  <a:schemeClr val="tx1"/>
                </a:solidFill>
                <a:latin typeface="Arial" charset="0"/>
                <a:ea typeface="ＭＳ Ｐゴシック" charset="0"/>
              </a:defRPr>
            </a:lvl6pPr>
            <a:lvl7pPr marL="2971800" indent="-228600" eaLnBrk="0" fontAlgn="base" hangingPunct="0">
              <a:spcBef>
                <a:spcPct val="0"/>
              </a:spcBef>
              <a:spcAft>
                <a:spcPct val="0"/>
              </a:spcAft>
              <a:defRPr sz="2400">
                <a:solidFill>
                  <a:schemeClr val="tx1"/>
                </a:solidFill>
                <a:latin typeface="Arial" charset="0"/>
                <a:ea typeface="ＭＳ Ｐゴシック" charset="0"/>
              </a:defRPr>
            </a:lvl7pPr>
            <a:lvl8pPr marL="3429000" indent="-228600" eaLnBrk="0" fontAlgn="base" hangingPunct="0">
              <a:spcBef>
                <a:spcPct val="0"/>
              </a:spcBef>
              <a:spcAft>
                <a:spcPct val="0"/>
              </a:spcAft>
              <a:defRPr sz="2400">
                <a:solidFill>
                  <a:schemeClr val="tx1"/>
                </a:solidFill>
                <a:latin typeface="Arial" charset="0"/>
                <a:ea typeface="ＭＳ Ｐゴシック" charset="0"/>
              </a:defRPr>
            </a:lvl8pPr>
            <a:lvl9pPr marL="3886200" indent="-228600" eaLnBrk="0" fontAlgn="base" hangingPunct="0">
              <a:spcBef>
                <a:spcPct val="0"/>
              </a:spcBef>
              <a:spcAft>
                <a:spcPct val="0"/>
              </a:spcAft>
              <a:defRPr sz="2400">
                <a:solidFill>
                  <a:schemeClr val="tx1"/>
                </a:solidFill>
                <a:latin typeface="Arial" charset="0"/>
                <a:ea typeface="ＭＳ Ｐゴシック" charset="0"/>
              </a:defRPr>
            </a:lvl9pPr>
          </a:lstStyle>
          <a:p>
            <a:pPr eaLnBrk="1" hangingPunct="1"/>
            <a:fld id="{072647D9-CD3A-5948-80F6-56763ADD7FB1}" type="slidenum">
              <a:rPr lang="en-GB" sz="1200">
                <a:solidFill>
                  <a:srgbClr val="0000FF"/>
                </a:solidFill>
              </a:rPr>
              <a:pPr eaLnBrk="1" hangingPunct="1"/>
              <a:t>8</a:t>
            </a:fld>
            <a:endParaRPr lang="en-GB" sz="1200">
              <a:solidFill>
                <a:srgbClr val="0000FF"/>
              </a:solidFill>
            </a:endParaRPr>
          </a:p>
        </p:txBody>
      </p:sp>
      <p:grpSp>
        <p:nvGrpSpPr>
          <p:cNvPr id="18435" name="Group 22"/>
          <p:cNvGrpSpPr>
            <a:grpSpLocks/>
          </p:cNvGrpSpPr>
          <p:nvPr/>
        </p:nvGrpSpPr>
        <p:grpSpPr bwMode="auto">
          <a:xfrm>
            <a:off x="467544" y="260648"/>
            <a:ext cx="7956376" cy="3960440"/>
            <a:chOff x="-338994" y="0"/>
            <a:chExt cx="7304004" cy="3289300"/>
          </a:xfrm>
        </p:grpSpPr>
        <p:grpSp>
          <p:nvGrpSpPr>
            <p:cNvPr id="18438" name="Group 21"/>
            <p:cNvGrpSpPr>
              <a:grpSpLocks/>
            </p:cNvGrpSpPr>
            <p:nvPr/>
          </p:nvGrpSpPr>
          <p:grpSpPr bwMode="auto">
            <a:xfrm>
              <a:off x="-338994" y="0"/>
              <a:ext cx="7304004" cy="3289300"/>
              <a:chOff x="-338994" y="0"/>
              <a:chExt cx="7304004" cy="3289300"/>
            </a:xfrm>
          </p:grpSpPr>
          <p:sp>
            <p:nvSpPr>
              <p:cNvPr id="8" name="Oval 1"/>
              <p:cNvSpPr>
                <a:spLocks noChangeArrowheads="1"/>
              </p:cNvSpPr>
              <p:nvPr/>
            </p:nvSpPr>
            <p:spPr bwMode="auto">
              <a:xfrm>
                <a:off x="-338994" y="0"/>
                <a:ext cx="7304004" cy="3289300"/>
              </a:xfrm>
              <a:prstGeom prst="ellipse">
                <a:avLst/>
              </a:prstGeom>
              <a:noFill/>
              <a:ln w="9525">
                <a:solidFill>
                  <a:srgbClr val="93E3FF"/>
                </a:solidFill>
                <a:round/>
                <a:headEnd/>
                <a:tailEnd/>
              </a:ln>
              <a:effectLst>
                <a:outerShdw blurRad="40000" dist="23000" dir="5400000" rotWithShape="0">
                  <a:srgbClr val="000000">
                    <a:alpha val="34999"/>
                  </a:srgbClr>
                </a:outerShdw>
              </a:effectLst>
              <a:extLst>
                <a:ext uri="{909E8E84-426E-40DD-AFC4-6F175D3DCCD1}">
                  <a14:hiddenFill xmlns:a14="http://schemas.microsoft.com/office/drawing/2010/main">
                    <a:solidFill>
                      <a:srgbClr val="FFFFFF"/>
                    </a:solidFill>
                  </a14:hiddenFill>
                </a:ext>
              </a:extLst>
            </p:spPr>
            <p:txBody>
              <a:bodyPr anchor="ctr"/>
              <a:lstStyle/>
              <a:p>
                <a:pPr algn="ctr">
                  <a:defRPr/>
                </a:pPr>
                <a:endParaRPr lang="en-US"/>
              </a:p>
            </p:txBody>
          </p:sp>
          <p:grpSp>
            <p:nvGrpSpPr>
              <p:cNvPr id="18441" name="Group 19"/>
              <p:cNvGrpSpPr>
                <a:grpSpLocks/>
              </p:cNvGrpSpPr>
              <p:nvPr/>
            </p:nvGrpSpPr>
            <p:grpSpPr bwMode="auto">
              <a:xfrm>
                <a:off x="-252767" y="1341173"/>
                <a:ext cx="7217777" cy="1059450"/>
                <a:chOff x="-481367" y="426773"/>
                <a:chExt cx="7217777" cy="1059450"/>
              </a:xfrm>
            </p:grpSpPr>
            <p:sp>
              <p:nvSpPr>
                <p:cNvPr id="10" name="Isosceles Triangle 2"/>
                <p:cNvSpPr>
                  <a:spLocks noChangeArrowheads="1"/>
                </p:cNvSpPr>
                <p:nvPr/>
              </p:nvSpPr>
              <p:spPr bwMode="auto">
                <a:xfrm>
                  <a:off x="2629176" y="685653"/>
                  <a:ext cx="686018" cy="800570"/>
                </a:xfrm>
                <a:prstGeom prst="triangle">
                  <a:avLst>
                    <a:gd name="adj" fmla="val 50000"/>
                  </a:avLst>
                </a:prstGeom>
                <a:solidFill>
                  <a:srgbClr val="000099"/>
                </a:solidFill>
                <a:ln w="9525">
                  <a:solidFill>
                    <a:srgbClr val="93E3FF"/>
                  </a:solidFill>
                  <a:miter lim="800000"/>
                  <a:headEnd/>
                  <a:tailEnd/>
                </a:ln>
                <a:effectLst>
                  <a:outerShdw blurRad="40000" dist="23000" dir="5400000" rotWithShape="0">
                    <a:srgbClr val="000000">
                      <a:alpha val="34999"/>
                    </a:srgbClr>
                  </a:outerShdw>
                </a:effectLst>
              </p:spPr>
              <p:txBody>
                <a:bodyPr anchor="ctr"/>
                <a:lstStyle/>
                <a:p>
                  <a:pPr>
                    <a:defRPr/>
                  </a:pPr>
                  <a:endParaRPr lang="en-US"/>
                </a:p>
              </p:txBody>
            </p:sp>
            <p:cxnSp>
              <p:nvCxnSpPr>
                <p:cNvPr id="11" name="Straight Connector 3"/>
                <p:cNvCxnSpPr>
                  <a:cxnSpLocks noChangeShapeType="1"/>
                </p:cNvCxnSpPr>
                <p:nvPr/>
              </p:nvCxnSpPr>
              <p:spPr bwMode="auto">
                <a:xfrm>
                  <a:off x="1257139" y="457229"/>
                  <a:ext cx="3542949" cy="457935"/>
                </a:xfrm>
                <a:prstGeom prst="line">
                  <a:avLst/>
                </a:prstGeom>
                <a:noFill/>
                <a:ln w="25400">
                  <a:solidFill>
                    <a:srgbClr val="000099"/>
                  </a:solidFill>
                  <a:round/>
                  <a:headEnd/>
                  <a:tailEnd/>
                </a:ln>
                <a:effectLst>
                  <a:outerShdw blurRad="40000" dist="20000" dir="5400000" rotWithShape="0">
                    <a:srgbClr val="000000">
                      <a:alpha val="37999"/>
                    </a:srgbClr>
                  </a:outerShdw>
                </a:effectLst>
                <a:extLst>
                  <a:ext uri="{909E8E84-426E-40DD-AFC4-6F175D3DCCD1}">
                    <a14:hiddenFill xmlns:a14="http://schemas.microsoft.com/office/drawing/2010/main">
                      <a:noFill/>
                    </a14:hiddenFill>
                  </a:ext>
                </a:extLst>
              </p:spPr>
            </p:cxnSp>
            <p:sp>
              <p:nvSpPr>
                <p:cNvPr id="12" name="Text Box 14"/>
                <p:cNvSpPr txBox="1">
                  <a:spLocks noChangeArrowheads="1"/>
                </p:cNvSpPr>
                <p:nvPr/>
              </p:nvSpPr>
              <p:spPr bwMode="auto">
                <a:xfrm>
                  <a:off x="-481367" y="455054"/>
                  <a:ext cx="1815857" cy="536803"/>
                </a:xfrm>
                <a:prstGeom prst="rect">
                  <a:avLst/>
                </a:prstGeom>
                <a:noFill/>
                <a:ln w="9525">
                  <a:noFill/>
                  <a:miter lim="800000"/>
                  <a:headEnd/>
                  <a:tailEnd/>
                </a:ln>
                <a:extLst>
                  <a:ext uri="{909E8E84-426E-40DD-AFC4-6F175D3DCCD1}">
                    <a14:hiddenFill xmlns:a14="http://schemas.microsoft.com/office/drawing/2010/main">
                      <a:solidFill>
                        <a:srgbClr val="FFFFFF"/>
                      </a:solidFill>
                    </a14:hiddenFill>
                  </a:ext>
                </a:extLst>
              </p:spPr>
              <p:txBody>
                <a:bodyPr>
                  <a:spAutoFit/>
                </a:bodyPr>
                <a:lstStyle>
                  <a:lvl1pPr eaLnBrk="0" hangingPunct="0">
                    <a:defRPr sz="2400">
                      <a:solidFill>
                        <a:schemeClr val="tx1"/>
                      </a:solidFill>
                      <a:latin typeface="Arial" charset="0"/>
                      <a:ea typeface="ＭＳ Ｐゴシック" charset="0"/>
                      <a:cs typeface="ＭＳ Ｐゴシック" charset="0"/>
                    </a:defRPr>
                  </a:lvl1pPr>
                  <a:lvl2pPr eaLnBrk="0" hangingPunct="0">
                    <a:defRPr sz="2400">
                      <a:solidFill>
                        <a:schemeClr val="tx1"/>
                      </a:solidFill>
                      <a:latin typeface="Arial" charset="0"/>
                      <a:ea typeface="ＭＳ Ｐゴシック" charset="0"/>
                    </a:defRPr>
                  </a:lvl2pPr>
                  <a:lvl3pPr eaLnBrk="0" hangingPunct="0">
                    <a:defRPr sz="2400">
                      <a:solidFill>
                        <a:schemeClr val="tx1"/>
                      </a:solidFill>
                      <a:latin typeface="Arial" charset="0"/>
                      <a:ea typeface="ＭＳ Ｐゴシック" charset="0"/>
                    </a:defRPr>
                  </a:lvl3pPr>
                  <a:lvl4pPr eaLnBrk="0" hangingPunct="0">
                    <a:defRPr sz="2400">
                      <a:solidFill>
                        <a:schemeClr val="tx1"/>
                      </a:solidFill>
                      <a:latin typeface="Arial" charset="0"/>
                      <a:ea typeface="ＭＳ Ｐゴシック" charset="0"/>
                    </a:defRPr>
                  </a:lvl4pPr>
                  <a:lvl5pPr eaLnBrk="0" hangingPunct="0">
                    <a:defRPr sz="2400">
                      <a:solidFill>
                        <a:schemeClr val="tx1"/>
                      </a:solidFill>
                      <a:latin typeface="Arial" charset="0"/>
                      <a:ea typeface="ＭＳ Ｐゴシック" charset="0"/>
                    </a:defRPr>
                  </a:lvl5pPr>
                  <a:lvl6pPr eaLnBrk="0" fontAlgn="base" hangingPunct="0">
                    <a:spcBef>
                      <a:spcPct val="0"/>
                    </a:spcBef>
                    <a:spcAft>
                      <a:spcPct val="0"/>
                    </a:spcAft>
                    <a:defRPr sz="2400">
                      <a:solidFill>
                        <a:schemeClr val="tx1"/>
                      </a:solidFill>
                      <a:latin typeface="Arial" charset="0"/>
                      <a:ea typeface="ＭＳ Ｐゴシック" charset="0"/>
                    </a:defRPr>
                  </a:lvl6pPr>
                  <a:lvl7pPr eaLnBrk="0" fontAlgn="base" hangingPunct="0">
                    <a:spcBef>
                      <a:spcPct val="0"/>
                    </a:spcBef>
                    <a:spcAft>
                      <a:spcPct val="0"/>
                    </a:spcAft>
                    <a:defRPr sz="2400">
                      <a:solidFill>
                        <a:schemeClr val="tx1"/>
                      </a:solidFill>
                      <a:latin typeface="Arial" charset="0"/>
                      <a:ea typeface="ＭＳ Ｐゴシック" charset="0"/>
                    </a:defRPr>
                  </a:lvl7pPr>
                  <a:lvl8pPr eaLnBrk="0" fontAlgn="base" hangingPunct="0">
                    <a:spcBef>
                      <a:spcPct val="0"/>
                    </a:spcBef>
                    <a:spcAft>
                      <a:spcPct val="0"/>
                    </a:spcAft>
                    <a:defRPr sz="2400">
                      <a:solidFill>
                        <a:schemeClr val="tx1"/>
                      </a:solidFill>
                      <a:latin typeface="Arial" charset="0"/>
                      <a:ea typeface="ＭＳ Ｐゴシック" charset="0"/>
                    </a:defRPr>
                  </a:lvl8pPr>
                  <a:lvl9pPr eaLnBrk="0" fontAlgn="base" hangingPunct="0">
                    <a:spcBef>
                      <a:spcPct val="0"/>
                    </a:spcBef>
                    <a:spcAft>
                      <a:spcPct val="0"/>
                    </a:spcAft>
                    <a:defRPr sz="2400">
                      <a:solidFill>
                        <a:schemeClr val="tx1"/>
                      </a:solidFill>
                      <a:latin typeface="Arial" charset="0"/>
                      <a:ea typeface="ＭＳ Ｐゴシック" charset="0"/>
                    </a:defRPr>
                  </a:lvl9pPr>
                </a:lstStyle>
                <a:p>
                  <a:pPr eaLnBrk="1" hangingPunct="1">
                    <a:defRPr/>
                  </a:pPr>
                  <a:r>
                    <a:rPr lang="en-US" sz="1800" dirty="0" err="1">
                      <a:solidFill>
                        <a:srgbClr val="000099"/>
                      </a:solidFill>
                      <a:latin typeface="+mn-lt"/>
                      <a:ea typeface="ÇlÇr ñæí©" charset="0"/>
                    </a:rPr>
                    <a:t>Organisation</a:t>
                  </a:r>
                  <a:r>
                    <a:rPr lang="en-US" altLang="en-US" sz="1800" dirty="0" err="1">
                      <a:solidFill>
                        <a:srgbClr val="000099"/>
                      </a:solidFill>
                      <a:latin typeface="+mn-lt"/>
                      <a:ea typeface="ÇlÇr ñæí©" charset="0"/>
                    </a:rPr>
                    <a:t>’</a:t>
                  </a:r>
                  <a:r>
                    <a:rPr lang="en-US" sz="1800" dirty="0" err="1">
                      <a:solidFill>
                        <a:srgbClr val="000099"/>
                      </a:solidFill>
                      <a:latin typeface="+mn-lt"/>
                      <a:ea typeface="ÇlÇr ñæí©" charset="0"/>
                    </a:rPr>
                    <a:t>s</a:t>
                  </a:r>
                  <a:r>
                    <a:rPr lang="en-US" sz="1800" dirty="0">
                      <a:solidFill>
                        <a:srgbClr val="0000FF"/>
                      </a:solidFill>
                      <a:latin typeface="+mn-lt"/>
                      <a:ea typeface="ÇlÇr ñæí©" charset="0"/>
                    </a:rPr>
                    <a:t> </a:t>
                  </a:r>
                </a:p>
                <a:p>
                  <a:pPr eaLnBrk="1" hangingPunct="1">
                    <a:defRPr/>
                  </a:pPr>
                  <a:r>
                    <a:rPr lang="en-US" sz="1800" dirty="0">
                      <a:solidFill>
                        <a:srgbClr val="000099"/>
                      </a:solidFill>
                      <a:latin typeface="+mn-lt"/>
                      <a:ea typeface="ÇlÇr ñæí©" charset="0"/>
                    </a:rPr>
                    <a:t>expectations</a:t>
                  </a:r>
                  <a:endParaRPr lang="en-US" sz="2800" dirty="0">
                    <a:solidFill>
                      <a:srgbClr val="000099"/>
                    </a:solidFill>
                    <a:latin typeface="+mn-lt"/>
                  </a:endParaRPr>
                </a:p>
              </p:txBody>
            </p:sp>
            <p:sp>
              <p:nvSpPr>
                <p:cNvPr id="13" name="Text Box 15"/>
                <p:cNvSpPr txBox="1">
                  <a:spLocks noChangeArrowheads="1"/>
                </p:cNvSpPr>
                <p:nvPr/>
              </p:nvSpPr>
              <p:spPr bwMode="auto">
                <a:xfrm>
                  <a:off x="5129783" y="426773"/>
                  <a:ext cx="1606627" cy="536803"/>
                </a:xfrm>
                <a:prstGeom prst="rect">
                  <a:avLst/>
                </a:prstGeom>
                <a:noFill/>
                <a:ln w="9525">
                  <a:noFill/>
                  <a:miter lim="800000"/>
                  <a:headEnd/>
                  <a:tailEnd/>
                </a:ln>
                <a:extLst>
                  <a:ext uri="{909E8E84-426E-40DD-AFC4-6F175D3DCCD1}">
                    <a14:hiddenFill xmlns:a14="http://schemas.microsoft.com/office/drawing/2010/main">
                      <a:solidFill>
                        <a:srgbClr val="FFFFFF"/>
                      </a:solidFill>
                    </a14:hiddenFill>
                  </a:ext>
                </a:extLst>
              </p:spPr>
              <p:txBody>
                <a:bodyPr>
                  <a:spAutoFit/>
                </a:bodyPr>
                <a:lstStyle>
                  <a:lvl1pPr eaLnBrk="0" hangingPunct="0">
                    <a:defRPr sz="2400">
                      <a:solidFill>
                        <a:schemeClr val="tx1"/>
                      </a:solidFill>
                      <a:latin typeface="Arial" charset="0"/>
                      <a:ea typeface="ＭＳ Ｐゴシック" charset="0"/>
                      <a:cs typeface="ＭＳ Ｐゴシック" charset="0"/>
                    </a:defRPr>
                  </a:lvl1pPr>
                  <a:lvl2pPr eaLnBrk="0" hangingPunct="0">
                    <a:defRPr sz="2400">
                      <a:solidFill>
                        <a:schemeClr val="tx1"/>
                      </a:solidFill>
                      <a:latin typeface="Arial" charset="0"/>
                      <a:ea typeface="ＭＳ Ｐゴシック" charset="0"/>
                    </a:defRPr>
                  </a:lvl2pPr>
                  <a:lvl3pPr eaLnBrk="0" hangingPunct="0">
                    <a:defRPr sz="2400">
                      <a:solidFill>
                        <a:schemeClr val="tx1"/>
                      </a:solidFill>
                      <a:latin typeface="Arial" charset="0"/>
                      <a:ea typeface="ＭＳ Ｐゴシック" charset="0"/>
                    </a:defRPr>
                  </a:lvl3pPr>
                  <a:lvl4pPr eaLnBrk="0" hangingPunct="0">
                    <a:defRPr sz="2400">
                      <a:solidFill>
                        <a:schemeClr val="tx1"/>
                      </a:solidFill>
                      <a:latin typeface="Arial" charset="0"/>
                      <a:ea typeface="ＭＳ Ｐゴシック" charset="0"/>
                    </a:defRPr>
                  </a:lvl4pPr>
                  <a:lvl5pPr eaLnBrk="0" hangingPunct="0">
                    <a:defRPr sz="2400">
                      <a:solidFill>
                        <a:schemeClr val="tx1"/>
                      </a:solidFill>
                      <a:latin typeface="Arial" charset="0"/>
                      <a:ea typeface="ＭＳ Ｐゴシック" charset="0"/>
                    </a:defRPr>
                  </a:lvl5pPr>
                  <a:lvl6pPr eaLnBrk="0" fontAlgn="base" hangingPunct="0">
                    <a:spcBef>
                      <a:spcPct val="0"/>
                    </a:spcBef>
                    <a:spcAft>
                      <a:spcPct val="0"/>
                    </a:spcAft>
                    <a:defRPr sz="2400">
                      <a:solidFill>
                        <a:schemeClr val="tx1"/>
                      </a:solidFill>
                      <a:latin typeface="Arial" charset="0"/>
                      <a:ea typeface="ＭＳ Ｐゴシック" charset="0"/>
                    </a:defRPr>
                  </a:lvl6pPr>
                  <a:lvl7pPr eaLnBrk="0" fontAlgn="base" hangingPunct="0">
                    <a:spcBef>
                      <a:spcPct val="0"/>
                    </a:spcBef>
                    <a:spcAft>
                      <a:spcPct val="0"/>
                    </a:spcAft>
                    <a:defRPr sz="2400">
                      <a:solidFill>
                        <a:schemeClr val="tx1"/>
                      </a:solidFill>
                      <a:latin typeface="Arial" charset="0"/>
                      <a:ea typeface="ＭＳ Ｐゴシック" charset="0"/>
                    </a:defRPr>
                  </a:lvl7pPr>
                  <a:lvl8pPr eaLnBrk="0" fontAlgn="base" hangingPunct="0">
                    <a:spcBef>
                      <a:spcPct val="0"/>
                    </a:spcBef>
                    <a:spcAft>
                      <a:spcPct val="0"/>
                    </a:spcAft>
                    <a:defRPr sz="2400">
                      <a:solidFill>
                        <a:schemeClr val="tx1"/>
                      </a:solidFill>
                      <a:latin typeface="Arial" charset="0"/>
                      <a:ea typeface="ＭＳ Ｐゴシック" charset="0"/>
                    </a:defRPr>
                  </a:lvl8pPr>
                  <a:lvl9pPr eaLnBrk="0" fontAlgn="base" hangingPunct="0">
                    <a:spcBef>
                      <a:spcPct val="0"/>
                    </a:spcBef>
                    <a:spcAft>
                      <a:spcPct val="0"/>
                    </a:spcAft>
                    <a:defRPr sz="2400">
                      <a:solidFill>
                        <a:schemeClr val="tx1"/>
                      </a:solidFill>
                      <a:latin typeface="Arial" charset="0"/>
                      <a:ea typeface="ＭＳ Ｐゴシック" charset="0"/>
                    </a:defRPr>
                  </a:lvl9pPr>
                </a:lstStyle>
                <a:p>
                  <a:pPr eaLnBrk="1" hangingPunct="1">
                    <a:defRPr/>
                  </a:pPr>
                  <a:r>
                    <a:rPr lang="en-US" sz="1800" dirty="0">
                      <a:solidFill>
                        <a:srgbClr val="000099"/>
                      </a:solidFill>
                      <a:latin typeface="+mn-lt"/>
                      <a:ea typeface="ÇlÇr ñæí©" charset="0"/>
                    </a:rPr>
                    <a:t>Individual's </a:t>
                  </a:r>
                </a:p>
                <a:p>
                  <a:pPr eaLnBrk="1" hangingPunct="1">
                    <a:defRPr/>
                  </a:pPr>
                  <a:r>
                    <a:rPr lang="en-US" sz="1800" dirty="0">
                      <a:solidFill>
                        <a:srgbClr val="000099"/>
                      </a:solidFill>
                      <a:latin typeface="+mn-lt"/>
                      <a:ea typeface="ÇlÇr ñæí©" charset="0"/>
                    </a:rPr>
                    <a:t>expectations </a:t>
                  </a:r>
                  <a:endParaRPr lang="en-US" sz="2800" dirty="0">
                    <a:solidFill>
                      <a:srgbClr val="000099"/>
                    </a:solidFill>
                    <a:latin typeface="+mn-lt"/>
                  </a:endParaRPr>
                </a:p>
              </p:txBody>
            </p:sp>
            <p:sp>
              <p:nvSpPr>
                <p:cNvPr id="14" name="Up-Down Arrow 16"/>
                <p:cNvSpPr>
                  <a:spLocks noChangeArrowheads="1"/>
                </p:cNvSpPr>
                <p:nvPr/>
              </p:nvSpPr>
              <p:spPr bwMode="auto">
                <a:xfrm>
                  <a:off x="4935770" y="571441"/>
                  <a:ext cx="114125" cy="457935"/>
                </a:xfrm>
                <a:prstGeom prst="upDownArrow">
                  <a:avLst>
                    <a:gd name="adj1" fmla="val 50000"/>
                    <a:gd name="adj2" fmla="val 50000"/>
                  </a:avLst>
                </a:prstGeom>
                <a:solidFill>
                  <a:srgbClr val="0000FF">
                    <a:alpha val="21960"/>
                  </a:srgbClr>
                </a:solidFill>
                <a:ln w="9525">
                  <a:solidFill>
                    <a:srgbClr val="0000FF"/>
                  </a:solidFill>
                  <a:miter lim="800000"/>
                  <a:headEnd/>
                  <a:tailEnd/>
                </a:ln>
                <a:effectLst>
                  <a:outerShdw blurRad="40000" dist="23000" dir="5400000" rotWithShape="0">
                    <a:srgbClr val="000000">
                      <a:alpha val="34999"/>
                    </a:srgbClr>
                  </a:outerShdw>
                </a:effectLst>
              </p:spPr>
              <p:txBody>
                <a:bodyPr anchor="ctr"/>
                <a:lstStyle/>
                <a:p>
                  <a:pPr>
                    <a:defRPr/>
                  </a:pPr>
                  <a:endParaRPr lang="en-US"/>
                </a:p>
              </p:txBody>
            </p:sp>
            <p:sp>
              <p:nvSpPr>
                <p:cNvPr id="15" name="Up-Down Arrow 17"/>
                <p:cNvSpPr>
                  <a:spLocks noChangeArrowheads="1"/>
                </p:cNvSpPr>
                <p:nvPr/>
              </p:nvSpPr>
              <p:spPr bwMode="auto">
                <a:xfrm>
                  <a:off x="1028889" y="457229"/>
                  <a:ext cx="114125" cy="457935"/>
                </a:xfrm>
                <a:prstGeom prst="upDownArrow">
                  <a:avLst>
                    <a:gd name="adj1" fmla="val 50000"/>
                    <a:gd name="adj2" fmla="val 50000"/>
                  </a:avLst>
                </a:prstGeom>
                <a:solidFill>
                  <a:srgbClr val="0000FF">
                    <a:alpha val="21960"/>
                  </a:srgbClr>
                </a:solidFill>
                <a:ln w="6350">
                  <a:solidFill>
                    <a:srgbClr val="0000FF"/>
                  </a:solidFill>
                  <a:miter lim="800000"/>
                  <a:headEnd/>
                  <a:tailEnd/>
                </a:ln>
                <a:effectLst>
                  <a:outerShdw blurRad="40000" dist="23000" dir="5400000" rotWithShape="0">
                    <a:srgbClr val="000000">
                      <a:alpha val="34999"/>
                    </a:srgbClr>
                  </a:outerShdw>
                </a:effectLst>
              </p:spPr>
              <p:txBody>
                <a:bodyPr anchor="ctr"/>
                <a:lstStyle/>
                <a:p>
                  <a:pPr>
                    <a:defRPr/>
                  </a:pPr>
                  <a:endParaRPr lang="en-US"/>
                </a:p>
              </p:txBody>
            </p:sp>
            <p:cxnSp>
              <p:nvCxnSpPr>
                <p:cNvPr id="18" name="Straight Connector 18"/>
                <p:cNvCxnSpPr>
                  <a:cxnSpLocks noChangeShapeType="1"/>
                  <a:stCxn id="12" idx="3"/>
                </p:cNvCxnSpPr>
                <p:nvPr/>
              </p:nvCxnSpPr>
              <p:spPr bwMode="auto">
                <a:xfrm>
                  <a:off x="1334490" y="723456"/>
                  <a:ext cx="3351473" cy="76410"/>
                </a:xfrm>
                <a:prstGeom prst="line">
                  <a:avLst/>
                </a:prstGeom>
                <a:noFill/>
                <a:ln w="15875">
                  <a:solidFill>
                    <a:srgbClr val="93E3FF"/>
                  </a:solidFill>
                  <a:prstDash val="dashDot"/>
                  <a:round/>
                  <a:headEnd/>
                  <a:tailEnd/>
                </a:ln>
                <a:effectLst>
                  <a:outerShdw blurRad="40000" dist="20000" dir="5400000" rotWithShape="0">
                    <a:srgbClr val="000000">
                      <a:alpha val="37999"/>
                    </a:srgbClr>
                  </a:outerShdw>
                </a:effectLst>
                <a:extLst>
                  <a:ext uri="{909E8E84-426E-40DD-AFC4-6F175D3DCCD1}">
                    <a14:hiddenFill xmlns:a14="http://schemas.microsoft.com/office/drawing/2010/main">
                      <a:noFill/>
                    </a14:hiddenFill>
                  </a:ext>
                </a:extLst>
              </p:spPr>
            </p:cxnSp>
          </p:grpSp>
        </p:grpSp>
        <p:sp>
          <p:nvSpPr>
            <p:cNvPr id="7" name="Oval 20"/>
            <p:cNvSpPr>
              <a:spLocks noChangeArrowheads="1"/>
            </p:cNvSpPr>
            <p:nvPr/>
          </p:nvSpPr>
          <p:spPr bwMode="auto">
            <a:xfrm>
              <a:off x="3086026" y="1485841"/>
              <a:ext cx="228250" cy="228424"/>
            </a:xfrm>
            <a:prstGeom prst="ellipse">
              <a:avLst/>
            </a:prstGeom>
            <a:solidFill>
              <a:srgbClr val="000099"/>
            </a:solidFill>
            <a:ln w="9525">
              <a:solidFill>
                <a:srgbClr val="93E3FF"/>
              </a:solidFill>
              <a:round/>
              <a:headEnd/>
              <a:tailEnd/>
            </a:ln>
            <a:effectLst>
              <a:outerShdw blurRad="40000" dist="23000" dir="5400000" rotWithShape="0">
                <a:srgbClr val="000000">
                  <a:alpha val="34999"/>
                </a:srgbClr>
              </a:outerShdw>
            </a:effectLst>
          </p:spPr>
          <p:txBody>
            <a:bodyPr anchor="ctr"/>
            <a:lstStyle/>
            <a:p>
              <a:pPr>
                <a:defRPr/>
              </a:pPr>
              <a:endParaRPr lang="en-US"/>
            </a:p>
          </p:txBody>
        </p:sp>
      </p:grpSp>
      <p:sp>
        <p:nvSpPr>
          <p:cNvPr id="18436" name="TextBox 18"/>
          <p:cNvSpPr txBox="1">
            <a:spLocks noChangeArrowheads="1"/>
          </p:cNvSpPr>
          <p:nvPr/>
        </p:nvSpPr>
        <p:spPr bwMode="auto">
          <a:xfrm>
            <a:off x="6012160" y="4057327"/>
            <a:ext cx="3131840" cy="30777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lvl1pPr eaLnBrk="0" hangingPunct="0">
              <a:defRPr sz="2400">
                <a:solidFill>
                  <a:schemeClr val="tx1"/>
                </a:solidFill>
                <a:latin typeface="Arial" charset="0"/>
                <a:ea typeface="ＭＳ Ｐゴシック" charset="0"/>
                <a:cs typeface="ＭＳ Ｐゴシック" charset="0"/>
              </a:defRPr>
            </a:lvl1pPr>
            <a:lvl2pPr marL="742950" indent="-285750" eaLnBrk="0" hangingPunct="0">
              <a:defRPr sz="2400">
                <a:solidFill>
                  <a:schemeClr val="tx1"/>
                </a:solidFill>
                <a:latin typeface="Arial" charset="0"/>
                <a:ea typeface="ＭＳ Ｐゴシック" charset="0"/>
              </a:defRPr>
            </a:lvl2pPr>
            <a:lvl3pPr marL="1143000" indent="-228600" eaLnBrk="0" hangingPunct="0">
              <a:defRPr sz="2400">
                <a:solidFill>
                  <a:schemeClr val="tx1"/>
                </a:solidFill>
                <a:latin typeface="Arial" charset="0"/>
                <a:ea typeface="ＭＳ Ｐゴシック" charset="0"/>
              </a:defRPr>
            </a:lvl3pPr>
            <a:lvl4pPr marL="1600200" indent="-228600" eaLnBrk="0" hangingPunct="0">
              <a:defRPr sz="2400">
                <a:solidFill>
                  <a:schemeClr val="tx1"/>
                </a:solidFill>
                <a:latin typeface="Arial" charset="0"/>
                <a:ea typeface="ＭＳ Ｐゴシック" charset="0"/>
              </a:defRPr>
            </a:lvl4pPr>
            <a:lvl5pPr marL="2057400" indent="-228600" eaLnBrk="0" hangingPunct="0">
              <a:defRPr sz="2400">
                <a:solidFill>
                  <a:schemeClr val="tx1"/>
                </a:solidFill>
                <a:latin typeface="Arial" charset="0"/>
                <a:ea typeface="ＭＳ Ｐゴシック" charset="0"/>
              </a:defRPr>
            </a:lvl5pPr>
            <a:lvl6pPr marL="2514600" indent="-228600" eaLnBrk="0" fontAlgn="base" hangingPunct="0">
              <a:spcBef>
                <a:spcPct val="0"/>
              </a:spcBef>
              <a:spcAft>
                <a:spcPct val="0"/>
              </a:spcAft>
              <a:defRPr sz="2400">
                <a:solidFill>
                  <a:schemeClr val="tx1"/>
                </a:solidFill>
                <a:latin typeface="Arial" charset="0"/>
                <a:ea typeface="ＭＳ Ｐゴシック" charset="0"/>
              </a:defRPr>
            </a:lvl6pPr>
            <a:lvl7pPr marL="2971800" indent="-228600" eaLnBrk="0" fontAlgn="base" hangingPunct="0">
              <a:spcBef>
                <a:spcPct val="0"/>
              </a:spcBef>
              <a:spcAft>
                <a:spcPct val="0"/>
              </a:spcAft>
              <a:defRPr sz="2400">
                <a:solidFill>
                  <a:schemeClr val="tx1"/>
                </a:solidFill>
                <a:latin typeface="Arial" charset="0"/>
                <a:ea typeface="ＭＳ Ｐゴシック" charset="0"/>
              </a:defRPr>
            </a:lvl7pPr>
            <a:lvl8pPr marL="3429000" indent="-228600" eaLnBrk="0" fontAlgn="base" hangingPunct="0">
              <a:spcBef>
                <a:spcPct val="0"/>
              </a:spcBef>
              <a:spcAft>
                <a:spcPct val="0"/>
              </a:spcAft>
              <a:defRPr sz="2400">
                <a:solidFill>
                  <a:schemeClr val="tx1"/>
                </a:solidFill>
                <a:latin typeface="Arial" charset="0"/>
                <a:ea typeface="ＭＳ Ｐゴシック" charset="0"/>
              </a:defRPr>
            </a:lvl8pPr>
            <a:lvl9pPr marL="3886200" indent="-228600" eaLnBrk="0" fontAlgn="base" hangingPunct="0">
              <a:spcBef>
                <a:spcPct val="0"/>
              </a:spcBef>
              <a:spcAft>
                <a:spcPct val="0"/>
              </a:spcAft>
              <a:defRPr sz="2400">
                <a:solidFill>
                  <a:schemeClr val="tx1"/>
                </a:solidFill>
                <a:latin typeface="Arial" charset="0"/>
                <a:ea typeface="ＭＳ Ｐゴシック" charset="0"/>
              </a:defRPr>
            </a:lvl9pPr>
          </a:lstStyle>
          <a:p>
            <a:pPr eaLnBrk="1" hangingPunct="1"/>
            <a:r>
              <a:rPr lang="en-US" sz="1400" dirty="0">
                <a:solidFill>
                  <a:srgbClr val="000099"/>
                </a:solidFill>
              </a:rPr>
              <a:t>Format: AH </a:t>
            </a:r>
            <a:r>
              <a:rPr lang="en-US" sz="1400" dirty="0" err="1">
                <a:solidFill>
                  <a:srgbClr val="000099"/>
                </a:solidFill>
              </a:rPr>
              <a:t>Raymondson</a:t>
            </a:r>
            <a:r>
              <a:rPr lang="en-US" sz="1400" dirty="0">
                <a:solidFill>
                  <a:srgbClr val="000099"/>
                </a:solidFill>
              </a:rPr>
              <a:t>, 2012</a:t>
            </a:r>
          </a:p>
        </p:txBody>
      </p:sp>
      <p:sp>
        <p:nvSpPr>
          <p:cNvPr id="18437" name="Rectangle 2"/>
          <p:cNvSpPr>
            <a:spLocks noChangeArrowheads="1"/>
          </p:cNvSpPr>
          <p:nvPr/>
        </p:nvSpPr>
        <p:spPr bwMode="auto">
          <a:xfrm>
            <a:off x="2267744" y="980728"/>
            <a:ext cx="4556125" cy="52228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p>
            <a:r>
              <a:rPr lang="en-US" sz="2800" dirty="0">
                <a:solidFill>
                  <a:srgbClr val="000099"/>
                </a:solidFill>
              </a:rPr>
              <a:t>The Psychological Contract </a:t>
            </a:r>
          </a:p>
        </p:txBody>
      </p:sp>
      <p:sp>
        <p:nvSpPr>
          <p:cNvPr id="3" name="Rectangle 2"/>
          <p:cNvSpPr/>
          <p:nvPr/>
        </p:nvSpPr>
        <p:spPr>
          <a:xfrm>
            <a:off x="395536" y="4594483"/>
            <a:ext cx="8208912" cy="1138773"/>
          </a:xfrm>
          <a:prstGeom prst="rect">
            <a:avLst/>
          </a:prstGeom>
        </p:spPr>
        <p:txBody>
          <a:bodyPr wrap="square">
            <a:spAutoFit/>
          </a:bodyPr>
          <a:lstStyle/>
          <a:p>
            <a:r>
              <a:rPr lang="en-GB" i="1" dirty="0">
                <a:solidFill>
                  <a:srgbClr val="000090"/>
                </a:solidFill>
              </a:rPr>
              <a:t>Psychological Contract: '…the perceptions of the two parties, employee and employer, of what their mutual obligations are towards each other.'</a:t>
            </a:r>
            <a:endParaRPr lang="en-GB" dirty="0">
              <a:solidFill>
                <a:srgbClr val="000090"/>
              </a:solidFill>
            </a:endParaRPr>
          </a:p>
          <a:p>
            <a:r>
              <a:rPr lang="en-GB" i="1" dirty="0">
                <a:solidFill>
                  <a:srgbClr val="000090"/>
                </a:solidFill>
              </a:rPr>
              <a:t> </a:t>
            </a:r>
          </a:p>
          <a:p>
            <a:pPr algn="r"/>
            <a:r>
              <a:rPr lang="en-GB" sz="1200" dirty="0">
                <a:solidFill>
                  <a:srgbClr val="000090"/>
                </a:solidFill>
              </a:rPr>
              <a:t>http://</a:t>
            </a:r>
            <a:r>
              <a:rPr lang="en-GB" sz="1200" dirty="0" err="1">
                <a:solidFill>
                  <a:srgbClr val="000090"/>
                </a:solidFill>
              </a:rPr>
              <a:t>www.cipd.co.uk</a:t>
            </a:r>
            <a:r>
              <a:rPr lang="en-GB" sz="1200" dirty="0">
                <a:solidFill>
                  <a:srgbClr val="000090"/>
                </a:solidFill>
              </a:rPr>
              <a:t>/subjects/</a:t>
            </a:r>
            <a:r>
              <a:rPr lang="en-GB" sz="1200" dirty="0" err="1">
                <a:solidFill>
                  <a:srgbClr val="000090"/>
                </a:solidFill>
              </a:rPr>
              <a:t>empreltns</a:t>
            </a:r>
            <a:r>
              <a:rPr lang="en-GB" sz="1200" dirty="0">
                <a:solidFill>
                  <a:srgbClr val="000090"/>
                </a:solidFill>
              </a:rPr>
              <a:t>/</a:t>
            </a:r>
            <a:r>
              <a:rPr lang="en-GB" sz="1200" dirty="0" err="1">
                <a:solidFill>
                  <a:srgbClr val="000090"/>
                </a:solidFill>
              </a:rPr>
              <a:t>psycntrct</a:t>
            </a:r>
            <a:r>
              <a:rPr lang="en-GB" sz="1200" dirty="0">
                <a:solidFill>
                  <a:srgbClr val="000090"/>
                </a:solidFill>
              </a:rPr>
              <a:t>/</a:t>
            </a:r>
            <a:r>
              <a:rPr lang="en-GB" sz="1200" dirty="0" err="1">
                <a:solidFill>
                  <a:srgbClr val="000090"/>
                </a:solidFill>
              </a:rPr>
              <a:t>psycontr.htm</a:t>
            </a:r>
            <a:endParaRPr lang="en-GB" sz="1200" dirty="0">
              <a:solidFill>
                <a:srgbClr val="000090"/>
              </a:solidFill>
            </a:endParaRPr>
          </a:p>
        </p:txBody>
      </p:sp>
    </p:spTree>
    <p:extLst>
      <p:ext uri="{BB962C8B-B14F-4D97-AF65-F5344CB8AC3E}">
        <p14:creationId xmlns:p14="http://schemas.microsoft.com/office/powerpoint/2010/main" val="3259867597"/>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51B84A8-3918-463F-9EAC-E5273C0B5F05}"/>
              </a:ext>
            </a:extLst>
          </p:cNvPr>
          <p:cNvSpPr>
            <a:spLocks noGrp="1"/>
          </p:cNvSpPr>
          <p:nvPr>
            <p:ph type="title"/>
          </p:nvPr>
        </p:nvSpPr>
        <p:spPr>
          <a:xfrm>
            <a:off x="457199" y="12239"/>
            <a:ext cx="8229600" cy="1143000"/>
          </a:xfrm>
        </p:spPr>
        <p:txBody>
          <a:bodyPr/>
          <a:lstStyle/>
          <a:p>
            <a:r>
              <a:rPr lang="en-GB" dirty="0"/>
              <a:t>Vroom’s Expectancy Theory</a:t>
            </a:r>
          </a:p>
        </p:txBody>
      </p:sp>
      <p:sp>
        <p:nvSpPr>
          <p:cNvPr id="4" name="Slide Number Placeholder 3">
            <a:extLst>
              <a:ext uri="{FF2B5EF4-FFF2-40B4-BE49-F238E27FC236}">
                <a16:creationId xmlns:a16="http://schemas.microsoft.com/office/drawing/2014/main" id="{E465FD42-121A-471C-A531-8B6E8EAF3FE0}"/>
              </a:ext>
            </a:extLst>
          </p:cNvPr>
          <p:cNvSpPr>
            <a:spLocks noGrp="1"/>
          </p:cNvSpPr>
          <p:nvPr>
            <p:ph type="sldNum" sz="quarter" idx="4294967295"/>
          </p:nvPr>
        </p:nvSpPr>
        <p:spPr>
          <a:xfrm>
            <a:off x="7956376" y="6380972"/>
            <a:ext cx="730424" cy="340503"/>
          </a:xfrm>
          <a:prstGeom prst="rect">
            <a:avLst/>
          </a:prstGeom>
        </p:spPr>
        <p:txBody>
          <a:bodyPr/>
          <a:lstStyle/>
          <a:p>
            <a:pPr>
              <a:defRPr/>
            </a:pPr>
            <a:fld id="{E07EC323-5435-1743-8ACD-15915A8CA9CF}" type="slidenum">
              <a:rPr lang="en-GB" smtClean="0"/>
              <a:pPr>
                <a:defRPr/>
              </a:pPr>
              <a:t>9</a:t>
            </a:fld>
            <a:endParaRPr lang="en-GB"/>
          </a:p>
        </p:txBody>
      </p:sp>
      <p:pic>
        <p:nvPicPr>
          <p:cNvPr id="5" name="Picture 2" descr="expectancy theory diagram">
            <a:extLst>
              <a:ext uri="{FF2B5EF4-FFF2-40B4-BE49-F238E27FC236}">
                <a16:creationId xmlns:a16="http://schemas.microsoft.com/office/drawing/2014/main" id="{ABDC6269-B256-4144-B447-6470B971763D}"/>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1684734" y="980728"/>
            <a:ext cx="5774531" cy="460621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6" name="Rectangle 5">
            <a:extLst>
              <a:ext uri="{FF2B5EF4-FFF2-40B4-BE49-F238E27FC236}">
                <a16:creationId xmlns:a16="http://schemas.microsoft.com/office/drawing/2014/main" id="{7FF7A4FF-B317-490C-960C-1E07F53B1D3E}"/>
              </a:ext>
            </a:extLst>
          </p:cNvPr>
          <p:cNvSpPr/>
          <p:nvPr/>
        </p:nvSpPr>
        <p:spPr>
          <a:xfrm>
            <a:off x="7423316" y="5013176"/>
            <a:ext cx="1564467" cy="369332"/>
          </a:xfrm>
          <a:prstGeom prst="rect">
            <a:avLst/>
          </a:prstGeom>
        </p:spPr>
        <p:txBody>
          <a:bodyPr wrap="none">
            <a:spAutoFit/>
          </a:bodyPr>
          <a:lstStyle/>
          <a:p>
            <a:r>
              <a:rPr lang="en-GB" dirty="0">
                <a:solidFill>
                  <a:schemeClr val="tx2">
                    <a:lumMod val="75000"/>
                  </a:schemeClr>
                </a:solidFill>
              </a:rPr>
              <a:t>Vroom (1964)</a:t>
            </a:r>
            <a:endParaRPr lang="en-GB" dirty="0"/>
          </a:p>
        </p:txBody>
      </p:sp>
    </p:spTree>
    <p:extLst>
      <p:ext uri="{BB962C8B-B14F-4D97-AF65-F5344CB8AC3E}">
        <p14:creationId xmlns:p14="http://schemas.microsoft.com/office/powerpoint/2010/main" val="56989637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5"/>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GB" dirty="0"/>
              <a:t>Leadership and Motivation</a:t>
            </a:r>
          </a:p>
        </p:txBody>
      </p:sp>
      <p:sp>
        <p:nvSpPr>
          <p:cNvPr id="5" name="Content Placeholder 4"/>
          <p:cNvSpPr>
            <a:spLocks noGrp="1"/>
          </p:cNvSpPr>
          <p:nvPr>
            <p:ph idx="1"/>
          </p:nvPr>
        </p:nvSpPr>
        <p:spPr/>
        <p:txBody>
          <a:bodyPr/>
          <a:lstStyle/>
          <a:p>
            <a:pPr marL="0" indent="0">
              <a:buNone/>
            </a:pPr>
            <a:endParaRPr lang="en-GB" dirty="0"/>
          </a:p>
          <a:p>
            <a:pPr marL="0" indent="0">
              <a:buNone/>
            </a:pPr>
            <a:endParaRPr lang="en-GB" dirty="0"/>
          </a:p>
          <a:p>
            <a:pPr marL="0" indent="0">
              <a:buNone/>
            </a:pPr>
            <a:r>
              <a:rPr lang="en-GB" sz="3200" i="1" dirty="0"/>
              <a:t>‘The impact you have on yourself and the impact you have on people around you’</a:t>
            </a:r>
            <a:r>
              <a:rPr lang="en-GB" sz="3200" dirty="0"/>
              <a:t> </a:t>
            </a:r>
            <a:endParaRPr lang="en-GB" sz="1400" dirty="0"/>
          </a:p>
          <a:p>
            <a:pPr marL="0" indent="0">
              <a:buNone/>
            </a:pPr>
            <a:endParaRPr lang="en-GB" sz="1400" dirty="0"/>
          </a:p>
          <a:p>
            <a:pPr marL="0" indent="0" algn="r">
              <a:buNone/>
            </a:pPr>
            <a:r>
              <a:rPr lang="en-GB" sz="1400" dirty="0"/>
              <a:t>Adrian </a:t>
            </a:r>
            <a:r>
              <a:rPr lang="en-GB" sz="1400" dirty="0" err="1"/>
              <a:t>Gilpin</a:t>
            </a:r>
            <a:r>
              <a:rPr lang="en-GB" sz="1400" dirty="0"/>
              <a:t>, Institute for Human Development</a:t>
            </a:r>
            <a:endParaRPr lang="en-GB" sz="3200" dirty="0"/>
          </a:p>
        </p:txBody>
      </p:sp>
      <p:sp>
        <p:nvSpPr>
          <p:cNvPr id="4" name="Slide Number Placeholder 3"/>
          <p:cNvSpPr>
            <a:spLocks noGrp="1"/>
          </p:cNvSpPr>
          <p:nvPr>
            <p:ph type="sldNum" sz="quarter" idx="4294967295"/>
          </p:nvPr>
        </p:nvSpPr>
        <p:spPr>
          <a:xfrm>
            <a:off x="7956376" y="6380972"/>
            <a:ext cx="730424" cy="340503"/>
          </a:xfrm>
          <a:prstGeom prst="rect">
            <a:avLst/>
          </a:prstGeom>
        </p:spPr>
        <p:txBody>
          <a:bodyPr/>
          <a:lstStyle/>
          <a:p>
            <a:pPr>
              <a:defRPr/>
            </a:pPr>
            <a:fld id="{E07EC323-5435-1743-8ACD-15915A8CA9CF}" type="slidenum">
              <a:rPr lang="en-GB" smtClean="0"/>
              <a:pPr>
                <a:defRPr/>
              </a:pPr>
              <a:t>10</a:t>
            </a:fld>
            <a:endParaRPr lang="en-GB"/>
          </a:p>
        </p:txBody>
      </p:sp>
    </p:spTree>
    <p:extLst>
      <p:ext uri="{BB962C8B-B14F-4D97-AF65-F5344CB8AC3E}">
        <p14:creationId xmlns:p14="http://schemas.microsoft.com/office/powerpoint/2010/main" val="1587131379"/>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323528" y="609600"/>
            <a:ext cx="8134672" cy="1143000"/>
          </a:xfrm>
        </p:spPr>
        <p:txBody>
          <a:bodyPr>
            <a:normAutofit fontScale="90000"/>
          </a:bodyPr>
          <a:lstStyle/>
          <a:p>
            <a:pPr algn="ctr"/>
            <a:r>
              <a:rPr lang="en-GB" dirty="0"/>
              <a:t>Motivational Linkage to Leadership </a:t>
            </a:r>
          </a:p>
        </p:txBody>
      </p:sp>
      <p:sp>
        <p:nvSpPr>
          <p:cNvPr id="4" name="Slide Number Placeholder 3"/>
          <p:cNvSpPr>
            <a:spLocks noGrp="1"/>
          </p:cNvSpPr>
          <p:nvPr>
            <p:ph type="sldNum" sz="quarter" idx="4294967295"/>
          </p:nvPr>
        </p:nvSpPr>
        <p:spPr>
          <a:xfrm>
            <a:off x="7956376" y="6380972"/>
            <a:ext cx="730424" cy="340503"/>
          </a:xfrm>
          <a:prstGeom prst="rect">
            <a:avLst/>
          </a:prstGeom>
        </p:spPr>
        <p:txBody>
          <a:bodyPr/>
          <a:lstStyle/>
          <a:p>
            <a:pPr>
              <a:defRPr/>
            </a:pPr>
            <a:fld id="{E07EC323-5435-1743-8ACD-15915A8CA9CF}" type="slidenum">
              <a:rPr lang="en-GB" smtClean="0"/>
              <a:pPr>
                <a:defRPr/>
              </a:pPr>
              <a:t>11</a:t>
            </a:fld>
            <a:endParaRPr lang="en-GB"/>
          </a:p>
        </p:txBody>
      </p:sp>
      <p:graphicFrame>
        <p:nvGraphicFramePr>
          <p:cNvPr id="5" name="Picture 2"/>
          <p:cNvGraphicFramePr>
            <a:graphicFrameLocks/>
          </p:cNvGraphicFramePr>
          <p:nvPr/>
        </p:nvGraphicFramePr>
        <p:xfrm>
          <a:off x="899592" y="2052637"/>
          <a:ext cx="7272808" cy="3325019"/>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
        <p:nvSpPr>
          <p:cNvPr id="6" name="TextBox 5"/>
          <p:cNvSpPr txBox="1"/>
          <p:nvPr/>
        </p:nvSpPr>
        <p:spPr>
          <a:xfrm>
            <a:off x="5364088" y="5877272"/>
            <a:ext cx="3312368" cy="307777"/>
          </a:xfrm>
          <a:prstGeom prst="rect">
            <a:avLst/>
          </a:prstGeom>
          <a:noFill/>
        </p:spPr>
        <p:txBody>
          <a:bodyPr wrap="square" rtlCol="0">
            <a:spAutoFit/>
          </a:bodyPr>
          <a:lstStyle/>
          <a:p>
            <a:pPr algn="r"/>
            <a:r>
              <a:rPr lang="en-GB" sz="1400" dirty="0">
                <a:solidFill>
                  <a:srgbClr val="000099"/>
                </a:solidFill>
              </a:rPr>
              <a:t>(AH </a:t>
            </a:r>
            <a:r>
              <a:rPr lang="en-GB" sz="1400" dirty="0" err="1">
                <a:solidFill>
                  <a:srgbClr val="000099"/>
                </a:solidFill>
              </a:rPr>
              <a:t>Raymondson</a:t>
            </a:r>
            <a:r>
              <a:rPr lang="en-GB" sz="1400" dirty="0">
                <a:solidFill>
                  <a:srgbClr val="000099"/>
                </a:solidFill>
              </a:rPr>
              <a:t>, 2013) </a:t>
            </a:r>
          </a:p>
        </p:txBody>
      </p:sp>
    </p:spTree>
    <p:extLst>
      <p:ext uri="{BB962C8B-B14F-4D97-AF65-F5344CB8AC3E}">
        <p14:creationId xmlns:p14="http://schemas.microsoft.com/office/powerpoint/2010/main" val="520922330"/>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81200C2-932C-4544-AAE5-683D484EF3E9}"/>
              </a:ext>
            </a:extLst>
          </p:cNvPr>
          <p:cNvSpPr>
            <a:spLocks noGrp="1"/>
          </p:cNvSpPr>
          <p:nvPr>
            <p:ph type="title"/>
          </p:nvPr>
        </p:nvSpPr>
        <p:spPr/>
        <p:txBody>
          <a:bodyPr/>
          <a:lstStyle/>
          <a:p>
            <a:endParaRPr lang="en-GB"/>
          </a:p>
        </p:txBody>
      </p:sp>
      <p:sp>
        <p:nvSpPr>
          <p:cNvPr id="3" name="Content Placeholder 2">
            <a:extLst>
              <a:ext uri="{FF2B5EF4-FFF2-40B4-BE49-F238E27FC236}">
                <a16:creationId xmlns:a16="http://schemas.microsoft.com/office/drawing/2014/main" id="{47084761-9337-48C9-B5EF-45879D7C8061}"/>
              </a:ext>
            </a:extLst>
          </p:cNvPr>
          <p:cNvSpPr>
            <a:spLocks noGrp="1"/>
          </p:cNvSpPr>
          <p:nvPr>
            <p:ph idx="1"/>
          </p:nvPr>
        </p:nvSpPr>
        <p:spPr/>
        <p:txBody>
          <a:bodyPr/>
          <a:lstStyle/>
          <a:p>
            <a:endParaRPr lang="en-GB"/>
          </a:p>
        </p:txBody>
      </p:sp>
      <p:pic>
        <p:nvPicPr>
          <p:cNvPr id="4" name="Picture 3">
            <a:extLst>
              <a:ext uri="{FF2B5EF4-FFF2-40B4-BE49-F238E27FC236}">
                <a16:creationId xmlns:a16="http://schemas.microsoft.com/office/drawing/2014/main" id="{AE7183C2-CB44-4E3E-A707-D397F05834D8}"/>
              </a:ext>
            </a:extLst>
          </p:cNvPr>
          <p:cNvPicPr>
            <a:picLocks noChangeAspect="1"/>
          </p:cNvPicPr>
          <p:nvPr/>
        </p:nvPicPr>
        <p:blipFill>
          <a:blip r:embed="rId2"/>
          <a:stretch>
            <a:fillRect/>
          </a:stretch>
        </p:blipFill>
        <p:spPr>
          <a:xfrm>
            <a:off x="0" y="857250"/>
            <a:ext cx="9144000" cy="5143500"/>
          </a:xfrm>
          <a:prstGeom prst="rect">
            <a:avLst/>
          </a:prstGeom>
        </p:spPr>
      </p:pic>
    </p:spTree>
    <p:extLst>
      <p:ext uri="{BB962C8B-B14F-4D97-AF65-F5344CB8AC3E}">
        <p14:creationId xmlns:p14="http://schemas.microsoft.com/office/powerpoint/2010/main" val="1406069595"/>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FA1B80A-1996-47D0-B591-6F61A914FD5A}"/>
              </a:ext>
            </a:extLst>
          </p:cNvPr>
          <p:cNvSpPr>
            <a:spLocks noGrp="1"/>
          </p:cNvSpPr>
          <p:nvPr>
            <p:ph type="title"/>
          </p:nvPr>
        </p:nvSpPr>
        <p:spPr/>
        <p:txBody>
          <a:bodyPr/>
          <a:lstStyle/>
          <a:p>
            <a:endParaRPr lang="en-GB"/>
          </a:p>
        </p:txBody>
      </p:sp>
      <p:sp>
        <p:nvSpPr>
          <p:cNvPr id="3" name="Content Placeholder 2">
            <a:extLst>
              <a:ext uri="{FF2B5EF4-FFF2-40B4-BE49-F238E27FC236}">
                <a16:creationId xmlns:a16="http://schemas.microsoft.com/office/drawing/2014/main" id="{612CD009-0672-4333-8B16-FBC1938FD6C0}"/>
              </a:ext>
            </a:extLst>
          </p:cNvPr>
          <p:cNvSpPr>
            <a:spLocks noGrp="1"/>
          </p:cNvSpPr>
          <p:nvPr>
            <p:ph idx="1"/>
          </p:nvPr>
        </p:nvSpPr>
        <p:spPr/>
        <p:txBody>
          <a:bodyPr/>
          <a:lstStyle/>
          <a:p>
            <a:endParaRPr lang="en-GB"/>
          </a:p>
        </p:txBody>
      </p:sp>
      <p:pic>
        <p:nvPicPr>
          <p:cNvPr id="4" name="Picture 3">
            <a:extLst>
              <a:ext uri="{FF2B5EF4-FFF2-40B4-BE49-F238E27FC236}">
                <a16:creationId xmlns:a16="http://schemas.microsoft.com/office/drawing/2014/main" id="{FEC8031D-A890-4AA8-8EC9-D6469B16EFDD}"/>
              </a:ext>
            </a:extLst>
          </p:cNvPr>
          <p:cNvPicPr>
            <a:picLocks noChangeAspect="1"/>
          </p:cNvPicPr>
          <p:nvPr/>
        </p:nvPicPr>
        <p:blipFill>
          <a:blip r:embed="rId2"/>
          <a:stretch>
            <a:fillRect/>
          </a:stretch>
        </p:blipFill>
        <p:spPr>
          <a:xfrm>
            <a:off x="0" y="857250"/>
            <a:ext cx="9144000" cy="5143500"/>
          </a:xfrm>
          <a:prstGeom prst="rect">
            <a:avLst/>
          </a:prstGeom>
        </p:spPr>
      </p:pic>
    </p:spTree>
    <p:extLst>
      <p:ext uri="{BB962C8B-B14F-4D97-AF65-F5344CB8AC3E}">
        <p14:creationId xmlns:p14="http://schemas.microsoft.com/office/powerpoint/2010/main" val="3283062038"/>
      </p:ext>
    </p:extLst>
  </p:cSld>
  <p:clrMapOvr>
    <a:masterClrMapping/>
  </p:clrMapOvr>
</p:sld>
</file>

<file path=ppt/theme/theme1.xml><?xml version="1.0" encoding="utf-8"?>
<a:theme xmlns:a="http://schemas.openxmlformats.org/drawingml/2006/main" name="20140311PresentationUWTSDTemplate">
  <a:themeElements>
    <a:clrScheme name="Custom 1">
      <a:dk1>
        <a:sysClr val="windowText" lastClr="000000"/>
      </a:dk1>
      <a:lt1>
        <a:sysClr val="window" lastClr="FFFFFF"/>
      </a:lt1>
      <a:dk2>
        <a:srgbClr val="1F497D"/>
      </a:dk2>
      <a:lt2>
        <a:srgbClr val="EEECE1"/>
      </a:lt2>
      <a:accent1>
        <a:srgbClr val="00B0F0"/>
      </a:accent1>
      <a:accent2>
        <a:srgbClr val="FFFF00"/>
      </a:accent2>
      <a:accent3>
        <a:srgbClr val="9BBB59"/>
      </a:accent3>
      <a:accent4>
        <a:srgbClr val="8064A2"/>
      </a:accent4>
      <a:accent5>
        <a:srgbClr val="4BACC6"/>
      </a:accent5>
      <a:accent6>
        <a:srgbClr val="F79646"/>
      </a:accent6>
      <a:hlink>
        <a:srgbClr val="0000FF"/>
      </a:hlink>
      <a:folHlink>
        <a:srgbClr val="800080"/>
      </a:folHlink>
    </a:clrScheme>
    <a:fontScheme name="UWTSD">
      <a:majorFont>
        <a:latin typeface="Myriad Pro"/>
        <a:ea typeface=""/>
        <a:cs typeface=""/>
      </a:majorFont>
      <a:minorFont>
        <a:latin typeface="Myriad Pro"/>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Office Theme">
  <a:themeElements>
    <a:clrScheme name="">
      <a:dk1>
        <a:srgbClr val="000000"/>
      </a:dk1>
      <a:lt1>
        <a:srgbClr val="FFFFFF"/>
      </a:lt1>
      <a:dk2>
        <a:srgbClr val="000000"/>
      </a:dk2>
      <a:lt2>
        <a:srgbClr val="808080"/>
      </a:lt2>
      <a:accent1>
        <a:srgbClr val="00CC99"/>
      </a:accent1>
      <a:accent2>
        <a:srgbClr val="3333CC"/>
      </a:accent2>
      <a:accent3>
        <a:srgbClr val="FFFFFF"/>
      </a:accent3>
      <a:accent4>
        <a:srgbClr val="000000"/>
      </a:accent4>
      <a:accent5>
        <a:srgbClr val="AAE2CA"/>
      </a:accent5>
      <a:accent6>
        <a:srgbClr val="2D2DB9"/>
      </a:accent6>
      <a:hlink>
        <a:srgbClr val="CCCCFF"/>
      </a:hlink>
      <a:folHlink>
        <a:srgbClr val="B2B2B2"/>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emplate>UWTSD PowerPoint Presentation Template</Template>
  <TotalTime>48567</TotalTime>
  <Words>529</Words>
  <Application>Microsoft Office PowerPoint</Application>
  <PresentationFormat>On-screen Show (4:3)</PresentationFormat>
  <Paragraphs>65</Paragraphs>
  <Slides>13</Slides>
  <Notes>8</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13</vt:i4>
      </vt:variant>
    </vt:vector>
  </HeadingPairs>
  <TitlesOfParts>
    <vt:vector size="17" baseType="lpstr">
      <vt:lpstr>Myriad Pro</vt:lpstr>
      <vt:lpstr>Arial</vt:lpstr>
      <vt:lpstr>Calibri</vt:lpstr>
      <vt:lpstr>20140311PresentationUWTSDTemplate</vt:lpstr>
      <vt:lpstr>BMSW6001 EMERGENT LEADERSHIP SKILLS  FOR THE WORKPLACE</vt:lpstr>
      <vt:lpstr>Recap on Leadership.</vt:lpstr>
      <vt:lpstr>PowerPoint Presentation</vt:lpstr>
      <vt:lpstr>Motivation is …..</vt:lpstr>
      <vt:lpstr>PowerPoint Presentation</vt:lpstr>
      <vt:lpstr>Types of Motivation</vt:lpstr>
      <vt:lpstr>Drivers of Motivation</vt:lpstr>
      <vt:lpstr> </vt:lpstr>
      <vt:lpstr>Vroom’s Expectancy Theory</vt:lpstr>
      <vt:lpstr>Leadership and Motivation</vt:lpstr>
      <vt:lpstr>Motivational Linkage to Leadership </vt:lpstr>
      <vt:lpstr>PowerPoint Presentation</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harris</dc:creator>
  <cp:lastModifiedBy>Maria Heffernan</cp:lastModifiedBy>
  <cp:revision>716</cp:revision>
  <cp:lastPrinted>2013-06-14T16:15:20Z</cp:lastPrinted>
  <dcterms:created xsi:type="dcterms:W3CDTF">2009-10-03T09:07:46Z</dcterms:created>
  <dcterms:modified xsi:type="dcterms:W3CDTF">2022-10-23T12:51:42Z</dcterms:modified>
</cp:coreProperties>
</file>