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DC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A48E6E-B632-C819-D062-5102AFD3E8BB}" v="2" dt="2024-06-09T15:35:45.360"/>
    <p1510:client id="{BDD8FDAC-E556-477A-8940-A1C9E4CA8D0E}" v="1" dt="2024-06-09T15:34:05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a Lesiczka (2130091)" userId="S::2130091@student.uwtsd.ac.uk::b20c7b52-3611-404b-9849-19f409ac3c92" providerId="AD" clId="Web-{E25AD2BD-F78B-E5B5-F284-EBFF500765FF}"/>
    <pc:docChg chg="modSld">
      <pc:chgData name="Marta Lesiczka (2130091)" userId="S::2130091@student.uwtsd.ac.uk::b20c7b52-3611-404b-9849-19f409ac3c92" providerId="AD" clId="Web-{E25AD2BD-F78B-E5B5-F284-EBFF500765FF}" dt="2024-06-09T15:33:40.497" v="8" actId="20577"/>
      <pc:docMkLst>
        <pc:docMk/>
      </pc:docMkLst>
      <pc:sldChg chg="modSp">
        <pc:chgData name="Marta Lesiczka (2130091)" userId="S::2130091@student.uwtsd.ac.uk::b20c7b52-3611-404b-9849-19f409ac3c92" providerId="AD" clId="Web-{E25AD2BD-F78B-E5B5-F284-EBFF500765FF}" dt="2024-06-09T15:33:40.497" v="8" actId="20577"/>
        <pc:sldMkLst>
          <pc:docMk/>
          <pc:sldMk cId="2164434950" sldId="257"/>
        </pc:sldMkLst>
        <pc:graphicFrameChg chg="modGraphic">
          <ac:chgData name="Marta Lesiczka (2130091)" userId="S::2130091@student.uwtsd.ac.uk::b20c7b52-3611-404b-9849-19f409ac3c92" providerId="AD" clId="Web-{E25AD2BD-F78B-E5B5-F284-EBFF500765FF}" dt="2024-06-09T15:33:40.497" v="8" actId="20577"/>
          <ac:graphicFrameMkLst>
            <pc:docMk/>
            <pc:sldMk cId="2164434950" sldId="257"/>
            <ac:graphicFrameMk id="13" creationId="{5B85F803-89FA-F9C2-8F61-0AA607A88030}"/>
          </ac:graphicFrameMkLst>
        </pc:graphicFrameChg>
      </pc:sldChg>
    </pc:docChg>
  </pc:docChgLst>
  <pc:docChgLst>
    <pc:chgData name="Marta Lesiczka (2130091)" userId="S::2130091@student.uwtsd.ac.uk::b20c7b52-3611-404b-9849-19f409ac3c92" providerId="AD" clId="Web-{BA4E24F2-80EE-698B-5288-F92C15372184}"/>
    <pc:docChg chg="modSld">
      <pc:chgData name="Marta Lesiczka (2130091)" userId="S::2130091@student.uwtsd.ac.uk::b20c7b52-3611-404b-9849-19f409ac3c92" providerId="AD" clId="Web-{BA4E24F2-80EE-698B-5288-F92C15372184}" dt="2024-06-10T08:50:10.885" v="3" actId="20577"/>
      <pc:docMkLst>
        <pc:docMk/>
      </pc:docMkLst>
      <pc:sldChg chg="modSp">
        <pc:chgData name="Marta Lesiczka (2130091)" userId="S::2130091@student.uwtsd.ac.uk::b20c7b52-3611-404b-9849-19f409ac3c92" providerId="AD" clId="Web-{BA4E24F2-80EE-698B-5288-F92C15372184}" dt="2024-06-10T08:50:10.885" v="3" actId="20577"/>
        <pc:sldMkLst>
          <pc:docMk/>
          <pc:sldMk cId="2164434950" sldId="257"/>
        </pc:sldMkLst>
        <pc:graphicFrameChg chg="modGraphic">
          <ac:chgData name="Marta Lesiczka (2130091)" userId="S::2130091@student.uwtsd.ac.uk::b20c7b52-3611-404b-9849-19f409ac3c92" providerId="AD" clId="Web-{BA4E24F2-80EE-698B-5288-F92C15372184}" dt="2024-06-10T08:50:10.885" v="3" actId="20577"/>
          <ac:graphicFrameMkLst>
            <pc:docMk/>
            <pc:sldMk cId="2164434950" sldId="257"/>
            <ac:graphicFrameMk id="13" creationId="{5B85F803-89FA-F9C2-8F61-0AA607A88030}"/>
          </ac:graphicFrameMkLst>
        </pc:graphicFrameChg>
      </pc:sldChg>
    </pc:docChg>
  </pc:docChgLst>
  <pc:docChgLst>
    <pc:chgData name="Marta Lesiczka (2130091)" userId="S::2130091@student.uwtsd.ac.uk::b20c7b52-3611-404b-9849-19f409ac3c92" providerId="AD" clId="Web-{3E7CC381-2449-14E6-20D3-A2DEBF2A844D}"/>
    <pc:docChg chg="addSld modSld">
      <pc:chgData name="Marta Lesiczka (2130091)" userId="S::2130091@student.uwtsd.ac.uk::b20c7b52-3611-404b-9849-19f409ac3c92" providerId="AD" clId="Web-{3E7CC381-2449-14E6-20D3-A2DEBF2A844D}" dt="2024-06-04T15:35:36.404" v="240" actId="14100"/>
      <pc:docMkLst>
        <pc:docMk/>
      </pc:docMkLst>
      <pc:sldChg chg="addSp delSp modSp mod setBg">
        <pc:chgData name="Marta Lesiczka (2130091)" userId="S::2130091@student.uwtsd.ac.uk::b20c7b52-3611-404b-9849-19f409ac3c92" providerId="AD" clId="Web-{3E7CC381-2449-14E6-20D3-A2DEBF2A844D}" dt="2024-06-04T15:34:11.105" v="228" actId="20577"/>
        <pc:sldMkLst>
          <pc:docMk/>
          <pc:sldMk cId="109857222" sldId="256"/>
        </pc:sldMkLst>
        <pc:spChg chg="mod">
          <ac:chgData name="Marta Lesiczka (2130091)" userId="S::2130091@student.uwtsd.ac.uk::b20c7b52-3611-404b-9849-19f409ac3c92" providerId="AD" clId="Web-{3E7CC381-2449-14E6-20D3-A2DEBF2A844D}" dt="2024-06-04T15:29:21.240" v="2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ta Lesiczka (2130091)" userId="S::2130091@student.uwtsd.ac.uk::b20c7b52-3611-404b-9849-19f409ac3c92" providerId="AD" clId="Web-{3E7CC381-2449-14E6-20D3-A2DEBF2A844D}" dt="2024-06-04T15:34:11.105" v="228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8" creationId="{1709F1D5-B0F1-4714-A239-E5B61C161915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10" creationId="{228FB460-D3FF-4440-A020-05982A09E51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12" creationId="{14847E93-7DC1-4D4B-8829-B19AA7137C5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14" creationId="{5566D6E1-03A1-4D73-A4E0-35D74D568A0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16" creationId="{9F835A99-04AC-494A-A572-AFE8413CC938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18" creationId="{7B786209-1B0B-4CA9-9BDD-F7327066A84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20" creationId="{2D2964BB-484D-45AE-AD66-D407D0629652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1:33.589" v="108"/>
          <ac:spMkLst>
            <pc:docMk/>
            <pc:sldMk cId="109857222" sldId="256"/>
            <ac:spMk id="22" creationId="{6691AC69-A76E-4DAB-B565-468B6B87ACF3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2:13.794" v="112"/>
          <ac:spMkLst>
            <pc:docMk/>
            <pc:sldMk cId="109857222" sldId="256"/>
            <ac:spMk id="28" creationId="{E0AE394F-AFF1-4485-AF1F-7387A2F041A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2:13.794" v="112"/>
          <ac:spMkLst>
            <pc:docMk/>
            <pc:sldMk cId="109857222" sldId="256"/>
            <ac:spMk id="30" creationId="{5683D043-25BB-4AC9-8130-64117967261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2:13.794" v="112"/>
          <ac:spMkLst>
            <pc:docMk/>
            <pc:sldMk cId="109857222" sldId="256"/>
            <ac:spMk id="32" creationId="{AA61CCAC-6875-474C-8E9E-F57ABF078C2B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2:13.778" v="111"/>
          <ac:spMkLst>
            <pc:docMk/>
            <pc:sldMk cId="109857222" sldId="256"/>
            <ac:spMk id="37" creationId="{04812C46-200A-4DEB-A05E-3ED6C68C238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2:02:13.778" v="111"/>
          <ac:spMkLst>
            <pc:docMk/>
            <pc:sldMk cId="109857222" sldId="256"/>
            <ac:spMk id="39" creationId="{D1EA859B-E555-4109-94F3-6700E046E008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73" v="164"/>
          <ac:spMkLst>
            <pc:docMk/>
            <pc:sldMk cId="109857222" sldId="256"/>
            <ac:spMk id="41" creationId="{F13C74B1-5B17-4795-BED0-7140497B445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73" v="164"/>
          <ac:spMkLst>
            <pc:docMk/>
            <pc:sldMk cId="109857222" sldId="256"/>
            <ac:spMk id="42" creationId="{D4974D33-8DC5-464E-8C6D-BE58F0669C1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13.838" v="159"/>
          <ac:spMkLst>
            <pc:docMk/>
            <pc:sldMk cId="109857222" sldId="256"/>
            <ac:spMk id="47" creationId="{E0AE394F-AFF1-4485-AF1F-7387A2F041A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13.838" v="159"/>
          <ac:spMkLst>
            <pc:docMk/>
            <pc:sldMk cId="109857222" sldId="256"/>
            <ac:spMk id="49" creationId="{5683D043-25BB-4AC9-8130-64117967261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13.838" v="159"/>
          <ac:spMkLst>
            <pc:docMk/>
            <pc:sldMk cId="109857222" sldId="256"/>
            <ac:spMk id="51" creationId="{AA61CCAC-6875-474C-8E9E-F57ABF078C2B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0.588" v="161"/>
          <ac:spMkLst>
            <pc:docMk/>
            <pc:sldMk cId="109857222" sldId="256"/>
            <ac:spMk id="53" creationId="{47942995-B07F-4636-9A06-C6A104B260A8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0.588" v="161"/>
          <ac:spMkLst>
            <pc:docMk/>
            <pc:sldMk cId="109857222" sldId="256"/>
            <ac:spMk id="54" creationId="{B81933D1-5615-42C7-9C0B-4EB7105CCE2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0.588" v="161"/>
          <ac:spMkLst>
            <pc:docMk/>
            <pc:sldMk cId="109857222" sldId="256"/>
            <ac:spMk id="56" creationId="{19C9EAEA-39D0-4B0E-A0EB-51E7B26740B1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57" v="163"/>
          <ac:spMkLst>
            <pc:docMk/>
            <pc:sldMk cId="109857222" sldId="256"/>
            <ac:spMk id="59" creationId="{5C9B446A-6343-4E56-90BA-061E4DDF0FFB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57" v="163"/>
          <ac:spMkLst>
            <pc:docMk/>
            <pc:sldMk cId="109857222" sldId="256"/>
            <ac:spMk id="60" creationId="{3EC72A1B-03D3-499C-B4BF-AC68EEC22B1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57" v="163"/>
          <ac:spMkLst>
            <pc:docMk/>
            <pc:sldMk cId="109857222" sldId="256"/>
            <ac:spMk id="61" creationId="{216322C2-3CF0-4D33-BF90-3F384CF6D232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57" v="163"/>
          <ac:spMkLst>
            <pc:docMk/>
            <pc:sldMk cId="109857222" sldId="256"/>
            <ac:spMk id="62" creationId="{55D4142C-5077-457F-A6AD-3FECFDB39685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0:25.557" v="163"/>
          <ac:spMkLst>
            <pc:docMk/>
            <pc:sldMk cId="109857222" sldId="256"/>
            <ac:spMk id="63" creationId="{7A5F0580-5EE9-419F-96EE-B6529EF6E7D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9:21.240" v="200"/>
          <ac:spMkLst>
            <pc:docMk/>
            <pc:sldMk cId="109857222" sldId="256"/>
            <ac:spMk id="65" creationId="{1E020063-2385-44AC-BD67-258E1F0B9FCE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9:21.240" v="200"/>
          <ac:spMkLst>
            <pc:docMk/>
            <pc:sldMk cId="109857222" sldId="256"/>
            <ac:spMk id="66" creationId="{7E014A0B-5338-4077-AFE9-A90D04D4492B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9:21.240" v="199"/>
          <ac:spMkLst>
            <pc:docMk/>
            <pc:sldMk cId="109857222" sldId="256"/>
            <ac:spMk id="78" creationId="{93245F62-CCC4-49E4-B95B-EA6C1E79051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29:21.240" v="199"/>
          <ac:spMkLst>
            <pc:docMk/>
            <pc:sldMk cId="109857222" sldId="256"/>
            <ac:spMk id="80" creationId="{E6C0DD6B-6AA3-448F-9B99-8386295BC1B4}"/>
          </ac:spMkLst>
        </pc:spChg>
        <pc:spChg chg="add">
          <ac:chgData name="Marta Lesiczka (2130091)" userId="S::2130091@student.uwtsd.ac.uk::b20c7b52-3611-404b-9849-19f409ac3c92" providerId="AD" clId="Web-{3E7CC381-2449-14E6-20D3-A2DEBF2A844D}" dt="2024-06-04T15:29:21.240" v="200"/>
          <ac:spMkLst>
            <pc:docMk/>
            <pc:sldMk cId="109857222" sldId="256"/>
            <ac:spMk id="82" creationId="{2B97F24A-32CE-4C1C-A50D-3016B394DCFB}"/>
          </ac:spMkLst>
        </pc:spChg>
        <pc:spChg chg="add">
          <ac:chgData name="Marta Lesiczka (2130091)" userId="S::2130091@student.uwtsd.ac.uk::b20c7b52-3611-404b-9849-19f409ac3c92" providerId="AD" clId="Web-{3E7CC381-2449-14E6-20D3-A2DEBF2A844D}" dt="2024-06-04T15:29:21.240" v="200"/>
          <ac:spMkLst>
            <pc:docMk/>
            <pc:sldMk cId="109857222" sldId="256"/>
            <ac:spMk id="83" creationId="{CD8B4F24-440B-49E9-B85D-733523DC064B}"/>
          </ac:spMkLst>
        </pc:spChg>
        <pc:grpChg chg="add del">
          <ac:chgData name="Marta Lesiczka (2130091)" userId="S::2130091@student.uwtsd.ac.uk::b20c7b52-3611-404b-9849-19f409ac3c92" providerId="AD" clId="Web-{3E7CC381-2449-14E6-20D3-A2DEBF2A844D}" dt="2024-06-04T15:20:20.588" v="161"/>
          <ac:grpSpMkLst>
            <pc:docMk/>
            <pc:sldMk cId="109857222" sldId="256"/>
            <ac:grpSpMk id="55" creationId="{032D8612-31EB-44CF-A1D0-14FD4C705424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5:29:21.240" v="200"/>
          <ac:grpSpMkLst>
            <pc:docMk/>
            <pc:sldMk cId="109857222" sldId="256"/>
            <ac:grpSpMk id="57" creationId="{466920E5-8640-4C24-A775-8647637094A7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5:29:21.240" v="200"/>
          <ac:grpSpMkLst>
            <pc:docMk/>
            <pc:sldMk cId="109857222" sldId="256"/>
            <ac:grpSpMk id="67" creationId="{78127680-150F-4A90-9950-F66392578116}"/>
          </ac:grpSpMkLst>
        </pc:grpChg>
        <pc:picChg chg="add mod ord">
          <ac:chgData name="Marta Lesiczka (2130091)" userId="S::2130091@student.uwtsd.ac.uk::b20c7b52-3611-404b-9849-19f409ac3c92" providerId="AD" clId="Web-{3E7CC381-2449-14E6-20D3-A2DEBF2A844D}" dt="2024-06-04T15:29:21.240" v="200"/>
          <ac:picMkLst>
            <pc:docMk/>
            <pc:sldMk cId="109857222" sldId="256"/>
            <ac:picMk id="4" creationId="{5746363D-3FC1-E80D-31E6-7AC49326C4A8}"/>
          </ac:picMkLst>
        </pc:picChg>
        <pc:picChg chg="add del mod ord">
          <ac:chgData name="Marta Lesiczka (2130091)" userId="S::2130091@student.uwtsd.ac.uk::b20c7b52-3611-404b-9849-19f409ac3c92" providerId="AD" clId="Web-{3E7CC381-2449-14E6-20D3-A2DEBF2A844D}" dt="2024-06-04T12:02:19.622" v="113"/>
          <ac:picMkLst>
            <pc:docMk/>
            <pc:sldMk cId="109857222" sldId="256"/>
            <ac:picMk id="24" creationId="{8B79E9A8-5440-4CFD-E824-8E19D6888545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3E7CC381-2449-14E6-20D3-A2DEBF2A844D}" dt="2024-06-04T15:34:51.028" v="233" actId="1076"/>
        <pc:sldMkLst>
          <pc:docMk/>
          <pc:sldMk cId="2164434950" sldId="257"/>
        </pc:sldMkLst>
        <pc:spChg chg="mod">
          <ac:chgData name="Marta Lesiczka (2130091)" userId="S::2130091@student.uwtsd.ac.uk::b20c7b52-3611-404b-9849-19f409ac3c92" providerId="AD" clId="Web-{3E7CC381-2449-14E6-20D3-A2DEBF2A844D}" dt="2024-06-04T11:54:54.450" v="98" actId="14100"/>
          <ac:spMkLst>
            <pc:docMk/>
            <pc:sldMk cId="2164434950" sldId="257"/>
            <ac:spMk id="2" creationId="{C3BFD2A6-D236-01D4-9496-C93FA1130133}"/>
          </ac:spMkLst>
        </pc:spChg>
        <pc:spChg chg="del mod">
          <ac:chgData name="Marta Lesiczka (2130091)" userId="S::2130091@student.uwtsd.ac.uk::b20c7b52-3611-404b-9849-19f409ac3c92" providerId="AD" clId="Web-{3E7CC381-2449-14E6-20D3-A2DEBF2A844D}" dt="2024-06-03T11:24:54.170" v="47"/>
          <ac:spMkLst>
            <pc:docMk/>
            <pc:sldMk cId="2164434950" sldId="257"/>
            <ac:spMk id="3" creationId="{8DB4CA2D-7048-08E5-6A27-9EA11E7F7D83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3T11:24:54.170" v="47"/>
          <ac:spMkLst>
            <pc:docMk/>
            <pc:sldMk cId="2164434950" sldId="257"/>
            <ac:spMk id="9" creationId="{C0763A76-9F1C-4FC5-82B7-DD475DA461B2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3T11:24:54.170" v="47"/>
          <ac:spMkLst>
            <pc:docMk/>
            <pc:sldMk cId="2164434950" sldId="257"/>
            <ac:spMk id="11" creationId="{E81BF4F6-F2CF-4984-9D14-D6966D92F99F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17" creationId="{BACC6370-2D7E-4714-9D71-7542949D7D5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19" creationId="{256B2C21-A230-48C0-8DF1-C46611373C4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21" creationId="{3847E18C-932D-4C95-AABA-FEC7C9499AD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23" creationId="{3150CB11-0C61-439E-910F-5787759E72A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25" creationId="{43F8A58B-5155-44CE-A5FF-7647B47D0A7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914" v="67"/>
          <ac:spMkLst>
            <pc:docMk/>
            <pc:sldMk cId="2164434950" sldId="257"/>
            <ac:spMk id="27" creationId="{443F2ACA-E6D6-4028-82DD-F03C262D5DE6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51" creationId="{C4285719-470E-454C-AF62-8323075F1F5B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53" creationId="{CD9FE4EF-C4D8-49A0-B2FF-81D8DB7D8A2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55" creationId="{4300840D-0A0B-4512-BACA-B439D5B9C57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57" creationId="{D2B78728-A580-49A7-84F9-6EF6F583ADE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59" creationId="{38FAA1A1-D861-433F-88FA-1E9D6FD31D11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37:48.868" v="66"/>
          <ac:spMkLst>
            <pc:docMk/>
            <pc:sldMk cId="2164434950" sldId="257"/>
            <ac:spMk id="61" creationId="{8D71EDA1-87BF-4D5D-AB79-F346FD19278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43:03.550" v="75"/>
          <ac:spMkLst>
            <pc:docMk/>
            <pc:sldMk cId="2164434950" sldId="257"/>
            <ac:spMk id="63" creationId="{2EB492CD-616E-47F8-933B-5E2D952A0593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43:03.550" v="75"/>
          <ac:spMkLst>
            <pc:docMk/>
            <pc:sldMk cId="2164434950" sldId="257"/>
            <ac:spMk id="64" creationId="{59383CF9-23B5-4335-9B21-1791C4CF1C75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43:03.550" v="75"/>
          <ac:spMkLst>
            <pc:docMk/>
            <pc:sldMk cId="2164434950" sldId="257"/>
            <ac:spMk id="65" creationId="{0007FE00-9498-4706-B255-6437B0252C02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43:33.145" v="78"/>
          <ac:spMkLst>
            <pc:docMk/>
            <pc:sldMk cId="2164434950" sldId="257"/>
            <ac:spMk id="86" creationId="{C3420C89-0B09-4632-A4AF-3971D08BF7A8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43:33.145" v="78"/>
          <ac:spMkLst>
            <pc:docMk/>
            <pc:sldMk cId="2164434950" sldId="257"/>
            <ac:spMk id="88" creationId="{4E5CBA61-BF74-40B4-A3A8-366BBA626CCF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54:30.434" v="92"/>
          <ac:spMkLst>
            <pc:docMk/>
            <pc:sldMk cId="2164434950" sldId="257"/>
            <ac:spMk id="113" creationId="{B6FACB3C-9069-4791-BC5C-0DB7CD19B853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1:54:30.434" v="92"/>
          <ac:spMkLst>
            <pc:docMk/>
            <pc:sldMk cId="2164434950" sldId="257"/>
            <ac:spMk id="115" creationId="{71F2038E-D777-4B76-81DD-DD13EE91B9DD}"/>
          </ac:spMkLst>
        </pc:spChg>
        <pc:spChg chg="add del mod">
          <ac:chgData name="Marta Lesiczka (2130091)" userId="S::2130091@student.uwtsd.ac.uk::b20c7b52-3611-404b-9849-19f409ac3c92" providerId="AD" clId="Web-{3E7CC381-2449-14E6-20D3-A2DEBF2A844D}" dt="2024-06-04T15:34:43.090" v="232" actId="20577"/>
          <ac:spMkLst>
            <pc:docMk/>
            <pc:sldMk cId="2164434950" sldId="257"/>
            <ac:spMk id="296" creationId="{615CC8EE-4203-CD26-CBCE-6225E45BDC9F}"/>
          </ac:spMkLst>
        </pc:spChg>
        <pc:grpChg chg="add del">
          <ac:chgData name="Marta Lesiczka (2130091)" userId="S::2130091@student.uwtsd.ac.uk::b20c7b52-3611-404b-9849-19f409ac3c92" providerId="AD" clId="Web-{3E7CC381-2449-14E6-20D3-A2DEBF2A844D}" dt="2024-06-04T11:43:33.145" v="78"/>
          <ac:grpSpMkLst>
            <pc:docMk/>
            <pc:sldMk cId="2164434950" sldId="257"/>
            <ac:grpSpMk id="90" creationId="{AC27E70C-5470-4262-B9CE-AE52C51CF4C1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1:43:33.145" v="78"/>
          <ac:grpSpMkLst>
            <pc:docMk/>
            <pc:sldMk cId="2164434950" sldId="257"/>
            <ac:grpSpMk id="94" creationId="{E27AF472-EAE3-4572-AB69-B92BD10DBC6D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1:54:30.434" v="92"/>
          <ac:grpSpMkLst>
            <pc:docMk/>
            <pc:sldMk cId="2164434950" sldId="257"/>
            <ac:grpSpMk id="106" creationId="{6258F736-B256-8039-9DC6-F4E49A5C5AD5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1:54:30.434" v="92"/>
          <ac:grpSpMkLst>
            <pc:docMk/>
            <pc:sldMk cId="2164434950" sldId="257"/>
            <ac:grpSpMk id="117" creationId="{DD354807-230F-4402-B1B9-F733A8F1F190}"/>
          </ac:grpSpMkLst>
        </pc:grpChg>
        <pc:graphicFrameChg chg="add mod ord modGraphic">
          <ac:chgData name="Marta Lesiczka (2130091)" userId="S::2130091@student.uwtsd.ac.uk::b20c7b52-3611-404b-9849-19f409ac3c92" providerId="AD" clId="Web-{3E7CC381-2449-14E6-20D3-A2DEBF2A844D}" dt="2024-06-04T15:34:51.028" v="233" actId="1076"/>
          <ac:graphicFrameMkLst>
            <pc:docMk/>
            <pc:sldMk cId="2164434950" sldId="257"/>
            <ac:graphicFrameMk id="13" creationId="{5B85F803-89FA-F9C2-8F61-0AA607A88030}"/>
          </ac:graphicFrameMkLst>
        </pc:graphicFrameChg>
        <pc:picChg chg="add del">
          <ac:chgData name="Marta Lesiczka (2130091)" userId="S::2130091@student.uwtsd.ac.uk::b20c7b52-3611-404b-9849-19f409ac3c92" providerId="AD" clId="Web-{3E7CC381-2449-14E6-20D3-A2DEBF2A844D}" dt="2024-06-03T11:24:41.436" v="46"/>
          <ac:picMkLst>
            <pc:docMk/>
            <pc:sldMk cId="2164434950" sldId="257"/>
            <ac:picMk id="5" creationId="{6F509186-6AAA-A3D3-DB12-921D2E42E3A0}"/>
          </ac:picMkLst>
        </pc:picChg>
        <pc:picChg chg="add del mod">
          <ac:chgData name="Marta Lesiczka (2130091)" userId="S::2130091@student.uwtsd.ac.uk::b20c7b52-3611-404b-9849-19f409ac3c92" providerId="AD" clId="Web-{3E7CC381-2449-14E6-20D3-A2DEBF2A844D}" dt="2024-06-04T11:42:37.862" v="71"/>
          <ac:picMkLst>
            <pc:docMk/>
            <pc:sldMk cId="2164434950" sldId="257"/>
            <ac:picMk id="46" creationId="{CFE8DC33-5332-4092-A4E8-E81EF292714C}"/>
          </ac:picMkLst>
        </pc:picChg>
        <pc:picChg chg="add mod ord">
          <ac:chgData name="Marta Lesiczka (2130091)" userId="S::2130091@student.uwtsd.ac.uk::b20c7b52-3611-404b-9849-19f409ac3c92" providerId="AD" clId="Web-{3E7CC381-2449-14E6-20D3-A2DEBF2A844D}" dt="2024-06-04T15:22:21.513" v="171" actId="14100"/>
          <ac:picMkLst>
            <pc:docMk/>
            <pc:sldMk cId="2164434950" sldId="257"/>
            <ac:picMk id="81" creationId="{17B8A83A-4BBB-5D72-421A-1E459B8C6B89}"/>
          </ac:picMkLst>
        </pc:picChg>
      </pc:sldChg>
      <pc:sldChg chg="addSp delSp modSp new mod setBg">
        <pc:chgData name="Marta Lesiczka (2130091)" userId="S::2130091@student.uwtsd.ac.uk::b20c7b52-3611-404b-9849-19f409ac3c92" providerId="AD" clId="Web-{3E7CC381-2449-14E6-20D3-A2DEBF2A844D}" dt="2024-06-04T15:35:36.404" v="240" actId="14100"/>
        <pc:sldMkLst>
          <pc:docMk/>
          <pc:sldMk cId="1998686661" sldId="258"/>
        </pc:sldMkLst>
        <pc:spChg chg="mod ord">
          <ac:chgData name="Marta Lesiczka (2130091)" userId="S::2130091@student.uwtsd.ac.uk::b20c7b52-3611-404b-9849-19f409ac3c92" providerId="AD" clId="Web-{3E7CC381-2449-14E6-20D3-A2DEBF2A844D}" dt="2024-06-04T14:18:04.386" v="152"/>
          <ac:spMkLst>
            <pc:docMk/>
            <pc:sldMk cId="1998686661" sldId="258"/>
            <ac:spMk id="2" creationId="{EA492713-7BB4-4741-6C80-AD7F44B285D3}"/>
          </ac:spMkLst>
        </pc:spChg>
        <pc:spChg chg="del mod ord">
          <ac:chgData name="Marta Lesiczka (2130091)" userId="S::2130091@student.uwtsd.ac.uk::b20c7b52-3611-404b-9849-19f409ac3c92" providerId="AD" clId="Web-{3E7CC381-2449-14E6-20D3-A2DEBF2A844D}" dt="2024-06-04T14:16:45.682" v="140"/>
          <ac:spMkLst>
            <pc:docMk/>
            <pc:sldMk cId="1998686661" sldId="258"/>
            <ac:spMk id="3" creationId="{1507E8E8-8491-73FE-642B-430CF36C3559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72" v="136"/>
          <ac:spMkLst>
            <pc:docMk/>
            <pc:sldMk cId="1998686661" sldId="258"/>
            <ac:spMk id="9" creationId="{0D7B6173-1D58-48E2-83CF-37350F315F75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72" v="136"/>
          <ac:spMkLst>
            <pc:docMk/>
            <pc:sldMk cId="1998686661" sldId="258"/>
            <ac:spMk id="11" creationId="{02EBFA83-D4DB-4CA0-B229-9E44634D7FE9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72" v="136"/>
          <ac:spMkLst>
            <pc:docMk/>
            <pc:sldMk cId="1998686661" sldId="258"/>
            <ac:spMk id="15" creationId="{21BDEC81-16A7-4451-B893-C15000083B7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72" v="136"/>
          <ac:spMkLst>
            <pc:docMk/>
            <pc:sldMk cId="1998686661" sldId="258"/>
            <ac:spMk id="17" creationId="{26A515A1-4D80-430E-BE0A-71A290516A82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09.321" v="131"/>
          <ac:spMkLst>
            <pc:docMk/>
            <pc:sldMk cId="1998686661" sldId="258"/>
            <ac:spMk id="22" creationId="{A7AE9375-4664-4DB2-922D-2782A6E439A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09.321" v="131"/>
          <ac:spMkLst>
            <pc:docMk/>
            <pc:sldMk cId="1998686661" sldId="258"/>
            <ac:spMk id="26" creationId="{C87417AF-190E-4D6E-AFA6-7D3E84B0B43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09.321" v="131"/>
          <ac:spMkLst>
            <pc:docMk/>
            <pc:sldMk cId="1998686661" sldId="258"/>
            <ac:spMk id="28" creationId="{80B30ED8-273E-4C07-8568-2FE5CC5C483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17.462" v="133"/>
          <ac:spMkLst>
            <pc:docMk/>
            <pc:sldMk cId="1998686661" sldId="258"/>
            <ac:spMk id="30" creationId="{102382E0-0A09-46AE-B955-B911CAFE7F0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17.462" v="133"/>
          <ac:spMkLst>
            <pc:docMk/>
            <pc:sldMk cId="1998686661" sldId="258"/>
            <ac:spMk id="31" creationId="{0D7B6173-1D58-48E2-83CF-37350F315F75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17.462" v="133"/>
          <ac:spMkLst>
            <pc:docMk/>
            <pc:sldMk cId="1998686661" sldId="258"/>
            <ac:spMk id="32" creationId="{7DE75D4A-0965-4973-BE75-DECCAC9A9614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17.462" v="133"/>
          <ac:spMkLst>
            <pc:docMk/>
            <pc:sldMk cId="1998686661" sldId="258"/>
            <ac:spMk id="33" creationId="{2F36CA75-CFBF-4844-B719-8FE9EBADA9AF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17.462" v="133"/>
          <ac:spMkLst>
            <pc:docMk/>
            <pc:sldMk cId="1998686661" sldId="258"/>
            <ac:spMk id="34" creationId="{3D4A84B9-E564-4DD0-97F8-DBF1C460C28A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56" v="135"/>
          <ac:spMkLst>
            <pc:docMk/>
            <pc:sldMk cId="1998686661" sldId="258"/>
            <ac:spMk id="37" creationId="{A7AE9375-4664-4DB2-922D-2782A6E439A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56" v="135"/>
          <ac:spMkLst>
            <pc:docMk/>
            <pc:sldMk cId="1998686661" sldId="258"/>
            <ac:spMk id="39" creationId="{C87417AF-190E-4D6E-AFA6-7D3E84B0B430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6:24.056" v="135"/>
          <ac:spMkLst>
            <pc:docMk/>
            <pc:sldMk cId="1998686661" sldId="258"/>
            <ac:spMk id="40" creationId="{80B30ED8-273E-4C07-8568-2FE5CC5C483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8:04.386" v="152"/>
          <ac:spMkLst>
            <pc:docMk/>
            <pc:sldMk cId="1998686661" sldId="258"/>
            <ac:spMk id="42" creationId="{352BEC0E-22F8-46D0-9632-375DB541B06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8:04.386" v="152"/>
          <ac:spMkLst>
            <pc:docMk/>
            <pc:sldMk cId="1998686661" sldId="258"/>
            <ac:spMk id="43" creationId="{3FCFB1DE-0B7E-48CC-BA90-B2AB0889F9D6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7:26.526" v="145"/>
          <ac:spMkLst>
            <pc:docMk/>
            <pc:sldMk cId="1998686661" sldId="258"/>
            <ac:spMk id="50" creationId="{A7AE9375-4664-4DB2-922D-2782A6E439A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7:33.214" v="147"/>
          <ac:spMkLst>
            <pc:docMk/>
            <pc:sldMk cId="1998686661" sldId="258"/>
            <ac:spMk id="56" creationId="{352BEC0E-22F8-46D0-9632-375DB541B06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7:33.214" v="147"/>
          <ac:spMkLst>
            <pc:docMk/>
            <pc:sldMk cId="1998686661" sldId="258"/>
            <ac:spMk id="57" creationId="{3FCFB1DE-0B7E-48CC-BA90-B2AB0889F9D6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7:37.558" v="149"/>
          <ac:spMkLst>
            <pc:docMk/>
            <pc:sldMk cId="1998686661" sldId="258"/>
            <ac:spMk id="59" creationId="{352BEC0E-22F8-46D0-9632-375DB541B06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7:37.558" v="149"/>
          <ac:spMkLst>
            <pc:docMk/>
            <pc:sldMk cId="1998686661" sldId="258"/>
            <ac:spMk id="60" creationId="{3FCFB1DE-0B7E-48CC-BA90-B2AB0889F9D6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8:04.324" v="151"/>
          <ac:spMkLst>
            <pc:docMk/>
            <pc:sldMk cId="1998686661" sldId="258"/>
            <ac:spMk id="62" creationId="{352BEC0E-22F8-46D0-9632-375DB541B06C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4:18:04.324" v="151"/>
          <ac:spMkLst>
            <pc:docMk/>
            <pc:sldMk cId="1998686661" sldId="258"/>
            <ac:spMk id="63" creationId="{3FCFB1DE-0B7E-48CC-BA90-B2AB0889F9D6}"/>
          </ac:spMkLst>
        </pc:spChg>
        <pc:grpChg chg="add">
          <ac:chgData name="Marta Lesiczka (2130091)" userId="S::2130091@student.uwtsd.ac.uk::b20c7b52-3611-404b-9849-19f409ac3c92" providerId="AD" clId="Web-{3E7CC381-2449-14E6-20D3-A2DEBF2A844D}" dt="2024-06-04T14:18:04.386" v="152"/>
          <ac:grpSpMkLst>
            <pc:docMk/>
            <pc:sldMk cId="1998686661" sldId="258"/>
            <ac:grpSpMk id="65" creationId="{792AA144-DDFF-C43B-6866-516C9091D065}"/>
          </ac:grpSpMkLst>
        </pc:grpChg>
        <pc:graphicFrameChg chg="add mod ord modGraphic">
          <ac:chgData name="Marta Lesiczka (2130091)" userId="S::2130091@student.uwtsd.ac.uk::b20c7b52-3611-404b-9849-19f409ac3c92" providerId="AD" clId="Web-{3E7CC381-2449-14E6-20D3-A2DEBF2A844D}" dt="2024-06-04T14:18:04.386" v="152"/>
          <ac:graphicFrameMkLst>
            <pc:docMk/>
            <pc:sldMk cId="1998686661" sldId="258"/>
            <ac:graphicFrameMk id="45" creationId="{FBD3D571-349D-9CB6-DB4F-360996F9C47F}"/>
          </ac:graphicFrameMkLst>
        </pc:graphicFrameChg>
        <pc:picChg chg="add del mod">
          <ac:chgData name="Marta Lesiczka (2130091)" userId="S::2130091@student.uwtsd.ac.uk::b20c7b52-3611-404b-9849-19f409ac3c92" providerId="AD" clId="Web-{3E7CC381-2449-14E6-20D3-A2DEBF2A844D}" dt="2024-06-04T14:15:00.992" v="125"/>
          <ac:picMkLst>
            <pc:docMk/>
            <pc:sldMk cId="1998686661" sldId="258"/>
            <ac:picMk id="4" creationId="{8BDB2DDD-4090-CF34-4945-3B460F181155}"/>
          </ac:picMkLst>
        </pc:picChg>
        <pc:picChg chg="add mod ord">
          <ac:chgData name="Marta Lesiczka (2130091)" userId="S::2130091@student.uwtsd.ac.uk::b20c7b52-3611-404b-9849-19f409ac3c92" providerId="AD" clId="Web-{3E7CC381-2449-14E6-20D3-A2DEBF2A844D}" dt="2024-06-04T15:35:36.404" v="240" actId="14100"/>
          <ac:picMkLst>
            <pc:docMk/>
            <pc:sldMk cId="1998686661" sldId="258"/>
            <ac:picMk id="5" creationId="{1318803F-5F4C-4309-B993-B0EFFC19050C}"/>
          </ac:picMkLst>
        </pc:picChg>
        <pc:picChg chg="add mod">
          <ac:chgData name="Marta Lesiczka (2130091)" userId="S::2130091@student.uwtsd.ac.uk::b20c7b52-3611-404b-9849-19f409ac3c92" providerId="AD" clId="Web-{3E7CC381-2449-14E6-20D3-A2DEBF2A844D}" dt="2024-06-04T15:35:32.607" v="239" actId="14100"/>
          <ac:picMkLst>
            <pc:docMk/>
            <pc:sldMk cId="1998686661" sldId="258"/>
            <ac:picMk id="6" creationId="{4C13CADA-F526-E79D-D51E-678A2099F265}"/>
          </ac:picMkLst>
        </pc:picChg>
        <pc:picChg chg="add del">
          <ac:chgData name="Marta Lesiczka (2130091)" userId="S::2130091@student.uwtsd.ac.uk::b20c7b52-3611-404b-9849-19f409ac3c92" providerId="AD" clId="Web-{3E7CC381-2449-14E6-20D3-A2DEBF2A844D}" dt="2024-06-04T14:16:24.072" v="136"/>
          <ac:picMkLst>
            <pc:docMk/>
            <pc:sldMk cId="1998686661" sldId="258"/>
            <ac:picMk id="13" creationId="{B0DAC8FB-A162-44E3-A606-C855A03A5B09}"/>
          </ac:picMkLst>
        </pc:picChg>
        <pc:picChg chg="add del">
          <ac:chgData name="Marta Lesiczka (2130091)" userId="S::2130091@student.uwtsd.ac.uk::b20c7b52-3611-404b-9849-19f409ac3c92" providerId="AD" clId="Web-{3E7CC381-2449-14E6-20D3-A2DEBF2A844D}" dt="2024-06-04T14:16:17.462" v="133"/>
          <ac:picMkLst>
            <pc:docMk/>
            <pc:sldMk cId="1998686661" sldId="258"/>
            <ac:picMk id="35" creationId="{4A599609-F5C2-4A0B-A992-913F814A631A}"/>
          </ac:picMkLst>
        </pc:picChg>
        <pc:cxnChg chg="add del">
          <ac:chgData name="Marta Lesiczka (2130091)" userId="S::2130091@student.uwtsd.ac.uk::b20c7b52-3611-404b-9849-19f409ac3c92" providerId="AD" clId="Web-{3E7CC381-2449-14E6-20D3-A2DEBF2A844D}" dt="2024-06-04T14:16:09.321" v="131"/>
          <ac:cxnSpMkLst>
            <pc:docMk/>
            <pc:sldMk cId="1998686661" sldId="258"/>
            <ac:cxnSpMk id="24" creationId="{EE504C98-6397-41C1-A8D8-2D9C4ED307E0}"/>
          </ac:cxnSpMkLst>
        </pc:cxnChg>
        <pc:cxnChg chg="add del">
          <ac:chgData name="Marta Lesiczka (2130091)" userId="S::2130091@student.uwtsd.ac.uk::b20c7b52-3611-404b-9849-19f409ac3c92" providerId="AD" clId="Web-{3E7CC381-2449-14E6-20D3-A2DEBF2A844D}" dt="2024-06-04T14:16:24.056" v="135"/>
          <ac:cxnSpMkLst>
            <pc:docMk/>
            <pc:sldMk cId="1998686661" sldId="258"/>
            <ac:cxnSpMk id="38" creationId="{EE504C98-6397-41C1-A8D8-2D9C4ED307E0}"/>
          </ac:cxnSpMkLst>
        </pc:cxnChg>
        <pc:cxnChg chg="add del">
          <ac:chgData name="Marta Lesiczka (2130091)" userId="S::2130091@student.uwtsd.ac.uk::b20c7b52-3611-404b-9849-19f409ac3c92" providerId="AD" clId="Web-{3E7CC381-2449-14E6-20D3-A2DEBF2A844D}" dt="2024-06-04T14:17:26.526" v="145"/>
          <ac:cxnSpMkLst>
            <pc:docMk/>
            <pc:sldMk cId="1998686661" sldId="258"/>
            <ac:cxnSpMk id="52" creationId="{EE504C98-6397-41C1-A8D8-2D9C4ED307E0}"/>
          </ac:cxnSpMkLst>
        </pc:cxnChg>
        <pc:cxnChg chg="add del">
          <ac:chgData name="Marta Lesiczka (2130091)" userId="S::2130091@student.uwtsd.ac.uk::b20c7b52-3611-404b-9849-19f409ac3c92" providerId="AD" clId="Web-{3E7CC381-2449-14E6-20D3-A2DEBF2A844D}" dt="2024-06-04T14:17:26.526" v="145"/>
          <ac:cxnSpMkLst>
            <pc:docMk/>
            <pc:sldMk cId="1998686661" sldId="258"/>
            <ac:cxnSpMk id="54" creationId="{B7188D9B-1674-419B-A379-D1632A7EC3A2}"/>
          </ac:cxnSpMkLst>
        </pc:cxnChg>
      </pc:sldChg>
      <pc:sldChg chg="addSp delSp modSp new mod setBg">
        <pc:chgData name="Marta Lesiczka (2130091)" userId="S::2130091@student.uwtsd.ac.uk::b20c7b52-3611-404b-9849-19f409ac3c92" providerId="AD" clId="Web-{3E7CC381-2449-14E6-20D3-A2DEBF2A844D}" dt="2024-06-04T15:33:19.745" v="211"/>
        <pc:sldMkLst>
          <pc:docMk/>
          <pc:sldMk cId="3808496322" sldId="259"/>
        </pc:sldMkLst>
        <pc:spChg chg="mod ord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2" creationId="{4C04DBF7-3C32-1132-3C17-0BF3AB2380A3}"/>
          </ac:spMkLst>
        </pc:spChg>
        <pc:spChg chg="mod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3" creationId="{6A3319A4-A509-F2C2-1F44-240DC2FD727D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16" creationId="{04812C46-200A-4DEB-A05E-3ED6C68C2387}"/>
          </ac:spMkLst>
        </pc:spChg>
        <pc:spChg chg="add del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18" creationId="{D1EA859B-E555-4109-94F3-6700E046E008}"/>
          </ac:spMkLst>
        </pc:spChg>
        <pc:spChg chg="add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25" creationId="{CD8B4F24-440B-49E9-B85D-733523DC064B}"/>
          </ac:spMkLst>
        </pc:spChg>
        <pc:spChg chg="add">
          <ac:chgData name="Marta Lesiczka (2130091)" userId="S::2130091@student.uwtsd.ac.uk::b20c7b52-3611-404b-9849-19f409ac3c92" providerId="AD" clId="Web-{3E7CC381-2449-14E6-20D3-A2DEBF2A844D}" dt="2024-06-04T15:33:13.198" v="210"/>
          <ac:spMkLst>
            <pc:docMk/>
            <pc:sldMk cId="3808496322" sldId="259"/>
            <ac:spMk id="27" creationId="{2B97F24A-32CE-4C1C-A50D-3016B394DCFB}"/>
          </ac:spMkLst>
        </pc:spChg>
        <pc:grpChg chg="add del">
          <ac:chgData name="Marta Lesiczka (2130091)" userId="S::2130091@student.uwtsd.ac.uk::b20c7b52-3611-404b-9849-19f409ac3c92" providerId="AD" clId="Web-{3E7CC381-2449-14E6-20D3-A2DEBF2A844D}" dt="2024-06-04T15:31:11.555" v="206"/>
          <ac:grpSpMkLst>
            <pc:docMk/>
            <pc:sldMk cId="3808496322" sldId="259"/>
            <ac:grpSpMk id="9" creationId="{5EFBDE31-BB3E-6CFC-23CD-B5976DA38438}"/>
          </ac:grpSpMkLst>
        </pc:grpChg>
        <pc:grpChg chg="add del">
          <ac:chgData name="Marta Lesiczka (2130091)" userId="S::2130091@student.uwtsd.ac.uk::b20c7b52-3611-404b-9849-19f409ac3c92" providerId="AD" clId="Web-{3E7CC381-2449-14E6-20D3-A2DEBF2A844D}" dt="2024-06-04T15:33:13.198" v="209"/>
          <ac:grpSpMkLst>
            <pc:docMk/>
            <pc:sldMk cId="3808496322" sldId="259"/>
            <ac:grpSpMk id="23" creationId="{5EFBDE31-BB3E-6CFC-23CD-B5976DA38438}"/>
          </ac:grpSpMkLst>
        </pc:grpChg>
        <pc:picChg chg="add mod ord">
          <ac:chgData name="Marta Lesiczka (2130091)" userId="S::2130091@student.uwtsd.ac.uk::b20c7b52-3611-404b-9849-19f409ac3c92" providerId="AD" clId="Web-{3E7CC381-2449-14E6-20D3-A2DEBF2A844D}" dt="2024-06-04T15:33:13.198" v="210"/>
          <ac:picMkLst>
            <pc:docMk/>
            <pc:sldMk cId="3808496322" sldId="259"/>
            <ac:picMk id="5" creationId="{429D45FC-89ED-D707-EC57-041F2C54F9DE}"/>
          </ac:picMkLst>
        </pc:picChg>
      </pc:sldChg>
      <pc:sldChg chg="modSp new mod setBg">
        <pc:chgData name="Marta Lesiczka (2130091)" userId="S::2130091@student.uwtsd.ac.uk::b20c7b52-3611-404b-9849-19f409ac3c92" providerId="AD" clId="Web-{3E7CC381-2449-14E6-20D3-A2DEBF2A844D}" dt="2024-06-04T15:30:47.288" v="205"/>
        <pc:sldMkLst>
          <pc:docMk/>
          <pc:sldMk cId="2244111930" sldId="260"/>
        </pc:sldMkLst>
        <pc:spChg chg="mod">
          <ac:chgData name="Marta Lesiczka (2130091)" userId="S::2130091@student.uwtsd.ac.uk::b20c7b52-3611-404b-9849-19f409ac3c92" providerId="AD" clId="Web-{3E7CC381-2449-14E6-20D3-A2DEBF2A844D}" dt="2024-06-04T12:04:30.799" v="122" actId="20577"/>
          <ac:spMkLst>
            <pc:docMk/>
            <pc:sldMk cId="2244111930" sldId="260"/>
            <ac:spMk id="2" creationId="{C22CBF24-5482-8394-6298-595CECA2EC51}"/>
          </ac:spMkLst>
        </pc:spChg>
        <pc:spChg chg="mod">
          <ac:chgData name="Marta Lesiczka (2130091)" userId="S::2130091@student.uwtsd.ac.uk::b20c7b52-3611-404b-9849-19f409ac3c92" providerId="AD" clId="Web-{3E7CC381-2449-14E6-20D3-A2DEBF2A844D}" dt="2024-06-04T12:04:49.581" v="124" actId="20577"/>
          <ac:spMkLst>
            <pc:docMk/>
            <pc:sldMk cId="2244111930" sldId="260"/>
            <ac:spMk id="3" creationId="{AA859C0B-DED2-680F-FA92-D0FD5A52B350}"/>
          </ac:spMkLst>
        </pc:spChg>
      </pc:sldChg>
    </pc:docChg>
  </pc:docChgLst>
  <pc:docChgLst>
    <pc:chgData name="Marta Lesiczka (2130091)" userId="S::2130091@student.uwtsd.ac.uk::b20c7b52-3611-404b-9849-19f409ac3c92" providerId="AD" clId="Web-{6A8C698A-0892-F844-93F2-C97E2D7EA32E}"/>
    <pc:docChg chg="modSld">
      <pc:chgData name="Marta Lesiczka (2130091)" userId="S::2130091@student.uwtsd.ac.uk::b20c7b52-3611-404b-9849-19f409ac3c92" providerId="AD" clId="Web-{6A8C698A-0892-F844-93F2-C97E2D7EA32E}" dt="2024-06-07T16:04:33.605" v="25" actId="20577"/>
      <pc:docMkLst>
        <pc:docMk/>
      </pc:docMkLst>
      <pc:sldChg chg="addSp delSp modSp">
        <pc:chgData name="Marta Lesiczka (2130091)" userId="S::2130091@student.uwtsd.ac.uk::b20c7b52-3611-404b-9849-19f409ac3c92" providerId="AD" clId="Web-{6A8C698A-0892-F844-93F2-C97E2D7EA32E}" dt="2024-06-07T16:01:42.632" v="18" actId="14100"/>
        <pc:sldMkLst>
          <pc:docMk/>
          <pc:sldMk cId="2164434950" sldId="257"/>
        </pc:sldMkLst>
        <pc:graphicFrameChg chg="mod modGraphic">
          <ac:chgData name="Marta Lesiczka (2130091)" userId="S::2130091@student.uwtsd.ac.uk::b20c7b52-3611-404b-9849-19f409ac3c92" providerId="AD" clId="Web-{6A8C698A-0892-F844-93F2-C97E2D7EA32E}" dt="2024-06-07T15:51:34.154" v="12" actId="20577"/>
          <ac:graphicFrameMkLst>
            <pc:docMk/>
            <pc:sldMk cId="2164434950" sldId="257"/>
            <ac:graphicFrameMk id="13" creationId="{5B85F803-89FA-F9C2-8F61-0AA607A88030}"/>
          </ac:graphicFrameMkLst>
        </pc:graphicFrameChg>
        <pc:picChg chg="del mod">
          <ac:chgData name="Marta Lesiczka (2130091)" userId="S::2130091@student.uwtsd.ac.uk::b20c7b52-3611-404b-9849-19f409ac3c92" providerId="AD" clId="Web-{6A8C698A-0892-F844-93F2-C97E2D7EA32E}" dt="2024-06-07T16:01:09.459" v="13"/>
          <ac:picMkLst>
            <pc:docMk/>
            <pc:sldMk cId="2164434950" sldId="257"/>
            <ac:picMk id="81" creationId="{17B8A83A-4BBB-5D72-421A-1E459B8C6B89}"/>
          </ac:picMkLst>
        </pc:picChg>
        <pc:picChg chg="add mod">
          <ac:chgData name="Marta Lesiczka (2130091)" userId="S::2130091@student.uwtsd.ac.uk::b20c7b52-3611-404b-9849-19f409ac3c92" providerId="AD" clId="Web-{6A8C698A-0892-F844-93F2-C97E2D7EA32E}" dt="2024-06-07T16:01:42.632" v="18" actId="14100"/>
          <ac:picMkLst>
            <pc:docMk/>
            <pc:sldMk cId="2164434950" sldId="257"/>
            <ac:picMk id="321" creationId="{08BE5EAE-7634-DFC7-3641-43FC103486B3}"/>
          </ac:picMkLst>
        </pc:picChg>
      </pc:sldChg>
      <pc:sldChg chg="modSp">
        <pc:chgData name="Marta Lesiczka (2130091)" userId="S::2130091@student.uwtsd.ac.uk::b20c7b52-3611-404b-9849-19f409ac3c92" providerId="AD" clId="Web-{6A8C698A-0892-F844-93F2-C97E2D7EA32E}" dt="2024-06-07T16:04:33.605" v="25" actId="20577"/>
        <pc:sldMkLst>
          <pc:docMk/>
          <pc:sldMk cId="3808496322" sldId="259"/>
        </pc:sldMkLst>
        <pc:spChg chg="mod">
          <ac:chgData name="Marta Lesiczka (2130091)" userId="S::2130091@student.uwtsd.ac.uk::b20c7b52-3611-404b-9849-19f409ac3c92" providerId="AD" clId="Web-{6A8C698A-0892-F844-93F2-C97E2D7EA32E}" dt="2024-06-07T16:04:33.605" v="25" actId="20577"/>
          <ac:spMkLst>
            <pc:docMk/>
            <pc:sldMk cId="3808496322" sldId="259"/>
            <ac:spMk id="2" creationId="{4C04DBF7-3C32-1132-3C17-0BF3AB2380A3}"/>
          </ac:spMkLst>
        </pc:spChg>
      </pc:sldChg>
    </pc:docChg>
  </pc:docChgLst>
  <pc:docChgLst>
    <pc:chgData name="Marta Lesiczka (2130091)" userId="b20c7b52-3611-404b-9849-19f409ac3c92" providerId="ADAL" clId="{BDD8FDAC-E556-477A-8940-A1C9E4CA8D0E}"/>
    <pc:docChg chg="modSld">
      <pc:chgData name="Marta Lesiczka (2130091)" userId="b20c7b52-3611-404b-9849-19f409ac3c92" providerId="ADAL" clId="{BDD8FDAC-E556-477A-8940-A1C9E4CA8D0E}" dt="2024-06-09T15:34:05.941" v="0" actId="255"/>
      <pc:docMkLst>
        <pc:docMk/>
      </pc:docMkLst>
      <pc:sldChg chg="modSp">
        <pc:chgData name="Marta Lesiczka (2130091)" userId="b20c7b52-3611-404b-9849-19f409ac3c92" providerId="ADAL" clId="{BDD8FDAC-E556-477A-8940-A1C9E4CA8D0E}" dt="2024-06-09T15:34:05.941" v="0" actId="255"/>
        <pc:sldMkLst>
          <pc:docMk/>
          <pc:sldMk cId="2164434950" sldId="257"/>
        </pc:sldMkLst>
        <pc:graphicFrameChg chg="mod">
          <ac:chgData name="Marta Lesiczka (2130091)" userId="b20c7b52-3611-404b-9849-19f409ac3c92" providerId="ADAL" clId="{BDD8FDAC-E556-477A-8940-A1C9E4CA8D0E}" dt="2024-06-09T15:34:05.941" v="0" actId="255"/>
          <ac:graphicFrameMkLst>
            <pc:docMk/>
            <pc:sldMk cId="2164434950" sldId="257"/>
            <ac:graphicFrameMk id="13" creationId="{5B85F803-89FA-F9C2-8F61-0AA607A88030}"/>
          </ac:graphicFrameMkLst>
        </pc:graphicFrameChg>
      </pc:sldChg>
    </pc:docChg>
  </pc:docChgLst>
  <pc:docChgLst>
    <pc:chgData name="Marta Lesiczka (2130091)" userId="S::2130091@student.uwtsd.ac.uk::b20c7b52-3611-404b-9849-19f409ac3c92" providerId="AD" clId="Web-{06A48E6E-B632-C819-D062-5102AFD3E8BB}"/>
    <pc:docChg chg="modSld">
      <pc:chgData name="Marta Lesiczka (2130091)" userId="S::2130091@student.uwtsd.ac.uk::b20c7b52-3611-404b-9849-19f409ac3c92" providerId="AD" clId="Web-{06A48E6E-B632-C819-D062-5102AFD3E8BB}" dt="2024-06-09T15:37:48.505" v="14" actId="20577"/>
      <pc:docMkLst>
        <pc:docMk/>
      </pc:docMkLst>
      <pc:sldChg chg="modSp">
        <pc:chgData name="Marta Lesiczka (2130091)" userId="S::2130091@student.uwtsd.ac.uk::b20c7b52-3611-404b-9849-19f409ac3c92" providerId="AD" clId="Web-{06A48E6E-B632-C819-D062-5102AFD3E8BB}" dt="2024-06-09T15:37:48.505" v="14" actId="20577"/>
        <pc:sldMkLst>
          <pc:docMk/>
          <pc:sldMk cId="2164434950" sldId="257"/>
        </pc:sldMkLst>
        <pc:graphicFrameChg chg="mod modGraphic">
          <ac:chgData name="Marta Lesiczka (2130091)" userId="S::2130091@student.uwtsd.ac.uk::b20c7b52-3611-404b-9849-19f409ac3c92" providerId="AD" clId="Web-{06A48E6E-B632-C819-D062-5102AFD3E8BB}" dt="2024-06-09T15:37:48.505" v="14" actId="20577"/>
          <ac:graphicFrameMkLst>
            <pc:docMk/>
            <pc:sldMk cId="2164434950" sldId="257"/>
            <ac:graphicFrameMk id="13" creationId="{5B85F803-89FA-F9C2-8F61-0AA607A88030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E46737-A08D-4E58-BCCE-29180042627A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082939D-C32D-4469-ADC3-7AF99E72CA8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Arial"/>
              <a:cs typeface="Arial"/>
            </a:rPr>
            <a:t>Explanation of WBS,</a:t>
          </a:r>
          <a:r>
            <a:rPr lang="en-US" dirty="0">
              <a:solidFill>
                <a:srgbClr val="0D0D0D"/>
              </a:solidFill>
              <a:latin typeface="Arial"/>
              <a:cs typeface="Arial"/>
            </a:rPr>
            <a:t> Used a 'bottom-up' approach for WBS development</a:t>
          </a:r>
        </a:p>
      </dgm:t>
    </dgm:pt>
    <dgm:pt modelId="{B904420C-8577-4D4C-93B7-7A1764EF1C94}" type="parTrans" cxnId="{3697D536-45D9-4765-B1AD-8E3CBC1C3376}">
      <dgm:prSet/>
      <dgm:spPr/>
      <dgm:t>
        <a:bodyPr/>
        <a:lstStyle/>
        <a:p>
          <a:endParaRPr lang="en-US"/>
        </a:p>
      </dgm:t>
    </dgm:pt>
    <dgm:pt modelId="{3BDC05C4-BD0F-4303-87DF-E5A2B5CD7AFD}" type="sibTrans" cxnId="{3697D536-45D9-4765-B1AD-8E3CBC1C33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F3B7031-D35C-464C-AAF8-3C20FD1BAC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/>
              <a:cs typeface="Arial"/>
            </a:rPr>
            <a:t>Breakdown of project into manageable sections</a:t>
          </a:r>
          <a:endParaRPr lang="en-US" dirty="0">
            <a:solidFill>
              <a:srgbClr val="0D0D0D"/>
            </a:solidFill>
            <a:latin typeface="Arial"/>
            <a:cs typeface="Arial"/>
          </a:endParaRPr>
        </a:p>
      </dgm:t>
    </dgm:pt>
    <dgm:pt modelId="{FB36EAAD-2110-4DFA-8546-31D31B98F527}" type="parTrans" cxnId="{DC59589E-9A5F-418B-B9F1-BD3FFD6DE5A0}">
      <dgm:prSet/>
      <dgm:spPr/>
      <dgm:t>
        <a:bodyPr/>
        <a:lstStyle/>
        <a:p>
          <a:endParaRPr lang="en-US"/>
        </a:p>
      </dgm:t>
    </dgm:pt>
    <dgm:pt modelId="{961640C5-DFDA-429F-83A0-84A2A536C625}" type="sibTrans" cxnId="{DC59589E-9A5F-418B-B9F1-BD3FFD6DE5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05F340-47DE-4BE6-8A1E-248BC65021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/>
              <a:cs typeface="Arial"/>
            </a:rPr>
            <a:t>Connection to deliverables from Quad Chart</a:t>
          </a:r>
          <a:endParaRPr lang="en-US" sz="1200" dirty="0">
            <a:solidFill>
              <a:srgbClr val="0D0D0D"/>
            </a:solidFill>
            <a:latin typeface="Arial"/>
            <a:cs typeface="Arial"/>
          </a:endParaRPr>
        </a:p>
      </dgm:t>
    </dgm:pt>
    <dgm:pt modelId="{AD88241B-5A2E-496B-A985-D89A4209BF4E}" type="parTrans" cxnId="{DA76330E-25F6-49E2-B669-43C2DF63D31B}">
      <dgm:prSet/>
      <dgm:spPr/>
      <dgm:t>
        <a:bodyPr/>
        <a:lstStyle/>
        <a:p>
          <a:endParaRPr lang="en-US"/>
        </a:p>
      </dgm:t>
    </dgm:pt>
    <dgm:pt modelId="{A39C604E-609A-48A1-8095-12882FA35DAE}" type="sibTrans" cxnId="{DA76330E-25F6-49E2-B669-43C2DF63D31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FC0016-2C45-430E-A6EE-E525FABE2FB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D0D0D"/>
              </a:solidFill>
              <a:latin typeface="Arial"/>
              <a:cs typeface="Arial"/>
            </a:rPr>
            <a:t>Highlighted items represent deliverables, while activities important for stakeholder communication are in another color</a:t>
          </a:r>
          <a:endParaRPr lang="en-US" dirty="0">
            <a:latin typeface="Arial"/>
            <a:cs typeface="Arial"/>
          </a:endParaRPr>
        </a:p>
      </dgm:t>
    </dgm:pt>
    <dgm:pt modelId="{ABD3EABE-2FE3-48AE-9E68-71C26B681FC2}" type="parTrans" cxnId="{FB390929-2D93-4836-8D0A-F683B18C2E7D}">
      <dgm:prSet/>
      <dgm:spPr/>
    </dgm:pt>
    <dgm:pt modelId="{0BDBD6C1-668E-49AC-94D2-2C3B09C51F76}" type="sibTrans" cxnId="{FB390929-2D93-4836-8D0A-F683B18C2E7D}">
      <dgm:prSet/>
      <dgm:spPr/>
    </dgm:pt>
    <dgm:pt modelId="{7E7508DB-0F5E-4602-886B-367640FE564C}" type="pres">
      <dgm:prSet presAssocID="{2DE46737-A08D-4E58-BCCE-29180042627A}" presName="root" presStyleCnt="0">
        <dgm:presLayoutVars>
          <dgm:dir/>
          <dgm:resizeHandles val="exact"/>
        </dgm:presLayoutVars>
      </dgm:prSet>
      <dgm:spPr/>
    </dgm:pt>
    <dgm:pt modelId="{53A14EC1-8A7E-46DE-B479-75590FAD18B7}" type="pres">
      <dgm:prSet presAssocID="{3082939D-C32D-4469-ADC3-7AF99E72CA81}" presName="compNode" presStyleCnt="0"/>
      <dgm:spPr/>
    </dgm:pt>
    <dgm:pt modelId="{0D4EC4D5-6207-4CAC-83D7-FF5A18487F44}" type="pres">
      <dgm:prSet presAssocID="{3082939D-C32D-4469-ADC3-7AF99E72CA81}" presName="bgRect" presStyleLbl="bgShp" presStyleIdx="0" presStyleCnt="4"/>
      <dgm:spPr/>
    </dgm:pt>
    <dgm:pt modelId="{B55F9DB2-7397-4D94-A7E5-46910EECEB3D}" type="pres">
      <dgm:prSet presAssocID="{3082939D-C32D-4469-ADC3-7AF99E72CA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E0CF993-BB2F-4C5B-9D7A-66A85B52C84B}" type="pres">
      <dgm:prSet presAssocID="{3082939D-C32D-4469-ADC3-7AF99E72CA81}" presName="spaceRect" presStyleCnt="0"/>
      <dgm:spPr/>
    </dgm:pt>
    <dgm:pt modelId="{8A1B4023-73E4-4E42-9039-336D3CA72F5F}" type="pres">
      <dgm:prSet presAssocID="{3082939D-C32D-4469-ADC3-7AF99E72CA81}" presName="parTx" presStyleLbl="revTx" presStyleIdx="0" presStyleCnt="4">
        <dgm:presLayoutVars>
          <dgm:chMax val="0"/>
          <dgm:chPref val="0"/>
        </dgm:presLayoutVars>
      </dgm:prSet>
      <dgm:spPr/>
    </dgm:pt>
    <dgm:pt modelId="{F4509868-A409-4C54-AEFA-FBC59FEFE154}" type="pres">
      <dgm:prSet presAssocID="{3BDC05C4-BD0F-4303-87DF-E5A2B5CD7AFD}" presName="sibTrans" presStyleCnt="0"/>
      <dgm:spPr/>
    </dgm:pt>
    <dgm:pt modelId="{965C1CA6-EF30-4D29-8C15-592C91195CC0}" type="pres">
      <dgm:prSet presAssocID="{1F3B7031-D35C-464C-AAF8-3C20FD1BACB6}" presName="compNode" presStyleCnt="0"/>
      <dgm:spPr/>
    </dgm:pt>
    <dgm:pt modelId="{FBD16336-D03D-4075-888D-250028C3408D}" type="pres">
      <dgm:prSet presAssocID="{1F3B7031-D35C-464C-AAF8-3C20FD1BACB6}" presName="bgRect" presStyleLbl="bgShp" presStyleIdx="1" presStyleCnt="4"/>
      <dgm:spPr/>
    </dgm:pt>
    <dgm:pt modelId="{1241154E-9690-4AB3-8F25-49F7156CC10A}" type="pres">
      <dgm:prSet presAssocID="{1F3B7031-D35C-464C-AAF8-3C20FD1BAC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4D9F857-EED5-44E4-ABBB-C6A17F78B008}" type="pres">
      <dgm:prSet presAssocID="{1F3B7031-D35C-464C-AAF8-3C20FD1BACB6}" presName="spaceRect" presStyleCnt="0"/>
      <dgm:spPr/>
    </dgm:pt>
    <dgm:pt modelId="{4FA56EBA-B25F-4A88-8BEE-D5F7369418BB}" type="pres">
      <dgm:prSet presAssocID="{1F3B7031-D35C-464C-AAF8-3C20FD1BACB6}" presName="parTx" presStyleLbl="revTx" presStyleIdx="1" presStyleCnt="4">
        <dgm:presLayoutVars>
          <dgm:chMax val="0"/>
          <dgm:chPref val="0"/>
        </dgm:presLayoutVars>
      </dgm:prSet>
      <dgm:spPr/>
    </dgm:pt>
    <dgm:pt modelId="{7C266B28-6552-4E3B-90F2-E9D0B201F5BA}" type="pres">
      <dgm:prSet presAssocID="{961640C5-DFDA-429F-83A0-84A2A536C625}" presName="sibTrans" presStyleCnt="0"/>
      <dgm:spPr/>
    </dgm:pt>
    <dgm:pt modelId="{883066E4-808B-4641-8AD8-38E71C9CA9C1}" type="pres">
      <dgm:prSet presAssocID="{C905F340-47DE-4BE6-8A1E-248BC6502199}" presName="compNode" presStyleCnt="0"/>
      <dgm:spPr/>
    </dgm:pt>
    <dgm:pt modelId="{4449EA30-56D7-42BB-9ADB-1B6545A88383}" type="pres">
      <dgm:prSet presAssocID="{C905F340-47DE-4BE6-8A1E-248BC6502199}" presName="bgRect" presStyleLbl="bgShp" presStyleIdx="2" presStyleCnt="4"/>
      <dgm:spPr/>
    </dgm:pt>
    <dgm:pt modelId="{EA84E6D3-FF91-46B7-A84F-552FCA194274}" type="pres">
      <dgm:prSet presAssocID="{C905F340-47DE-4BE6-8A1E-248BC65021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EDF171EC-06C6-48BD-8C8D-A6C4CFBE6928}" type="pres">
      <dgm:prSet presAssocID="{C905F340-47DE-4BE6-8A1E-248BC6502199}" presName="spaceRect" presStyleCnt="0"/>
      <dgm:spPr/>
    </dgm:pt>
    <dgm:pt modelId="{2613BE44-043B-4698-8408-928921962CFE}" type="pres">
      <dgm:prSet presAssocID="{C905F340-47DE-4BE6-8A1E-248BC6502199}" presName="parTx" presStyleLbl="revTx" presStyleIdx="2" presStyleCnt="4">
        <dgm:presLayoutVars>
          <dgm:chMax val="0"/>
          <dgm:chPref val="0"/>
        </dgm:presLayoutVars>
      </dgm:prSet>
      <dgm:spPr/>
    </dgm:pt>
    <dgm:pt modelId="{E9802CA0-3648-45A5-85BE-094416A44889}" type="pres">
      <dgm:prSet presAssocID="{A39C604E-609A-48A1-8095-12882FA35DAE}" presName="sibTrans" presStyleCnt="0"/>
      <dgm:spPr/>
    </dgm:pt>
    <dgm:pt modelId="{4F4D48D5-4AE0-4542-820B-637B9BF8DC43}" type="pres">
      <dgm:prSet presAssocID="{92FC0016-2C45-430E-A6EE-E525FABE2FB7}" presName="compNode" presStyleCnt="0"/>
      <dgm:spPr/>
    </dgm:pt>
    <dgm:pt modelId="{F7F60026-F3D5-438D-9AC6-80BC9FA57A6C}" type="pres">
      <dgm:prSet presAssocID="{92FC0016-2C45-430E-A6EE-E525FABE2FB7}" presName="bgRect" presStyleLbl="bgShp" presStyleIdx="3" presStyleCnt="4"/>
      <dgm:spPr/>
    </dgm:pt>
    <dgm:pt modelId="{445830D0-97E5-496E-AFFD-8A11AE0C1FDB}" type="pres">
      <dgm:prSet presAssocID="{92FC0016-2C45-430E-A6EE-E525FABE2FB7}" presName="iconRect" presStyleLbl="node1" presStyleIdx="3" presStyleCnt="4"/>
      <dgm:spPr/>
    </dgm:pt>
    <dgm:pt modelId="{57F6178F-65ED-4ECF-8DE2-0122D53C1D23}" type="pres">
      <dgm:prSet presAssocID="{92FC0016-2C45-430E-A6EE-E525FABE2FB7}" presName="spaceRect" presStyleCnt="0"/>
      <dgm:spPr/>
    </dgm:pt>
    <dgm:pt modelId="{96D01695-D681-4CCA-BE6F-A2A2E5F45792}" type="pres">
      <dgm:prSet presAssocID="{92FC0016-2C45-430E-A6EE-E525FABE2FB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A76330E-25F6-49E2-B669-43C2DF63D31B}" srcId="{2DE46737-A08D-4E58-BCCE-29180042627A}" destId="{C905F340-47DE-4BE6-8A1E-248BC6502199}" srcOrd="2" destOrd="0" parTransId="{AD88241B-5A2E-496B-A985-D89A4209BF4E}" sibTransId="{A39C604E-609A-48A1-8095-12882FA35DAE}"/>
    <dgm:cxn modelId="{95C47814-AB7C-4EDB-92CE-1CAA626B00F1}" type="presOf" srcId="{1F3B7031-D35C-464C-AAF8-3C20FD1BACB6}" destId="{4FA56EBA-B25F-4A88-8BEE-D5F7369418BB}" srcOrd="0" destOrd="0" presId="urn:microsoft.com/office/officeart/2018/2/layout/IconVerticalSolidList"/>
    <dgm:cxn modelId="{FB390929-2D93-4836-8D0A-F683B18C2E7D}" srcId="{2DE46737-A08D-4E58-BCCE-29180042627A}" destId="{92FC0016-2C45-430E-A6EE-E525FABE2FB7}" srcOrd="3" destOrd="0" parTransId="{ABD3EABE-2FE3-48AE-9E68-71C26B681FC2}" sibTransId="{0BDBD6C1-668E-49AC-94D2-2C3B09C51F76}"/>
    <dgm:cxn modelId="{3697D536-45D9-4765-B1AD-8E3CBC1C3376}" srcId="{2DE46737-A08D-4E58-BCCE-29180042627A}" destId="{3082939D-C32D-4469-ADC3-7AF99E72CA81}" srcOrd="0" destOrd="0" parTransId="{B904420C-8577-4D4C-93B7-7A1764EF1C94}" sibTransId="{3BDC05C4-BD0F-4303-87DF-E5A2B5CD7AFD}"/>
    <dgm:cxn modelId="{3085595D-20E4-4E4A-9385-131DF137EDDC}" type="presOf" srcId="{92FC0016-2C45-430E-A6EE-E525FABE2FB7}" destId="{96D01695-D681-4CCA-BE6F-A2A2E5F45792}" srcOrd="0" destOrd="0" presId="urn:microsoft.com/office/officeart/2018/2/layout/IconVerticalSolidList"/>
    <dgm:cxn modelId="{AEDD0883-EE13-4D1D-AEB5-8EE14E7AA5A5}" type="presOf" srcId="{2DE46737-A08D-4E58-BCCE-29180042627A}" destId="{7E7508DB-0F5E-4602-886B-367640FE564C}" srcOrd="0" destOrd="0" presId="urn:microsoft.com/office/officeart/2018/2/layout/IconVerticalSolidList"/>
    <dgm:cxn modelId="{DC59589E-9A5F-418B-B9F1-BD3FFD6DE5A0}" srcId="{2DE46737-A08D-4E58-BCCE-29180042627A}" destId="{1F3B7031-D35C-464C-AAF8-3C20FD1BACB6}" srcOrd="1" destOrd="0" parTransId="{FB36EAAD-2110-4DFA-8546-31D31B98F527}" sibTransId="{961640C5-DFDA-429F-83A0-84A2A536C625}"/>
    <dgm:cxn modelId="{074C73AF-7120-4EE9-9A4F-3F5B049F1023}" type="presOf" srcId="{C905F340-47DE-4BE6-8A1E-248BC6502199}" destId="{2613BE44-043B-4698-8408-928921962CFE}" srcOrd="0" destOrd="0" presId="urn:microsoft.com/office/officeart/2018/2/layout/IconVerticalSolidList"/>
    <dgm:cxn modelId="{402021B8-ECBF-4D69-BBD0-4396E32D8E98}" type="presOf" srcId="{3082939D-C32D-4469-ADC3-7AF99E72CA81}" destId="{8A1B4023-73E4-4E42-9039-336D3CA72F5F}" srcOrd="0" destOrd="0" presId="urn:microsoft.com/office/officeart/2018/2/layout/IconVerticalSolidList"/>
    <dgm:cxn modelId="{08F81D60-3CB7-4B70-855A-7E439C7550D8}" type="presParOf" srcId="{7E7508DB-0F5E-4602-886B-367640FE564C}" destId="{53A14EC1-8A7E-46DE-B479-75590FAD18B7}" srcOrd="0" destOrd="0" presId="urn:microsoft.com/office/officeart/2018/2/layout/IconVerticalSolidList"/>
    <dgm:cxn modelId="{9640B62F-6D3B-4551-A664-5DF7D1DA6A80}" type="presParOf" srcId="{53A14EC1-8A7E-46DE-B479-75590FAD18B7}" destId="{0D4EC4D5-6207-4CAC-83D7-FF5A18487F44}" srcOrd="0" destOrd="0" presId="urn:microsoft.com/office/officeart/2018/2/layout/IconVerticalSolidList"/>
    <dgm:cxn modelId="{D7FC3D4F-1206-4E37-A8C9-E8E61B8CE83C}" type="presParOf" srcId="{53A14EC1-8A7E-46DE-B479-75590FAD18B7}" destId="{B55F9DB2-7397-4D94-A7E5-46910EECEB3D}" srcOrd="1" destOrd="0" presId="urn:microsoft.com/office/officeart/2018/2/layout/IconVerticalSolidList"/>
    <dgm:cxn modelId="{4122737E-2173-4926-825D-E9AF3B7C9C1C}" type="presParOf" srcId="{53A14EC1-8A7E-46DE-B479-75590FAD18B7}" destId="{FE0CF993-BB2F-4C5B-9D7A-66A85B52C84B}" srcOrd="2" destOrd="0" presId="urn:microsoft.com/office/officeart/2018/2/layout/IconVerticalSolidList"/>
    <dgm:cxn modelId="{D64A4F89-A87F-45EC-9AF1-FAE486A17864}" type="presParOf" srcId="{53A14EC1-8A7E-46DE-B479-75590FAD18B7}" destId="{8A1B4023-73E4-4E42-9039-336D3CA72F5F}" srcOrd="3" destOrd="0" presId="urn:microsoft.com/office/officeart/2018/2/layout/IconVerticalSolidList"/>
    <dgm:cxn modelId="{65B261FE-A711-4EAE-99DE-58F72455316B}" type="presParOf" srcId="{7E7508DB-0F5E-4602-886B-367640FE564C}" destId="{F4509868-A409-4C54-AEFA-FBC59FEFE154}" srcOrd="1" destOrd="0" presId="urn:microsoft.com/office/officeart/2018/2/layout/IconVerticalSolidList"/>
    <dgm:cxn modelId="{D8F9B30C-E849-4FE4-9CA7-734D65DB85F1}" type="presParOf" srcId="{7E7508DB-0F5E-4602-886B-367640FE564C}" destId="{965C1CA6-EF30-4D29-8C15-592C91195CC0}" srcOrd="2" destOrd="0" presId="urn:microsoft.com/office/officeart/2018/2/layout/IconVerticalSolidList"/>
    <dgm:cxn modelId="{D4257DAD-7AF0-428E-A6AD-395CE2E6C7E2}" type="presParOf" srcId="{965C1CA6-EF30-4D29-8C15-592C91195CC0}" destId="{FBD16336-D03D-4075-888D-250028C3408D}" srcOrd="0" destOrd="0" presId="urn:microsoft.com/office/officeart/2018/2/layout/IconVerticalSolidList"/>
    <dgm:cxn modelId="{A5C4C502-6CFB-4738-9EE6-12398C59E681}" type="presParOf" srcId="{965C1CA6-EF30-4D29-8C15-592C91195CC0}" destId="{1241154E-9690-4AB3-8F25-49F7156CC10A}" srcOrd="1" destOrd="0" presId="urn:microsoft.com/office/officeart/2018/2/layout/IconVerticalSolidList"/>
    <dgm:cxn modelId="{A7D28C3F-6FFB-49AB-84D6-F00DEC0025CD}" type="presParOf" srcId="{965C1CA6-EF30-4D29-8C15-592C91195CC0}" destId="{74D9F857-EED5-44E4-ABBB-C6A17F78B008}" srcOrd="2" destOrd="0" presId="urn:microsoft.com/office/officeart/2018/2/layout/IconVerticalSolidList"/>
    <dgm:cxn modelId="{7D0F2808-6AFC-4864-AEC8-C8BB550EBC20}" type="presParOf" srcId="{965C1CA6-EF30-4D29-8C15-592C91195CC0}" destId="{4FA56EBA-B25F-4A88-8BEE-D5F7369418BB}" srcOrd="3" destOrd="0" presId="urn:microsoft.com/office/officeart/2018/2/layout/IconVerticalSolidList"/>
    <dgm:cxn modelId="{ECA56FD5-0B86-4905-8BBF-626E99BECD73}" type="presParOf" srcId="{7E7508DB-0F5E-4602-886B-367640FE564C}" destId="{7C266B28-6552-4E3B-90F2-E9D0B201F5BA}" srcOrd="3" destOrd="0" presId="urn:microsoft.com/office/officeart/2018/2/layout/IconVerticalSolidList"/>
    <dgm:cxn modelId="{026DBBFD-3083-40D8-92A9-AD1C13271322}" type="presParOf" srcId="{7E7508DB-0F5E-4602-886B-367640FE564C}" destId="{883066E4-808B-4641-8AD8-38E71C9CA9C1}" srcOrd="4" destOrd="0" presId="urn:microsoft.com/office/officeart/2018/2/layout/IconVerticalSolidList"/>
    <dgm:cxn modelId="{B35F64FF-4A76-447D-97BF-F93336BC030B}" type="presParOf" srcId="{883066E4-808B-4641-8AD8-38E71C9CA9C1}" destId="{4449EA30-56D7-42BB-9ADB-1B6545A88383}" srcOrd="0" destOrd="0" presId="urn:microsoft.com/office/officeart/2018/2/layout/IconVerticalSolidList"/>
    <dgm:cxn modelId="{DAFF513F-D703-465C-BBE3-9162BBADAD8D}" type="presParOf" srcId="{883066E4-808B-4641-8AD8-38E71C9CA9C1}" destId="{EA84E6D3-FF91-46B7-A84F-552FCA194274}" srcOrd="1" destOrd="0" presId="urn:microsoft.com/office/officeart/2018/2/layout/IconVerticalSolidList"/>
    <dgm:cxn modelId="{65E5F5D3-EB28-416F-BD2D-E44ED6FFC848}" type="presParOf" srcId="{883066E4-808B-4641-8AD8-38E71C9CA9C1}" destId="{EDF171EC-06C6-48BD-8C8D-A6C4CFBE6928}" srcOrd="2" destOrd="0" presId="urn:microsoft.com/office/officeart/2018/2/layout/IconVerticalSolidList"/>
    <dgm:cxn modelId="{6CA8798A-F328-4F57-B16B-0B218C94E503}" type="presParOf" srcId="{883066E4-808B-4641-8AD8-38E71C9CA9C1}" destId="{2613BE44-043B-4698-8408-928921962CFE}" srcOrd="3" destOrd="0" presId="urn:microsoft.com/office/officeart/2018/2/layout/IconVerticalSolidList"/>
    <dgm:cxn modelId="{1BF11671-CD54-45FD-9DDD-542B0B50D978}" type="presParOf" srcId="{7E7508DB-0F5E-4602-886B-367640FE564C}" destId="{E9802CA0-3648-45A5-85BE-094416A44889}" srcOrd="5" destOrd="0" presId="urn:microsoft.com/office/officeart/2018/2/layout/IconVerticalSolidList"/>
    <dgm:cxn modelId="{40C80F75-0895-4FFB-A465-CA9E885864EF}" type="presParOf" srcId="{7E7508DB-0F5E-4602-886B-367640FE564C}" destId="{4F4D48D5-4AE0-4542-820B-637B9BF8DC43}" srcOrd="6" destOrd="0" presId="urn:microsoft.com/office/officeart/2018/2/layout/IconVerticalSolidList"/>
    <dgm:cxn modelId="{7C1D86D8-FBAA-4286-A25A-36D0AFA3471C}" type="presParOf" srcId="{4F4D48D5-4AE0-4542-820B-637B9BF8DC43}" destId="{F7F60026-F3D5-438D-9AC6-80BC9FA57A6C}" srcOrd="0" destOrd="0" presId="urn:microsoft.com/office/officeart/2018/2/layout/IconVerticalSolidList"/>
    <dgm:cxn modelId="{052259C0-D443-4853-945F-B67B535DB31F}" type="presParOf" srcId="{4F4D48D5-4AE0-4542-820B-637B9BF8DC43}" destId="{445830D0-97E5-496E-AFFD-8A11AE0C1FDB}" srcOrd="1" destOrd="0" presId="urn:microsoft.com/office/officeart/2018/2/layout/IconVerticalSolidList"/>
    <dgm:cxn modelId="{298ED50E-EE73-47EA-8EC1-2E2E39371FE3}" type="presParOf" srcId="{4F4D48D5-4AE0-4542-820B-637B9BF8DC43}" destId="{57F6178F-65ED-4ECF-8DE2-0122D53C1D23}" srcOrd="2" destOrd="0" presId="urn:microsoft.com/office/officeart/2018/2/layout/IconVerticalSolidList"/>
    <dgm:cxn modelId="{83115AD1-099A-4AB2-8DDA-7D9711C6AE9D}" type="presParOf" srcId="{4F4D48D5-4AE0-4542-820B-637B9BF8DC43}" destId="{96D01695-D681-4CCA-BE6F-A2A2E5F457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8C0208-4DF8-4C4A-93A0-65AB01F1D3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1827AD-D20C-4B90-AF3B-50DDEC6C87E4}">
      <dgm:prSet/>
      <dgm:spPr/>
      <dgm:t>
        <a:bodyPr/>
        <a:lstStyle/>
        <a:p>
          <a:r>
            <a:rPr lang="en-US"/>
            <a:t>Explanation of Gantt Chart</a:t>
          </a:r>
        </a:p>
      </dgm:t>
    </dgm:pt>
    <dgm:pt modelId="{5617C563-A1D9-401C-8009-FAB35523165D}" type="parTrans" cxnId="{E7715E01-3564-47C6-895F-84D141A2CB92}">
      <dgm:prSet/>
      <dgm:spPr/>
      <dgm:t>
        <a:bodyPr/>
        <a:lstStyle/>
        <a:p>
          <a:endParaRPr lang="en-US"/>
        </a:p>
      </dgm:t>
    </dgm:pt>
    <dgm:pt modelId="{ECC4E749-E7A0-481D-A8AA-79D0E2144448}" type="sibTrans" cxnId="{E7715E01-3564-47C6-895F-84D141A2CB92}">
      <dgm:prSet/>
      <dgm:spPr/>
      <dgm:t>
        <a:bodyPr/>
        <a:lstStyle/>
        <a:p>
          <a:endParaRPr lang="en-US"/>
        </a:p>
      </dgm:t>
    </dgm:pt>
    <dgm:pt modelId="{2BD96D00-E43E-415B-8BE6-23C61311B24A}">
      <dgm:prSet/>
      <dgm:spPr/>
      <dgm:t>
        <a:bodyPr/>
        <a:lstStyle/>
        <a:p>
          <a:r>
            <a:rPr lang="en-US"/>
            <a:t>Visual timeline of project activities</a:t>
          </a:r>
        </a:p>
      </dgm:t>
    </dgm:pt>
    <dgm:pt modelId="{3B79D55D-0924-4C6F-AE74-9311CF712B75}" type="parTrans" cxnId="{E9C44CC0-6809-4953-9570-3590E696D6F5}">
      <dgm:prSet/>
      <dgm:spPr/>
      <dgm:t>
        <a:bodyPr/>
        <a:lstStyle/>
        <a:p>
          <a:endParaRPr lang="en-US"/>
        </a:p>
      </dgm:t>
    </dgm:pt>
    <dgm:pt modelId="{B012EB4F-C273-41F7-958E-C6F84E77A75C}" type="sibTrans" cxnId="{E9C44CC0-6809-4953-9570-3590E696D6F5}">
      <dgm:prSet/>
      <dgm:spPr/>
      <dgm:t>
        <a:bodyPr/>
        <a:lstStyle/>
        <a:p>
          <a:endParaRPr lang="en-US"/>
        </a:p>
      </dgm:t>
    </dgm:pt>
    <dgm:pt modelId="{42CE8AA9-4F6F-4A04-85DB-8FE0CF124CE8}">
      <dgm:prSet/>
      <dgm:spPr/>
      <dgm:t>
        <a:bodyPr/>
        <a:lstStyle/>
        <a:p>
          <a:r>
            <a:rPr lang="en-US"/>
            <a:t>Display the Gantt chart for our project </a:t>
          </a:r>
        </a:p>
      </dgm:t>
    </dgm:pt>
    <dgm:pt modelId="{43B9110F-D6A6-4869-9012-A4EBA7E6999E}" type="parTrans" cxnId="{9771C46E-E32B-4162-B5D6-E0433135623A}">
      <dgm:prSet/>
      <dgm:spPr/>
      <dgm:t>
        <a:bodyPr/>
        <a:lstStyle/>
        <a:p>
          <a:endParaRPr lang="en-US"/>
        </a:p>
      </dgm:t>
    </dgm:pt>
    <dgm:pt modelId="{24E6984E-92BD-412F-A716-631AAF569B97}" type="sibTrans" cxnId="{9771C46E-E32B-4162-B5D6-E0433135623A}">
      <dgm:prSet/>
      <dgm:spPr/>
      <dgm:t>
        <a:bodyPr/>
        <a:lstStyle/>
        <a:p>
          <a:endParaRPr lang="en-US"/>
        </a:p>
      </dgm:t>
    </dgm:pt>
    <dgm:pt modelId="{DFEEED45-940D-4E9A-BD06-CB8819DD5A3B}" type="pres">
      <dgm:prSet presAssocID="{BD8C0208-4DF8-4C4A-93A0-65AB01F1D302}" presName="vert0" presStyleCnt="0">
        <dgm:presLayoutVars>
          <dgm:dir/>
          <dgm:animOne val="branch"/>
          <dgm:animLvl val="lvl"/>
        </dgm:presLayoutVars>
      </dgm:prSet>
      <dgm:spPr/>
    </dgm:pt>
    <dgm:pt modelId="{C5E2D879-F980-4C92-9BA1-66C63F30FEB7}" type="pres">
      <dgm:prSet presAssocID="{A11827AD-D20C-4B90-AF3B-50DDEC6C87E4}" presName="thickLine" presStyleLbl="alignNode1" presStyleIdx="0" presStyleCnt="3"/>
      <dgm:spPr/>
    </dgm:pt>
    <dgm:pt modelId="{657FCB98-D756-415D-808E-9A3F5AAD5BF3}" type="pres">
      <dgm:prSet presAssocID="{A11827AD-D20C-4B90-AF3B-50DDEC6C87E4}" presName="horz1" presStyleCnt="0"/>
      <dgm:spPr/>
    </dgm:pt>
    <dgm:pt modelId="{FF878DBB-92EE-437F-934F-1A41CADB3097}" type="pres">
      <dgm:prSet presAssocID="{A11827AD-D20C-4B90-AF3B-50DDEC6C87E4}" presName="tx1" presStyleLbl="revTx" presStyleIdx="0" presStyleCnt="3"/>
      <dgm:spPr/>
    </dgm:pt>
    <dgm:pt modelId="{7FA28DC7-674F-44E3-96AE-208A259FDE2D}" type="pres">
      <dgm:prSet presAssocID="{A11827AD-D20C-4B90-AF3B-50DDEC6C87E4}" presName="vert1" presStyleCnt="0"/>
      <dgm:spPr/>
    </dgm:pt>
    <dgm:pt modelId="{E01CDB45-056F-47D0-A90A-2E4D2F80C5FE}" type="pres">
      <dgm:prSet presAssocID="{2BD96D00-E43E-415B-8BE6-23C61311B24A}" presName="thickLine" presStyleLbl="alignNode1" presStyleIdx="1" presStyleCnt="3"/>
      <dgm:spPr/>
    </dgm:pt>
    <dgm:pt modelId="{0ACF6048-C768-412C-9C27-EE8C884D0AD8}" type="pres">
      <dgm:prSet presAssocID="{2BD96D00-E43E-415B-8BE6-23C61311B24A}" presName="horz1" presStyleCnt="0"/>
      <dgm:spPr/>
    </dgm:pt>
    <dgm:pt modelId="{E875BCD7-F0BC-4D0B-ABE8-EDFA768A55F9}" type="pres">
      <dgm:prSet presAssocID="{2BD96D00-E43E-415B-8BE6-23C61311B24A}" presName="tx1" presStyleLbl="revTx" presStyleIdx="1" presStyleCnt="3"/>
      <dgm:spPr/>
    </dgm:pt>
    <dgm:pt modelId="{35CD444C-D637-4268-AD53-CC26F9143053}" type="pres">
      <dgm:prSet presAssocID="{2BD96D00-E43E-415B-8BE6-23C61311B24A}" presName="vert1" presStyleCnt="0"/>
      <dgm:spPr/>
    </dgm:pt>
    <dgm:pt modelId="{7F288238-8309-42CC-93CC-80D01C4B31A7}" type="pres">
      <dgm:prSet presAssocID="{42CE8AA9-4F6F-4A04-85DB-8FE0CF124CE8}" presName="thickLine" presStyleLbl="alignNode1" presStyleIdx="2" presStyleCnt="3"/>
      <dgm:spPr/>
    </dgm:pt>
    <dgm:pt modelId="{4A6DA48C-F590-405A-8F8D-76733942131A}" type="pres">
      <dgm:prSet presAssocID="{42CE8AA9-4F6F-4A04-85DB-8FE0CF124CE8}" presName="horz1" presStyleCnt="0"/>
      <dgm:spPr/>
    </dgm:pt>
    <dgm:pt modelId="{EC22FF75-0F8E-49D0-9129-DD458AECA11F}" type="pres">
      <dgm:prSet presAssocID="{42CE8AA9-4F6F-4A04-85DB-8FE0CF124CE8}" presName="tx1" presStyleLbl="revTx" presStyleIdx="2" presStyleCnt="3"/>
      <dgm:spPr/>
    </dgm:pt>
    <dgm:pt modelId="{24836590-864F-451E-AD13-78FA95DDA68E}" type="pres">
      <dgm:prSet presAssocID="{42CE8AA9-4F6F-4A04-85DB-8FE0CF124CE8}" presName="vert1" presStyleCnt="0"/>
      <dgm:spPr/>
    </dgm:pt>
  </dgm:ptLst>
  <dgm:cxnLst>
    <dgm:cxn modelId="{E7715E01-3564-47C6-895F-84D141A2CB92}" srcId="{BD8C0208-4DF8-4C4A-93A0-65AB01F1D302}" destId="{A11827AD-D20C-4B90-AF3B-50DDEC6C87E4}" srcOrd="0" destOrd="0" parTransId="{5617C563-A1D9-401C-8009-FAB35523165D}" sibTransId="{ECC4E749-E7A0-481D-A8AA-79D0E2144448}"/>
    <dgm:cxn modelId="{2738BF39-1AE0-4189-B523-B381BEF55066}" type="presOf" srcId="{2BD96D00-E43E-415B-8BE6-23C61311B24A}" destId="{E875BCD7-F0BC-4D0B-ABE8-EDFA768A55F9}" srcOrd="0" destOrd="0" presId="urn:microsoft.com/office/officeart/2008/layout/LinedList"/>
    <dgm:cxn modelId="{9771C46E-E32B-4162-B5D6-E0433135623A}" srcId="{BD8C0208-4DF8-4C4A-93A0-65AB01F1D302}" destId="{42CE8AA9-4F6F-4A04-85DB-8FE0CF124CE8}" srcOrd="2" destOrd="0" parTransId="{43B9110F-D6A6-4869-9012-A4EBA7E6999E}" sibTransId="{24E6984E-92BD-412F-A716-631AAF569B97}"/>
    <dgm:cxn modelId="{B9A82AA7-DBD8-4AEF-8F19-A430A3BB19CB}" type="presOf" srcId="{BD8C0208-4DF8-4C4A-93A0-65AB01F1D302}" destId="{DFEEED45-940D-4E9A-BD06-CB8819DD5A3B}" srcOrd="0" destOrd="0" presId="urn:microsoft.com/office/officeart/2008/layout/LinedList"/>
    <dgm:cxn modelId="{E9C44CC0-6809-4953-9570-3590E696D6F5}" srcId="{BD8C0208-4DF8-4C4A-93A0-65AB01F1D302}" destId="{2BD96D00-E43E-415B-8BE6-23C61311B24A}" srcOrd="1" destOrd="0" parTransId="{3B79D55D-0924-4C6F-AE74-9311CF712B75}" sibTransId="{B012EB4F-C273-41F7-958E-C6F84E77A75C}"/>
    <dgm:cxn modelId="{E666FBC4-2E21-4BFC-8745-03226798B5E4}" type="presOf" srcId="{42CE8AA9-4F6F-4A04-85DB-8FE0CF124CE8}" destId="{EC22FF75-0F8E-49D0-9129-DD458AECA11F}" srcOrd="0" destOrd="0" presId="urn:microsoft.com/office/officeart/2008/layout/LinedList"/>
    <dgm:cxn modelId="{CE8DA8EF-BF1D-4538-92A8-A379C43A9CF8}" type="presOf" srcId="{A11827AD-D20C-4B90-AF3B-50DDEC6C87E4}" destId="{FF878DBB-92EE-437F-934F-1A41CADB3097}" srcOrd="0" destOrd="0" presId="urn:microsoft.com/office/officeart/2008/layout/LinedList"/>
    <dgm:cxn modelId="{78A0B204-4419-4F03-9015-2938ED8879E0}" type="presParOf" srcId="{DFEEED45-940D-4E9A-BD06-CB8819DD5A3B}" destId="{C5E2D879-F980-4C92-9BA1-66C63F30FEB7}" srcOrd="0" destOrd="0" presId="urn:microsoft.com/office/officeart/2008/layout/LinedList"/>
    <dgm:cxn modelId="{566AF368-0929-4B37-BC4F-2F524D666432}" type="presParOf" srcId="{DFEEED45-940D-4E9A-BD06-CB8819DD5A3B}" destId="{657FCB98-D756-415D-808E-9A3F5AAD5BF3}" srcOrd="1" destOrd="0" presId="urn:microsoft.com/office/officeart/2008/layout/LinedList"/>
    <dgm:cxn modelId="{A5446707-104B-41AB-81F4-638BA0392F0E}" type="presParOf" srcId="{657FCB98-D756-415D-808E-9A3F5AAD5BF3}" destId="{FF878DBB-92EE-437F-934F-1A41CADB3097}" srcOrd="0" destOrd="0" presId="urn:microsoft.com/office/officeart/2008/layout/LinedList"/>
    <dgm:cxn modelId="{3AB84F56-CF13-48FD-A13D-53C01D570996}" type="presParOf" srcId="{657FCB98-D756-415D-808E-9A3F5AAD5BF3}" destId="{7FA28DC7-674F-44E3-96AE-208A259FDE2D}" srcOrd="1" destOrd="0" presId="urn:microsoft.com/office/officeart/2008/layout/LinedList"/>
    <dgm:cxn modelId="{3B702B58-7236-40A4-9761-41E63C2A7CDE}" type="presParOf" srcId="{DFEEED45-940D-4E9A-BD06-CB8819DD5A3B}" destId="{E01CDB45-056F-47D0-A90A-2E4D2F80C5FE}" srcOrd="2" destOrd="0" presId="urn:microsoft.com/office/officeart/2008/layout/LinedList"/>
    <dgm:cxn modelId="{E193DFA6-E160-4AE8-A074-6C59E0861DD6}" type="presParOf" srcId="{DFEEED45-940D-4E9A-BD06-CB8819DD5A3B}" destId="{0ACF6048-C768-412C-9C27-EE8C884D0AD8}" srcOrd="3" destOrd="0" presId="urn:microsoft.com/office/officeart/2008/layout/LinedList"/>
    <dgm:cxn modelId="{0404ADFE-F670-472E-8A0E-53BB44444BC3}" type="presParOf" srcId="{0ACF6048-C768-412C-9C27-EE8C884D0AD8}" destId="{E875BCD7-F0BC-4D0B-ABE8-EDFA768A55F9}" srcOrd="0" destOrd="0" presId="urn:microsoft.com/office/officeart/2008/layout/LinedList"/>
    <dgm:cxn modelId="{8DDC6924-6D8B-43EA-AA8F-B5E62011E050}" type="presParOf" srcId="{0ACF6048-C768-412C-9C27-EE8C884D0AD8}" destId="{35CD444C-D637-4268-AD53-CC26F9143053}" srcOrd="1" destOrd="0" presId="urn:microsoft.com/office/officeart/2008/layout/LinedList"/>
    <dgm:cxn modelId="{AD3BD100-6651-4101-BEEF-3F45AAE46AFB}" type="presParOf" srcId="{DFEEED45-940D-4E9A-BD06-CB8819DD5A3B}" destId="{7F288238-8309-42CC-93CC-80D01C4B31A7}" srcOrd="4" destOrd="0" presId="urn:microsoft.com/office/officeart/2008/layout/LinedList"/>
    <dgm:cxn modelId="{94708E2C-C329-4A53-997B-E6208E0B17DC}" type="presParOf" srcId="{DFEEED45-940D-4E9A-BD06-CB8819DD5A3B}" destId="{4A6DA48C-F590-405A-8F8D-76733942131A}" srcOrd="5" destOrd="0" presId="urn:microsoft.com/office/officeart/2008/layout/LinedList"/>
    <dgm:cxn modelId="{6A41F5B1-BAEF-4F3A-AE2F-0753B8F412EC}" type="presParOf" srcId="{4A6DA48C-F590-405A-8F8D-76733942131A}" destId="{EC22FF75-0F8E-49D0-9129-DD458AECA11F}" srcOrd="0" destOrd="0" presId="urn:microsoft.com/office/officeart/2008/layout/LinedList"/>
    <dgm:cxn modelId="{A2A21B1A-0C15-419F-8063-C61F270FE6EE}" type="presParOf" srcId="{4A6DA48C-F590-405A-8F8D-76733942131A}" destId="{24836590-864F-451E-AD13-78FA95DDA6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EC4D5-6207-4CAC-83D7-FF5A18487F44}">
      <dsp:nvSpPr>
        <dsp:cNvPr id="0" name=""/>
        <dsp:cNvSpPr/>
      </dsp:nvSpPr>
      <dsp:spPr>
        <a:xfrm>
          <a:off x="0" y="1632"/>
          <a:ext cx="4493907" cy="8274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55F9DB2-7397-4D94-A7E5-46910EECEB3D}">
      <dsp:nvSpPr>
        <dsp:cNvPr id="0" name=""/>
        <dsp:cNvSpPr/>
      </dsp:nvSpPr>
      <dsp:spPr>
        <a:xfrm>
          <a:off x="250309" y="187813"/>
          <a:ext cx="455108" cy="4551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1B4023-73E4-4E42-9039-336D3CA72F5F}">
      <dsp:nvSpPr>
        <dsp:cNvPr id="0" name=""/>
        <dsp:cNvSpPr/>
      </dsp:nvSpPr>
      <dsp:spPr>
        <a:xfrm>
          <a:off x="955727" y="1632"/>
          <a:ext cx="3538179" cy="827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74" tIns="87574" rIns="87574" bIns="8757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Explanation of WBS,</a:t>
          </a:r>
          <a:r>
            <a:rPr lang="en-US" sz="1400" kern="1200" dirty="0">
              <a:solidFill>
                <a:srgbClr val="0D0D0D"/>
              </a:solidFill>
              <a:latin typeface="Arial"/>
              <a:cs typeface="Arial"/>
            </a:rPr>
            <a:t> Used a 'bottom-up' approach for WBS development</a:t>
          </a:r>
        </a:p>
      </dsp:txBody>
      <dsp:txXfrm>
        <a:off x="955727" y="1632"/>
        <a:ext cx="3538179" cy="827469"/>
      </dsp:txXfrm>
    </dsp:sp>
    <dsp:sp modelId="{FBD16336-D03D-4075-888D-250028C3408D}">
      <dsp:nvSpPr>
        <dsp:cNvPr id="0" name=""/>
        <dsp:cNvSpPr/>
      </dsp:nvSpPr>
      <dsp:spPr>
        <a:xfrm>
          <a:off x="0" y="1035969"/>
          <a:ext cx="4493907" cy="8274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241154E-9690-4AB3-8F25-49F7156CC10A}">
      <dsp:nvSpPr>
        <dsp:cNvPr id="0" name=""/>
        <dsp:cNvSpPr/>
      </dsp:nvSpPr>
      <dsp:spPr>
        <a:xfrm>
          <a:off x="250309" y="1222150"/>
          <a:ext cx="455108" cy="4551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A56EBA-B25F-4A88-8BEE-D5F7369418BB}">
      <dsp:nvSpPr>
        <dsp:cNvPr id="0" name=""/>
        <dsp:cNvSpPr/>
      </dsp:nvSpPr>
      <dsp:spPr>
        <a:xfrm>
          <a:off x="955727" y="1035969"/>
          <a:ext cx="3538179" cy="827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74" tIns="87574" rIns="87574" bIns="875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Breakdown of project into manageable sections</a:t>
          </a:r>
          <a:endParaRPr lang="en-US" sz="1400" kern="1200" dirty="0">
            <a:solidFill>
              <a:srgbClr val="0D0D0D"/>
            </a:solidFill>
            <a:latin typeface="Arial"/>
            <a:cs typeface="Arial"/>
          </a:endParaRPr>
        </a:p>
      </dsp:txBody>
      <dsp:txXfrm>
        <a:off x="955727" y="1035969"/>
        <a:ext cx="3538179" cy="827469"/>
      </dsp:txXfrm>
    </dsp:sp>
    <dsp:sp modelId="{4449EA30-56D7-42BB-9ADB-1B6545A88383}">
      <dsp:nvSpPr>
        <dsp:cNvPr id="0" name=""/>
        <dsp:cNvSpPr/>
      </dsp:nvSpPr>
      <dsp:spPr>
        <a:xfrm>
          <a:off x="0" y="2070306"/>
          <a:ext cx="4493907" cy="8274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A84E6D3-FF91-46B7-A84F-552FCA194274}">
      <dsp:nvSpPr>
        <dsp:cNvPr id="0" name=""/>
        <dsp:cNvSpPr/>
      </dsp:nvSpPr>
      <dsp:spPr>
        <a:xfrm>
          <a:off x="250309" y="2256487"/>
          <a:ext cx="455108" cy="4551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13BE44-043B-4698-8408-928921962CFE}">
      <dsp:nvSpPr>
        <dsp:cNvPr id="0" name=""/>
        <dsp:cNvSpPr/>
      </dsp:nvSpPr>
      <dsp:spPr>
        <a:xfrm>
          <a:off x="955727" y="2070306"/>
          <a:ext cx="3538179" cy="827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74" tIns="87574" rIns="87574" bIns="8757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cs typeface="Arial"/>
            </a:rPr>
            <a:t>Connection to deliverables from Quad Chart</a:t>
          </a:r>
          <a:endParaRPr lang="en-US" sz="1200" kern="1200" dirty="0">
            <a:solidFill>
              <a:srgbClr val="0D0D0D"/>
            </a:solidFill>
            <a:latin typeface="Arial"/>
            <a:cs typeface="Arial"/>
          </a:endParaRPr>
        </a:p>
      </dsp:txBody>
      <dsp:txXfrm>
        <a:off x="955727" y="2070306"/>
        <a:ext cx="3538179" cy="827469"/>
      </dsp:txXfrm>
    </dsp:sp>
    <dsp:sp modelId="{F7F60026-F3D5-438D-9AC6-80BC9FA57A6C}">
      <dsp:nvSpPr>
        <dsp:cNvPr id="0" name=""/>
        <dsp:cNvSpPr/>
      </dsp:nvSpPr>
      <dsp:spPr>
        <a:xfrm>
          <a:off x="0" y="3104643"/>
          <a:ext cx="4493907" cy="8274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45830D0-97E5-496E-AFFD-8A11AE0C1FDB}">
      <dsp:nvSpPr>
        <dsp:cNvPr id="0" name=""/>
        <dsp:cNvSpPr/>
      </dsp:nvSpPr>
      <dsp:spPr>
        <a:xfrm>
          <a:off x="250309" y="3290824"/>
          <a:ext cx="455108" cy="45510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D01695-D681-4CCA-BE6F-A2A2E5F45792}">
      <dsp:nvSpPr>
        <dsp:cNvPr id="0" name=""/>
        <dsp:cNvSpPr/>
      </dsp:nvSpPr>
      <dsp:spPr>
        <a:xfrm>
          <a:off x="955727" y="3104643"/>
          <a:ext cx="3538179" cy="827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574" tIns="87574" rIns="87574" bIns="875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D0D0D"/>
              </a:solidFill>
              <a:latin typeface="Arial"/>
              <a:cs typeface="Arial"/>
            </a:rPr>
            <a:t>Highlighted items represent deliverables, while activities important for stakeholder communication are in another color</a:t>
          </a:r>
          <a:endParaRPr lang="en-US" sz="1400" kern="1200" dirty="0">
            <a:latin typeface="Arial"/>
            <a:cs typeface="Arial"/>
          </a:endParaRPr>
        </a:p>
      </dsp:txBody>
      <dsp:txXfrm>
        <a:off x="955727" y="3104643"/>
        <a:ext cx="3538179" cy="8274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2D879-F980-4C92-9BA1-66C63F30FEB7}">
      <dsp:nvSpPr>
        <dsp:cNvPr id="0" name=""/>
        <dsp:cNvSpPr/>
      </dsp:nvSpPr>
      <dsp:spPr>
        <a:xfrm>
          <a:off x="0" y="1683"/>
          <a:ext cx="283332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78DBB-92EE-437F-934F-1A41CADB3097}">
      <dsp:nvSpPr>
        <dsp:cNvPr id="0" name=""/>
        <dsp:cNvSpPr/>
      </dsp:nvSpPr>
      <dsp:spPr>
        <a:xfrm>
          <a:off x="0" y="1683"/>
          <a:ext cx="2833324" cy="114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Explanation of Gantt Chart</a:t>
          </a:r>
        </a:p>
      </dsp:txBody>
      <dsp:txXfrm>
        <a:off x="0" y="1683"/>
        <a:ext cx="2833324" cy="1148154"/>
      </dsp:txXfrm>
    </dsp:sp>
    <dsp:sp modelId="{E01CDB45-056F-47D0-A90A-2E4D2F80C5FE}">
      <dsp:nvSpPr>
        <dsp:cNvPr id="0" name=""/>
        <dsp:cNvSpPr/>
      </dsp:nvSpPr>
      <dsp:spPr>
        <a:xfrm>
          <a:off x="0" y="1149838"/>
          <a:ext cx="283332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5BCD7-F0BC-4D0B-ABE8-EDFA768A55F9}">
      <dsp:nvSpPr>
        <dsp:cNvPr id="0" name=""/>
        <dsp:cNvSpPr/>
      </dsp:nvSpPr>
      <dsp:spPr>
        <a:xfrm>
          <a:off x="0" y="1149838"/>
          <a:ext cx="2833324" cy="114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Visual timeline of project activities</a:t>
          </a:r>
        </a:p>
      </dsp:txBody>
      <dsp:txXfrm>
        <a:off x="0" y="1149838"/>
        <a:ext cx="2833324" cy="1148154"/>
      </dsp:txXfrm>
    </dsp:sp>
    <dsp:sp modelId="{7F288238-8309-42CC-93CC-80D01C4B31A7}">
      <dsp:nvSpPr>
        <dsp:cNvPr id="0" name=""/>
        <dsp:cNvSpPr/>
      </dsp:nvSpPr>
      <dsp:spPr>
        <a:xfrm>
          <a:off x="0" y="2297993"/>
          <a:ext cx="283332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2FF75-0F8E-49D0-9129-DD458AECA11F}">
      <dsp:nvSpPr>
        <dsp:cNvPr id="0" name=""/>
        <dsp:cNvSpPr/>
      </dsp:nvSpPr>
      <dsp:spPr>
        <a:xfrm>
          <a:off x="0" y="2297993"/>
          <a:ext cx="2833324" cy="114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Display the Gantt chart for our project </a:t>
          </a:r>
        </a:p>
      </dsp:txBody>
      <dsp:txXfrm>
        <a:off x="0" y="2297993"/>
        <a:ext cx="2833324" cy="1148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WBS &amp; Gantt Chart</a:t>
            </a:r>
          </a:p>
        </p:txBody>
      </p:sp>
      <p:sp>
        <p:nvSpPr>
          <p:cNvPr id="8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Brief overview of WBS and Gantt Chart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Importance of Work Breakdown Structure (WBS) and Gantt Chart in project management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000"/>
              <a:t>How these tools facilitate the execution phase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746363D-3FC1-E80D-31E6-7AC49326C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564995"/>
            <a:ext cx="6903720" cy="372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FD2A6-D236-01D4-9496-C93FA1130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235769"/>
          </a:xfrm>
        </p:spPr>
        <p:txBody>
          <a:bodyPr anchor="b">
            <a:normAutofit fontScale="90000"/>
          </a:bodyPr>
          <a:lstStyle/>
          <a:p>
            <a:r>
              <a:rPr lang="en-US" sz="3200">
                <a:ea typeface="+mj-lt"/>
                <a:cs typeface="+mj-lt"/>
              </a:rPr>
              <a:t>Work Breakdown Structure (WBS)</a:t>
            </a:r>
            <a:endParaRPr lang="en-US" sz="3200"/>
          </a:p>
        </p:txBody>
      </p: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B85F803-89FA-F9C2-8F61-0AA607A880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0156522"/>
              </p:ext>
            </p:extLst>
          </p:nvPr>
        </p:nvGraphicFramePr>
        <p:xfrm>
          <a:off x="302433" y="2620629"/>
          <a:ext cx="4493907" cy="3933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6" name="TextBox 295">
            <a:extLst>
              <a:ext uri="{FF2B5EF4-FFF2-40B4-BE49-F238E27FC236}">
                <a16:creationId xmlns:a16="http://schemas.microsoft.com/office/drawing/2014/main" id="{615CC8EE-4203-CD26-CBCE-6225E45BDC9F}"/>
              </a:ext>
            </a:extLst>
          </p:cNvPr>
          <p:cNvSpPr txBox="1"/>
          <p:nvPr/>
        </p:nvSpPr>
        <p:spPr>
          <a:xfrm>
            <a:off x="303695" y="911087"/>
            <a:ext cx="3533913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222222"/>
                </a:solidFill>
                <a:latin typeface="Arial"/>
                <a:cs typeface="Arial"/>
              </a:rPr>
              <a:t>The WBS has been extensively discussed and recognized as a powerful tool. Through the WBS, a project is hierarchically organized and systematically decomposed into smaller and manageable units for better performance control(Cerezo-Narváez, 2020).</a:t>
            </a:r>
            <a:endParaRPr lang="en-US" sz="1400"/>
          </a:p>
        </p:txBody>
      </p:sp>
      <p:pic>
        <p:nvPicPr>
          <p:cNvPr id="321" name="Picture 320" descr="A chart of work breakdown structure&#10;&#10;Description automatically generated">
            <a:extLst>
              <a:ext uri="{FF2B5EF4-FFF2-40B4-BE49-F238E27FC236}">
                <a16:creationId xmlns:a16="http://schemas.microsoft.com/office/drawing/2014/main" id="{08BE5EAE-7634-DFC7-3641-43FC103486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6413" y="2209"/>
            <a:ext cx="6786914" cy="666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434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92713-7BB4-4741-6C80-AD7F44B28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2833324" cy="1616203"/>
          </a:xfrm>
        </p:spPr>
        <p:txBody>
          <a:bodyPr anchor="b">
            <a:normAutofit/>
          </a:bodyPr>
          <a:lstStyle/>
          <a:p>
            <a:r>
              <a:rPr lang="en-US" sz="3200">
                <a:ea typeface="+mj-lt"/>
                <a:cs typeface="+mj-lt"/>
              </a:rPr>
              <a:t>Gantt Chart</a:t>
            </a:r>
            <a:endParaRPr lang="en-US" sz="3200"/>
          </a:p>
        </p:txBody>
      </p:sp>
      <p:pic>
        <p:nvPicPr>
          <p:cNvPr id="5" name="Picture 4" descr="A screenshot of a chart&#10;&#10;Description automatically generated">
            <a:extLst>
              <a:ext uri="{FF2B5EF4-FFF2-40B4-BE49-F238E27FC236}">
                <a16:creationId xmlns:a16="http://schemas.microsoft.com/office/drawing/2014/main" id="{1318803F-5F4C-4309-B993-B0EFFC190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2993" y="739901"/>
            <a:ext cx="3917318" cy="5124196"/>
          </a:xfrm>
          <a:prstGeom prst="rect">
            <a:avLst/>
          </a:prstGeom>
        </p:spPr>
      </p:pic>
      <p:pic>
        <p:nvPicPr>
          <p:cNvPr id="6" name="Picture 5" descr="A screenshot of a report&#10;&#10;Description automatically generated">
            <a:extLst>
              <a:ext uri="{FF2B5EF4-FFF2-40B4-BE49-F238E27FC236}">
                <a16:creationId xmlns:a16="http://schemas.microsoft.com/office/drawing/2014/main" id="{4C13CADA-F526-E79D-D51E-678A2099F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3780" y="734263"/>
            <a:ext cx="4203960" cy="5113383"/>
          </a:xfrm>
          <a:prstGeom prst="rect">
            <a:avLst/>
          </a:prstGeom>
        </p:spPr>
      </p:pic>
      <p:grpSp>
        <p:nvGrpSpPr>
          <p:cNvPr id="65" name="Group 64">
            <a:extLst>
              <a:ext uri="{FF2B5EF4-FFF2-40B4-BE49-F238E27FC236}">
                <a16:creationId xmlns:a16="http://schemas.microsoft.com/office/drawing/2014/main" id="{792AA144-DDFF-C43B-6866-516C9091D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56557A69-9517-26A8-EF3F-E65057EEC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47C5987E-7AB5-0A21-D727-68B38B342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FBD3D571-349D-9CB6-DB4F-360996F9C4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609932"/>
              </p:ext>
            </p:extLst>
          </p:nvPr>
        </p:nvGraphicFramePr>
        <p:xfrm>
          <a:off x="876694" y="2533476"/>
          <a:ext cx="2833324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98686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4DBF7-3C32-1132-3C17-0BF3AB238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2400" b="1">
                <a:latin typeface="Arial"/>
                <a:ea typeface="+mj-lt"/>
                <a:cs typeface="+mj-lt"/>
              </a:rPr>
              <a:t>Advantages and Limitations </a:t>
            </a:r>
            <a:r>
              <a:rPr lang="en-US" sz="2400" b="1">
                <a:solidFill>
                  <a:srgbClr val="0D0D0D"/>
                </a:solidFill>
                <a:latin typeface="Arial"/>
                <a:cs typeface="Arial"/>
              </a:rPr>
              <a:t>of Gantt Chart</a:t>
            </a:r>
            <a:endParaRPr lang="en-US" sz="2400">
              <a:latin typeface="Arial"/>
              <a:ea typeface="+mj-lt"/>
              <a:cs typeface="Arial"/>
            </a:endParaRPr>
          </a:p>
          <a:p>
            <a:endParaRPr lang="en-US" sz="3800"/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319A4-A509-F2C2-1F44-240DC2FD7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1">
                <a:latin typeface="Calibri"/>
                <a:ea typeface="+mn-lt"/>
                <a:cs typeface="+mn-lt"/>
              </a:rPr>
              <a:t>Advantages: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Improved planning and scheduling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Enhanced communication and clarity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Better resource allocation and task management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Easy tracking of project progress</a:t>
            </a:r>
            <a:endParaRPr lang="en-US" sz="1400">
              <a:latin typeface="Calibri"/>
              <a:cs typeface="Calibri"/>
            </a:endParaRPr>
          </a:p>
          <a:p>
            <a:r>
              <a:rPr lang="en-US" sz="1400" b="1">
                <a:latin typeface="Calibri"/>
                <a:ea typeface="+mn-lt"/>
                <a:cs typeface="+mn-lt"/>
              </a:rPr>
              <a:t>Limitations: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Time-consuming to create and update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May become complex for large projects</a:t>
            </a:r>
            <a:endParaRPr lang="en-US" sz="1400">
              <a:latin typeface="Calibri"/>
              <a:cs typeface="Calibri"/>
            </a:endParaRPr>
          </a:p>
          <a:p>
            <a:pPr lvl="1"/>
            <a:r>
              <a:rPr lang="en-US" sz="1400">
                <a:latin typeface="Calibri"/>
                <a:ea typeface="+mn-lt"/>
                <a:cs typeface="+mn-lt"/>
              </a:rPr>
              <a:t>Requires accurate time estimation</a:t>
            </a:r>
            <a:endParaRPr lang="en-US" sz="1400">
              <a:latin typeface="Calibri"/>
            </a:endParaRPr>
          </a:p>
          <a:p>
            <a:endParaRPr lang="en-US" sz="1400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29D45FC-89ED-D707-EC57-041F2C54F9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4654296" y="980835"/>
            <a:ext cx="6903720" cy="489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496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CBF24-5482-8394-6298-595CECA2E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59C0B-DED2-680F-FA92-D0FD5A52B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222222"/>
                </a:solidFill>
                <a:latin typeface="Arial"/>
                <a:ea typeface="Arial"/>
                <a:cs typeface="Arial"/>
              </a:rPr>
              <a:t>Cerezo-Narváez, A., Pastor-Fernández, A., Otero-Mateo, M. and Ballesteros-Pérez, P., 2020. </a:t>
            </a:r>
            <a:r>
              <a:rPr lang="en-US" i="1">
                <a:solidFill>
                  <a:srgbClr val="222222"/>
                </a:solidFill>
                <a:latin typeface="Arial"/>
                <a:ea typeface="Arial"/>
                <a:cs typeface="Arial"/>
              </a:rPr>
              <a:t>Integration of cost and work breakdown structures in the management of construction projects. Applied sciences</a:t>
            </a:r>
            <a:r>
              <a:rPr lang="en-US">
                <a:solidFill>
                  <a:srgbClr val="222222"/>
                </a:solidFill>
                <a:latin typeface="Arial"/>
                <a:ea typeface="Arial"/>
                <a:cs typeface="Arial"/>
              </a:rPr>
              <a:t>, </a:t>
            </a:r>
            <a:r>
              <a:rPr lang="en-US" i="1">
                <a:solidFill>
                  <a:srgbClr val="222222"/>
                </a:solidFill>
                <a:latin typeface="Arial"/>
                <a:ea typeface="Arial"/>
                <a:cs typeface="Arial"/>
              </a:rPr>
              <a:t>10</a:t>
            </a:r>
            <a:r>
              <a:rPr lang="en-US">
                <a:solidFill>
                  <a:srgbClr val="222222"/>
                </a:solidFill>
                <a:latin typeface="Arial"/>
                <a:ea typeface="Arial"/>
                <a:cs typeface="Arial"/>
              </a:rPr>
              <a:t>(4), p.1386.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111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 WBS &amp; Gantt Chart</vt:lpstr>
      <vt:lpstr>Work Breakdown Structure (WBS)</vt:lpstr>
      <vt:lpstr>Gantt Chart</vt:lpstr>
      <vt:lpstr>Advantages and Limitations of Gantt Chart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2024-06-03T10:44:20Z</dcterms:created>
  <dcterms:modified xsi:type="dcterms:W3CDTF">2024-06-10T08:50:17Z</dcterms:modified>
</cp:coreProperties>
</file>