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B5C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BAE720-3CD4-4E36-84BB-29BEB2319F21}" v="822" dt="2023-09-24T13:59:52.724"/>
    <p1510:client id="{70BB6DD4-59A0-0FC1-45D2-6CF84A560FBC}" v="19" dt="2023-09-18T16:01:47.970"/>
    <p1510:client id="{73EEA9C3-1679-1A51-80F2-448AF1DAC8AB}" v="85" dt="2023-09-18T18:38:19.695"/>
    <p1510:client id="{77555397-625B-F8CD-96DE-630A2F4EB2A5}" v="4" dt="2023-09-18T15:18:20.930"/>
    <p1510:client id="{E0E08E5A-9780-EBA8-21B8-B69C62B85900}" v="350" dt="2023-09-25T16:35:21.258"/>
    <p1510:client id="{E1A2CFF5-9AAB-4374-31EC-904319FF4F65}" v="4" dt="2023-09-25T16:38:33.253"/>
    <p1510:client id="{E3DC5B4E-9E8B-1367-78CB-75D404A64388}" v="1" dt="2023-09-18T17:16:15.7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2" d="100"/>
          <a:sy n="82" d="100"/>
        </p:scale>
        <p:origin x="49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bie Fear (2306989)" userId="S::2306989@student.uwtsd.ac.uk::c880cf53-8e9c-486b-9279-e0512044c138" providerId="AD" clId="Web-{73EEA9C3-1679-1A51-80F2-448AF1DAC8AB}"/>
    <pc:docChg chg="modSld">
      <pc:chgData name="Debbie Fear (2306989)" userId="S::2306989@student.uwtsd.ac.uk::c880cf53-8e9c-486b-9279-e0512044c138" providerId="AD" clId="Web-{73EEA9C3-1679-1A51-80F2-448AF1DAC8AB}" dt="2023-09-18T18:38:19.695" v="48" actId="20577"/>
      <pc:docMkLst>
        <pc:docMk/>
      </pc:docMkLst>
      <pc:sldChg chg="modSp">
        <pc:chgData name="Debbie Fear (2306989)" userId="S::2306989@student.uwtsd.ac.uk::c880cf53-8e9c-486b-9279-e0512044c138" providerId="AD" clId="Web-{73EEA9C3-1679-1A51-80F2-448AF1DAC8AB}" dt="2023-09-18T17:34:54.501" v="3" actId="20577"/>
        <pc:sldMkLst>
          <pc:docMk/>
          <pc:sldMk cId="762907202" sldId="258"/>
        </pc:sldMkLst>
        <pc:spChg chg="mod">
          <ac:chgData name="Debbie Fear (2306989)" userId="S::2306989@student.uwtsd.ac.uk::c880cf53-8e9c-486b-9279-e0512044c138" providerId="AD" clId="Web-{73EEA9C3-1679-1A51-80F2-448AF1DAC8AB}" dt="2023-09-18T17:34:54.501" v="3" actId="20577"/>
          <ac:spMkLst>
            <pc:docMk/>
            <pc:sldMk cId="762907202" sldId="258"/>
            <ac:spMk id="4" creationId="{7B4C9786-8FCF-3169-1D41-F61F7F9FC461}"/>
          </ac:spMkLst>
        </pc:spChg>
      </pc:sldChg>
      <pc:sldChg chg="modSp">
        <pc:chgData name="Debbie Fear (2306989)" userId="S::2306989@student.uwtsd.ac.uk::c880cf53-8e9c-486b-9279-e0512044c138" providerId="AD" clId="Web-{73EEA9C3-1679-1A51-80F2-448AF1DAC8AB}" dt="2023-09-18T18:38:19.695" v="48" actId="20577"/>
        <pc:sldMkLst>
          <pc:docMk/>
          <pc:sldMk cId="254955369" sldId="259"/>
        </pc:sldMkLst>
        <pc:spChg chg="mod">
          <ac:chgData name="Debbie Fear (2306989)" userId="S::2306989@student.uwtsd.ac.uk::c880cf53-8e9c-486b-9279-e0512044c138" providerId="AD" clId="Web-{73EEA9C3-1679-1A51-80F2-448AF1DAC8AB}" dt="2023-09-18T18:38:19.695" v="48" actId="20577"/>
          <ac:spMkLst>
            <pc:docMk/>
            <pc:sldMk cId="254955369" sldId="259"/>
            <ac:spMk id="2" creationId="{49103173-E0CE-57FB-A2FC-32EBC6F434EE}"/>
          </ac:spMkLst>
        </pc:spChg>
      </pc:sldChg>
    </pc:docChg>
  </pc:docChgLst>
  <pc:docChgLst>
    <pc:chgData name="Debbie Fear (2306989)" userId="S::2306989@student.uwtsd.ac.uk::c880cf53-8e9c-486b-9279-e0512044c138" providerId="AD" clId="Web-{E0E08E5A-9780-EBA8-21B8-B69C62B85900}"/>
    <pc:docChg chg="addSld delSld modSld">
      <pc:chgData name="Debbie Fear (2306989)" userId="S::2306989@student.uwtsd.ac.uk::c880cf53-8e9c-486b-9279-e0512044c138" providerId="AD" clId="Web-{E0E08E5A-9780-EBA8-21B8-B69C62B85900}" dt="2023-09-25T16:35:20.945" v="227" actId="20577"/>
      <pc:docMkLst>
        <pc:docMk/>
      </pc:docMkLst>
      <pc:sldChg chg="addSp delSp modSp">
        <pc:chgData name="Debbie Fear (2306989)" userId="S::2306989@student.uwtsd.ac.uk::c880cf53-8e9c-486b-9279-e0512044c138" providerId="AD" clId="Web-{E0E08E5A-9780-EBA8-21B8-B69C62B85900}" dt="2023-09-25T16:31:08.546" v="221" actId="20577"/>
        <pc:sldMkLst>
          <pc:docMk/>
          <pc:sldMk cId="762907202" sldId="258"/>
        </pc:sldMkLst>
        <pc:spChg chg="mod">
          <ac:chgData name="Debbie Fear (2306989)" userId="S::2306989@student.uwtsd.ac.uk::c880cf53-8e9c-486b-9279-e0512044c138" providerId="AD" clId="Web-{E0E08E5A-9780-EBA8-21B8-B69C62B85900}" dt="2023-09-25T16:29:07.933" v="217" actId="20577"/>
          <ac:spMkLst>
            <pc:docMk/>
            <pc:sldMk cId="762907202" sldId="258"/>
            <ac:spMk id="4" creationId="{7B4C9786-8FCF-3169-1D41-F61F7F9FC461}"/>
          </ac:spMkLst>
        </pc:spChg>
        <pc:spChg chg="mod">
          <ac:chgData name="Debbie Fear (2306989)" userId="S::2306989@student.uwtsd.ac.uk::c880cf53-8e9c-486b-9279-e0512044c138" providerId="AD" clId="Web-{E0E08E5A-9780-EBA8-21B8-B69C62B85900}" dt="2023-09-25T16:27:03.069" v="196" actId="20577"/>
          <ac:spMkLst>
            <pc:docMk/>
            <pc:sldMk cId="762907202" sldId="258"/>
            <ac:spMk id="5" creationId="{BED78892-C2A8-6B07-AA44-3C83C22279B6}"/>
          </ac:spMkLst>
        </pc:spChg>
        <pc:spChg chg="mod">
          <ac:chgData name="Debbie Fear (2306989)" userId="S::2306989@student.uwtsd.ac.uk::c880cf53-8e9c-486b-9279-e0512044c138" providerId="AD" clId="Web-{E0E08E5A-9780-EBA8-21B8-B69C62B85900}" dt="2023-09-25T16:27:56.758" v="205" actId="20577"/>
          <ac:spMkLst>
            <pc:docMk/>
            <pc:sldMk cId="762907202" sldId="258"/>
            <ac:spMk id="6" creationId="{EAC0FF0A-AB2E-BED9-07E6-239AE7B9E8A7}"/>
          </ac:spMkLst>
        </pc:spChg>
        <pc:spChg chg="mod">
          <ac:chgData name="Debbie Fear (2306989)" userId="S::2306989@student.uwtsd.ac.uk::c880cf53-8e9c-486b-9279-e0512044c138" providerId="AD" clId="Web-{E0E08E5A-9780-EBA8-21B8-B69C62B85900}" dt="2023-09-25T16:28:04.509" v="206" actId="14100"/>
          <ac:spMkLst>
            <pc:docMk/>
            <pc:sldMk cId="762907202" sldId="258"/>
            <ac:spMk id="7" creationId="{5F16F1D9-1BB0-44D7-0C61-00F925E71875}"/>
          </ac:spMkLst>
        </pc:spChg>
        <pc:spChg chg="del mod">
          <ac:chgData name="Debbie Fear (2306989)" userId="S::2306989@student.uwtsd.ac.uk::c880cf53-8e9c-486b-9279-e0512044c138" providerId="AD" clId="Web-{E0E08E5A-9780-EBA8-21B8-B69C62B85900}" dt="2023-09-25T16:24:54.112" v="165"/>
          <ac:spMkLst>
            <pc:docMk/>
            <pc:sldMk cId="762907202" sldId="258"/>
            <ac:spMk id="8" creationId="{10AC133B-8EA5-7CA3-D5FD-672E51996E96}"/>
          </ac:spMkLst>
        </pc:spChg>
        <pc:spChg chg="mod">
          <ac:chgData name="Debbie Fear (2306989)" userId="S::2306989@student.uwtsd.ac.uk::c880cf53-8e9c-486b-9279-e0512044c138" providerId="AD" clId="Web-{E0E08E5A-9780-EBA8-21B8-B69C62B85900}" dt="2023-09-25T16:31:08.546" v="221" actId="20577"/>
          <ac:spMkLst>
            <pc:docMk/>
            <pc:sldMk cId="762907202" sldId="258"/>
            <ac:spMk id="9" creationId="{82672ACC-E386-72CA-E937-A0C8325813DA}"/>
          </ac:spMkLst>
        </pc:spChg>
        <pc:spChg chg="add mod">
          <ac:chgData name="Debbie Fear (2306989)" userId="S::2306989@student.uwtsd.ac.uk::c880cf53-8e9c-486b-9279-e0512044c138" providerId="AD" clId="Web-{E0E08E5A-9780-EBA8-21B8-B69C62B85900}" dt="2023-09-25T16:30:35.154" v="219" actId="20577"/>
          <ac:spMkLst>
            <pc:docMk/>
            <pc:sldMk cId="762907202" sldId="258"/>
            <ac:spMk id="11" creationId="{7AAD24BF-2B1F-6174-B252-FB79587438FC}"/>
          </ac:spMkLst>
        </pc:spChg>
      </pc:sldChg>
      <pc:sldChg chg="modSp">
        <pc:chgData name="Debbie Fear (2306989)" userId="S::2306989@student.uwtsd.ac.uk::c880cf53-8e9c-486b-9279-e0512044c138" providerId="AD" clId="Web-{E0E08E5A-9780-EBA8-21B8-B69C62B85900}" dt="2023-09-25T16:35:20.945" v="227" actId="20577"/>
        <pc:sldMkLst>
          <pc:docMk/>
          <pc:sldMk cId="254955369" sldId="259"/>
        </pc:sldMkLst>
        <pc:spChg chg="mod">
          <ac:chgData name="Debbie Fear (2306989)" userId="S::2306989@student.uwtsd.ac.uk::c880cf53-8e9c-486b-9279-e0512044c138" providerId="AD" clId="Web-{E0E08E5A-9780-EBA8-21B8-B69C62B85900}" dt="2023-09-25T16:35:20.945" v="227" actId="20577"/>
          <ac:spMkLst>
            <pc:docMk/>
            <pc:sldMk cId="254955369" sldId="259"/>
            <ac:spMk id="2" creationId="{49103173-E0CE-57FB-A2FC-32EBC6F434EE}"/>
          </ac:spMkLst>
        </pc:spChg>
      </pc:sldChg>
      <pc:sldChg chg="addSp new del">
        <pc:chgData name="Debbie Fear (2306989)" userId="S::2306989@student.uwtsd.ac.uk::c880cf53-8e9c-486b-9279-e0512044c138" providerId="AD" clId="Web-{E0E08E5A-9780-EBA8-21B8-B69C62B85900}" dt="2023-09-25T16:31:16.328" v="222"/>
        <pc:sldMkLst>
          <pc:docMk/>
          <pc:sldMk cId="3693839056" sldId="260"/>
        </pc:sldMkLst>
        <pc:spChg chg="add">
          <ac:chgData name="Debbie Fear (2306989)" userId="S::2306989@student.uwtsd.ac.uk::c880cf53-8e9c-486b-9279-e0512044c138" providerId="AD" clId="Web-{E0E08E5A-9780-EBA8-21B8-B69C62B85900}" dt="2023-09-25T16:24:38.518" v="162"/>
          <ac:spMkLst>
            <pc:docMk/>
            <pc:sldMk cId="3693839056" sldId="260"/>
            <ac:spMk id="3" creationId="{509CDF2B-C9D5-D7E5-7A03-4503158DE32F}"/>
          </ac:spMkLst>
        </pc:spChg>
      </pc:sldChg>
    </pc:docChg>
  </pc:docChgLst>
  <pc:docChgLst>
    <pc:chgData name="Debbie Fear (2306989)" userId="S::2306989@student.uwtsd.ac.uk::c880cf53-8e9c-486b-9279-e0512044c138" providerId="AD" clId="Web-{12BAE720-3CD4-4E36-84BB-29BEB2319F21}"/>
    <pc:docChg chg="modSld">
      <pc:chgData name="Debbie Fear (2306989)" userId="S::2306989@student.uwtsd.ac.uk::c880cf53-8e9c-486b-9279-e0512044c138" providerId="AD" clId="Web-{12BAE720-3CD4-4E36-84BB-29BEB2319F21}" dt="2023-09-24T13:59:52.724" v="465" actId="20577"/>
      <pc:docMkLst>
        <pc:docMk/>
      </pc:docMkLst>
      <pc:sldChg chg="modSp">
        <pc:chgData name="Debbie Fear (2306989)" userId="S::2306989@student.uwtsd.ac.uk::c880cf53-8e9c-486b-9279-e0512044c138" providerId="AD" clId="Web-{12BAE720-3CD4-4E36-84BB-29BEB2319F21}" dt="2023-09-24T13:39:48.879" v="459" actId="20577"/>
        <pc:sldMkLst>
          <pc:docMk/>
          <pc:sldMk cId="762907202" sldId="258"/>
        </pc:sldMkLst>
        <pc:spChg chg="mod">
          <ac:chgData name="Debbie Fear (2306989)" userId="S::2306989@student.uwtsd.ac.uk::c880cf53-8e9c-486b-9279-e0512044c138" providerId="AD" clId="Web-{12BAE720-3CD4-4E36-84BB-29BEB2319F21}" dt="2023-09-24T13:29:37.849" v="311" actId="20577"/>
          <ac:spMkLst>
            <pc:docMk/>
            <pc:sldMk cId="762907202" sldId="258"/>
            <ac:spMk id="2" creationId="{2B40A863-9B70-1C49-008E-BF131A638AEC}"/>
          </ac:spMkLst>
        </pc:spChg>
        <pc:spChg chg="mod">
          <ac:chgData name="Debbie Fear (2306989)" userId="S::2306989@student.uwtsd.ac.uk::c880cf53-8e9c-486b-9279-e0512044c138" providerId="AD" clId="Web-{12BAE720-3CD4-4E36-84BB-29BEB2319F21}" dt="2023-09-24T13:28:43.160" v="291" actId="20577"/>
          <ac:spMkLst>
            <pc:docMk/>
            <pc:sldMk cId="762907202" sldId="258"/>
            <ac:spMk id="3" creationId="{F4903657-C355-623D-2417-6805628AE349}"/>
          </ac:spMkLst>
        </pc:spChg>
        <pc:spChg chg="mod">
          <ac:chgData name="Debbie Fear (2306989)" userId="S::2306989@student.uwtsd.ac.uk::c880cf53-8e9c-486b-9279-e0512044c138" providerId="AD" clId="Web-{12BAE720-3CD4-4E36-84BB-29BEB2319F21}" dt="2023-09-24T13:37:31.407" v="440" actId="20577"/>
          <ac:spMkLst>
            <pc:docMk/>
            <pc:sldMk cId="762907202" sldId="258"/>
            <ac:spMk id="4" creationId="{7B4C9786-8FCF-3169-1D41-F61F7F9FC461}"/>
          </ac:spMkLst>
        </pc:spChg>
        <pc:spChg chg="mod">
          <ac:chgData name="Debbie Fear (2306989)" userId="S::2306989@student.uwtsd.ac.uk::c880cf53-8e9c-486b-9279-e0512044c138" providerId="AD" clId="Web-{12BAE720-3CD4-4E36-84BB-29BEB2319F21}" dt="2023-09-24T13:39:48.879" v="459" actId="20577"/>
          <ac:spMkLst>
            <pc:docMk/>
            <pc:sldMk cId="762907202" sldId="258"/>
            <ac:spMk id="5" creationId="{BED78892-C2A8-6B07-AA44-3C83C22279B6}"/>
          </ac:spMkLst>
        </pc:spChg>
        <pc:spChg chg="mod">
          <ac:chgData name="Debbie Fear (2306989)" userId="S::2306989@student.uwtsd.ac.uk::c880cf53-8e9c-486b-9279-e0512044c138" providerId="AD" clId="Web-{12BAE720-3CD4-4E36-84BB-29BEB2319F21}" dt="2023-09-24T13:38:09.626" v="445" actId="1076"/>
          <ac:spMkLst>
            <pc:docMk/>
            <pc:sldMk cId="762907202" sldId="258"/>
            <ac:spMk id="6" creationId="{EAC0FF0A-AB2E-BED9-07E6-239AE7B9E8A7}"/>
          </ac:spMkLst>
        </pc:spChg>
        <pc:spChg chg="mod">
          <ac:chgData name="Debbie Fear (2306989)" userId="S::2306989@student.uwtsd.ac.uk::c880cf53-8e9c-486b-9279-e0512044c138" providerId="AD" clId="Web-{12BAE720-3CD4-4E36-84BB-29BEB2319F21}" dt="2023-09-24T12:00:43.851" v="52" actId="20577"/>
          <ac:spMkLst>
            <pc:docMk/>
            <pc:sldMk cId="762907202" sldId="258"/>
            <ac:spMk id="7" creationId="{5F16F1D9-1BB0-44D7-0C61-00F925E71875}"/>
          </ac:spMkLst>
        </pc:spChg>
        <pc:spChg chg="mod">
          <ac:chgData name="Debbie Fear (2306989)" userId="S::2306989@student.uwtsd.ac.uk::c880cf53-8e9c-486b-9279-e0512044c138" providerId="AD" clId="Web-{12BAE720-3CD4-4E36-84BB-29BEB2319F21}" dt="2023-09-24T13:39:33.034" v="450" actId="20577"/>
          <ac:spMkLst>
            <pc:docMk/>
            <pc:sldMk cId="762907202" sldId="258"/>
            <ac:spMk id="9" creationId="{82672ACC-E386-72CA-E937-A0C8325813DA}"/>
          </ac:spMkLst>
        </pc:spChg>
      </pc:sldChg>
      <pc:sldChg chg="modSp">
        <pc:chgData name="Debbie Fear (2306989)" userId="S::2306989@student.uwtsd.ac.uk::c880cf53-8e9c-486b-9279-e0512044c138" providerId="AD" clId="Web-{12BAE720-3CD4-4E36-84BB-29BEB2319F21}" dt="2023-09-24T13:59:52.724" v="465" actId="20577"/>
        <pc:sldMkLst>
          <pc:docMk/>
          <pc:sldMk cId="254955369" sldId="259"/>
        </pc:sldMkLst>
        <pc:spChg chg="mod">
          <ac:chgData name="Debbie Fear (2306989)" userId="S::2306989@student.uwtsd.ac.uk::c880cf53-8e9c-486b-9279-e0512044c138" providerId="AD" clId="Web-{12BAE720-3CD4-4E36-84BB-29BEB2319F21}" dt="2023-09-24T13:59:52.724" v="465" actId="20577"/>
          <ac:spMkLst>
            <pc:docMk/>
            <pc:sldMk cId="254955369" sldId="259"/>
            <ac:spMk id="2" creationId="{49103173-E0CE-57FB-A2FC-32EBC6F434EE}"/>
          </ac:spMkLst>
        </pc:spChg>
      </pc:sldChg>
    </pc:docChg>
  </pc:docChgLst>
  <pc:docChgLst>
    <pc:chgData name="Debbie Fear (2306989)" userId="S::2306989@student.uwtsd.ac.uk::c880cf53-8e9c-486b-9279-e0512044c138" providerId="AD" clId="Web-{E227F740-F71B-70BB-A3BA-D265CD33BE83}"/>
    <pc:docChg chg="modSld">
      <pc:chgData name="Debbie Fear (2306989)" userId="S::2306989@student.uwtsd.ac.uk::c880cf53-8e9c-486b-9279-e0512044c138" providerId="AD" clId="Web-{E227F740-F71B-70BB-A3BA-D265CD33BE83}" dt="2023-09-16T11:02:29.348" v="168" actId="20577"/>
      <pc:docMkLst>
        <pc:docMk/>
      </pc:docMkLst>
      <pc:sldChg chg="addSp delSp modSp">
        <pc:chgData name="Debbie Fear (2306989)" userId="S::2306989@student.uwtsd.ac.uk::c880cf53-8e9c-486b-9279-e0512044c138" providerId="AD" clId="Web-{E227F740-F71B-70BB-A3BA-D265CD33BE83}" dt="2023-09-16T11:02:29.348" v="168" actId="20577"/>
        <pc:sldMkLst>
          <pc:docMk/>
          <pc:sldMk cId="762907202" sldId="258"/>
        </pc:sldMkLst>
        <pc:spChg chg="mod">
          <ac:chgData name="Debbie Fear (2306989)" userId="S::2306989@student.uwtsd.ac.uk::c880cf53-8e9c-486b-9279-e0512044c138" providerId="AD" clId="Web-{E227F740-F71B-70BB-A3BA-D265CD33BE83}" dt="2023-09-16T09:56:26.017" v="6" actId="20577"/>
          <ac:spMkLst>
            <pc:docMk/>
            <pc:sldMk cId="762907202" sldId="258"/>
            <ac:spMk id="4" creationId="{7B4C9786-8FCF-3169-1D41-F61F7F9FC461}"/>
          </ac:spMkLst>
        </pc:spChg>
        <pc:spChg chg="mod">
          <ac:chgData name="Debbie Fear (2306989)" userId="S::2306989@student.uwtsd.ac.uk::c880cf53-8e9c-486b-9279-e0512044c138" providerId="AD" clId="Web-{E227F740-F71B-70BB-A3BA-D265CD33BE83}" dt="2023-09-16T09:55:54.577" v="1" actId="20577"/>
          <ac:spMkLst>
            <pc:docMk/>
            <pc:sldMk cId="762907202" sldId="258"/>
            <ac:spMk id="5" creationId="{BED78892-C2A8-6B07-AA44-3C83C22279B6}"/>
          </ac:spMkLst>
        </pc:spChg>
        <pc:spChg chg="mod">
          <ac:chgData name="Debbie Fear (2306989)" userId="S::2306989@student.uwtsd.ac.uk::c880cf53-8e9c-486b-9279-e0512044c138" providerId="AD" clId="Web-{E227F740-F71B-70BB-A3BA-D265CD33BE83}" dt="2023-09-16T09:55:59" v="2" actId="20577"/>
          <ac:spMkLst>
            <pc:docMk/>
            <pc:sldMk cId="762907202" sldId="258"/>
            <ac:spMk id="6" creationId="{EAC0FF0A-AB2E-BED9-07E6-239AE7B9E8A7}"/>
          </ac:spMkLst>
        </pc:spChg>
        <pc:spChg chg="mod">
          <ac:chgData name="Debbie Fear (2306989)" userId="S::2306989@student.uwtsd.ac.uk::c880cf53-8e9c-486b-9279-e0512044c138" providerId="AD" clId="Web-{E227F740-F71B-70BB-A3BA-D265CD33BE83}" dt="2023-09-16T11:02:29.348" v="168" actId="20577"/>
          <ac:spMkLst>
            <pc:docMk/>
            <pc:sldMk cId="762907202" sldId="258"/>
            <ac:spMk id="7" creationId="{5F16F1D9-1BB0-44D7-0C61-00F925E71875}"/>
          </ac:spMkLst>
        </pc:spChg>
        <pc:spChg chg="mod">
          <ac:chgData name="Debbie Fear (2306989)" userId="S::2306989@student.uwtsd.ac.uk::c880cf53-8e9c-486b-9279-e0512044c138" providerId="AD" clId="Web-{E227F740-F71B-70BB-A3BA-D265CD33BE83}" dt="2023-09-16T11:02:23.816" v="167" actId="20577"/>
          <ac:spMkLst>
            <pc:docMk/>
            <pc:sldMk cId="762907202" sldId="258"/>
            <ac:spMk id="8" creationId="{10AC133B-8EA5-7CA3-D5FD-672E51996E96}"/>
          </ac:spMkLst>
        </pc:spChg>
        <pc:spChg chg="mod">
          <ac:chgData name="Debbie Fear (2306989)" userId="S::2306989@student.uwtsd.ac.uk::c880cf53-8e9c-486b-9279-e0512044c138" providerId="AD" clId="Web-{E227F740-F71B-70BB-A3BA-D265CD33BE83}" dt="2023-09-16T09:56:31.189" v="7" actId="20577"/>
          <ac:spMkLst>
            <pc:docMk/>
            <pc:sldMk cId="762907202" sldId="258"/>
            <ac:spMk id="9" creationId="{82672ACC-E386-72CA-E937-A0C8325813DA}"/>
          </ac:spMkLst>
        </pc:spChg>
        <pc:spChg chg="add del mod">
          <ac:chgData name="Debbie Fear (2306989)" userId="S::2306989@student.uwtsd.ac.uk::c880cf53-8e9c-486b-9279-e0512044c138" providerId="AD" clId="Web-{E227F740-F71B-70BB-A3BA-D265CD33BE83}" dt="2023-09-16T10:08:19.453" v="16"/>
          <ac:spMkLst>
            <pc:docMk/>
            <pc:sldMk cId="762907202" sldId="258"/>
            <ac:spMk id="11" creationId="{33E8984B-1BDE-A63F-1C5E-9F0D13181EBA}"/>
          </ac:spMkLst>
        </pc:spChg>
        <pc:spChg chg="add del mod">
          <ac:chgData name="Debbie Fear (2306989)" userId="S::2306989@student.uwtsd.ac.uk::c880cf53-8e9c-486b-9279-e0512044c138" providerId="AD" clId="Web-{E227F740-F71B-70BB-A3BA-D265CD33BE83}" dt="2023-09-16T10:08:29.750" v="18"/>
          <ac:spMkLst>
            <pc:docMk/>
            <pc:sldMk cId="762907202" sldId="258"/>
            <ac:spMk id="12" creationId="{5B34EAE2-8711-75E2-F3B7-A81C25DFAAC1}"/>
          </ac:spMkLst>
        </pc:spChg>
        <pc:picChg chg="add del mod">
          <ac:chgData name="Debbie Fear (2306989)" userId="S::2306989@student.uwtsd.ac.uk::c880cf53-8e9c-486b-9279-e0512044c138" providerId="AD" clId="Web-{E227F740-F71B-70BB-A3BA-D265CD33BE83}" dt="2023-09-16T09:58:45.650" v="11"/>
          <ac:picMkLst>
            <pc:docMk/>
            <pc:sldMk cId="762907202" sldId="258"/>
            <ac:picMk id="10" creationId="{BB7D5938-DA82-5716-51B8-3B05CB0280A7}"/>
          </ac:picMkLst>
        </pc:picChg>
      </pc:sldChg>
    </pc:docChg>
  </pc:docChgLst>
  <pc:docChgLst>
    <pc:chgData name="Debbie Fear (2306989)" userId="S::2306989@student.uwtsd.ac.uk::c880cf53-8e9c-486b-9279-e0512044c138" providerId="AD" clId="Web-{77555397-625B-F8CD-96DE-630A2F4EB2A5}"/>
    <pc:docChg chg="modSld">
      <pc:chgData name="Debbie Fear (2306989)" userId="S::2306989@student.uwtsd.ac.uk::c880cf53-8e9c-486b-9279-e0512044c138" providerId="AD" clId="Web-{77555397-625B-F8CD-96DE-630A2F4EB2A5}" dt="2023-09-18T15:18:20.930" v="1" actId="20577"/>
      <pc:docMkLst>
        <pc:docMk/>
      </pc:docMkLst>
      <pc:sldChg chg="modSp">
        <pc:chgData name="Debbie Fear (2306989)" userId="S::2306989@student.uwtsd.ac.uk::c880cf53-8e9c-486b-9279-e0512044c138" providerId="AD" clId="Web-{77555397-625B-F8CD-96DE-630A2F4EB2A5}" dt="2023-09-18T15:18:20.930" v="1" actId="20577"/>
        <pc:sldMkLst>
          <pc:docMk/>
          <pc:sldMk cId="762907202" sldId="258"/>
        </pc:sldMkLst>
        <pc:spChg chg="mod">
          <ac:chgData name="Debbie Fear (2306989)" userId="S::2306989@student.uwtsd.ac.uk::c880cf53-8e9c-486b-9279-e0512044c138" providerId="AD" clId="Web-{77555397-625B-F8CD-96DE-630A2F4EB2A5}" dt="2023-09-18T15:18:20.930" v="1" actId="20577"/>
          <ac:spMkLst>
            <pc:docMk/>
            <pc:sldMk cId="762907202" sldId="258"/>
            <ac:spMk id="4" creationId="{7B4C9786-8FCF-3169-1D41-F61F7F9FC461}"/>
          </ac:spMkLst>
        </pc:spChg>
      </pc:sldChg>
    </pc:docChg>
  </pc:docChgLst>
  <pc:docChgLst>
    <pc:chgData name="Debbie Fear (2306989)" userId="S::2306989@student.uwtsd.ac.uk::c880cf53-8e9c-486b-9279-e0512044c138" providerId="AD" clId="Web-{70BB6DD4-59A0-0FC1-45D2-6CF84A560FBC}"/>
    <pc:docChg chg="modSld">
      <pc:chgData name="Debbie Fear (2306989)" userId="S::2306989@student.uwtsd.ac.uk::c880cf53-8e9c-486b-9279-e0512044c138" providerId="AD" clId="Web-{70BB6DD4-59A0-0FC1-45D2-6CF84A560FBC}" dt="2023-09-18T16:01:45.939" v="10" actId="20577"/>
      <pc:docMkLst>
        <pc:docMk/>
      </pc:docMkLst>
      <pc:sldChg chg="modSp">
        <pc:chgData name="Debbie Fear (2306989)" userId="S::2306989@student.uwtsd.ac.uk::c880cf53-8e9c-486b-9279-e0512044c138" providerId="AD" clId="Web-{70BB6DD4-59A0-0FC1-45D2-6CF84A560FBC}" dt="2023-09-18T16:01:45.939" v="10" actId="20577"/>
        <pc:sldMkLst>
          <pc:docMk/>
          <pc:sldMk cId="762907202" sldId="258"/>
        </pc:sldMkLst>
        <pc:spChg chg="mod">
          <ac:chgData name="Debbie Fear (2306989)" userId="S::2306989@student.uwtsd.ac.uk::c880cf53-8e9c-486b-9279-e0512044c138" providerId="AD" clId="Web-{70BB6DD4-59A0-0FC1-45D2-6CF84A560FBC}" dt="2023-09-18T16:01:45.939" v="10" actId="20577"/>
          <ac:spMkLst>
            <pc:docMk/>
            <pc:sldMk cId="762907202" sldId="258"/>
            <ac:spMk id="5" creationId="{BED78892-C2A8-6B07-AA44-3C83C22279B6}"/>
          </ac:spMkLst>
        </pc:spChg>
      </pc:sldChg>
    </pc:docChg>
  </pc:docChgLst>
  <pc:docChgLst>
    <pc:chgData name="Debbie Fear (2306989)" userId="c880cf53-8e9c-486b-9279-e0512044c138" providerId="ADAL" clId="{24C49061-E75F-4AC9-A6F8-CF9EBD6A5061}"/>
    <pc:docChg chg="modSld">
      <pc:chgData name="Debbie Fear (2306989)" userId="c880cf53-8e9c-486b-9279-e0512044c138" providerId="ADAL" clId="{24C49061-E75F-4AC9-A6F8-CF9EBD6A5061}" dt="2023-09-18T17:32:05.929" v="3" actId="255"/>
      <pc:docMkLst>
        <pc:docMk/>
      </pc:docMkLst>
      <pc:sldChg chg="modSp mod">
        <pc:chgData name="Debbie Fear (2306989)" userId="c880cf53-8e9c-486b-9279-e0512044c138" providerId="ADAL" clId="{24C49061-E75F-4AC9-A6F8-CF9EBD6A5061}" dt="2023-09-18T17:32:05.929" v="3" actId="255"/>
        <pc:sldMkLst>
          <pc:docMk/>
          <pc:sldMk cId="254955369" sldId="259"/>
        </pc:sldMkLst>
        <pc:spChg chg="mod">
          <ac:chgData name="Debbie Fear (2306989)" userId="c880cf53-8e9c-486b-9279-e0512044c138" providerId="ADAL" clId="{24C49061-E75F-4AC9-A6F8-CF9EBD6A5061}" dt="2023-09-18T17:32:05.929" v="3" actId="255"/>
          <ac:spMkLst>
            <pc:docMk/>
            <pc:sldMk cId="254955369" sldId="259"/>
            <ac:spMk id="2" creationId="{49103173-E0CE-57FB-A2FC-32EBC6F434EE}"/>
          </ac:spMkLst>
        </pc:spChg>
      </pc:sldChg>
    </pc:docChg>
  </pc:docChgLst>
  <pc:docChgLst>
    <pc:chgData name="Debbie Fear (2306989)" userId="S::2306989@student.uwtsd.ac.uk::c880cf53-8e9c-486b-9279-e0512044c138" providerId="AD" clId="Web-{9EBD0696-BA7D-56BA-6657-0D7799865737}"/>
    <pc:docChg chg="modSld">
      <pc:chgData name="Debbie Fear (2306989)" userId="S::2306989@student.uwtsd.ac.uk::c880cf53-8e9c-486b-9279-e0512044c138" providerId="AD" clId="Web-{9EBD0696-BA7D-56BA-6657-0D7799865737}" dt="2023-09-17T14:07:34.890" v="490" actId="20577"/>
      <pc:docMkLst>
        <pc:docMk/>
      </pc:docMkLst>
      <pc:sldChg chg="modSp">
        <pc:chgData name="Debbie Fear (2306989)" userId="S::2306989@student.uwtsd.ac.uk::c880cf53-8e9c-486b-9279-e0512044c138" providerId="AD" clId="Web-{9EBD0696-BA7D-56BA-6657-0D7799865737}" dt="2023-09-17T14:07:34.890" v="490" actId="20577"/>
        <pc:sldMkLst>
          <pc:docMk/>
          <pc:sldMk cId="762907202" sldId="258"/>
        </pc:sldMkLst>
        <pc:spChg chg="mod">
          <ac:chgData name="Debbie Fear (2306989)" userId="S::2306989@student.uwtsd.ac.uk::c880cf53-8e9c-486b-9279-e0512044c138" providerId="AD" clId="Web-{9EBD0696-BA7D-56BA-6657-0D7799865737}" dt="2023-09-17T12:32:39.712" v="1" actId="20577"/>
          <ac:spMkLst>
            <pc:docMk/>
            <pc:sldMk cId="762907202" sldId="258"/>
            <ac:spMk id="2" creationId="{2B40A863-9B70-1C49-008E-BF131A638AEC}"/>
          </ac:spMkLst>
        </pc:spChg>
        <pc:spChg chg="mod">
          <ac:chgData name="Debbie Fear (2306989)" userId="S::2306989@student.uwtsd.ac.uk::c880cf53-8e9c-486b-9279-e0512044c138" providerId="AD" clId="Web-{9EBD0696-BA7D-56BA-6657-0D7799865737}" dt="2023-09-17T13:58:53.735" v="485" actId="20577"/>
          <ac:spMkLst>
            <pc:docMk/>
            <pc:sldMk cId="762907202" sldId="258"/>
            <ac:spMk id="4" creationId="{7B4C9786-8FCF-3169-1D41-F61F7F9FC461}"/>
          </ac:spMkLst>
        </pc:spChg>
        <pc:spChg chg="mod">
          <ac:chgData name="Debbie Fear (2306989)" userId="S::2306989@student.uwtsd.ac.uk::c880cf53-8e9c-486b-9279-e0512044c138" providerId="AD" clId="Web-{9EBD0696-BA7D-56BA-6657-0D7799865737}" dt="2023-09-17T13:16:49.612" v="203"/>
          <ac:spMkLst>
            <pc:docMk/>
            <pc:sldMk cId="762907202" sldId="258"/>
            <ac:spMk id="5" creationId="{BED78892-C2A8-6B07-AA44-3C83C22279B6}"/>
          </ac:spMkLst>
        </pc:spChg>
        <pc:spChg chg="mod">
          <ac:chgData name="Debbie Fear (2306989)" userId="S::2306989@student.uwtsd.ac.uk::c880cf53-8e9c-486b-9279-e0512044c138" providerId="AD" clId="Web-{9EBD0696-BA7D-56BA-6657-0D7799865737}" dt="2023-09-17T14:07:34.890" v="490" actId="20577"/>
          <ac:spMkLst>
            <pc:docMk/>
            <pc:sldMk cId="762907202" sldId="258"/>
            <ac:spMk id="7" creationId="{5F16F1D9-1BB0-44D7-0C61-00F925E71875}"/>
          </ac:spMkLst>
        </pc:spChg>
        <pc:spChg chg="mod">
          <ac:chgData name="Debbie Fear (2306989)" userId="S::2306989@student.uwtsd.ac.uk::c880cf53-8e9c-486b-9279-e0512044c138" providerId="AD" clId="Web-{9EBD0696-BA7D-56BA-6657-0D7799865737}" dt="2023-09-17T13:44:12.349" v="228" actId="20577"/>
          <ac:spMkLst>
            <pc:docMk/>
            <pc:sldMk cId="762907202" sldId="258"/>
            <ac:spMk id="8" creationId="{10AC133B-8EA5-7CA3-D5FD-672E51996E96}"/>
          </ac:spMkLst>
        </pc:spChg>
        <pc:spChg chg="mod">
          <ac:chgData name="Debbie Fear (2306989)" userId="S::2306989@student.uwtsd.ac.uk::c880cf53-8e9c-486b-9279-e0512044c138" providerId="AD" clId="Web-{9EBD0696-BA7D-56BA-6657-0D7799865737}" dt="2023-09-17T13:15:40.311" v="195" actId="20577"/>
          <ac:spMkLst>
            <pc:docMk/>
            <pc:sldMk cId="762907202" sldId="258"/>
            <ac:spMk id="9" creationId="{82672ACC-E386-72CA-E937-A0C8325813DA}"/>
          </ac:spMkLst>
        </pc:spChg>
      </pc:sldChg>
      <pc:sldChg chg="modSp">
        <pc:chgData name="Debbie Fear (2306989)" userId="S::2306989@student.uwtsd.ac.uk::c880cf53-8e9c-486b-9279-e0512044c138" providerId="AD" clId="Web-{9EBD0696-BA7D-56BA-6657-0D7799865737}" dt="2023-09-17T13:11:58.686" v="174" actId="20577"/>
        <pc:sldMkLst>
          <pc:docMk/>
          <pc:sldMk cId="254955369" sldId="259"/>
        </pc:sldMkLst>
        <pc:spChg chg="mod">
          <ac:chgData name="Debbie Fear (2306989)" userId="S::2306989@student.uwtsd.ac.uk::c880cf53-8e9c-486b-9279-e0512044c138" providerId="AD" clId="Web-{9EBD0696-BA7D-56BA-6657-0D7799865737}" dt="2023-09-17T13:11:58.686" v="174" actId="20577"/>
          <ac:spMkLst>
            <pc:docMk/>
            <pc:sldMk cId="254955369" sldId="259"/>
            <ac:spMk id="2" creationId="{49103173-E0CE-57FB-A2FC-32EBC6F434EE}"/>
          </ac:spMkLst>
        </pc:spChg>
      </pc:sldChg>
    </pc:docChg>
  </pc:docChgLst>
  <pc:docChgLst>
    <pc:chgData name="Debbie Fear (2306989)" userId="S::2306989@student.uwtsd.ac.uk::c880cf53-8e9c-486b-9279-e0512044c138" providerId="AD" clId="Web-{E1A2CFF5-9AAB-4374-31EC-904319FF4F65}"/>
    <pc:docChg chg="modSld">
      <pc:chgData name="Debbie Fear (2306989)" userId="S::2306989@student.uwtsd.ac.uk::c880cf53-8e9c-486b-9279-e0512044c138" providerId="AD" clId="Web-{E1A2CFF5-9AAB-4374-31EC-904319FF4F65}" dt="2023-09-25T16:38:33.253" v="3" actId="14100"/>
      <pc:docMkLst>
        <pc:docMk/>
      </pc:docMkLst>
      <pc:sldChg chg="modSp">
        <pc:chgData name="Debbie Fear (2306989)" userId="S::2306989@student.uwtsd.ac.uk::c880cf53-8e9c-486b-9279-e0512044c138" providerId="AD" clId="Web-{E1A2CFF5-9AAB-4374-31EC-904319FF4F65}" dt="2023-09-25T16:38:33.253" v="3" actId="14100"/>
        <pc:sldMkLst>
          <pc:docMk/>
          <pc:sldMk cId="762907202" sldId="258"/>
        </pc:sldMkLst>
        <pc:spChg chg="mod">
          <ac:chgData name="Debbie Fear (2306989)" userId="S::2306989@student.uwtsd.ac.uk::c880cf53-8e9c-486b-9279-e0512044c138" providerId="AD" clId="Web-{E1A2CFF5-9AAB-4374-31EC-904319FF4F65}" dt="2023-09-25T16:38:05.721" v="0" actId="14100"/>
          <ac:spMkLst>
            <pc:docMk/>
            <pc:sldMk cId="762907202" sldId="258"/>
            <ac:spMk id="5" creationId="{BED78892-C2A8-6B07-AA44-3C83C22279B6}"/>
          </ac:spMkLst>
        </pc:spChg>
        <pc:spChg chg="mod">
          <ac:chgData name="Debbie Fear (2306989)" userId="S::2306989@student.uwtsd.ac.uk::c880cf53-8e9c-486b-9279-e0512044c138" providerId="AD" clId="Web-{E1A2CFF5-9AAB-4374-31EC-904319FF4F65}" dt="2023-09-25T16:38:33.253" v="3" actId="14100"/>
          <ac:spMkLst>
            <pc:docMk/>
            <pc:sldMk cId="762907202" sldId="258"/>
            <ac:spMk id="6" creationId="{EAC0FF0A-AB2E-BED9-07E6-239AE7B9E8A7}"/>
          </ac:spMkLst>
        </pc:spChg>
      </pc:sldChg>
    </pc:docChg>
  </pc:docChgLst>
  <pc:docChgLst>
    <pc:chgData name="Debbie Fear (2306989)" userId="S::2306989@student.uwtsd.ac.uk::c880cf53-8e9c-486b-9279-e0512044c138" providerId="AD" clId="Web-{E3DC5B4E-9E8B-1367-78CB-75D404A64388}"/>
    <pc:docChg chg="modSld">
      <pc:chgData name="Debbie Fear (2306989)" userId="S::2306989@student.uwtsd.ac.uk::c880cf53-8e9c-486b-9279-e0512044c138" providerId="AD" clId="Web-{E3DC5B4E-9E8B-1367-78CB-75D404A64388}" dt="2023-09-18T17:16:15.727" v="0" actId="1076"/>
      <pc:docMkLst>
        <pc:docMk/>
      </pc:docMkLst>
      <pc:sldChg chg="modSp">
        <pc:chgData name="Debbie Fear (2306989)" userId="S::2306989@student.uwtsd.ac.uk::c880cf53-8e9c-486b-9279-e0512044c138" providerId="AD" clId="Web-{E3DC5B4E-9E8B-1367-78CB-75D404A64388}" dt="2023-09-18T17:16:15.727" v="0" actId="1076"/>
        <pc:sldMkLst>
          <pc:docMk/>
          <pc:sldMk cId="254955369" sldId="259"/>
        </pc:sldMkLst>
        <pc:spChg chg="mod">
          <ac:chgData name="Debbie Fear (2306989)" userId="S::2306989@student.uwtsd.ac.uk::c880cf53-8e9c-486b-9279-e0512044c138" providerId="AD" clId="Web-{E3DC5B4E-9E8B-1367-78CB-75D404A64388}" dt="2023-09-18T17:16:15.727" v="0" actId="1076"/>
          <ac:spMkLst>
            <pc:docMk/>
            <pc:sldMk cId="254955369" sldId="259"/>
            <ac:spMk id="2" creationId="{49103173-E0CE-57FB-A2FC-32EBC6F434EE}"/>
          </ac:spMkLst>
        </pc:spChg>
      </pc:sldChg>
    </pc:docChg>
  </pc:docChgLst>
  <pc:docChgLst>
    <pc:chgData name="Debbie Fear (2306989)" userId="S::2306989@student.uwtsd.ac.uk::c880cf53-8e9c-486b-9279-e0512044c138" providerId="AD" clId="Web-{3B470F6F-A509-FC07-2C8D-64FA0F0F3F68}"/>
    <pc:docChg chg="modSld">
      <pc:chgData name="Debbie Fear (2306989)" userId="S::2306989@student.uwtsd.ac.uk::c880cf53-8e9c-486b-9279-e0512044c138" providerId="AD" clId="Web-{3B470F6F-A509-FC07-2C8D-64FA0F0F3F68}" dt="2023-09-16T11:23:55.933" v="53" actId="20577"/>
      <pc:docMkLst>
        <pc:docMk/>
      </pc:docMkLst>
      <pc:sldChg chg="modSp">
        <pc:chgData name="Debbie Fear (2306989)" userId="S::2306989@student.uwtsd.ac.uk::c880cf53-8e9c-486b-9279-e0512044c138" providerId="AD" clId="Web-{3B470F6F-A509-FC07-2C8D-64FA0F0F3F68}" dt="2023-09-16T11:23:55.933" v="53" actId="20577"/>
        <pc:sldMkLst>
          <pc:docMk/>
          <pc:sldMk cId="254955369" sldId="259"/>
        </pc:sldMkLst>
        <pc:spChg chg="mod">
          <ac:chgData name="Debbie Fear (2306989)" userId="S::2306989@student.uwtsd.ac.uk::c880cf53-8e9c-486b-9279-e0512044c138" providerId="AD" clId="Web-{3B470F6F-A509-FC07-2C8D-64FA0F0F3F68}" dt="2023-09-16T11:23:55.933" v="53" actId="20577"/>
          <ac:spMkLst>
            <pc:docMk/>
            <pc:sldMk cId="254955369" sldId="259"/>
            <ac:spMk id="2" creationId="{49103173-E0CE-57FB-A2FC-32EBC6F434E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9/25/2023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9/25/2023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9/25/2023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video-alexanderstreet-com.ezproxy.uwtsd.ac.uk/watch/time-management" TargetMode="External"/><Relationship Id="rId2" Type="http://schemas.openxmlformats.org/officeDocument/2006/relationships/hyperlink" Target="http://www.bbc.co.uk/ideas/videos/five-simple-ways-to-sharpen-your-critical-thinking/p0929tn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40A863-9B70-1C49-008E-BF131A638AEC}"/>
              </a:ext>
            </a:extLst>
          </p:cNvPr>
          <p:cNvSpPr txBox="1"/>
          <p:nvPr/>
        </p:nvSpPr>
        <p:spPr>
          <a:xfrm>
            <a:off x="9258859" y="134468"/>
            <a:ext cx="259752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900" dirty="0">
                <a:latin typeface="Arial Nova"/>
                <a:cs typeface="Calibri"/>
              </a:rPr>
              <a:t>ECYE 4008</a:t>
            </a:r>
          </a:p>
          <a:p>
            <a:pPr algn="r"/>
            <a:r>
              <a:rPr lang="en-US" sz="900" dirty="0">
                <a:latin typeface="Arial Nova"/>
                <a:cs typeface="Calibri"/>
              </a:rPr>
              <a:t>2306989</a:t>
            </a:r>
          </a:p>
        </p:txBody>
      </p:sp>
      <p:sp>
        <p:nvSpPr>
          <p:cNvPr id="3" name="TextBox 2">
            <a:extLst>
              <a:ext uri="{FF2B5EF4-FFF2-40B4-BE49-F238E27FC236}">
                <a16:creationId xmlns:a16="http://schemas.microsoft.com/office/drawing/2014/main" id="{F4903657-C355-623D-2417-6805628AE349}"/>
              </a:ext>
            </a:extLst>
          </p:cNvPr>
          <p:cNvSpPr txBox="1"/>
          <p:nvPr/>
        </p:nvSpPr>
        <p:spPr>
          <a:xfrm>
            <a:off x="352985" y="490256"/>
            <a:ext cx="11506199" cy="553998"/>
          </a:xfrm>
          <a:prstGeom prst="rect">
            <a:avLst/>
          </a:prstGeom>
          <a:solidFill>
            <a:schemeClr val="accent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1000" b="1" dirty="0">
              <a:solidFill>
                <a:schemeClr val="bg1"/>
              </a:solidFill>
              <a:latin typeface="Arial Nova"/>
              <a:cs typeface="Calibri"/>
            </a:endParaRPr>
          </a:p>
          <a:p>
            <a:pPr algn="ctr"/>
            <a:r>
              <a:rPr lang="en-US" sz="1000" b="1" dirty="0">
                <a:solidFill>
                  <a:schemeClr val="bg1"/>
                </a:solidFill>
                <a:latin typeface="Arial Nova"/>
                <a:cs typeface="Calibri"/>
              </a:rPr>
              <a:t>Essential Skills for Academic Study Success</a:t>
            </a:r>
          </a:p>
          <a:p>
            <a:pPr algn="ctr"/>
            <a:endParaRPr lang="en-US" sz="1000" b="1" dirty="0">
              <a:solidFill>
                <a:schemeClr val="bg1"/>
              </a:solidFill>
              <a:latin typeface="Arial Nova"/>
              <a:cs typeface="Calibri"/>
            </a:endParaRPr>
          </a:p>
        </p:txBody>
      </p:sp>
      <p:sp>
        <p:nvSpPr>
          <p:cNvPr id="4" name="TextBox 3">
            <a:extLst>
              <a:ext uri="{FF2B5EF4-FFF2-40B4-BE49-F238E27FC236}">
                <a16:creationId xmlns:a16="http://schemas.microsoft.com/office/drawing/2014/main" id="{7B4C9786-8FCF-3169-1D41-F61F7F9FC461}"/>
              </a:ext>
            </a:extLst>
          </p:cNvPr>
          <p:cNvSpPr txBox="1"/>
          <p:nvPr/>
        </p:nvSpPr>
        <p:spPr>
          <a:xfrm>
            <a:off x="352986" y="1038755"/>
            <a:ext cx="11506198" cy="677108"/>
          </a:xfrm>
          <a:prstGeom prst="rect">
            <a:avLst/>
          </a:prstGeom>
          <a:solidFill>
            <a:srgbClr val="9B5CD6"/>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950" dirty="0">
              <a:latin typeface="Arial Nova"/>
              <a:cs typeface="Calibri"/>
            </a:endParaRPr>
          </a:p>
          <a:p>
            <a:r>
              <a:rPr lang="en-US" sz="950" dirty="0">
                <a:latin typeface="Arial Nova"/>
                <a:cs typeface="Calibri"/>
              </a:rPr>
              <a:t>These skills are essential in achieving academic success at higher education level. Developing these skills will aid the successful completion of undergraduate study and develop life skills to support decision making in the future.</a:t>
            </a:r>
            <a:endParaRPr lang="en-US" dirty="0">
              <a:latin typeface="Arial Nova"/>
              <a:cs typeface="Calibri"/>
            </a:endParaRPr>
          </a:p>
          <a:p>
            <a:r>
              <a:rPr lang="en-US" sz="950" dirty="0">
                <a:cs typeface="Calibri"/>
              </a:rPr>
              <a:t>  </a:t>
            </a:r>
            <a:endParaRPr lang="en-US">
              <a:cs typeface="Calibri"/>
            </a:endParaRPr>
          </a:p>
        </p:txBody>
      </p:sp>
      <p:sp>
        <p:nvSpPr>
          <p:cNvPr id="5" name="TextBox 4">
            <a:extLst>
              <a:ext uri="{FF2B5EF4-FFF2-40B4-BE49-F238E27FC236}">
                <a16:creationId xmlns:a16="http://schemas.microsoft.com/office/drawing/2014/main" id="{BED78892-C2A8-6B07-AA44-3C83C22279B6}"/>
              </a:ext>
            </a:extLst>
          </p:cNvPr>
          <p:cNvSpPr txBox="1"/>
          <p:nvPr/>
        </p:nvSpPr>
        <p:spPr>
          <a:xfrm>
            <a:off x="348561" y="1715679"/>
            <a:ext cx="2913647" cy="4478149"/>
          </a:xfrm>
          <a:prstGeom prst="rect">
            <a:avLst/>
          </a:prstGeom>
          <a:solidFill>
            <a:schemeClr val="accent6">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950" b="1" dirty="0">
              <a:latin typeface="Arial Nova"/>
              <a:ea typeface="+mn-lt"/>
              <a:cs typeface="+mn-lt"/>
            </a:endParaRPr>
          </a:p>
          <a:p>
            <a:r>
              <a:rPr lang="en-US" sz="950" b="1" dirty="0">
                <a:latin typeface="Arial Nova"/>
                <a:ea typeface="+mn-lt"/>
                <a:cs typeface="+mn-lt"/>
              </a:rPr>
              <a:t>Critical Thinking</a:t>
            </a:r>
            <a:r>
              <a:rPr lang="en-US" sz="950" dirty="0">
                <a:latin typeface="Arial Nova"/>
                <a:ea typeface="+mn-lt"/>
                <a:cs typeface="+mn-lt"/>
              </a:rPr>
              <a:t> is generally considered as being capable of examining and assessing information to come to an objective outcome. It is being able to see beyond your own thoughts and opinions and question if the source of data is valid, genuine and unbiased. Critical analysis and problem solving are key skills essential in achieving academic study success (Eales-Reynolds, 2013).</a:t>
            </a:r>
            <a:endParaRPr lang="en-US" sz="950">
              <a:latin typeface="Arial Nova"/>
              <a:cs typeface="Calibri"/>
            </a:endParaRPr>
          </a:p>
          <a:p>
            <a:r>
              <a:rPr lang="en-US" sz="950" dirty="0">
                <a:latin typeface="Arial Nova"/>
                <a:ea typeface="+mn-lt"/>
                <a:cs typeface="+mn-lt"/>
              </a:rPr>
              <a:t>To be an effective critical thinker you will need to explore your own views and those of others, being open minded and giving consideration to the opinions of others, even if they are opposite to your own.  You will need to make positive or negative judgements, in an impersonal and informative way.  Always checking the source of information in order to prove or disprove the authenticity of content as unbiased and factually correct.</a:t>
            </a:r>
            <a:endParaRPr lang="en-US" sz="950">
              <a:latin typeface="Arial Nova"/>
              <a:cs typeface="Calibri"/>
            </a:endParaRPr>
          </a:p>
          <a:p>
            <a:r>
              <a:rPr lang="en-US" sz="950" dirty="0">
                <a:latin typeface="Arial Nova"/>
                <a:ea typeface="+mn-lt"/>
                <a:cs typeface="+mn-lt"/>
              </a:rPr>
              <a:t>You should be confident in your approach to challenge and explore your own biases and be prepared to consider alternatives from your own emotional values and beliefs. Collecting evidence that supports or contradicts this and taking time to reflect with honesty, allowing yourself to change your opinion after careful consideration of factual data.  Being critically aware of your own thinking will help to develop your own knowledge and understanding.</a:t>
            </a:r>
          </a:p>
          <a:p>
            <a:endParaRPr lang="en-US" sz="950" dirty="0">
              <a:latin typeface="Arial Nova"/>
              <a:ea typeface="Calibri"/>
              <a:cs typeface="Calibri" panose="020F0502020204030204"/>
            </a:endParaRPr>
          </a:p>
          <a:p>
            <a:endParaRPr lang="en-US" sz="950" dirty="0">
              <a:latin typeface="Arial Nova"/>
              <a:ea typeface="Calibri"/>
              <a:cs typeface="Calibri" panose="020F0502020204030204"/>
            </a:endParaRPr>
          </a:p>
        </p:txBody>
      </p:sp>
      <p:sp>
        <p:nvSpPr>
          <p:cNvPr id="6" name="TextBox 5">
            <a:extLst>
              <a:ext uri="{FF2B5EF4-FFF2-40B4-BE49-F238E27FC236}">
                <a16:creationId xmlns:a16="http://schemas.microsoft.com/office/drawing/2014/main" id="{EAC0FF0A-AB2E-BED9-07E6-239AE7B9E8A7}"/>
              </a:ext>
            </a:extLst>
          </p:cNvPr>
          <p:cNvSpPr txBox="1"/>
          <p:nvPr/>
        </p:nvSpPr>
        <p:spPr>
          <a:xfrm>
            <a:off x="3254423" y="1715679"/>
            <a:ext cx="3526864" cy="4494237"/>
          </a:xfrm>
          <a:prstGeom prst="rect">
            <a:avLst/>
          </a:prstGeom>
          <a:solidFill>
            <a:schemeClr val="accent6"/>
          </a:solidFill>
          <a:ln>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900" b="1" dirty="0">
              <a:latin typeface="Arial"/>
              <a:cs typeface="Arial"/>
            </a:endParaRPr>
          </a:p>
          <a:p>
            <a:r>
              <a:rPr lang="en-US" sz="900" b="1" dirty="0">
                <a:latin typeface="Arial"/>
                <a:cs typeface="Arial"/>
              </a:rPr>
              <a:t>Note taking</a:t>
            </a:r>
            <a:r>
              <a:rPr lang="en-US" sz="900" dirty="0">
                <a:latin typeface="Arial"/>
                <a:cs typeface="Arial"/>
              </a:rPr>
              <a:t> is the most valuable study strategy, but knowing what to include and what to ignore is a vital skill.  It can take the form of written notes or graphic diagrams, each with their own effectiveness, however personal preferences usually dictate one style as more favourable.  Both should be experimented with to help the learner understand which one suits best and meets the principal objective of supporting memory recall. </a:t>
            </a:r>
            <a:endParaRPr lang="en-US" sz="900">
              <a:ea typeface="Calibri"/>
              <a:cs typeface="Calibri"/>
            </a:endParaRPr>
          </a:p>
          <a:p>
            <a:r>
              <a:rPr lang="en-US" sz="900" dirty="0">
                <a:latin typeface="Arial"/>
                <a:cs typeface="Arial"/>
              </a:rPr>
              <a:t>The first and most crucial part of effective note taking is to decipher which part of the information is important. Verbatim notes are not particularly valuable.  Paraphrasing however, will demonstrate understanding and help the learner to make sense of the information which in turn, will improve memory.  </a:t>
            </a:r>
            <a:endParaRPr lang="en-US" sz="900">
              <a:ea typeface="Calibri"/>
              <a:cs typeface="Calibri"/>
            </a:endParaRPr>
          </a:p>
          <a:p>
            <a:r>
              <a:rPr lang="en-US" sz="900" dirty="0">
                <a:latin typeface="Arial"/>
                <a:cs typeface="Arial"/>
              </a:rPr>
              <a:t>The structure of written notes should include meaningful headings and concise summaries.  Headings should capture the focus point, to emphasize the topic and help to create meaningful connections.  Summaries should usually be reasonably short and to the point, remembering that you only record what you need help to remember!  The more familiar you are with the topic, the less notes you would take. </a:t>
            </a:r>
            <a:endParaRPr lang="en-US" sz="900">
              <a:latin typeface="Calibri" panose="020F0502020204030204"/>
              <a:ea typeface="Calibri" panose="020F0502020204030204"/>
              <a:cs typeface="Calibri" panose="020F0502020204030204"/>
            </a:endParaRPr>
          </a:p>
          <a:p>
            <a:r>
              <a:rPr lang="en-US" sz="900" dirty="0">
                <a:latin typeface="Arial"/>
                <a:cs typeface="Arial"/>
              </a:rPr>
              <a:t>Graphic note taking has many forms from tables, mind maps and diagrams as an example.  They each create a visual reference in a clear way but differences between styles, suit the differences in the information required to remember.  Again, there will be personal preference to a particular style however, certain styles make clearer connections than others.  </a:t>
            </a:r>
            <a:endParaRPr lang="en-US" sz="900">
              <a:ea typeface="Calibri"/>
              <a:cs typeface="Calibri"/>
            </a:endParaRPr>
          </a:p>
          <a:p>
            <a:r>
              <a:rPr lang="en-US" sz="900" dirty="0">
                <a:latin typeface="Arial"/>
                <a:cs typeface="Arial"/>
              </a:rPr>
              <a:t>In summary, note taking is an essential skill that should be practiced using written and graphic forms, depending on the topic and personal preference.  </a:t>
            </a:r>
          </a:p>
          <a:p>
            <a:endParaRPr lang="en-US" sz="900" dirty="0">
              <a:latin typeface="Arial"/>
              <a:ea typeface="Calibri"/>
              <a:cs typeface="Arial"/>
            </a:endParaRPr>
          </a:p>
          <a:p>
            <a:endParaRPr lang="en-US" sz="900" dirty="0">
              <a:latin typeface="Arial"/>
              <a:ea typeface="Calibri"/>
              <a:cs typeface="Arial"/>
            </a:endParaRPr>
          </a:p>
          <a:p>
            <a:endParaRPr lang="en-US" sz="900" dirty="0">
              <a:latin typeface="Arial"/>
              <a:ea typeface="Calibri"/>
              <a:cs typeface="Arial"/>
            </a:endParaRPr>
          </a:p>
        </p:txBody>
      </p:sp>
      <p:sp>
        <p:nvSpPr>
          <p:cNvPr id="7" name="TextBox 6">
            <a:extLst>
              <a:ext uri="{FF2B5EF4-FFF2-40B4-BE49-F238E27FC236}">
                <a16:creationId xmlns:a16="http://schemas.microsoft.com/office/drawing/2014/main" id="{5F16F1D9-1BB0-44D7-0C61-00F925E71875}"/>
              </a:ext>
            </a:extLst>
          </p:cNvPr>
          <p:cNvSpPr txBox="1"/>
          <p:nvPr/>
        </p:nvSpPr>
        <p:spPr>
          <a:xfrm>
            <a:off x="6773116" y="1716133"/>
            <a:ext cx="5072993" cy="2585323"/>
          </a:xfrm>
          <a:prstGeom prst="rect">
            <a:avLst/>
          </a:prstGeom>
          <a:solidFill>
            <a:schemeClr val="accent6">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900" b="1" dirty="0">
              <a:latin typeface="Arial"/>
              <a:cs typeface="Arial"/>
            </a:endParaRPr>
          </a:p>
          <a:p>
            <a:r>
              <a:rPr lang="en-US" sz="900" b="1" dirty="0">
                <a:latin typeface="Arial"/>
                <a:cs typeface="Arial"/>
              </a:rPr>
              <a:t>Referencing</a:t>
            </a:r>
            <a:r>
              <a:rPr lang="en-US" sz="900" dirty="0">
                <a:latin typeface="Arial"/>
                <a:cs typeface="Arial"/>
              </a:rPr>
              <a:t> is used in academic study in order to give credit to the author’s work which you may have used in research for assignments or presentations you may complete.  It is vital to accurately reference to avoid plagiarism and differentiate between your work and that of someone else.</a:t>
            </a:r>
            <a:endParaRPr lang="en-US">
              <a:ea typeface="Calibri"/>
              <a:cs typeface="Calibri"/>
            </a:endParaRPr>
          </a:p>
          <a:p>
            <a:r>
              <a:rPr lang="en-US" sz="900" dirty="0">
                <a:latin typeface="Arial"/>
                <a:cs typeface="Arial"/>
              </a:rPr>
              <a:t>You must create a reference list of all original sources which should be provided at the end of any assignment. You should also include within the assignment, if quoting directly or indirectly, by indicating the source and date of publication.  It is advisable to keep a record of sources as you go to make referencing accurate and easier, so you don’t have to go back to find the source at a later date. </a:t>
            </a:r>
            <a:endParaRPr lang="en-US"/>
          </a:p>
          <a:p>
            <a:r>
              <a:rPr lang="en-US" sz="900" dirty="0">
                <a:latin typeface="Arial"/>
                <a:cs typeface="Arial"/>
              </a:rPr>
              <a:t>You should reference even if your work is something new, created by you, as you may have found inspiration or guidance from another.  Likewise, when paraphrasing, you must include your original source to avoid plagiarism.</a:t>
            </a:r>
            <a:endParaRPr lang="en-US" dirty="0"/>
          </a:p>
          <a:p>
            <a:r>
              <a:rPr lang="en-US" sz="900" dirty="0">
                <a:latin typeface="Arial"/>
                <a:cs typeface="Arial"/>
              </a:rPr>
              <a:t>Referencing also highlights research skills, showing you have researched a range of material in different genres to broaden your thinking and knowledge base.  Finally, and importantly, accurate referencing will add marks to your work!</a:t>
            </a:r>
          </a:p>
          <a:p>
            <a:endParaRPr lang="en-US" sz="900" dirty="0">
              <a:latin typeface="Arial"/>
              <a:ea typeface="Calibri" panose="020F0502020204030204"/>
              <a:cs typeface="Arial"/>
            </a:endParaRPr>
          </a:p>
          <a:p>
            <a:endParaRPr lang="en-US" sz="900" dirty="0">
              <a:latin typeface="Arial"/>
              <a:ea typeface="Calibri" panose="020F0502020204030204"/>
              <a:cs typeface="Arial"/>
            </a:endParaRPr>
          </a:p>
        </p:txBody>
      </p:sp>
      <p:sp>
        <p:nvSpPr>
          <p:cNvPr id="9" name="TextBox 8">
            <a:extLst>
              <a:ext uri="{FF2B5EF4-FFF2-40B4-BE49-F238E27FC236}">
                <a16:creationId xmlns:a16="http://schemas.microsoft.com/office/drawing/2014/main" id="{82672ACC-E386-72CA-E937-A0C8325813DA}"/>
              </a:ext>
            </a:extLst>
          </p:cNvPr>
          <p:cNvSpPr txBox="1"/>
          <p:nvPr/>
        </p:nvSpPr>
        <p:spPr>
          <a:xfrm>
            <a:off x="346207" y="6210121"/>
            <a:ext cx="11503894" cy="646331"/>
          </a:xfrm>
          <a:prstGeom prst="rect">
            <a:avLst/>
          </a:prstGeom>
          <a:solidFill>
            <a:schemeClr val="accent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solidFill>
                  <a:schemeClr val="bg1"/>
                </a:solidFill>
                <a:latin typeface="Arial Nova"/>
              </a:rPr>
              <a:t>Conclusion: Start with self-efficacy, it underpins everything you do!</a:t>
            </a:r>
            <a:r>
              <a:rPr lang="en-US" b="1" dirty="0">
                <a:solidFill>
                  <a:schemeClr val="bg1"/>
                </a:solidFill>
                <a:latin typeface="Arial Nova"/>
              </a:rPr>
              <a:t> </a:t>
            </a:r>
            <a:endParaRPr lang="en-US"/>
          </a:p>
          <a:p>
            <a:endParaRPr lang="en-US" dirty="0">
              <a:solidFill>
                <a:schemeClr val="bg1"/>
              </a:solidFill>
              <a:latin typeface="Arial Nova"/>
            </a:endParaRPr>
          </a:p>
        </p:txBody>
      </p:sp>
      <p:sp>
        <p:nvSpPr>
          <p:cNvPr id="11" name="TextBox 10">
            <a:extLst>
              <a:ext uri="{FF2B5EF4-FFF2-40B4-BE49-F238E27FC236}">
                <a16:creationId xmlns:a16="http://schemas.microsoft.com/office/drawing/2014/main" id="{7AAD24BF-2B1F-6174-B252-FB79587438FC}"/>
              </a:ext>
            </a:extLst>
          </p:cNvPr>
          <p:cNvSpPr txBox="1"/>
          <p:nvPr/>
        </p:nvSpPr>
        <p:spPr>
          <a:xfrm>
            <a:off x="6774275" y="4069666"/>
            <a:ext cx="5081752" cy="2169825"/>
          </a:xfrm>
          <a:prstGeom prst="rect">
            <a:avLst/>
          </a:prstGeom>
          <a:solidFill>
            <a:srgbClr val="92D05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900" b="1" dirty="0">
              <a:latin typeface="Arial"/>
              <a:ea typeface="Calibri"/>
              <a:cs typeface="Arial"/>
            </a:endParaRPr>
          </a:p>
          <a:p>
            <a:r>
              <a:rPr lang="en-US" sz="900" b="1" dirty="0">
                <a:latin typeface="Arial"/>
                <a:ea typeface="Calibri"/>
                <a:cs typeface="Arial"/>
              </a:rPr>
              <a:t>Time management </a:t>
            </a:r>
            <a:r>
              <a:rPr lang="en-US" sz="900" dirty="0">
                <a:latin typeface="Arial"/>
                <a:ea typeface="Calibri"/>
                <a:cs typeface="Arial"/>
              </a:rPr>
              <a:t>is an under rated study skill, yet without it, learners can fall foul of deadlines which can have a detrimental impact on their work as well as emotional wellbeing.  Firstly, it is important to understand your time, what you do and when, giving you clarity to the time you have available. You should then </a:t>
            </a:r>
            <a:r>
              <a:rPr lang="en-US" sz="900" err="1">
                <a:latin typeface="Arial"/>
                <a:ea typeface="Calibri"/>
                <a:cs typeface="Arial"/>
              </a:rPr>
              <a:t>prioritise</a:t>
            </a:r>
            <a:r>
              <a:rPr lang="en-US" sz="900" dirty="0">
                <a:latin typeface="Arial"/>
                <a:ea typeface="Calibri"/>
                <a:cs typeface="Arial"/>
              </a:rPr>
              <a:t> work by level of importance and plan when the work will be completed in your available time.  Understand what your distractions are is key to avoiding them during study times. Also knowing the times of the day when your energy and motivation levels are highest should be factored into your planning. Monitoring your progress against your goals will help to keep you on track and help you to feel a sense of accomplishment.  When </a:t>
            </a:r>
            <a:r>
              <a:rPr lang="en-US" sz="900" err="1">
                <a:latin typeface="Arial"/>
                <a:ea typeface="Calibri"/>
                <a:cs typeface="Arial"/>
              </a:rPr>
              <a:t>practised</a:t>
            </a:r>
            <a:r>
              <a:rPr lang="en-US" sz="900" dirty="0">
                <a:latin typeface="Arial"/>
                <a:ea typeface="Calibri"/>
                <a:cs typeface="Arial"/>
              </a:rPr>
              <a:t> daily, these steps become habit and so the process of managing your time becomes easier and helps avoid feeling stressed, anxious or overwhelmed by workload.  You should also allow yourself time to be you, to relax, socialise and enjoy spending time with family and friends.</a:t>
            </a:r>
            <a:endParaRPr lang="en-US" dirty="0">
              <a:latin typeface="Calibri" panose="020F0502020204030204"/>
              <a:ea typeface="Calibri"/>
              <a:cs typeface="Calibri"/>
            </a:endParaRPr>
          </a:p>
          <a:p>
            <a:endParaRPr lang="en-US" sz="900" dirty="0">
              <a:latin typeface="Arial"/>
              <a:ea typeface="Calibri"/>
              <a:cs typeface="Arial"/>
            </a:endParaRPr>
          </a:p>
          <a:p>
            <a:endParaRPr lang="en-US" sz="900" dirty="0">
              <a:latin typeface="Arial"/>
              <a:ea typeface="Calibri"/>
              <a:cs typeface="Arial"/>
            </a:endParaRPr>
          </a:p>
          <a:p>
            <a:endParaRPr lang="en-US" sz="900" dirty="0">
              <a:latin typeface="Arial"/>
              <a:ea typeface="Calibri"/>
              <a:cs typeface="Arial"/>
            </a:endParaRPr>
          </a:p>
        </p:txBody>
      </p:sp>
    </p:spTree>
    <p:extLst>
      <p:ext uri="{BB962C8B-B14F-4D97-AF65-F5344CB8AC3E}">
        <p14:creationId xmlns:p14="http://schemas.microsoft.com/office/powerpoint/2010/main" val="762907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103173-E0CE-57FB-A2FC-32EBC6F434EE}"/>
              </a:ext>
            </a:extLst>
          </p:cNvPr>
          <p:cNvSpPr txBox="1"/>
          <p:nvPr/>
        </p:nvSpPr>
        <p:spPr>
          <a:xfrm>
            <a:off x="429295" y="389038"/>
            <a:ext cx="11113993" cy="50070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dirty="0">
                <a:latin typeface="Arial Nova"/>
              </a:rPr>
              <a:t>References</a:t>
            </a:r>
            <a:endParaRPr lang="en-US" sz="1000">
              <a:latin typeface="Arial Nova"/>
              <a:cs typeface="Calibri" panose="020F0502020204030204"/>
            </a:endParaRPr>
          </a:p>
          <a:p>
            <a:pPr>
              <a:lnSpc>
                <a:spcPct val="107000"/>
              </a:lnSpc>
              <a:spcAft>
                <a:spcPts val="800"/>
              </a:spcAft>
            </a:pPr>
            <a:endParaRPr lang="en-GB" sz="1000" kern="100" dirty="0">
              <a:effectLst/>
              <a:latin typeface="Arial Nova"/>
              <a:ea typeface="Calibri" panose="020F0502020204030204" pitchFamily="34" charset="0"/>
              <a:cs typeface="Times New Roman" panose="02020603050405020304" pitchFamily="18" charset="0"/>
            </a:endParaRPr>
          </a:p>
          <a:p>
            <a:r>
              <a:rPr lang="en-US" sz="900" dirty="0">
                <a:latin typeface="Arial"/>
                <a:ea typeface="Calibri"/>
                <a:cs typeface="Arial"/>
              </a:rPr>
              <a:t> </a:t>
            </a:r>
            <a:r>
              <a:rPr lang="en-US" sz="900">
                <a:latin typeface="Arial"/>
                <a:ea typeface="Calibri"/>
                <a:cs typeface="Arial"/>
              </a:rPr>
              <a:t>BBC Ideas (2020) </a:t>
            </a:r>
            <a:r>
              <a:rPr lang="en-US" sz="1000" i="1">
                <a:ea typeface="+mn-lt"/>
                <a:cs typeface="+mn-lt"/>
              </a:rPr>
              <a:t>Five Simple Ways to Sharpen Your Critical Thinking.</a:t>
            </a:r>
            <a:r>
              <a:rPr lang="en-US" sz="1000">
                <a:ea typeface="+mn-lt"/>
                <a:cs typeface="+mn-lt"/>
              </a:rPr>
              <a:t>  Available at </a:t>
            </a:r>
            <a:r>
              <a:rPr lang="en-US" sz="900" dirty="0">
                <a:latin typeface="Arial"/>
                <a:ea typeface="Calibri"/>
                <a:cs typeface="Arial"/>
                <a:hlinkClick r:id="rId2"/>
              </a:rPr>
              <a:t>www.bbc.co.uk/ideas/videos/five-simple-ways-to-sharpen-your-critical-thinking/p0929tns</a:t>
            </a:r>
            <a:r>
              <a:rPr lang="en-US" sz="900">
                <a:latin typeface="Arial"/>
                <a:ea typeface="Calibri"/>
                <a:cs typeface="Arial"/>
              </a:rPr>
              <a:t> (Accessed 17th </a:t>
            </a:r>
            <a:r>
              <a:rPr lang="en-US" sz="1000">
                <a:ea typeface="+mn-lt"/>
                <a:cs typeface="+mn-lt"/>
              </a:rPr>
              <a:t>September 2023)</a:t>
            </a:r>
            <a:r>
              <a:rPr lang="en-US" sz="900" dirty="0">
                <a:latin typeface="Arial"/>
                <a:ea typeface="Calibri"/>
                <a:cs typeface="Arial"/>
              </a:rPr>
              <a:t> </a:t>
            </a:r>
            <a:endParaRPr lang="en-US" dirty="0"/>
          </a:p>
          <a:p>
            <a:endParaRPr lang="en-US"/>
          </a:p>
          <a:p>
            <a:r>
              <a:rPr lang="en-US" sz="1000" dirty="0">
                <a:ea typeface="+mn-lt"/>
                <a:cs typeface="+mn-lt"/>
              </a:rPr>
              <a:t>Channel 1 Creative Media (2013) </a:t>
            </a:r>
            <a:r>
              <a:rPr lang="en-US" sz="1000" i="1" dirty="0">
                <a:ea typeface="+mn-lt"/>
                <a:cs typeface="+mn-lt"/>
              </a:rPr>
              <a:t>Time Management</a:t>
            </a:r>
            <a:r>
              <a:rPr lang="en-US" sz="1000" dirty="0">
                <a:ea typeface="+mn-lt"/>
                <a:cs typeface="+mn-lt"/>
              </a:rPr>
              <a:t>.  Available at video-alexanderstreet-com.ezproxy.uwtsd.ac.uk/watch/time-management-7?utm_campaign=</a:t>
            </a:r>
            <a:r>
              <a:rPr lang="en-US" sz="900" dirty="0" err="1">
                <a:latin typeface="Arial"/>
                <a:ea typeface="Calibri"/>
                <a:cs typeface="Arial"/>
              </a:rPr>
              <a:t>Video&amp;utm_medium</a:t>
            </a:r>
            <a:r>
              <a:rPr lang="en-US" sz="900" dirty="0">
                <a:latin typeface="Arial"/>
                <a:ea typeface="Calibri"/>
                <a:cs typeface="Arial"/>
              </a:rPr>
              <a:t>=</a:t>
            </a:r>
            <a:r>
              <a:rPr lang="en-US" sz="900" dirty="0" err="1">
                <a:latin typeface="Arial"/>
                <a:ea typeface="Calibri"/>
                <a:cs typeface="Arial"/>
              </a:rPr>
              <a:t>MARC&amp;utm_source</a:t>
            </a:r>
            <a:r>
              <a:rPr lang="en-US" sz="900" dirty="0">
                <a:latin typeface="Arial"/>
                <a:ea typeface="Calibri"/>
                <a:cs typeface="Arial"/>
              </a:rPr>
              <a:t>=</a:t>
            </a:r>
            <a:r>
              <a:rPr lang="en-US" sz="900" dirty="0" err="1">
                <a:latin typeface="Arial"/>
                <a:ea typeface="Calibri"/>
                <a:cs typeface="Arial"/>
              </a:rPr>
              <a:t>aspresolver</a:t>
            </a:r>
            <a:r>
              <a:rPr lang="en-US" sz="900" dirty="0">
                <a:latin typeface="Arial"/>
                <a:ea typeface="Calibri"/>
                <a:cs typeface="Arial"/>
              </a:rPr>
              <a:t> (Accessed 16th September 2023) </a:t>
            </a:r>
            <a:endParaRPr lang="en-US" dirty="0"/>
          </a:p>
          <a:p>
            <a:endParaRPr lang="en-US"/>
          </a:p>
          <a:p>
            <a:r>
              <a:rPr lang="en-GB" sz="1000" dirty="0">
                <a:ea typeface="+mn-lt"/>
                <a:cs typeface="+mn-lt"/>
              </a:rPr>
              <a:t>Cottrell, S. (2019) </a:t>
            </a:r>
            <a:r>
              <a:rPr lang="en-US" sz="1000" i="1" dirty="0">
                <a:solidFill>
                  <a:srgbClr val="3A3A3A"/>
                </a:solidFill>
                <a:ea typeface="+mn-lt"/>
                <a:cs typeface="+mn-lt"/>
              </a:rPr>
              <a:t>The Study Skills Handbook</a:t>
            </a:r>
            <a:r>
              <a:rPr lang="en-US" sz="1000" dirty="0">
                <a:solidFill>
                  <a:srgbClr val="3A3A3A"/>
                </a:solidFill>
                <a:ea typeface="+mn-lt"/>
                <a:cs typeface="+mn-lt"/>
              </a:rPr>
              <a:t>. Fifth edition. London: Macmillan International Higher Education/Red Globe Press, an imprint of Springer Nature Limited.</a:t>
            </a:r>
            <a:r>
              <a:rPr lang="en-US" sz="900" dirty="0">
                <a:solidFill>
                  <a:srgbClr val="3A3A3A"/>
                </a:solidFill>
                <a:latin typeface="Arial"/>
                <a:ea typeface="Calibri"/>
                <a:cs typeface="Arial"/>
              </a:rPr>
              <a:t> </a:t>
            </a:r>
            <a:endParaRPr lang="en-US" dirty="0"/>
          </a:p>
          <a:p>
            <a:endParaRPr lang="en-US"/>
          </a:p>
          <a:p>
            <a:r>
              <a:rPr lang="en-GB" sz="1000" dirty="0">
                <a:ea typeface="+mn-lt"/>
                <a:cs typeface="+mn-lt"/>
              </a:rPr>
              <a:t>Eales-Reynolds, L.-J. </a:t>
            </a:r>
            <a:r>
              <a:rPr lang="en-US" sz="1000" i="1" dirty="0">
                <a:solidFill>
                  <a:srgbClr val="3A3A3A"/>
                </a:solidFill>
                <a:ea typeface="+mn-lt"/>
                <a:cs typeface="+mn-lt"/>
              </a:rPr>
              <a:t>et al.</a:t>
            </a:r>
            <a:r>
              <a:rPr lang="en-US" sz="1000" dirty="0">
                <a:solidFill>
                  <a:srgbClr val="3A3A3A"/>
                </a:solidFill>
                <a:ea typeface="+mn-lt"/>
                <a:cs typeface="+mn-lt"/>
              </a:rPr>
              <a:t> (2013) </a:t>
            </a:r>
            <a:r>
              <a:rPr lang="en-US" sz="1000" i="1" dirty="0">
                <a:solidFill>
                  <a:srgbClr val="3A3A3A"/>
                </a:solidFill>
                <a:ea typeface="+mn-lt"/>
                <a:cs typeface="+mn-lt"/>
              </a:rPr>
              <a:t>Critical thinking skills for education students</a:t>
            </a:r>
            <a:r>
              <a:rPr lang="en-US" sz="1000" dirty="0">
                <a:solidFill>
                  <a:srgbClr val="3A3A3A"/>
                </a:solidFill>
                <a:ea typeface="+mn-lt"/>
                <a:cs typeface="+mn-lt"/>
              </a:rPr>
              <a:t>. Second edition. London: Sage Publications.</a:t>
            </a:r>
            <a:r>
              <a:rPr lang="en-US" sz="900" dirty="0">
                <a:solidFill>
                  <a:srgbClr val="3A3A3A"/>
                </a:solidFill>
                <a:latin typeface="Arial"/>
                <a:ea typeface="Calibri"/>
                <a:cs typeface="Arial"/>
              </a:rPr>
              <a:t> </a:t>
            </a:r>
            <a:endParaRPr lang="en-US" dirty="0"/>
          </a:p>
          <a:p>
            <a:endParaRPr lang="en-US"/>
          </a:p>
          <a:p>
            <a:r>
              <a:rPr lang="en-US" sz="1000" dirty="0">
                <a:ea typeface="+mn-lt"/>
                <a:cs typeface="+mn-lt"/>
              </a:rPr>
              <a:t>Glading, B. (2014) </a:t>
            </a:r>
            <a:r>
              <a:rPr lang="en-US" sz="1000" i="1" dirty="0">
                <a:solidFill>
                  <a:srgbClr val="3A3A3A"/>
                </a:solidFill>
                <a:ea typeface="+mn-lt"/>
                <a:cs typeface="+mn-lt"/>
              </a:rPr>
              <a:t>Time management</a:t>
            </a:r>
            <a:r>
              <a:rPr lang="en-US" sz="1000" dirty="0">
                <a:solidFill>
                  <a:srgbClr val="3A3A3A"/>
                </a:solidFill>
                <a:ea typeface="+mn-lt"/>
                <a:cs typeface="+mn-lt"/>
              </a:rPr>
              <a:t>. United States: CandidCareer.com. Available at </a:t>
            </a:r>
            <a:r>
              <a:rPr lang="en-US" sz="900" dirty="0">
                <a:solidFill>
                  <a:srgbClr val="3A3A3A"/>
                </a:solidFill>
                <a:latin typeface="Arial"/>
                <a:ea typeface="Calibri"/>
                <a:cs typeface="Arial"/>
                <a:hlinkClick r:id="rId3"/>
              </a:rPr>
              <a:t>https://video-alexanderstreet-com.ezproxy.uwtsd.ac.uk/watch/time-management</a:t>
            </a:r>
            <a:r>
              <a:rPr lang="en-US" sz="900" dirty="0">
                <a:solidFill>
                  <a:srgbClr val="3A3A3A"/>
                </a:solidFill>
                <a:latin typeface="Arial"/>
                <a:ea typeface="Calibri"/>
                <a:cs typeface="Arial"/>
              </a:rPr>
              <a:t> (Accessed: 16th September 2023) </a:t>
            </a:r>
            <a:endParaRPr lang="en-US" dirty="0"/>
          </a:p>
          <a:p>
            <a:endParaRPr lang="en-US"/>
          </a:p>
          <a:p>
            <a:r>
              <a:rPr lang="en-GB" sz="1000" dirty="0">
                <a:ea typeface="+mn-lt"/>
                <a:cs typeface="+mn-lt"/>
              </a:rPr>
              <a:t>Jenkins, N. (2017) </a:t>
            </a:r>
            <a:r>
              <a:rPr lang="en-US" sz="1000" i="1" dirty="0">
                <a:solidFill>
                  <a:srgbClr val="3A3A3A"/>
                </a:solidFill>
                <a:ea typeface="+mn-lt"/>
                <a:cs typeface="+mn-lt"/>
              </a:rPr>
              <a:t>Crash course study skills. Taking notes</a:t>
            </a:r>
            <a:r>
              <a:rPr lang="en-US" sz="1000" dirty="0">
                <a:solidFill>
                  <a:srgbClr val="3A3A3A"/>
                </a:solidFill>
                <a:ea typeface="+mn-lt"/>
                <a:cs typeface="+mn-lt"/>
              </a:rPr>
              <a:t>. Arlington, VA: PBS Crash Course.  Available at Taking Notes - Alexander Street, a ProQuest Company (uwtsd.ac.uk)  (Accessed 25th September 2023)</a:t>
            </a:r>
            <a:r>
              <a:rPr lang="en-US" sz="900" dirty="0">
                <a:solidFill>
                  <a:srgbClr val="3A3A3A"/>
                </a:solidFill>
                <a:latin typeface="Arial"/>
                <a:ea typeface="Calibri"/>
                <a:cs typeface="Arial"/>
              </a:rPr>
              <a:t> </a:t>
            </a:r>
            <a:endParaRPr lang="en-US" dirty="0"/>
          </a:p>
          <a:p>
            <a:endParaRPr lang="en-US"/>
          </a:p>
          <a:p>
            <a:r>
              <a:rPr lang="en-US" sz="1000" dirty="0" err="1">
                <a:solidFill>
                  <a:srgbClr val="3A3A3A"/>
                </a:solidFill>
                <a:ea typeface="+mn-lt"/>
                <a:cs typeface="+mn-lt"/>
              </a:rPr>
              <a:t>Makematic</a:t>
            </a:r>
            <a:r>
              <a:rPr lang="en-US" sz="900" dirty="0">
                <a:latin typeface="Arial"/>
                <a:ea typeface="Calibri"/>
                <a:cs typeface="Arial"/>
              </a:rPr>
              <a:t> (2019) </a:t>
            </a:r>
            <a:r>
              <a:rPr lang="en-US" sz="1000" i="1" dirty="0">
                <a:ea typeface="+mn-lt"/>
                <a:cs typeface="+mn-lt"/>
              </a:rPr>
              <a:t>Critical Thinking: What is Critical Thinking?</a:t>
            </a:r>
            <a:r>
              <a:rPr lang="en-US" sz="1000" dirty="0">
                <a:ea typeface="+mn-lt"/>
                <a:cs typeface="+mn-lt"/>
              </a:rPr>
              <a:t> Available at video-alexanderstreet-com.ezproxy.uwtsd.ac.uk/watch/1-4-what-do-we-mean-by-critical-thinking-skills?utm_campaign=</a:t>
            </a:r>
            <a:r>
              <a:rPr lang="en-US" sz="900" dirty="0" err="1">
                <a:latin typeface="Arial"/>
                <a:ea typeface="Calibri"/>
                <a:cs typeface="Arial"/>
              </a:rPr>
              <a:t>Video&amp;utm_medium</a:t>
            </a:r>
            <a:r>
              <a:rPr lang="en-US" sz="900" dirty="0">
                <a:latin typeface="Arial"/>
                <a:ea typeface="Calibri"/>
                <a:cs typeface="Arial"/>
              </a:rPr>
              <a:t>=</a:t>
            </a:r>
            <a:r>
              <a:rPr lang="en-US" sz="900" dirty="0" err="1">
                <a:latin typeface="Arial"/>
                <a:ea typeface="Calibri"/>
                <a:cs typeface="Arial"/>
              </a:rPr>
              <a:t>MARC&amp;utm_source</a:t>
            </a:r>
            <a:r>
              <a:rPr lang="en-US" sz="900" dirty="0">
                <a:latin typeface="Arial"/>
                <a:ea typeface="Calibri"/>
                <a:cs typeface="Arial"/>
              </a:rPr>
              <a:t>=</a:t>
            </a:r>
            <a:r>
              <a:rPr lang="en-US" sz="900" dirty="0" err="1">
                <a:latin typeface="Arial"/>
                <a:ea typeface="Calibri"/>
                <a:cs typeface="Arial"/>
              </a:rPr>
              <a:t>aspresolver</a:t>
            </a:r>
            <a:r>
              <a:rPr lang="en-US" sz="900" dirty="0">
                <a:latin typeface="Arial"/>
                <a:ea typeface="Calibri"/>
                <a:cs typeface="Arial"/>
              </a:rPr>
              <a:t> (Accessed 13th September 2023) </a:t>
            </a:r>
            <a:endParaRPr lang="en-US" dirty="0"/>
          </a:p>
          <a:p>
            <a:endParaRPr lang="en-US"/>
          </a:p>
          <a:p>
            <a:r>
              <a:rPr lang="en-GB" sz="1000" dirty="0">
                <a:ea typeface="+mn-lt"/>
                <a:cs typeface="+mn-lt"/>
              </a:rPr>
              <a:t>McPherson, F.M. (2018) </a:t>
            </a:r>
            <a:r>
              <a:rPr lang="en-US" sz="1000" i="1" dirty="0">
                <a:solidFill>
                  <a:srgbClr val="3A3A3A"/>
                </a:solidFill>
                <a:ea typeface="+mn-lt"/>
                <a:cs typeface="+mn-lt"/>
              </a:rPr>
              <a:t>Effective notetaking</a:t>
            </a:r>
            <a:r>
              <a:rPr lang="en-US" sz="1000" dirty="0">
                <a:solidFill>
                  <a:srgbClr val="3A3A3A"/>
                </a:solidFill>
                <a:ea typeface="+mn-lt"/>
                <a:cs typeface="+mn-lt"/>
              </a:rPr>
              <a:t>. 3rd edition. Wellington, New Zealand: </a:t>
            </a:r>
            <a:r>
              <a:rPr lang="en-US" sz="900" dirty="0" err="1">
                <a:solidFill>
                  <a:srgbClr val="3A3A3A"/>
                </a:solidFill>
                <a:latin typeface="Arial"/>
                <a:ea typeface="Calibri"/>
                <a:cs typeface="Arial"/>
              </a:rPr>
              <a:t>Wayz</a:t>
            </a:r>
            <a:r>
              <a:rPr lang="en-US" sz="900" dirty="0">
                <a:solidFill>
                  <a:srgbClr val="3A3A3A"/>
                </a:solidFill>
                <a:latin typeface="Arial"/>
                <a:ea typeface="Calibri"/>
                <a:cs typeface="Arial"/>
              </a:rPr>
              <a:t> Press. </a:t>
            </a:r>
            <a:endParaRPr lang="en-US" dirty="0"/>
          </a:p>
          <a:p>
            <a:endParaRPr lang="en-US"/>
          </a:p>
          <a:p>
            <a:r>
              <a:rPr lang="en-US" sz="1000" dirty="0">
                <a:solidFill>
                  <a:srgbClr val="3A3A3A"/>
                </a:solidFill>
                <a:ea typeface="+mn-lt"/>
                <a:cs typeface="+mn-lt"/>
              </a:rPr>
              <a:t>Paul, R. and Elder, L. (2006) </a:t>
            </a:r>
            <a:r>
              <a:rPr lang="en-US" sz="1000" i="1" dirty="0">
                <a:solidFill>
                  <a:srgbClr val="3A3A3A"/>
                </a:solidFill>
                <a:ea typeface="+mn-lt"/>
                <a:cs typeface="+mn-lt"/>
              </a:rPr>
              <a:t>Critical thinking : learn the tools the best thinkers use</a:t>
            </a:r>
            <a:r>
              <a:rPr lang="en-US" sz="1000" dirty="0">
                <a:solidFill>
                  <a:srgbClr val="3A3A3A"/>
                </a:solidFill>
                <a:ea typeface="+mn-lt"/>
                <a:cs typeface="+mn-lt"/>
              </a:rPr>
              <a:t>. Concise ed. Upper Saddle River, N.J: Pearson/Prentice Hall.</a:t>
            </a:r>
            <a:r>
              <a:rPr lang="en-US" sz="900" dirty="0">
                <a:solidFill>
                  <a:srgbClr val="3A3A3A"/>
                </a:solidFill>
                <a:latin typeface="Arial"/>
                <a:ea typeface="Calibri"/>
                <a:cs typeface="Arial"/>
              </a:rPr>
              <a:t> </a:t>
            </a:r>
            <a:endParaRPr lang="en-US" dirty="0"/>
          </a:p>
          <a:p>
            <a:endParaRPr lang="en-US"/>
          </a:p>
          <a:p>
            <a:r>
              <a:rPr lang="en-US" sz="1000" dirty="0">
                <a:solidFill>
                  <a:srgbClr val="3A3A3A"/>
                </a:solidFill>
                <a:ea typeface="+mn-lt"/>
                <a:cs typeface="+mn-lt"/>
              </a:rPr>
              <a:t>Pears, R. and Shields, G.J. (2022) </a:t>
            </a:r>
            <a:r>
              <a:rPr lang="en-US" sz="1000" i="1" dirty="0">
                <a:solidFill>
                  <a:srgbClr val="3A3A3A"/>
                </a:solidFill>
                <a:ea typeface="+mn-lt"/>
                <a:cs typeface="+mn-lt"/>
              </a:rPr>
              <a:t>Cite them right : the essential referencing guide</a:t>
            </a:r>
            <a:r>
              <a:rPr lang="en-US" sz="1000" dirty="0">
                <a:solidFill>
                  <a:srgbClr val="3A3A3A"/>
                </a:solidFill>
                <a:ea typeface="+mn-lt"/>
                <a:cs typeface="+mn-lt"/>
              </a:rPr>
              <a:t>. 12th edition. New York: Bloomsbury Academic.</a:t>
            </a:r>
            <a:r>
              <a:rPr lang="en-US" sz="900" dirty="0">
                <a:solidFill>
                  <a:srgbClr val="3A3A3A"/>
                </a:solidFill>
                <a:latin typeface="Arial"/>
                <a:ea typeface="Calibri"/>
                <a:cs typeface="Arial"/>
              </a:rPr>
              <a:t> </a:t>
            </a:r>
            <a:endParaRPr lang="en-US" dirty="0"/>
          </a:p>
          <a:p>
            <a:endParaRPr lang="en-US" sz="1000" dirty="0">
              <a:latin typeface="Arial Nova"/>
              <a:ea typeface="Calibri"/>
              <a:cs typeface="Calibri"/>
            </a:endParaRPr>
          </a:p>
        </p:txBody>
      </p:sp>
    </p:spTree>
    <p:extLst>
      <p:ext uri="{BB962C8B-B14F-4D97-AF65-F5344CB8AC3E}">
        <p14:creationId xmlns:p14="http://schemas.microsoft.com/office/powerpoint/2010/main" val="2549553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TotalTime>
  <Words>365</Words>
  <Application>Microsoft Office PowerPoint</Application>
  <PresentationFormat>Widescreen</PresentationFormat>
  <Paragraphs>49</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Deborah Fear</cp:lastModifiedBy>
  <cp:revision>626</cp:revision>
  <dcterms:created xsi:type="dcterms:W3CDTF">2023-09-13T16:28:05Z</dcterms:created>
  <dcterms:modified xsi:type="dcterms:W3CDTF">2023-09-25T16:38:36Z</dcterms:modified>
</cp:coreProperties>
</file>