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2" r:id="rId7"/>
    <p:sldId id="259" r:id="rId8"/>
    <p:sldId id="258" r:id="rId9"/>
    <p:sldId id="260"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5CEE65-4E5B-0B27-58D2-32AA6DE42305}" v="378" dt="2025-03-22T10:37:10.2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eorgeta-Cristina Zamfir (2020466)" userId="S::2020466@student.uwtsd.ac.uk::ac536a14-bdc0-40f9-b7f6-b5376126f30f" providerId="AD" clId="Web-{75215BDF-2474-F348-E776-4819BE0BDB2A}"/>
    <pc:docChg chg="addSld modSld sldOrd">
      <pc:chgData name="Georgeta-Cristina Zamfir (2020466)" userId="S::2020466@student.uwtsd.ac.uk::ac536a14-bdc0-40f9-b7f6-b5376126f30f" providerId="AD" clId="Web-{75215BDF-2474-F348-E776-4819BE0BDB2A}" dt="2025-03-16T17:38:45.888" v="279" actId="20577"/>
      <pc:docMkLst>
        <pc:docMk/>
      </pc:docMkLst>
      <pc:sldChg chg="modSp ord">
        <pc:chgData name="Georgeta-Cristina Zamfir (2020466)" userId="S::2020466@student.uwtsd.ac.uk::ac536a14-bdc0-40f9-b7f6-b5376126f30f" providerId="AD" clId="Web-{75215BDF-2474-F348-E776-4819BE0BDB2A}" dt="2025-03-16T17:38:45.888" v="279" actId="20577"/>
        <pc:sldMkLst>
          <pc:docMk/>
          <pc:sldMk cId="1352893530" sldId="259"/>
        </pc:sldMkLst>
        <pc:spChg chg="mod">
          <ac:chgData name="Georgeta-Cristina Zamfir (2020466)" userId="S::2020466@student.uwtsd.ac.uk::ac536a14-bdc0-40f9-b7f6-b5376126f30f" providerId="AD" clId="Web-{75215BDF-2474-F348-E776-4819BE0BDB2A}" dt="2025-03-16T17:38:45.888" v="279" actId="20577"/>
          <ac:spMkLst>
            <pc:docMk/>
            <pc:sldMk cId="1352893530" sldId="259"/>
            <ac:spMk id="2" creationId="{1C7BA027-D9CC-9E34-7802-34CB09FF6378}"/>
          </ac:spMkLst>
        </pc:spChg>
      </pc:sldChg>
      <pc:sldChg chg="modSp new ord">
        <pc:chgData name="Georgeta-Cristina Zamfir (2020466)" userId="S::2020466@student.uwtsd.ac.uk::ac536a14-bdc0-40f9-b7f6-b5376126f30f" providerId="AD" clId="Web-{75215BDF-2474-F348-E776-4819BE0BDB2A}" dt="2025-03-16T17:38:03.949" v="272" actId="20577"/>
        <pc:sldMkLst>
          <pc:docMk/>
          <pc:sldMk cId="2626705559" sldId="262"/>
        </pc:sldMkLst>
        <pc:spChg chg="mod">
          <ac:chgData name="Georgeta-Cristina Zamfir (2020466)" userId="S::2020466@student.uwtsd.ac.uk::ac536a14-bdc0-40f9-b7f6-b5376126f30f" providerId="AD" clId="Web-{75215BDF-2474-F348-E776-4819BE0BDB2A}" dt="2025-03-16T17:28:31.297" v="14" actId="20577"/>
          <ac:spMkLst>
            <pc:docMk/>
            <pc:sldMk cId="2626705559" sldId="262"/>
            <ac:spMk id="2" creationId="{D9DEF61D-6B0D-B746-5C9A-BB8DA553554F}"/>
          </ac:spMkLst>
        </pc:spChg>
        <pc:spChg chg="mod">
          <ac:chgData name="Georgeta-Cristina Zamfir (2020466)" userId="S::2020466@student.uwtsd.ac.uk::ac536a14-bdc0-40f9-b7f6-b5376126f30f" providerId="AD" clId="Web-{75215BDF-2474-F348-E776-4819BE0BDB2A}" dt="2025-03-16T17:38:03.949" v="272" actId="20577"/>
          <ac:spMkLst>
            <pc:docMk/>
            <pc:sldMk cId="2626705559" sldId="262"/>
            <ac:spMk id="3" creationId="{85D668C5-3889-ABA1-0D98-59B253C0A5D9}"/>
          </ac:spMkLst>
        </pc:spChg>
      </pc:sldChg>
    </pc:docChg>
  </pc:docChgLst>
  <pc:docChgLst>
    <pc:chgData name="Georgeta-Cristina Zamfir (2020466)" userId="S::2020466@student.uwtsd.ac.uk::ac536a14-bdc0-40f9-b7f6-b5376126f30f" providerId="AD" clId="Web-{2F2F1EA3-CF97-1776-8F36-0F5BFFF8E5F2}"/>
    <pc:docChg chg="modSld">
      <pc:chgData name="Georgeta-Cristina Zamfir (2020466)" userId="S::2020466@student.uwtsd.ac.uk::ac536a14-bdc0-40f9-b7f6-b5376126f30f" providerId="AD" clId="Web-{2F2F1EA3-CF97-1776-8F36-0F5BFFF8E5F2}" dt="2025-03-10T09:49:28.926" v="2" actId="1076"/>
      <pc:docMkLst>
        <pc:docMk/>
      </pc:docMkLst>
      <pc:sldChg chg="modSp">
        <pc:chgData name="Georgeta-Cristina Zamfir (2020466)" userId="S::2020466@student.uwtsd.ac.uk::ac536a14-bdc0-40f9-b7f6-b5376126f30f" providerId="AD" clId="Web-{2F2F1EA3-CF97-1776-8F36-0F5BFFF8E5F2}" dt="2025-03-10T09:49:28.926" v="2" actId="1076"/>
        <pc:sldMkLst>
          <pc:docMk/>
          <pc:sldMk cId="432913900" sldId="256"/>
        </pc:sldMkLst>
        <pc:spChg chg="mod">
          <ac:chgData name="Georgeta-Cristina Zamfir (2020466)" userId="S::2020466@student.uwtsd.ac.uk::ac536a14-bdc0-40f9-b7f6-b5376126f30f" providerId="AD" clId="Web-{2F2F1EA3-CF97-1776-8F36-0F5BFFF8E5F2}" dt="2025-03-10T09:49:28.926" v="2" actId="1076"/>
          <ac:spMkLst>
            <pc:docMk/>
            <pc:sldMk cId="432913900" sldId="256"/>
            <ac:spMk id="2" creationId="{8B80814B-7614-62F2-B30A-BF5D05ACEBFF}"/>
          </ac:spMkLst>
        </pc:spChg>
      </pc:sldChg>
    </pc:docChg>
  </pc:docChgLst>
  <pc:docChgLst>
    <pc:chgData name="Georgeta-Cristina Zamfir (2020466)" userId="S::2020466@student.uwtsd.ac.uk::ac536a14-bdc0-40f9-b7f6-b5376126f30f" providerId="AD" clId="Web-{155CEE65-4E5B-0B27-58D2-32AA6DE42305}"/>
    <pc:docChg chg="modSld">
      <pc:chgData name="Georgeta-Cristina Zamfir (2020466)" userId="S::2020466@student.uwtsd.ac.uk::ac536a14-bdc0-40f9-b7f6-b5376126f30f" providerId="AD" clId="Web-{155CEE65-4E5B-0B27-58D2-32AA6DE42305}" dt="2025-03-22T10:37:10.265" v="375" actId="20577"/>
      <pc:docMkLst>
        <pc:docMk/>
      </pc:docMkLst>
      <pc:sldChg chg="modSp">
        <pc:chgData name="Georgeta-Cristina Zamfir (2020466)" userId="S::2020466@student.uwtsd.ac.uk::ac536a14-bdc0-40f9-b7f6-b5376126f30f" providerId="AD" clId="Web-{155CEE65-4E5B-0B27-58D2-32AA6DE42305}" dt="2025-03-22T10:10:48.987" v="2" actId="20577"/>
        <pc:sldMkLst>
          <pc:docMk/>
          <pc:sldMk cId="432913900" sldId="256"/>
        </pc:sldMkLst>
        <pc:spChg chg="mod">
          <ac:chgData name="Georgeta-Cristina Zamfir (2020466)" userId="S::2020466@student.uwtsd.ac.uk::ac536a14-bdc0-40f9-b7f6-b5376126f30f" providerId="AD" clId="Web-{155CEE65-4E5B-0B27-58D2-32AA6DE42305}" dt="2025-03-22T10:10:48.987" v="2" actId="20577"/>
          <ac:spMkLst>
            <pc:docMk/>
            <pc:sldMk cId="432913900" sldId="256"/>
            <ac:spMk id="2" creationId="{8B80814B-7614-62F2-B30A-BF5D05ACEBFF}"/>
          </ac:spMkLst>
        </pc:spChg>
      </pc:sldChg>
      <pc:sldChg chg="modSp">
        <pc:chgData name="Georgeta-Cristina Zamfir (2020466)" userId="S::2020466@student.uwtsd.ac.uk::ac536a14-bdc0-40f9-b7f6-b5376126f30f" providerId="AD" clId="Web-{155CEE65-4E5B-0B27-58D2-32AA6DE42305}" dt="2025-03-22T10:30:37.948" v="297" actId="20577"/>
        <pc:sldMkLst>
          <pc:docMk/>
          <pc:sldMk cId="931442233" sldId="260"/>
        </pc:sldMkLst>
        <pc:spChg chg="mod">
          <ac:chgData name="Georgeta-Cristina Zamfir (2020466)" userId="S::2020466@student.uwtsd.ac.uk::ac536a14-bdc0-40f9-b7f6-b5376126f30f" providerId="AD" clId="Web-{155CEE65-4E5B-0B27-58D2-32AA6DE42305}" dt="2025-03-22T10:30:37.948" v="297" actId="20577"/>
          <ac:spMkLst>
            <pc:docMk/>
            <pc:sldMk cId="931442233" sldId="260"/>
            <ac:spMk id="2" creationId="{2806DEAC-B17B-BBE2-C090-6D34D8299E4C}"/>
          </ac:spMkLst>
        </pc:spChg>
      </pc:sldChg>
      <pc:sldChg chg="modSp">
        <pc:chgData name="Georgeta-Cristina Zamfir (2020466)" userId="S::2020466@student.uwtsd.ac.uk::ac536a14-bdc0-40f9-b7f6-b5376126f30f" providerId="AD" clId="Web-{155CEE65-4E5B-0B27-58D2-32AA6DE42305}" dt="2025-03-22T10:37:10.265" v="375" actId="20577"/>
        <pc:sldMkLst>
          <pc:docMk/>
          <pc:sldMk cId="4276000334" sldId="261"/>
        </pc:sldMkLst>
        <pc:spChg chg="mod">
          <ac:chgData name="Georgeta-Cristina Zamfir (2020466)" userId="S::2020466@student.uwtsd.ac.uk::ac536a14-bdc0-40f9-b7f6-b5376126f30f" providerId="AD" clId="Web-{155CEE65-4E5B-0B27-58D2-32AA6DE42305}" dt="2025-03-22T10:37:10.265" v="375" actId="20577"/>
          <ac:spMkLst>
            <pc:docMk/>
            <pc:sldMk cId="4276000334" sldId="261"/>
            <ac:spMk id="2" creationId="{B9EAB503-DF1A-6429-ACCA-D2C63B63E327}"/>
          </ac:spMkLst>
        </pc:spChg>
      </pc:sldChg>
    </pc:docChg>
  </pc:docChgLst>
  <pc:docChgLst>
    <pc:chgData name="Georgeta-Cristina Zamfir (2020466)" userId="S::2020466@student.uwtsd.ac.uk::ac536a14-bdc0-40f9-b7f6-b5376126f30f" providerId="AD" clId="Web-{F7F166E1-68FF-208A-3AF6-33D0C89D4F6F}"/>
    <pc:docChg chg="modSld">
      <pc:chgData name="Georgeta-Cristina Zamfir (2020466)" userId="S::2020466@student.uwtsd.ac.uk::ac536a14-bdc0-40f9-b7f6-b5376126f30f" providerId="AD" clId="Web-{F7F166E1-68FF-208A-3AF6-33D0C89D4F6F}" dt="2025-03-09T09:49:04.997" v="172" actId="20577"/>
      <pc:docMkLst>
        <pc:docMk/>
      </pc:docMkLst>
      <pc:sldChg chg="modSp">
        <pc:chgData name="Georgeta-Cristina Zamfir (2020466)" userId="S::2020466@student.uwtsd.ac.uk::ac536a14-bdc0-40f9-b7f6-b5376126f30f" providerId="AD" clId="Web-{F7F166E1-68FF-208A-3AF6-33D0C89D4F6F}" dt="2025-03-09T09:32:24.060" v="62" actId="20577"/>
        <pc:sldMkLst>
          <pc:docMk/>
          <pc:sldMk cId="3166316300" sldId="257"/>
        </pc:sldMkLst>
        <pc:spChg chg="mod">
          <ac:chgData name="Georgeta-Cristina Zamfir (2020466)" userId="S::2020466@student.uwtsd.ac.uk::ac536a14-bdc0-40f9-b7f6-b5376126f30f" providerId="AD" clId="Web-{F7F166E1-68FF-208A-3AF6-33D0C89D4F6F}" dt="2025-03-09T09:32:24.060" v="62" actId="20577"/>
          <ac:spMkLst>
            <pc:docMk/>
            <pc:sldMk cId="3166316300" sldId="257"/>
            <ac:spMk id="2" creationId="{41805E34-9037-ED0D-C4F0-72E4AF274BAC}"/>
          </ac:spMkLst>
        </pc:spChg>
      </pc:sldChg>
      <pc:sldChg chg="modSp">
        <pc:chgData name="Georgeta-Cristina Zamfir (2020466)" userId="S::2020466@student.uwtsd.ac.uk::ac536a14-bdc0-40f9-b7f6-b5376126f30f" providerId="AD" clId="Web-{F7F166E1-68FF-208A-3AF6-33D0C89D4F6F}" dt="2025-03-09T09:49:04.997" v="172" actId="20577"/>
        <pc:sldMkLst>
          <pc:docMk/>
          <pc:sldMk cId="2123593222" sldId="258"/>
        </pc:sldMkLst>
        <pc:spChg chg="mod">
          <ac:chgData name="Georgeta-Cristina Zamfir (2020466)" userId="S::2020466@student.uwtsd.ac.uk::ac536a14-bdc0-40f9-b7f6-b5376126f30f" providerId="AD" clId="Web-{F7F166E1-68FF-208A-3AF6-33D0C89D4F6F}" dt="2025-03-09T09:49:04.997" v="172" actId="20577"/>
          <ac:spMkLst>
            <pc:docMk/>
            <pc:sldMk cId="2123593222" sldId="258"/>
            <ac:spMk id="3" creationId="{D46CB597-52ED-5920-54E5-28F37A05735D}"/>
          </ac:spMkLst>
        </pc:spChg>
      </pc:sldChg>
      <pc:sldChg chg="modSp">
        <pc:chgData name="Georgeta-Cristina Zamfir (2020466)" userId="S::2020466@student.uwtsd.ac.uk::ac536a14-bdc0-40f9-b7f6-b5376126f30f" providerId="AD" clId="Web-{F7F166E1-68FF-208A-3AF6-33D0C89D4F6F}" dt="2025-03-09T09:29:58.460" v="59" actId="20577"/>
        <pc:sldMkLst>
          <pc:docMk/>
          <pc:sldMk cId="1352893530" sldId="259"/>
        </pc:sldMkLst>
        <pc:spChg chg="mod">
          <ac:chgData name="Georgeta-Cristina Zamfir (2020466)" userId="S::2020466@student.uwtsd.ac.uk::ac536a14-bdc0-40f9-b7f6-b5376126f30f" providerId="AD" clId="Web-{F7F166E1-68FF-208A-3AF6-33D0C89D4F6F}" dt="2025-03-09T09:29:58.460" v="59" actId="20577"/>
          <ac:spMkLst>
            <pc:docMk/>
            <pc:sldMk cId="1352893530" sldId="259"/>
            <ac:spMk id="3" creationId="{FB02075C-F650-6C30-2D98-706FBE622BC6}"/>
          </ac:spMkLst>
        </pc:spChg>
      </pc:sldChg>
      <pc:sldChg chg="modSp">
        <pc:chgData name="Georgeta-Cristina Zamfir (2020466)" userId="S::2020466@student.uwtsd.ac.uk::ac536a14-bdc0-40f9-b7f6-b5376126f30f" providerId="AD" clId="Web-{F7F166E1-68FF-208A-3AF6-33D0C89D4F6F}" dt="2025-03-09T09:14:53.529" v="24" actId="20577"/>
        <pc:sldMkLst>
          <pc:docMk/>
          <pc:sldMk cId="931442233" sldId="260"/>
        </pc:sldMkLst>
        <pc:spChg chg="mod">
          <ac:chgData name="Georgeta-Cristina Zamfir (2020466)" userId="S::2020466@student.uwtsd.ac.uk::ac536a14-bdc0-40f9-b7f6-b5376126f30f" providerId="AD" clId="Web-{F7F166E1-68FF-208A-3AF6-33D0C89D4F6F}" dt="2025-03-09T09:14:53.529" v="24" actId="20577"/>
          <ac:spMkLst>
            <pc:docMk/>
            <pc:sldMk cId="931442233" sldId="260"/>
            <ac:spMk id="2" creationId="{2806DEAC-B17B-BBE2-C090-6D34D8299E4C}"/>
          </ac:spMkLst>
        </pc:spChg>
      </pc:sldChg>
      <pc:sldChg chg="modSp">
        <pc:chgData name="Georgeta-Cristina Zamfir (2020466)" userId="S::2020466@student.uwtsd.ac.uk::ac536a14-bdc0-40f9-b7f6-b5376126f30f" providerId="AD" clId="Web-{F7F166E1-68FF-208A-3AF6-33D0C89D4F6F}" dt="2025-03-09T09:25:24.464" v="52" actId="20577"/>
        <pc:sldMkLst>
          <pc:docMk/>
          <pc:sldMk cId="4276000334" sldId="261"/>
        </pc:sldMkLst>
        <pc:spChg chg="mod">
          <ac:chgData name="Georgeta-Cristina Zamfir (2020466)" userId="S::2020466@student.uwtsd.ac.uk::ac536a14-bdc0-40f9-b7f6-b5376126f30f" providerId="AD" clId="Web-{F7F166E1-68FF-208A-3AF6-33D0C89D4F6F}" dt="2025-03-09T09:25:24.464" v="52" actId="20577"/>
          <ac:spMkLst>
            <pc:docMk/>
            <pc:sldMk cId="4276000334" sldId="261"/>
            <ac:spMk id="2" creationId="{B9EAB503-DF1A-6429-ACCA-D2C63B63E327}"/>
          </ac:spMkLst>
        </pc:spChg>
      </pc:sldChg>
    </pc:docChg>
  </pc:docChgLst>
  <pc:docChgLst>
    <pc:chgData name="Georgeta-Cristina Zamfir (2020466)" userId="S::2020466@student.uwtsd.ac.uk::ac536a14-bdc0-40f9-b7f6-b5376126f30f" providerId="AD" clId="Web-{F1711A9D-48C3-4813-959D-4C3FF8205E5A}"/>
    <pc:docChg chg="modSld">
      <pc:chgData name="Georgeta-Cristina Zamfir (2020466)" userId="S::2020466@student.uwtsd.ac.uk::ac536a14-bdc0-40f9-b7f6-b5376126f30f" providerId="AD" clId="Web-{F1711A9D-48C3-4813-959D-4C3FF8205E5A}" dt="2025-03-09T21:14:23.438" v="21" actId="20577"/>
      <pc:docMkLst>
        <pc:docMk/>
      </pc:docMkLst>
      <pc:sldChg chg="modSp">
        <pc:chgData name="Georgeta-Cristina Zamfir (2020466)" userId="S::2020466@student.uwtsd.ac.uk::ac536a14-bdc0-40f9-b7f6-b5376126f30f" providerId="AD" clId="Web-{F1711A9D-48C3-4813-959D-4C3FF8205E5A}" dt="2025-03-09T21:14:23.438" v="21" actId="20577"/>
        <pc:sldMkLst>
          <pc:docMk/>
          <pc:sldMk cId="1352893530" sldId="259"/>
        </pc:sldMkLst>
        <pc:spChg chg="mod">
          <ac:chgData name="Georgeta-Cristina Zamfir (2020466)" userId="S::2020466@student.uwtsd.ac.uk::ac536a14-bdc0-40f9-b7f6-b5376126f30f" providerId="AD" clId="Web-{F1711A9D-48C3-4813-959D-4C3FF8205E5A}" dt="2025-03-09T21:14:23.438" v="21" actId="20577"/>
          <ac:spMkLst>
            <pc:docMk/>
            <pc:sldMk cId="1352893530" sldId="259"/>
            <ac:spMk id="3" creationId="{FB02075C-F650-6C30-2D98-706FBE622BC6}"/>
          </ac:spMkLst>
        </pc:spChg>
      </pc:sldChg>
    </pc:docChg>
  </pc:docChgLst>
  <pc:docChgLst>
    <pc:chgData name="Georgeta-Cristina Zamfir (2020466)" userId="S::2020466@student.uwtsd.ac.uk::ac536a14-bdc0-40f9-b7f6-b5376126f30f" providerId="AD" clId="Web-{77BE6A06-B0ED-D000-E51B-D673EB28CC5C}"/>
    <pc:docChg chg="modSld">
      <pc:chgData name="Georgeta-Cristina Zamfir (2020466)" userId="S::2020466@student.uwtsd.ac.uk::ac536a14-bdc0-40f9-b7f6-b5376126f30f" providerId="AD" clId="Web-{77BE6A06-B0ED-D000-E51B-D673EB28CC5C}" dt="2025-03-08T16:04:37.251" v="156" actId="20577"/>
      <pc:docMkLst>
        <pc:docMk/>
      </pc:docMkLst>
      <pc:sldChg chg="modSp">
        <pc:chgData name="Georgeta-Cristina Zamfir (2020466)" userId="S::2020466@student.uwtsd.ac.uk::ac536a14-bdc0-40f9-b7f6-b5376126f30f" providerId="AD" clId="Web-{77BE6A06-B0ED-D000-E51B-D673EB28CC5C}" dt="2025-03-08T16:04:37.251" v="156" actId="20577"/>
        <pc:sldMkLst>
          <pc:docMk/>
          <pc:sldMk cId="3166316300" sldId="257"/>
        </pc:sldMkLst>
        <pc:spChg chg="mod">
          <ac:chgData name="Georgeta-Cristina Zamfir (2020466)" userId="S::2020466@student.uwtsd.ac.uk::ac536a14-bdc0-40f9-b7f6-b5376126f30f" providerId="AD" clId="Web-{77BE6A06-B0ED-D000-E51B-D673EB28CC5C}" dt="2025-03-08T16:04:37.251" v="156" actId="20577"/>
          <ac:spMkLst>
            <pc:docMk/>
            <pc:sldMk cId="3166316300" sldId="257"/>
            <ac:spMk id="2" creationId="{41805E34-9037-ED0D-C4F0-72E4AF274BAC}"/>
          </ac:spMkLst>
        </pc:spChg>
      </pc:sldChg>
    </pc:docChg>
  </pc:docChgLst>
  <pc:docChgLst>
    <pc:chgData name="Georgeta-Cristina Zamfir (2020466)" userId="S::2020466@student.uwtsd.ac.uk::ac536a14-bdc0-40f9-b7f6-b5376126f30f" providerId="AD" clId="Web-{AC3BB423-9B4A-C5AB-6D61-F13E90B88131}"/>
    <pc:docChg chg="modSld">
      <pc:chgData name="Georgeta-Cristina Zamfir (2020466)" userId="S::2020466@student.uwtsd.ac.uk::ac536a14-bdc0-40f9-b7f6-b5376126f30f" providerId="AD" clId="Web-{AC3BB423-9B4A-C5AB-6D61-F13E90B88131}" dt="2025-03-09T07:52:22.646" v="0" actId="20577"/>
      <pc:docMkLst>
        <pc:docMk/>
      </pc:docMkLst>
      <pc:sldChg chg="modSp">
        <pc:chgData name="Georgeta-Cristina Zamfir (2020466)" userId="S::2020466@student.uwtsd.ac.uk::ac536a14-bdc0-40f9-b7f6-b5376126f30f" providerId="AD" clId="Web-{AC3BB423-9B4A-C5AB-6D61-F13E90B88131}" dt="2025-03-09T07:52:22.646" v="0" actId="20577"/>
        <pc:sldMkLst>
          <pc:docMk/>
          <pc:sldMk cId="2123593222" sldId="258"/>
        </pc:sldMkLst>
        <pc:spChg chg="mod">
          <ac:chgData name="Georgeta-Cristina Zamfir (2020466)" userId="S::2020466@student.uwtsd.ac.uk::ac536a14-bdc0-40f9-b7f6-b5376126f30f" providerId="AD" clId="Web-{AC3BB423-9B4A-C5AB-6D61-F13E90B88131}" dt="2025-03-09T07:52:22.646" v="0" actId="20577"/>
          <ac:spMkLst>
            <pc:docMk/>
            <pc:sldMk cId="2123593222" sldId="258"/>
            <ac:spMk id="3" creationId="{D46CB597-52ED-5920-54E5-28F37A05735D}"/>
          </ac:spMkLst>
        </pc:spChg>
      </pc:sldChg>
    </pc:docChg>
  </pc:docChgLst>
  <pc:docChgLst>
    <pc:chgData name="Georgeta-Cristina Zamfir (2020466)" userId="S::2020466@student.uwtsd.ac.uk::ac536a14-bdc0-40f9-b7f6-b5376126f30f" providerId="AD" clId="Web-{654423C9-2F50-45C3-8A78-51BE1D52CA64}"/>
    <pc:docChg chg="modSld">
      <pc:chgData name="Georgeta-Cristina Zamfir (2020466)" userId="S::2020466@student.uwtsd.ac.uk::ac536a14-bdc0-40f9-b7f6-b5376126f30f" providerId="AD" clId="Web-{654423C9-2F50-45C3-8A78-51BE1D52CA64}" dt="2025-03-08T17:05:17.910" v="1725" actId="20577"/>
      <pc:docMkLst>
        <pc:docMk/>
      </pc:docMkLst>
      <pc:sldChg chg="modSp">
        <pc:chgData name="Georgeta-Cristina Zamfir (2020466)" userId="S::2020466@student.uwtsd.ac.uk::ac536a14-bdc0-40f9-b7f6-b5376126f30f" providerId="AD" clId="Web-{654423C9-2F50-45C3-8A78-51BE1D52CA64}" dt="2025-03-08T17:03:59.407" v="1724" actId="20577"/>
        <pc:sldMkLst>
          <pc:docMk/>
          <pc:sldMk cId="432913900" sldId="256"/>
        </pc:sldMkLst>
        <pc:spChg chg="mod">
          <ac:chgData name="Georgeta-Cristina Zamfir (2020466)" userId="S::2020466@student.uwtsd.ac.uk::ac536a14-bdc0-40f9-b7f6-b5376126f30f" providerId="AD" clId="Web-{654423C9-2F50-45C3-8A78-51BE1D52CA64}" dt="2025-03-08T17:03:59.407" v="1724" actId="20577"/>
          <ac:spMkLst>
            <pc:docMk/>
            <pc:sldMk cId="432913900" sldId="256"/>
            <ac:spMk id="2" creationId="{8B80814B-7614-62F2-B30A-BF5D05ACEBFF}"/>
          </ac:spMkLst>
        </pc:spChg>
      </pc:sldChg>
      <pc:sldChg chg="modSp">
        <pc:chgData name="Georgeta-Cristina Zamfir (2020466)" userId="S::2020466@student.uwtsd.ac.uk::ac536a14-bdc0-40f9-b7f6-b5376126f30f" providerId="AD" clId="Web-{654423C9-2F50-45C3-8A78-51BE1D52CA64}" dt="2025-03-08T17:05:17.910" v="1725" actId="20577"/>
        <pc:sldMkLst>
          <pc:docMk/>
          <pc:sldMk cId="3166316300" sldId="257"/>
        </pc:sldMkLst>
        <pc:spChg chg="mod">
          <ac:chgData name="Georgeta-Cristina Zamfir (2020466)" userId="S::2020466@student.uwtsd.ac.uk::ac536a14-bdc0-40f9-b7f6-b5376126f30f" providerId="AD" clId="Web-{654423C9-2F50-45C3-8A78-51BE1D52CA64}" dt="2025-03-08T17:05:17.910" v="1725" actId="20577"/>
          <ac:spMkLst>
            <pc:docMk/>
            <pc:sldMk cId="3166316300" sldId="257"/>
            <ac:spMk id="2" creationId="{41805E34-9037-ED0D-C4F0-72E4AF274BAC}"/>
          </ac:spMkLst>
        </pc:spChg>
        <pc:spChg chg="mod">
          <ac:chgData name="Georgeta-Cristina Zamfir (2020466)" userId="S::2020466@student.uwtsd.ac.uk::ac536a14-bdc0-40f9-b7f6-b5376126f30f" providerId="AD" clId="Web-{654423C9-2F50-45C3-8A78-51BE1D52CA64}" dt="2025-03-08T16:31:06.051" v="976" actId="1076"/>
          <ac:spMkLst>
            <pc:docMk/>
            <pc:sldMk cId="3166316300" sldId="257"/>
            <ac:spMk id="3" creationId="{F67A6F69-0F45-836C-3D30-86B24685DCB5}"/>
          </ac:spMkLst>
        </pc:spChg>
      </pc:sldChg>
      <pc:sldChg chg="modSp">
        <pc:chgData name="Georgeta-Cristina Zamfir (2020466)" userId="S::2020466@student.uwtsd.ac.uk::ac536a14-bdc0-40f9-b7f6-b5376126f30f" providerId="AD" clId="Web-{654423C9-2F50-45C3-8A78-51BE1D52CA64}" dt="2025-03-08T17:03:22.609" v="1722" actId="20577"/>
        <pc:sldMkLst>
          <pc:docMk/>
          <pc:sldMk cId="2123593222" sldId="258"/>
        </pc:sldMkLst>
        <pc:spChg chg="mod">
          <ac:chgData name="Georgeta-Cristina Zamfir (2020466)" userId="S::2020466@student.uwtsd.ac.uk::ac536a14-bdc0-40f9-b7f6-b5376126f30f" providerId="AD" clId="Web-{654423C9-2F50-45C3-8A78-51BE1D52CA64}" dt="2025-03-08T17:03:22.609" v="1722" actId="20577"/>
          <ac:spMkLst>
            <pc:docMk/>
            <pc:sldMk cId="2123593222" sldId="258"/>
            <ac:spMk id="3" creationId="{D46CB597-52ED-5920-54E5-28F37A05735D}"/>
          </ac:spMkLst>
        </pc:spChg>
      </pc:sldChg>
      <pc:sldChg chg="modSp">
        <pc:chgData name="Georgeta-Cristina Zamfir (2020466)" userId="S::2020466@student.uwtsd.ac.uk::ac536a14-bdc0-40f9-b7f6-b5376126f30f" providerId="AD" clId="Web-{654423C9-2F50-45C3-8A78-51BE1D52CA64}" dt="2025-03-08T16:30:53.581" v="975" actId="1076"/>
        <pc:sldMkLst>
          <pc:docMk/>
          <pc:sldMk cId="1352893530" sldId="259"/>
        </pc:sldMkLst>
        <pc:spChg chg="mod">
          <ac:chgData name="Georgeta-Cristina Zamfir (2020466)" userId="S::2020466@student.uwtsd.ac.uk::ac536a14-bdc0-40f9-b7f6-b5376126f30f" providerId="AD" clId="Web-{654423C9-2F50-45C3-8A78-51BE1D52CA64}" dt="2025-03-08T16:25:27.241" v="780" actId="20577"/>
          <ac:spMkLst>
            <pc:docMk/>
            <pc:sldMk cId="1352893530" sldId="259"/>
            <ac:spMk id="2" creationId="{1C7BA027-D9CC-9E34-7802-34CB09FF6378}"/>
          </ac:spMkLst>
        </pc:spChg>
        <pc:spChg chg="mod">
          <ac:chgData name="Georgeta-Cristina Zamfir (2020466)" userId="S::2020466@student.uwtsd.ac.uk::ac536a14-bdc0-40f9-b7f6-b5376126f30f" providerId="AD" clId="Web-{654423C9-2F50-45C3-8A78-51BE1D52CA64}" dt="2025-03-08T16:30:53.581" v="975" actId="1076"/>
          <ac:spMkLst>
            <pc:docMk/>
            <pc:sldMk cId="1352893530" sldId="259"/>
            <ac:spMk id="3" creationId="{FB02075C-F650-6C30-2D98-706FBE622BC6}"/>
          </ac:spMkLst>
        </pc:spChg>
      </pc:sldChg>
      <pc:sldChg chg="modSp">
        <pc:chgData name="Georgeta-Cristina Zamfir (2020466)" userId="S::2020466@student.uwtsd.ac.uk::ac536a14-bdc0-40f9-b7f6-b5376126f30f" providerId="AD" clId="Web-{654423C9-2F50-45C3-8A78-51BE1D52CA64}" dt="2025-03-08T17:01:29.557" v="1718" actId="20577"/>
        <pc:sldMkLst>
          <pc:docMk/>
          <pc:sldMk cId="931442233" sldId="260"/>
        </pc:sldMkLst>
        <pc:spChg chg="mod">
          <ac:chgData name="Georgeta-Cristina Zamfir (2020466)" userId="S::2020466@student.uwtsd.ac.uk::ac536a14-bdc0-40f9-b7f6-b5376126f30f" providerId="AD" clId="Web-{654423C9-2F50-45C3-8A78-51BE1D52CA64}" dt="2025-03-08T17:01:29.557" v="1718" actId="20577"/>
          <ac:spMkLst>
            <pc:docMk/>
            <pc:sldMk cId="931442233" sldId="260"/>
            <ac:spMk id="2" creationId="{2806DEAC-B17B-BBE2-C090-6D34D8299E4C}"/>
          </ac:spMkLst>
        </pc:spChg>
        <pc:spChg chg="mod">
          <ac:chgData name="Georgeta-Cristina Zamfir (2020466)" userId="S::2020466@student.uwtsd.ac.uk::ac536a14-bdc0-40f9-b7f6-b5376126f30f" providerId="AD" clId="Web-{654423C9-2F50-45C3-8A78-51BE1D52CA64}" dt="2025-03-08T17:00:53.259" v="1715" actId="1076"/>
          <ac:spMkLst>
            <pc:docMk/>
            <pc:sldMk cId="931442233" sldId="260"/>
            <ac:spMk id="3" creationId="{8EA230E7-345F-8C79-C4E5-870DFCA6BA36}"/>
          </ac:spMkLst>
        </pc:spChg>
      </pc:sldChg>
      <pc:sldChg chg="modSp">
        <pc:chgData name="Georgeta-Cristina Zamfir (2020466)" userId="S::2020466@student.uwtsd.ac.uk::ac536a14-bdc0-40f9-b7f6-b5376126f30f" providerId="AD" clId="Web-{654423C9-2F50-45C3-8A78-51BE1D52CA64}" dt="2025-03-08T16:55:30.044" v="1541" actId="20577"/>
        <pc:sldMkLst>
          <pc:docMk/>
          <pc:sldMk cId="4276000334" sldId="261"/>
        </pc:sldMkLst>
        <pc:spChg chg="mod">
          <ac:chgData name="Georgeta-Cristina Zamfir (2020466)" userId="S::2020466@student.uwtsd.ac.uk::ac536a14-bdc0-40f9-b7f6-b5376126f30f" providerId="AD" clId="Web-{654423C9-2F50-45C3-8A78-51BE1D52CA64}" dt="2025-03-08T16:55:30.044" v="1541" actId="20577"/>
          <ac:spMkLst>
            <pc:docMk/>
            <pc:sldMk cId="4276000334" sldId="261"/>
            <ac:spMk id="2" creationId="{B9EAB503-DF1A-6429-ACCA-D2C63B63E327}"/>
          </ac:spMkLst>
        </pc:spChg>
      </pc:sldChg>
    </pc:docChg>
  </pc:docChgLst>
  <pc:docChgLst>
    <pc:chgData name="Georgeta-Cristina Zamfir (2020466)" userId="S::2020466@student.uwtsd.ac.uk::ac536a14-bdc0-40f9-b7f6-b5376126f30f" providerId="AD" clId="Web-{88E4FF23-B872-F76C-4A9F-33B4DB1C1532}"/>
    <pc:docChg chg="modSld sldOrd">
      <pc:chgData name="Georgeta-Cristina Zamfir (2020466)" userId="S::2020466@student.uwtsd.ac.uk::ac536a14-bdc0-40f9-b7f6-b5376126f30f" providerId="AD" clId="Web-{88E4FF23-B872-F76C-4A9F-33B4DB1C1532}" dt="2025-03-08T21:04:06.691" v="428" actId="20577"/>
      <pc:docMkLst>
        <pc:docMk/>
      </pc:docMkLst>
      <pc:sldChg chg="modSp">
        <pc:chgData name="Georgeta-Cristina Zamfir (2020466)" userId="S::2020466@student.uwtsd.ac.uk::ac536a14-bdc0-40f9-b7f6-b5376126f30f" providerId="AD" clId="Web-{88E4FF23-B872-F76C-4A9F-33B4DB1C1532}" dt="2025-03-08T21:00:03.464" v="403" actId="20577"/>
        <pc:sldMkLst>
          <pc:docMk/>
          <pc:sldMk cId="3166316300" sldId="257"/>
        </pc:sldMkLst>
        <pc:spChg chg="mod">
          <ac:chgData name="Georgeta-Cristina Zamfir (2020466)" userId="S::2020466@student.uwtsd.ac.uk::ac536a14-bdc0-40f9-b7f6-b5376126f30f" providerId="AD" clId="Web-{88E4FF23-B872-F76C-4A9F-33B4DB1C1532}" dt="2025-03-08T21:00:03.464" v="403" actId="20577"/>
          <ac:spMkLst>
            <pc:docMk/>
            <pc:sldMk cId="3166316300" sldId="257"/>
            <ac:spMk id="2" creationId="{41805E34-9037-ED0D-C4F0-72E4AF274BAC}"/>
          </ac:spMkLst>
        </pc:spChg>
      </pc:sldChg>
      <pc:sldChg chg="modSp ord">
        <pc:chgData name="Georgeta-Cristina Zamfir (2020466)" userId="S::2020466@student.uwtsd.ac.uk::ac536a14-bdc0-40f9-b7f6-b5376126f30f" providerId="AD" clId="Web-{88E4FF23-B872-F76C-4A9F-33B4DB1C1532}" dt="2025-03-08T20:59:14.088" v="399" actId="20577"/>
        <pc:sldMkLst>
          <pc:docMk/>
          <pc:sldMk cId="2123593222" sldId="258"/>
        </pc:sldMkLst>
        <pc:spChg chg="mod">
          <ac:chgData name="Georgeta-Cristina Zamfir (2020466)" userId="S::2020466@student.uwtsd.ac.uk::ac536a14-bdc0-40f9-b7f6-b5376126f30f" providerId="AD" clId="Web-{88E4FF23-B872-F76C-4A9F-33B4DB1C1532}" dt="2025-03-08T20:39:59.843" v="123" actId="20577"/>
          <ac:spMkLst>
            <pc:docMk/>
            <pc:sldMk cId="2123593222" sldId="258"/>
            <ac:spMk id="2" creationId="{D0CF4AD2-D744-0DAB-3435-32FB70A90C09}"/>
          </ac:spMkLst>
        </pc:spChg>
        <pc:spChg chg="mod">
          <ac:chgData name="Georgeta-Cristina Zamfir (2020466)" userId="S::2020466@student.uwtsd.ac.uk::ac536a14-bdc0-40f9-b7f6-b5376126f30f" providerId="AD" clId="Web-{88E4FF23-B872-F76C-4A9F-33B4DB1C1532}" dt="2025-03-08T20:59:14.088" v="399" actId="20577"/>
          <ac:spMkLst>
            <pc:docMk/>
            <pc:sldMk cId="2123593222" sldId="258"/>
            <ac:spMk id="3" creationId="{D46CB597-52ED-5920-54E5-28F37A05735D}"/>
          </ac:spMkLst>
        </pc:spChg>
      </pc:sldChg>
      <pc:sldChg chg="modSp">
        <pc:chgData name="Georgeta-Cristina Zamfir (2020466)" userId="S::2020466@student.uwtsd.ac.uk::ac536a14-bdc0-40f9-b7f6-b5376126f30f" providerId="AD" clId="Web-{88E4FF23-B872-F76C-4A9F-33B4DB1C1532}" dt="2025-03-08T21:04:06.691" v="428" actId="20577"/>
        <pc:sldMkLst>
          <pc:docMk/>
          <pc:sldMk cId="1352893530" sldId="259"/>
        </pc:sldMkLst>
        <pc:spChg chg="mod">
          <ac:chgData name="Georgeta-Cristina Zamfir (2020466)" userId="S::2020466@student.uwtsd.ac.uk::ac536a14-bdc0-40f9-b7f6-b5376126f30f" providerId="AD" clId="Web-{88E4FF23-B872-F76C-4A9F-33B4DB1C1532}" dt="2025-03-08T20:33:56.548" v="59" actId="20577"/>
          <ac:spMkLst>
            <pc:docMk/>
            <pc:sldMk cId="1352893530" sldId="259"/>
            <ac:spMk id="2" creationId="{1C7BA027-D9CC-9E34-7802-34CB09FF6378}"/>
          </ac:spMkLst>
        </pc:spChg>
        <pc:spChg chg="mod">
          <ac:chgData name="Georgeta-Cristina Zamfir (2020466)" userId="S::2020466@student.uwtsd.ac.uk::ac536a14-bdc0-40f9-b7f6-b5376126f30f" providerId="AD" clId="Web-{88E4FF23-B872-F76C-4A9F-33B4DB1C1532}" dt="2025-03-08T21:04:06.691" v="428" actId="20577"/>
          <ac:spMkLst>
            <pc:docMk/>
            <pc:sldMk cId="1352893530" sldId="259"/>
            <ac:spMk id="3" creationId="{FB02075C-F650-6C30-2D98-706FBE622BC6}"/>
          </ac:spMkLst>
        </pc:spChg>
      </pc:sldChg>
      <pc:sldChg chg="modSp">
        <pc:chgData name="Georgeta-Cristina Zamfir (2020466)" userId="S::2020466@student.uwtsd.ac.uk::ac536a14-bdc0-40f9-b7f6-b5376126f30f" providerId="AD" clId="Web-{88E4FF23-B872-F76C-4A9F-33B4DB1C1532}" dt="2025-03-08T20:59:45.057" v="401" actId="20577"/>
        <pc:sldMkLst>
          <pc:docMk/>
          <pc:sldMk cId="931442233" sldId="260"/>
        </pc:sldMkLst>
        <pc:spChg chg="mod">
          <ac:chgData name="Georgeta-Cristina Zamfir (2020466)" userId="S::2020466@student.uwtsd.ac.uk::ac536a14-bdc0-40f9-b7f6-b5376126f30f" providerId="AD" clId="Web-{88E4FF23-B872-F76C-4A9F-33B4DB1C1532}" dt="2025-03-08T20:59:45.057" v="401" actId="20577"/>
          <ac:spMkLst>
            <pc:docMk/>
            <pc:sldMk cId="931442233" sldId="260"/>
            <ac:spMk id="2" creationId="{2806DEAC-B17B-BBE2-C090-6D34D8299E4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8092F-5212-CBB6-E816-89B6D017D0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E820BD1-4D15-9DF0-0668-D88AFB185D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91DB79E-32CE-3DF8-DCD1-7CA8A69020A5}"/>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5" name="Footer Placeholder 4">
            <a:extLst>
              <a:ext uri="{FF2B5EF4-FFF2-40B4-BE49-F238E27FC236}">
                <a16:creationId xmlns:a16="http://schemas.microsoft.com/office/drawing/2014/main" id="{3DDA322B-FBEB-E4BD-3EC4-31767D4634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BE96FB-1D17-2BD1-41DD-63DD20ECD1FB}"/>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2632617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D1AD4-5D52-EA69-652B-3B53374FDA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13A605-C7A5-3F99-9912-69608C17EB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E2EE64-190F-5ED1-B4EE-63FF9D200EC3}"/>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5" name="Footer Placeholder 4">
            <a:extLst>
              <a:ext uri="{FF2B5EF4-FFF2-40B4-BE49-F238E27FC236}">
                <a16:creationId xmlns:a16="http://schemas.microsoft.com/office/drawing/2014/main" id="{9978EA6C-401E-3645-0528-C00F06C125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8E472D-8D3F-6A46-06F2-45453A9038BF}"/>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1877095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49FE-1290-BCFA-2DF8-2CAD0685BC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E2245FA-1ED9-BD03-0ACF-70645371070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F3A55F-AC09-AB0E-1C16-22547B4B2EFD}"/>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5" name="Footer Placeholder 4">
            <a:extLst>
              <a:ext uri="{FF2B5EF4-FFF2-40B4-BE49-F238E27FC236}">
                <a16:creationId xmlns:a16="http://schemas.microsoft.com/office/drawing/2014/main" id="{B615E426-59CD-4BEB-BD34-78632443CA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B67B1D-AF9B-1325-21C8-CE893A91D4F8}"/>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2486367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1DCCD-93E6-09AA-EE20-86DD8F30BF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6B70A-CB1E-ACC1-8468-90D834058A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0D02624-96F7-2447-EEE5-A181743D48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B85105-6200-34C4-D7C2-BE016C34B3B9}"/>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6" name="Footer Placeholder 5">
            <a:extLst>
              <a:ext uri="{FF2B5EF4-FFF2-40B4-BE49-F238E27FC236}">
                <a16:creationId xmlns:a16="http://schemas.microsoft.com/office/drawing/2014/main" id="{24D3FBE4-43ED-0CB8-491B-443F3C6E11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5CA06C-4A4A-E9E2-429F-799EF3D116D5}"/>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4202869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7DF89-CAAB-72FD-79EF-25573EE94DA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0BA162-FEE6-5B01-AF8E-D826A72DBE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34A90F-0E73-1C68-6764-2B108A335BB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0F25D04-23D2-CA8C-6AD9-96595E8E56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4A7E9A1-32C3-D2C1-59BB-D89B9F6DA8B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9597AEE-9E77-6142-623A-DA22D8AFBA1A}"/>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8" name="Footer Placeholder 7">
            <a:extLst>
              <a:ext uri="{FF2B5EF4-FFF2-40B4-BE49-F238E27FC236}">
                <a16:creationId xmlns:a16="http://schemas.microsoft.com/office/drawing/2014/main" id="{E3E3607B-AD47-0ABE-A16A-C06B0EA579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2FB58A-B7B9-03DC-F0A6-B93688D2EC63}"/>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1213449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E692D-0271-5AB4-86EB-7B3EF11B6D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150850-1BB9-B154-9457-84D869FC87BD}"/>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4" name="Footer Placeholder 3">
            <a:extLst>
              <a:ext uri="{FF2B5EF4-FFF2-40B4-BE49-F238E27FC236}">
                <a16:creationId xmlns:a16="http://schemas.microsoft.com/office/drawing/2014/main" id="{D924E8E8-4E20-7D65-3797-2A431D0CBB6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9C75E18-CF9D-1130-EA2C-42B9D35216B9}"/>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2525041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DC971E-1174-19FF-4DF4-17162C4EA043}"/>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3" name="Footer Placeholder 2">
            <a:extLst>
              <a:ext uri="{FF2B5EF4-FFF2-40B4-BE49-F238E27FC236}">
                <a16:creationId xmlns:a16="http://schemas.microsoft.com/office/drawing/2014/main" id="{221E9A77-8A3D-CE35-EE64-23A511E2899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C85C53-E579-70EF-F59B-887B5C6CB0A5}"/>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803107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FCDF3-F8DA-A778-534B-367C0650CF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AA2D6E-C4EA-3280-0D80-362BBA803F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1F06415-7A9F-7DC1-99E6-3EC8B7F0B1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40B807-B97B-67FC-13B2-B64674F6E86F}"/>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6" name="Footer Placeholder 5">
            <a:extLst>
              <a:ext uri="{FF2B5EF4-FFF2-40B4-BE49-F238E27FC236}">
                <a16:creationId xmlns:a16="http://schemas.microsoft.com/office/drawing/2014/main" id="{05874A64-8984-4446-B667-AFD7DC1185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E95527-4B3F-DDB1-421C-C29A3D2B1D01}"/>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2498560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C2705-A0EC-54A7-98AE-C3DC89B3E0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95BEB6A-1FBF-EBF2-6A8E-4D5FB48FAA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BBF2C0-6151-6B43-BEEC-8C45A697FB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F9B5C9-8C3D-F1D7-B553-17B8D8FD44C4}"/>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6" name="Footer Placeholder 5">
            <a:extLst>
              <a:ext uri="{FF2B5EF4-FFF2-40B4-BE49-F238E27FC236}">
                <a16:creationId xmlns:a16="http://schemas.microsoft.com/office/drawing/2014/main" id="{F507BFCC-8C46-1F97-13B1-8C4FB319A6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BAECE4-BFA3-5389-C6A5-1B744BDDD7F9}"/>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2715888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27373-746D-41D7-FF6C-F796ACBE201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410B8E-B3A1-78A3-5FB3-9999AAAEF07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D024E0-83DB-1F5E-BEDC-1BB9A72A39F0}"/>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5" name="Footer Placeholder 4">
            <a:extLst>
              <a:ext uri="{FF2B5EF4-FFF2-40B4-BE49-F238E27FC236}">
                <a16:creationId xmlns:a16="http://schemas.microsoft.com/office/drawing/2014/main" id="{4C29B6C6-EC0F-CCF1-842D-A42D6C605E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E12B8D-8C5A-2836-554D-425CD8E8B906}"/>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4015573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F66DDD-9617-DE60-90D9-D3D64CF324C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B5CA7E-8B34-F8CA-54A5-789DB9BE441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CD55C3-F7EF-064B-2AE6-FD12BF06CD1E}"/>
              </a:ext>
            </a:extLst>
          </p:cNvPr>
          <p:cNvSpPr>
            <a:spLocks noGrp="1"/>
          </p:cNvSpPr>
          <p:nvPr>
            <p:ph type="dt" sz="half" idx="10"/>
          </p:nvPr>
        </p:nvSpPr>
        <p:spPr/>
        <p:txBody>
          <a:bodyPr/>
          <a:lstStyle/>
          <a:p>
            <a:fld id="{B749F7DD-3AA2-445A-AFC5-5B36FF4E8FF9}" type="datetimeFigureOut">
              <a:rPr lang="en-GB" smtClean="0"/>
              <a:t>22/03/2025</a:t>
            </a:fld>
            <a:endParaRPr lang="en-GB"/>
          </a:p>
        </p:txBody>
      </p:sp>
      <p:sp>
        <p:nvSpPr>
          <p:cNvPr id="5" name="Footer Placeholder 4">
            <a:extLst>
              <a:ext uri="{FF2B5EF4-FFF2-40B4-BE49-F238E27FC236}">
                <a16:creationId xmlns:a16="http://schemas.microsoft.com/office/drawing/2014/main" id="{9CFBE4A1-D5BA-C4E6-ADD8-B9B08C63F8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C9761B-6896-4C03-66BA-C4DD45CD4257}"/>
              </a:ext>
            </a:extLst>
          </p:cNvPr>
          <p:cNvSpPr>
            <a:spLocks noGrp="1"/>
          </p:cNvSpPr>
          <p:nvPr>
            <p:ph type="sldNum" sz="quarter" idx="12"/>
          </p:nvPr>
        </p:nvSpPr>
        <p:spPr/>
        <p:txBody>
          <a:bodyPr/>
          <a:lstStyle/>
          <a:p>
            <a:fld id="{DA75DA11-3EEB-4E3D-8958-62901C2DAEE6}" type="slidenum">
              <a:rPr lang="en-GB" smtClean="0"/>
              <a:t>‹#›</a:t>
            </a:fld>
            <a:endParaRPr lang="en-GB"/>
          </a:p>
        </p:txBody>
      </p:sp>
    </p:spTree>
    <p:extLst>
      <p:ext uri="{BB962C8B-B14F-4D97-AF65-F5344CB8AC3E}">
        <p14:creationId xmlns:p14="http://schemas.microsoft.com/office/powerpoint/2010/main" val="2549082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93E282-31D4-97E6-DD3D-9D6B3139E0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260140-5704-B3A6-2A83-FED93B99C7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C4DD3F-199F-B5EE-8525-F307C308DB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749F7DD-3AA2-445A-AFC5-5B36FF4E8FF9}" type="datetimeFigureOut">
              <a:rPr lang="en-GB" smtClean="0"/>
              <a:t>22/03/2025</a:t>
            </a:fld>
            <a:endParaRPr lang="en-GB"/>
          </a:p>
        </p:txBody>
      </p:sp>
      <p:sp>
        <p:nvSpPr>
          <p:cNvPr id="5" name="Footer Placeholder 4">
            <a:extLst>
              <a:ext uri="{FF2B5EF4-FFF2-40B4-BE49-F238E27FC236}">
                <a16:creationId xmlns:a16="http://schemas.microsoft.com/office/drawing/2014/main" id="{4A319B3A-3E43-DD36-E370-73882931D9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A0ACD1E-D2CF-DA6F-36EB-6B923DF6FD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A75DA11-3EEB-4E3D-8958-62901C2DAEE6}" type="slidenum">
              <a:rPr lang="en-GB" smtClean="0"/>
              <a:t>‹#›</a:t>
            </a:fld>
            <a:endParaRPr lang="en-GB"/>
          </a:p>
        </p:txBody>
      </p:sp>
    </p:spTree>
    <p:extLst>
      <p:ext uri="{BB962C8B-B14F-4D97-AF65-F5344CB8AC3E}">
        <p14:creationId xmlns:p14="http://schemas.microsoft.com/office/powerpoint/2010/main" val="20815107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0814B-7614-62F2-B30A-BF5D05ACEBFF}"/>
              </a:ext>
            </a:extLst>
          </p:cNvPr>
          <p:cNvSpPr>
            <a:spLocks noGrp="1"/>
          </p:cNvSpPr>
          <p:nvPr>
            <p:ph type="ctrTitle"/>
          </p:nvPr>
        </p:nvSpPr>
        <p:spPr>
          <a:xfrm>
            <a:off x="1524000" y="1434775"/>
            <a:ext cx="9144000" cy="2387600"/>
          </a:xfrm>
        </p:spPr>
        <p:txBody>
          <a:bodyPr>
            <a:normAutofit fontScale="90000"/>
          </a:bodyPr>
          <a:lstStyle/>
          <a:p>
            <a:r>
              <a:rPr lang="en-GB" sz="4800" dirty="0"/>
              <a:t>Individual presentation: </a:t>
            </a:r>
            <a:r>
              <a:rPr lang="en-GB" sz="4800" dirty="0" err="1"/>
              <a:t>Disappearence</a:t>
            </a:r>
            <a:r>
              <a:rPr lang="en-GB" sz="4800" dirty="0"/>
              <a:t> of Dr. Hurt</a:t>
            </a:r>
            <a:br>
              <a:rPr lang="en-GB" sz="2400" dirty="0"/>
            </a:br>
            <a:r>
              <a:rPr lang="en-GB" sz="2400" dirty="0"/>
              <a:t>Module Name: Academic Skills for Digital Era BMSW4013</a:t>
            </a:r>
            <a:br>
              <a:rPr lang="en-GB" sz="2400" dirty="0"/>
            </a:br>
            <a:r>
              <a:rPr lang="en-GB" sz="2400" dirty="0"/>
              <a:t>Student Name: Zamfir Cristina</a:t>
            </a:r>
            <a:br>
              <a:rPr lang="en-GB" sz="2400" dirty="0"/>
            </a:br>
            <a:r>
              <a:rPr lang="en-GB" sz="2400" dirty="0"/>
              <a:t>Student Number:2020466</a:t>
            </a:r>
            <a:br>
              <a:rPr lang="en-GB" sz="2400" dirty="0"/>
            </a:br>
            <a:r>
              <a:rPr lang="en-GB" sz="2400" dirty="0"/>
              <a:t>Tutor: Ffion Cumberpatch</a:t>
            </a:r>
          </a:p>
        </p:txBody>
      </p:sp>
      <p:sp>
        <p:nvSpPr>
          <p:cNvPr id="3" name="Subtitle 2">
            <a:extLst>
              <a:ext uri="{FF2B5EF4-FFF2-40B4-BE49-F238E27FC236}">
                <a16:creationId xmlns:a16="http://schemas.microsoft.com/office/drawing/2014/main" id="{6C5B000A-A6DE-8574-6212-028402164E5F}"/>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432913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5E34-9037-ED0D-C4F0-72E4AF274BAC}"/>
              </a:ext>
            </a:extLst>
          </p:cNvPr>
          <p:cNvSpPr>
            <a:spLocks noGrp="1"/>
          </p:cNvSpPr>
          <p:nvPr>
            <p:ph type="title"/>
          </p:nvPr>
        </p:nvSpPr>
        <p:spPr>
          <a:xfrm>
            <a:off x="1954" y="510434"/>
            <a:ext cx="11340123" cy="5231806"/>
          </a:xfrm>
        </p:spPr>
        <p:txBody>
          <a:bodyPr>
            <a:normAutofit/>
          </a:bodyPr>
          <a:lstStyle/>
          <a:p>
            <a:r>
              <a:rPr lang="en-GB" sz="3200" b="1" dirty="0"/>
              <a:t>Introduction:</a:t>
            </a:r>
            <a:br>
              <a:rPr lang="en-GB" sz="3200" b="1" dirty="0"/>
            </a:br>
            <a:r>
              <a:rPr lang="en-GB" sz="2000" dirty="0"/>
              <a:t> </a:t>
            </a:r>
            <a:r>
              <a:rPr lang="en-GB" sz="2400" dirty="0"/>
              <a:t>Dr. Hart was a recognized expert on field of artificial intelligence and robotics. Was last seen January 6.</a:t>
            </a:r>
            <a:br>
              <a:rPr lang="en-GB" sz="2400" dirty="0"/>
            </a:br>
            <a:r>
              <a:rPr lang="en-GB" sz="2400" dirty="0"/>
              <a:t>She sudden disappearance raised several questions, leading to this investigation. The purpose of my report was to analyse available evidence and explore possible explanations. The key questions I addressed are:</a:t>
            </a:r>
            <a:br>
              <a:rPr lang="en-US" sz="2400" dirty="0"/>
            </a:br>
            <a:r>
              <a:rPr lang="en-GB" sz="2400" dirty="0"/>
              <a:t>*What happened to Dr. Hart?</a:t>
            </a:r>
            <a:br>
              <a:rPr lang="en-GB" sz="2400" dirty="0"/>
            </a:br>
            <a:r>
              <a:rPr lang="en-GB" sz="2400" dirty="0"/>
              <a:t>*What evidence supports different theories?</a:t>
            </a:r>
            <a:br>
              <a:rPr lang="en-GB" sz="2400" dirty="0"/>
            </a:br>
            <a:r>
              <a:rPr lang="en-GB" sz="2400" dirty="0"/>
              <a:t>*Which conclusions is most likely based on the finding?</a:t>
            </a:r>
            <a:br>
              <a:rPr lang="en-GB" sz="2400" dirty="0"/>
            </a:br>
            <a:br>
              <a:rPr lang="en-GB" sz="2000" dirty="0"/>
            </a:br>
            <a:r>
              <a:rPr lang="en-GB" sz="2000" dirty="0"/>
              <a:t>  </a:t>
            </a:r>
            <a:br>
              <a:rPr lang="en-GB" sz="2000" dirty="0"/>
            </a:br>
            <a:endParaRPr lang="en-GB" sz="2000"/>
          </a:p>
        </p:txBody>
      </p:sp>
      <p:sp>
        <p:nvSpPr>
          <p:cNvPr id="3" name="Content Placeholder 2">
            <a:extLst>
              <a:ext uri="{FF2B5EF4-FFF2-40B4-BE49-F238E27FC236}">
                <a16:creationId xmlns:a16="http://schemas.microsoft.com/office/drawing/2014/main" id="{F67A6F69-0F45-836C-3D30-86B24685DCB5}"/>
              </a:ext>
            </a:extLst>
          </p:cNvPr>
          <p:cNvSpPr>
            <a:spLocks noGrp="1"/>
          </p:cNvSpPr>
          <p:nvPr>
            <p:ph idx="1"/>
          </p:nvPr>
        </p:nvSpPr>
        <p:spPr>
          <a:xfrm>
            <a:off x="5862" y="2505563"/>
            <a:ext cx="10515600" cy="4351338"/>
          </a:xfrm>
        </p:spPr>
        <p:txBody>
          <a:bodyPr/>
          <a:lstStyle/>
          <a:p>
            <a:pPr marL="0" indent="0">
              <a:buNone/>
            </a:pPr>
            <a:endParaRPr lang="en-GB"/>
          </a:p>
          <a:p>
            <a:endParaRPr lang="en-GB"/>
          </a:p>
        </p:txBody>
      </p:sp>
    </p:spTree>
    <p:extLst>
      <p:ext uri="{BB962C8B-B14F-4D97-AF65-F5344CB8AC3E}">
        <p14:creationId xmlns:p14="http://schemas.microsoft.com/office/powerpoint/2010/main" val="3166316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EF61D-6B0D-B746-5C9A-BB8DA553554F}"/>
              </a:ext>
            </a:extLst>
          </p:cNvPr>
          <p:cNvSpPr>
            <a:spLocks noGrp="1"/>
          </p:cNvSpPr>
          <p:nvPr>
            <p:ph type="title"/>
          </p:nvPr>
        </p:nvSpPr>
        <p:spPr/>
        <p:txBody>
          <a:bodyPr/>
          <a:lstStyle/>
          <a:p>
            <a:r>
              <a:rPr lang="en-GB" dirty="0"/>
              <a:t>Evidence 1</a:t>
            </a:r>
          </a:p>
        </p:txBody>
      </p:sp>
      <p:sp>
        <p:nvSpPr>
          <p:cNvPr id="3" name="Content Placeholder 2">
            <a:extLst>
              <a:ext uri="{FF2B5EF4-FFF2-40B4-BE49-F238E27FC236}">
                <a16:creationId xmlns:a16="http://schemas.microsoft.com/office/drawing/2014/main" id="{85D668C5-3889-ABA1-0D98-59B253C0A5D9}"/>
              </a:ext>
            </a:extLst>
          </p:cNvPr>
          <p:cNvSpPr>
            <a:spLocks noGrp="1"/>
          </p:cNvSpPr>
          <p:nvPr>
            <p:ph idx="1"/>
          </p:nvPr>
        </p:nvSpPr>
        <p:spPr/>
        <p:txBody>
          <a:bodyPr vert="horz" lIns="91440" tIns="45720" rIns="91440" bIns="45720" rtlCol="0" anchor="t">
            <a:normAutofit/>
          </a:bodyPr>
          <a:lstStyle/>
          <a:p>
            <a:r>
              <a:rPr lang="en-GB"/>
              <a:t>Possible threats and pressures: </a:t>
            </a:r>
            <a:endParaRPr lang="en-US"/>
          </a:p>
          <a:p>
            <a:pPr marL="0" indent="0">
              <a:buNone/>
            </a:pPr>
            <a:r>
              <a:rPr lang="en-GB" dirty="0"/>
              <a:t> Researchers  who are investigating the unethical use of artificial intelligence have in some cases been the subject of intimidation or retaliation. For example: Bryson(2018) points out that professionals in this field may be subject to pressure from governments or companies to </a:t>
            </a:r>
            <a:r>
              <a:rPr lang="en-GB" dirty="0" err="1"/>
              <a:t>suport</a:t>
            </a:r>
            <a:r>
              <a:rPr lang="en-GB" dirty="0"/>
              <a:t> controversial initiatives. In Dr. Hart case, an analysis of her recent public appearances indicates a gradual withdrawal from academic activity which may suggest that she was  aware of the risks involved.</a:t>
            </a:r>
          </a:p>
        </p:txBody>
      </p:sp>
    </p:spTree>
    <p:extLst>
      <p:ext uri="{BB962C8B-B14F-4D97-AF65-F5344CB8AC3E}">
        <p14:creationId xmlns:p14="http://schemas.microsoft.com/office/powerpoint/2010/main" val="2626705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BA027-D9CC-9E34-7802-34CB09FF6378}"/>
              </a:ext>
            </a:extLst>
          </p:cNvPr>
          <p:cNvSpPr>
            <a:spLocks noGrp="1"/>
          </p:cNvSpPr>
          <p:nvPr>
            <p:ph type="title"/>
          </p:nvPr>
        </p:nvSpPr>
        <p:spPr>
          <a:xfrm>
            <a:off x="217283" y="926440"/>
            <a:ext cx="11670672" cy="1325563"/>
          </a:xfrm>
        </p:spPr>
        <p:txBody>
          <a:bodyPr/>
          <a:lstStyle/>
          <a:p>
            <a:r>
              <a:rPr lang="en-GB" dirty="0"/>
              <a:t>Evidence 2 and Analysis:</a:t>
            </a:r>
          </a:p>
        </p:txBody>
      </p:sp>
      <p:sp>
        <p:nvSpPr>
          <p:cNvPr id="3" name="Content Placeholder 2">
            <a:extLst>
              <a:ext uri="{FF2B5EF4-FFF2-40B4-BE49-F238E27FC236}">
                <a16:creationId xmlns:a16="http://schemas.microsoft.com/office/drawing/2014/main" id="{FB02075C-F650-6C30-2D98-706FBE622BC6}"/>
              </a:ext>
            </a:extLst>
          </p:cNvPr>
          <p:cNvSpPr>
            <a:spLocks noGrp="1"/>
          </p:cNvSpPr>
          <p:nvPr>
            <p:ph idx="1"/>
          </p:nvPr>
        </p:nvSpPr>
        <p:spPr>
          <a:xfrm>
            <a:off x="-5861" y="2341441"/>
            <a:ext cx="10527323" cy="4515461"/>
          </a:xfrm>
        </p:spPr>
        <p:txBody>
          <a:bodyPr vert="horz" lIns="91440" tIns="45720" rIns="91440" bIns="45720" rtlCol="0" anchor="t">
            <a:normAutofit/>
          </a:bodyPr>
          <a:lstStyle/>
          <a:p>
            <a:pPr marL="0" indent="0">
              <a:buNone/>
            </a:pPr>
            <a:r>
              <a:rPr lang="en-GB" dirty="0"/>
              <a:t>After analysis, this evidence the most plausible  is:</a:t>
            </a:r>
          </a:p>
          <a:p>
            <a:r>
              <a:rPr lang="en-GB" dirty="0"/>
              <a:t>Psychological context and professional stress</a:t>
            </a:r>
          </a:p>
          <a:p>
            <a:pPr marL="0" indent="0">
              <a:buNone/>
            </a:pPr>
            <a:r>
              <a:rPr lang="en-GB" sz="2400" dirty="0"/>
              <a:t>Another important factor in the analysis of disappearance is professional stress, Bender (2021) showed that researchers in artificial intelligence are often exposed to high levels of anxiety  due to ethical dilemmas she </a:t>
            </a:r>
            <a:r>
              <a:rPr lang="en-GB" sz="2400" dirty="0" err="1"/>
              <a:t>confrunts</a:t>
            </a:r>
            <a:r>
              <a:rPr lang="en-GB" sz="2400" dirty="0"/>
              <a:t>. If Dr. Hart felt overwhelmed by the pressure, she may have decided to voluntarily retire. To evaluate the reliability of this evidence, I examined factors like sources credibility and potential biases.</a:t>
            </a:r>
          </a:p>
          <a:p>
            <a:endParaRPr lang="en-GB"/>
          </a:p>
        </p:txBody>
      </p:sp>
    </p:spTree>
    <p:extLst>
      <p:ext uri="{BB962C8B-B14F-4D97-AF65-F5344CB8AC3E}">
        <p14:creationId xmlns:p14="http://schemas.microsoft.com/office/powerpoint/2010/main" val="1352893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F4AD2-D744-0DAB-3435-32FB70A90C09}"/>
              </a:ext>
            </a:extLst>
          </p:cNvPr>
          <p:cNvSpPr>
            <a:spLocks noGrp="1"/>
          </p:cNvSpPr>
          <p:nvPr>
            <p:ph type="title"/>
          </p:nvPr>
        </p:nvSpPr>
        <p:spPr/>
        <p:txBody>
          <a:bodyPr/>
          <a:lstStyle/>
          <a:p>
            <a:r>
              <a:rPr lang="en-GB" dirty="0"/>
              <a:t>Theories and Conclusions:</a:t>
            </a:r>
            <a:br>
              <a:rPr lang="en-GB" dirty="0"/>
            </a:br>
            <a:endParaRPr lang="en-GB" dirty="0"/>
          </a:p>
        </p:txBody>
      </p:sp>
      <p:sp>
        <p:nvSpPr>
          <p:cNvPr id="3" name="Content Placeholder 2">
            <a:extLst>
              <a:ext uri="{FF2B5EF4-FFF2-40B4-BE49-F238E27FC236}">
                <a16:creationId xmlns:a16="http://schemas.microsoft.com/office/drawing/2014/main" id="{D46CB597-52ED-5920-54E5-28F37A05735D}"/>
              </a:ext>
            </a:extLst>
          </p:cNvPr>
          <p:cNvSpPr>
            <a:spLocks noGrp="1"/>
          </p:cNvSpPr>
          <p:nvPr>
            <p:ph idx="1"/>
          </p:nvPr>
        </p:nvSpPr>
        <p:spPr>
          <a:xfrm>
            <a:off x="5862" y="1473933"/>
            <a:ext cx="10515600" cy="4351338"/>
          </a:xfrm>
        </p:spPr>
        <p:txBody>
          <a:bodyPr vert="horz" lIns="91440" tIns="45720" rIns="91440" bIns="45720" rtlCol="0" anchor="t">
            <a:normAutofit fontScale="85000" lnSpcReduction="20000"/>
          </a:bodyPr>
          <a:lstStyle/>
          <a:p>
            <a:pPr marL="0" indent="0">
              <a:buNone/>
            </a:pPr>
            <a:endParaRPr lang="en-GB"/>
          </a:p>
          <a:p>
            <a:pPr marL="0" indent="0">
              <a:buNone/>
            </a:pPr>
            <a:r>
              <a:rPr lang="en-GB" dirty="0"/>
              <a:t>Based on the evidence ,there is theories about Dr. Hart Disappearance.</a:t>
            </a:r>
          </a:p>
          <a:p>
            <a:pPr marL="0" indent="0">
              <a:buNone/>
            </a:pPr>
            <a:r>
              <a:rPr lang="en-GB" dirty="0"/>
              <a:t>*Voluntary Disappearence –some belive Dr.Hart may have intetionality left due to personal reasons.However there is no solid evidence of this .</a:t>
            </a:r>
          </a:p>
          <a:p>
            <a:pPr marL="0" indent="0">
              <a:buNone/>
            </a:pPr>
            <a:r>
              <a:rPr lang="en-GB" dirty="0"/>
              <a:t>*Problem at work-this theory suggest that Dr. Hart faced a high level of stress could have contributed to her disappearance.</a:t>
            </a:r>
          </a:p>
          <a:p>
            <a:pPr marL="0" indent="0">
              <a:buNone/>
            </a:pPr>
            <a:r>
              <a:rPr lang="en-GB" dirty="0">
                <a:latin typeface="Aptos" panose="02110004020202020204"/>
              </a:rPr>
              <a:t>*External pressure to work on unethical projects-this theory suggests that Dr. Hart was forced to collaborate on a project that she considered problematic. If Dr. Hart refused  may have been subjected to threats to her career or personal safety.</a:t>
            </a:r>
          </a:p>
          <a:p>
            <a:pPr marL="0" indent="0">
              <a:buNone/>
            </a:pPr>
            <a:r>
              <a:rPr lang="en-GB" dirty="0">
                <a:latin typeface="Aptos Display"/>
              </a:rPr>
              <a:t>After analysis the evidence, the most plausible theory either external pressures on it or a personal decision due to stress. There is no evidence to this efect but many researchers may conflict with the ethical principles of research this shows us O'Neill(2016).</a:t>
            </a:r>
            <a:endParaRPr lang="en-GB" dirty="0"/>
          </a:p>
        </p:txBody>
      </p:sp>
    </p:spTree>
    <p:extLst>
      <p:ext uri="{BB962C8B-B14F-4D97-AF65-F5344CB8AC3E}">
        <p14:creationId xmlns:p14="http://schemas.microsoft.com/office/powerpoint/2010/main" val="2123593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6DEAC-B17B-BBE2-C090-6D34D8299E4C}"/>
              </a:ext>
            </a:extLst>
          </p:cNvPr>
          <p:cNvSpPr>
            <a:spLocks noGrp="1"/>
          </p:cNvSpPr>
          <p:nvPr>
            <p:ph type="title"/>
          </p:nvPr>
        </p:nvSpPr>
        <p:spPr>
          <a:xfrm rot="10800000" flipV="1">
            <a:off x="26580" y="2434919"/>
            <a:ext cx="11268604" cy="192760"/>
          </a:xfrm>
        </p:spPr>
        <p:txBody>
          <a:bodyPr>
            <a:normAutofit fontScale="90000"/>
          </a:bodyPr>
          <a:lstStyle/>
          <a:p>
            <a:r>
              <a:rPr lang="en-GB" sz="3200" b="1" dirty="0"/>
              <a:t>Reflection:</a:t>
            </a:r>
            <a:br>
              <a:rPr lang="en-GB" sz="3200" b="1" dirty="0"/>
            </a:br>
            <a:r>
              <a:rPr lang="en-GB" sz="2800" b="1" dirty="0"/>
              <a:t> Investigates this case came several challenges</a:t>
            </a:r>
            <a:r>
              <a:rPr lang="en-GB" sz="2800" dirty="0"/>
              <a:t> - lack of direct evidence conflicting witness statements ,and media speculation made it difficult to reach a clear conclusion.</a:t>
            </a:r>
            <a:br>
              <a:rPr lang="en-GB" sz="2800" dirty="0"/>
            </a:br>
            <a:r>
              <a:rPr lang="en-GB" sz="2800" dirty="0"/>
              <a:t> </a:t>
            </a:r>
            <a:r>
              <a:rPr lang="en-GB" sz="2800" b="1" dirty="0"/>
              <a:t>*Some evidence was incomplete or contradictory</a:t>
            </a:r>
            <a:r>
              <a:rPr lang="en-GB" sz="2800" dirty="0"/>
              <a:t>-witnesses provided different accounts forensic data was limited,and dome key details were missing or inconclusive.</a:t>
            </a:r>
            <a:br>
              <a:rPr lang="en-GB" sz="2800" dirty="0"/>
            </a:br>
            <a:r>
              <a:rPr lang="en-GB" sz="2800" b="1" dirty="0"/>
              <a:t>*Media reports had potential biases</a:t>
            </a:r>
            <a:r>
              <a:rPr lang="en-GB" sz="2800" dirty="0"/>
              <a:t>-some outlets focused on sensationalism, misinterpreted facts, or relied on unverified sources to attract attention.</a:t>
            </a:r>
            <a:br>
              <a:rPr lang="en-GB" sz="2800" dirty="0"/>
            </a:br>
            <a:r>
              <a:rPr lang="en-GB" sz="2800" b="1"/>
              <a:t>*It was difficult to verify all sources</a:t>
            </a:r>
            <a:r>
              <a:rPr lang="en-GB" sz="2800"/>
              <a:t>.-information came from perspective (official reports,media and witnesses),making it hard to determine which was most reliable.</a:t>
            </a:r>
            <a:br>
              <a:rPr lang="en-GB" sz="2800" dirty="0"/>
            </a:br>
            <a:r>
              <a:rPr lang="en-GB" sz="2800"/>
              <a:t>From this I learned the importance of critically evaluating  evidence and cross-</a:t>
            </a:r>
            <a:r>
              <a:rPr lang="en-GB" sz="2800" dirty="0"/>
              <a:t>referencing sources. Missing person cases are often complex and drawing conclusions requires careful analysis.</a:t>
            </a:r>
            <a:br>
              <a:rPr lang="en-GB" sz="2800" dirty="0"/>
            </a:br>
            <a:endParaRPr lang="en-GB" sz="4000"/>
          </a:p>
        </p:txBody>
      </p:sp>
      <p:sp>
        <p:nvSpPr>
          <p:cNvPr id="3" name="Content Placeholder 2">
            <a:extLst>
              <a:ext uri="{FF2B5EF4-FFF2-40B4-BE49-F238E27FC236}">
                <a16:creationId xmlns:a16="http://schemas.microsoft.com/office/drawing/2014/main" id="{8EA230E7-345F-8C79-C4E5-870DFCA6BA36}"/>
              </a:ext>
            </a:extLst>
          </p:cNvPr>
          <p:cNvSpPr>
            <a:spLocks noGrp="1"/>
          </p:cNvSpPr>
          <p:nvPr>
            <p:ph idx="1"/>
          </p:nvPr>
        </p:nvSpPr>
        <p:spPr>
          <a:xfrm rot="10800000">
            <a:off x="29309" y="125779"/>
            <a:ext cx="12086491" cy="6731122"/>
          </a:xfrm>
        </p:spPr>
        <p:txBody>
          <a:bodyPr vert="horz" lIns="91440" tIns="45720" rIns="91440" bIns="45720" rtlCol="0" anchor="t">
            <a:normAutofit/>
          </a:bodyPr>
          <a:lstStyle/>
          <a:p>
            <a:pPr marL="0" indent="0">
              <a:buNone/>
            </a:pPr>
            <a:endParaRPr lang="en-GB" b="1"/>
          </a:p>
          <a:p>
            <a:pPr marL="0" indent="0">
              <a:buNone/>
            </a:pPr>
            <a:endParaRPr lang="en-GB" b="1"/>
          </a:p>
          <a:p>
            <a:endParaRPr lang="en-GB"/>
          </a:p>
          <a:p>
            <a:endParaRPr lang="en-GB"/>
          </a:p>
          <a:p>
            <a:pPr marL="0" indent="0">
              <a:buNone/>
            </a:pPr>
            <a:endParaRPr lang="en-GB"/>
          </a:p>
        </p:txBody>
      </p:sp>
    </p:spTree>
    <p:extLst>
      <p:ext uri="{BB962C8B-B14F-4D97-AF65-F5344CB8AC3E}">
        <p14:creationId xmlns:p14="http://schemas.microsoft.com/office/powerpoint/2010/main" val="931442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AB503-DF1A-6429-ACCA-D2C63B63E327}"/>
              </a:ext>
            </a:extLst>
          </p:cNvPr>
          <p:cNvSpPr>
            <a:spLocks noGrp="1"/>
          </p:cNvSpPr>
          <p:nvPr>
            <p:ph type="title"/>
          </p:nvPr>
        </p:nvSpPr>
        <p:spPr>
          <a:xfrm>
            <a:off x="102664" y="394027"/>
            <a:ext cx="10808676" cy="4209440"/>
          </a:xfrm>
        </p:spPr>
        <p:txBody>
          <a:bodyPr>
            <a:normAutofit/>
          </a:bodyPr>
          <a:lstStyle/>
          <a:p>
            <a:r>
              <a:rPr lang="en-GB" dirty="0"/>
              <a:t>References:</a:t>
            </a:r>
            <a:br>
              <a:rPr lang="en-GB" dirty="0"/>
            </a:br>
            <a:r>
              <a:rPr lang="en-GB" sz="2800" dirty="0"/>
              <a:t>*O'Neill, C.(2016).Weapons of Math Description: How Big Data Increases Inequality and Threatens Democracy. Penguin Books.</a:t>
            </a:r>
            <a:br>
              <a:rPr lang="en-GB" sz="2800" dirty="0"/>
            </a:br>
            <a:r>
              <a:rPr lang="en-GB" sz="2800" dirty="0"/>
              <a:t>*Lin, P., </a:t>
            </a:r>
            <a:r>
              <a:rPr lang="en-GB" sz="2800" err="1"/>
              <a:t>Bekey</a:t>
            </a:r>
            <a:r>
              <a:rPr lang="en-GB" sz="2800" dirty="0"/>
              <a:t>, G&amp; Abney, K.(2012)."Robot Ethics": The Ethical and Social Implications of Robotics.</a:t>
            </a:r>
            <a:br>
              <a:rPr lang="en-GB" sz="2800" dirty="0"/>
            </a:br>
            <a:r>
              <a:rPr lang="en-GB" sz="2800" dirty="0"/>
              <a:t>*Bryson, J.(2018)." AI and Pro-Social Implications of Robotics.</a:t>
            </a:r>
            <a:br>
              <a:rPr lang="en-GB" sz="2800" dirty="0"/>
            </a:br>
            <a:r>
              <a:rPr lang="en-GB" sz="2800" dirty="0"/>
              <a:t>*Zuboff, S.(2019).The Age of Surveillance Capitalism. Public Affairs.</a:t>
            </a:r>
            <a:br>
              <a:rPr lang="en-GB" sz="2800" dirty="0"/>
            </a:br>
            <a:r>
              <a:rPr lang="en-GB" sz="2800" dirty="0"/>
              <a:t>*Whittaker, M., et al.(2021) AI New Report 2021:The politics of AI.</a:t>
            </a:r>
            <a:br>
              <a:rPr lang="en-GB" sz="2800" dirty="0"/>
            </a:br>
            <a:r>
              <a:rPr lang="en-GB" sz="2800"/>
              <a:t>*Bender,E.M., T., Mc Millan-Major, A. &amp; Shmitchell, S. (2021). ''On the Dangersof Stochastic Parrots: Can Language Models Be too Big?''</a:t>
            </a:r>
          </a:p>
        </p:txBody>
      </p:sp>
      <p:sp>
        <p:nvSpPr>
          <p:cNvPr id="3" name="Content Placeholder 2">
            <a:extLst>
              <a:ext uri="{FF2B5EF4-FFF2-40B4-BE49-F238E27FC236}">
                <a16:creationId xmlns:a16="http://schemas.microsoft.com/office/drawing/2014/main" id="{B0774C82-28BC-AF28-23AE-0A82CDDD4519}"/>
              </a:ext>
            </a:extLst>
          </p:cNvPr>
          <p:cNvSpPr>
            <a:spLocks noGrp="1"/>
          </p:cNvSpPr>
          <p:nvPr>
            <p:ph idx="1"/>
          </p:nvPr>
        </p:nvSpPr>
        <p:spPr/>
        <p:txBody>
          <a:bodyPr/>
          <a:lstStyle/>
          <a:p>
            <a:pPr marL="0" indent="0">
              <a:buNone/>
            </a:pPr>
            <a:endParaRPr lang="en-GB"/>
          </a:p>
          <a:p>
            <a:endParaRPr lang="en-GB"/>
          </a:p>
        </p:txBody>
      </p:sp>
    </p:spTree>
    <p:extLst>
      <p:ext uri="{BB962C8B-B14F-4D97-AF65-F5344CB8AC3E}">
        <p14:creationId xmlns:p14="http://schemas.microsoft.com/office/powerpoint/2010/main" val="42760003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810DDF4EC27A54C9626255B384F637A" ma:contentTypeVersion="5" ma:contentTypeDescription="Create a new document." ma:contentTypeScope="" ma:versionID="283841131689819333c78a5b93f79e41">
  <xsd:schema xmlns:xsd="http://www.w3.org/2001/XMLSchema" xmlns:xs="http://www.w3.org/2001/XMLSchema" xmlns:p="http://schemas.microsoft.com/office/2006/metadata/properties" xmlns:ns3="ccfc14db-0f45-423b-b2f5-752f8f8a0ada" targetNamespace="http://schemas.microsoft.com/office/2006/metadata/properties" ma:root="true" ma:fieldsID="cbfb5343b20ad8287c0d9bdee2d63f03" ns3:_="">
    <xsd:import namespace="ccfc14db-0f45-423b-b2f5-752f8f8a0ada"/>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fc14db-0f45-423b-b2f5-752f8f8a0ada"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11F59E-0D46-43B8-8406-38941CCDB13F}">
  <ds:schemaRefs>
    <ds:schemaRef ds:uri="http://schemas.microsoft.com/sharepoint/v3/contenttype/forms"/>
  </ds:schemaRefs>
</ds:datastoreItem>
</file>

<file path=customXml/itemProps2.xml><?xml version="1.0" encoding="utf-8"?>
<ds:datastoreItem xmlns:ds="http://schemas.openxmlformats.org/officeDocument/2006/customXml" ds:itemID="{00402A67-E06E-47B6-8084-CC3B47580B81}">
  <ds:schemaRefs>
    <ds:schemaRef ds:uri="ccfc14db-0f45-423b-b2f5-752f8f8a0ad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B0792BE-1D39-4A99-B91E-E6DFCFF8E6E1}">
  <ds:schemaRefs>
    <ds:schemaRef ds:uri="ccfc14db-0f45-423b-b2f5-752f8f8a0ad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Individual presentation: Disappearence of Dr. Hurt Module Name: Academic Skills for Digital Era BMSW4013 Student Name: Zamfir Cristina Student Number:2020466 Tutor: Ffion Cumberpatch</vt:lpstr>
      <vt:lpstr>Introduction:  Dr. Hart was a recognized expert on field of artificial intelligence and robotics. Was last seen January 6. She sudden disappearance raised several questions, leading to this investigation. The purpose of my report was to analyse available evidence and explore possible explanations. The key questions I addressed are: *What happened to Dr. Hart? *What evidence supports different theories? *Which conclusions is most likely based on the finding?     </vt:lpstr>
      <vt:lpstr>Evidence 1</vt:lpstr>
      <vt:lpstr>Evidence 2 and Analysis:</vt:lpstr>
      <vt:lpstr>Theories and Conclusions: </vt:lpstr>
      <vt:lpstr>Reflection:  Investigates this case came several challenges - lack of direct evidence conflicting witness statements ,and media speculation made it difficult to reach a clear conclusion.  *Some evidence was incomplete or contradictory-witnesses provided different accounts forensic data was limited,and dome key details were missing or inconclusive. *Media reports had potential biases-some outlets focused on sensationalism, misinterpreted facts, or relied on unverified sources to attract attention. *It was difficult to verify all sources.-information came from perspective (official reports,media and witnesses),making it hard to determine which was most reliable. From this I learned the importance of critically evaluating  evidence and cross-referencing sources. Missing person cases are often complex and drawing conclusions requires careful analysis. </vt:lpstr>
      <vt:lpstr>References: *O'Neill, C.(2016).Weapons of Math Description: How Big Data Increases Inequality and Threatens Democracy. Penguin Books. *Lin, P., Bekey, G&amp; Abney, K.(2012)."Robot Ethics": The Ethical and Social Implications of Robotics. *Bryson, J.(2018)." AI and Pro-Social Implications of Robotics. *Zuboff, S.(2019).The Age of Surveillance Capitalism. Public Affairs. *Whittaker, M., et al.(2021) AI New Report 2021:The politics of AI. *Bender,E.M., T., Mc Millan-Major, A. &amp; Shmitchell, S. (2021). ''On the Dangersof Stochastic Parrots: Can Language Models Be too Big?''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Georgeta-Cristina Zamfir (2020466)</dc:creator>
  <cp:revision>428</cp:revision>
  <dcterms:created xsi:type="dcterms:W3CDTF">2025-02-17T11:57:05Z</dcterms:created>
  <dcterms:modified xsi:type="dcterms:W3CDTF">2025-03-22T10:37:27Z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0x0101007810DDF4EC27A54C9626255B384F637A</vt:lpwstr>
  </property>
</Properties>
</file>