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67E21B-1EE1-B6DB-95B9-6FA7FAA4565F}" v="8" dt="2026-09-18T11:13:34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quas Ali (2614622)" userId="S::2614622@student.uwtsd.ac.uk::2c503817-6b82-4fd3-bb1c-35ee0f7e7fe7" providerId="AD" clId="Web-{5667E21B-1EE1-B6DB-95B9-6FA7FAA4565F}"/>
    <pc:docChg chg="addSld modSld">
      <pc:chgData name="Waquas Ali (2614622)" userId="S::2614622@student.uwtsd.ac.uk::2c503817-6b82-4fd3-bb1c-35ee0f7e7fe7" providerId="AD" clId="Web-{5667E21B-1EE1-B6DB-95B9-6FA7FAA4565F}" dt="2026-09-18T11:13:34.160" v="5" actId="20577"/>
      <pc:docMkLst>
        <pc:docMk/>
      </pc:docMkLst>
      <pc:sldChg chg="modSp">
        <pc:chgData name="Waquas Ali (2614622)" userId="S::2614622@student.uwtsd.ac.uk::2c503817-6b82-4fd3-bb1c-35ee0f7e7fe7" providerId="AD" clId="Web-{5667E21B-1EE1-B6DB-95B9-6FA7FAA4565F}" dt="2026-09-18T11:12:42.143" v="0" actId="20577"/>
        <pc:sldMkLst>
          <pc:docMk/>
          <pc:sldMk cId="109857222" sldId="256"/>
        </pc:sldMkLst>
        <pc:spChg chg="mod">
          <ac:chgData name="Waquas Ali (2614622)" userId="S::2614622@student.uwtsd.ac.uk::2c503817-6b82-4fd3-bb1c-35ee0f7e7fe7" providerId="AD" clId="Web-{5667E21B-1EE1-B6DB-95B9-6FA7FAA4565F}" dt="2026-09-18T11:12:42.143" v="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Waquas Ali (2614622)" userId="S::2614622@student.uwtsd.ac.uk::2c503817-6b82-4fd3-bb1c-35ee0f7e7fe7" providerId="AD" clId="Web-{5667E21B-1EE1-B6DB-95B9-6FA7FAA4565F}" dt="2026-09-18T11:13:29.269" v="3" actId="20577"/>
        <pc:sldMkLst>
          <pc:docMk/>
          <pc:sldMk cId="3018885466" sldId="257"/>
        </pc:sldMkLst>
        <pc:spChg chg="mod">
          <ac:chgData name="Waquas Ali (2614622)" userId="S::2614622@student.uwtsd.ac.uk::2c503817-6b82-4fd3-bb1c-35ee0f7e7fe7" providerId="AD" clId="Web-{5667E21B-1EE1-B6DB-95B9-6FA7FAA4565F}" dt="2026-09-18T11:13:29.269" v="3" actId="20577"/>
          <ac:spMkLst>
            <pc:docMk/>
            <pc:sldMk cId="3018885466" sldId="257"/>
            <ac:spMk id="2" creationId="{93F09919-055D-B6F2-6F5B-41CBB7DD46E8}"/>
          </ac:spMkLst>
        </pc:spChg>
      </pc:sldChg>
      <pc:sldChg chg="modSp new">
        <pc:chgData name="Waquas Ali (2614622)" userId="S::2614622@student.uwtsd.ac.uk::2c503817-6b82-4fd3-bb1c-35ee0f7e7fe7" providerId="AD" clId="Web-{5667E21B-1EE1-B6DB-95B9-6FA7FAA4565F}" dt="2026-09-18T11:13:34.160" v="5" actId="20577"/>
        <pc:sldMkLst>
          <pc:docMk/>
          <pc:sldMk cId="1842825181" sldId="258"/>
        </pc:sldMkLst>
        <pc:spChg chg="mod">
          <ac:chgData name="Waquas Ali (2614622)" userId="S::2614622@student.uwtsd.ac.uk::2c503817-6b82-4fd3-bb1c-35ee0f7e7fe7" providerId="AD" clId="Web-{5667E21B-1EE1-B6DB-95B9-6FA7FAA4565F}" dt="2026-09-18T11:13:34.160" v="5" actId="20577"/>
          <ac:spMkLst>
            <pc:docMk/>
            <pc:sldMk cId="1842825181" sldId="258"/>
            <ac:spMk id="2" creationId="{33631F13-3DBE-B27B-B2DA-884117B8167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09919-055D-B6F2-6F5B-41CBB7DD4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77653-12D1-BF5F-0CCA-6479F0B5A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85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31F13-3DBE-B27B-B2DA-884117B81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7D31C-4998-49B7-9528-F2EA687DF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825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A</vt:lpstr>
      <vt:lpstr>b</vt:lpstr>
      <vt:lpstr>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</cp:revision>
  <dcterms:created xsi:type="dcterms:W3CDTF">2026-09-18T11:12:25Z</dcterms:created>
  <dcterms:modified xsi:type="dcterms:W3CDTF">2026-09-18T11:13:35Z</dcterms:modified>
</cp:coreProperties>
</file>